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그룹 8">
            <a:extLst>
              <a:ext uri="{FF2B5EF4-FFF2-40B4-BE49-F238E27FC236}">
                <a16:creationId xmlns:a16="http://schemas.microsoft.com/office/drawing/2014/main" id="{EA8C4E34-EA5F-49B2-9FE1-5D9E7BE24BDC}"/>
              </a:ext>
            </a:extLst>
          </p:cNvPr>
          <p:cNvGrpSpPr/>
          <p:nvPr/>
        </p:nvGrpSpPr>
        <p:grpSpPr>
          <a:xfrm>
            <a:off x="5" y="1510288"/>
            <a:ext cx="12191999" cy="1160647"/>
            <a:chOff x="1" y="1412530"/>
            <a:chExt cx="12191999" cy="1160647"/>
          </a:xfrm>
        </p:grpSpPr>
        <p:sp>
          <p:nvSpPr>
            <p:cNvPr id="6" name="Rectangle 35">
              <a:extLst>
                <a:ext uri="{FF2B5EF4-FFF2-40B4-BE49-F238E27FC236}">
                  <a16:creationId xmlns:a16="http://schemas.microsoft.com/office/drawing/2014/main" id="{19258AA2-1F7D-4261-A466-E7A404E04A8D}"/>
                </a:ext>
              </a:extLst>
            </p:cNvPr>
            <p:cNvSpPr/>
            <p:nvPr/>
          </p:nvSpPr>
          <p:spPr>
            <a:xfrm>
              <a:off x="1" y="1412530"/>
              <a:ext cx="3032161" cy="1160647"/>
            </a:xfrm>
            <a:custGeom>
              <a:avLst/>
              <a:gdLst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924638 h 1160647"/>
                <a:gd name="connsiteX403" fmla="*/ 3079941 w 3079941"/>
                <a:gd name="connsiteY403" fmla="*/ 1030409 h 1160647"/>
                <a:gd name="connsiteX404" fmla="*/ 3079941 w 3079941"/>
                <a:gd name="connsiteY404" fmla="*/ 1160647 h 1160647"/>
                <a:gd name="connsiteX405" fmla="*/ 2842946 w 3079941"/>
                <a:gd name="connsiteY405" fmla="*/ 1160647 h 1160647"/>
                <a:gd name="connsiteX406" fmla="*/ 200958 w 3079941"/>
                <a:gd name="connsiteY406" fmla="*/ 1160647 h 1160647"/>
                <a:gd name="connsiteX407" fmla="*/ 200958 w 3079941"/>
                <a:gd name="connsiteY407" fmla="*/ 1126882 h 1160647"/>
                <a:gd name="connsiteX408" fmla="*/ 0 w 3079941"/>
                <a:gd name="connsiteY408" fmla="*/ 1126882 h 1160647"/>
                <a:gd name="connsiteX409" fmla="*/ 0 w 3079941"/>
                <a:gd name="connsiteY409" fmla="*/ 915339 h 1160647"/>
                <a:gd name="connsiteX410" fmla="*/ 103377 w 3079941"/>
                <a:gd name="connsiteY410" fmla="*/ 915339 h 1160647"/>
                <a:gd name="connsiteX411" fmla="*/ 103377 w 3079941"/>
                <a:gd name="connsiteY411" fmla="*/ 886329 h 1160647"/>
                <a:gd name="connsiteX412" fmla="*/ 55096 w 3079941"/>
                <a:gd name="connsiteY412" fmla="*/ 886329 h 1160647"/>
                <a:gd name="connsiteX413" fmla="*/ 55096 w 3079941"/>
                <a:gd name="connsiteY413" fmla="*/ 724196 h 1160647"/>
                <a:gd name="connsiteX414" fmla="*/ 75363 w 3079941"/>
                <a:gd name="connsiteY414" fmla="*/ 724196 h 1160647"/>
                <a:gd name="connsiteX415" fmla="*/ 75870 w 3079941"/>
                <a:gd name="connsiteY415" fmla="*/ 723115 h 1160647"/>
                <a:gd name="connsiteX416" fmla="*/ 79416 w 3079941"/>
                <a:gd name="connsiteY416" fmla="*/ 715549 h 1160647"/>
                <a:gd name="connsiteX417" fmla="*/ 81190 w 3079941"/>
                <a:gd name="connsiteY417" fmla="*/ 715819 h 1160647"/>
                <a:gd name="connsiteX418" fmla="*/ 93603 w 3079941"/>
                <a:gd name="connsiteY418" fmla="*/ 717710 h 1160647"/>
                <a:gd name="connsiteX419" fmla="*/ 94110 w 3079941"/>
                <a:gd name="connsiteY419" fmla="*/ 719062 h 1160647"/>
                <a:gd name="connsiteX420" fmla="*/ 97656 w 3079941"/>
                <a:gd name="connsiteY420" fmla="*/ 728519 h 1160647"/>
                <a:gd name="connsiteX421" fmla="*/ 124003 w 3079941"/>
                <a:gd name="connsiteY421" fmla="*/ 730681 h 1160647"/>
                <a:gd name="connsiteX422" fmla="*/ 124003 w 3079941"/>
                <a:gd name="connsiteY422" fmla="*/ 607460 h 1160647"/>
                <a:gd name="connsiteX423" fmla="*/ 126030 w 3079941"/>
                <a:gd name="connsiteY423" fmla="*/ 607460 h 1160647"/>
                <a:gd name="connsiteX424" fmla="*/ 140217 w 3079941"/>
                <a:gd name="connsiteY424" fmla="*/ 607460 h 1160647"/>
                <a:gd name="connsiteX425" fmla="*/ 140217 w 3079941"/>
                <a:gd name="connsiteY425" fmla="*/ 471268 h 1160647"/>
                <a:gd name="connsiteX426" fmla="*/ 141990 w 3079941"/>
                <a:gd name="connsiteY426" fmla="*/ 471268 h 1160647"/>
                <a:gd name="connsiteX427" fmla="*/ 154404 w 3079941"/>
                <a:gd name="connsiteY427" fmla="*/ 471268 h 1160647"/>
                <a:gd name="connsiteX428" fmla="*/ 154404 w 3079941"/>
                <a:gd name="connsiteY428" fmla="*/ 356694 h 1160647"/>
                <a:gd name="connsiteX429" fmla="*/ 158457 w 3079941"/>
                <a:gd name="connsiteY429" fmla="*/ 328590 h 1160647"/>
                <a:gd name="connsiteX430" fmla="*/ 160484 w 3079941"/>
                <a:gd name="connsiteY430" fmla="*/ 328590 h 1160647"/>
                <a:gd name="connsiteX431" fmla="*/ 174671 w 3079941"/>
                <a:gd name="connsiteY431" fmla="*/ 328590 h 1160647"/>
                <a:gd name="connsiteX432" fmla="*/ 211151 w 3079941"/>
                <a:gd name="connsiteY432" fmla="*/ 246443 h 1160647"/>
                <a:gd name="connsiteX433" fmla="*/ 215205 w 3079941"/>
                <a:gd name="connsiteY433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924638 h 1160647"/>
                <a:gd name="connsiteX403" fmla="*/ 3079941 w 3079941"/>
                <a:gd name="connsiteY403" fmla="*/ 1030409 h 1160647"/>
                <a:gd name="connsiteX404" fmla="*/ 3079941 w 3079941"/>
                <a:gd name="connsiteY404" fmla="*/ 1160647 h 1160647"/>
                <a:gd name="connsiteX405" fmla="*/ 200958 w 3079941"/>
                <a:gd name="connsiteY405" fmla="*/ 1160647 h 1160647"/>
                <a:gd name="connsiteX406" fmla="*/ 200958 w 3079941"/>
                <a:gd name="connsiteY406" fmla="*/ 1126882 h 1160647"/>
                <a:gd name="connsiteX407" fmla="*/ 0 w 3079941"/>
                <a:gd name="connsiteY407" fmla="*/ 1126882 h 1160647"/>
                <a:gd name="connsiteX408" fmla="*/ 0 w 3079941"/>
                <a:gd name="connsiteY408" fmla="*/ 915339 h 1160647"/>
                <a:gd name="connsiteX409" fmla="*/ 103377 w 3079941"/>
                <a:gd name="connsiteY409" fmla="*/ 915339 h 1160647"/>
                <a:gd name="connsiteX410" fmla="*/ 103377 w 3079941"/>
                <a:gd name="connsiteY410" fmla="*/ 886329 h 1160647"/>
                <a:gd name="connsiteX411" fmla="*/ 55096 w 3079941"/>
                <a:gd name="connsiteY411" fmla="*/ 886329 h 1160647"/>
                <a:gd name="connsiteX412" fmla="*/ 55096 w 3079941"/>
                <a:gd name="connsiteY412" fmla="*/ 724196 h 1160647"/>
                <a:gd name="connsiteX413" fmla="*/ 75363 w 3079941"/>
                <a:gd name="connsiteY413" fmla="*/ 724196 h 1160647"/>
                <a:gd name="connsiteX414" fmla="*/ 75870 w 3079941"/>
                <a:gd name="connsiteY414" fmla="*/ 723115 h 1160647"/>
                <a:gd name="connsiteX415" fmla="*/ 79416 w 3079941"/>
                <a:gd name="connsiteY415" fmla="*/ 715549 h 1160647"/>
                <a:gd name="connsiteX416" fmla="*/ 81190 w 3079941"/>
                <a:gd name="connsiteY416" fmla="*/ 715819 h 1160647"/>
                <a:gd name="connsiteX417" fmla="*/ 93603 w 3079941"/>
                <a:gd name="connsiteY417" fmla="*/ 717710 h 1160647"/>
                <a:gd name="connsiteX418" fmla="*/ 94110 w 3079941"/>
                <a:gd name="connsiteY418" fmla="*/ 719062 h 1160647"/>
                <a:gd name="connsiteX419" fmla="*/ 97656 w 3079941"/>
                <a:gd name="connsiteY419" fmla="*/ 728519 h 1160647"/>
                <a:gd name="connsiteX420" fmla="*/ 124003 w 3079941"/>
                <a:gd name="connsiteY420" fmla="*/ 730681 h 1160647"/>
                <a:gd name="connsiteX421" fmla="*/ 124003 w 3079941"/>
                <a:gd name="connsiteY421" fmla="*/ 607460 h 1160647"/>
                <a:gd name="connsiteX422" fmla="*/ 126030 w 3079941"/>
                <a:gd name="connsiteY422" fmla="*/ 607460 h 1160647"/>
                <a:gd name="connsiteX423" fmla="*/ 140217 w 3079941"/>
                <a:gd name="connsiteY423" fmla="*/ 607460 h 1160647"/>
                <a:gd name="connsiteX424" fmla="*/ 140217 w 3079941"/>
                <a:gd name="connsiteY424" fmla="*/ 471268 h 1160647"/>
                <a:gd name="connsiteX425" fmla="*/ 141990 w 3079941"/>
                <a:gd name="connsiteY425" fmla="*/ 471268 h 1160647"/>
                <a:gd name="connsiteX426" fmla="*/ 154404 w 3079941"/>
                <a:gd name="connsiteY426" fmla="*/ 471268 h 1160647"/>
                <a:gd name="connsiteX427" fmla="*/ 154404 w 3079941"/>
                <a:gd name="connsiteY427" fmla="*/ 356694 h 1160647"/>
                <a:gd name="connsiteX428" fmla="*/ 158457 w 3079941"/>
                <a:gd name="connsiteY428" fmla="*/ 328590 h 1160647"/>
                <a:gd name="connsiteX429" fmla="*/ 160484 w 3079941"/>
                <a:gd name="connsiteY429" fmla="*/ 328590 h 1160647"/>
                <a:gd name="connsiteX430" fmla="*/ 174671 w 3079941"/>
                <a:gd name="connsiteY430" fmla="*/ 328590 h 1160647"/>
                <a:gd name="connsiteX431" fmla="*/ 211151 w 3079941"/>
                <a:gd name="connsiteY431" fmla="*/ 246443 h 1160647"/>
                <a:gd name="connsiteX432" fmla="*/ 215205 w 3079941"/>
                <a:gd name="connsiteY432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030409 h 1160647"/>
                <a:gd name="connsiteX403" fmla="*/ 3079941 w 3079941"/>
                <a:gd name="connsiteY403" fmla="*/ 1160647 h 1160647"/>
                <a:gd name="connsiteX404" fmla="*/ 200958 w 3079941"/>
                <a:gd name="connsiteY404" fmla="*/ 1160647 h 1160647"/>
                <a:gd name="connsiteX405" fmla="*/ 200958 w 3079941"/>
                <a:gd name="connsiteY405" fmla="*/ 1126882 h 1160647"/>
                <a:gd name="connsiteX406" fmla="*/ 0 w 3079941"/>
                <a:gd name="connsiteY406" fmla="*/ 1126882 h 1160647"/>
                <a:gd name="connsiteX407" fmla="*/ 0 w 3079941"/>
                <a:gd name="connsiteY407" fmla="*/ 915339 h 1160647"/>
                <a:gd name="connsiteX408" fmla="*/ 103377 w 3079941"/>
                <a:gd name="connsiteY408" fmla="*/ 915339 h 1160647"/>
                <a:gd name="connsiteX409" fmla="*/ 103377 w 3079941"/>
                <a:gd name="connsiteY409" fmla="*/ 886329 h 1160647"/>
                <a:gd name="connsiteX410" fmla="*/ 55096 w 3079941"/>
                <a:gd name="connsiteY410" fmla="*/ 886329 h 1160647"/>
                <a:gd name="connsiteX411" fmla="*/ 55096 w 3079941"/>
                <a:gd name="connsiteY411" fmla="*/ 724196 h 1160647"/>
                <a:gd name="connsiteX412" fmla="*/ 75363 w 3079941"/>
                <a:gd name="connsiteY412" fmla="*/ 724196 h 1160647"/>
                <a:gd name="connsiteX413" fmla="*/ 75870 w 3079941"/>
                <a:gd name="connsiteY413" fmla="*/ 723115 h 1160647"/>
                <a:gd name="connsiteX414" fmla="*/ 79416 w 3079941"/>
                <a:gd name="connsiteY414" fmla="*/ 715549 h 1160647"/>
                <a:gd name="connsiteX415" fmla="*/ 81190 w 3079941"/>
                <a:gd name="connsiteY415" fmla="*/ 715819 h 1160647"/>
                <a:gd name="connsiteX416" fmla="*/ 93603 w 3079941"/>
                <a:gd name="connsiteY416" fmla="*/ 717710 h 1160647"/>
                <a:gd name="connsiteX417" fmla="*/ 94110 w 3079941"/>
                <a:gd name="connsiteY417" fmla="*/ 719062 h 1160647"/>
                <a:gd name="connsiteX418" fmla="*/ 97656 w 3079941"/>
                <a:gd name="connsiteY418" fmla="*/ 728519 h 1160647"/>
                <a:gd name="connsiteX419" fmla="*/ 124003 w 3079941"/>
                <a:gd name="connsiteY419" fmla="*/ 730681 h 1160647"/>
                <a:gd name="connsiteX420" fmla="*/ 124003 w 3079941"/>
                <a:gd name="connsiteY420" fmla="*/ 607460 h 1160647"/>
                <a:gd name="connsiteX421" fmla="*/ 126030 w 3079941"/>
                <a:gd name="connsiteY421" fmla="*/ 607460 h 1160647"/>
                <a:gd name="connsiteX422" fmla="*/ 140217 w 3079941"/>
                <a:gd name="connsiteY422" fmla="*/ 607460 h 1160647"/>
                <a:gd name="connsiteX423" fmla="*/ 140217 w 3079941"/>
                <a:gd name="connsiteY423" fmla="*/ 471268 h 1160647"/>
                <a:gd name="connsiteX424" fmla="*/ 141990 w 3079941"/>
                <a:gd name="connsiteY424" fmla="*/ 471268 h 1160647"/>
                <a:gd name="connsiteX425" fmla="*/ 154404 w 3079941"/>
                <a:gd name="connsiteY425" fmla="*/ 471268 h 1160647"/>
                <a:gd name="connsiteX426" fmla="*/ 154404 w 3079941"/>
                <a:gd name="connsiteY426" fmla="*/ 356694 h 1160647"/>
                <a:gd name="connsiteX427" fmla="*/ 158457 w 3079941"/>
                <a:gd name="connsiteY427" fmla="*/ 328590 h 1160647"/>
                <a:gd name="connsiteX428" fmla="*/ 160484 w 3079941"/>
                <a:gd name="connsiteY428" fmla="*/ 328590 h 1160647"/>
                <a:gd name="connsiteX429" fmla="*/ 174671 w 3079941"/>
                <a:gd name="connsiteY429" fmla="*/ 328590 h 1160647"/>
                <a:gd name="connsiteX430" fmla="*/ 211151 w 3079941"/>
                <a:gd name="connsiteY430" fmla="*/ 246443 h 1160647"/>
                <a:gd name="connsiteX431" fmla="*/ 215205 w 3079941"/>
                <a:gd name="connsiteY431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200958 w 3079941"/>
                <a:gd name="connsiteY404" fmla="*/ 1126882 h 1160647"/>
                <a:gd name="connsiteX405" fmla="*/ 0 w 3079941"/>
                <a:gd name="connsiteY405" fmla="*/ 1126882 h 1160647"/>
                <a:gd name="connsiteX406" fmla="*/ 0 w 3079941"/>
                <a:gd name="connsiteY406" fmla="*/ 915339 h 1160647"/>
                <a:gd name="connsiteX407" fmla="*/ 103377 w 3079941"/>
                <a:gd name="connsiteY407" fmla="*/ 915339 h 1160647"/>
                <a:gd name="connsiteX408" fmla="*/ 103377 w 3079941"/>
                <a:gd name="connsiteY408" fmla="*/ 886329 h 1160647"/>
                <a:gd name="connsiteX409" fmla="*/ 55096 w 3079941"/>
                <a:gd name="connsiteY409" fmla="*/ 886329 h 1160647"/>
                <a:gd name="connsiteX410" fmla="*/ 55096 w 3079941"/>
                <a:gd name="connsiteY410" fmla="*/ 724196 h 1160647"/>
                <a:gd name="connsiteX411" fmla="*/ 75363 w 3079941"/>
                <a:gd name="connsiteY411" fmla="*/ 724196 h 1160647"/>
                <a:gd name="connsiteX412" fmla="*/ 75870 w 3079941"/>
                <a:gd name="connsiteY412" fmla="*/ 723115 h 1160647"/>
                <a:gd name="connsiteX413" fmla="*/ 79416 w 3079941"/>
                <a:gd name="connsiteY413" fmla="*/ 715549 h 1160647"/>
                <a:gd name="connsiteX414" fmla="*/ 81190 w 3079941"/>
                <a:gd name="connsiteY414" fmla="*/ 715819 h 1160647"/>
                <a:gd name="connsiteX415" fmla="*/ 93603 w 3079941"/>
                <a:gd name="connsiteY415" fmla="*/ 717710 h 1160647"/>
                <a:gd name="connsiteX416" fmla="*/ 94110 w 3079941"/>
                <a:gd name="connsiteY416" fmla="*/ 719062 h 1160647"/>
                <a:gd name="connsiteX417" fmla="*/ 97656 w 3079941"/>
                <a:gd name="connsiteY417" fmla="*/ 728519 h 1160647"/>
                <a:gd name="connsiteX418" fmla="*/ 124003 w 3079941"/>
                <a:gd name="connsiteY418" fmla="*/ 730681 h 1160647"/>
                <a:gd name="connsiteX419" fmla="*/ 124003 w 3079941"/>
                <a:gd name="connsiteY419" fmla="*/ 607460 h 1160647"/>
                <a:gd name="connsiteX420" fmla="*/ 126030 w 3079941"/>
                <a:gd name="connsiteY420" fmla="*/ 607460 h 1160647"/>
                <a:gd name="connsiteX421" fmla="*/ 140217 w 3079941"/>
                <a:gd name="connsiteY421" fmla="*/ 607460 h 1160647"/>
                <a:gd name="connsiteX422" fmla="*/ 140217 w 3079941"/>
                <a:gd name="connsiteY422" fmla="*/ 471268 h 1160647"/>
                <a:gd name="connsiteX423" fmla="*/ 141990 w 3079941"/>
                <a:gd name="connsiteY423" fmla="*/ 471268 h 1160647"/>
                <a:gd name="connsiteX424" fmla="*/ 154404 w 3079941"/>
                <a:gd name="connsiteY424" fmla="*/ 471268 h 1160647"/>
                <a:gd name="connsiteX425" fmla="*/ 154404 w 3079941"/>
                <a:gd name="connsiteY425" fmla="*/ 356694 h 1160647"/>
                <a:gd name="connsiteX426" fmla="*/ 158457 w 3079941"/>
                <a:gd name="connsiteY426" fmla="*/ 328590 h 1160647"/>
                <a:gd name="connsiteX427" fmla="*/ 160484 w 3079941"/>
                <a:gd name="connsiteY427" fmla="*/ 328590 h 1160647"/>
                <a:gd name="connsiteX428" fmla="*/ 174671 w 3079941"/>
                <a:gd name="connsiteY428" fmla="*/ 328590 h 1160647"/>
                <a:gd name="connsiteX429" fmla="*/ 211151 w 3079941"/>
                <a:gd name="connsiteY429" fmla="*/ 246443 h 1160647"/>
                <a:gd name="connsiteX430" fmla="*/ 215205 w 3079941"/>
                <a:gd name="connsiteY430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103377 w 3079941"/>
                <a:gd name="connsiteY406" fmla="*/ 915339 h 1160647"/>
                <a:gd name="connsiteX407" fmla="*/ 103377 w 3079941"/>
                <a:gd name="connsiteY407" fmla="*/ 886329 h 1160647"/>
                <a:gd name="connsiteX408" fmla="*/ 55096 w 3079941"/>
                <a:gd name="connsiteY408" fmla="*/ 886329 h 1160647"/>
                <a:gd name="connsiteX409" fmla="*/ 55096 w 3079941"/>
                <a:gd name="connsiteY409" fmla="*/ 724196 h 1160647"/>
                <a:gd name="connsiteX410" fmla="*/ 75363 w 3079941"/>
                <a:gd name="connsiteY410" fmla="*/ 724196 h 1160647"/>
                <a:gd name="connsiteX411" fmla="*/ 75870 w 3079941"/>
                <a:gd name="connsiteY411" fmla="*/ 723115 h 1160647"/>
                <a:gd name="connsiteX412" fmla="*/ 79416 w 3079941"/>
                <a:gd name="connsiteY412" fmla="*/ 715549 h 1160647"/>
                <a:gd name="connsiteX413" fmla="*/ 81190 w 3079941"/>
                <a:gd name="connsiteY413" fmla="*/ 715819 h 1160647"/>
                <a:gd name="connsiteX414" fmla="*/ 93603 w 3079941"/>
                <a:gd name="connsiteY414" fmla="*/ 717710 h 1160647"/>
                <a:gd name="connsiteX415" fmla="*/ 94110 w 3079941"/>
                <a:gd name="connsiteY415" fmla="*/ 719062 h 1160647"/>
                <a:gd name="connsiteX416" fmla="*/ 97656 w 3079941"/>
                <a:gd name="connsiteY416" fmla="*/ 728519 h 1160647"/>
                <a:gd name="connsiteX417" fmla="*/ 124003 w 3079941"/>
                <a:gd name="connsiteY417" fmla="*/ 730681 h 1160647"/>
                <a:gd name="connsiteX418" fmla="*/ 124003 w 3079941"/>
                <a:gd name="connsiteY418" fmla="*/ 607460 h 1160647"/>
                <a:gd name="connsiteX419" fmla="*/ 126030 w 3079941"/>
                <a:gd name="connsiteY419" fmla="*/ 607460 h 1160647"/>
                <a:gd name="connsiteX420" fmla="*/ 140217 w 3079941"/>
                <a:gd name="connsiteY420" fmla="*/ 607460 h 1160647"/>
                <a:gd name="connsiteX421" fmla="*/ 140217 w 3079941"/>
                <a:gd name="connsiteY421" fmla="*/ 471268 h 1160647"/>
                <a:gd name="connsiteX422" fmla="*/ 141990 w 3079941"/>
                <a:gd name="connsiteY422" fmla="*/ 471268 h 1160647"/>
                <a:gd name="connsiteX423" fmla="*/ 154404 w 3079941"/>
                <a:gd name="connsiteY423" fmla="*/ 471268 h 1160647"/>
                <a:gd name="connsiteX424" fmla="*/ 154404 w 3079941"/>
                <a:gd name="connsiteY424" fmla="*/ 356694 h 1160647"/>
                <a:gd name="connsiteX425" fmla="*/ 158457 w 3079941"/>
                <a:gd name="connsiteY425" fmla="*/ 328590 h 1160647"/>
                <a:gd name="connsiteX426" fmla="*/ 160484 w 3079941"/>
                <a:gd name="connsiteY426" fmla="*/ 328590 h 1160647"/>
                <a:gd name="connsiteX427" fmla="*/ 174671 w 3079941"/>
                <a:gd name="connsiteY427" fmla="*/ 328590 h 1160647"/>
                <a:gd name="connsiteX428" fmla="*/ 211151 w 3079941"/>
                <a:gd name="connsiteY428" fmla="*/ 246443 h 1160647"/>
                <a:gd name="connsiteX429" fmla="*/ 215205 w 3079941"/>
                <a:gd name="connsiteY429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103377 w 3079941"/>
                <a:gd name="connsiteY406" fmla="*/ 915339 h 1160647"/>
                <a:gd name="connsiteX407" fmla="*/ 55096 w 3079941"/>
                <a:gd name="connsiteY407" fmla="*/ 886329 h 1160647"/>
                <a:gd name="connsiteX408" fmla="*/ 55096 w 3079941"/>
                <a:gd name="connsiteY408" fmla="*/ 724196 h 1160647"/>
                <a:gd name="connsiteX409" fmla="*/ 75363 w 3079941"/>
                <a:gd name="connsiteY409" fmla="*/ 724196 h 1160647"/>
                <a:gd name="connsiteX410" fmla="*/ 75870 w 3079941"/>
                <a:gd name="connsiteY410" fmla="*/ 723115 h 1160647"/>
                <a:gd name="connsiteX411" fmla="*/ 79416 w 3079941"/>
                <a:gd name="connsiteY411" fmla="*/ 715549 h 1160647"/>
                <a:gd name="connsiteX412" fmla="*/ 81190 w 3079941"/>
                <a:gd name="connsiteY412" fmla="*/ 715819 h 1160647"/>
                <a:gd name="connsiteX413" fmla="*/ 93603 w 3079941"/>
                <a:gd name="connsiteY413" fmla="*/ 717710 h 1160647"/>
                <a:gd name="connsiteX414" fmla="*/ 94110 w 3079941"/>
                <a:gd name="connsiteY414" fmla="*/ 719062 h 1160647"/>
                <a:gd name="connsiteX415" fmla="*/ 97656 w 3079941"/>
                <a:gd name="connsiteY415" fmla="*/ 728519 h 1160647"/>
                <a:gd name="connsiteX416" fmla="*/ 124003 w 3079941"/>
                <a:gd name="connsiteY416" fmla="*/ 730681 h 1160647"/>
                <a:gd name="connsiteX417" fmla="*/ 124003 w 3079941"/>
                <a:gd name="connsiteY417" fmla="*/ 607460 h 1160647"/>
                <a:gd name="connsiteX418" fmla="*/ 126030 w 3079941"/>
                <a:gd name="connsiteY418" fmla="*/ 607460 h 1160647"/>
                <a:gd name="connsiteX419" fmla="*/ 140217 w 3079941"/>
                <a:gd name="connsiteY419" fmla="*/ 607460 h 1160647"/>
                <a:gd name="connsiteX420" fmla="*/ 140217 w 3079941"/>
                <a:gd name="connsiteY420" fmla="*/ 471268 h 1160647"/>
                <a:gd name="connsiteX421" fmla="*/ 141990 w 3079941"/>
                <a:gd name="connsiteY421" fmla="*/ 471268 h 1160647"/>
                <a:gd name="connsiteX422" fmla="*/ 154404 w 3079941"/>
                <a:gd name="connsiteY422" fmla="*/ 471268 h 1160647"/>
                <a:gd name="connsiteX423" fmla="*/ 154404 w 3079941"/>
                <a:gd name="connsiteY423" fmla="*/ 356694 h 1160647"/>
                <a:gd name="connsiteX424" fmla="*/ 158457 w 3079941"/>
                <a:gd name="connsiteY424" fmla="*/ 328590 h 1160647"/>
                <a:gd name="connsiteX425" fmla="*/ 160484 w 3079941"/>
                <a:gd name="connsiteY425" fmla="*/ 328590 h 1160647"/>
                <a:gd name="connsiteX426" fmla="*/ 174671 w 3079941"/>
                <a:gd name="connsiteY426" fmla="*/ 328590 h 1160647"/>
                <a:gd name="connsiteX427" fmla="*/ 211151 w 3079941"/>
                <a:gd name="connsiteY427" fmla="*/ 246443 h 1160647"/>
                <a:gd name="connsiteX428" fmla="*/ 215205 w 3079941"/>
                <a:gd name="connsiteY428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55096 w 3079941"/>
                <a:gd name="connsiteY406" fmla="*/ 886329 h 1160647"/>
                <a:gd name="connsiteX407" fmla="*/ 55096 w 3079941"/>
                <a:gd name="connsiteY407" fmla="*/ 724196 h 1160647"/>
                <a:gd name="connsiteX408" fmla="*/ 75363 w 3079941"/>
                <a:gd name="connsiteY408" fmla="*/ 724196 h 1160647"/>
                <a:gd name="connsiteX409" fmla="*/ 75870 w 3079941"/>
                <a:gd name="connsiteY409" fmla="*/ 723115 h 1160647"/>
                <a:gd name="connsiteX410" fmla="*/ 79416 w 3079941"/>
                <a:gd name="connsiteY410" fmla="*/ 715549 h 1160647"/>
                <a:gd name="connsiteX411" fmla="*/ 81190 w 3079941"/>
                <a:gd name="connsiteY411" fmla="*/ 715819 h 1160647"/>
                <a:gd name="connsiteX412" fmla="*/ 93603 w 3079941"/>
                <a:gd name="connsiteY412" fmla="*/ 717710 h 1160647"/>
                <a:gd name="connsiteX413" fmla="*/ 94110 w 3079941"/>
                <a:gd name="connsiteY413" fmla="*/ 719062 h 1160647"/>
                <a:gd name="connsiteX414" fmla="*/ 97656 w 3079941"/>
                <a:gd name="connsiteY414" fmla="*/ 728519 h 1160647"/>
                <a:gd name="connsiteX415" fmla="*/ 124003 w 3079941"/>
                <a:gd name="connsiteY415" fmla="*/ 730681 h 1160647"/>
                <a:gd name="connsiteX416" fmla="*/ 124003 w 3079941"/>
                <a:gd name="connsiteY416" fmla="*/ 607460 h 1160647"/>
                <a:gd name="connsiteX417" fmla="*/ 126030 w 3079941"/>
                <a:gd name="connsiteY417" fmla="*/ 607460 h 1160647"/>
                <a:gd name="connsiteX418" fmla="*/ 140217 w 3079941"/>
                <a:gd name="connsiteY418" fmla="*/ 607460 h 1160647"/>
                <a:gd name="connsiteX419" fmla="*/ 140217 w 3079941"/>
                <a:gd name="connsiteY419" fmla="*/ 471268 h 1160647"/>
                <a:gd name="connsiteX420" fmla="*/ 141990 w 3079941"/>
                <a:gd name="connsiteY420" fmla="*/ 471268 h 1160647"/>
                <a:gd name="connsiteX421" fmla="*/ 154404 w 3079941"/>
                <a:gd name="connsiteY421" fmla="*/ 471268 h 1160647"/>
                <a:gd name="connsiteX422" fmla="*/ 154404 w 3079941"/>
                <a:gd name="connsiteY422" fmla="*/ 356694 h 1160647"/>
                <a:gd name="connsiteX423" fmla="*/ 158457 w 3079941"/>
                <a:gd name="connsiteY423" fmla="*/ 328590 h 1160647"/>
                <a:gd name="connsiteX424" fmla="*/ 160484 w 3079941"/>
                <a:gd name="connsiteY424" fmla="*/ 328590 h 1160647"/>
                <a:gd name="connsiteX425" fmla="*/ 174671 w 3079941"/>
                <a:gd name="connsiteY425" fmla="*/ 328590 h 1160647"/>
                <a:gd name="connsiteX426" fmla="*/ 211151 w 3079941"/>
                <a:gd name="connsiteY426" fmla="*/ 246443 h 1160647"/>
                <a:gd name="connsiteX427" fmla="*/ 215205 w 3079941"/>
                <a:gd name="connsiteY427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55096 w 3079941"/>
                <a:gd name="connsiteY405" fmla="*/ 886329 h 1160647"/>
                <a:gd name="connsiteX406" fmla="*/ 55096 w 3079941"/>
                <a:gd name="connsiteY406" fmla="*/ 724196 h 1160647"/>
                <a:gd name="connsiteX407" fmla="*/ 75363 w 3079941"/>
                <a:gd name="connsiteY407" fmla="*/ 724196 h 1160647"/>
                <a:gd name="connsiteX408" fmla="*/ 75870 w 3079941"/>
                <a:gd name="connsiteY408" fmla="*/ 723115 h 1160647"/>
                <a:gd name="connsiteX409" fmla="*/ 79416 w 3079941"/>
                <a:gd name="connsiteY409" fmla="*/ 715549 h 1160647"/>
                <a:gd name="connsiteX410" fmla="*/ 81190 w 3079941"/>
                <a:gd name="connsiteY410" fmla="*/ 715819 h 1160647"/>
                <a:gd name="connsiteX411" fmla="*/ 93603 w 3079941"/>
                <a:gd name="connsiteY411" fmla="*/ 717710 h 1160647"/>
                <a:gd name="connsiteX412" fmla="*/ 94110 w 3079941"/>
                <a:gd name="connsiteY412" fmla="*/ 719062 h 1160647"/>
                <a:gd name="connsiteX413" fmla="*/ 97656 w 3079941"/>
                <a:gd name="connsiteY413" fmla="*/ 728519 h 1160647"/>
                <a:gd name="connsiteX414" fmla="*/ 124003 w 3079941"/>
                <a:gd name="connsiteY414" fmla="*/ 730681 h 1160647"/>
                <a:gd name="connsiteX415" fmla="*/ 124003 w 3079941"/>
                <a:gd name="connsiteY415" fmla="*/ 607460 h 1160647"/>
                <a:gd name="connsiteX416" fmla="*/ 126030 w 3079941"/>
                <a:gd name="connsiteY416" fmla="*/ 607460 h 1160647"/>
                <a:gd name="connsiteX417" fmla="*/ 140217 w 3079941"/>
                <a:gd name="connsiteY417" fmla="*/ 607460 h 1160647"/>
                <a:gd name="connsiteX418" fmla="*/ 140217 w 3079941"/>
                <a:gd name="connsiteY418" fmla="*/ 471268 h 1160647"/>
                <a:gd name="connsiteX419" fmla="*/ 141990 w 3079941"/>
                <a:gd name="connsiteY419" fmla="*/ 471268 h 1160647"/>
                <a:gd name="connsiteX420" fmla="*/ 154404 w 3079941"/>
                <a:gd name="connsiteY420" fmla="*/ 471268 h 1160647"/>
                <a:gd name="connsiteX421" fmla="*/ 154404 w 3079941"/>
                <a:gd name="connsiteY421" fmla="*/ 356694 h 1160647"/>
                <a:gd name="connsiteX422" fmla="*/ 158457 w 3079941"/>
                <a:gd name="connsiteY422" fmla="*/ 328590 h 1160647"/>
                <a:gd name="connsiteX423" fmla="*/ 160484 w 3079941"/>
                <a:gd name="connsiteY423" fmla="*/ 328590 h 1160647"/>
                <a:gd name="connsiteX424" fmla="*/ 174671 w 3079941"/>
                <a:gd name="connsiteY424" fmla="*/ 328590 h 1160647"/>
                <a:gd name="connsiteX425" fmla="*/ 211151 w 3079941"/>
                <a:gd name="connsiteY425" fmla="*/ 246443 h 1160647"/>
                <a:gd name="connsiteX426" fmla="*/ 215205 w 3079941"/>
                <a:gd name="connsiteY426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55096 w 3079941"/>
                <a:gd name="connsiteY405" fmla="*/ 724196 h 1160647"/>
                <a:gd name="connsiteX406" fmla="*/ 75363 w 3079941"/>
                <a:gd name="connsiteY406" fmla="*/ 724196 h 1160647"/>
                <a:gd name="connsiteX407" fmla="*/ 75870 w 3079941"/>
                <a:gd name="connsiteY407" fmla="*/ 723115 h 1160647"/>
                <a:gd name="connsiteX408" fmla="*/ 79416 w 3079941"/>
                <a:gd name="connsiteY408" fmla="*/ 715549 h 1160647"/>
                <a:gd name="connsiteX409" fmla="*/ 81190 w 3079941"/>
                <a:gd name="connsiteY409" fmla="*/ 715819 h 1160647"/>
                <a:gd name="connsiteX410" fmla="*/ 93603 w 3079941"/>
                <a:gd name="connsiteY410" fmla="*/ 717710 h 1160647"/>
                <a:gd name="connsiteX411" fmla="*/ 94110 w 3079941"/>
                <a:gd name="connsiteY411" fmla="*/ 719062 h 1160647"/>
                <a:gd name="connsiteX412" fmla="*/ 97656 w 3079941"/>
                <a:gd name="connsiteY412" fmla="*/ 728519 h 1160647"/>
                <a:gd name="connsiteX413" fmla="*/ 124003 w 3079941"/>
                <a:gd name="connsiteY413" fmla="*/ 730681 h 1160647"/>
                <a:gd name="connsiteX414" fmla="*/ 124003 w 3079941"/>
                <a:gd name="connsiteY414" fmla="*/ 607460 h 1160647"/>
                <a:gd name="connsiteX415" fmla="*/ 126030 w 3079941"/>
                <a:gd name="connsiteY415" fmla="*/ 607460 h 1160647"/>
                <a:gd name="connsiteX416" fmla="*/ 140217 w 3079941"/>
                <a:gd name="connsiteY416" fmla="*/ 607460 h 1160647"/>
                <a:gd name="connsiteX417" fmla="*/ 140217 w 3079941"/>
                <a:gd name="connsiteY417" fmla="*/ 471268 h 1160647"/>
                <a:gd name="connsiteX418" fmla="*/ 141990 w 3079941"/>
                <a:gd name="connsiteY418" fmla="*/ 471268 h 1160647"/>
                <a:gd name="connsiteX419" fmla="*/ 154404 w 3079941"/>
                <a:gd name="connsiteY419" fmla="*/ 471268 h 1160647"/>
                <a:gd name="connsiteX420" fmla="*/ 154404 w 3079941"/>
                <a:gd name="connsiteY420" fmla="*/ 356694 h 1160647"/>
                <a:gd name="connsiteX421" fmla="*/ 158457 w 3079941"/>
                <a:gd name="connsiteY421" fmla="*/ 328590 h 1160647"/>
                <a:gd name="connsiteX422" fmla="*/ 160484 w 3079941"/>
                <a:gd name="connsiteY422" fmla="*/ 328590 h 1160647"/>
                <a:gd name="connsiteX423" fmla="*/ 174671 w 3079941"/>
                <a:gd name="connsiteY423" fmla="*/ 328590 h 1160647"/>
                <a:gd name="connsiteX424" fmla="*/ 211151 w 3079941"/>
                <a:gd name="connsiteY424" fmla="*/ 246443 h 1160647"/>
                <a:gd name="connsiteX425" fmla="*/ 215205 w 3079941"/>
                <a:gd name="connsiteY425" fmla="*/ 0 h 1160647"/>
                <a:gd name="connsiteX0" fmla="*/ 160109 w 3024845"/>
                <a:gd name="connsiteY0" fmla="*/ 0 h 1166887"/>
                <a:gd name="connsiteX1" fmla="*/ 162135 w 3024845"/>
                <a:gd name="connsiteY1" fmla="*/ 246443 h 1166887"/>
                <a:gd name="connsiteX2" fmla="*/ 200642 w 3024845"/>
                <a:gd name="connsiteY2" fmla="*/ 326429 h 1166887"/>
                <a:gd name="connsiteX3" fmla="*/ 202669 w 3024845"/>
                <a:gd name="connsiteY3" fmla="*/ 326429 h 1166887"/>
                <a:gd name="connsiteX4" fmla="*/ 216856 w 3024845"/>
                <a:gd name="connsiteY4" fmla="*/ 326429 h 1166887"/>
                <a:gd name="connsiteX5" fmla="*/ 216856 w 3024845"/>
                <a:gd name="connsiteY5" fmla="*/ 350208 h 1166887"/>
                <a:gd name="connsiteX6" fmla="*/ 217363 w 3024845"/>
                <a:gd name="connsiteY6" fmla="*/ 351019 h 1166887"/>
                <a:gd name="connsiteX7" fmla="*/ 220909 w 3024845"/>
                <a:gd name="connsiteY7" fmla="*/ 356694 h 1166887"/>
                <a:gd name="connsiteX8" fmla="*/ 220909 w 3024845"/>
                <a:gd name="connsiteY8" fmla="*/ 471268 h 1166887"/>
                <a:gd name="connsiteX9" fmla="*/ 223189 w 3024845"/>
                <a:gd name="connsiteY9" fmla="*/ 471268 h 1166887"/>
                <a:gd name="connsiteX10" fmla="*/ 239150 w 3024845"/>
                <a:gd name="connsiteY10" fmla="*/ 471268 h 1166887"/>
                <a:gd name="connsiteX11" fmla="*/ 239150 w 3024845"/>
                <a:gd name="connsiteY11" fmla="*/ 611783 h 1166887"/>
                <a:gd name="connsiteX12" fmla="*/ 240670 w 3024845"/>
                <a:gd name="connsiteY12" fmla="*/ 611513 h 1166887"/>
                <a:gd name="connsiteX13" fmla="*/ 251310 w 3024845"/>
                <a:gd name="connsiteY13" fmla="*/ 609622 h 1166887"/>
                <a:gd name="connsiteX14" fmla="*/ 249283 w 3024845"/>
                <a:gd name="connsiteY14" fmla="*/ 698254 h 1166887"/>
                <a:gd name="connsiteX15" fmla="*/ 250803 w 3024845"/>
                <a:gd name="connsiteY15" fmla="*/ 698525 h 1166887"/>
                <a:gd name="connsiteX16" fmla="*/ 261443 w 3024845"/>
                <a:gd name="connsiteY16" fmla="*/ 700416 h 1166887"/>
                <a:gd name="connsiteX17" fmla="*/ 261696 w 3024845"/>
                <a:gd name="connsiteY17" fmla="*/ 701227 h 1166887"/>
                <a:gd name="connsiteX18" fmla="*/ 263470 w 3024845"/>
                <a:gd name="connsiteY18" fmla="*/ 706902 h 1166887"/>
                <a:gd name="connsiteX19" fmla="*/ 264230 w 3024845"/>
                <a:gd name="connsiteY19" fmla="*/ 704470 h 1166887"/>
                <a:gd name="connsiteX20" fmla="*/ 269550 w 3024845"/>
                <a:gd name="connsiteY20" fmla="*/ 687446 h 1166887"/>
                <a:gd name="connsiteX21" fmla="*/ 271323 w 3024845"/>
                <a:gd name="connsiteY21" fmla="*/ 687446 h 1166887"/>
                <a:gd name="connsiteX22" fmla="*/ 283737 w 3024845"/>
                <a:gd name="connsiteY22" fmla="*/ 687446 h 1166887"/>
                <a:gd name="connsiteX23" fmla="*/ 283737 w 3024845"/>
                <a:gd name="connsiteY23" fmla="*/ 719872 h 1166887"/>
                <a:gd name="connsiteX24" fmla="*/ 284750 w 3024845"/>
                <a:gd name="connsiteY24" fmla="*/ 720413 h 1166887"/>
                <a:gd name="connsiteX25" fmla="*/ 291844 w 3024845"/>
                <a:gd name="connsiteY25" fmla="*/ 724196 h 1166887"/>
                <a:gd name="connsiteX26" fmla="*/ 291844 w 3024845"/>
                <a:gd name="connsiteY26" fmla="*/ 725547 h 1166887"/>
                <a:gd name="connsiteX27" fmla="*/ 291844 w 3024845"/>
                <a:gd name="connsiteY27" fmla="*/ 735005 h 1166887"/>
                <a:gd name="connsiteX28" fmla="*/ 336431 w 3024845"/>
                <a:gd name="connsiteY28" fmla="*/ 735005 h 1166887"/>
                <a:gd name="connsiteX29" fmla="*/ 336431 w 3024845"/>
                <a:gd name="connsiteY29" fmla="*/ 736086 h 1166887"/>
                <a:gd name="connsiteX30" fmla="*/ 336431 w 3024845"/>
                <a:gd name="connsiteY30" fmla="*/ 743652 h 1166887"/>
                <a:gd name="connsiteX31" fmla="*/ 338457 w 3024845"/>
                <a:gd name="connsiteY31" fmla="*/ 743652 h 1166887"/>
                <a:gd name="connsiteX32" fmla="*/ 352644 w 3024845"/>
                <a:gd name="connsiteY32" fmla="*/ 743652 h 1166887"/>
                <a:gd name="connsiteX33" fmla="*/ 352644 w 3024845"/>
                <a:gd name="connsiteY33" fmla="*/ 713387 h 1166887"/>
                <a:gd name="connsiteX34" fmla="*/ 397231 w 3024845"/>
                <a:gd name="connsiteY34" fmla="*/ 713387 h 1166887"/>
                <a:gd name="connsiteX35" fmla="*/ 397231 w 3024845"/>
                <a:gd name="connsiteY35" fmla="*/ 712036 h 1166887"/>
                <a:gd name="connsiteX36" fmla="*/ 397231 w 3024845"/>
                <a:gd name="connsiteY36" fmla="*/ 702578 h 1166887"/>
                <a:gd name="connsiteX37" fmla="*/ 398245 w 3024845"/>
                <a:gd name="connsiteY37" fmla="*/ 702578 h 1166887"/>
                <a:gd name="connsiteX38" fmla="*/ 405338 w 3024845"/>
                <a:gd name="connsiteY38" fmla="*/ 702578 h 1166887"/>
                <a:gd name="connsiteX39" fmla="*/ 405338 w 3024845"/>
                <a:gd name="connsiteY39" fmla="*/ 700687 h 1166887"/>
                <a:gd name="connsiteX40" fmla="*/ 405338 w 3024845"/>
                <a:gd name="connsiteY40" fmla="*/ 687446 h 1166887"/>
                <a:gd name="connsiteX41" fmla="*/ 406098 w 3024845"/>
                <a:gd name="connsiteY41" fmla="*/ 687446 h 1166887"/>
                <a:gd name="connsiteX42" fmla="*/ 411418 w 3024845"/>
                <a:gd name="connsiteY42" fmla="*/ 687446 h 1166887"/>
                <a:gd name="connsiteX43" fmla="*/ 411418 w 3024845"/>
                <a:gd name="connsiteY43" fmla="*/ 686365 h 1166887"/>
                <a:gd name="connsiteX44" fmla="*/ 411418 w 3024845"/>
                <a:gd name="connsiteY44" fmla="*/ 678798 h 1166887"/>
                <a:gd name="connsiteX45" fmla="*/ 413445 w 3024845"/>
                <a:gd name="connsiteY45" fmla="*/ 678798 h 1166887"/>
                <a:gd name="connsiteX46" fmla="*/ 427632 w 3024845"/>
                <a:gd name="connsiteY46" fmla="*/ 678798 h 1166887"/>
                <a:gd name="connsiteX47" fmla="*/ 427632 w 3024845"/>
                <a:gd name="connsiteY47" fmla="*/ 679879 h 1166887"/>
                <a:gd name="connsiteX48" fmla="*/ 427632 w 3024845"/>
                <a:gd name="connsiteY48" fmla="*/ 687446 h 1166887"/>
                <a:gd name="connsiteX49" fmla="*/ 449925 w 3024845"/>
                <a:gd name="connsiteY49" fmla="*/ 687446 h 1166887"/>
                <a:gd name="connsiteX50" fmla="*/ 449925 w 3024845"/>
                <a:gd name="connsiteY50" fmla="*/ 685554 h 1166887"/>
                <a:gd name="connsiteX51" fmla="*/ 449925 w 3024845"/>
                <a:gd name="connsiteY51" fmla="*/ 672313 h 1166887"/>
                <a:gd name="connsiteX52" fmla="*/ 451699 w 3024845"/>
                <a:gd name="connsiteY52" fmla="*/ 672313 h 1166887"/>
                <a:gd name="connsiteX53" fmla="*/ 464112 w 3024845"/>
                <a:gd name="connsiteY53" fmla="*/ 672313 h 1166887"/>
                <a:gd name="connsiteX54" fmla="*/ 464112 w 3024845"/>
                <a:gd name="connsiteY54" fmla="*/ 696093 h 1166887"/>
                <a:gd name="connsiteX55" fmla="*/ 465126 w 3024845"/>
                <a:gd name="connsiteY55" fmla="*/ 696093 h 1166887"/>
                <a:gd name="connsiteX56" fmla="*/ 472219 w 3024845"/>
                <a:gd name="connsiteY56" fmla="*/ 696093 h 1166887"/>
                <a:gd name="connsiteX57" fmla="*/ 472219 w 3024845"/>
                <a:gd name="connsiteY57" fmla="*/ 695012 h 1166887"/>
                <a:gd name="connsiteX58" fmla="*/ 472219 w 3024845"/>
                <a:gd name="connsiteY58" fmla="*/ 687446 h 1166887"/>
                <a:gd name="connsiteX59" fmla="*/ 473992 w 3024845"/>
                <a:gd name="connsiteY59" fmla="*/ 687446 h 1166887"/>
                <a:gd name="connsiteX60" fmla="*/ 486406 w 3024845"/>
                <a:gd name="connsiteY60" fmla="*/ 687446 h 1166887"/>
                <a:gd name="connsiteX61" fmla="*/ 486406 w 3024845"/>
                <a:gd name="connsiteY61" fmla="*/ 713387 h 1166887"/>
                <a:gd name="connsiteX62" fmla="*/ 488433 w 3024845"/>
                <a:gd name="connsiteY62" fmla="*/ 713387 h 1166887"/>
                <a:gd name="connsiteX63" fmla="*/ 502619 w 3024845"/>
                <a:gd name="connsiteY63" fmla="*/ 713387 h 1166887"/>
                <a:gd name="connsiteX64" fmla="*/ 502619 w 3024845"/>
                <a:gd name="connsiteY64" fmla="*/ 715008 h 1166887"/>
                <a:gd name="connsiteX65" fmla="*/ 502619 w 3024845"/>
                <a:gd name="connsiteY65" fmla="*/ 726358 h 1166887"/>
                <a:gd name="connsiteX66" fmla="*/ 503379 w 3024845"/>
                <a:gd name="connsiteY66" fmla="*/ 726358 h 1166887"/>
                <a:gd name="connsiteX67" fmla="*/ 508700 w 3024845"/>
                <a:gd name="connsiteY67" fmla="*/ 726358 h 1166887"/>
                <a:gd name="connsiteX68" fmla="*/ 508700 w 3024845"/>
                <a:gd name="connsiteY68" fmla="*/ 725547 h 1166887"/>
                <a:gd name="connsiteX69" fmla="*/ 508700 w 3024845"/>
                <a:gd name="connsiteY69" fmla="*/ 719872 h 1166887"/>
                <a:gd name="connsiteX70" fmla="*/ 539100 w 3024845"/>
                <a:gd name="connsiteY70" fmla="*/ 719872 h 1166887"/>
                <a:gd name="connsiteX71" fmla="*/ 539100 w 3024845"/>
                <a:gd name="connsiteY71" fmla="*/ 743652 h 1166887"/>
                <a:gd name="connsiteX72" fmla="*/ 540113 w 3024845"/>
                <a:gd name="connsiteY72" fmla="*/ 743652 h 1166887"/>
                <a:gd name="connsiteX73" fmla="*/ 547207 w 3024845"/>
                <a:gd name="connsiteY73" fmla="*/ 743652 h 1166887"/>
                <a:gd name="connsiteX74" fmla="*/ 547207 w 3024845"/>
                <a:gd name="connsiteY74" fmla="*/ 744733 h 1166887"/>
                <a:gd name="connsiteX75" fmla="*/ 547207 w 3024845"/>
                <a:gd name="connsiteY75" fmla="*/ 752299 h 1166887"/>
                <a:gd name="connsiteX76" fmla="*/ 547967 w 3024845"/>
                <a:gd name="connsiteY76" fmla="*/ 752299 h 1166887"/>
                <a:gd name="connsiteX77" fmla="*/ 553287 w 3024845"/>
                <a:gd name="connsiteY77" fmla="*/ 752299 h 1166887"/>
                <a:gd name="connsiteX78" fmla="*/ 553287 w 3024845"/>
                <a:gd name="connsiteY78" fmla="*/ 750137 h 1166887"/>
                <a:gd name="connsiteX79" fmla="*/ 553287 w 3024845"/>
                <a:gd name="connsiteY79" fmla="*/ 735005 h 1166887"/>
                <a:gd name="connsiteX80" fmla="*/ 554300 w 3024845"/>
                <a:gd name="connsiteY80" fmla="*/ 735005 h 1166887"/>
                <a:gd name="connsiteX81" fmla="*/ 561394 w 3024845"/>
                <a:gd name="connsiteY81" fmla="*/ 735005 h 1166887"/>
                <a:gd name="connsiteX82" fmla="*/ 561394 w 3024845"/>
                <a:gd name="connsiteY82" fmla="*/ 736086 h 1166887"/>
                <a:gd name="connsiteX83" fmla="*/ 561394 w 3024845"/>
                <a:gd name="connsiteY83" fmla="*/ 743652 h 1166887"/>
                <a:gd name="connsiteX84" fmla="*/ 566714 w 3024845"/>
                <a:gd name="connsiteY84" fmla="*/ 741659 h 1166887"/>
                <a:gd name="connsiteX85" fmla="*/ 567474 w 3024845"/>
                <a:gd name="connsiteY85" fmla="*/ 740679 h 1166887"/>
                <a:gd name="connsiteX86" fmla="*/ 567474 w 3024845"/>
                <a:gd name="connsiteY86" fmla="*/ 735005 h 1166887"/>
                <a:gd name="connsiteX87" fmla="*/ 605981 w 3024845"/>
                <a:gd name="connsiteY87" fmla="*/ 735005 h 1166887"/>
                <a:gd name="connsiteX88" fmla="*/ 605981 w 3024845"/>
                <a:gd name="connsiteY88" fmla="*/ 758784 h 1166887"/>
                <a:gd name="connsiteX89" fmla="*/ 608007 w 3024845"/>
                <a:gd name="connsiteY89" fmla="*/ 758784 h 1166887"/>
                <a:gd name="connsiteX90" fmla="*/ 622194 w 3024845"/>
                <a:gd name="connsiteY90" fmla="*/ 758784 h 1166887"/>
                <a:gd name="connsiteX91" fmla="*/ 622194 w 3024845"/>
                <a:gd name="connsiteY91" fmla="*/ 759865 h 1166887"/>
                <a:gd name="connsiteX92" fmla="*/ 622194 w 3024845"/>
                <a:gd name="connsiteY92" fmla="*/ 767431 h 1166887"/>
                <a:gd name="connsiteX93" fmla="*/ 623968 w 3024845"/>
                <a:gd name="connsiteY93" fmla="*/ 767431 h 1166887"/>
                <a:gd name="connsiteX94" fmla="*/ 636381 w 3024845"/>
                <a:gd name="connsiteY94" fmla="*/ 767431 h 1166887"/>
                <a:gd name="connsiteX95" fmla="*/ 636381 w 3024845"/>
                <a:gd name="connsiteY95" fmla="*/ 743652 h 1166887"/>
                <a:gd name="connsiteX96" fmla="*/ 637394 w 3024845"/>
                <a:gd name="connsiteY96" fmla="*/ 743652 h 1166887"/>
                <a:gd name="connsiteX97" fmla="*/ 644488 w 3024845"/>
                <a:gd name="connsiteY97" fmla="*/ 743652 h 1166887"/>
                <a:gd name="connsiteX98" fmla="*/ 644488 w 3024845"/>
                <a:gd name="connsiteY98" fmla="*/ 711225 h 1166887"/>
                <a:gd name="connsiteX99" fmla="*/ 645501 w 3024845"/>
                <a:gd name="connsiteY99" fmla="*/ 711225 h 1166887"/>
                <a:gd name="connsiteX100" fmla="*/ 652595 w 3024845"/>
                <a:gd name="connsiteY100" fmla="*/ 711225 h 1166887"/>
                <a:gd name="connsiteX101" fmla="*/ 652595 w 3024845"/>
                <a:gd name="connsiteY101" fmla="*/ 709334 h 1166887"/>
                <a:gd name="connsiteX102" fmla="*/ 652595 w 3024845"/>
                <a:gd name="connsiteY102" fmla="*/ 696093 h 1166887"/>
                <a:gd name="connsiteX103" fmla="*/ 651328 w 3024845"/>
                <a:gd name="connsiteY103" fmla="*/ 694471 h 1166887"/>
                <a:gd name="connsiteX104" fmla="*/ 656648 w 3024845"/>
                <a:gd name="connsiteY104" fmla="*/ 683122 h 1166887"/>
                <a:gd name="connsiteX105" fmla="*/ 664755 w 3024845"/>
                <a:gd name="connsiteY105" fmla="*/ 711225 h 1166887"/>
                <a:gd name="connsiteX106" fmla="*/ 665515 w 3024845"/>
                <a:gd name="connsiteY106" fmla="*/ 711225 h 1166887"/>
                <a:gd name="connsiteX107" fmla="*/ 670835 w 3024845"/>
                <a:gd name="connsiteY107" fmla="*/ 711225 h 1166887"/>
                <a:gd name="connsiteX108" fmla="*/ 670835 w 3024845"/>
                <a:gd name="connsiteY108" fmla="*/ 605298 h 1166887"/>
                <a:gd name="connsiteX109" fmla="*/ 672355 w 3024845"/>
                <a:gd name="connsiteY109" fmla="*/ 605298 h 1166887"/>
                <a:gd name="connsiteX110" fmla="*/ 682995 w 3024845"/>
                <a:gd name="connsiteY110" fmla="*/ 605298 h 1166887"/>
                <a:gd name="connsiteX111" fmla="*/ 682995 w 3024845"/>
                <a:gd name="connsiteY111" fmla="*/ 557739 h 1166887"/>
                <a:gd name="connsiteX112" fmla="*/ 709342 w 3024845"/>
                <a:gd name="connsiteY112" fmla="*/ 557739 h 1166887"/>
                <a:gd name="connsiteX113" fmla="*/ 709342 w 3024845"/>
                <a:gd name="connsiteY113" fmla="*/ 536121 h 1166887"/>
                <a:gd name="connsiteX114" fmla="*/ 743796 w 3024845"/>
                <a:gd name="connsiteY114" fmla="*/ 536121 h 1166887"/>
                <a:gd name="connsiteX115" fmla="*/ 743796 w 3024845"/>
                <a:gd name="connsiteY115" fmla="*/ 538553 h 1166887"/>
                <a:gd name="connsiteX116" fmla="*/ 743796 w 3024845"/>
                <a:gd name="connsiteY116" fmla="*/ 555577 h 1166887"/>
                <a:gd name="connsiteX117" fmla="*/ 746076 w 3024845"/>
                <a:gd name="connsiteY117" fmla="*/ 555577 h 1166887"/>
                <a:gd name="connsiteX118" fmla="*/ 762036 w 3024845"/>
                <a:gd name="connsiteY118" fmla="*/ 555577 h 1166887"/>
                <a:gd name="connsiteX119" fmla="*/ 762036 w 3024845"/>
                <a:gd name="connsiteY119" fmla="*/ 603136 h 1166887"/>
                <a:gd name="connsiteX120" fmla="*/ 763049 w 3024845"/>
                <a:gd name="connsiteY120" fmla="*/ 603136 h 1166887"/>
                <a:gd name="connsiteX121" fmla="*/ 770143 w 3024845"/>
                <a:gd name="connsiteY121" fmla="*/ 603136 h 1166887"/>
                <a:gd name="connsiteX122" fmla="*/ 784330 w 3024845"/>
                <a:gd name="connsiteY122" fmla="*/ 607460 h 1166887"/>
                <a:gd name="connsiteX123" fmla="*/ 784330 w 3024845"/>
                <a:gd name="connsiteY123" fmla="*/ 646372 h 1166887"/>
                <a:gd name="connsiteX124" fmla="*/ 785343 w 3024845"/>
                <a:gd name="connsiteY124" fmla="*/ 646372 h 1166887"/>
                <a:gd name="connsiteX125" fmla="*/ 792436 w 3024845"/>
                <a:gd name="connsiteY125" fmla="*/ 646372 h 1166887"/>
                <a:gd name="connsiteX126" fmla="*/ 792436 w 3024845"/>
                <a:gd name="connsiteY126" fmla="*/ 647993 h 1166887"/>
                <a:gd name="connsiteX127" fmla="*/ 792436 w 3024845"/>
                <a:gd name="connsiteY127" fmla="*/ 659342 h 1166887"/>
                <a:gd name="connsiteX128" fmla="*/ 794463 w 3024845"/>
                <a:gd name="connsiteY128" fmla="*/ 659342 h 1166887"/>
                <a:gd name="connsiteX129" fmla="*/ 808650 w 3024845"/>
                <a:gd name="connsiteY129" fmla="*/ 659342 h 1166887"/>
                <a:gd name="connsiteX130" fmla="*/ 814730 w 3024845"/>
                <a:gd name="connsiteY130" fmla="*/ 665828 h 1166887"/>
                <a:gd name="connsiteX131" fmla="*/ 814730 w 3024845"/>
                <a:gd name="connsiteY131" fmla="*/ 687446 h 1166887"/>
                <a:gd name="connsiteX132" fmla="*/ 817010 w 3024845"/>
                <a:gd name="connsiteY132" fmla="*/ 687446 h 1166887"/>
                <a:gd name="connsiteX133" fmla="*/ 832970 w 3024845"/>
                <a:gd name="connsiteY133" fmla="*/ 687446 h 1166887"/>
                <a:gd name="connsiteX134" fmla="*/ 832970 w 3024845"/>
                <a:gd name="connsiteY134" fmla="*/ 688526 h 1166887"/>
                <a:gd name="connsiteX135" fmla="*/ 832970 w 3024845"/>
                <a:gd name="connsiteY135" fmla="*/ 696093 h 1166887"/>
                <a:gd name="connsiteX136" fmla="*/ 834237 w 3024845"/>
                <a:gd name="connsiteY136" fmla="*/ 696093 h 1166887"/>
                <a:gd name="connsiteX137" fmla="*/ 843104 w 3024845"/>
                <a:gd name="connsiteY137" fmla="*/ 696093 h 1166887"/>
                <a:gd name="connsiteX138" fmla="*/ 843104 w 3024845"/>
                <a:gd name="connsiteY138" fmla="*/ 698254 h 1166887"/>
                <a:gd name="connsiteX139" fmla="*/ 843104 w 3024845"/>
                <a:gd name="connsiteY139" fmla="*/ 713387 h 1166887"/>
                <a:gd name="connsiteX140" fmla="*/ 847157 w 3024845"/>
                <a:gd name="connsiteY140" fmla="*/ 711495 h 1166887"/>
                <a:gd name="connsiteX141" fmla="*/ 847157 w 3024845"/>
                <a:gd name="connsiteY141" fmla="*/ 698254 h 1166887"/>
                <a:gd name="connsiteX142" fmla="*/ 848170 w 3024845"/>
                <a:gd name="connsiteY142" fmla="*/ 698254 h 1166887"/>
                <a:gd name="connsiteX143" fmla="*/ 855264 w 3024845"/>
                <a:gd name="connsiteY143" fmla="*/ 698254 h 1166887"/>
                <a:gd name="connsiteX144" fmla="*/ 855264 w 3024845"/>
                <a:gd name="connsiteY144" fmla="*/ 699876 h 1166887"/>
                <a:gd name="connsiteX145" fmla="*/ 855264 w 3024845"/>
                <a:gd name="connsiteY145" fmla="*/ 711225 h 1166887"/>
                <a:gd name="connsiteX146" fmla="*/ 856024 w 3024845"/>
                <a:gd name="connsiteY146" fmla="*/ 711225 h 1166887"/>
                <a:gd name="connsiteX147" fmla="*/ 861344 w 3024845"/>
                <a:gd name="connsiteY147" fmla="*/ 711225 h 1166887"/>
                <a:gd name="connsiteX148" fmla="*/ 909984 w 3024845"/>
                <a:gd name="connsiteY148" fmla="*/ 706902 h 1166887"/>
                <a:gd name="connsiteX149" fmla="*/ 909984 w 3024845"/>
                <a:gd name="connsiteY149" fmla="*/ 708253 h 1166887"/>
                <a:gd name="connsiteX150" fmla="*/ 909984 w 3024845"/>
                <a:gd name="connsiteY150" fmla="*/ 717710 h 1166887"/>
                <a:gd name="connsiteX151" fmla="*/ 910744 w 3024845"/>
                <a:gd name="connsiteY151" fmla="*/ 717710 h 1166887"/>
                <a:gd name="connsiteX152" fmla="*/ 916065 w 3024845"/>
                <a:gd name="connsiteY152" fmla="*/ 717710 h 1166887"/>
                <a:gd name="connsiteX153" fmla="*/ 916065 w 3024845"/>
                <a:gd name="connsiteY153" fmla="*/ 719872 h 1166887"/>
                <a:gd name="connsiteX154" fmla="*/ 916065 w 3024845"/>
                <a:gd name="connsiteY154" fmla="*/ 735005 h 1166887"/>
                <a:gd name="connsiteX155" fmla="*/ 918091 w 3024845"/>
                <a:gd name="connsiteY155" fmla="*/ 733654 h 1166887"/>
                <a:gd name="connsiteX156" fmla="*/ 932278 w 3024845"/>
                <a:gd name="connsiteY156" fmla="*/ 724196 h 1166887"/>
                <a:gd name="connsiteX157" fmla="*/ 938358 w 3024845"/>
                <a:gd name="connsiteY157" fmla="*/ 683122 h 1166887"/>
                <a:gd name="connsiteX158" fmla="*/ 939118 w 3024845"/>
                <a:gd name="connsiteY158" fmla="*/ 682852 h 1166887"/>
                <a:gd name="connsiteX159" fmla="*/ 944438 w 3024845"/>
                <a:gd name="connsiteY159" fmla="*/ 680960 h 1166887"/>
                <a:gd name="connsiteX160" fmla="*/ 946465 w 3024845"/>
                <a:gd name="connsiteY160" fmla="*/ 611783 h 1166887"/>
                <a:gd name="connsiteX161" fmla="*/ 948492 w 3024845"/>
                <a:gd name="connsiteY161" fmla="*/ 680960 h 1166887"/>
                <a:gd name="connsiteX162" fmla="*/ 949252 w 3024845"/>
                <a:gd name="connsiteY162" fmla="*/ 681230 h 1166887"/>
                <a:gd name="connsiteX163" fmla="*/ 954572 w 3024845"/>
                <a:gd name="connsiteY163" fmla="*/ 683122 h 1166887"/>
                <a:gd name="connsiteX164" fmla="*/ 954572 w 3024845"/>
                <a:gd name="connsiteY164" fmla="*/ 596651 h 1166887"/>
                <a:gd name="connsiteX165" fmla="*/ 958625 w 3024845"/>
                <a:gd name="connsiteY165" fmla="*/ 564224 h 1166887"/>
                <a:gd name="connsiteX166" fmla="*/ 997132 w 3024845"/>
                <a:gd name="connsiteY166" fmla="*/ 564224 h 1166887"/>
                <a:gd name="connsiteX167" fmla="*/ 997132 w 3024845"/>
                <a:gd name="connsiteY167" fmla="*/ 596651 h 1166887"/>
                <a:gd name="connsiteX168" fmla="*/ 997892 w 3024845"/>
                <a:gd name="connsiteY168" fmla="*/ 596651 h 1166887"/>
                <a:gd name="connsiteX169" fmla="*/ 1003212 w 3024845"/>
                <a:gd name="connsiteY169" fmla="*/ 596651 h 1166887"/>
                <a:gd name="connsiteX170" fmla="*/ 1003212 w 3024845"/>
                <a:gd name="connsiteY170" fmla="*/ 514503 h 1166887"/>
                <a:gd name="connsiteX171" fmla="*/ 1004986 w 3024845"/>
                <a:gd name="connsiteY171" fmla="*/ 514503 h 1166887"/>
                <a:gd name="connsiteX172" fmla="*/ 1017399 w 3024845"/>
                <a:gd name="connsiteY172" fmla="*/ 514503 h 1166887"/>
                <a:gd name="connsiteX173" fmla="*/ 1017399 w 3024845"/>
                <a:gd name="connsiteY173" fmla="*/ 512612 h 1166887"/>
                <a:gd name="connsiteX174" fmla="*/ 1017399 w 3024845"/>
                <a:gd name="connsiteY174" fmla="*/ 499371 h 1166887"/>
                <a:gd name="connsiteX175" fmla="*/ 1039693 w 3024845"/>
                <a:gd name="connsiteY175" fmla="*/ 499371 h 1166887"/>
                <a:gd name="connsiteX176" fmla="*/ 1039693 w 3024845"/>
                <a:gd name="connsiteY176" fmla="*/ 498290 h 1166887"/>
                <a:gd name="connsiteX177" fmla="*/ 1039693 w 3024845"/>
                <a:gd name="connsiteY177" fmla="*/ 490724 h 1166887"/>
                <a:gd name="connsiteX178" fmla="*/ 1041466 w 3024845"/>
                <a:gd name="connsiteY178" fmla="*/ 490724 h 1166887"/>
                <a:gd name="connsiteX179" fmla="*/ 1053880 w 3024845"/>
                <a:gd name="connsiteY179" fmla="*/ 490724 h 1166887"/>
                <a:gd name="connsiteX180" fmla="*/ 1053880 w 3024845"/>
                <a:gd name="connsiteY180" fmla="*/ 491805 h 1166887"/>
                <a:gd name="connsiteX181" fmla="*/ 1053880 w 3024845"/>
                <a:gd name="connsiteY181" fmla="*/ 499371 h 1166887"/>
                <a:gd name="connsiteX182" fmla="*/ 1054640 w 3024845"/>
                <a:gd name="connsiteY182" fmla="*/ 499371 h 1166887"/>
                <a:gd name="connsiteX183" fmla="*/ 1059960 w 3024845"/>
                <a:gd name="connsiteY183" fmla="*/ 499371 h 1166887"/>
                <a:gd name="connsiteX184" fmla="*/ 1070093 w 3024845"/>
                <a:gd name="connsiteY184" fmla="*/ 495047 h 1166887"/>
                <a:gd name="connsiteX185" fmla="*/ 1074146 w 3024845"/>
                <a:gd name="connsiteY185" fmla="*/ 498290 h 1166887"/>
                <a:gd name="connsiteX186" fmla="*/ 1074146 w 3024845"/>
                <a:gd name="connsiteY186" fmla="*/ 490724 h 1166887"/>
                <a:gd name="connsiteX187" fmla="*/ 1076426 w 3024845"/>
                <a:gd name="connsiteY187" fmla="*/ 490724 h 1166887"/>
                <a:gd name="connsiteX188" fmla="*/ 1092387 w 3024845"/>
                <a:gd name="connsiteY188" fmla="*/ 490724 h 1166887"/>
                <a:gd name="connsiteX189" fmla="*/ 1092387 w 3024845"/>
                <a:gd name="connsiteY189" fmla="*/ 491805 h 1166887"/>
                <a:gd name="connsiteX190" fmla="*/ 1092387 w 3024845"/>
                <a:gd name="connsiteY190" fmla="*/ 499371 h 1166887"/>
                <a:gd name="connsiteX191" fmla="*/ 1122787 w 3024845"/>
                <a:gd name="connsiteY191" fmla="*/ 499371 h 1166887"/>
                <a:gd name="connsiteX192" fmla="*/ 1122787 w 3024845"/>
                <a:gd name="connsiteY192" fmla="*/ 500992 h 1166887"/>
                <a:gd name="connsiteX193" fmla="*/ 1122787 w 3024845"/>
                <a:gd name="connsiteY193" fmla="*/ 512342 h 1166887"/>
                <a:gd name="connsiteX194" fmla="*/ 1149134 w 3024845"/>
                <a:gd name="connsiteY194" fmla="*/ 512342 h 1166887"/>
                <a:gd name="connsiteX195" fmla="*/ 1149134 w 3024845"/>
                <a:gd name="connsiteY195" fmla="*/ 542606 h 1166887"/>
                <a:gd name="connsiteX196" fmla="*/ 1149894 w 3024845"/>
                <a:gd name="connsiteY196" fmla="*/ 542606 h 1166887"/>
                <a:gd name="connsiteX197" fmla="*/ 1155214 w 3024845"/>
                <a:gd name="connsiteY197" fmla="*/ 542606 h 1166887"/>
                <a:gd name="connsiteX198" fmla="*/ 1155214 w 3024845"/>
                <a:gd name="connsiteY198" fmla="*/ 543687 h 1166887"/>
                <a:gd name="connsiteX199" fmla="*/ 1155214 w 3024845"/>
                <a:gd name="connsiteY199" fmla="*/ 551254 h 1166887"/>
                <a:gd name="connsiteX200" fmla="*/ 1159268 w 3024845"/>
                <a:gd name="connsiteY200" fmla="*/ 581518 h 1166887"/>
                <a:gd name="connsiteX201" fmla="*/ 1160028 w 3024845"/>
                <a:gd name="connsiteY201" fmla="*/ 581518 h 1166887"/>
                <a:gd name="connsiteX202" fmla="*/ 1165348 w 3024845"/>
                <a:gd name="connsiteY202" fmla="*/ 581518 h 1166887"/>
                <a:gd name="connsiteX203" fmla="*/ 1165348 w 3024845"/>
                <a:gd name="connsiteY203" fmla="*/ 582329 h 1166887"/>
                <a:gd name="connsiteX204" fmla="*/ 1165348 w 3024845"/>
                <a:gd name="connsiteY204" fmla="*/ 588004 h 1166887"/>
                <a:gd name="connsiteX205" fmla="*/ 1166361 w 3024845"/>
                <a:gd name="connsiteY205" fmla="*/ 588004 h 1166887"/>
                <a:gd name="connsiteX206" fmla="*/ 1173454 w 3024845"/>
                <a:gd name="connsiteY206" fmla="*/ 588004 h 1166887"/>
                <a:gd name="connsiteX207" fmla="*/ 1173454 w 3024845"/>
                <a:gd name="connsiteY207" fmla="*/ 618269 h 1166887"/>
                <a:gd name="connsiteX208" fmla="*/ 1175481 w 3024845"/>
                <a:gd name="connsiteY208" fmla="*/ 618269 h 1166887"/>
                <a:gd name="connsiteX209" fmla="*/ 1189668 w 3024845"/>
                <a:gd name="connsiteY209" fmla="*/ 618269 h 1166887"/>
                <a:gd name="connsiteX210" fmla="*/ 1189668 w 3024845"/>
                <a:gd name="connsiteY210" fmla="*/ 642048 h 1166887"/>
                <a:gd name="connsiteX211" fmla="*/ 1191695 w 3024845"/>
                <a:gd name="connsiteY211" fmla="*/ 643669 h 1166887"/>
                <a:gd name="connsiteX212" fmla="*/ 1191695 w 3024845"/>
                <a:gd name="connsiteY212" fmla="*/ 655019 h 1166887"/>
                <a:gd name="connsiteX213" fmla="*/ 1192455 w 3024845"/>
                <a:gd name="connsiteY213" fmla="*/ 655019 h 1166887"/>
                <a:gd name="connsiteX214" fmla="*/ 1197775 w 3024845"/>
                <a:gd name="connsiteY214" fmla="*/ 655019 h 1166887"/>
                <a:gd name="connsiteX215" fmla="*/ 1197775 w 3024845"/>
                <a:gd name="connsiteY215" fmla="*/ 678798 h 1166887"/>
                <a:gd name="connsiteX216" fmla="*/ 1199041 w 3024845"/>
                <a:gd name="connsiteY216" fmla="*/ 678798 h 1166887"/>
                <a:gd name="connsiteX217" fmla="*/ 1207908 w 3024845"/>
                <a:gd name="connsiteY217" fmla="*/ 678798 h 1166887"/>
                <a:gd name="connsiteX218" fmla="*/ 1209935 w 3024845"/>
                <a:gd name="connsiteY218" fmla="*/ 682852 h 1166887"/>
                <a:gd name="connsiteX219" fmla="*/ 1209935 w 3024845"/>
                <a:gd name="connsiteY219" fmla="*/ 696093 h 1166887"/>
                <a:gd name="connsiteX220" fmla="*/ 1211455 w 3024845"/>
                <a:gd name="connsiteY220" fmla="*/ 694201 h 1166887"/>
                <a:gd name="connsiteX221" fmla="*/ 1222095 w 3024845"/>
                <a:gd name="connsiteY221" fmla="*/ 680960 h 1166887"/>
                <a:gd name="connsiteX222" fmla="*/ 1250469 w 3024845"/>
                <a:gd name="connsiteY222" fmla="*/ 680960 h 1166887"/>
                <a:gd name="connsiteX223" fmla="*/ 1250469 w 3024845"/>
                <a:gd name="connsiteY223" fmla="*/ 767431 h 1166887"/>
                <a:gd name="connsiteX224" fmla="*/ 1251229 w 3024845"/>
                <a:gd name="connsiteY224" fmla="*/ 767431 h 1166887"/>
                <a:gd name="connsiteX225" fmla="*/ 1256549 w 3024845"/>
                <a:gd name="connsiteY225" fmla="*/ 767431 h 1166887"/>
                <a:gd name="connsiteX226" fmla="*/ 1257309 w 3024845"/>
                <a:gd name="connsiteY226" fmla="*/ 766080 h 1166887"/>
                <a:gd name="connsiteX227" fmla="*/ 1262629 w 3024845"/>
                <a:gd name="connsiteY227" fmla="*/ 756622 h 1166887"/>
                <a:gd name="connsiteX228" fmla="*/ 1262629 w 3024845"/>
                <a:gd name="connsiteY228" fmla="*/ 758514 h 1166887"/>
                <a:gd name="connsiteX229" fmla="*/ 1262629 w 3024845"/>
                <a:gd name="connsiteY229" fmla="*/ 771755 h 1166887"/>
                <a:gd name="connsiteX230" fmla="*/ 1266682 w 3024845"/>
                <a:gd name="connsiteY230" fmla="*/ 726358 h 1166887"/>
                <a:gd name="connsiteX231" fmla="*/ 1267442 w 3024845"/>
                <a:gd name="connsiteY231" fmla="*/ 726358 h 1166887"/>
                <a:gd name="connsiteX232" fmla="*/ 1272762 w 3024845"/>
                <a:gd name="connsiteY232" fmla="*/ 726358 h 1166887"/>
                <a:gd name="connsiteX233" fmla="*/ 1272762 w 3024845"/>
                <a:gd name="connsiteY233" fmla="*/ 661504 h 1166887"/>
                <a:gd name="connsiteX234" fmla="*/ 1273776 w 3024845"/>
                <a:gd name="connsiteY234" fmla="*/ 661504 h 1166887"/>
                <a:gd name="connsiteX235" fmla="*/ 1280869 w 3024845"/>
                <a:gd name="connsiteY235" fmla="*/ 661504 h 1166887"/>
                <a:gd name="connsiteX236" fmla="*/ 1293029 w 3024845"/>
                <a:gd name="connsiteY236" fmla="*/ 618269 h 1166887"/>
                <a:gd name="connsiteX237" fmla="*/ 1294296 w 3024845"/>
                <a:gd name="connsiteY237" fmla="*/ 618269 h 1166887"/>
                <a:gd name="connsiteX238" fmla="*/ 1303163 w 3024845"/>
                <a:gd name="connsiteY238" fmla="*/ 618269 h 1166887"/>
                <a:gd name="connsiteX239" fmla="*/ 1313296 w 3024845"/>
                <a:gd name="connsiteY239" fmla="*/ 661504 h 1166887"/>
                <a:gd name="connsiteX240" fmla="*/ 1314309 w 3024845"/>
                <a:gd name="connsiteY240" fmla="*/ 661504 h 1166887"/>
                <a:gd name="connsiteX241" fmla="*/ 1321403 w 3024845"/>
                <a:gd name="connsiteY241" fmla="*/ 661504 h 1166887"/>
                <a:gd name="connsiteX242" fmla="*/ 1321403 w 3024845"/>
                <a:gd name="connsiteY242" fmla="*/ 700416 h 1166887"/>
                <a:gd name="connsiteX243" fmla="*/ 1323176 w 3024845"/>
                <a:gd name="connsiteY243" fmla="*/ 700416 h 1166887"/>
                <a:gd name="connsiteX244" fmla="*/ 1335590 w 3024845"/>
                <a:gd name="connsiteY244" fmla="*/ 700416 h 1166887"/>
                <a:gd name="connsiteX245" fmla="*/ 1335590 w 3024845"/>
                <a:gd name="connsiteY245" fmla="*/ 702578 h 1166887"/>
                <a:gd name="connsiteX246" fmla="*/ 1335590 w 3024845"/>
                <a:gd name="connsiteY246" fmla="*/ 717710 h 1166887"/>
                <a:gd name="connsiteX247" fmla="*/ 1339643 w 3024845"/>
                <a:gd name="connsiteY247" fmla="*/ 715549 h 1166887"/>
                <a:gd name="connsiteX248" fmla="*/ 1339643 w 3024845"/>
                <a:gd name="connsiteY248" fmla="*/ 700416 h 1166887"/>
                <a:gd name="connsiteX249" fmla="*/ 1341163 w 3024845"/>
                <a:gd name="connsiteY249" fmla="*/ 700416 h 1166887"/>
                <a:gd name="connsiteX250" fmla="*/ 1351803 w 3024845"/>
                <a:gd name="connsiteY250" fmla="*/ 700416 h 1166887"/>
                <a:gd name="connsiteX251" fmla="*/ 1351803 w 3024845"/>
                <a:gd name="connsiteY251" fmla="*/ 702037 h 1166887"/>
                <a:gd name="connsiteX252" fmla="*/ 1351803 w 3024845"/>
                <a:gd name="connsiteY252" fmla="*/ 713387 h 1166887"/>
                <a:gd name="connsiteX253" fmla="*/ 1382204 w 3024845"/>
                <a:gd name="connsiteY253" fmla="*/ 713387 h 1166887"/>
                <a:gd name="connsiteX254" fmla="*/ 1382204 w 3024845"/>
                <a:gd name="connsiteY254" fmla="*/ 676637 h 1166887"/>
                <a:gd name="connsiteX255" fmla="*/ 1383470 w 3024845"/>
                <a:gd name="connsiteY255" fmla="*/ 676637 h 1166887"/>
                <a:gd name="connsiteX256" fmla="*/ 1392337 w 3024845"/>
                <a:gd name="connsiteY256" fmla="*/ 676637 h 1166887"/>
                <a:gd name="connsiteX257" fmla="*/ 1392337 w 3024845"/>
                <a:gd name="connsiteY257" fmla="*/ 698254 h 1166887"/>
                <a:gd name="connsiteX258" fmla="*/ 1394364 w 3024845"/>
                <a:gd name="connsiteY258" fmla="*/ 665828 h 1166887"/>
                <a:gd name="connsiteX259" fmla="*/ 1416657 w 3024845"/>
                <a:gd name="connsiteY259" fmla="*/ 665828 h 1166887"/>
                <a:gd name="connsiteX260" fmla="*/ 1416657 w 3024845"/>
                <a:gd name="connsiteY260" fmla="*/ 664206 h 1166887"/>
                <a:gd name="connsiteX261" fmla="*/ 1416657 w 3024845"/>
                <a:gd name="connsiteY261" fmla="*/ 652857 h 1166887"/>
                <a:gd name="connsiteX262" fmla="*/ 1417417 w 3024845"/>
                <a:gd name="connsiteY262" fmla="*/ 652857 h 1166887"/>
                <a:gd name="connsiteX263" fmla="*/ 1422737 w 3024845"/>
                <a:gd name="connsiteY263" fmla="*/ 652857 h 1166887"/>
                <a:gd name="connsiteX264" fmla="*/ 1422737 w 3024845"/>
                <a:gd name="connsiteY264" fmla="*/ 650966 h 1166887"/>
                <a:gd name="connsiteX265" fmla="*/ 1422737 w 3024845"/>
                <a:gd name="connsiteY265" fmla="*/ 637725 h 1166887"/>
                <a:gd name="connsiteX266" fmla="*/ 1426791 w 3024845"/>
                <a:gd name="connsiteY266" fmla="*/ 644210 h 1166887"/>
                <a:gd name="connsiteX267" fmla="*/ 1429071 w 3024845"/>
                <a:gd name="connsiteY267" fmla="*/ 644210 h 1166887"/>
                <a:gd name="connsiteX268" fmla="*/ 1445031 w 3024845"/>
                <a:gd name="connsiteY268" fmla="*/ 644210 h 1166887"/>
                <a:gd name="connsiteX269" fmla="*/ 1445031 w 3024845"/>
                <a:gd name="connsiteY269" fmla="*/ 643399 h 1166887"/>
                <a:gd name="connsiteX270" fmla="*/ 1445031 w 3024845"/>
                <a:gd name="connsiteY270" fmla="*/ 637725 h 1166887"/>
                <a:gd name="connsiteX271" fmla="*/ 1445791 w 3024845"/>
                <a:gd name="connsiteY271" fmla="*/ 637725 h 1166887"/>
                <a:gd name="connsiteX272" fmla="*/ 1451111 w 3024845"/>
                <a:gd name="connsiteY272" fmla="*/ 637725 h 1166887"/>
                <a:gd name="connsiteX273" fmla="*/ 1451111 w 3024845"/>
                <a:gd name="connsiteY273" fmla="*/ 639076 h 1166887"/>
                <a:gd name="connsiteX274" fmla="*/ 1451111 w 3024845"/>
                <a:gd name="connsiteY274" fmla="*/ 648534 h 1166887"/>
                <a:gd name="connsiteX275" fmla="*/ 1489618 w 3024845"/>
                <a:gd name="connsiteY275" fmla="*/ 648534 h 1166887"/>
                <a:gd name="connsiteX276" fmla="*/ 1489618 w 3024845"/>
                <a:gd name="connsiteY276" fmla="*/ 786887 h 1166887"/>
                <a:gd name="connsiteX277" fmla="*/ 1491138 w 3024845"/>
                <a:gd name="connsiteY277" fmla="*/ 786887 h 1166887"/>
                <a:gd name="connsiteX278" fmla="*/ 1501778 w 3024845"/>
                <a:gd name="connsiteY278" fmla="*/ 786887 h 1166887"/>
                <a:gd name="connsiteX279" fmla="*/ 1501778 w 3024845"/>
                <a:gd name="connsiteY279" fmla="*/ 773917 h 1166887"/>
                <a:gd name="connsiteX280" fmla="*/ 1505832 w 3024845"/>
                <a:gd name="connsiteY280" fmla="*/ 773917 h 1166887"/>
                <a:gd name="connsiteX281" fmla="*/ 1505832 w 3024845"/>
                <a:gd name="connsiteY281" fmla="*/ 786887 h 1166887"/>
                <a:gd name="connsiteX282" fmla="*/ 1536232 w 3024845"/>
                <a:gd name="connsiteY282" fmla="*/ 786887 h 1166887"/>
                <a:gd name="connsiteX283" fmla="*/ 1536232 w 3024845"/>
                <a:gd name="connsiteY283" fmla="*/ 756622 h 1166887"/>
                <a:gd name="connsiteX284" fmla="*/ 1548392 w 3024845"/>
                <a:gd name="connsiteY284" fmla="*/ 756622 h 1166887"/>
                <a:gd name="connsiteX285" fmla="*/ 1560552 w 3024845"/>
                <a:gd name="connsiteY285" fmla="*/ 754461 h 1166887"/>
                <a:gd name="connsiteX286" fmla="*/ 1564606 w 3024845"/>
                <a:gd name="connsiteY286" fmla="*/ 756622 h 1166887"/>
                <a:gd name="connsiteX287" fmla="*/ 1574739 w 3024845"/>
                <a:gd name="connsiteY287" fmla="*/ 756622 h 1166887"/>
                <a:gd name="connsiteX288" fmla="*/ 1574739 w 3024845"/>
                <a:gd name="connsiteY288" fmla="*/ 786887 h 1166887"/>
                <a:gd name="connsiteX289" fmla="*/ 1582846 w 3024845"/>
                <a:gd name="connsiteY289" fmla="*/ 786887 h 1166887"/>
                <a:gd name="connsiteX290" fmla="*/ 1582846 w 3024845"/>
                <a:gd name="connsiteY290" fmla="*/ 804182 h 1166887"/>
                <a:gd name="connsiteX291" fmla="*/ 1592182 w 3024845"/>
                <a:gd name="connsiteY291" fmla="*/ 805087 h 1166887"/>
                <a:gd name="connsiteX292" fmla="*/ 1605140 w 3024845"/>
                <a:gd name="connsiteY292" fmla="*/ 805087 h 1166887"/>
                <a:gd name="connsiteX293" fmla="*/ 1605140 w 3024845"/>
                <a:gd name="connsiteY293" fmla="*/ 789049 h 1166887"/>
                <a:gd name="connsiteX294" fmla="*/ 1673096 w 3024845"/>
                <a:gd name="connsiteY294" fmla="*/ 789049 h 1166887"/>
                <a:gd name="connsiteX295" fmla="*/ 1673096 w 3024845"/>
                <a:gd name="connsiteY295" fmla="*/ 703796 h 1166887"/>
                <a:gd name="connsiteX296" fmla="*/ 1745104 w 3024845"/>
                <a:gd name="connsiteY296" fmla="*/ 703796 h 1166887"/>
                <a:gd name="connsiteX297" fmla="*/ 1745104 w 3024845"/>
                <a:gd name="connsiteY297" fmla="*/ 782564 h 1166887"/>
                <a:gd name="connsiteX298" fmla="*/ 1747008 w 3024845"/>
                <a:gd name="connsiteY298" fmla="*/ 782564 h 1166887"/>
                <a:gd name="connsiteX299" fmla="*/ 1748250 w 3024845"/>
                <a:gd name="connsiteY299" fmla="*/ 805087 h 1166887"/>
                <a:gd name="connsiteX300" fmla="*/ 1757926 w 3024845"/>
                <a:gd name="connsiteY300" fmla="*/ 805087 h 1166887"/>
                <a:gd name="connsiteX301" fmla="*/ 1759168 w 3024845"/>
                <a:gd name="connsiteY301" fmla="*/ 782564 h 1166887"/>
                <a:gd name="connsiteX302" fmla="*/ 1765248 w 3024845"/>
                <a:gd name="connsiteY302" fmla="*/ 782564 h 1166887"/>
                <a:gd name="connsiteX303" fmla="*/ 1766490 w 3024845"/>
                <a:gd name="connsiteY303" fmla="*/ 805087 h 1166887"/>
                <a:gd name="connsiteX304" fmla="*/ 1817112 w 3024845"/>
                <a:gd name="connsiteY304" fmla="*/ 805087 h 1166887"/>
                <a:gd name="connsiteX305" fmla="*/ 1817112 w 3024845"/>
                <a:gd name="connsiteY305" fmla="*/ 642059 h 1166887"/>
                <a:gd name="connsiteX306" fmla="*/ 2014439 w 3024845"/>
                <a:gd name="connsiteY306" fmla="*/ 642059 h 1166887"/>
                <a:gd name="connsiteX307" fmla="*/ 2014439 w 3024845"/>
                <a:gd name="connsiteY307" fmla="*/ 805087 h 1166887"/>
                <a:gd name="connsiteX308" fmla="*/ 2033136 w 3024845"/>
                <a:gd name="connsiteY308" fmla="*/ 805087 h 1166887"/>
                <a:gd name="connsiteX309" fmla="*/ 2033136 w 3024845"/>
                <a:gd name="connsiteY309" fmla="*/ 722394 h 1166887"/>
                <a:gd name="connsiteX310" fmla="*/ 2128256 w 3024845"/>
                <a:gd name="connsiteY310" fmla="*/ 722394 h 1166887"/>
                <a:gd name="connsiteX311" fmla="*/ 2140186 w 3024845"/>
                <a:gd name="connsiteY311" fmla="*/ 404253 h 1166887"/>
                <a:gd name="connsiteX312" fmla="*/ 2128026 w 3024845"/>
                <a:gd name="connsiteY312" fmla="*/ 382635 h 1166887"/>
                <a:gd name="connsiteX313" fmla="*/ 2121946 w 3024845"/>
                <a:gd name="connsiteY313" fmla="*/ 378311 h 1166887"/>
                <a:gd name="connsiteX314" fmla="*/ 2130053 w 3024845"/>
                <a:gd name="connsiteY314" fmla="*/ 354532 h 1166887"/>
                <a:gd name="connsiteX315" fmla="*/ 2130053 w 3024845"/>
                <a:gd name="connsiteY315" fmla="*/ 337238 h 1166887"/>
                <a:gd name="connsiteX316" fmla="*/ 2144240 w 3024845"/>
                <a:gd name="connsiteY316" fmla="*/ 337238 h 1166887"/>
                <a:gd name="connsiteX317" fmla="*/ 2144240 w 3024845"/>
                <a:gd name="connsiteY317" fmla="*/ 315620 h 1166887"/>
                <a:gd name="connsiteX318" fmla="*/ 2146266 w 3024845"/>
                <a:gd name="connsiteY318" fmla="*/ 311296 h 1166887"/>
                <a:gd name="connsiteX319" fmla="*/ 2146266 w 3024845"/>
                <a:gd name="connsiteY319" fmla="*/ 233472 h 1166887"/>
                <a:gd name="connsiteX320" fmla="*/ 2144240 w 3024845"/>
                <a:gd name="connsiteY320" fmla="*/ 226987 h 1166887"/>
                <a:gd name="connsiteX321" fmla="*/ 2150320 w 3024845"/>
                <a:gd name="connsiteY321" fmla="*/ 220501 h 1166887"/>
                <a:gd name="connsiteX322" fmla="*/ 2150320 w 3024845"/>
                <a:gd name="connsiteY322" fmla="*/ 162133 h 1166887"/>
                <a:gd name="connsiteX323" fmla="*/ 2152346 w 3024845"/>
                <a:gd name="connsiteY323" fmla="*/ 157810 h 1166887"/>
                <a:gd name="connsiteX324" fmla="*/ 2152346 w 3024845"/>
                <a:gd name="connsiteY324" fmla="*/ 101604 h 1166887"/>
                <a:gd name="connsiteX325" fmla="*/ 2154373 w 3024845"/>
                <a:gd name="connsiteY325" fmla="*/ 82148 h 1166887"/>
                <a:gd name="connsiteX326" fmla="*/ 2158427 w 3024845"/>
                <a:gd name="connsiteY326" fmla="*/ 99442 h 1166887"/>
                <a:gd name="connsiteX327" fmla="*/ 2160453 w 3024845"/>
                <a:gd name="connsiteY327" fmla="*/ 157810 h 1166887"/>
                <a:gd name="connsiteX328" fmla="*/ 2162480 w 3024845"/>
                <a:gd name="connsiteY328" fmla="*/ 220501 h 1166887"/>
                <a:gd name="connsiteX329" fmla="*/ 2168560 w 3024845"/>
                <a:gd name="connsiteY329" fmla="*/ 226987 h 1166887"/>
                <a:gd name="connsiteX330" fmla="*/ 2166533 w 3024845"/>
                <a:gd name="connsiteY330" fmla="*/ 233472 h 1166887"/>
                <a:gd name="connsiteX331" fmla="*/ 2166533 w 3024845"/>
                <a:gd name="connsiteY331" fmla="*/ 311296 h 1166887"/>
                <a:gd name="connsiteX332" fmla="*/ 2168560 w 3024845"/>
                <a:gd name="connsiteY332" fmla="*/ 315620 h 1166887"/>
                <a:gd name="connsiteX333" fmla="*/ 2168560 w 3024845"/>
                <a:gd name="connsiteY333" fmla="*/ 337238 h 1166887"/>
                <a:gd name="connsiteX334" fmla="*/ 2182747 w 3024845"/>
                <a:gd name="connsiteY334" fmla="*/ 337238 h 1166887"/>
                <a:gd name="connsiteX335" fmla="*/ 2182747 w 3024845"/>
                <a:gd name="connsiteY335" fmla="*/ 354532 h 1166887"/>
                <a:gd name="connsiteX336" fmla="*/ 2190854 w 3024845"/>
                <a:gd name="connsiteY336" fmla="*/ 378311 h 1166887"/>
                <a:gd name="connsiteX337" fmla="*/ 2184774 w 3024845"/>
                <a:gd name="connsiteY337" fmla="*/ 382635 h 1166887"/>
                <a:gd name="connsiteX338" fmla="*/ 2172613 w 3024845"/>
                <a:gd name="connsiteY338" fmla="*/ 404253 h 1166887"/>
                <a:gd name="connsiteX339" fmla="*/ 2180720 w 3024845"/>
                <a:gd name="connsiteY339" fmla="*/ 657181 h 1166887"/>
                <a:gd name="connsiteX340" fmla="*/ 2245574 w 3024845"/>
                <a:gd name="connsiteY340" fmla="*/ 657181 h 1166887"/>
                <a:gd name="connsiteX341" fmla="*/ 2245574 w 3024845"/>
                <a:gd name="connsiteY341" fmla="*/ 732843 h 1166887"/>
                <a:gd name="connsiteX342" fmla="*/ 2253681 w 3024845"/>
                <a:gd name="connsiteY342" fmla="*/ 732843 h 1166887"/>
                <a:gd name="connsiteX343" fmla="*/ 2255708 w 3024845"/>
                <a:gd name="connsiteY343" fmla="*/ 726358 h 1166887"/>
                <a:gd name="connsiteX344" fmla="*/ 2261788 w 3024845"/>
                <a:gd name="connsiteY344" fmla="*/ 726358 h 1166887"/>
                <a:gd name="connsiteX345" fmla="*/ 2263815 w 3024845"/>
                <a:gd name="connsiteY345" fmla="*/ 735005 h 1166887"/>
                <a:gd name="connsiteX346" fmla="*/ 2275975 w 3024845"/>
                <a:gd name="connsiteY346" fmla="*/ 735005 h 1166887"/>
                <a:gd name="connsiteX347" fmla="*/ 2275975 w 3024845"/>
                <a:gd name="connsiteY347" fmla="*/ 728519 h 1166887"/>
                <a:gd name="connsiteX348" fmla="*/ 2298268 w 3024845"/>
                <a:gd name="connsiteY348" fmla="*/ 728519 h 1166887"/>
                <a:gd name="connsiteX349" fmla="*/ 2298268 w 3024845"/>
                <a:gd name="connsiteY349" fmla="*/ 735005 h 1166887"/>
                <a:gd name="connsiteX350" fmla="*/ 2318535 w 3024845"/>
                <a:gd name="connsiteY350" fmla="*/ 735005 h 1166887"/>
                <a:gd name="connsiteX351" fmla="*/ 2318535 w 3024845"/>
                <a:gd name="connsiteY351" fmla="*/ 780402 h 1166887"/>
                <a:gd name="connsiteX352" fmla="*/ 2332722 w 3024845"/>
                <a:gd name="connsiteY352" fmla="*/ 780402 h 1166887"/>
                <a:gd name="connsiteX353" fmla="*/ 2332722 w 3024845"/>
                <a:gd name="connsiteY353" fmla="*/ 767431 h 1166887"/>
                <a:gd name="connsiteX354" fmla="*/ 2348936 w 3024845"/>
                <a:gd name="connsiteY354" fmla="*/ 767431 h 1166887"/>
                <a:gd name="connsiteX355" fmla="*/ 2348936 w 3024845"/>
                <a:gd name="connsiteY355" fmla="*/ 588004 h 1166887"/>
                <a:gd name="connsiteX356" fmla="*/ 2355016 w 3024845"/>
                <a:gd name="connsiteY356" fmla="*/ 581518 h 1166887"/>
                <a:gd name="connsiteX357" fmla="*/ 2427977 w 3024845"/>
                <a:gd name="connsiteY357" fmla="*/ 581518 h 1166887"/>
                <a:gd name="connsiteX358" fmla="*/ 2427977 w 3024845"/>
                <a:gd name="connsiteY358" fmla="*/ 590166 h 1166887"/>
                <a:gd name="connsiteX359" fmla="*/ 2438110 w 3024845"/>
                <a:gd name="connsiteY359" fmla="*/ 590166 h 1166887"/>
                <a:gd name="connsiteX360" fmla="*/ 2438110 w 3024845"/>
                <a:gd name="connsiteY360" fmla="*/ 704740 h 1166887"/>
                <a:gd name="connsiteX361" fmla="*/ 2460404 w 3024845"/>
                <a:gd name="connsiteY361" fmla="*/ 704740 h 1166887"/>
                <a:gd name="connsiteX362" fmla="*/ 2460404 w 3024845"/>
                <a:gd name="connsiteY362" fmla="*/ 637725 h 1166887"/>
                <a:gd name="connsiteX363" fmla="*/ 2486751 w 3024845"/>
                <a:gd name="connsiteY363" fmla="*/ 637725 h 1166887"/>
                <a:gd name="connsiteX364" fmla="*/ 2490804 w 3024845"/>
                <a:gd name="connsiteY364" fmla="*/ 633401 h 1166887"/>
                <a:gd name="connsiteX365" fmla="*/ 2498911 w 3024845"/>
                <a:gd name="connsiteY365" fmla="*/ 633401 h 1166887"/>
                <a:gd name="connsiteX366" fmla="*/ 2502964 w 3024845"/>
                <a:gd name="connsiteY366" fmla="*/ 637725 h 1166887"/>
                <a:gd name="connsiteX367" fmla="*/ 2525258 w 3024845"/>
                <a:gd name="connsiteY367" fmla="*/ 637725 h 1166887"/>
                <a:gd name="connsiteX368" fmla="*/ 2525258 w 3024845"/>
                <a:gd name="connsiteY368" fmla="*/ 520989 h 1166887"/>
                <a:gd name="connsiteX369" fmla="*/ 2582005 w 3024845"/>
                <a:gd name="connsiteY369" fmla="*/ 510180 h 1166887"/>
                <a:gd name="connsiteX370" fmla="*/ 2582005 w 3024845"/>
                <a:gd name="connsiteY370" fmla="*/ 511261 h 1166887"/>
                <a:gd name="connsiteX371" fmla="*/ 2582005 w 3024845"/>
                <a:gd name="connsiteY371" fmla="*/ 518827 h 1166887"/>
                <a:gd name="connsiteX372" fmla="*/ 2608352 w 3024845"/>
                <a:gd name="connsiteY372" fmla="*/ 518827 h 1166887"/>
                <a:gd name="connsiteX373" fmla="*/ 2608352 w 3024845"/>
                <a:gd name="connsiteY373" fmla="*/ 773917 h 1166887"/>
                <a:gd name="connsiteX374" fmla="*/ 2630646 w 3024845"/>
                <a:gd name="connsiteY374" fmla="*/ 773917 h 1166887"/>
                <a:gd name="connsiteX375" fmla="*/ 2630646 w 3024845"/>
                <a:gd name="connsiteY375" fmla="*/ 769593 h 1166887"/>
                <a:gd name="connsiteX376" fmla="*/ 2642806 w 3024845"/>
                <a:gd name="connsiteY376" fmla="*/ 769593 h 1166887"/>
                <a:gd name="connsiteX377" fmla="*/ 2642806 w 3024845"/>
                <a:gd name="connsiteY377" fmla="*/ 773917 h 1166887"/>
                <a:gd name="connsiteX378" fmla="*/ 2667126 w 3024845"/>
                <a:gd name="connsiteY378" fmla="*/ 773917 h 1166887"/>
                <a:gd name="connsiteX379" fmla="*/ 2667126 w 3024845"/>
                <a:gd name="connsiteY379" fmla="*/ 760946 h 1166887"/>
                <a:gd name="connsiteX380" fmla="*/ 2695500 w 3024845"/>
                <a:gd name="connsiteY380" fmla="*/ 760946 h 1166887"/>
                <a:gd name="connsiteX381" fmla="*/ 2707660 w 3024845"/>
                <a:gd name="connsiteY381" fmla="*/ 756622 h 1166887"/>
                <a:gd name="connsiteX382" fmla="*/ 2727927 w 3024845"/>
                <a:gd name="connsiteY382" fmla="*/ 760946 h 1166887"/>
                <a:gd name="connsiteX383" fmla="*/ 2727927 w 3024845"/>
                <a:gd name="connsiteY383" fmla="*/ 743652 h 1166887"/>
                <a:gd name="connsiteX384" fmla="*/ 2736034 w 3024845"/>
                <a:gd name="connsiteY384" fmla="*/ 743652 h 1166887"/>
                <a:gd name="connsiteX385" fmla="*/ 2736034 w 3024845"/>
                <a:gd name="connsiteY385" fmla="*/ 730681 h 1166887"/>
                <a:gd name="connsiteX386" fmla="*/ 2792781 w 3024845"/>
                <a:gd name="connsiteY386" fmla="*/ 730681 h 1166887"/>
                <a:gd name="connsiteX387" fmla="*/ 2792781 w 3024845"/>
                <a:gd name="connsiteY387" fmla="*/ 700416 h 1166887"/>
                <a:gd name="connsiteX388" fmla="*/ 2811021 w 3024845"/>
                <a:gd name="connsiteY388" fmla="*/ 700416 h 1166887"/>
                <a:gd name="connsiteX389" fmla="*/ 2811021 w 3024845"/>
                <a:gd name="connsiteY389" fmla="*/ 693931 h 1166887"/>
                <a:gd name="connsiteX390" fmla="*/ 2823181 w 3024845"/>
                <a:gd name="connsiteY390" fmla="*/ 693931 h 1166887"/>
                <a:gd name="connsiteX391" fmla="*/ 2823181 w 3024845"/>
                <a:gd name="connsiteY391" fmla="*/ 700416 h 1166887"/>
                <a:gd name="connsiteX392" fmla="*/ 2839395 w 3024845"/>
                <a:gd name="connsiteY392" fmla="*/ 700416 h 1166887"/>
                <a:gd name="connsiteX393" fmla="*/ 2839395 w 3024845"/>
                <a:gd name="connsiteY393" fmla="*/ 750137 h 1166887"/>
                <a:gd name="connsiteX394" fmla="*/ 2871822 w 3024845"/>
                <a:gd name="connsiteY394" fmla="*/ 750137 h 1166887"/>
                <a:gd name="connsiteX395" fmla="*/ 2871822 w 3024845"/>
                <a:gd name="connsiteY395" fmla="*/ 724196 h 1166887"/>
                <a:gd name="connsiteX396" fmla="*/ 2910329 w 3024845"/>
                <a:gd name="connsiteY396" fmla="*/ 724196 h 1166887"/>
                <a:gd name="connsiteX397" fmla="*/ 2910329 w 3024845"/>
                <a:gd name="connsiteY397" fmla="*/ 693931 h 1166887"/>
                <a:gd name="connsiteX398" fmla="*/ 2958970 w 3024845"/>
                <a:gd name="connsiteY398" fmla="*/ 693931 h 1166887"/>
                <a:gd name="connsiteX399" fmla="*/ 2958970 w 3024845"/>
                <a:gd name="connsiteY399" fmla="*/ 805087 h 1166887"/>
                <a:gd name="connsiteX400" fmla="*/ 2958970 w 3024845"/>
                <a:gd name="connsiteY400" fmla="*/ 818866 h 1166887"/>
                <a:gd name="connsiteX401" fmla="*/ 3024845 w 3024845"/>
                <a:gd name="connsiteY401" fmla="*/ 818866 h 1166887"/>
                <a:gd name="connsiteX402" fmla="*/ 3024845 w 3024845"/>
                <a:gd name="connsiteY402" fmla="*/ 1160647 h 1166887"/>
                <a:gd name="connsiteX403" fmla="*/ 145862 w 3024845"/>
                <a:gd name="connsiteY403" fmla="*/ 1160647 h 1166887"/>
                <a:gd name="connsiteX404" fmla="*/ 2054 w 3024845"/>
                <a:gd name="connsiteY404" fmla="*/ 1166887 h 1166887"/>
                <a:gd name="connsiteX405" fmla="*/ 0 w 3024845"/>
                <a:gd name="connsiteY405" fmla="*/ 724196 h 1166887"/>
                <a:gd name="connsiteX406" fmla="*/ 20267 w 3024845"/>
                <a:gd name="connsiteY406" fmla="*/ 724196 h 1166887"/>
                <a:gd name="connsiteX407" fmla="*/ 20774 w 3024845"/>
                <a:gd name="connsiteY407" fmla="*/ 723115 h 1166887"/>
                <a:gd name="connsiteX408" fmla="*/ 24320 w 3024845"/>
                <a:gd name="connsiteY408" fmla="*/ 715549 h 1166887"/>
                <a:gd name="connsiteX409" fmla="*/ 26094 w 3024845"/>
                <a:gd name="connsiteY409" fmla="*/ 715819 h 1166887"/>
                <a:gd name="connsiteX410" fmla="*/ 38507 w 3024845"/>
                <a:gd name="connsiteY410" fmla="*/ 717710 h 1166887"/>
                <a:gd name="connsiteX411" fmla="*/ 39014 w 3024845"/>
                <a:gd name="connsiteY411" fmla="*/ 719062 h 1166887"/>
                <a:gd name="connsiteX412" fmla="*/ 42560 w 3024845"/>
                <a:gd name="connsiteY412" fmla="*/ 728519 h 1166887"/>
                <a:gd name="connsiteX413" fmla="*/ 68907 w 3024845"/>
                <a:gd name="connsiteY413" fmla="*/ 730681 h 1166887"/>
                <a:gd name="connsiteX414" fmla="*/ 68907 w 3024845"/>
                <a:gd name="connsiteY414" fmla="*/ 607460 h 1166887"/>
                <a:gd name="connsiteX415" fmla="*/ 70934 w 3024845"/>
                <a:gd name="connsiteY415" fmla="*/ 607460 h 1166887"/>
                <a:gd name="connsiteX416" fmla="*/ 85121 w 3024845"/>
                <a:gd name="connsiteY416" fmla="*/ 607460 h 1166887"/>
                <a:gd name="connsiteX417" fmla="*/ 85121 w 3024845"/>
                <a:gd name="connsiteY417" fmla="*/ 471268 h 1166887"/>
                <a:gd name="connsiteX418" fmla="*/ 86894 w 3024845"/>
                <a:gd name="connsiteY418" fmla="*/ 471268 h 1166887"/>
                <a:gd name="connsiteX419" fmla="*/ 99308 w 3024845"/>
                <a:gd name="connsiteY419" fmla="*/ 471268 h 1166887"/>
                <a:gd name="connsiteX420" fmla="*/ 99308 w 3024845"/>
                <a:gd name="connsiteY420" fmla="*/ 356694 h 1166887"/>
                <a:gd name="connsiteX421" fmla="*/ 103361 w 3024845"/>
                <a:gd name="connsiteY421" fmla="*/ 328590 h 1166887"/>
                <a:gd name="connsiteX422" fmla="*/ 105388 w 3024845"/>
                <a:gd name="connsiteY422" fmla="*/ 328590 h 1166887"/>
                <a:gd name="connsiteX423" fmla="*/ 119575 w 3024845"/>
                <a:gd name="connsiteY423" fmla="*/ 328590 h 1166887"/>
                <a:gd name="connsiteX424" fmla="*/ 156055 w 3024845"/>
                <a:gd name="connsiteY424" fmla="*/ 246443 h 1166887"/>
                <a:gd name="connsiteX425" fmla="*/ 160109 w 3024845"/>
                <a:gd name="connsiteY425" fmla="*/ 0 h 116688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145862 w 3024845"/>
                <a:gd name="connsiteY403" fmla="*/ 1160647 h 1160647"/>
                <a:gd name="connsiteX404" fmla="*/ 2054 w 3024845"/>
                <a:gd name="connsiteY404" fmla="*/ 1158314 h 1160647"/>
                <a:gd name="connsiteX405" fmla="*/ 0 w 3024845"/>
                <a:gd name="connsiteY405" fmla="*/ 724196 h 1160647"/>
                <a:gd name="connsiteX406" fmla="*/ 20267 w 3024845"/>
                <a:gd name="connsiteY406" fmla="*/ 724196 h 1160647"/>
                <a:gd name="connsiteX407" fmla="*/ 20774 w 3024845"/>
                <a:gd name="connsiteY407" fmla="*/ 723115 h 1160647"/>
                <a:gd name="connsiteX408" fmla="*/ 24320 w 3024845"/>
                <a:gd name="connsiteY408" fmla="*/ 715549 h 1160647"/>
                <a:gd name="connsiteX409" fmla="*/ 26094 w 3024845"/>
                <a:gd name="connsiteY409" fmla="*/ 715819 h 1160647"/>
                <a:gd name="connsiteX410" fmla="*/ 38507 w 3024845"/>
                <a:gd name="connsiteY410" fmla="*/ 717710 h 1160647"/>
                <a:gd name="connsiteX411" fmla="*/ 39014 w 3024845"/>
                <a:gd name="connsiteY411" fmla="*/ 719062 h 1160647"/>
                <a:gd name="connsiteX412" fmla="*/ 42560 w 3024845"/>
                <a:gd name="connsiteY412" fmla="*/ 728519 h 1160647"/>
                <a:gd name="connsiteX413" fmla="*/ 68907 w 3024845"/>
                <a:gd name="connsiteY413" fmla="*/ 730681 h 1160647"/>
                <a:gd name="connsiteX414" fmla="*/ 68907 w 3024845"/>
                <a:gd name="connsiteY414" fmla="*/ 607460 h 1160647"/>
                <a:gd name="connsiteX415" fmla="*/ 70934 w 3024845"/>
                <a:gd name="connsiteY415" fmla="*/ 607460 h 1160647"/>
                <a:gd name="connsiteX416" fmla="*/ 85121 w 3024845"/>
                <a:gd name="connsiteY416" fmla="*/ 607460 h 1160647"/>
                <a:gd name="connsiteX417" fmla="*/ 85121 w 3024845"/>
                <a:gd name="connsiteY417" fmla="*/ 471268 h 1160647"/>
                <a:gd name="connsiteX418" fmla="*/ 86894 w 3024845"/>
                <a:gd name="connsiteY418" fmla="*/ 471268 h 1160647"/>
                <a:gd name="connsiteX419" fmla="*/ 99308 w 3024845"/>
                <a:gd name="connsiteY419" fmla="*/ 471268 h 1160647"/>
                <a:gd name="connsiteX420" fmla="*/ 99308 w 3024845"/>
                <a:gd name="connsiteY420" fmla="*/ 356694 h 1160647"/>
                <a:gd name="connsiteX421" fmla="*/ 103361 w 3024845"/>
                <a:gd name="connsiteY421" fmla="*/ 328590 h 1160647"/>
                <a:gd name="connsiteX422" fmla="*/ 105388 w 3024845"/>
                <a:gd name="connsiteY422" fmla="*/ 328590 h 1160647"/>
                <a:gd name="connsiteX423" fmla="*/ 119575 w 3024845"/>
                <a:gd name="connsiteY423" fmla="*/ 328590 h 1160647"/>
                <a:gd name="connsiteX424" fmla="*/ 156055 w 3024845"/>
                <a:gd name="connsiteY424" fmla="*/ 246443 h 1160647"/>
                <a:gd name="connsiteX425" fmla="*/ 160109 w 3024845"/>
                <a:gd name="connsiteY425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145862 w 3024845"/>
                <a:gd name="connsiteY403" fmla="*/ 1160647 h 1160647"/>
                <a:gd name="connsiteX404" fmla="*/ 2054 w 3024845"/>
                <a:gd name="connsiteY404" fmla="*/ 1158314 h 1160647"/>
                <a:gd name="connsiteX405" fmla="*/ 0 w 3024845"/>
                <a:gd name="connsiteY405" fmla="*/ 724196 h 1160647"/>
                <a:gd name="connsiteX406" fmla="*/ 20267 w 3024845"/>
                <a:gd name="connsiteY406" fmla="*/ 724196 h 1160647"/>
                <a:gd name="connsiteX407" fmla="*/ 20774 w 3024845"/>
                <a:gd name="connsiteY407" fmla="*/ 723115 h 1160647"/>
                <a:gd name="connsiteX408" fmla="*/ 24320 w 3024845"/>
                <a:gd name="connsiteY408" fmla="*/ 715549 h 1160647"/>
                <a:gd name="connsiteX409" fmla="*/ 26094 w 3024845"/>
                <a:gd name="connsiteY409" fmla="*/ 715819 h 1160647"/>
                <a:gd name="connsiteX410" fmla="*/ 38507 w 3024845"/>
                <a:gd name="connsiteY410" fmla="*/ 717710 h 1160647"/>
                <a:gd name="connsiteX411" fmla="*/ 39014 w 3024845"/>
                <a:gd name="connsiteY411" fmla="*/ 719062 h 1160647"/>
                <a:gd name="connsiteX412" fmla="*/ 42560 w 3024845"/>
                <a:gd name="connsiteY412" fmla="*/ 728519 h 1160647"/>
                <a:gd name="connsiteX413" fmla="*/ 68907 w 3024845"/>
                <a:gd name="connsiteY413" fmla="*/ 730681 h 1160647"/>
                <a:gd name="connsiteX414" fmla="*/ 68907 w 3024845"/>
                <a:gd name="connsiteY414" fmla="*/ 607460 h 1160647"/>
                <a:gd name="connsiteX415" fmla="*/ 70934 w 3024845"/>
                <a:gd name="connsiteY415" fmla="*/ 607460 h 1160647"/>
                <a:gd name="connsiteX416" fmla="*/ 85121 w 3024845"/>
                <a:gd name="connsiteY416" fmla="*/ 607460 h 1160647"/>
                <a:gd name="connsiteX417" fmla="*/ 85121 w 3024845"/>
                <a:gd name="connsiteY417" fmla="*/ 471268 h 1160647"/>
                <a:gd name="connsiteX418" fmla="*/ 86894 w 3024845"/>
                <a:gd name="connsiteY418" fmla="*/ 471268 h 1160647"/>
                <a:gd name="connsiteX419" fmla="*/ 99308 w 3024845"/>
                <a:gd name="connsiteY419" fmla="*/ 471268 h 1160647"/>
                <a:gd name="connsiteX420" fmla="*/ 99308 w 3024845"/>
                <a:gd name="connsiteY420" fmla="*/ 356694 h 1160647"/>
                <a:gd name="connsiteX421" fmla="*/ 103361 w 3024845"/>
                <a:gd name="connsiteY421" fmla="*/ 328590 h 1160647"/>
                <a:gd name="connsiteX422" fmla="*/ 105388 w 3024845"/>
                <a:gd name="connsiteY422" fmla="*/ 328590 h 1160647"/>
                <a:gd name="connsiteX423" fmla="*/ 119575 w 3024845"/>
                <a:gd name="connsiteY423" fmla="*/ 328590 h 1160647"/>
                <a:gd name="connsiteX424" fmla="*/ 156055 w 3024845"/>
                <a:gd name="connsiteY424" fmla="*/ 246443 h 1160647"/>
                <a:gd name="connsiteX425" fmla="*/ 160109 w 3024845"/>
                <a:gd name="connsiteY425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2054 w 3024845"/>
                <a:gd name="connsiteY403" fmla="*/ 1158314 h 1160647"/>
                <a:gd name="connsiteX404" fmla="*/ 0 w 3024845"/>
                <a:gd name="connsiteY404" fmla="*/ 724196 h 1160647"/>
                <a:gd name="connsiteX405" fmla="*/ 20267 w 3024845"/>
                <a:gd name="connsiteY405" fmla="*/ 724196 h 1160647"/>
                <a:gd name="connsiteX406" fmla="*/ 20774 w 3024845"/>
                <a:gd name="connsiteY406" fmla="*/ 723115 h 1160647"/>
                <a:gd name="connsiteX407" fmla="*/ 24320 w 3024845"/>
                <a:gd name="connsiteY407" fmla="*/ 715549 h 1160647"/>
                <a:gd name="connsiteX408" fmla="*/ 26094 w 3024845"/>
                <a:gd name="connsiteY408" fmla="*/ 715819 h 1160647"/>
                <a:gd name="connsiteX409" fmla="*/ 38507 w 3024845"/>
                <a:gd name="connsiteY409" fmla="*/ 717710 h 1160647"/>
                <a:gd name="connsiteX410" fmla="*/ 39014 w 3024845"/>
                <a:gd name="connsiteY410" fmla="*/ 719062 h 1160647"/>
                <a:gd name="connsiteX411" fmla="*/ 42560 w 3024845"/>
                <a:gd name="connsiteY411" fmla="*/ 728519 h 1160647"/>
                <a:gd name="connsiteX412" fmla="*/ 68907 w 3024845"/>
                <a:gd name="connsiteY412" fmla="*/ 730681 h 1160647"/>
                <a:gd name="connsiteX413" fmla="*/ 68907 w 3024845"/>
                <a:gd name="connsiteY413" fmla="*/ 607460 h 1160647"/>
                <a:gd name="connsiteX414" fmla="*/ 70934 w 3024845"/>
                <a:gd name="connsiteY414" fmla="*/ 607460 h 1160647"/>
                <a:gd name="connsiteX415" fmla="*/ 85121 w 3024845"/>
                <a:gd name="connsiteY415" fmla="*/ 607460 h 1160647"/>
                <a:gd name="connsiteX416" fmla="*/ 85121 w 3024845"/>
                <a:gd name="connsiteY416" fmla="*/ 471268 h 1160647"/>
                <a:gd name="connsiteX417" fmla="*/ 86894 w 3024845"/>
                <a:gd name="connsiteY417" fmla="*/ 471268 h 1160647"/>
                <a:gd name="connsiteX418" fmla="*/ 99308 w 3024845"/>
                <a:gd name="connsiteY418" fmla="*/ 471268 h 1160647"/>
                <a:gd name="connsiteX419" fmla="*/ 99308 w 3024845"/>
                <a:gd name="connsiteY419" fmla="*/ 356694 h 1160647"/>
                <a:gd name="connsiteX420" fmla="*/ 103361 w 3024845"/>
                <a:gd name="connsiteY420" fmla="*/ 328590 h 1160647"/>
                <a:gd name="connsiteX421" fmla="*/ 105388 w 3024845"/>
                <a:gd name="connsiteY421" fmla="*/ 328590 h 1160647"/>
                <a:gd name="connsiteX422" fmla="*/ 119575 w 3024845"/>
                <a:gd name="connsiteY422" fmla="*/ 328590 h 1160647"/>
                <a:gd name="connsiteX423" fmla="*/ 156055 w 3024845"/>
                <a:gd name="connsiteY423" fmla="*/ 246443 h 1160647"/>
                <a:gd name="connsiteX424" fmla="*/ 160109 w 3024845"/>
                <a:gd name="connsiteY424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2054 w 3024845"/>
                <a:gd name="connsiteY403" fmla="*/ 1158314 h 1160647"/>
                <a:gd name="connsiteX404" fmla="*/ 0 w 3024845"/>
                <a:gd name="connsiteY404" fmla="*/ 724196 h 1160647"/>
                <a:gd name="connsiteX405" fmla="*/ 20267 w 3024845"/>
                <a:gd name="connsiteY405" fmla="*/ 724196 h 1160647"/>
                <a:gd name="connsiteX406" fmla="*/ 20774 w 3024845"/>
                <a:gd name="connsiteY406" fmla="*/ 723115 h 1160647"/>
                <a:gd name="connsiteX407" fmla="*/ 24320 w 3024845"/>
                <a:gd name="connsiteY407" fmla="*/ 715549 h 1160647"/>
                <a:gd name="connsiteX408" fmla="*/ 26094 w 3024845"/>
                <a:gd name="connsiteY408" fmla="*/ 715819 h 1160647"/>
                <a:gd name="connsiteX409" fmla="*/ 38507 w 3024845"/>
                <a:gd name="connsiteY409" fmla="*/ 717710 h 1160647"/>
                <a:gd name="connsiteX410" fmla="*/ 39014 w 3024845"/>
                <a:gd name="connsiteY410" fmla="*/ 719062 h 1160647"/>
                <a:gd name="connsiteX411" fmla="*/ 42560 w 3024845"/>
                <a:gd name="connsiteY411" fmla="*/ 728519 h 1160647"/>
                <a:gd name="connsiteX412" fmla="*/ 68907 w 3024845"/>
                <a:gd name="connsiteY412" fmla="*/ 730681 h 1160647"/>
                <a:gd name="connsiteX413" fmla="*/ 68907 w 3024845"/>
                <a:gd name="connsiteY413" fmla="*/ 607460 h 1160647"/>
                <a:gd name="connsiteX414" fmla="*/ 70934 w 3024845"/>
                <a:gd name="connsiteY414" fmla="*/ 607460 h 1160647"/>
                <a:gd name="connsiteX415" fmla="*/ 85121 w 3024845"/>
                <a:gd name="connsiteY415" fmla="*/ 607460 h 1160647"/>
                <a:gd name="connsiteX416" fmla="*/ 85121 w 3024845"/>
                <a:gd name="connsiteY416" fmla="*/ 471268 h 1160647"/>
                <a:gd name="connsiteX417" fmla="*/ 86894 w 3024845"/>
                <a:gd name="connsiteY417" fmla="*/ 471268 h 1160647"/>
                <a:gd name="connsiteX418" fmla="*/ 99308 w 3024845"/>
                <a:gd name="connsiteY418" fmla="*/ 471268 h 1160647"/>
                <a:gd name="connsiteX419" fmla="*/ 99308 w 3024845"/>
                <a:gd name="connsiteY419" fmla="*/ 356694 h 1160647"/>
                <a:gd name="connsiteX420" fmla="*/ 103361 w 3024845"/>
                <a:gd name="connsiteY420" fmla="*/ 328590 h 1160647"/>
                <a:gd name="connsiteX421" fmla="*/ 105388 w 3024845"/>
                <a:gd name="connsiteY421" fmla="*/ 328590 h 1160647"/>
                <a:gd name="connsiteX422" fmla="*/ 119575 w 3024845"/>
                <a:gd name="connsiteY422" fmla="*/ 328590 h 1160647"/>
                <a:gd name="connsiteX423" fmla="*/ 156055 w 3024845"/>
                <a:gd name="connsiteY423" fmla="*/ 246443 h 1160647"/>
                <a:gd name="connsiteX424" fmla="*/ 160109 w 3024845"/>
                <a:gd name="connsiteY424" fmla="*/ 0 h 1160647"/>
                <a:gd name="connsiteX0" fmla="*/ 160109 w 3028183"/>
                <a:gd name="connsiteY0" fmla="*/ 0 h 1160647"/>
                <a:gd name="connsiteX1" fmla="*/ 162135 w 3028183"/>
                <a:gd name="connsiteY1" fmla="*/ 246443 h 1160647"/>
                <a:gd name="connsiteX2" fmla="*/ 200642 w 3028183"/>
                <a:gd name="connsiteY2" fmla="*/ 326429 h 1160647"/>
                <a:gd name="connsiteX3" fmla="*/ 202669 w 3028183"/>
                <a:gd name="connsiteY3" fmla="*/ 326429 h 1160647"/>
                <a:gd name="connsiteX4" fmla="*/ 216856 w 3028183"/>
                <a:gd name="connsiteY4" fmla="*/ 326429 h 1160647"/>
                <a:gd name="connsiteX5" fmla="*/ 216856 w 3028183"/>
                <a:gd name="connsiteY5" fmla="*/ 350208 h 1160647"/>
                <a:gd name="connsiteX6" fmla="*/ 217363 w 3028183"/>
                <a:gd name="connsiteY6" fmla="*/ 351019 h 1160647"/>
                <a:gd name="connsiteX7" fmla="*/ 220909 w 3028183"/>
                <a:gd name="connsiteY7" fmla="*/ 356694 h 1160647"/>
                <a:gd name="connsiteX8" fmla="*/ 220909 w 3028183"/>
                <a:gd name="connsiteY8" fmla="*/ 471268 h 1160647"/>
                <a:gd name="connsiteX9" fmla="*/ 223189 w 3028183"/>
                <a:gd name="connsiteY9" fmla="*/ 471268 h 1160647"/>
                <a:gd name="connsiteX10" fmla="*/ 239150 w 3028183"/>
                <a:gd name="connsiteY10" fmla="*/ 471268 h 1160647"/>
                <a:gd name="connsiteX11" fmla="*/ 239150 w 3028183"/>
                <a:gd name="connsiteY11" fmla="*/ 611783 h 1160647"/>
                <a:gd name="connsiteX12" fmla="*/ 240670 w 3028183"/>
                <a:gd name="connsiteY12" fmla="*/ 611513 h 1160647"/>
                <a:gd name="connsiteX13" fmla="*/ 251310 w 3028183"/>
                <a:gd name="connsiteY13" fmla="*/ 609622 h 1160647"/>
                <a:gd name="connsiteX14" fmla="*/ 249283 w 3028183"/>
                <a:gd name="connsiteY14" fmla="*/ 698254 h 1160647"/>
                <a:gd name="connsiteX15" fmla="*/ 250803 w 3028183"/>
                <a:gd name="connsiteY15" fmla="*/ 698525 h 1160647"/>
                <a:gd name="connsiteX16" fmla="*/ 261443 w 3028183"/>
                <a:gd name="connsiteY16" fmla="*/ 700416 h 1160647"/>
                <a:gd name="connsiteX17" fmla="*/ 261696 w 3028183"/>
                <a:gd name="connsiteY17" fmla="*/ 701227 h 1160647"/>
                <a:gd name="connsiteX18" fmla="*/ 263470 w 3028183"/>
                <a:gd name="connsiteY18" fmla="*/ 706902 h 1160647"/>
                <a:gd name="connsiteX19" fmla="*/ 264230 w 3028183"/>
                <a:gd name="connsiteY19" fmla="*/ 704470 h 1160647"/>
                <a:gd name="connsiteX20" fmla="*/ 269550 w 3028183"/>
                <a:gd name="connsiteY20" fmla="*/ 687446 h 1160647"/>
                <a:gd name="connsiteX21" fmla="*/ 271323 w 3028183"/>
                <a:gd name="connsiteY21" fmla="*/ 687446 h 1160647"/>
                <a:gd name="connsiteX22" fmla="*/ 283737 w 3028183"/>
                <a:gd name="connsiteY22" fmla="*/ 687446 h 1160647"/>
                <a:gd name="connsiteX23" fmla="*/ 283737 w 3028183"/>
                <a:gd name="connsiteY23" fmla="*/ 719872 h 1160647"/>
                <a:gd name="connsiteX24" fmla="*/ 284750 w 3028183"/>
                <a:gd name="connsiteY24" fmla="*/ 720413 h 1160647"/>
                <a:gd name="connsiteX25" fmla="*/ 291844 w 3028183"/>
                <a:gd name="connsiteY25" fmla="*/ 724196 h 1160647"/>
                <a:gd name="connsiteX26" fmla="*/ 291844 w 3028183"/>
                <a:gd name="connsiteY26" fmla="*/ 725547 h 1160647"/>
                <a:gd name="connsiteX27" fmla="*/ 291844 w 3028183"/>
                <a:gd name="connsiteY27" fmla="*/ 735005 h 1160647"/>
                <a:gd name="connsiteX28" fmla="*/ 336431 w 3028183"/>
                <a:gd name="connsiteY28" fmla="*/ 735005 h 1160647"/>
                <a:gd name="connsiteX29" fmla="*/ 336431 w 3028183"/>
                <a:gd name="connsiteY29" fmla="*/ 736086 h 1160647"/>
                <a:gd name="connsiteX30" fmla="*/ 336431 w 3028183"/>
                <a:gd name="connsiteY30" fmla="*/ 743652 h 1160647"/>
                <a:gd name="connsiteX31" fmla="*/ 338457 w 3028183"/>
                <a:gd name="connsiteY31" fmla="*/ 743652 h 1160647"/>
                <a:gd name="connsiteX32" fmla="*/ 352644 w 3028183"/>
                <a:gd name="connsiteY32" fmla="*/ 743652 h 1160647"/>
                <a:gd name="connsiteX33" fmla="*/ 352644 w 3028183"/>
                <a:gd name="connsiteY33" fmla="*/ 713387 h 1160647"/>
                <a:gd name="connsiteX34" fmla="*/ 397231 w 3028183"/>
                <a:gd name="connsiteY34" fmla="*/ 713387 h 1160647"/>
                <a:gd name="connsiteX35" fmla="*/ 397231 w 3028183"/>
                <a:gd name="connsiteY35" fmla="*/ 712036 h 1160647"/>
                <a:gd name="connsiteX36" fmla="*/ 397231 w 3028183"/>
                <a:gd name="connsiteY36" fmla="*/ 702578 h 1160647"/>
                <a:gd name="connsiteX37" fmla="*/ 398245 w 3028183"/>
                <a:gd name="connsiteY37" fmla="*/ 702578 h 1160647"/>
                <a:gd name="connsiteX38" fmla="*/ 405338 w 3028183"/>
                <a:gd name="connsiteY38" fmla="*/ 702578 h 1160647"/>
                <a:gd name="connsiteX39" fmla="*/ 405338 w 3028183"/>
                <a:gd name="connsiteY39" fmla="*/ 700687 h 1160647"/>
                <a:gd name="connsiteX40" fmla="*/ 405338 w 3028183"/>
                <a:gd name="connsiteY40" fmla="*/ 687446 h 1160647"/>
                <a:gd name="connsiteX41" fmla="*/ 406098 w 3028183"/>
                <a:gd name="connsiteY41" fmla="*/ 687446 h 1160647"/>
                <a:gd name="connsiteX42" fmla="*/ 411418 w 3028183"/>
                <a:gd name="connsiteY42" fmla="*/ 687446 h 1160647"/>
                <a:gd name="connsiteX43" fmla="*/ 411418 w 3028183"/>
                <a:gd name="connsiteY43" fmla="*/ 686365 h 1160647"/>
                <a:gd name="connsiteX44" fmla="*/ 411418 w 3028183"/>
                <a:gd name="connsiteY44" fmla="*/ 678798 h 1160647"/>
                <a:gd name="connsiteX45" fmla="*/ 413445 w 3028183"/>
                <a:gd name="connsiteY45" fmla="*/ 678798 h 1160647"/>
                <a:gd name="connsiteX46" fmla="*/ 427632 w 3028183"/>
                <a:gd name="connsiteY46" fmla="*/ 678798 h 1160647"/>
                <a:gd name="connsiteX47" fmla="*/ 427632 w 3028183"/>
                <a:gd name="connsiteY47" fmla="*/ 679879 h 1160647"/>
                <a:gd name="connsiteX48" fmla="*/ 427632 w 3028183"/>
                <a:gd name="connsiteY48" fmla="*/ 687446 h 1160647"/>
                <a:gd name="connsiteX49" fmla="*/ 449925 w 3028183"/>
                <a:gd name="connsiteY49" fmla="*/ 687446 h 1160647"/>
                <a:gd name="connsiteX50" fmla="*/ 449925 w 3028183"/>
                <a:gd name="connsiteY50" fmla="*/ 685554 h 1160647"/>
                <a:gd name="connsiteX51" fmla="*/ 449925 w 3028183"/>
                <a:gd name="connsiteY51" fmla="*/ 672313 h 1160647"/>
                <a:gd name="connsiteX52" fmla="*/ 451699 w 3028183"/>
                <a:gd name="connsiteY52" fmla="*/ 672313 h 1160647"/>
                <a:gd name="connsiteX53" fmla="*/ 464112 w 3028183"/>
                <a:gd name="connsiteY53" fmla="*/ 672313 h 1160647"/>
                <a:gd name="connsiteX54" fmla="*/ 464112 w 3028183"/>
                <a:gd name="connsiteY54" fmla="*/ 696093 h 1160647"/>
                <a:gd name="connsiteX55" fmla="*/ 465126 w 3028183"/>
                <a:gd name="connsiteY55" fmla="*/ 696093 h 1160647"/>
                <a:gd name="connsiteX56" fmla="*/ 472219 w 3028183"/>
                <a:gd name="connsiteY56" fmla="*/ 696093 h 1160647"/>
                <a:gd name="connsiteX57" fmla="*/ 472219 w 3028183"/>
                <a:gd name="connsiteY57" fmla="*/ 695012 h 1160647"/>
                <a:gd name="connsiteX58" fmla="*/ 472219 w 3028183"/>
                <a:gd name="connsiteY58" fmla="*/ 687446 h 1160647"/>
                <a:gd name="connsiteX59" fmla="*/ 473992 w 3028183"/>
                <a:gd name="connsiteY59" fmla="*/ 687446 h 1160647"/>
                <a:gd name="connsiteX60" fmla="*/ 486406 w 3028183"/>
                <a:gd name="connsiteY60" fmla="*/ 687446 h 1160647"/>
                <a:gd name="connsiteX61" fmla="*/ 486406 w 3028183"/>
                <a:gd name="connsiteY61" fmla="*/ 713387 h 1160647"/>
                <a:gd name="connsiteX62" fmla="*/ 488433 w 3028183"/>
                <a:gd name="connsiteY62" fmla="*/ 713387 h 1160647"/>
                <a:gd name="connsiteX63" fmla="*/ 502619 w 3028183"/>
                <a:gd name="connsiteY63" fmla="*/ 713387 h 1160647"/>
                <a:gd name="connsiteX64" fmla="*/ 502619 w 3028183"/>
                <a:gd name="connsiteY64" fmla="*/ 715008 h 1160647"/>
                <a:gd name="connsiteX65" fmla="*/ 502619 w 3028183"/>
                <a:gd name="connsiteY65" fmla="*/ 726358 h 1160647"/>
                <a:gd name="connsiteX66" fmla="*/ 503379 w 3028183"/>
                <a:gd name="connsiteY66" fmla="*/ 726358 h 1160647"/>
                <a:gd name="connsiteX67" fmla="*/ 508700 w 3028183"/>
                <a:gd name="connsiteY67" fmla="*/ 726358 h 1160647"/>
                <a:gd name="connsiteX68" fmla="*/ 508700 w 3028183"/>
                <a:gd name="connsiteY68" fmla="*/ 725547 h 1160647"/>
                <a:gd name="connsiteX69" fmla="*/ 508700 w 3028183"/>
                <a:gd name="connsiteY69" fmla="*/ 719872 h 1160647"/>
                <a:gd name="connsiteX70" fmla="*/ 539100 w 3028183"/>
                <a:gd name="connsiteY70" fmla="*/ 719872 h 1160647"/>
                <a:gd name="connsiteX71" fmla="*/ 539100 w 3028183"/>
                <a:gd name="connsiteY71" fmla="*/ 743652 h 1160647"/>
                <a:gd name="connsiteX72" fmla="*/ 540113 w 3028183"/>
                <a:gd name="connsiteY72" fmla="*/ 743652 h 1160647"/>
                <a:gd name="connsiteX73" fmla="*/ 547207 w 3028183"/>
                <a:gd name="connsiteY73" fmla="*/ 743652 h 1160647"/>
                <a:gd name="connsiteX74" fmla="*/ 547207 w 3028183"/>
                <a:gd name="connsiteY74" fmla="*/ 744733 h 1160647"/>
                <a:gd name="connsiteX75" fmla="*/ 547207 w 3028183"/>
                <a:gd name="connsiteY75" fmla="*/ 752299 h 1160647"/>
                <a:gd name="connsiteX76" fmla="*/ 547967 w 3028183"/>
                <a:gd name="connsiteY76" fmla="*/ 752299 h 1160647"/>
                <a:gd name="connsiteX77" fmla="*/ 553287 w 3028183"/>
                <a:gd name="connsiteY77" fmla="*/ 752299 h 1160647"/>
                <a:gd name="connsiteX78" fmla="*/ 553287 w 3028183"/>
                <a:gd name="connsiteY78" fmla="*/ 750137 h 1160647"/>
                <a:gd name="connsiteX79" fmla="*/ 553287 w 3028183"/>
                <a:gd name="connsiteY79" fmla="*/ 735005 h 1160647"/>
                <a:gd name="connsiteX80" fmla="*/ 554300 w 3028183"/>
                <a:gd name="connsiteY80" fmla="*/ 735005 h 1160647"/>
                <a:gd name="connsiteX81" fmla="*/ 561394 w 3028183"/>
                <a:gd name="connsiteY81" fmla="*/ 735005 h 1160647"/>
                <a:gd name="connsiteX82" fmla="*/ 561394 w 3028183"/>
                <a:gd name="connsiteY82" fmla="*/ 736086 h 1160647"/>
                <a:gd name="connsiteX83" fmla="*/ 561394 w 3028183"/>
                <a:gd name="connsiteY83" fmla="*/ 743652 h 1160647"/>
                <a:gd name="connsiteX84" fmla="*/ 566714 w 3028183"/>
                <a:gd name="connsiteY84" fmla="*/ 741659 h 1160647"/>
                <a:gd name="connsiteX85" fmla="*/ 567474 w 3028183"/>
                <a:gd name="connsiteY85" fmla="*/ 740679 h 1160647"/>
                <a:gd name="connsiteX86" fmla="*/ 567474 w 3028183"/>
                <a:gd name="connsiteY86" fmla="*/ 735005 h 1160647"/>
                <a:gd name="connsiteX87" fmla="*/ 605981 w 3028183"/>
                <a:gd name="connsiteY87" fmla="*/ 735005 h 1160647"/>
                <a:gd name="connsiteX88" fmla="*/ 605981 w 3028183"/>
                <a:gd name="connsiteY88" fmla="*/ 758784 h 1160647"/>
                <a:gd name="connsiteX89" fmla="*/ 608007 w 3028183"/>
                <a:gd name="connsiteY89" fmla="*/ 758784 h 1160647"/>
                <a:gd name="connsiteX90" fmla="*/ 622194 w 3028183"/>
                <a:gd name="connsiteY90" fmla="*/ 758784 h 1160647"/>
                <a:gd name="connsiteX91" fmla="*/ 622194 w 3028183"/>
                <a:gd name="connsiteY91" fmla="*/ 759865 h 1160647"/>
                <a:gd name="connsiteX92" fmla="*/ 622194 w 3028183"/>
                <a:gd name="connsiteY92" fmla="*/ 767431 h 1160647"/>
                <a:gd name="connsiteX93" fmla="*/ 623968 w 3028183"/>
                <a:gd name="connsiteY93" fmla="*/ 767431 h 1160647"/>
                <a:gd name="connsiteX94" fmla="*/ 636381 w 3028183"/>
                <a:gd name="connsiteY94" fmla="*/ 767431 h 1160647"/>
                <a:gd name="connsiteX95" fmla="*/ 636381 w 3028183"/>
                <a:gd name="connsiteY95" fmla="*/ 743652 h 1160647"/>
                <a:gd name="connsiteX96" fmla="*/ 637394 w 3028183"/>
                <a:gd name="connsiteY96" fmla="*/ 743652 h 1160647"/>
                <a:gd name="connsiteX97" fmla="*/ 644488 w 3028183"/>
                <a:gd name="connsiteY97" fmla="*/ 743652 h 1160647"/>
                <a:gd name="connsiteX98" fmla="*/ 644488 w 3028183"/>
                <a:gd name="connsiteY98" fmla="*/ 711225 h 1160647"/>
                <a:gd name="connsiteX99" fmla="*/ 645501 w 3028183"/>
                <a:gd name="connsiteY99" fmla="*/ 711225 h 1160647"/>
                <a:gd name="connsiteX100" fmla="*/ 652595 w 3028183"/>
                <a:gd name="connsiteY100" fmla="*/ 711225 h 1160647"/>
                <a:gd name="connsiteX101" fmla="*/ 652595 w 3028183"/>
                <a:gd name="connsiteY101" fmla="*/ 709334 h 1160647"/>
                <a:gd name="connsiteX102" fmla="*/ 652595 w 3028183"/>
                <a:gd name="connsiteY102" fmla="*/ 696093 h 1160647"/>
                <a:gd name="connsiteX103" fmla="*/ 651328 w 3028183"/>
                <a:gd name="connsiteY103" fmla="*/ 694471 h 1160647"/>
                <a:gd name="connsiteX104" fmla="*/ 656648 w 3028183"/>
                <a:gd name="connsiteY104" fmla="*/ 683122 h 1160647"/>
                <a:gd name="connsiteX105" fmla="*/ 664755 w 3028183"/>
                <a:gd name="connsiteY105" fmla="*/ 711225 h 1160647"/>
                <a:gd name="connsiteX106" fmla="*/ 665515 w 3028183"/>
                <a:gd name="connsiteY106" fmla="*/ 711225 h 1160647"/>
                <a:gd name="connsiteX107" fmla="*/ 670835 w 3028183"/>
                <a:gd name="connsiteY107" fmla="*/ 711225 h 1160647"/>
                <a:gd name="connsiteX108" fmla="*/ 670835 w 3028183"/>
                <a:gd name="connsiteY108" fmla="*/ 605298 h 1160647"/>
                <a:gd name="connsiteX109" fmla="*/ 672355 w 3028183"/>
                <a:gd name="connsiteY109" fmla="*/ 605298 h 1160647"/>
                <a:gd name="connsiteX110" fmla="*/ 682995 w 3028183"/>
                <a:gd name="connsiteY110" fmla="*/ 605298 h 1160647"/>
                <a:gd name="connsiteX111" fmla="*/ 682995 w 3028183"/>
                <a:gd name="connsiteY111" fmla="*/ 557739 h 1160647"/>
                <a:gd name="connsiteX112" fmla="*/ 709342 w 3028183"/>
                <a:gd name="connsiteY112" fmla="*/ 557739 h 1160647"/>
                <a:gd name="connsiteX113" fmla="*/ 709342 w 3028183"/>
                <a:gd name="connsiteY113" fmla="*/ 536121 h 1160647"/>
                <a:gd name="connsiteX114" fmla="*/ 743796 w 3028183"/>
                <a:gd name="connsiteY114" fmla="*/ 536121 h 1160647"/>
                <a:gd name="connsiteX115" fmla="*/ 743796 w 3028183"/>
                <a:gd name="connsiteY115" fmla="*/ 538553 h 1160647"/>
                <a:gd name="connsiteX116" fmla="*/ 743796 w 3028183"/>
                <a:gd name="connsiteY116" fmla="*/ 555577 h 1160647"/>
                <a:gd name="connsiteX117" fmla="*/ 746076 w 3028183"/>
                <a:gd name="connsiteY117" fmla="*/ 555577 h 1160647"/>
                <a:gd name="connsiteX118" fmla="*/ 762036 w 3028183"/>
                <a:gd name="connsiteY118" fmla="*/ 555577 h 1160647"/>
                <a:gd name="connsiteX119" fmla="*/ 762036 w 3028183"/>
                <a:gd name="connsiteY119" fmla="*/ 603136 h 1160647"/>
                <a:gd name="connsiteX120" fmla="*/ 763049 w 3028183"/>
                <a:gd name="connsiteY120" fmla="*/ 603136 h 1160647"/>
                <a:gd name="connsiteX121" fmla="*/ 770143 w 3028183"/>
                <a:gd name="connsiteY121" fmla="*/ 603136 h 1160647"/>
                <a:gd name="connsiteX122" fmla="*/ 784330 w 3028183"/>
                <a:gd name="connsiteY122" fmla="*/ 607460 h 1160647"/>
                <a:gd name="connsiteX123" fmla="*/ 784330 w 3028183"/>
                <a:gd name="connsiteY123" fmla="*/ 646372 h 1160647"/>
                <a:gd name="connsiteX124" fmla="*/ 785343 w 3028183"/>
                <a:gd name="connsiteY124" fmla="*/ 646372 h 1160647"/>
                <a:gd name="connsiteX125" fmla="*/ 792436 w 3028183"/>
                <a:gd name="connsiteY125" fmla="*/ 646372 h 1160647"/>
                <a:gd name="connsiteX126" fmla="*/ 792436 w 3028183"/>
                <a:gd name="connsiteY126" fmla="*/ 647993 h 1160647"/>
                <a:gd name="connsiteX127" fmla="*/ 792436 w 3028183"/>
                <a:gd name="connsiteY127" fmla="*/ 659342 h 1160647"/>
                <a:gd name="connsiteX128" fmla="*/ 794463 w 3028183"/>
                <a:gd name="connsiteY128" fmla="*/ 659342 h 1160647"/>
                <a:gd name="connsiteX129" fmla="*/ 808650 w 3028183"/>
                <a:gd name="connsiteY129" fmla="*/ 659342 h 1160647"/>
                <a:gd name="connsiteX130" fmla="*/ 814730 w 3028183"/>
                <a:gd name="connsiteY130" fmla="*/ 665828 h 1160647"/>
                <a:gd name="connsiteX131" fmla="*/ 814730 w 3028183"/>
                <a:gd name="connsiteY131" fmla="*/ 687446 h 1160647"/>
                <a:gd name="connsiteX132" fmla="*/ 817010 w 3028183"/>
                <a:gd name="connsiteY132" fmla="*/ 687446 h 1160647"/>
                <a:gd name="connsiteX133" fmla="*/ 832970 w 3028183"/>
                <a:gd name="connsiteY133" fmla="*/ 687446 h 1160647"/>
                <a:gd name="connsiteX134" fmla="*/ 832970 w 3028183"/>
                <a:gd name="connsiteY134" fmla="*/ 688526 h 1160647"/>
                <a:gd name="connsiteX135" fmla="*/ 832970 w 3028183"/>
                <a:gd name="connsiteY135" fmla="*/ 696093 h 1160647"/>
                <a:gd name="connsiteX136" fmla="*/ 834237 w 3028183"/>
                <a:gd name="connsiteY136" fmla="*/ 696093 h 1160647"/>
                <a:gd name="connsiteX137" fmla="*/ 843104 w 3028183"/>
                <a:gd name="connsiteY137" fmla="*/ 696093 h 1160647"/>
                <a:gd name="connsiteX138" fmla="*/ 843104 w 3028183"/>
                <a:gd name="connsiteY138" fmla="*/ 698254 h 1160647"/>
                <a:gd name="connsiteX139" fmla="*/ 843104 w 3028183"/>
                <a:gd name="connsiteY139" fmla="*/ 713387 h 1160647"/>
                <a:gd name="connsiteX140" fmla="*/ 847157 w 3028183"/>
                <a:gd name="connsiteY140" fmla="*/ 711495 h 1160647"/>
                <a:gd name="connsiteX141" fmla="*/ 847157 w 3028183"/>
                <a:gd name="connsiteY141" fmla="*/ 698254 h 1160647"/>
                <a:gd name="connsiteX142" fmla="*/ 848170 w 3028183"/>
                <a:gd name="connsiteY142" fmla="*/ 698254 h 1160647"/>
                <a:gd name="connsiteX143" fmla="*/ 855264 w 3028183"/>
                <a:gd name="connsiteY143" fmla="*/ 698254 h 1160647"/>
                <a:gd name="connsiteX144" fmla="*/ 855264 w 3028183"/>
                <a:gd name="connsiteY144" fmla="*/ 699876 h 1160647"/>
                <a:gd name="connsiteX145" fmla="*/ 855264 w 3028183"/>
                <a:gd name="connsiteY145" fmla="*/ 711225 h 1160647"/>
                <a:gd name="connsiteX146" fmla="*/ 856024 w 3028183"/>
                <a:gd name="connsiteY146" fmla="*/ 711225 h 1160647"/>
                <a:gd name="connsiteX147" fmla="*/ 861344 w 3028183"/>
                <a:gd name="connsiteY147" fmla="*/ 711225 h 1160647"/>
                <a:gd name="connsiteX148" fmla="*/ 909984 w 3028183"/>
                <a:gd name="connsiteY148" fmla="*/ 706902 h 1160647"/>
                <a:gd name="connsiteX149" fmla="*/ 909984 w 3028183"/>
                <a:gd name="connsiteY149" fmla="*/ 708253 h 1160647"/>
                <a:gd name="connsiteX150" fmla="*/ 909984 w 3028183"/>
                <a:gd name="connsiteY150" fmla="*/ 717710 h 1160647"/>
                <a:gd name="connsiteX151" fmla="*/ 910744 w 3028183"/>
                <a:gd name="connsiteY151" fmla="*/ 717710 h 1160647"/>
                <a:gd name="connsiteX152" fmla="*/ 916065 w 3028183"/>
                <a:gd name="connsiteY152" fmla="*/ 717710 h 1160647"/>
                <a:gd name="connsiteX153" fmla="*/ 916065 w 3028183"/>
                <a:gd name="connsiteY153" fmla="*/ 719872 h 1160647"/>
                <a:gd name="connsiteX154" fmla="*/ 916065 w 3028183"/>
                <a:gd name="connsiteY154" fmla="*/ 735005 h 1160647"/>
                <a:gd name="connsiteX155" fmla="*/ 918091 w 3028183"/>
                <a:gd name="connsiteY155" fmla="*/ 733654 h 1160647"/>
                <a:gd name="connsiteX156" fmla="*/ 932278 w 3028183"/>
                <a:gd name="connsiteY156" fmla="*/ 724196 h 1160647"/>
                <a:gd name="connsiteX157" fmla="*/ 938358 w 3028183"/>
                <a:gd name="connsiteY157" fmla="*/ 683122 h 1160647"/>
                <a:gd name="connsiteX158" fmla="*/ 939118 w 3028183"/>
                <a:gd name="connsiteY158" fmla="*/ 682852 h 1160647"/>
                <a:gd name="connsiteX159" fmla="*/ 944438 w 3028183"/>
                <a:gd name="connsiteY159" fmla="*/ 680960 h 1160647"/>
                <a:gd name="connsiteX160" fmla="*/ 946465 w 3028183"/>
                <a:gd name="connsiteY160" fmla="*/ 611783 h 1160647"/>
                <a:gd name="connsiteX161" fmla="*/ 948492 w 3028183"/>
                <a:gd name="connsiteY161" fmla="*/ 680960 h 1160647"/>
                <a:gd name="connsiteX162" fmla="*/ 949252 w 3028183"/>
                <a:gd name="connsiteY162" fmla="*/ 681230 h 1160647"/>
                <a:gd name="connsiteX163" fmla="*/ 954572 w 3028183"/>
                <a:gd name="connsiteY163" fmla="*/ 683122 h 1160647"/>
                <a:gd name="connsiteX164" fmla="*/ 954572 w 3028183"/>
                <a:gd name="connsiteY164" fmla="*/ 596651 h 1160647"/>
                <a:gd name="connsiteX165" fmla="*/ 958625 w 3028183"/>
                <a:gd name="connsiteY165" fmla="*/ 564224 h 1160647"/>
                <a:gd name="connsiteX166" fmla="*/ 997132 w 3028183"/>
                <a:gd name="connsiteY166" fmla="*/ 564224 h 1160647"/>
                <a:gd name="connsiteX167" fmla="*/ 997132 w 3028183"/>
                <a:gd name="connsiteY167" fmla="*/ 596651 h 1160647"/>
                <a:gd name="connsiteX168" fmla="*/ 997892 w 3028183"/>
                <a:gd name="connsiteY168" fmla="*/ 596651 h 1160647"/>
                <a:gd name="connsiteX169" fmla="*/ 1003212 w 3028183"/>
                <a:gd name="connsiteY169" fmla="*/ 596651 h 1160647"/>
                <a:gd name="connsiteX170" fmla="*/ 1003212 w 3028183"/>
                <a:gd name="connsiteY170" fmla="*/ 514503 h 1160647"/>
                <a:gd name="connsiteX171" fmla="*/ 1004986 w 3028183"/>
                <a:gd name="connsiteY171" fmla="*/ 514503 h 1160647"/>
                <a:gd name="connsiteX172" fmla="*/ 1017399 w 3028183"/>
                <a:gd name="connsiteY172" fmla="*/ 514503 h 1160647"/>
                <a:gd name="connsiteX173" fmla="*/ 1017399 w 3028183"/>
                <a:gd name="connsiteY173" fmla="*/ 512612 h 1160647"/>
                <a:gd name="connsiteX174" fmla="*/ 1017399 w 3028183"/>
                <a:gd name="connsiteY174" fmla="*/ 499371 h 1160647"/>
                <a:gd name="connsiteX175" fmla="*/ 1039693 w 3028183"/>
                <a:gd name="connsiteY175" fmla="*/ 499371 h 1160647"/>
                <a:gd name="connsiteX176" fmla="*/ 1039693 w 3028183"/>
                <a:gd name="connsiteY176" fmla="*/ 498290 h 1160647"/>
                <a:gd name="connsiteX177" fmla="*/ 1039693 w 3028183"/>
                <a:gd name="connsiteY177" fmla="*/ 490724 h 1160647"/>
                <a:gd name="connsiteX178" fmla="*/ 1041466 w 3028183"/>
                <a:gd name="connsiteY178" fmla="*/ 490724 h 1160647"/>
                <a:gd name="connsiteX179" fmla="*/ 1053880 w 3028183"/>
                <a:gd name="connsiteY179" fmla="*/ 490724 h 1160647"/>
                <a:gd name="connsiteX180" fmla="*/ 1053880 w 3028183"/>
                <a:gd name="connsiteY180" fmla="*/ 491805 h 1160647"/>
                <a:gd name="connsiteX181" fmla="*/ 1053880 w 3028183"/>
                <a:gd name="connsiteY181" fmla="*/ 499371 h 1160647"/>
                <a:gd name="connsiteX182" fmla="*/ 1054640 w 3028183"/>
                <a:gd name="connsiteY182" fmla="*/ 499371 h 1160647"/>
                <a:gd name="connsiteX183" fmla="*/ 1059960 w 3028183"/>
                <a:gd name="connsiteY183" fmla="*/ 499371 h 1160647"/>
                <a:gd name="connsiteX184" fmla="*/ 1070093 w 3028183"/>
                <a:gd name="connsiteY184" fmla="*/ 495047 h 1160647"/>
                <a:gd name="connsiteX185" fmla="*/ 1074146 w 3028183"/>
                <a:gd name="connsiteY185" fmla="*/ 498290 h 1160647"/>
                <a:gd name="connsiteX186" fmla="*/ 1074146 w 3028183"/>
                <a:gd name="connsiteY186" fmla="*/ 490724 h 1160647"/>
                <a:gd name="connsiteX187" fmla="*/ 1076426 w 3028183"/>
                <a:gd name="connsiteY187" fmla="*/ 490724 h 1160647"/>
                <a:gd name="connsiteX188" fmla="*/ 1092387 w 3028183"/>
                <a:gd name="connsiteY188" fmla="*/ 490724 h 1160647"/>
                <a:gd name="connsiteX189" fmla="*/ 1092387 w 3028183"/>
                <a:gd name="connsiteY189" fmla="*/ 491805 h 1160647"/>
                <a:gd name="connsiteX190" fmla="*/ 1092387 w 3028183"/>
                <a:gd name="connsiteY190" fmla="*/ 499371 h 1160647"/>
                <a:gd name="connsiteX191" fmla="*/ 1122787 w 3028183"/>
                <a:gd name="connsiteY191" fmla="*/ 499371 h 1160647"/>
                <a:gd name="connsiteX192" fmla="*/ 1122787 w 3028183"/>
                <a:gd name="connsiteY192" fmla="*/ 500992 h 1160647"/>
                <a:gd name="connsiteX193" fmla="*/ 1122787 w 3028183"/>
                <a:gd name="connsiteY193" fmla="*/ 512342 h 1160647"/>
                <a:gd name="connsiteX194" fmla="*/ 1149134 w 3028183"/>
                <a:gd name="connsiteY194" fmla="*/ 512342 h 1160647"/>
                <a:gd name="connsiteX195" fmla="*/ 1149134 w 3028183"/>
                <a:gd name="connsiteY195" fmla="*/ 542606 h 1160647"/>
                <a:gd name="connsiteX196" fmla="*/ 1149894 w 3028183"/>
                <a:gd name="connsiteY196" fmla="*/ 542606 h 1160647"/>
                <a:gd name="connsiteX197" fmla="*/ 1155214 w 3028183"/>
                <a:gd name="connsiteY197" fmla="*/ 542606 h 1160647"/>
                <a:gd name="connsiteX198" fmla="*/ 1155214 w 3028183"/>
                <a:gd name="connsiteY198" fmla="*/ 543687 h 1160647"/>
                <a:gd name="connsiteX199" fmla="*/ 1155214 w 3028183"/>
                <a:gd name="connsiteY199" fmla="*/ 551254 h 1160647"/>
                <a:gd name="connsiteX200" fmla="*/ 1159268 w 3028183"/>
                <a:gd name="connsiteY200" fmla="*/ 581518 h 1160647"/>
                <a:gd name="connsiteX201" fmla="*/ 1160028 w 3028183"/>
                <a:gd name="connsiteY201" fmla="*/ 581518 h 1160647"/>
                <a:gd name="connsiteX202" fmla="*/ 1165348 w 3028183"/>
                <a:gd name="connsiteY202" fmla="*/ 581518 h 1160647"/>
                <a:gd name="connsiteX203" fmla="*/ 1165348 w 3028183"/>
                <a:gd name="connsiteY203" fmla="*/ 582329 h 1160647"/>
                <a:gd name="connsiteX204" fmla="*/ 1165348 w 3028183"/>
                <a:gd name="connsiteY204" fmla="*/ 588004 h 1160647"/>
                <a:gd name="connsiteX205" fmla="*/ 1166361 w 3028183"/>
                <a:gd name="connsiteY205" fmla="*/ 588004 h 1160647"/>
                <a:gd name="connsiteX206" fmla="*/ 1173454 w 3028183"/>
                <a:gd name="connsiteY206" fmla="*/ 588004 h 1160647"/>
                <a:gd name="connsiteX207" fmla="*/ 1173454 w 3028183"/>
                <a:gd name="connsiteY207" fmla="*/ 618269 h 1160647"/>
                <a:gd name="connsiteX208" fmla="*/ 1175481 w 3028183"/>
                <a:gd name="connsiteY208" fmla="*/ 618269 h 1160647"/>
                <a:gd name="connsiteX209" fmla="*/ 1189668 w 3028183"/>
                <a:gd name="connsiteY209" fmla="*/ 618269 h 1160647"/>
                <a:gd name="connsiteX210" fmla="*/ 1189668 w 3028183"/>
                <a:gd name="connsiteY210" fmla="*/ 642048 h 1160647"/>
                <a:gd name="connsiteX211" fmla="*/ 1191695 w 3028183"/>
                <a:gd name="connsiteY211" fmla="*/ 643669 h 1160647"/>
                <a:gd name="connsiteX212" fmla="*/ 1191695 w 3028183"/>
                <a:gd name="connsiteY212" fmla="*/ 655019 h 1160647"/>
                <a:gd name="connsiteX213" fmla="*/ 1192455 w 3028183"/>
                <a:gd name="connsiteY213" fmla="*/ 655019 h 1160647"/>
                <a:gd name="connsiteX214" fmla="*/ 1197775 w 3028183"/>
                <a:gd name="connsiteY214" fmla="*/ 655019 h 1160647"/>
                <a:gd name="connsiteX215" fmla="*/ 1197775 w 3028183"/>
                <a:gd name="connsiteY215" fmla="*/ 678798 h 1160647"/>
                <a:gd name="connsiteX216" fmla="*/ 1199041 w 3028183"/>
                <a:gd name="connsiteY216" fmla="*/ 678798 h 1160647"/>
                <a:gd name="connsiteX217" fmla="*/ 1207908 w 3028183"/>
                <a:gd name="connsiteY217" fmla="*/ 678798 h 1160647"/>
                <a:gd name="connsiteX218" fmla="*/ 1209935 w 3028183"/>
                <a:gd name="connsiteY218" fmla="*/ 682852 h 1160647"/>
                <a:gd name="connsiteX219" fmla="*/ 1209935 w 3028183"/>
                <a:gd name="connsiteY219" fmla="*/ 696093 h 1160647"/>
                <a:gd name="connsiteX220" fmla="*/ 1211455 w 3028183"/>
                <a:gd name="connsiteY220" fmla="*/ 694201 h 1160647"/>
                <a:gd name="connsiteX221" fmla="*/ 1222095 w 3028183"/>
                <a:gd name="connsiteY221" fmla="*/ 680960 h 1160647"/>
                <a:gd name="connsiteX222" fmla="*/ 1250469 w 3028183"/>
                <a:gd name="connsiteY222" fmla="*/ 680960 h 1160647"/>
                <a:gd name="connsiteX223" fmla="*/ 1250469 w 3028183"/>
                <a:gd name="connsiteY223" fmla="*/ 767431 h 1160647"/>
                <a:gd name="connsiteX224" fmla="*/ 1251229 w 3028183"/>
                <a:gd name="connsiteY224" fmla="*/ 767431 h 1160647"/>
                <a:gd name="connsiteX225" fmla="*/ 1256549 w 3028183"/>
                <a:gd name="connsiteY225" fmla="*/ 767431 h 1160647"/>
                <a:gd name="connsiteX226" fmla="*/ 1257309 w 3028183"/>
                <a:gd name="connsiteY226" fmla="*/ 766080 h 1160647"/>
                <a:gd name="connsiteX227" fmla="*/ 1262629 w 3028183"/>
                <a:gd name="connsiteY227" fmla="*/ 756622 h 1160647"/>
                <a:gd name="connsiteX228" fmla="*/ 1262629 w 3028183"/>
                <a:gd name="connsiteY228" fmla="*/ 758514 h 1160647"/>
                <a:gd name="connsiteX229" fmla="*/ 1262629 w 3028183"/>
                <a:gd name="connsiteY229" fmla="*/ 771755 h 1160647"/>
                <a:gd name="connsiteX230" fmla="*/ 1266682 w 3028183"/>
                <a:gd name="connsiteY230" fmla="*/ 726358 h 1160647"/>
                <a:gd name="connsiteX231" fmla="*/ 1267442 w 3028183"/>
                <a:gd name="connsiteY231" fmla="*/ 726358 h 1160647"/>
                <a:gd name="connsiteX232" fmla="*/ 1272762 w 3028183"/>
                <a:gd name="connsiteY232" fmla="*/ 726358 h 1160647"/>
                <a:gd name="connsiteX233" fmla="*/ 1272762 w 3028183"/>
                <a:gd name="connsiteY233" fmla="*/ 661504 h 1160647"/>
                <a:gd name="connsiteX234" fmla="*/ 1273776 w 3028183"/>
                <a:gd name="connsiteY234" fmla="*/ 661504 h 1160647"/>
                <a:gd name="connsiteX235" fmla="*/ 1280869 w 3028183"/>
                <a:gd name="connsiteY235" fmla="*/ 661504 h 1160647"/>
                <a:gd name="connsiteX236" fmla="*/ 1293029 w 3028183"/>
                <a:gd name="connsiteY236" fmla="*/ 618269 h 1160647"/>
                <a:gd name="connsiteX237" fmla="*/ 1294296 w 3028183"/>
                <a:gd name="connsiteY237" fmla="*/ 618269 h 1160647"/>
                <a:gd name="connsiteX238" fmla="*/ 1303163 w 3028183"/>
                <a:gd name="connsiteY238" fmla="*/ 618269 h 1160647"/>
                <a:gd name="connsiteX239" fmla="*/ 1313296 w 3028183"/>
                <a:gd name="connsiteY239" fmla="*/ 661504 h 1160647"/>
                <a:gd name="connsiteX240" fmla="*/ 1314309 w 3028183"/>
                <a:gd name="connsiteY240" fmla="*/ 661504 h 1160647"/>
                <a:gd name="connsiteX241" fmla="*/ 1321403 w 3028183"/>
                <a:gd name="connsiteY241" fmla="*/ 661504 h 1160647"/>
                <a:gd name="connsiteX242" fmla="*/ 1321403 w 3028183"/>
                <a:gd name="connsiteY242" fmla="*/ 700416 h 1160647"/>
                <a:gd name="connsiteX243" fmla="*/ 1323176 w 3028183"/>
                <a:gd name="connsiteY243" fmla="*/ 700416 h 1160647"/>
                <a:gd name="connsiteX244" fmla="*/ 1335590 w 3028183"/>
                <a:gd name="connsiteY244" fmla="*/ 700416 h 1160647"/>
                <a:gd name="connsiteX245" fmla="*/ 1335590 w 3028183"/>
                <a:gd name="connsiteY245" fmla="*/ 702578 h 1160647"/>
                <a:gd name="connsiteX246" fmla="*/ 1335590 w 3028183"/>
                <a:gd name="connsiteY246" fmla="*/ 717710 h 1160647"/>
                <a:gd name="connsiteX247" fmla="*/ 1339643 w 3028183"/>
                <a:gd name="connsiteY247" fmla="*/ 715549 h 1160647"/>
                <a:gd name="connsiteX248" fmla="*/ 1339643 w 3028183"/>
                <a:gd name="connsiteY248" fmla="*/ 700416 h 1160647"/>
                <a:gd name="connsiteX249" fmla="*/ 1341163 w 3028183"/>
                <a:gd name="connsiteY249" fmla="*/ 700416 h 1160647"/>
                <a:gd name="connsiteX250" fmla="*/ 1351803 w 3028183"/>
                <a:gd name="connsiteY250" fmla="*/ 700416 h 1160647"/>
                <a:gd name="connsiteX251" fmla="*/ 1351803 w 3028183"/>
                <a:gd name="connsiteY251" fmla="*/ 702037 h 1160647"/>
                <a:gd name="connsiteX252" fmla="*/ 1351803 w 3028183"/>
                <a:gd name="connsiteY252" fmla="*/ 713387 h 1160647"/>
                <a:gd name="connsiteX253" fmla="*/ 1382204 w 3028183"/>
                <a:gd name="connsiteY253" fmla="*/ 713387 h 1160647"/>
                <a:gd name="connsiteX254" fmla="*/ 1382204 w 3028183"/>
                <a:gd name="connsiteY254" fmla="*/ 676637 h 1160647"/>
                <a:gd name="connsiteX255" fmla="*/ 1383470 w 3028183"/>
                <a:gd name="connsiteY255" fmla="*/ 676637 h 1160647"/>
                <a:gd name="connsiteX256" fmla="*/ 1392337 w 3028183"/>
                <a:gd name="connsiteY256" fmla="*/ 676637 h 1160647"/>
                <a:gd name="connsiteX257" fmla="*/ 1392337 w 3028183"/>
                <a:gd name="connsiteY257" fmla="*/ 698254 h 1160647"/>
                <a:gd name="connsiteX258" fmla="*/ 1394364 w 3028183"/>
                <a:gd name="connsiteY258" fmla="*/ 665828 h 1160647"/>
                <a:gd name="connsiteX259" fmla="*/ 1416657 w 3028183"/>
                <a:gd name="connsiteY259" fmla="*/ 665828 h 1160647"/>
                <a:gd name="connsiteX260" fmla="*/ 1416657 w 3028183"/>
                <a:gd name="connsiteY260" fmla="*/ 664206 h 1160647"/>
                <a:gd name="connsiteX261" fmla="*/ 1416657 w 3028183"/>
                <a:gd name="connsiteY261" fmla="*/ 652857 h 1160647"/>
                <a:gd name="connsiteX262" fmla="*/ 1417417 w 3028183"/>
                <a:gd name="connsiteY262" fmla="*/ 652857 h 1160647"/>
                <a:gd name="connsiteX263" fmla="*/ 1422737 w 3028183"/>
                <a:gd name="connsiteY263" fmla="*/ 652857 h 1160647"/>
                <a:gd name="connsiteX264" fmla="*/ 1422737 w 3028183"/>
                <a:gd name="connsiteY264" fmla="*/ 650966 h 1160647"/>
                <a:gd name="connsiteX265" fmla="*/ 1422737 w 3028183"/>
                <a:gd name="connsiteY265" fmla="*/ 637725 h 1160647"/>
                <a:gd name="connsiteX266" fmla="*/ 1426791 w 3028183"/>
                <a:gd name="connsiteY266" fmla="*/ 644210 h 1160647"/>
                <a:gd name="connsiteX267" fmla="*/ 1429071 w 3028183"/>
                <a:gd name="connsiteY267" fmla="*/ 644210 h 1160647"/>
                <a:gd name="connsiteX268" fmla="*/ 1445031 w 3028183"/>
                <a:gd name="connsiteY268" fmla="*/ 644210 h 1160647"/>
                <a:gd name="connsiteX269" fmla="*/ 1445031 w 3028183"/>
                <a:gd name="connsiteY269" fmla="*/ 643399 h 1160647"/>
                <a:gd name="connsiteX270" fmla="*/ 1445031 w 3028183"/>
                <a:gd name="connsiteY270" fmla="*/ 637725 h 1160647"/>
                <a:gd name="connsiteX271" fmla="*/ 1445791 w 3028183"/>
                <a:gd name="connsiteY271" fmla="*/ 637725 h 1160647"/>
                <a:gd name="connsiteX272" fmla="*/ 1451111 w 3028183"/>
                <a:gd name="connsiteY272" fmla="*/ 637725 h 1160647"/>
                <a:gd name="connsiteX273" fmla="*/ 1451111 w 3028183"/>
                <a:gd name="connsiteY273" fmla="*/ 639076 h 1160647"/>
                <a:gd name="connsiteX274" fmla="*/ 1451111 w 3028183"/>
                <a:gd name="connsiteY274" fmla="*/ 648534 h 1160647"/>
                <a:gd name="connsiteX275" fmla="*/ 1489618 w 3028183"/>
                <a:gd name="connsiteY275" fmla="*/ 648534 h 1160647"/>
                <a:gd name="connsiteX276" fmla="*/ 1489618 w 3028183"/>
                <a:gd name="connsiteY276" fmla="*/ 786887 h 1160647"/>
                <a:gd name="connsiteX277" fmla="*/ 1491138 w 3028183"/>
                <a:gd name="connsiteY277" fmla="*/ 786887 h 1160647"/>
                <a:gd name="connsiteX278" fmla="*/ 1501778 w 3028183"/>
                <a:gd name="connsiteY278" fmla="*/ 786887 h 1160647"/>
                <a:gd name="connsiteX279" fmla="*/ 1501778 w 3028183"/>
                <a:gd name="connsiteY279" fmla="*/ 773917 h 1160647"/>
                <a:gd name="connsiteX280" fmla="*/ 1505832 w 3028183"/>
                <a:gd name="connsiteY280" fmla="*/ 773917 h 1160647"/>
                <a:gd name="connsiteX281" fmla="*/ 1505832 w 3028183"/>
                <a:gd name="connsiteY281" fmla="*/ 786887 h 1160647"/>
                <a:gd name="connsiteX282" fmla="*/ 1536232 w 3028183"/>
                <a:gd name="connsiteY282" fmla="*/ 786887 h 1160647"/>
                <a:gd name="connsiteX283" fmla="*/ 1536232 w 3028183"/>
                <a:gd name="connsiteY283" fmla="*/ 756622 h 1160647"/>
                <a:gd name="connsiteX284" fmla="*/ 1548392 w 3028183"/>
                <a:gd name="connsiteY284" fmla="*/ 756622 h 1160647"/>
                <a:gd name="connsiteX285" fmla="*/ 1560552 w 3028183"/>
                <a:gd name="connsiteY285" fmla="*/ 754461 h 1160647"/>
                <a:gd name="connsiteX286" fmla="*/ 1564606 w 3028183"/>
                <a:gd name="connsiteY286" fmla="*/ 756622 h 1160647"/>
                <a:gd name="connsiteX287" fmla="*/ 1574739 w 3028183"/>
                <a:gd name="connsiteY287" fmla="*/ 756622 h 1160647"/>
                <a:gd name="connsiteX288" fmla="*/ 1574739 w 3028183"/>
                <a:gd name="connsiteY288" fmla="*/ 786887 h 1160647"/>
                <a:gd name="connsiteX289" fmla="*/ 1582846 w 3028183"/>
                <a:gd name="connsiteY289" fmla="*/ 786887 h 1160647"/>
                <a:gd name="connsiteX290" fmla="*/ 1582846 w 3028183"/>
                <a:gd name="connsiteY290" fmla="*/ 804182 h 1160647"/>
                <a:gd name="connsiteX291" fmla="*/ 1592182 w 3028183"/>
                <a:gd name="connsiteY291" fmla="*/ 805087 h 1160647"/>
                <a:gd name="connsiteX292" fmla="*/ 1605140 w 3028183"/>
                <a:gd name="connsiteY292" fmla="*/ 805087 h 1160647"/>
                <a:gd name="connsiteX293" fmla="*/ 1605140 w 3028183"/>
                <a:gd name="connsiteY293" fmla="*/ 789049 h 1160647"/>
                <a:gd name="connsiteX294" fmla="*/ 1673096 w 3028183"/>
                <a:gd name="connsiteY294" fmla="*/ 789049 h 1160647"/>
                <a:gd name="connsiteX295" fmla="*/ 1673096 w 3028183"/>
                <a:gd name="connsiteY295" fmla="*/ 703796 h 1160647"/>
                <a:gd name="connsiteX296" fmla="*/ 1745104 w 3028183"/>
                <a:gd name="connsiteY296" fmla="*/ 703796 h 1160647"/>
                <a:gd name="connsiteX297" fmla="*/ 1745104 w 3028183"/>
                <a:gd name="connsiteY297" fmla="*/ 782564 h 1160647"/>
                <a:gd name="connsiteX298" fmla="*/ 1747008 w 3028183"/>
                <a:gd name="connsiteY298" fmla="*/ 782564 h 1160647"/>
                <a:gd name="connsiteX299" fmla="*/ 1748250 w 3028183"/>
                <a:gd name="connsiteY299" fmla="*/ 805087 h 1160647"/>
                <a:gd name="connsiteX300" fmla="*/ 1757926 w 3028183"/>
                <a:gd name="connsiteY300" fmla="*/ 805087 h 1160647"/>
                <a:gd name="connsiteX301" fmla="*/ 1759168 w 3028183"/>
                <a:gd name="connsiteY301" fmla="*/ 782564 h 1160647"/>
                <a:gd name="connsiteX302" fmla="*/ 1765248 w 3028183"/>
                <a:gd name="connsiteY302" fmla="*/ 782564 h 1160647"/>
                <a:gd name="connsiteX303" fmla="*/ 1766490 w 3028183"/>
                <a:gd name="connsiteY303" fmla="*/ 805087 h 1160647"/>
                <a:gd name="connsiteX304" fmla="*/ 1817112 w 3028183"/>
                <a:gd name="connsiteY304" fmla="*/ 805087 h 1160647"/>
                <a:gd name="connsiteX305" fmla="*/ 1817112 w 3028183"/>
                <a:gd name="connsiteY305" fmla="*/ 642059 h 1160647"/>
                <a:gd name="connsiteX306" fmla="*/ 2014439 w 3028183"/>
                <a:gd name="connsiteY306" fmla="*/ 642059 h 1160647"/>
                <a:gd name="connsiteX307" fmla="*/ 2014439 w 3028183"/>
                <a:gd name="connsiteY307" fmla="*/ 805087 h 1160647"/>
                <a:gd name="connsiteX308" fmla="*/ 2033136 w 3028183"/>
                <a:gd name="connsiteY308" fmla="*/ 805087 h 1160647"/>
                <a:gd name="connsiteX309" fmla="*/ 2033136 w 3028183"/>
                <a:gd name="connsiteY309" fmla="*/ 722394 h 1160647"/>
                <a:gd name="connsiteX310" fmla="*/ 2128256 w 3028183"/>
                <a:gd name="connsiteY310" fmla="*/ 722394 h 1160647"/>
                <a:gd name="connsiteX311" fmla="*/ 2140186 w 3028183"/>
                <a:gd name="connsiteY311" fmla="*/ 404253 h 1160647"/>
                <a:gd name="connsiteX312" fmla="*/ 2128026 w 3028183"/>
                <a:gd name="connsiteY312" fmla="*/ 382635 h 1160647"/>
                <a:gd name="connsiteX313" fmla="*/ 2121946 w 3028183"/>
                <a:gd name="connsiteY313" fmla="*/ 378311 h 1160647"/>
                <a:gd name="connsiteX314" fmla="*/ 2130053 w 3028183"/>
                <a:gd name="connsiteY314" fmla="*/ 354532 h 1160647"/>
                <a:gd name="connsiteX315" fmla="*/ 2130053 w 3028183"/>
                <a:gd name="connsiteY315" fmla="*/ 337238 h 1160647"/>
                <a:gd name="connsiteX316" fmla="*/ 2144240 w 3028183"/>
                <a:gd name="connsiteY316" fmla="*/ 337238 h 1160647"/>
                <a:gd name="connsiteX317" fmla="*/ 2144240 w 3028183"/>
                <a:gd name="connsiteY317" fmla="*/ 315620 h 1160647"/>
                <a:gd name="connsiteX318" fmla="*/ 2146266 w 3028183"/>
                <a:gd name="connsiteY318" fmla="*/ 311296 h 1160647"/>
                <a:gd name="connsiteX319" fmla="*/ 2146266 w 3028183"/>
                <a:gd name="connsiteY319" fmla="*/ 233472 h 1160647"/>
                <a:gd name="connsiteX320" fmla="*/ 2144240 w 3028183"/>
                <a:gd name="connsiteY320" fmla="*/ 226987 h 1160647"/>
                <a:gd name="connsiteX321" fmla="*/ 2150320 w 3028183"/>
                <a:gd name="connsiteY321" fmla="*/ 220501 h 1160647"/>
                <a:gd name="connsiteX322" fmla="*/ 2150320 w 3028183"/>
                <a:gd name="connsiteY322" fmla="*/ 162133 h 1160647"/>
                <a:gd name="connsiteX323" fmla="*/ 2152346 w 3028183"/>
                <a:gd name="connsiteY323" fmla="*/ 157810 h 1160647"/>
                <a:gd name="connsiteX324" fmla="*/ 2152346 w 3028183"/>
                <a:gd name="connsiteY324" fmla="*/ 101604 h 1160647"/>
                <a:gd name="connsiteX325" fmla="*/ 2154373 w 3028183"/>
                <a:gd name="connsiteY325" fmla="*/ 82148 h 1160647"/>
                <a:gd name="connsiteX326" fmla="*/ 2158427 w 3028183"/>
                <a:gd name="connsiteY326" fmla="*/ 99442 h 1160647"/>
                <a:gd name="connsiteX327" fmla="*/ 2160453 w 3028183"/>
                <a:gd name="connsiteY327" fmla="*/ 157810 h 1160647"/>
                <a:gd name="connsiteX328" fmla="*/ 2162480 w 3028183"/>
                <a:gd name="connsiteY328" fmla="*/ 220501 h 1160647"/>
                <a:gd name="connsiteX329" fmla="*/ 2168560 w 3028183"/>
                <a:gd name="connsiteY329" fmla="*/ 226987 h 1160647"/>
                <a:gd name="connsiteX330" fmla="*/ 2166533 w 3028183"/>
                <a:gd name="connsiteY330" fmla="*/ 233472 h 1160647"/>
                <a:gd name="connsiteX331" fmla="*/ 2166533 w 3028183"/>
                <a:gd name="connsiteY331" fmla="*/ 311296 h 1160647"/>
                <a:gd name="connsiteX332" fmla="*/ 2168560 w 3028183"/>
                <a:gd name="connsiteY332" fmla="*/ 315620 h 1160647"/>
                <a:gd name="connsiteX333" fmla="*/ 2168560 w 3028183"/>
                <a:gd name="connsiteY333" fmla="*/ 337238 h 1160647"/>
                <a:gd name="connsiteX334" fmla="*/ 2182747 w 3028183"/>
                <a:gd name="connsiteY334" fmla="*/ 337238 h 1160647"/>
                <a:gd name="connsiteX335" fmla="*/ 2182747 w 3028183"/>
                <a:gd name="connsiteY335" fmla="*/ 354532 h 1160647"/>
                <a:gd name="connsiteX336" fmla="*/ 2190854 w 3028183"/>
                <a:gd name="connsiteY336" fmla="*/ 378311 h 1160647"/>
                <a:gd name="connsiteX337" fmla="*/ 2184774 w 3028183"/>
                <a:gd name="connsiteY337" fmla="*/ 382635 h 1160647"/>
                <a:gd name="connsiteX338" fmla="*/ 2172613 w 3028183"/>
                <a:gd name="connsiteY338" fmla="*/ 404253 h 1160647"/>
                <a:gd name="connsiteX339" fmla="*/ 2180720 w 3028183"/>
                <a:gd name="connsiteY339" fmla="*/ 657181 h 1160647"/>
                <a:gd name="connsiteX340" fmla="*/ 2245574 w 3028183"/>
                <a:gd name="connsiteY340" fmla="*/ 657181 h 1160647"/>
                <a:gd name="connsiteX341" fmla="*/ 2245574 w 3028183"/>
                <a:gd name="connsiteY341" fmla="*/ 732843 h 1160647"/>
                <a:gd name="connsiteX342" fmla="*/ 2253681 w 3028183"/>
                <a:gd name="connsiteY342" fmla="*/ 732843 h 1160647"/>
                <a:gd name="connsiteX343" fmla="*/ 2255708 w 3028183"/>
                <a:gd name="connsiteY343" fmla="*/ 726358 h 1160647"/>
                <a:gd name="connsiteX344" fmla="*/ 2261788 w 3028183"/>
                <a:gd name="connsiteY344" fmla="*/ 726358 h 1160647"/>
                <a:gd name="connsiteX345" fmla="*/ 2263815 w 3028183"/>
                <a:gd name="connsiteY345" fmla="*/ 735005 h 1160647"/>
                <a:gd name="connsiteX346" fmla="*/ 2275975 w 3028183"/>
                <a:gd name="connsiteY346" fmla="*/ 735005 h 1160647"/>
                <a:gd name="connsiteX347" fmla="*/ 2275975 w 3028183"/>
                <a:gd name="connsiteY347" fmla="*/ 728519 h 1160647"/>
                <a:gd name="connsiteX348" fmla="*/ 2298268 w 3028183"/>
                <a:gd name="connsiteY348" fmla="*/ 728519 h 1160647"/>
                <a:gd name="connsiteX349" fmla="*/ 2298268 w 3028183"/>
                <a:gd name="connsiteY349" fmla="*/ 735005 h 1160647"/>
                <a:gd name="connsiteX350" fmla="*/ 2318535 w 3028183"/>
                <a:gd name="connsiteY350" fmla="*/ 735005 h 1160647"/>
                <a:gd name="connsiteX351" fmla="*/ 2318535 w 3028183"/>
                <a:gd name="connsiteY351" fmla="*/ 780402 h 1160647"/>
                <a:gd name="connsiteX352" fmla="*/ 2332722 w 3028183"/>
                <a:gd name="connsiteY352" fmla="*/ 780402 h 1160647"/>
                <a:gd name="connsiteX353" fmla="*/ 2332722 w 3028183"/>
                <a:gd name="connsiteY353" fmla="*/ 767431 h 1160647"/>
                <a:gd name="connsiteX354" fmla="*/ 2348936 w 3028183"/>
                <a:gd name="connsiteY354" fmla="*/ 767431 h 1160647"/>
                <a:gd name="connsiteX355" fmla="*/ 2348936 w 3028183"/>
                <a:gd name="connsiteY355" fmla="*/ 588004 h 1160647"/>
                <a:gd name="connsiteX356" fmla="*/ 2355016 w 3028183"/>
                <a:gd name="connsiteY356" fmla="*/ 581518 h 1160647"/>
                <a:gd name="connsiteX357" fmla="*/ 2427977 w 3028183"/>
                <a:gd name="connsiteY357" fmla="*/ 581518 h 1160647"/>
                <a:gd name="connsiteX358" fmla="*/ 2427977 w 3028183"/>
                <a:gd name="connsiteY358" fmla="*/ 590166 h 1160647"/>
                <a:gd name="connsiteX359" fmla="*/ 2438110 w 3028183"/>
                <a:gd name="connsiteY359" fmla="*/ 590166 h 1160647"/>
                <a:gd name="connsiteX360" fmla="*/ 2438110 w 3028183"/>
                <a:gd name="connsiteY360" fmla="*/ 704740 h 1160647"/>
                <a:gd name="connsiteX361" fmla="*/ 2460404 w 3028183"/>
                <a:gd name="connsiteY361" fmla="*/ 704740 h 1160647"/>
                <a:gd name="connsiteX362" fmla="*/ 2460404 w 3028183"/>
                <a:gd name="connsiteY362" fmla="*/ 637725 h 1160647"/>
                <a:gd name="connsiteX363" fmla="*/ 2486751 w 3028183"/>
                <a:gd name="connsiteY363" fmla="*/ 637725 h 1160647"/>
                <a:gd name="connsiteX364" fmla="*/ 2490804 w 3028183"/>
                <a:gd name="connsiteY364" fmla="*/ 633401 h 1160647"/>
                <a:gd name="connsiteX365" fmla="*/ 2498911 w 3028183"/>
                <a:gd name="connsiteY365" fmla="*/ 633401 h 1160647"/>
                <a:gd name="connsiteX366" fmla="*/ 2502964 w 3028183"/>
                <a:gd name="connsiteY366" fmla="*/ 637725 h 1160647"/>
                <a:gd name="connsiteX367" fmla="*/ 2525258 w 3028183"/>
                <a:gd name="connsiteY367" fmla="*/ 637725 h 1160647"/>
                <a:gd name="connsiteX368" fmla="*/ 2525258 w 3028183"/>
                <a:gd name="connsiteY368" fmla="*/ 520989 h 1160647"/>
                <a:gd name="connsiteX369" fmla="*/ 2582005 w 3028183"/>
                <a:gd name="connsiteY369" fmla="*/ 510180 h 1160647"/>
                <a:gd name="connsiteX370" fmla="*/ 2582005 w 3028183"/>
                <a:gd name="connsiteY370" fmla="*/ 511261 h 1160647"/>
                <a:gd name="connsiteX371" fmla="*/ 2582005 w 3028183"/>
                <a:gd name="connsiteY371" fmla="*/ 518827 h 1160647"/>
                <a:gd name="connsiteX372" fmla="*/ 2608352 w 3028183"/>
                <a:gd name="connsiteY372" fmla="*/ 518827 h 1160647"/>
                <a:gd name="connsiteX373" fmla="*/ 2608352 w 3028183"/>
                <a:gd name="connsiteY373" fmla="*/ 773917 h 1160647"/>
                <a:gd name="connsiteX374" fmla="*/ 2630646 w 3028183"/>
                <a:gd name="connsiteY374" fmla="*/ 773917 h 1160647"/>
                <a:gd name="connsiteX375" fmla="*/ 2630646 w 3028183"/>
                <a:gd name="connsiteY375" fmla="*/ 769593 h 1160647"/>
                <a:gd name="connsiteX376" fmla="*/ 2642806 w 3028183"/>
                <a:gd name="connsiteY376" fmla="*/ 769593 h 1160647"/>
                <a:gd name="connsiteX377" fmla="*/ 2642806 w 3028183"/>
                <a:gd name="connsiteY377" fmla="*/ 773917 h 1160647"/>
                <a:gd name="connsiteX378" fmla="*/ 2667126 w 3028183"/>
                <a:gd name="connsiteY378" fmla="*/ 773917 h 1160647"/>
                <a:gd name="connsiteX379" fmla="*/ 2667126 w 3028183"/>
                <a:gd name="connsiteY379" fmla="*/ 760946 h 1160647"/>
                <a:gd name="connsiteX380" fmla="*/ 2695500 w 3028183"/>
                <a:gd name="connsiteY380" fmla="*/ 760946 h 1160647"/>
                <a:gd name="connsiteX381" fmla="*/ 2707660 w 3028183"/>
                <a:gd name="connsiteY381" fmla="*/ 756622 h 1160647"/>
                <a:gd name="connsiteX382" fmla="*/ 2727927 w 3028183"/>
                <a:gd name="connsiteY382" fmla="*/ 760946 h 1160647"/>
                <a:gd name="connsiteX383" fmla="*/ 2727927 w 3028183"/>
                <a:gd name="connsiteY383" fmla="*/ 743652 h 1160647"/>
                <a:gd name="connsiteX384" fmla="*/ 2736034 w 3028183"/>
                <a:gd name="connsiteY384" fmla="*/ 743652 h 1160647"/>
                <a:gd name="connsiteX385" fmla="*/ 2736034 w 3028183"/>
                <a:gd name="connsiteY385" fmla="*/ 730681 h 1160647"/>
                <a:gd name="connsiteX386" fmla="*/ 2792781 w 3028183"/>
                <a:gd name="connsiteY386" fmla="*/ 730681 h 1160647"/>
                <a:gd name="connsiteX387" fmla="*/ 2792781 w 3028183"/>
                <a:gd name="connsiteY387" fmla="*/ 700416 h 1160647"/>
                <a:gd name="connsiteX388" fmla="*/ 2811021 w 3028183"/>
                <a:gd name="connsiteY388" fmla="*/ 700416 h 1160647"/>
                <a:gd name="connsiteX389" fmla="*/ 2811021 w 3028183"/>
                <a:gd name="connsiteY389" fmla="*/ 693931 h 1160647"/>
                <a:gd name="connsiteX390" fmla="*/ 2823181 w 3028183"/>
                <a:gd name="connsiteY390" fmla="*/ 693931 h 1160647"/>
                <a:gd name="connsiteX391" fmla="*/ 2823181 w 3028183"/>
                <a:gd name="connsiteY391" fmla="*/ 700416 h 1160647"/>
                <a:gd name="connsiteX392" fmla="*/ 2839395 w 3028183"/>
                <a:gd name="connsiteY392" fmla="*/ 700416 h 1160647"/>
                <a:gd name="connsiteX393" fmla="*/ 2839395 w 3028183"/>
                <a:gd name="connsiteY393" fmla="*/ 750137 h 1160647"/>
                <a:gd name="connsiteX394" fmla="*/ 2871822 w 3028183"/>
                <a:gd name="connsiteY394" fmla="*/ 750137 h 1160647"/>
                <a:gd name="connsiteX395" fmla="*/ 2871822 w 3028183"/>
                <a:gd name="connsiteY395" fmla="*/ 724196 h 1160647"/>
                <a:gd name="connsiteX396" fmla="*/ 2910329 w 3028183"/>
                <a:gd name="connsiteY396" fmla="*/ 724196 h 1160647"/>
                <a:gd name="connsiteX397" fmla="*/ 2910329 w 3028183"/>
                <a:gd name="connsiteY397" fmla="*/ 693931 h 1160647"/>
                <a:gd name="connsiteX398" fmla="*/ 2958970 w 3028183"/>
                <a:gd name="connsiteY398" fmla="*/ 693931 h 1160647"/>
                <a:gd name="connsiteX399" fmla="*/ 2958970 w 3028183"/>
                <a:gd name="connsiteY399" fmla="*/ 805087 h 1160647"/>
                <a:gd name="connsiteX400" fmla="*/ 2958970 w 3028183"/>
                <a:gd name="connsiteY400" fmla="*/ 818866 h 1160647"/>
                <a:gd name="connsiteX401" fmla="*/ 3024845 w 3028183"/>
                <a:gd name="connsiteY401" fmla="*/ 818866 h 1160647"/>
                <a:gd name="connsiteX402" fmla="*/ 3028183 w 3028183"/>
                <a:gd name="connsiteY402" fmla="*/ 1160647 h 1160647"/>
                <a:gd name="connsiteX403" fmla="*/ 2054 w 3028183"/>
                <a:gd name="connsiteY403" fmla="*/ 1158314 h 1160647"/>
                <a:gd name="connsiteX404" fmla="*/ 0 w 3028183"/>
                <a:gd name="connsiteY404" fmla="*/ 724196 h 1160647"/>
                <a:gd name="connsiteX405" fmla="*/ 20267 w 3028183"/>
                <a:gd name="connsiteY405" fmla="*/ 724196 h 1160647"/>
                <a:gd name="connsiteX406" fmla="*/ 20774 w 3028183"/>
                <a:gd name="connsiteY406" fmla="*/ 723115 h 1160647"/>
                <a:gd name="connsiteX407" fmla="*/ 24320 w 3028183"/>
                <a:gd name="connsiteY407" fmla="*/ 715549 h 1160647"/>
                <a:gd name="connsiteX408" fmla="*/ 26094 w 3028183"/>
                <a:gd name="connsiteY408" fmla="*/ 715819 h 1160647"/>
                <a:gd name="connsiteX409" fmla="*/ 38507 w 3028183"/>
                <a:gd name="connsiteY409" fmla="*/ 717710 h 1160647"/>
                <a:gd name="connsiteX410" fmla="*/ 39014 w 3028183"/>
                <a:gd name="connsiteY410" fmla="*/ 719062 h 1160647"/>
                <a:gd name="connsiteX411" fmla="*/ 42560 w 3028183"/>
                <a:gd name="connsiteY411" fmla="*/ 728519 h 1160647"/>
                <a:gd name="connsiteX412" fmla="*/ 68907 w 3028183"/>
                <a:gd name="connsiteY412" fmla="*/ 730681 h 1160647"/>
                <a:gd name="connsiteX413" fmla="*/ 68907 w 3028183"/>
                <a:gd name="connsiteY413" fmla="*/ 607460 h 1160647"/>
                <a:gd name="connsiteX414" fmla="*/ 70934 w 3028183"/>
                <a:gd name="connsiteY414" fmla="*/ 607460 h 1160647"/>
                <a:gd name="connsiteX415" fmla="*/ 85121 w 3028183"/>
                <a:gd name="connsiteY415" fmla="*/ 607460 h 1160647"/>
                <a:gd name="connsiteX416" fmla="*/ 85121 w 3028183"/>
                <a:gd name="connsiteY416" fmla="*/ 471268 h 1160647"/>
                <a:gd name="connsiteX417" fmla="*/ 86894 w 3028183"/>
                <a:gd name="connsiteY417" fmla="*/ 471268 h 1160647"/>
                <a:gd name="connsiteX418" fmla="*/ 99308 w 3028183"/>
                <a:gd name="connsiteY418" fmla="*/ 471268 h 1160647"/>
                <a:gd name="connsiteX419" fmla="*/ 99308 w 3028183"/>
                <a:gd name="connsiteY419" fmla="*/ 356694 h 1160647"/>
                <a:gd name="connsiteX420" fmla="*/ 103361 w 3028183"/>
                <a:gd name="connsiteY420" fmla="*/ 328590 h 1160647"/>
                <a:gd name="connsiteX421" fmla="*/ 105388 w 3028183"/>
                <a:gd name="connsiteY421" fmla="*/ 328590 h 1160647"/>
                <a:gd name="connsiteX422" fmla="*/ 119575 w 3028183"/>
                <a:gd name="connsiteY422" fmla="*/ 328590 h 1160647"/>
                <a:gd name="connsiteX423" fmla="*/ 156055 w 3028183"/>
                <a:gd name="connsiteY423" fmla="*/ 246443 h 1160647"/>
                <a:gd name="connsiteX424" fmla="*/ 160109 w 3028183"/>
                <a:gd name="connsiteY424" fmla="*/ 0 h 1160647"/>
                <a:gd name="connsiteX0" fmla="*/ 160109 w 3028183"/>
                <a:gd name="connsiteY0" fmla="*/ 0 h 1160647"/>
                <a:gd name="connsiteX1" fmla="*/ 162135 w 3028183"/>
                <a:gd name="connsiteY1" fmla="*/ 246443 h 1160647"/>
                <a:gd name="connsiteX2" fmla="*/ 200642 w 3028183"/>
                <a:gd name="connsiteY2" fmla="*/ 326429 h 1160647"/>
                <a:gd name="connsiteX3" fmla="*/ 202669 w 3028183"/>
                <a:gd name="connsiteY3" fmla="*/ 326429 h 1160647"/>
                <a:gd name="connsiteX4" fmla="*/ 216856 w 3028183"/>
                <a:gd name="connsiteY4" fmla="*/ 326429 h 1160647"/>
                <a:gd name="connsiteX5" fmla="*/ 216856 w 3028183"/>
                <a:gd name="connsiteY5" fmla="*/ 350208 h 1160647"/>
                <a:gd name="connsiteX6" fmla="*/ 217363 w 3028183"/>
                <a:gd name="connsiteY6" fmla="*/ 351019 h 1160647"/>
                <a:gd name="connsiteX7" fmla="*/ 220909 w 3028183"/>
                <a:gd name="connsiteY7" fmla="*/ 356694 h 1160647"/>
                <a:gd name="connsiteX8" fmla="*/ 220909 w 3028183"/>
                <a:gd name="connsiteY8" fmla="*/ 471268 h 1160647"/>
                <a:gd name="connsiteX9" fmla="*/ 223189 w 3028183"/>
                <a:gd name="connsiteY9" fmla="*/ 471268 h 1160647"/>
                <a:gd name="connsiteX10" fmla="*/ 239150 w 3028183"/>
                <a:gd name="connsiteY10" fmla="*/ 471268 h 1160647"/>
                <a:gd name="connsiteX11" fmla="*/ 239150 w 3028183"/>
                <a:gd name="connsiteY11" fmla="*/ 611783 h 1160647"/>
                <a:gd name="connsiteX12" fmla="*/ 240670 w 3028183"/>
                <a:gd name="connsiteY12" fmla="*/ 611513 h 1160647"/>
                <a:gd name="connsiteX13" fmla="*/ 251310 w 3028183"/>
                <a:gd name="connsiteY13" fmla="*/ 609622 h 1160647"/>
                <a:gd name="connsiteX14" fmla="*/ 249283 w 3028183"/>
                <a:gd name="connsiteY14" fmla="*/ 698254 h 1160647"/>
                <a:gd name="connsiteX15" fmla="*/ 250803 w 3028183"/>
                <a:gd name="connsiteY15" fmla="*/ 698525 h 1160647"/>
                <a:gd name="connsiteX16" fmla="*/ 261443 w 3028183"/>
                <a:gd name="connsiteY16" fmla="*/ 700416 h 1160647"/>
                <a:gd name="connsiteX17" fmla="*/ 261696 w 3028183"/>
                <a:gd name="connsiteY17" fmla="*/ 701227 h 1160647"/>
                <a:gd name="connsiteX18" fmla="*/ 263470 w 3028183"/>
                <a:gd name="connsiteY18" fmla="*/ 706902 h 1160647"/>
                <a:gd name="connsiteX19" fmla="*/ 264230 w 3028183"/>
                <a:gd name="connsiteY19" fmla="*/ 704470 h 1160647"/>
                <a:gd name="connsiteX20" fmla="*/ 269550 w 3028183"/>
                <a:gd name="connsiteY20" fmla="*/ 687446 h 1160647"/>
                <a:gd name="connsiteX21" fmla="*/ 271323 w 3028183"/>
                <a:gd name="connsiteY21" fmla="*/ 687446 h 1160647"/>
                <a:gd name="connsiteX22" fmla="*/ 283737 w 3028183"/>
                <a:gd name="connsiteY22" fmla="*/ 687446 h 1160647"/>
                <a:gd name="connsiteX23" fmla="*/ 283737 w 3028183"/>
                <a:gd name="connsiteY23" fmla="*/ 719872 h 1160647"/>
                <a:gd name="connsiteX24" fmla="*/ 284750 w 3028183"/>
                <a:gd name="connsiteY24" fmla="*/ 720413 h 1160647"/>
                <a:gd name="connsiteX25" fmla="*/ 291844 w 3028183"/>
                <a:gd name="connsiteY25" fmla="*/ 724196 h 1160647"/>
                <a:gd name="connsiteX26" fmla="*/ 291844 w 3028183"/>
                <a:gd name="connsiteY26" fmla="*/ 725547 h 1160647"/>
                <a:gd name="connsiteX27" fmla="*/ 291844 w 3028183"/>
                <a:gd name="connsiteY27" fmla="*/ 735005 h 1160647"/>
                <a:gd name="connsiteX28" fmla="*/ 336431 w 3028183"/>
                <a:gd name="connsiteY28" fmla="*/ 735005 h 1160647"/>
                <a:gd name="connsiteX29" fmla="*/ 336431 w 3028183"/>
                <a:gd name="connsiteY29" fmla="*/ 736086 h 1160647"/>
                <a:gd name="connsiteX30" fmla="*/ 336431 w 3028183"/>
                <a:gd name="connsiteY30" fmla="*/ 743652 h 1160647"/>
                <a:gd name="connsiteX31" fmla="*/ 338457 w 3028183"/>
                <a:gd name="connsiteY31" fmla="*/ 743652 h 1160647"/>
                <a:gd name="connsiteX32" fmla="*/ 352644 w 3028183"/>
                <a:gd name="connsiteY32" fmla="*/ 743652 h 1160647"/>
                <a:gd name="connsiteX33" fmla="*/ 352644 w 3028183"/>
                <a:gd name="connsiteY33" fmla="*/ 713387 h 1160647"/>
                <a:gd name="connsiteX34" fmla="*/ 397231 w 3028183"/>
                <a:gd name="connsiteY34" fmla="*/ 713387 h 1160647"/>
                <a:gd name="connsiteX35" fmla="*/ 397231 w 3028183"/>
                <a:gd name="connsiteY35" fmla="*/ 712036 h 1160647"/>
                <a:gd name="connsiteX36" fmla="*/ 397231 w 3028183"/>
                <a:gd name="connsiteY36" fmla="*/ 702578 h 1160647"/>
                <a:gd name="connsiteX37" fmla="*/ 398245 w 3028183"/>
                <a:gd name="connsiteY37" fmla="*/ 702578 h 1160647"/>
                <a:gd name="connsiteX38" fmla="*/ 405338 w 3028183"/>
                <a:gd name="connsiteY38" fmla="*/ 702578 h 1160647"/>
                <a:gd name="connsiteX39" fmla="*/ 405338 w 3028183"/>
                <a:gd name="connsiteY39" fmla="*/ 700687 h 1160647"/>
                <a:gd name="connsiteX40" fmla="*/ 405338 w 3028183"/>
                <a:gd name="connsiteY40" fmla="*/ 687446 h 1160647"/>
                <a:gd name="connsiteX41" fmla="*/ 406098 w 3028183"/>
                <a:gd name="connsiteY41" fmla="*/ 687446 h 1160647"/>
                <a:gd name="connsiteX42" fmla="*/ 411418 w 3028183"/>
                <a:gd name="connsiteY42" fmla="*/ 687446 h 1160647"/>
                <a:gd name="connsiteX43" fmla="*/ 411418 w 3028183"/>
                <a:gd name="connsiteY43" fmla="*/ 686365 h 1160647"/>
                <a:gd name="connsiteX44" fmla="*/ 411418 w 3028183"/>
                <a:gd name="connsiteY44" fmla="*/ 678798 h 1160647"/>
                <a:gd name="connsiteX45" fmla="*/ 413445 w 3028183"/>
                <a:gd name="connsiteY45" fmla="*/ 678798 h 1160647"/>
                <a:gd name="connsiteX46" fmla="*/ 427632 w 3028183"/>
                <a:gd name="connsiteY46" fmla="*/ 678798 h 1160647"/>
                <a:gd name="connsiteX47" fmla="*/ 427632 w 3028183"/>
                <a:gd name="connsiteY47" fmla="*/ 679879 h 1160647"/>
                <a:gd name="connsiteX48" fmla="*/ 427632 w 3028183"/>
                <a:gd name="connsiteY48" fmla="*/ 687446 h 1160647"/>
                <a:gd name="connsiteX49" fmla="*/ 449925 w 3028183"/>
                <a:gd name="connsiteY49" fmla="*/ 687446 h 1160647"/>
                <a:gd name="connsiteX50" fmla="*/ 449925 w 3028183"/>
                <a:gd name="connsiteY50" fmla="*/ 685554 h 1160647"/>
                <a:gd name="connsiteX51" fmla="*/ 449925 w 3028183"/>
                <a:gd name="connsiteY51" fmla="*/ 672313 h 1160647"/>
                <a:gd name="connsiteX52" fmla="*/ 451699 w 3028183"/>
                <a:gd name="connsiteY52" fmla="*/ 672313 h 1160647"/>
                <a:gd name="connsiteX53" fmla="*/ 464112 w 3028183"/>
                <a:gd name="connsiteY53" fmla="*/ 672313 h 1160647"/>
                <a:gd name="connsiteX54" fmla="*/ 464112 w 3028183"/>
                <a:gd name="connsiteY54" fmla="*/ 696093 h 1160647"/>
                <a:gd name="connsiteX55" fmla="*/ 465126 w 3028183"/>
                <a:gd name="connsiteY55" fmla="*/ 696093 h 1160647"/>
                <a:gd name="connsiteX56" fmla="*/ 472219 w 3028183"/>
                <a:gd name="connsiteY56" fmla="*/ 696093 h 1160647"/>
                <a:gd name="connsiteX57" fmla="*/ 472219 w 3028183"/>
                <a:gd name="connsiteY57" fmla="*/ 695012 h 1160647"/>
                <a:gd name="connsiteX58" fmla="*/ 472219 w 3028183"/>
                <a:gd name="connsiteY58" fmla="*/ 687446 h 1160647"/>
                <a:gd name="connsiteX59" fmla="*/ 473992 w 3028183"/>
                <a:gd name="connsiteY59" fmla="*/ 687446 h 1160647"/>
                <a:gd name="connsiteX60" fmla="*/ 486406 w 3028183"/>
                <a:gd name="connsiteY60" fmla="*/ 687446 h 1160647"/>
                <a:gd name="connsiteX61" fmla="*/ 486406 w 3028183"/>
                <a:gd name="connsiteY61" fmla="*/ 713387 h 1160647"/>
                <a:gd name="connsiteX62" fmla="*/ 488433 w 3028183"/>
                <a:gd name="connsiteY62" fmla="*/ 713387 h 1160647"/>
                <a:gd name="connsiteX63" fmla="*/ 502619 w 3028183"/>
                <a:gd name="connsiteY63" fmla="*/ 713387 h 1160647"/>
                <a:gd name="connsiteX64" fmla="*/ 502619 w 3028183"/>
                <a:gd name="connsiteY64" fmla="*/ 715008 h 1160647"/>
                <a:gd name="connsiteX65" fmla="*/ 502619 w 3028183"/>
                <a:gd name="connsiteY65" fmla="*/ 726358 h 1160647"/>
                <a:gd name="connsiteX66" fmla="*/ 503379 w 3028183"/>
                <a:gd name="connsiteY66" fmla="*/ 726358 h 1160647"/>
                <a:gd name="connsiteX67" fmla="*/ 508700 w 3028183"/>
                <a:gd name="connsiteY67" fmla="*/ 726358 h 1160647"/>
                <a:gd name="connsiteX68" fmla="*/ 508700 w 3028183"/>
                <a:gd name="connsiteY68" fmla="*/ 725547 h 1160647"/>
                <a:gd name="connsiteX69" fmla="*/ 508700 w 3028183"/>
                <a:gd name="connsiteY69" fmla="*/ 719872 h 1160647"/>
                <a:gd name="connsiteX70" fmla="*/ 539100 w 3028183"/>
                <a:gd name="connsiteY70" fmla="*/ 719872 h 1160647"/>
                <a:gd name="connsiteX71" fmla="*/ 539100 w 3028183"/>
                <a:gd name="connsiteY71" fmla="*/ 743652 h 1160647"/>
                <a:gd name="connsiteX72" fmla="*/ 540113 w 3028183"/>
                <a:gd name="connsiteY72" fmla="*/ 743652 h 1160647"/>
                <a:gd name="connsiteX73" fmla="*/ 547207 w 3028183"/>
                <a:gd name="connsiteY73" fmla="*/ 743652 h 1160647"/>
                <a:gd name="connsiteX74" fmla="*/ 547207 w 3028183"/>
                <a:gd name="connsiteY74" fmla="*/ 744733 h 1160647"/>
                <a:gd name="connsiteX75" fmla="*/ 547207 w 3028183"/>
                <a:gd name="connsiteY75" fmla="*/ 752299 h 1160647"/>
                <a:gd name="connsiteX76" fmla="*/ 547967 w 3028183"/>
                <a:gd name="connsiteY76" fmla="*/ 752299 h 1160647"/>
                <a:gd name="connsiteX77" fmla="*/ 553287 w 3028183"/>
                <a:gd name="connsiteY77" fmla="*/ 752299 h 1160647"/>
                <a:gd name="connsiteX78" fmla="*/ 553287 w 3028183"/>
                <a:gd name="connsiteY78" fmla="*/ 750137 h 1160647"/>
                <a:gd name="connsiteX79" fmla="*/ 553287 w 3028183"/>
                <a:gd name="connsiteY79" fmla="*/ 735005 h 1160647"/>
                <a:gd name="connsiteX80" fmla="*/ 554300 w 3028183"/>
                <a:gd name="connsiteY80" fmla="*/ 735005 h 1160647"/>
                <a:gd name="connsiteX81" fmla="*/ 561394 w 3028183"/>
                <a:gd name="connsiteY81" fmla="*/ 735005 h 1160647"/>
                <a:gd name="connsiteX82" fmla="*/ 561394 w 3028183"/>
                <a:gd name="connsiteY82" fmla="*/ 736086 h 1160647"/>
                <a:gd name="connsiteX83" fmla="*/ 561394 w 3028183"/>
                <a:gd name="connsiteY83" fmla="*/ 743652 h 1160647"/>
                <a:gd name="connsiteX84" fmla="*/ 566714 w 3028183"/>
                <a:gd name="connsiteY84" fmla="*/ 741659 h 1160647"/>
                <a:gd name="connsiteX85" fmla="*/ 567474 w 3028183"/>
                <a:gd name="connsiteY85" fmla="*/ 740679 h 1160647"/>
                <a:gd name="connsiteX86" fmla="*/ 567474 w 3028183"/>
                <a:gd name="connsiteY86" fmla="*/ 735005 h 1160647"/>
                <a:gd name="connsiteX87" fmla="*/ 605981 w 3028183"/>
                <a:gd name="connsiteY87" fmla="*/ 735005 h 1160647"/>
                <a:gd name="connsiteX88" fmla="*/ 605981 w 3028183"/>
                <a:gd name="connsiteY88" fmla="*/ 758784 h 1160647"/>
                <a:gd name="connsiteX89" fmla="*/ 608007 w 3028183"/>
                <a:gd name="connsiteY89" fmla="*/ 758784 h 1160647"/>
                <a:gd name="connsiteX90" fmla="*/ 622194 w 3028183"/>
                <a:gd name="connsiteY90" fmla="*/ 758784 h 1160647"/>
                <a:gd name="connsiteX91" fmla="*/ 622194 w 3028183"/>
                <a:gd name="connsiteY91" fmla="*/ 759865 h 1160647"/>
                <a:gd name="connsiteX92" fmla="*/ 622194 w 3028183"/>
                <a:gd name="connsiteY92" fmla="*/ 767431 h 1160647"/>
                <a:gd name="connsiteX93" fmla="*/ 623968 w 3028183"/>
                <a:gd name="connsiteY93" fmla="*/ 767431 h 1160647"/>
                <a:gd name="connsiteX94" fmla="*/ 636381 w 3028183"/>
                <a:gd name="connsiteY94" fmla="*/ 767431 h 1160647"/>
                <a:gd name="connsiteX95" fmla="*/ 636381 w 3028183"/>
                <a:gd name="connsiteY95" fmla="*/ 743652 h 1160647"/>
                <a:gd name="connsiteX96" fmla="*/ 637394 w 3028183"/>
                <a:gd name="connsiteY96" fmla="*/ 743652 h 1160647"/>
                <a:gd name="connsiteX97" fmla="*/ 644488 w 3028183"/>
                <a:gd name="connsiteY97" fmla="*/ 743652 h 1160647"/>
                <a:gd name="connsiteX98" fmla="*/ 644488 w 3028183"/>
                <a:gd name="connsiteY98" fmla="*/ 711225 h 1160647"/>
                <a:gd name="connsiteX99" fmla="*/ 645501 w 3028183"/>
                <a:gd name="connsiteY99" fmla="*/ 711225 h 1160647"/>
                <a:gd name="connsiteX100" fmla="*/ 652595 w 3028183"/>
                <a:gd name="connsiteY100" fmla="*/ 711225 h 1160647"/>
                <a:gd name="connsiteX101" fmla="*/ 652595 w 3028183"/>
                <a:gd name="connsiteY101" fmla="*/ 709334 h 1160647"/>
                <a:gd name="connsiteX102" fmla="*/ 652595 w 3028183"/>
                <a:gd name="connsiteY102" fmla="*/ 696093 h 1160647"/>
                <a:gd name="connsiteX103" fmla="*/ 651328 w 3028183"/>
                <a:gd name="connsiteY103" fmla="*/ 694471 h 1160647"/>
                <a:gd name="connsiteX104" fmla="*/ 656648 w 3028183"/>
                <a:gd name="connsiteY104" fmla="*/ 683122 h 1160647"/>
                <a:gd name="connsiteX105" fmla="*/ 664755 w 3028183"/>
                <a:gd name="connsiteY105" fmla="*/ 711225 h 1160647"/>
                <a:gd name="connsiteX106" fmla="*/ 665515 w 3028183"/>
                <a:gd name="connsiteY106" fmla="*/ 711225 h 1160647"/>
                <a:gd name="connsiteX107" fmla="*/ 670835 w 3028183"/>
                <a:gd name="connsiteY107" fmla="*/ 711225 h 1160647"/>
                <a:gd name="connsiteX108" fmla="*/ 670835 w 3028183"/>
                <a:gd name="connsiteY108" fmla="*/ 605298 h 1160647"/>
                <a:gd name="connsiteX109" fmla="*/ 672355 w 3028183"/>
                <a:gd name="connsiteY109" fmla="*/ 605298 h 1160647"/>
                <a:gd name="connsiteX110" fmla="*/ 682995 w 3028183"/>
                <a:gd name="connsiteY110" fmla="*/ 605298 h 1160647"/>
                <a:gd name="connsiteX111" fmla="*/ 682995 w 3028183"/>
                <a:gd name="connsiteY111" fmla="*/ 557739 h 1160647"/>
                <a:gd name="connsiteX112" fmla="*/ 709342 w 3028183"/>
                <a:gd name="connsiteY112" fmla="*/ 557739 h 1160647"/>
                <a:gd name="connsiteX113" fmla="*/ 709342 w 3028183"/>
                <a:gd name="connsiteY113" fmla="*/ 536121 h 1160647"/>
                <a:gd name="connsiteX114" fmla="*/ 743796 w 3028183"/>
                <a:gd name="connsiteY114" fmla="*/ 536121 h 1160647"/>
                <a:gd name="connsiteX115" fmla="*/ 743796 w 3028183"/>
                <a:gd name="connsiteY115" fmla="*/ 538553 h 1160647"/>
                <a:gd name="connsiteX116" fmla="*/ 743796 w 3028183"/>
                <a:gd name="connsiteY116" fmla="*/ 555577 h 1160647"/>
                <a:gd name="connsiteX117" fmla="*/ 746076 w 3028183"/>
                <a:gd name="connsiteY117" fmla="*/ 555577 h 1160647"/>
                <a:gd name="connsiteX118" fmla="*/ 762036 w 3028183"/>
                <a:gd name="connsiteY118" fmla="*/ 555577 h 1160647"/>
                <a:gd name="connsiteX119" fmla="*/ 762036 w 3028183"/>
                <a:gd name="connsiteY119" fmla="*/ 603136 h 1160647"/>
                <a:gd name="connsiteX120" fmla="*/ 763049 w 3028183"/>
                <a:gd name="connsiteY120" fmla="*/ 603136 h 1160647"/>
                <a:gd name="connsiteX121" fmla="*/ 770143 w 3028183"/>
                <a:gd name="connsiteY121" fmla="*/ 603136 h 1160647"/>
                <a:gd name="connsiteX122" fmla="*/ 784330 w 3028183"/>
                <a:gd name="connsiteY122" fmla="*/ 607460 h 1160647"/>
                <a:gd name="connsiteX123" fmla="*/ 784330 w 3028183"/>
                <a:gd name="connsiteY123" fmla="*/ 646372 h 1160647"/>
                <a:gd name="connsiteX124" fmla="*/ 785343 w 3028183"/>
                <a:gd name="connsiteY124" fmla="*/ 646372 h 1160647"/>
                <a:gd name="connsiteX125" fmla="*/ 792436 w 3028183"/>
                <a:gd name="connsiteY125" fmla="*/ 646372 h 1160647"/>
                <a:gd name="connsiteX126" fmla="*/ 792436 w 3028183"/>
                <a:gd name="connsiteY126" fmla="*/ 647993 h 1160647"/>
                <a:gd name="connsiteX127" fmla="*/ 792436 w 3028183"/>
                <a:gd name="connsiteY127" fmla="*/ 659342 h 1160647"/>
                <a:gd name="connsiteX128" fmla="*/ 794463 w 3028183"/>
                <a:gd name="connsiteY128" fmla="*/ 659342 h 1160647"/>
                <a:gd name="connsiteX129" fmla="*/ 808650 w 3028183"/>
                <a:gd name="connsiteY129" fmla="*/ 659342 h 1160647"/>
                <a:gd name="connsiteX130" fmla="*/ 814730 w 3028183"/>
                <a:gd name="connsiteY130" fmla="*/ 665828 h 1160647"/>
                <a:gd name="connsiteX131" fmla="*/ 814730 w 3028183"/>
                <a:gd name="connsiteY131" fmla="*/ 687446 h 1160647"/>
                <a:gd name="connsiteX132" fmla="*/ 817010 w 3028183"/>
                <a:gd name="connsiteY132" fmla="*/ 687446 h 1160647"/>
                <a:gd name="connsiteX133" fmla="*/ 832970 w 3028183"/>
                <a:gd name="connsiteY133" fmla="*/ 687446 h 1160647"/>
                <a:gd name="connsiteX134" fmla="*/ 832970 w 3028183"/>
                <a:gd name="connsiteY134" fmla="*/ 688526 h 1160647"/>
                <a:gd name="connsiteX135" fmla="*/ 832970 w 3028183"/>
                <a:gd name="connsiteY135" fmla="*/ 696093 h 1160647"/>
                <a:gd name="connsiteX136" fmla="*/ 834237 w 3028183"/>
                <a:gd name="connsiteY136" fmla="*/ 696093 h 1160647"/>
                <a:gd name="connsiteX137" fmla="*/ 843104 w 3028183"/>
                <a:gd name="connsiteY137" fmla="*/ 696093 h 1160647"/>
                <a:gd name="connsiteX138" fmla="*/ 843104 w 3028183"/>
                <a:gd name="connsiteY138" fmla="*/ 698254 h 1160647"/>
                <a:gd name="connsiteX139" fmla="*/ 843104 w 3028183"/>
                <a:gd name="connsiteY139" fmla="*/ 713387 h 1160647"/>
                <a:gd name="connsiteX140" fmla="*/ 847157 w 3028183"/>
                <a:gd name="connsiteY140" fmla="*/ 711495 h 1160647"/>
                <a:gd name="connsiteX141" fmla="*/ 847157 w 3028183"/>
                <a:gd name="connsiteY141" fmla="*/ 698254 h 1160647"/>
                <a:gd name="connsiteX142" fmla="*/ 848170 w 3028183"/>
                <a:gd name="connsiteY142" fmla="*/ 698254 h 1160647"/>
                <a:gd name="connsiteX143" fmla="*/ 855264 w 3028183"/>
                <a:gd name="connsiteY143" fmla="*/ 698254 h 1160647"/>
                <a:gd name="connsiteX144" fmla="*/ 855264 w 3028183"/>
                <a:gd name="connsiteY144" fmla="*/ 699876 h 1160647"/>
                <a:gd name="connsiteX145" fmla="*/ 855264 w 3028183"/>
                <a:gd name="connsiteY145" fmla="*/ 711225 h 1160647"/>
                <a:gd name="connsiteX146" fmla="*/ 856024 w 3028183"/>
                <a:gd name="connsiteY146" fmla="*/ 711225 h 1160647"/>
                <a:gd name="connsiteX147" fmla="*/ 861344 w 3028183"/>
                <a:gd name="connsiteY147" fmla="*/ 711225 h 1160647"/>
                <a:gd name="connsiteX148" fmla="*/ 909984 w 3028183"/>
                <a:gd name="connsiteY148" fmla="*/ 706902 h 1160647"/>
                <a:gd name="connsiteX149" fmla="*/ 909984 w 3028183"/>
                <a:gd name="connsiteY149" fmla="*/ 708253 h 1160647"/>
                <a:gd name="connsiteX150" fmla="*/ 909984 w 3028183"/>
                <a:gd name="connsiteY150" fmla="*/ 717710 h 1160647"/>
                <a:gd name="connsiteX151" fmla="*/ 910744 w 3028183"/>
                <a:gd name="connsiteY151" fmla="*/ 717710 h 1160647"/>
                <a:gd name="connsiteX152" fmla="*/ 916065 w 3028183"/>
                <a:gd name="connsiteY152" fmla="*/ 717710 h 1160647"/>
                <a:gd name="connsiteX153" fmla="*/ 916065 w 3028183"/>
                <a:gd name="connsiteY153" fmla="*/ 719872 h 1160647"/>
                <a:gd name="connsiteX154" fmla="*/ 916065 w 3028183"/>
                <a:gd name="connsiteY154" fmla="*/ 735005 h 1160647"/>
                <a:gd name="connsiteX155" fmla="*/ 918091 w 3028183"/>
                <a:gd name="connsiteY155" fmla="*/ 733654 h 1160647"/>
                <a:gd name="connsiteX156" fmla="*/ 932278 w 3028183"/>
                <a:gd name="connsiteY156" fmla="*/ 724196 h 1160647"/>
                <a:gd name="connsiteX157" fmla="*/ 938358 w 3028183"/>
                <a:gd name="connsiteY157" fmla="*/ 683122 h 1160647"/>
                <a:gd name="connsiteX158" fmla="*/ 939118 w 3028183"/>
                <a:gd name="connsiteY158" fmla="*/ 682852 h 1160647"/>
                <a:gd name="connsiteX159" fmla="*/ 944438 w 3028183"/>
                <a:gd name="connsiteY159" fmla="*/ 680960 h 1160647"/>
                <a:gd name="connsiteX160" fmla="*/ 946465 w 3028183"/>
                <a:gd name="connsiteY160" fmla="*/ 611783 h 1160647"/>
                <a:gd name="connsiteX161" fmla="*/ 948492 w 3028183"/>
                <a:gd name="connsiteY161" fmla="*/ 680960 h 1160647"/>
                <a:gd name="connsiteX162" fmla="*/ 949252 w 3028183"/>
                <a:gd name="connsiteY162" fmla="*/ 681230 h 1160647"/>
                <a:gd name="connsiteX163" fmla="*/ 954572 w 3028183"/>
                <a:gd name="connsiteY163" fmla="*/ 683122 h 1160647"/>
                <a:gd name="connsiteX164" fmla="*/ 954572 w 3028183"/>
                <a:gd name="connsiteY164" fmla="*/ 596651 h 1160647"/>
                <a:gd name="connsiteX165" fmla="*/ 958625 w 3028183"/>
                <a:gd name="connsiteY165" fmla="*/ 564224 h 1160647"/>
                <a:gd name="connsiteX166" fmla="*/ 997132 w 3028183"/>
                <a:gd name="connsiteY166" fmla="*/ 564224 h 1160647"/>
                <a:gd name="connsiteX167" fmla="*/ 997132 w 3028183"/>
                <a:gd name="connsiteY167" fmla="*/ 596651 h 1160647"/>
                <a:gd name="connsiteX168" fmla="*/ 997892 w 3028183"/>
                <a:gd name="connsiteY168" fmla="*/ 596651 h 1160647"/>
                <a:gd name="connsiteX169" fmla="*/ 1003212 w 3028183"/>
                <a:gd name="connsiteY169" fmla="*/ 596651 h 1160647"/>
                <a:gd name="connsiteX170" fmla="*/ 1003212 w 3028183"/>
                <a:gd name="connsiteY170" fmla="*/ 514503 h 1160647"/>
                <a:gd name="connsiteX171" fmla="*/ 1004986 w 3028183"/>
                <a:gd name="connsiteY171" fmla="*/ 514503 h 1160647"/>
                <a:gd name="connsiteX172" fmla="*/ 1017399 w 3028183"/>
                <a:gd name="connsiteY172" fmla="*/ 514503 h 1160647"/>
                <a:gd name="connsiteX173" fmla="*/ 1017399 w 3028183"/>
                <a:gd name="connsiteY173" fmla="*/ 512612 h 1160647"/>
                <a:gd name="connsiteX174" fmla="*/ 1017399 w 3028183"/>
                <a:gd name="connsiteY174" fmla="*/ 499371 h 1160647"/>
                <a:gd name="connsiteX175" fmla="*/ 1039693 w 3028183"/>
                <a:gd name="connsiteY175" fmla="*/ 499371 h 1160647"/>
                <a:gd name="connsiteX176" fmla="*/ 1039693 w 3028183"/>
                <a:gd name="connsiteY176" fmla="*/ 498290 h 1160647"/>
                <a:gd name="connsiteX177" fmla="*/ 1039693 w 3028183"/>
                <a:gd name="connsiteY177" fmla="*/ 490724 h 1160647"/>
                <a:gd name="connsiteX178" fmla="*/ 1041466 w 3028183"/>
                <a:gd name="connsiteY178" fmla="*/ 490724 h 1160647"/>
                <a:gd name="connsiteX179" fmla="*/ 1053880 w 3028183"/>
                <a:gd name="connsiteY179" fmla="*/ 490724 h 1160647"/>
                <a:gd name="connsiteX180" fmla="*/ 1053880 w 3028183"/>
                <a:gd name="connsiteY180" fmla="*/ 491805 h 1160647"/>
                <a:gd name="connsiteX181" fmla="*/ 1053880 w 3028183"/>
                <a:gd name="connsiteY181" fmla="*/ 499371 h 1160647"/>
                <a:gd name="connsiteX182" fmla="*/ 1054640 w 3028183"/>
                <a:gd name="connsiteY182" fmla="*/ 499371 h 1160647"/>
                <a:gd name="connsiteX183" fmla="*/ 1059960 w 3028183"/>
                <a:gd name="connsiteY183" fmla="*/ 499371 h 1160647"/>
                <a:gd name="connsiteX184" fmla="*/ 1070093 w 3028183"/>
                <a:gd name="connsiteY184" fmla="*/ 495047 h 1160647"/>
                <a:gd name="connsiteX185" fmla="*/ 1074146 w 3028183"/>
                <a:gd name="connsiteY185" fmla="*/ 498290 h 1160647"/>
                <a:gd name="connsiteX186" fmla="*/ 1074146 w 3028183"/>
                <a:gd name="connsiteY186" fmla="*/ 490724 h 1160647"/>
                <a:gd name="connsiteX187" fmla="*/ 1076426 w 3028183"/>
                <a:gd name="connsiteY187" fmla="*/ 490724 h 1160647"/>
                <a:gd name="connsiteX188" fmla="*/ 1092387 w 3028183"/>
                <a:gd name="connsiteY188" fmla="*/ 490724 h 1160647"/>
                <a:gd name="connsiteX189" fmla="*/ 1092387 w 3028183"/>
                <a:gd name="connsiteY189" fmla="*/ 491805 h 1160647"/>
                <a:gd name="connsiteX190" fmla="*/ 1092387 w 3028183"/>
                <a:gd name="connsiteY190" fmla="*/ 499371 h 1160647"/>
                <a:gd name="connsiteX191" fmla="*/ 1122787 w 3028183"/>
                <a:gd name="connsiteY191" fmla="*/ 499371 h 1160647"/>
                <a:gd name="connsiteX192" fmla="*/ 1122787 w 3028183"/>
                <a:gd name="connsiteY192" fmla="*/ 500992 h 1160647"/>
                <a:gd name="connsiteX193" fmla="*/ 1122787 w 3028183"/>
                <a:gd name="connsiteY193" fmla="*/ 512342 h 1160647"/>
                <a:gd name="connsiteX194" fmla="*/ 1149134 w 3028183"/>
                <a:gd name="connsiteY194" fmla="*/ 512342 h 1160647"/>
                <a:gd name="connsiteX195" fmla="*/ 1149134 w 3028183"/>
                <a:gd name="connsiteY195" fmla="*/ 542606 h 1160647"/>
                <a:gd name="connsiteX196" fmla="*/ 1149894 w 3028183"/>
                <a:gd name="connsiteY196" fmla="*/ 542606 h 1160647"/>
                <a:gd name="connsiteX197" fmla="*/ 1155214 w 3028183"/>
                <a:gd name="connsiteY197" fmla="*/ 542606 h 1160647"/>
                <a:gd name="connsiteX198" fmla="*/ 1155214 w 3028183"/>
                <a:gd name="connsiteY198" fmla="*/ 543687 h 1160647"/>
                <a:gd name="connsiteX199" fmla="*/ 1155214 w 3028183"/>
                <a:gd name="connsiteY199" fmla="*/ 551254 h 1160647"/>
                <a:gd name="connsiteX200" fmla="*/ 1159268 w 3028183"/>
                <a:gd name="connsiteY200" fmla="*/ 581518 h 1160647"/>
                <a:gd name="connsiteX201" fmla="*/ 1160028 w 3028183"/>
                <a:gd name="connsiteY201" fmla="*/ 581518 h 1160647"/>
                <a:gd name="connsiteX202" fmla="*/ 1165348 w 3028183"/>
                <a:gd name="connsiteY202" fmla="*/ 581518 h 1160647"/>
                <a:gd name="connsiteX203" fmla="*/ 1165348 w 3028183"/>
                <a:gd name="connsiteY203" fmla="*/ 582329 h 1160647"/>
                <a:gd name="connsiteX204" fmla="*/ 1165348 w 3028183"/>
                <a:gd name="connsiteY204" fmla="*/ 588004 h 1160647"/>
                <a:gd name="connsiteX205" fmla="*/ 1166361 w 3028183"/>
                <a:gd name="connsiteY205" fmla="*/ 588004 h 1160647"/>
                <a:gd name="connsiteX206" fmla="*/ 1173454 w 3028183"/>
                <a:gd name="connsiteY206" fmla="*/ 588004 h 1160647"/>
                <a:gd name="connsiteX207" fmla="*/ 1173454 w 3028183"/>
                <a:gd name="connsiteY207" fmla="*/ 618269 h 1160647"/>
                <a:gd name="connsiteX208" fmla="*/ 1175481 w 3028183"/>
                <a:gd name="connsiteY208" fmla="*/ 618269 h 1160647"/>
                <a:gd name="connsiteX209" fmla="*/ 1189668 w 3028183"/>
                <a:gd name="connsiteY209" fmla="*/ 618269 h 1160647"/>
                <a:gd name="connsiteX210" fmla="*/ 1189668 w 3028183"/>
                <a:gd name="connsiteY210" fmla="*/ 642048 h 1160647"/>
                <a:gd name="connsiteX211" fmla="*/ 1191695 w 3028183"/>
                <a:gd name="connsiteY211" fmla="*/ 643669 h 1160647"/>
                <a:gd name="connsiteX212" fmla="*/ 1191695 w 3028183"/>
                <a:gd name="connsiteY212" fmla="*/ 655019 h 1160647"/>
                <a:gd name="connsiteX213" fmla="*/ 1192455 w 3028183"/>
                <a:gd name="connsiteY213" fmla="*/ 655019 h 1160647"/>
                <a:gd name="connsiteX214" fmla="*/ 1197775 w 3028183"/>
                <a:gd name="connsiteY214" fmla="*/ 655019 h 1160647"/>
                <a:gd name="connsiteX215" fmla="*/ 1197775 w 3028183"/>
                <a:gd name="connsiteY215" fmla="*/ 678798 h 1160647"/>
                <a:gd name="connsiteX216" fmla="*/ 1199041 w 3028183"/>
                <a:gd name="connsiteY216" fmla="*/ 678798 h 1160647"/>
                <a:gd name="connsiteX217" fmla="*/ 1207908 w 3028183"/>
                <a:gd name="connsiteY217" fmla="*/ 678798 h 1160647"/>
                <a:gd name="connsiteX218" fmla="*/ 1209935 w 3028183"/>
                <a:gd name="connsiteY218" fmla="*/ 682852 h 1160647"/>
                <a:gd name="connsiteX219" fmla="*/ 1209935 w 3028183"/>
                <a:gd name="connsiteY219" fmla="*/ 696093 h 1160647"/>
                <a:gd name="connsiteX220" fmla="*/ 1211455 w 3028183"/>
                <a:gd name="connsiteY220" fmla="*/ 694201 h 1160647"/>
                <a:gd name="connsiteX221" fmla="*/ 1222095 w 3028183"/>
                <a:gd name="connsiteY221" fmla="*/ 680960 h 1160647"/>
                <a:gd name="connsiteX222" fmla="*/ 1250469 w 3028183"/>
                <a:gd name="connsiteY222" fmla="*/ 680960 h 1160647"/>
                <a:gd name="connsiteX223" fmla="*/ 1250469 w 3028183"/>
                <a:gd name="connsiteY223" fmla="*/ 767431 h 1160647"/>
                <a:gd name="connsiteX224" fmla="*/ 1251229 w 3028183"/>
                <a:gd name="connsiteY224" fmla="*/ 767431 h 1160647"/>
                <a:gd name="connsiteX225" fmla="*/ 1256549 w 3028183"/>
                <a:gd name="connsiteY225" fmla="*/ 767431 h 1160647"/>
                <a:gd name="connsiteX226" fmla="*/ 1257309 w 3028183"/>
                <a:gd name="connsiteY226" fmla="*/ 766080 h 1160647"/>
                <a:gd name="connsiteX227" fmla="*/ 1262629 w 3028183"/>
                <a:gd name="connsiteY227" fmla="*/ 756622 h 1160647"/>
                <a:gd name="connsiteX228" fmla="*/ 1262629 w 3028183"/>
                <a:gd name="connsiteY228" fmla="*/ 758514 h 1160647"/>
                <a:gd name="connsiteX229" fmla="*/ 1262629 w 3028183"/>
                <a:gd name="connsiteY229" fmla="*/ 771755 h 1160647"/>
                <a:gd name="connsiteX230" fmla="*/ 1266682 w 3028183"/>
                <a:gd name="connsiteY230" fmla="*/ 726358 h 1160647"/>
                <a:gd name="connsiteX231" fmla="*/ 1267442 w 3028183"/>
                <a:gd name="connsiteY231" fmla="*/ 726358 h 1160647"/>
                <a:gd name="connsiteX232" fmla="*/ 1272762 w 3028183"/>
                <a:gd name="connsiteY232" fmla="*/ 726358 h 1160647"/>
                <a:gd name="connsiteX233" fmla="*/ 1272762 w 3028183"/>
                <a:gd name="connsiteY233" fmla="*/ 661504 h 1160647"/>
                <a:gd name="connsiteX234" fmla="*/ 1273776 w 3028183"/>
                <a:gd name="connsiteY234" fmla="*/ 661504 h 1160647"/>
                <a:gd name="connsiteX235" fmla="*/ 1280869 w 3028183"/>
                <a:gd name="connsiteY235" fmla="*/ 661504 h 1160647"/>
                <a:gd name="connsiteX236" fmla="*/ 1293029 w 3028183"/>
                <a:gd name="connsiteY236" fmla="*/ 618269 h 1160647"/>
                <a:gd name="connsiteX237" fmla="*/ 1294296 w 3028183"/>
                <a:gd name="connsiteY237" fmla="*/ 618269 h 1160647"/>
                <a:gd name="connsiteX238" fmla="*/ 1303163 w 3028183"/>
                <a:gd name="connsiteY238" fmla="*/ 618269 h 1160647"/>
                <a:gd name="connsiteX239" fmla="*/ 1313296 w 3028183"/>
                <a:gd name="connsiteY239" fmla="*/ 661504 h 1160647"/>
                <a:gd name="connsiteX240" fmla="*/ 1314309 w 3028183"/>
                <a:gd name="connsiteY240" fmla="*/ 661504 h 1160647"/>
                <a:gd name="connsiteX241" fmla="*/ 1321403 w 3028183"/>
                <a:gd name="connsiteY241" fmla="*/ 661504 h 1160647"/>
                <a:gd name="connsiteX242" fmla="*/ 1321403 w 3028183"/>
                <a:gd name="connsiteY242" fmla="*/ 700416 h 1160647"/>
                <a:gd name="connsiteX243" fmla="*/ 1323176 w 3028183"/>
                <a:gd name="connsiteY243" fmla="*/ 700416 h 1160647"/>
                <a:gd name="connsiteX244" fmla="*/ 1335590 w 3028183"/>
                <a:gd name="connsiteY244" fmla="*/ 700416 h 1160647"/>
                <a:gd name="connsiteX245" fmla="*/ 1335590 w 3028183"/>
                <a:gd name="connsiteY245" fmla="*/ 702578 h 1160647"/>
                <a:gd name="connsiteX246" fmla="*/ 1335590 w 3028183"/>
                <a:gd name="connsiteY246" fmla="*/ 717710 h 1160647"/>
                <a:gd name="connsiteX247" fmla="*/ 1339643 w 3028183"/>
                <a:gd name="connsiteY247" fmla="*/ 715549 h 1160647"/>
                <a:gd name="connsiteX248" fmla="*/ 1339643 w 3028183"/>
                <a:gd name="connsiteY248" fmla="*/ 700416 h 1160647"/>
                <a:gd name="connsiteX249" fmla="*/ 1341163 w 3028183"/>
                <a:gd name="connsiteY249" fmla="*/ 700416 h 1160647"/>
                <a:gd name="connsiteX250" fmla="*/ 1351803 w 3028183"/>
                <a:gd name="connsiteY250" fmla="*/ 700416 h 1160647"/>
                <a:gd name="connsiteX251" fmla="*/ 1351803 w 3028183"/>
                <a:gd name="connsiteY251" fmla="*/ 702037 h 1160647"/>
                <a:gd name="connsiteX252" fmla="*/ 1351803 w 3028183"/>
                <a:gd name="connsiteY252" fmla="*/ 713387 h 1160647"/>
                <a:gd name="connsiteX253" fmla="*/ 1382204 w 3028183"/>
                <a:gd name="connsiteY253" fmla="*/ 713387 h 1160647"/>
                <a:gd name="connsiteX254" fmla="*/ 1382204 w 3028183"/>
                <a:gd name="connsiteY254" fmla="*/ 676637 h 1160647"/>
                <a:gd name="connsiteX255" fmla="*/ 1383470 w 3028183"/>
                <a:gd name="connsiteY255" fmla="*/ 676637 h 1160647"/>
                <a:gd name="connsiteX256" fmla="*/ 1392337 w 3028183"/>
                <a:gd name="connsiteY256" fmla="*/ 676637 h 1160647"/>
                <a:gd name="connsiteX257" fmla="*/ 1392337 w 3028183"/>
                <a:gd name="connsiteY257" fmla="*/ 698254 h 1160647"/>
                <a:gd name="connsiteX258" fmla="*/ 1394364 w 3028183"/>
                <a:gd name="connsiteY258" fmla="*/ 665828 h 1160647"/>
                <a:gd name="connsiteX259" fmla="*/ 1416657 w 3028183"/>
                <a:gd name="connsiteY259" fmla="*/ 665828 h 1160647"/>
                <a:gd name="connsiteX260" fmla="*/ 1416657 w 3028183"/>
                <a:gd name="connsiteY260" fmla="*/ 664206 h 1160647"/>
                <a:gd name="connsiteX261" fmla="*/ 1416657 w 3028183"/>
                <a:gd name="connsiteY261" fmla="*/ 652857 h 1160647"/>
                <a:gd name="connsiteX262" fmla="*/ 1417417 w 3028183"/>
                <a:gd name="connsiteY262" fmla="*/ 652857 h 1160647"/>
                <a:gd name="connsiteX263" fmla="*/ 1422737 w 3028183"/>
                <a:gd name="connsiteY263" fmla="*/ 652857 h 1160647"/>
                <a:gd name="connsiteX264" fmla="*/ 1422737 w 3028183"/>
                <a:gd name="connsiteY264" fmla="*/ 650966 h 1160647"/>
                <a:gd name="connsiteX265" fmla="*/ 1422737 w 3028183"/>
                <a:gd name="connsiteY265" fmla="*/ 637725 h 1160647"/>
                <a:gd name="connsiteX266" fmla="*/ 1426791 w 3028183"/>
                <a:gd name="connsiteY266" fmla="*/ 644210 h 1160647"/>
                <a:gd name="connsiteX267" fmla="*/ 1429071 w 3028183"/>
                <a:gd name="connsiteY267" fmla="*/ 644210 h 1160647"/>
                <a:gd name="connsiteX268" fmla="*/ 1445031 w 3028183"/>
                <a:gd name="connsiteY268" fmla="*/ 644210 h 1160647"/>
                <a:gd name="connsiteX269" fmla="*/ 1445031 w 3028183"/>
                <a:gd name="connsiteY269" fmla="*/ 643399 h 1160647"/>
                <a:gd name="connsiteX270" fmla="*/ 1445031 w 3028183"/>
                <a:gd name="connsiteY270" fmla="*/ 637725 h 1160647"/>
                <a:gd name="connsiteX271" fmla="*/ 1445791 w 3028183"/>
                <a:gd name="connsiteY271" fmla="*/ 637725 h 1160647"/>
                <a:gd name="connsiteX272" fmla="*/ 1451111 w 3028183"/>
                <a:gd name="connsiteY272" fmla="*/ 637725 h 1160647"/>
                <a:gd name="connsiteX273" fmla="*/ 1451111 w 3028183"/>
                <a:gd name="connsiteY273" fmla="*/ 639076 h 1160647"/>
                <a:gd name="connsiteX274" fmla="*/ 1451111 w 3028183"/>
                <a:gd name="connsiteY274" fmla="*/ 648534 h 1160647"/>
                <a:gd name="connsiteX275" fmla="*/ 1489618 w 3028183"/>
                <a:gd name="connsiteY275" fmla="*/ 648534 h 1160647"/>
                <a:gd name="connsiteX276" fmla="*/ 1489618 w 3028183"/>
                <a:gd name="connsiteY276" fmla="*/ 786887 h 1160647"/>
                <a:gd name="connsiteX277" fmla="*/ 1491138 w 3028183"/>
                <a:gd name="connsiteY277" fmla="*/ 786887 h 1160647"/>
                <a:gd name="connsiteX278" fmla="*/ 1501778 w 3028183"/>
                <a:gd name="connsiteY278" fmla="*/ 786887 h 1160647"/>
                <a:gd name="connsiteX279" fmla="*/ 1501778 w 3028183"/>
                <a:gd name="connsiteY279" fmla="*/ 773917 h 1160647"/>
                <a:gd name="connsiteX280" fmla="*/ 1505832 w 3028183"/>
                <a:gd name="connsiteY280" fmla="*/ 773917 h 1160647"/>
                <a:gd name="connsiteX281" fmla="*/ 1505832 w 3028183"/>
                <a:gd name="connsiteY281" fmla="*/ 786887 h 1160647"/>
                <a:gd name="connsiteX282" fmla="*/ 1536232 w 3028183"/>
                <a:gd name="connsiteY282" fmla="*/ 786887 h 1160647"/>
                <a:gd name="connsiteX283" fmla="*/ 1536232 w 3028183"/>
                <a:gd name="connsiteY283" fmla="*/ 756622 h 1160647"/>
                <a:gd name="connsiteX284" fmla="*/ 1548392 w 3028183"/>
                <a:gd name="connsiteY284" fmla="*/ 756622 h 1160647"/>
                <a:gd name="connsiteX285" fmla="*/ 1560552 w 3028183"/>
                <a:gd name="connsiteY285" fmla="*/ 754461 h 1160647"/>
                <a:gd name="connsiteX286" fmla="*/ 1564606 w 3028183"/>
                <a:gd name="connsiteY286" fmla="*/ 756622 h 1160647"/>
                <a:gd name="connsiteX287" fmla="*/ 1574739 w 3028183"/>
                <a:gd name="connsiteY287" fmla="*/ 756622 h 1160647"/>
                <a:gd name="connsiteX288" fmla="*/ 1574739 w 3028183"/>
                <a:gd name="connsiteY288" fmla="*/ 786887 h 1160647"/>
                <a:gd name="connsiteX289" fmla="*/ 1582846 w 3028183"/>
                <a:gd name="connsiteY289" fmla="*/ 786887 h 1160647"/>
                <a:gd name="connsiteX290" fmla="*/ 1582846 w 3028183"/>
                <a:gd name="connsiteY290" fmla="*/ 804182 h 1160647"/>
                <a:gd name="connsiteX291" fmla="*/ 1592182 w 3028183"/>
                <a:gd name="connsiteY291" fmla="*/ 805087 h 1160647"/>
                <a:gd name="connsiteX292" fmla="*/ 1605140 w 3028183"/>
                <a:gd name="connsiteY292" fmla="*/ 805087 h 1160647"/>
                <a:gd name="connsiteX293" fmla="*/ 1605140 w 3028183"/>
                <a:gd name="connsiteY293" fmla="*/ 789049 h 1160647"/>
                <a:gd name="connsiteX294" fmla="*/ 1673096 w 3028183"/>
                <a:gd name="connsiteY294" fmla="*/ 789049 h 1160647"/>
                <a:gd name="connsiteX295" fmla="*/ 1673096 w 3028183"/>
                <a:gd name="connsiteY295" fmla="*/ 703796 h 1160647"/>
                <a:gd name="connsiteX296" fmla="*/ 1745104 w 3028183"/>
                <a:gd name="connsiteY296" fmla="*/ 703796 h 1160647"/>
                <a:gd name="connsiteX297" fmla="*/ 1745104 w 3028183"/>
                <a:gd name="connsiteY297" fmla="*/ 782564 h 1160647"/>
                <a:gd name="connsiteX298" fmla="*/ 1747008 w 3028183"/>
                <a:gd name="connsiteY298" fmla="*/ 782564 h 1160647"/>
                <a:gd name="connsiteX299" fmla="*/ 1748250 w 3028183"/>
                <a:gd name="connsiteY299" fmla="*/ 805087 h 1160647"/>
                <a:gd name="connsiteX300" fmla="*/ 1757926 w 3028183"/>
                <a:gd name="connsiteY300" fmla="*/ 805087 h 1160647"/>
                <a:gd name="connsiteX301" fmla="*/ 1759168 w 3028183"/>
                <a:gd name="connsiteY301" fmla="*/ 782564 h 1160647"/>
                <a:gd name="connsiteX302" fmla="*/ 1765248 w 3028183"/>
                <a:gd name="connsiteY302" fmla="*/ 782564 h 1160647"/>
                <a:gd name="connsiteX303" fmla="*/ 1766490 w 3028183"/>
                <a:gd name="connsiteY303" fmla="*/ 805087 h 1160647"/>
                <a:gd name="connsiteX304" fmla="*/ 1817112 w 3028183"/>
                <a:gd name="connsiteY304" fmla="*/ 805087 h 1160647"/>
                <a:gd name="connsiteX305" fmla="*/ 1817112 w 3028183"/>
                <a:gd name="connsiteY305" fmla="*/ 642059 h 1160647"/>
                <a:gd name="connsiteX306" fmla="*/ 2014439 w 3028183"/>
                <a:gd name="connsiteY306" fmla="*/ 642059 h 1160647"/>
                <a:gd name="connsiteX307" fmla="*/ 2014439 w 3028183"/>
                <a:gd name="connsiteY307" fmla="*/ 805087 h 1160647"/>
                <a:gd name="connsiteX308" fmla="*/ 2033136 w 3028183"/>
                <a:gd name="connsiteY308" fmla="*/ 805087 h 1160647"/>
                <a:gd name="connsiteX309" fmla="*/ 2033136 w 3028183"/>
                <a:gd name="connsiteY309" fmla="*/ 722394 h 1160647"/>
                <a:gd name="connsiteX310" fmla="*/ 2128256 w 3028183"/>
                <a:gd name="connsiteY310" fmla="*/ 722394 h 1160647"/>
                <a:gd name="connsiteX311" fmla="*/ 2140186 w 3028183"/>
                <a:gd name="connsiteY311" fmla="*/ 404253 h 1160647"/>
                <a:gd name="connsiteX312" fmla="*/ 2128026 w 3028183"/>
                <a:gd name="connsiteY312" fmla="*/ 382635 h 1160647"/>
                <a:gd name="connsiteX313" fmla="*/ 2121946 w 3028183"/>
                <a:gd name="connsiteY313" fmla="*/ 378311 h 1160647"/>
                <a:gd name="connsiteX314" fmla="*/ 2130053 w 3028183"/>
                <a:gd name="connsiteY314" fmla="*/ 354532 h 1160647"/>
                <a:gd name="connsiteX315" fmla="*/ 2130053 w 3028183"/>
                <a:gd name="connsiteY315" fmla="*/ 337238 h 1160647"/>
                <a:gd name="connsiteX316" fmla="*/ 2144240 w 3028183"/>
                <a:gd name="connsiteY316" fmla="*/ 337238 h 1160647"/>
                <a:gd name="connsiteX317" fmla="*/ 2144240 w 3028183"/>
                <a:gd name="connsiteY317" fmla="*/ 315620 h 1160647"/>
                <a:gd name="connsiteX318" fmla="*/ 2146266 w 3028183"/>
                <a:gd name="connsiteY318" fmla="*/ 311296 h 1160647"/>
                <a:gd name="connsiteX319" fmla="*/ 2146266 w 3028183"/>
                <a:gd name="connsiteY319" fmla="*/ 233472 h 1160647"/>
                <a:gd name="connsiteX320" fmla="*/ 2144240 w 3028183"/>
                <a:gd name="connsiteY320" fmla="*/ 226987 h 1160647"/>
                <a:gd name="connsiteX321" fmla="*/ 2150320 w 3028183"/>
                <a:gd name="connsiteY321" fmla="*/ 220501 h 1160647"/>
                <a:gd name="connsiteX322" fmla="*/ 2150320 w 3028183"/>
                <a:gd name="connsiteY322" fmla="*/ 162133 h 1160647"/>
                <a:gd name="connsiteX323" fmla="*/ 2152346 w 3028183"/>
                <a:gd name="connsiteY323" fmla="*/ 157810 h 1160647"/>
                <a:gd name="connsiteX324" fmla="*/ 2152346 w 3028183"/>
                <a:gd name="connsiteY324" fmla="*/ 101604 h 1160647"/>
                <a:gd name="connsiteX325" fmla="*/ 2154373 w 3028183"/>
                <a:gd name="connsiteY325" fmla="*/ 82148 h 1160647"/>
                <a:gd name="connsiteX326" fmla="*/ 2158427 w 3028183"/>
                <a:gd name="connsiteY326" fmla="*/ 99442 h 1160647"/>
                <a:gd name="connsiteX327" fmla="*/ 2160453 w 3028183"/>
                <a:gd name="connsiteY327" fmla="*/ 157810 h 1160647"/>
                <a:gd name="connsiteX328" fmla="*/ 2162480 w 3028183"/>
                <a:gd name="connsiteY328" fmla="*/ 220501 h 1160647"/>
                <a:gd name="connsiteX329" fmla="*/ 2168560 w 3028183"/>
                <a:gd name="connsiteY329" fmla="*/ 226987 h 1160647"/>
                <a:gd name="connsiteX330" fmla="*/ 2166533 w 3028183"/>
                <a:gd name="connsiteY330" fmla="*/ 233472 h 1160647"/>
                <a:gd name="connsiteX331" fmla="*/ 2166533 w 3028183"/>
                <a:gd name="connsiteY331" fmla="*/ 311296 h 1160647"/>
                <a:gd name="connsiteX332" fmla="*/ 2168560 w 3028183"/>
                <a:gd name="connsiteY332" fmla="*/ 315620 h 1160647"/>
                <a:gd name="connsiteX333" fmla="*/ 2168560 w 3028183"/>
                <a:gd name="connsiteY333" fmla="*/ 337238 h 1160647"/>
                <a:gd name="connsiteX334" fmla="*/ 2182747 w 3028183"/>
                <a:gd name="connsiteY334" fmla="*/ 337238 h 1160647"/>
                <a:gd name="connsiteX335" fmla="*/ 2182747 w 3028183"/>
                <a:gd name="connsiteY335" fmla="*/ 354532 h 1160647"/>
                <a:gd name="connsiteX336" fmla="*/ 2190854 w 3028183"/>
                <a:gd name="connsiteY336" fmla="*/ 378311 h 1160647"/>
                <a:gd name="connsiteX337" fmla="*/ 2184774 w 3028183"/>
                <a:gd name="connsiteY337" fmla="*/ 382635 h 1160647"/>
                <a:gd name="connsiteX338" fmla="*/ 2172613 w 3028183"/>
                <a:gd name="connsiteY338" fmla="*/ 404253 h 1160647"/>
                <a:gd name="connsiteX339" fmla="*/ 2180720 w 3028183"/>
                <a:gd name="connsiteY339" fmla="*/ 657181 h 1160647"/>
                <a:gd name="connsiteX340" fmla="*/ 2245574 w 3028183"/>
                <a:gd name="connsiteY340" fmla="*/ 657181 h 1160647"/>
                <a:gd name="connsiteX341" fmla="*/ 2245574 w 3028183"/>
                <a:gd name="connsiteY341" fmla="*/ 732843 h 1160647"/>
                <a:gd name="connsiteX342" fmla="*/ 2253681 w 3028183"/>
                <a:gd name="connsiteY342" fmla="*/ 732843 h 1160647"/>
                <a:gd name="connsiteX343" fmla="*/ 2255708 w 3028183"/>
                <a:gd name="connsiteY343" fmla="*/ 726358 h 1160647"/>
                <a:gd name="connsiteX344" fmla="*/ 2261788 w 3028183"/>
                <a:gd name="connsiteY344" fmla="*/ 726358 h 1160647"/>
                <a:gd name="connsiteX345" fmla="*/ 2263815 w 3028183"/>
                <a:gd name="connsiteY345" fmla="*/ 735005 h 1160647"/>
                <a:gd name="connsiteX346" fmla="*/ 2275975 w 3028183"/>
                <a:gd name="connsiteY346" fmla="*/ 735005 h 1160647"/>
                <a:gd name="connsiteX347" fmla="*/ 2275975 w 3028183"/>
                <a:gd name="connsiteY347" fmla="*/ 728519 h 1160647"/>
                <a:gd name="connsiteX348" fmla="*/ 2298268 w 3028183"/>
                <a:gd name="connsiteY348" fmla="*/ 728519 h 1160647"/>
                <a:gd name="connsiteX349" fmla="*/ 2298268 w 3028183"/>
                <a:gd name="connsiteY349" fmla="*/ 735005 h 1160647"/>
                <a:gd name="connsiteX350" fmla="*/ 2318535 w 3028183"/>
                <a:gd name="connsiteY350" fmla="*/ 735005 h 1160647"/>
                <a:gd name="connsiteX351" fmla="*/ 2318535 w 3028183"/>
                <a:gd name="connsiteY351" fmla="*/ 780402 h 1160647"/>
                <a:gd name="connsiteX352" fmla="*/ 2332722 w 3028183"/>
                <a:gd name="connsiteY352" fmla="*/ 780402 h 1160647"/>
                <a:gd name="connsiteX353" fmla="*/ 2332722 w 3028183"/>
                <a:gd name="connsiteY353" fmla="*/ 767431 h 1160647"/>
                <a:gd name="connsiteX354" fmla="*/ 2348936 w 3028183"/>
                <a:gd name="connsiteY354" fmla="*/ 767431 h 1160647"/>
                <a:gd name="connsiteX355" fmla="*/ 2348936 w 3028183"/>
                <a:gd name="connsiteY355" fmla="*/ 588004 h 1160647"/>
                <a:gd name="connsiteX356" fmla="*/ 2355016 w 3028183"/>
                <a:gd name="connsiteY356" fmla="*/ 581518 h 1160647"/>
                <a:gd name="connsiteX357" fmla="*/ 2427977 w 3028183"/>
                <a:gd name="connsiteY357" fmla="*/ 581518 h 1160647"/>
                <a:gd name="connsiteX358" fmla="*/ 2427977 w 3028183"/>
                <a:gd name="connsiteY358" fmla="*/ 590166 h 1160647"/>
                <a:gd name="connsiteX359" fmla="*/ 2438110 w 3028183"/>
                <a:gd name="connsiteY359" fmla="*/ 590166 h 1160647"/>
                <a:gd name="connsiteX360" fmla="*/ 2438110 w 3028183"/>
                <a:gd name="connsiteY360" fmla="*/ 704740 h 1160647"/>
                <a:gd name="connsiteX361" fmla="*/ 2460404 w 3028183"/>
                <a:gd name="connsiteY361" fmla="*/ 704740 h 1160647"/>
                <a:gd name="connsiteX362" fmla="*/ 2460404 w 3028183"/>
                <a:gd name="connsiteY362" fmla="*/ 637725 h 1160647"/>
                <a:gd name="connsiteX363" fmla="*/ 2486751 w 3028183"/>
                <a:gd name="connsiteY363" fmla="*/ 637725 h 1160647"/>
                <a:gd name="connsiteX364" fmla="*/ 2490804 w 3028183"/>
                <a:gd name="connsiteY364" fmla="*/ 633401 h 1160647"/>
                <a:gd name="connsiteX365" fmla="*/ 2498911 w 3028183"/>
                <a:gd name="connsiteY365" fmla="*/ 633401 h 1160647"/>
                <a:gd name="connsiteX366" fmla="*/ 2502964 w 3028183"/>
                <a:gd name="connsiteY366" fmla="*/ 637725 h 1160647"/>
                <a:gd name="connsiteX367" fmla="*/ 2525258 w 3028183"/>
                <a:gd name="connsiteY367" fmla="*/ 637725 h 1160647"/>
                <a:gd name="connsiteX368" fmla="*/ 2525258 w 3028183"/>
                <a:gd name="connsiteY368" fmla="*/ 520989 h 1160647"/>
                <a:gd name="connsiteX369" fmla="*/ 2582005 w 3028183"/>
                <a:gd name="connsiteY369" fmla="*/ 510180 h 1160647"/>
                <a:gd name="connsiteX370" fmla="*/ 2582005 w 3028183"/>
                <a:gd name="connsiteY370" fmla="*/ 511261 h 1160647"/>
                <a:gd name="connsiteX371" fmla="*/ 2582005 w 3028183"/>
                <a:gd name="connsiteY371" fmla="*/ 518827 h 1160647"/>
                <a:gd name="connsiteX372" fmla="*/ 2608352 w 3028183"/>
                <a:gd name="connsiteY372" fmla="*/ 518827 h 1160647"/>
                <a:gd name="connsiteX373" fmla="*/ 2608352 w 3028183"/>
                <a:gd name="connsiteY373" fmla="*/ 773917 h 1160647"/>
                <a:gd name="connsiteX374" fmla="*/ 2630646 w 3028183"/>
                <a:gd name="connsiteY374" fmla="*/ 773917 h 1160647"/>
                <a:gd name="connsiteX375" fmla="*/ 2630646 w 3028183"/>
                <a:gd name="connsiteY375" fmla="*/ 769593 h 1160647"/>
                <a:gd name="connsiteX376" fmla="*/ 2642806 w 3028183"/>
                <a:gd name="connsiteY376" fmla="*/ 769593 h 1160647"/>
                <a:gd name="connsiteX377" fmla="*/ 2642806 w 3028183"/>
                <a:gd name="connsiteY377" fmla="*/ 773917 h 1160647"/>
                <a:gd name="connsiteX378" fmla="*/ 2667126 w 3028183"/>
                <a:gd name="connsiteY378" fmla="*/ 773917 h 1160647"/>
                <a:gd name="connsiteX379" fmla="*/ 2667126 w 3028183"/>
                <a:gd name="connsiteY379" fmla="*/ 760946 h 1160647"/>
                <a:gd name="connsiteX380" fmla="*/ 2695500 w 3028183"/>
                <a:gd name="connsiteY380" fmla="*/ 760946 h 1160647"/>
                <a:gd name="connsiteX381" fmla="*/ 2707660 w 3028183"/>
                <a:gd name="connsiteY381" fmla="*/ 756622 h 1160647"/>
                <a:gd name="connsiteX382" fmla="*/ 2727927 w 3028183"/>
                <a:gd name="connsiteY382" fmla="*/ 760946 h 1160647"/>
                <a:gd name="connsiteX383" fmla="*/ 2727927 w 3028183"/>
                <a:gd name="connsiteY383" fmla="*/ 743652 h 1160647"/>
                <a:gd name="connsiteX384" fmla="*/ 2736034 w 3028183"/>
                <a:gd name="connsiteY384" fmla="*/ 743652 h 1160647"/>
                <a:gd name="connsiteX385" fmla="*/ 2736034 w 3028183"/>
                <a:gd name="connsiteY385" fmla="*/ 730681 h 1160647"/>
                <a:gd name="connsiteX386" fmla="*/ 2792781 w 3028183"/>
                <a:gd name="connsiteY386" fmla="*/ 730681 h 1160647"/>
                <a:gd name="connsiteX387" fmla="*/ 2792781 w 3028183"/>
                <a:gd name="connsiteY387" fmla="*/ 700416 h 1160647"/>
                <a:gd name="connsiteX388" fmla="*/ 2811021 w 3028183"/>
                <a:gd name="connsiteY388" fmla="*/ 700416 h 1160647"/>
                <a:gd name="connsiteX389" fmla="*/ 2811021 w 3028183"/>
                <a:gd name="connsiteY389" fmla="*/ 693931 h 1160647"/>
                <a:gd name="connsiteX390" fmla="*/ 2823181 w 3028183"/>
                <a:gd name="connsiteY390" fmla="*/ 693931 h 1160647"/>
                <a:gd name="connsiteX391" fmla="*/ 2823181 w 3028183"/>
                <a:gd name="connsiteY391" fmla="*/ 700416 h 1160647"/>
                <a:gd name="connsiteX392" fmla="*/ 2839395 w 3028183"/>
                <a:gd name="connsiteY392" fmla="*/ 700416 h 1160647"/>
                <a:gd name="connsiteX393" fmla="*/ 2839395 w 3028183"/>
                <a:gd name="connsiteY393" fmla="*/ 750137 h 1160647"/>
                <a:gd name="connsiteX394" fmla="*/ 2871822 w 3028183"/>
                <a:gd name="connsiteY394" fmla="*/ 750137 h 1160647"/>
                <a:gd name="connsiteX395" fmla="*/ 2871822 w 3028183"/>
                <a:gd name="connsiteY395" fmla="*/ 724196 h 1160647"/>
                <a:gd name="connsiteX396" fmla="*/ 2910329 w 3028183"/>
                <a:gd name="connsiteY396" fmla="*/ 724196 h 1160647"/>
                <a:gd name="connsiteX397" fmla="*/ 2910329 w 3028183"/>
                <a:gd name="connsiteY397" fmla="*/ 693931 h 1160647"/>
                <a:gd name="connsiteX398" fmla="*/ 2958970 w 3028183"/>
                <a:gd name="connsiteY398" fmla="*/ 693931 h 1160647"/>
                <a:gd name="connsiteX399" fmla="*/ 2958970 w 3028183"/>
                <a:gd name="connsiteY399" fmla="*/ 805087 h 1160647"/>
                <a:gd name="connsiteX400" fmla="*/ 2958970 w 3028183"/>
                <a:gd name="connsiteY400" fmla="*/ 818866 h 1160647"/>
                <a:gd name="connsiteX401" fmla="*/ 3024845 w 3028183"/>
                <a:gd name="connsiteY401" fmla="*/ 818866 h 1160647"/>
                <a:gd name="connsiteX402" fmla="*/ 3028183 w 3028183"/>
                <a:gd name="connsiteY402" fmla="*/ 1160647 h 1160647"/>
                <a:gd name="connsiteX403" fmla="*/ 2054 w 3028183"/>
                <a:gd name="connsiteY403" fmla="*/ 1158314 h 1160647"/>
                <a:gd name="connsiteX404" fmla="*/ 0 w 3028183"/>
                <a:gd name="connsiteY404" fmla="*/ 724196 h 1160647"/>
                <a:gd name="connsiteX405" fmla="*/ 20267 w 3028183"/>
                <a:gd name="connsiteY405" fmla="*/ 724196 h 1160647"/>
                <a:gd name="connsiteX406" fmla="*/ 20774 w 3028183"/>
                <a:gd name="connsiteY406" fmla="*/ 723115 h 1160647"/>
                <a:gd name="connsiteX407" fmla="*/ 24320 w 3028183"/>
                <a:gd name="connsiteY407" fmla="*/ 715549 h 1160647"/>
                <a:gd name="connsiteX408" fmla="*/ 26094 w 3028183"/>
                <a:gd name="connsiteY408" fmla="*/ 715819 h 1160647"/>
                <a:gd name="connsiteX409" fmla="*/ 38507 w 3028183"/>
                <a:gd name="connsiteY409" fmla="*/ 717710 h 1160647"/>
                <a:gd name="connsiteX410" fmla="*/ 39014 w 3028183"/>
                <a:gd name="connsiteY410" fmla="*/ 719062 h 1160647"/>
                <a:gd name="connsiteX411" fmla="*/ 42560 w 3028183"/>
                <a:gd name="connsiteY411" fmla="*/ 728519 h 1160647"/>
                <a:gd name="connsiteX412" fmla="*/ 68907 w 3028183"/>
                <a:gd name="connsiteY412" fmla="*/ 730681 h 1160647"/>
                <a:gd name="connsiteX413" fmla="*/ 68907 w 3028183"/>
                <a:gd name="connsiteY413" fmla="*/ 607460 h 1160647"/>
                <a:gd name="connsiteX414" fmla="*/ 70934 w 3028183"/>
                <a:gd name="connsiteY414" fmla="*/ 607460 h 1160647"/>
                <a:gd name="connsiteX415" fmla="*/ 85121 w 3028183"/>
                <a:gd name="connsiteY415" fmla="*/ 607460 h 1160647"/>
                <a:gd name="connsiteX416" fmla="*/ 85121 w 3028183"/>
                <a:gd name="connsiteY416" fmla="*/ 471268 h 1160647"/>
                <a:gd name="connsiteX417" fmla="*/ 86894 w 3028183"/>
                <a:gd name="connsiteY417" fmla="*/ 471268 h 1160647"/>
                <a:gd name="connsiteX418" fmla="*/ 99308 w 3028183"/>
                <a:gd name="connsiteY418" fmla="*/ 471268 h 1160647"/>
                <a:gd name="connsiteX419" fmla="*/ 99308 w 3028183"/>
                <a:gd name="connsiteY419" fmla="*/ 356694 h 1160647"/>
                <a:gd name="connsiteX420" fmla="*/ 103361 w 3028183"/>
                <a:gd name="connsiteY420" fmla="*/ 328590 h 1160647"/>
                <a:gd name="connsiteX421" fmla="*/ 105388 w 3028183"/>
                <a:gd name="connsiteY421" fmla="*/ 328590 h 1160647"/>
                <a:gd name="connsiteX422" fmla="*/ 119575 w 3028183"/>
                <a:gd name="connsiteY422" fmla="*/ 328590 h 1160647"/>
                <a:gd name="connsiteX423" fmla="*/ 156055 w 3028183"/>
                <a:gd name="connsiteY423" fmla="*/ 246443 h 1160647"/>
                <a:gd name="connsiteX424" fmla="*/ 160109 w 3028183"/>
                <a:gd name="connsiteY424" fmla="*/ 0 h 1160647"/>
                <a:gd name="connsiteX0" fmla="*/ 160109 w 3028183"/>
                <a:gd name="connsiteY0" fmla="*/ 0 h 1160647"/>
                <a:gd name="connsiteX1" fmla="*/ 162135 w 3028183"/>
                <a:gd name="connsiteY1" fmla="*/ 246443 h 1160647"/>
                <a:gd name="connsiteX2" fmla="*/ 200642 w 3028183"/>
                <a:gd name="connsiteY2" fmla="*/ 326429 h 1160647"/>
                <a:gd name="connsiteX3" fmla="*/ 202669 w 3028183"/>
                <a:gd name="connsiteY3" fmla="*/ 326429 h 1160647"/>
                <a:gd name="connsiteX4" fmla="*/ 216856 w 3028183"/>
                <a:gd name="connsiteY4" fmla="*/ 326429 h 1160647"/>
                <a:gd name="connsiteX5" fmla="*/ 216856 w 3028183"/>
                <a:gd name="connsiteY5" fmla="*/ 350208 h 1160647"/>
                <a:gd name="connsiteX6" fmla="*/ 217363 w 3028183"/>
                <a:gd name="connsiteY6" fmla="*/ 351019 h 1160647"/>
                <a:gd name="connsiteX7" fmla="*/ 220909 w 3028183"/>
                <a:gd name="connsiteY7" fmla="*/ 356694 h 1160647"/>
                <a:gd name="connsiteX8" fmla="*/ 220909 w 3028183"/>
                <a:gd name="connsiteY8" fmla="*/ 471268 h 1160647"/>
                <a:gd name="connsiteX9" fmla="*/ 223189 w 3028183"/>
                <a:gd name="connsiteY9" fmla="*/ 471268 h 1160647"/>
                <a:gd name="connsiteX10" fmla="*/ 239150 w 3028183"/>
                <a:gd name="connsiteY10" fmla="*/ 471268 h 1160647"/>
                <a:gd name="connsiteX11" fmla="*/ 239150 w 3028183"/>
                <a:gd name="connsiteY11" fmla="*/ 611783 h 1160647"/>
                <a:gd name="connsiteX12" fmla="*/ 240670 w 3028183"/>
                <a:gd name="connsiteY12" fmla="*/ 611513 h 1160647"/>
                <a:gd name="connsiteX13" fmla="*/ 251310 w 3028183"/>
                <a:gd name="connsiteY13" fmla="*/ 609622 h 1160647"/>
                <a:gd name="connsiteX14" fmla="*/ 249283 w 3028183"/>
                <a:gd name="connsiteY14" fmla="*/ 698254 h 1160647"/>
                <a:gd name="connsiteX15" fmla="*/ 250803 w 3028183"/>
                <a:gd name="connsiteY15" fmla="*/ 698525 h 1160647"/>
                <a:gd name="connsiteX16" fmla="*/ 261443 w 3028183"/>
                <a:gd name="connsiteY16" fmla="*/ 700416 h 1160647"/>
                <a:gd name="connsiteX17" fmla="*/ 261696 w 3028183"/>
                <a:gd name="connsiteY17" fmla="*/ 701227 h 1160647"/>
                <a:gd name="connsiteX18" fmla="*/ 263470 w 3028183"/>
                <a:gd name="connsiteY18" fmla="*/ 706902 h 1160647"/>
                <a:gd name="connsiteX19" fmla="*/ 264230 w 3028183"/>
                <a:gd name="connsiteY19" fmla="*/ 704470 h 1160647"/>
                <a:gd name="connsiteX20" fmla="*/ 269550 w 3028183"/>
                <a:gd name="connsiteY20" fmla="*/ 687446 h 1160647"/>
                <a:gd name="connsiteX21" fmla="*/ 271323 w 3028183"/>
                <a:gd name="connsiteY21" fmla="*/ 687446 h 1160647"/>
                <a:gd name="connsiteX22" fmla="*/ 283737 w 3028183"/>
                <a:gd name="connsiteY22" fmla="*/ 687446 h 1160647"/>
                <a:gd name="connsiteX23" fmla="*/ 283737 w 3028183"/>
                <a:gd name="connsiteY23" fmla="*/ 719872 h 1160647"/>
                <a:gd name="connsiteX24" fmla="*/ 284750 w 3028183"/>
                <a:gd name="connsiteY24" fmla="*/ 720413 h 1160647"/>
                <a:gd name="connsiteX25" fmla="*/ 291844 w 3028183"/>
                <a:gd name="connsiteY25" fmla="*/ 724196 h 1160647"/>
                <a:gd name="connsiteX26" fmla="*/ 291844 w 3028183"/>
                <a:gd name="connsiteY26" fmla="*/ 725547 h 1160647"/>
                <a:gd name="connsiteX27" fmla="*/ 291844 w 3028183"/>
                <a:gd name="connsiteY27" fmla="*/ 735005 h 1160647"/>
                <a:gd name="connsiteX28" fmla="*/ 336431 w 3028183"/>
                <a:gd name="connsiteY28" fmla="*/ 735005 h 1160647"/>
                <a:gd name="connsiteX29" fmla="*/ 336431 w 3028183"/>
                <a:gd name="connsiteY29" fmla="*/ 736086 h 1160647"/>
                <a:gd name="connsiteX30" fmla="*/ 336431 w 3028183"/>
                <a:gd name="connsiteY30" fmla="*/ 743652 h 1160647"/>
                <a:gd name="connsiteX31" fmla="*/ 338457 w 3028183"/>
                <a:gd name="connsiteY31" fmla="*/ 743652 h 1160647"/>
                <a:gd name="connsiteX32" fmla="*/ 352644 w 3028183"/>
                <a:gd name="connsiteY32" fmla="*/ 743652 h 1160647"/>
                <a:gd name="connsiteX33" fmla="*/ 352644 w 3028183"/>
                <a:gd name="connsiteY33" fmla="*/ 713387 h 1160647"/>
                <a:gd name="connsiteX34" fmla="*/ 397231 w 3028183"/>
                <a:gd name="connsiteY34" fmla="*/ 713387 h 1160647"/>
                <a:gd name="connsiteX35" fmla="*/ 397231 w 3028183"/>
                <a:gd name="connsiteY35" fmla="*/ 712036 h 1160647"/>
                <a:gd name="connsiteX36" fmla="*/ 397231 w 3028183"/>
                <a:gd name="connsiteY36" fmla="*/ 702578 h 1160647"/>
                <a:gd name="connsiteX37" fmla="*/ 398245 w 3028183"/>
                <a:gd name="connsiteY37" fmla="*/ 702578 h 1160647"/>
                <a:gd name="connsiteX38" fmla="*/ 405338 w 3028183"/>
                <a:gd name="connsiteY38" fmla="*/ 702578 h 1160647"/>
                <a:gd name="connsiteX39" fmla="*/ 405338 w 3028183"/>
                <a:gd name="connsiteY39" fmla="*/ 700687 h 1160647"/>
                <a:gd name="connsiteX40" fmla="*/ 405338 w 3028183"/>
                <a:gd name="connsiteY40" fmla="*/ 687446 h 1160647"/>
                <a:gd name="connsiteX41" fmla="*/ 406098 w 3028183"/>
                <a:gd name="connsiteY41" fmla="*/ 687446 h 1160647"/>
                <a:gd name="connsiteX42" fmla="*/ 411418 w 3028183"/>
                <a:gd name="connsiteY42" fmla="*/ 687446 h 1160647"/>
                <a:gd name="connsiteX43" fmla="*/ 411418 w 3028183"/>
                <a:gd name="connsiteY43" fmla="*/ 686365 h 1160647"/>
                <a:gd name="connsiteX44" fmla="*/ 411418 w 3028183"/>
                <a:gd name="connsiteY44" fmla="*/ 678798 h 1160647"/>
                <a:gd name="connsiteX45" fmla="*/ 413445 w 3028183"/>
                <a:gd name="connsiteY45" fmla="*/ 678798 h 1160647"/>
                <a:gd name="connsiteX46" fmla="*/ 427632 w 3028183"/>
                <a:gd name="connsiteY46" fmla="*/ 678798 h 1160647"/>
                <a:gd name="connsiteX47" fmla="*/ 427632 w 3028183"/>
                <a:gd name="connsiteY47" fmla="*/ 679879 h 1160647"/>
                <a:gd name="connsiteX48" fmla="*/ 427632 w 3028183"/>
                <a:gd name="connsiteY48" fmla="*/ 687446 h 1160647"/>
                <a:gd name="connsiteX49" fmla="*/ 449925 w 3028183"/>
                <a:gd name="connsiteY49" fmla="*/ 687446 h 1160647"/>
                <a:gd name="connsiteX50" fmla="*/ 449925 w 3028183"/>
                <a:gd name="connsiteY50" fmla="*/ 685554 h 1160647"/>
                <a:gd name="connsiteX51" fmla="*/ 449925 w 3028183"/>
                <a:gd name="connsiteY51" fmla="*/ 672313 h 1160647"/>
                <a:gd name="connsiteX52" fmla="*/ 451699 w 3028183"/>
                <a:gd name="connsiteY52" fmla="*/ 672313 h 1160647"/>
                <a:gd name="connsiteX53" fmla="*/ 464112 w 3028183"/>
                <a:gd name="connsiteY53" fmla="*/ 672313 h 1160647"/>
                <a:gd name="connsiteX54" fmla="*/ 464112 w 3028183"/>
                <a:gd name="connsiteY54" fmla="*/ 696093 h 1160647"/>
                <a:gd name="connsiteX55" fmla="*/ 465126 w 3028183"/>
                <a:gd name="connsiteY55" fmla="*/ 696093 h 1160647"/>
                <a:gd name="connsiteX56" fmla="*/ 472219 w 3028183"/>
                <a:gd name="connsiteY56" fmla="*/ 696093 h 1160647"/>
                <a:gd name="connsiteX57" fmla="*/ 472219 w 3028183"/>
                <a:gd name="connsiteY57" fmla="*/ 695012 h 1160647"/>
                <a:gd name="connsiteX58" fmla="*/ 472219 w 3028183"/>
                <a:gd name="connsiteY58" fmla="*/ 687446 h 1160647"/>
                <a:gd name="connsiteX59" fmla="*/ 473992 w 3028183"/>
                <a:gd name="connsiteY59" fmla="*/ 687446 h 1160647"/>
                <a:gd name="connsiteX60" fmla="*/ 486406 w 3028183"/>
                <a:gd name="connsiteY60" fmla="*/ 687446 h 1160647"/>
                <a:gd name="connsiteX61" fmla="*/ 486406 w 3028183"/>
                <a:gd name="connsiteY61" fmla="*/ 713387 h 1160647"/>
                <a:gd name="connsiteX62" fmla="*/ 488433 w 3028183"/>
                <a:gd name="connsiteY62" fmla="*/ 713387 h 1160647"/>
                <a:gd name="connsiteX63" fmla="*/ 502619 w 3028183"/>
                <a:gd name="connsiteY63" fmla="*/ 713387 h 1160647"/>
                <a:gd name="connsiteX64" fmla="*/ 502619 w 3028183"/>
                <a:gd name="connsiteY64" fmla="*/ 715008 h 1160647"/>
                <a:gd name="connsiteX65" fmla="*/ 502619 w 3028183"/>
                <a:gd name="connsiteY65" fmla="*/ 726358 h 1160647"/>
                <a:gd name="connsiteX66" fmla="*/ 503379 w 3028183"/>
                <a:gd name="connsiteY66" fmla="*/ 726358 h 1160647"/>
                <a:gd name="connsiteX67" fmla="*/ 508700 w 3028183"/>
                <a:gd name="connsiteY67" fmla="*/ 726358 h 1160647"/>
                <a:gd name="connsiteX68" fmla="*/ 508700 w 3028183"/>
                <a:gd name="connsiteY68" fmla="*/ 725547 h 1160647"/>
                <a:gd name="connsiteX69" fmla="*/ 508700 w 3028183"/>
                <a:gd name="connsiteY69" fmla="*/ 719872 h 1160647"/>
                <a:gd name="connsiteX70" fmla="*/ 539100 w 3028183"/>
                <a:gd name="connsiteY70" fmla="*/ 719872 h 1160647"/>
                <a:gd name="connsiteX71" fmla="*/ 539100 w 3028183"/>
                <a:gd name="connsiteY71" fmla="*/ 743652 h 1160647"/>
                <a:gd name="connsiteX72" fmla="*/ 540113 w 3028183"/>
                <a:gd name="connsiteY72" fmla="*/ 743652 h 1160647"/>
                <a:gd name="connsiteX73" fmla="*/ 547207 w 3028183"/>
                <a:gd name="connsiteY73" fmla="*/ 743652 h 1160647"/>
                <a:gd name="connsiteX74" fmla="*/ 547207 w 3028183"/>
                <a:gd name="connsiteY74" fmla="*/ 744733 h 1160647"/>
                <a:gd name="connsiteX75" fmla="*/ 547207 w 3028183"/>
                <a:gd name="connsiteY75" fmla="*/ 752299 h 1160647"/>
                <a:gd name="connsiteX76" fmla="*/ 547967 w 3028183"/>
                <a:gd name="connsiteY76" fmla="*/ 752299 h 1160647"/>
                <a:gd name="connsiteX77" fmla="*/ 553287 w 3028183"/>
                <a:gd name="connsiteY77" fmla="*/ 752299 h 1160647"/>
                <a:gd name="connsiteX78" fmla="*/ 553287 w 3028183"/>
                <a:gd name="connsiteY78" fmla="*/ 750137 h 1160647"/>
                <a:gd name="connsiteX79" fmla="*/ 553287 w 3028183"/>
                <a:gd name="connsiteY79" fmla="*/ 735005 h 1160647"/>
                <a:gd name="connsiteX80" fmla="*/ 554300 w 3028183"/>
                <a:gd name="connsiteY80" fmla="*/ 735005 h 1160647"/>
                <a:gd name="connsiteX81" fmla="*/ 561394 w 3028183"/>
                <a:gd name="connsiteY81" fmla="*/ 735005 h 1160647"/>
                <a:gd name="connsiteX82" fmla="*/ 561394 w 3028183"/>
                <a:gd name="connsiteY82" fmla="*/ 736086 h 1160647"/>
                <a:gd name="connsiteX83" fmla="*/ 561394 w 3028183"/>
                <a:gd name="connsiteY83" fmla="*/ 743652 h 1160647"/>
                <a:gd name="connsiteX84" fmla="*/ 566714 w 3028183"/>
                <a:gd name="connsiteY84" fmla="*/ 741659 h 1160647"/>
                <a:gd name="connsiteX85" fmla="*/ 567474 w 3028183"/>
                <a:gd name="connsiteY85" fmla="*/ 740679 h 1160647"/>
                <a:gd name="connsiteX86" fmla="*/ 567474 w 3028183"/>
                <a:gd name="connsiteY86" fmla="*/ 735005 h 1160647"/>
                <a:gd name="connsiteX87" fmla="*/ 605981 w 3028183"/>
                <a:gd name="connsiteY87" fmla="*/ 735005 h 1160647"/>
                <a:gd name="connsiteX88" fmla="*/ 605981 w 3028183"/>
                <a:gd name="connsiteY88" fmla="*/ 758784 h 1160647"/>
                <a:gd name="connsiteX89" fmla="*/ 608007 w 3028183"/>
                <a:gd name="connsiteY89" fmla="*/ 758784 h 1160647"/>
                <a:gd name="connsiteX90" fmla="*/ 622194 w 3028183"/>
                <a:gd name="connsiteY90" fmla="*/ 758784 h 1160647"/>
                <a:gd name="connsiteX91" fmla="*/ 622194 w 3028183"/>
                <a:gd name="connsiteY91" fmla="*/ 759865 h 1160647"/>
                <a:gd name="connsiteX92" fmla="*/ 622194 w 3028183"/>
                <a:gd name="connsiteY92" fmla="*/ 767431 h 1160647"/>
                <a:gd name="connsiteX93" fmla="*/ 623968 w 3028183"/>
                <a:gd name="connsiteY93" fmla="*/ 767431 h 1160647"/>
                <a:gd name="connsiteX94" fmla="*/ 636381 w 3028183"/>
                <a:gd name="connsiteY94" fmla="*/ 767431 h 1160647"/>
                <a:gd name="connsiteX95" fmla="*/ 636381 w 3028183"/>
                <a:gd name="connsiteY95" fmla="*/ 743652 h 1160647"/>
                <a:gd name="connsiteX96" fmla="*/ 637394 w 3028183"/>
                <a:gd name="connsiteY96" fmla="*/ 743652 h 1160647"/>
                <a:gd name="connsiteX97" fmla="*/ 644488 w 3028183"/>
                <a:gd name="connsiteY97" fmla="*/ 743652 h 1160647"/>
                <a:gd name="connsiteX98" fmla="*/ 644488 w 3028183"/>
                <a:gd name="connsiteY98" fmla="*/ 711225 h 1160647"/>
                <a:gd name="connsiteX99" fmla="*/ 645501 w 3028183"/>
                <a:gd name="connsiteY99" fmla="*/ 711225 h 1160647"/>
                <a:gd name="connsiteX100" fmla="*/ 652595 w 3028183"/>
                <a:gd name="connsiteY100" fmla="*/ 711225 h 1160647"/>
                <a:gd name="connsiteX101" fmla="*/ 652595 w 3028183"/>
                <a:gd name="connsiteY101" fmla="*/ 709334 h 1160647"/>
                <a:gd name="connsiteX102" fmla="*/ 652595 w 3028183"/>
                <a:gd name="connsiteY102" fmla="*/ 696093 h 1160647"/>
                <a:gd name="connsiteX103" fmla="*/ 651328 w 3028183"/>
                <a:gd name="connsiteY103" fmla="*/ 694471 h 1160647"/>
                <a:gd name="connsiteX104" fmla="*/ 656648 w 3028183"/>
                <a:gd name="connsiteY104" fmla="*/ 683122 h 1160647"/>
                <a:gd name="connsiteX105" fmla="*/ 664755 w 3028183"/>
                <a:gd name="connsiteY105" fmla="*/ 711225 h 1160647"/>
                <a:gd name="connsiteX106" fmla="*/ 665515 w 3028183"/>
                <a:gd name="connsiteY106" fmla="*/ 711225 h 1160647"/>
                <a:gd name="connsiteX107" fmla="*/ 670835 w 3028183"/>
                <a:gd name="connsiteY107" fmla="*/ 711225 h 1160647"/>
                <a:gd name="connsiteX108" fmla="*/ 670835 w 3028183"/>
                <a:gd name="connsiteY108" fmla="*/ 605298 h 1160647"/>
                <a:gd name="connsiteX109" fmla="*/ 672355 w 3028183"/>
                <a:gd name="connsiteY109" fmla="*/ 605298 h 1160647"/>
                <a:gd name="connsiteX110" fmla="*/ 682995 w 3028183"/>
                <a:gd name="connsiteY110" fmla="*/ 605298 h 1160647"/>
                <a:gd name="connsiteX111" fmla="*/ 682995 w 3028183"/>
                <a:gd name="connsiteY111" fmla="*/ 557739 h 1160647"/>
                <a:gd name="connsiteX112" fmla="*/ 709342 w 3028183"/>
                <a:gd name="connsiteY112" fmla="*/ 557739 h 1160647"/>
                <a:gd name="connsiteX113" fmla="*/ 709342 w 3028183"/>
                <a:gd name="connsiteY113" fmla="*/ 536121 h 1160647"/>
                <a:gd name="connsiteX114" fmla="*/ 743796 w 3028183"/>
                <a:gd name="connsiteY114" fmla="*/ 536121 h 1160647"/>
                <a:gd name="connsiteX115" fmla="*/ 743796 w 3028183"/>
                <a:gd name="connsiteY115" fmla="*/ 538553 h 1160647"/>
                <a:gd name="connsiteX116" fmla="*/ 743796 w 3028183"/>
                <a:gd name="connsiteY116" fmla="*/ 555577 h 1160647"/>
                <a:gd name="connsiteX117" fmla="*/ 746076 w 3028183"/>
                <a:gd name="connsiteY117" fmla="*/ 555577 h 1160647"/>
                <a:gd name="connsiteX118" fmla="*/ 762036 w 3028183"/>
                <a:gd name="connsiteY118" fmla="*/ 555577 h 1160647"/>
                <a:gd name="connsiteX119" fmla="*/ 762036 w 3028183"/>
                <a:gd name="connsiteY119" fmla="*/ 603136 h 1160647"/>
                <a:gd name="connsiteX120" fmla="*/ 763049 w 3028183"/>
                <a:gd name="connsiteY120" fmla="*/ 603136 h 1160647"/>
                <a:gd name="connsiteX121" fmla="*/ 770143 w 3028183"/>
                <a:gd name="connsiteY121" fmla="*/ 603136 h 1160647"/>
                <a:gd name="connsiteX122" fmla="*/ 784330 w 3028183"/>
                <a:gd name="connsiteY122" fmla="*/ 607460 h 1160647"/>
                <a:gd name="connsiteX123" fmla="*/ 784330 w 3028183"/>
                <a:gd name="connsiteY123" fmla="*/ 646372 h 1160647"/>
                <a:gd name="connsiteX124" fmla="*/ 785343 w 3028183"/>
                <a:gd name="connsiteY124" fmla="*/ 646372 h 1160647"/>
                <a:gd name="connsiteX125" fmla="*/ 792436 w 3028183"/>
                <a:gd name="connsiteY125" fmla="*/ 646372 h 1160647"/>
                <a:gd name="connsiteX126" fmla="*/ 792436 w 3028183"/>
                <a:gd name="connsiteY126" fmla="*/ 647993 h 1160647"/>
                <a:gd name="connsiteX127" fmla="*/ 792436 w 3028183"/>
                <a:gd name="connsiteY127" fmla="*/ 659342 h 1160647"/>
                <a:gd name="connsiteX128" fmla="*/ 794463 w 3028183"/>
                <a:gd name="connsiteY128" fmla="*/ 659342 h 1160647"/>
                <a:gd name="connsiteX129" fmla="*/ 808650 w 3028183"/>
                <a:gd name="connsiteY129" fmla="*/ 659342 h 1160647"/>
                <a:gd name="connsiteX130" fmla="*/ 814730 w 3028183"/>
                <a:gd name="connsiteY130" fmla="*/ 665828 h 1160647"/>
                <a:gd name="connsiteX131" fmla="*/ 814730 w 3028183"/>
                <a:gd name="connsiteY131" fmla="*/ 687446 h 1160647"/>
                <a:gd name="connsiteX132" fmla="*/ 817010 w 3028183"/>
                <a:gd name="connsiteY132" fmla="*/ 687446 h 1160647"/>
                <a:gd name="connsiteX133" fmla="*/ 832970 w 3028183"/>
                <a:gd name="connsiteY133" fmla="*/ 687446 h 1160647"/>
                <a:gd name="connsiteX134" fmla="*/ 832970 w 3028183"/>
                <a:gd name="connsiteY134" fmla="*/ 688526 h 1160647"/>
                <a:gd name="connsiteX135" fmla="*/ 832970 w 3028183"/>
                <a:gd name="connsiteY135" fmla="*/ 696093 h 1160647"/>
                <a:gd name="connsiteX136" fmla="*/ 834237 w 3028183"/>
                <a:gd name="connsiteY136" fmla="*/ 696093 h 1160647"/>
                <a:gd name="connsiteX137" fmla="*/ 843104 w 3028183"/>
                <a:gd name="connsiteY137" fmla="*/ 696093 h 1160647"/>
                <a:gd name="connsiteX138" fmla="*/ 843104 w 3028183"/>
                <a:gd name="connsiteY138" fmla="*/ 698254 h 1160647"/>
                <a:gd name="connsiteX139" fmla="*/ 843104 w 3028183"/>
                <a:gd name="connsiteY139" fmla="*/ 713387 h 1160647"/>
                <a:gd name="connsiteX140" fmla="*/ 847157 w 3028183"/>
                <a:gd name="connsiteY140" fmla="*/ 711495 h 1160647"/>
                <a:gd name="connsiteX141" fmla="*/ 847157 w 3028183"/>
                <a:gd name="connsiteY141" fmla="*/ 698254 h 1160647"/>
                <a:gd name="connsiteX142" fmla="*/ 848170 w 3028183"/>
                <a:gd name="connsiteY142" fmla="*/ 698254 h 1160647"/>
                <a:gd name="connsiteX143" fmla="*/ 855264 w 3028183"/>
                <a:gd name="connsiteY143" fmla="*/ 698254 h 1160647"/>
                <a:gd name="connsiteX144" fmla="*/ 855264 w 3028183"/>
                <a:gd name="connsiteY144" fmla="*/ 699876 h 1160647"/>
                <a:gd name="connsiteX145" fmla="*/ 855264 w 3028183"/>
                <a:gd name="connsiteY145" fmla="*/ 711225 h 1160647"/>
                <a:gd name="connsiteX146" fmla="*/ 856024 w 3028183"/>
                <a:gd name="connsiteY146" fmla="*/ 711225 h 1160647"/>
                <a:gd name="connsiteX147" fmla="*/ 861344 w 3028183"/>
                <a:gd name="connsiteY147" fmla="*/ 711225 h 1160647"/>
                <a:gd name="connsiteX148" fmla="*/ 909984 w 3028183"/>
                <a:gd name="connsiteY148" fmla="*/ 706902 h 1160647"/>
                <a:gd name="connsiteX149" fmla="*/ 909984 w 3028183"/>
                <a:gd name="connsiteY149" fmla="*/ 708253 h 1160647"/>
                <a:gd name="connsiteX150" fmla="*/ 909984 w 3028183"/>
                <a:gd name="connsiteY150" fmla="*/ 717710 h 1160647"/>
                <a:gd name="connsiteX151" fmla="*/ 910744 w 3028183"/>
                <a:gd name="connsiteY151" fmla="*/ 717710 h 1160647"/>
                <a:gd name="connsiteX152" fmla="*/ 916065 w 3028183"/>
                <a:gd name="connsiteY152" fmla="*/ 717710 h 1160647"/>
                <a:gd name="connsiteX153" fmla="*/ 916065 w 3028183"/>
                <a:gd name="connsiteY153" fmla="*/ 719872 h 1160647"/>
                <a:gd name="connsiteX154" fmla="*/ 916065 w 3028183"/>
                <a:gd name="connsiteY154" fmla="*/ 735005 h 1160647"/>
                <a:gd name="connsiteX155" fmla="*/ 918091 w 3028183"/>
                <a:gd name="connsiteY155" fmla="*/ 733654 h 1160647"/>
                <a:gd name="connsiteX156" fmla="*/ 932278 w 3028183"/>
                <a:gd name="connsiteY156" fmla="*/ 724196 h 1160647"/>
                <a:gd name="connsiteX157" fmla="*/ 938358 w 3028183"/>
                <a:gd name="connsiteY157" fmla="*/ 683122 h 1160647"/>
                <a:gd name="connsiteX158" fmla="*/ 939118 w 3028183"/>
                <a:gd name="connsiteY158" fmla="*/ 682852 h 1160647"/>
                <a:gd name="connsiteX159" fmla="*/ 944438 w 3028183"/>
                <a:gd name="connsiteY159" fmla="*/ 680960 h 1160647"/>
                <a:gd name="connsiteX160" fmla="*/ 946465 w 3028183"/>
                <a:gd name="connsiteY160" fmla="*/ 611783 h 1160647"/>
                <a:gd name="connsiteX161" fmla="*/ 948492 w 3028183"/>
                <a:gd name="connsiteY161" fmla="*/ 680960 h 1160647"/>
                <a:gd name="connsiteX162" fmla="*/ 949252 w 3028183"/>
                <a:gd name="connsiteY162" fmla="*/ 681230 h 1160647"/>
                <a:gd name="connsiteX163" fmla="*/ 954572 w 3028183"/>
                <a:gd name="connsiteY163" fmla="*/ 683122 h 1160647"/>
                <a:gd name="connsiteX164" fmla="*/ 954572 w 3028183"/>
                <a:gd name="connsiteY164" fmla="*/ 596651 h 1160647"/>
                <a:gd name="connsiteX165" fmla="*/ 958625 w 3028183"/>
                <a:gd name="connsiteY165" fmla="*/ 564224 h 1160647"/>
                <a:gd name="connsiteX166" fmla="*/ 997132 w 3028183"/>
                <a:gd name="connsiteY166" fmla="*/ 564224 h 1160647"/>
                <a:gd name="connsiteX167" fmla="*/ 997132 w 3028183"/>
                <a:gd name="connsiteY167" fmla="*/ 596651 h 1160647"/>
                <a:gd name="connsiteX168" fmla="*/ 997892 w 3028183"/>
                <a:gd name="connsiteY168" fmla="*/ 596651 h 1160647"/>
                <a:gd name="connsiteX169" fmla="*/ 1003212 w 3028183"/>
                <a:gd name="connsiteY169" fmla="*/ 596651 h 1160647"/>
                <a:gd name="connsiteX170" fmla="*/ 1003212 w 3028183"/>
                <a:gd name="connsiteY170" fmla="*/ 514503 h 1160647"/>
                <a:gd name="connsiteX171" fmla="*/ 1004986 w 3028183"/>
                <a:gd name="connsiteY171" fmla="*/ 514503 h 1160647"/>
                <a:gd name="connsiteX172" fmla="*/ 1017399 w 3028183"/>
                <a:gd name="connsiteY172" fmla="*/ 514503 h 1160647"/>
                <a:gd name="connsiteX173" fmla="*/ 1017399 w 3028183"/>
                <a:gd name="connsiteY173" fmla="*/ 512612 h 1160647"/>
                <a:gd name="connsiteX174" fmla="*/ 1017399 w 3028183"/>
                <a:gd name="connsiteY174" fmla="*/ 499371 h 1160647"/>
                <a:gd name="connsiteX175" fmla="*/ 1039693 w 3028183"/>
                <a:gd name="connsiteY175" fmla="*/ 499371 h 1160647"/>
                <a:gd name="connsiteX176" fmla="*/ 1039693 w 3028183"/>
                <a:gd name="connsiteY176" fmla="*/ 498290 h 1160647"/>
                <a:gd name="connsiteX177" fmla="*/ 1039693 w 3028183"/>
                <a:gd name="connsiteY177" fmla="*/ 490724 h 1160647"/>
                <a:gd name="connsiteX178" fmla="*/ 1041466 w 3028183"/>
                <a:gd name="connsiteY178" fmla="*/ 490724 h 1160647"/>
                <a:gd name="connsiteX179" fmla="*/ 1053880 w 3028183"/>
                <a:gd name="connsiteY179" fmla="*/ 490724 h 1160647"/>
                <a:gd name="connsiteX180" fmla="*/ 1053880 w 3028183"/>
                <a:gd name="connsiteY180" fmla="*/ 491805 h 1160647"/>
                <a:gd name="connsiteX181" fmla="*/ 1053880 w 3028183"/>
                <a:gd name="connsiteY181" fmla="*/ 499371 h 1160647"/>
                <a:gd name="connsiteX182" fmla="*/ 1054640 w 3028183"/>
                <a:gd name="connsiteY182" fmla="*/ 499371 h 1160647"/>
                <a:gd name="connsiteX183" fmla="*/ 1059960 w 3028183"/>
                <a:gd name="connsiteY183" fmla="*/ 499371 h 1160647"/>
                <a:gd name="connsiteX184" fmla="*/ 1070093 w 3028183"/>
                <a:gd name="connsiteY184" fmla="*/ 495047 h 1160647"/>
                <a:gd name="connsiteX185" fmla="*/ 1074146 w 3028183"/>
                <a:gd name="connsiteY185" fmla="*/ 498290 h 1160647"/>
                <a:gd name="connsiteX186" fmla="*/ 1074146 w 3028183"/>
                <a:gd name="connsiteY186" fmla="*/ 490724 h 1160647"/>
                <a:gd name="connsiteX187" fmla="*/ 1076426 w 3028183"/>
                <a:gd name="connsiteY187" fmla="*/ 490724 h 1160647"/>
                <a:gd name="connsiteX188" fmla="*/ 1092387 w 3028183"/>
                <a:gd name="connsiteY188" fmla="*/ 490724 h 1160647"/>
                <a:gd name="connsiteX189" fmla="*/ 1092387 w 3028183"/>
                <a:gd name="connsiteY189" fmla="*/ 491805 h 1160647"/>
                <a:gd name="connsiteX190" fmla="*/ 1092387 w 3028183"/>
                <a:gd name="connsiteY190" fmla="*/ 499371 h 1160647"/>
                <a:gd name="connsiteX191" fmla="*/ 1122787 w 3028183"/>
                <a:gd name="connsiteY191" fmla="*/ 499371 h 1160647"/>
                <a:gd name="connsiteX192" fmla="*/ 1122787 w 3028183"/>
                <a:gd name="connsiteY192" fmla="*/ 500992 h 1160647"/>
                <a:gd name="connsiteX193" fmla="*/ 1122787 w 3028183"/>
                <a:gd name="connsiteY193" fmla="*/ 512342 h 1160647"/>
                <a:gd name="connsiteX194" fmla="*/ 1149134 w 3028183"/>
                <a:gd name="connsiteY194" fmla="*/ 512342 h 1160647"/>
                <a:gd name="connsiteX195" fmla="*/ 1149134 w 3028183"/>
                <a:gd name="connsiteY195" fmla="*/ 542606 h 1160647"/>
                <a:gd name="connsiteX196" fmla="*/ 1149894 w 3028183"/>
                <a:gd name="connsiteY196" fmla="*/ 542606 h 1160647"/>
                <a:gd name="connsiteX197" fmla="*/ 1155214 w 3028183"/>
                <a:gd name="connsiteY197" fmla="*/ 542606 h 1160647"/>
                <a:gd name="connsiteX198" fmla="*/ 1155214 w 3028183"/>
                <a:gd name="connsiteY198" fmla="*/ 543687 h 1160647"/>
                <a:gd name="connsiteX199" fmla="*/ 1155214 w 3028183"/>
                <a:gd name="connsiteY199" fmla="*/ 551254 h 1160647"/>
                <a:gd name="connsiteX200" fmla="*/ 1159268 w 3028183"/>
                <a:gd name="connsiteY200" fmla="*/ 581518 h 1160647"/>
                <a:gd name="connsiteX201" fmla="*/ 1160028 w 3028183"/>
                <a:gd name="connsiteY201" fmla="*/ 581518 h 1160647"/>
                <a:gd name="connsiteX202" fmla="*/ 1165348 w 3028183"/>
                <a:gd name="connsiteY202" fmla="*/ 581518 h 1160647"/>
                <a:gd name="connsiteX203" fmla="*/ 1165348 w 3028183"/>
                <a:gd name="connsiteY203" fmla="*/ 582329 h 1160647"/>
                <a:gd name="connsiteX204" fmla="*/ 1165348 w 3028183"/>
                <a:gd name="connsiteY204" fmla="*/ 588004 h 1160647"/>
                <a:gd name="connsiteX205" fmla="*/ 1166361 w 3028183"/>
                <a:gd name="connsiteY205" fmla="*/ 588004 h 1160647"/>
                <a:gd name="connsiteX206" fmla="*/ 1173454 w 3028183"/>
                <a:gd name="connsiteY206" fmla="*/ 588004 h 1160647"/>
                <a:gd name="connsiteX207" fmla="*/ 1173454 w 3028183"/>
                <a:gd name="connsiteY207" fmla="*/ 618269 h 1160647"/>
                <a:gd name="connsiteX208" fmla="*/ 1175481 w 3028183"/>
                <a:gd name="connsiteY208" fmla="*/ 618269 h 1160647"/>
                <a:gd name="connsiteX209" fmla="*/ 1189668 w 3028183"/>
                <a:gd name="connsiteY209" fmla="*/ 618269 h 1160647"/>
                <a:gd name="connsiteX210" fmla="*/ 1189668 w 3028183"/>
                <a:gd name="connsiteY210" fmla="*/ 642048 h 1160647"/>
                <a:gd name="connsiteX211" fmla="*/ 1191695 w 3028183"/>
                <a:gd name="connsiteY211" fmla="*/ 643669 h 1160647"/>
                <a:gd name="connsiteX212" fmla="*/ 1191695 w 3028183"/>
                <a:gd name="connsiteY212" fmla="*/ 655019 h 1160647"/>
                <a:gd name="connsiteX213" fmla="*/ 1192455 w 3028183"/>
                <a:gd name="connsiteY213" fmla="*/ 655019 h 1160647"/>
                <a:gd name="connsiteX214" fmla="*/ 1197775 w 3028183"/>
                <a:gd name="connsiteY214" fmla="*/ 655019 h 1160647"/>
                <a:gd name="connsiteX215" fmla="*/ 1197775 w 3028183"/>
                <a:gd name="connsiteY215" fmla="*/ 678798 h 1160647"/>
                <a:gd name="connsiteX216" fmla="*/ 1199041 w 3028183"/>
                <a:gd name="connsiteY216" fmla="*/ 678798 h 1160647"/>
                <a:gd name="connsiteX217" fmla="*/ 1207908 w 3028183"/>
                <a:gd name="connsiteY217" fmla="*/ 678798 h 1160647"/>
                <a:gd name="connsiteX218" fmla="*/ 1209935 w 3028183"/>
                <a:gd name="connsiteY218" fmla="*/ 682852 h 1160647"/>
                <a:gd name="connsiteX219" fmla="*/ 1209935 w 3028183"/>
                <a:gd name="connsiteY219" fmla="*/ 696093 h 1160647"/>
                <a:gd name="connsiteX220" fmla="*/ 1211455 w 3028183"/>
                <a:gd name="connsiteY220" fmla="*/ 694201 h 1160647"/>
                <a:gd name="connsiteX221" fmla="*/ 1222095 w 3028183"/>
                <a:gd name="connsiteY221" fmla="*/ 680960 h 1160647"/>
                <a:gd name="connsiteX222" fmla="*/ 1250469 w 3028183"/>
                <a:gd name="connsiteY222" fmla="*/ 680960 h 1160647"/>
                <a:gd name="connsiteX223" fmla="*/ 1250469 w 3028183"/>
                <a:gd name="connsiteY223" fmla="*/ 767431 h 1160647"/>
                <a:gd name="connsiteX224" fmla="*/ 1251229 w 3028183"/>
                <a:gd name="connsiteY224" fmla="*/ 767431 h 1160647"/>
                <a:gd name="connsiteX225" fmla="*/ 1256549 w 3028183"/>
                <a:gd name="connsiteY225" fmla="*/ 767431 h 1160647"/>
                <a:gd name="connsiteX226" fmla="*/ 1257309 w 3028183"/>
                <a:gd name="connsiteY226" fmla="*/ 766080 h 1160647"/>
                <a:gd name="connsiteX227" fmla="*/ 1262629 w 3028183"/>
                <a:gd name="connsiteY227" fmla="*/ 756622 h 1160647"/>
                <a:gd name="connsiteX228" fmla="*/ 1262629 w 3028183"/>
                <a:gd name="connsiteY228" fmla="*/ 758514 h 1160647"/>
                <a:gd name="connsiteX229" fmla="*/ 1262629 w 3028183"/>
                <a:gd name="connsiteY229" fmla="*/ 771755 h 1160647"/>
                <a:gd name="connsiteX230" fmla="*/ 1266682 w 3028183"/>
                <a:gd name="connsiteY230" fmla="*/ 726358 h 1160647"/>
                <a:gd name="connsiteX231" fmla="*/ 1267442 w 3028183"/>
                <a:gd name="connsiteY231" fmla="*/ 726358 h 1160647"/>
                <a:gd name="connsiteX232" fmla="*/ 1272762 w 3028183"/>
                <a:gd name="connsiteY232" fmla="*/ 726358 h 1160647"/>
                <a:gd name="connsiteX233" fmla="*/ 1272762 w 3028183"/>
                <a:gd name="connsiteY233" fmla="*/ 661504 h 1160647"/>
                <a:gd name="connsiteX234" fmla="*/ 1273776 w 3028183"/>
                <a:gd name="connsiteY234" fmla="*/ 661504 h 1160647"/>
                <a:gd name="connsiteX235" fmla="*/ 1280869 w 3028183"/>
                <a:gd name="connsiteY235" fmla="*/ 661504 h 1160647"/>
                <a:gd name="connsiteX236" fmla="*/ 1293029 w 3028183"/>
                <a:gd name="connsiteY236" fmla="*/ 618269 h 1160647"/>
                <a:gd name="connsiteX237" fmla="*/ 1294296 w 3028183"/>
                <a:gd name="connsiteY237" fmla="*/ 618269 h 1160647"/>
                <a:gd name="connsiteX238" fmla="*/ 1303163 w 3028183"/>
                <a:gd name="connsiteY238" fmla="*/ 618269 h 1160647"/>
                <a:gd name="connsiteX239" fmla="*/ 1313296 w 3028183"/>
                <a:gd name="connsiteY239" fmla="*/ 661504 h 1160647"/>
                <a:gd name="connsiteX240" fmla="*/ 1314309 w 3028183"/>
                <a:gd name="connsiteY240" fmla="*/ 661504 h 1160647"/>
                <a:gd name="connsiteX241" fmla="*/ 1321403 w 3028183"/>
                <a:gd name="connsiteY241" fmla="*/ 661504 h 1160647"/>
                <a:gd name="connsiteX242" fmla="*/ 1321403 w 3028183"/>
                <a:gd name="connsiteY242" fmla="*/ 700416 h 1160647"/>
                <a:gd name="connsiteX243" fmla="*/ 1323176 w 3028183"/>
                <a:gd name="connsiteY243" fmla="*/ 700416 h 1160647"/>
                <a:gd name="connsiteX244" fmla="*/ 1335590 w 3028183"/>
                <a:gd name="connsiteY244" fmla="*/ 700416 h 1160647"/>
                <a:gd name="connsiteX245" fmla="*/ 1335590 w 3028183"/>
                <a:gd name="connsiteY245" fmla="*/ 702578 h 1160647"/>
                <a:gd name="connsiteX246" fmla="*/ 1335590 w 3028183"/>
                <a:gd name="connsiteY246" fmla="*/ 717710 h 1160647"/>
                <a:gd name="connsiteX247" fmla="*/ 1339643 w 3028183"/>
                <a:gd name="connsiteY247" fmla="*/ 715549 h 1160647"/>
                <a:gd name="connsiteX248" fmla="*/ 1339643 w 3028183"/>
                <a:gd name="connsiteY248" fmla="*/ 700416 h 1160647"/>
                <a:gd name="connsiteX249" fmla="*/ 1341163 w 3028183"/>
                <a:gd name="connsiteY249" fmla="*/ 700416 h 1160647"/>
                <a:gd name="connsiteX250" fmla="*/ 1351803 w 3028183"/>
                <a:gd name="connsiteY250" fmla="*/ 700416 h 1160647"/>
                <a:gd name="connsiteX251" fmla="*/ 1351803 w 3028183"/>
                <a:gd name="connsiteY251" fmla="*/ 702037 h 1160647"/>
                <a:gd name="connsiteX252" fmla="*/ 1351803 w 3028183"/>
                <a:gd name="connsiteY252" fmla="*/ 713387 h 1160647"/>
                <a:gd name="connsiteX253" fmla="*/ 1382204 w 3028183"/>
                <a:gd name="connsiteY253" fmla="*/ 713387 h 1160647"/>
                <a:gd name="connsiteX254" fmla="*/ 1382204 w 3028183"/>
                <a:gd name="connsiteY254" fmla="*/ 676637 h 1160647"/>
                <a:gd name="connsiteX255" fmla="*/ 1383470 w 3028183"/>
                <a:gd name="connsiteY255" fmla="*/ 676637 h 1160647"/>
                <a:gd name="connsiteX256" fmla="*/ 1392337 w 3028183"/>
                <a:gd name="connsiteY256" fmla="*/ 676637 h 1160647"/>
                <a:gd name="connsiteX257" fmla="*/ 1392337 w 3028183"/>
                <a:gd name="connsiteY257" fmla="*/ 698254 h 1160647"/>
                <a:gd name="connsiteX258" fmla="*/ 1394364 w 3028183"/>
                <a:gd name="connsiteY258" fmla="*/ 665828 h 1160647"/>
                <a:gd name="connsiteX259" fmla="*/ 1416657 w 3028183"/>
                <a:gd name="connsiteY259" fmla="*/ 665828 h 1160647"/>
                <a:gd name="connsiteX260" fmla="*/ 1416657 w 3028183"/>
                <a:gd name="connsiteY260" fmla="*/ 664206 h 1160647"/>
                <a:gd name="connsiteX261" fmla="*/ 1416657 w 3028183"/>
                <a:gd name="connsiteY261" fmla="*/ 652857 h 1160647"/>
                <a:gd name="connsiteX262" fmla="*/ 1417417 w 3028183"/>
                <a:gd name="connsiteY262" fmla="*/ 652857 h 1160647"/>
                <a:gd name="connsiteX263" fmla="*/ 1422737 w 3028183"/>
                <a:gd name="connsiteY263" fmla="*/ 652857 h 1160647"/>
                <a:gd name="connsiteX264" fmla="*/ 1422737 w 3028183"/>
                <a:gd name="connsiteY264" fmla="*/ 650966 h 1160647"/>
                <a:gd name="connsiteX265" fmla="*/ 1422737 w 3028183"/>
                <a:gd name="connsiteY265" fmla="*/ 637725 h 1160647"/>
                <a:gd name="connsiteX266" fmla="*/ 1426791 w 3028183"/>
                <a:gd name="connsiteY266" fmla="*/ 644210 h 1160647"/>
                <a:gd name="connsiteX267" fmla="*/ 1429071 w 3028183"/>
                <a:gd name="connsiteY267" fmla="*/ 644210 h 1160647"/>
                <a:gd name="connsiteX268" fmla="*/ 1445031 w 3028183"/>
                <a:gd name="connsiteY268" fmla="*/ 644210 h 1160647"/>
                <a:gd name="connsiteX269" fmla="*/ 1445031 w 3028183"/>
                <a:gd name="connsiteY269" fmla="*/ 643399 h 1160647"/>
                <a:gd name="connsiteX270" fmla="*/ 1445031 w 3028183"/>
                <a:gd name="connsiteY270" fmla="*/ 637725 h 1160647"/>
                <a:gd name="connsiteX271" fmla="*/ 1445791 w 3028183"/>
                <a:gd name="connsiteY271" fmla="*/ 637725 h 1160647"/>
                <a:gd name="connsiteX272" fmla="*/ 1451111 w 3028183"/>
                <a:gd name="connsiteY272" fmla="*/ 637725 h 1160647"/>
                <a:gd name="connsiteX273" fmla="*/ 1451111 w 3028183"/>
                <a:gd name="connsiteY273" fmla="*/ 639076 h 1160647"/>
                <a:gd name="connsiteX274" fmla="*/ 1451111 w 3028183"/>
                <a:gd name="connsiteY274" fmla="*/ 648534 h 1160647"/>
                <a:gd name="connsiteX275" fmla="*/ 1489618 w 3028183"/>
                <a:gd name="connsiteY275" fmla="*/ 648534 h 1160647"/>
                <a:gd name="connsiteX276" fmla="*/ 1489618 w 3028183"/>
                <a:gd name="connsiteY276" fmla="*/ 786887 h 1160647"/>
                <a:gd name="connsiteX277" fmla="*/ 1491138 w 3028183"/>
                <a:gd name="connsiteY277" fmla="*/ 786887 h 1160647"/>
                <a:gd name="connsiteX278" fmla="*/ 1501778 w 3028183"/>
                <a:gd name="connsiteY278" fmla="*/ 786887 h 1160647"/>
                <a:gd name="connsiteX279" fmla="*/ 1501778 w 3028183"/>
                <a:gd name="connsiteY279" fmla="*/ 773917 h 1160647"/>
                <a:gd name="connsiteX280" fmla="*/ 1505832 w 3028183"/>
                <a:gd name="connsiteY280" fmla="*/ 773917 h 1160647"/>
                <a:gd name="connsiteX281" fmla="*/ 1505832 w 3028183"/>
                <a:gd name="connsiteY281" fmla="*/ 786887 h 1160647"/>
                <a:gd name="connsiteX282" fmla="*/ 1536232 w 3028183"/>
                <a:gd name="connsiteY282" fmla="*/ 786887 h 1160647"/>
                <a:gd name="connsiteX283" fmla="*/ 1536232 w 3028183"/>
                <a:gd name="connsiteY283" fmla="*/ 756622 h 1160647"/>
                <a:gd name="connsiteX284" fmla="*/ 1548392 w 3028183"/>
                <a:gd name="connsiteY284" fmla="*/ 756622 h 1160647"/>
                <a:gd name="connsiteX285" fmla="*/ 1560552 w 3028183"/>
                <a:gd name="connsiteY285" fmla="*/ 754461 h 1160647"/>
                <a:gd name="connsiteX286" fmla="*/ 1564606 w 3028183"/>
                <a:gd name="connsiteY286" fmla="*/ 756622 h 1160647"/>
                <a:gd name="connsiteX287" fmla="*/ 1574739 w 3028183"/>
                <a:gd name="connsiteY287" fmla="*/ 756622 h 1160647"/>
                <a:gd name="connsiteX288" fmla="*/ 1574739 w 3028183"/>
                <a:gd name="connsiteY288" fmla="*/ 786887 h 1160647"/>
                <a:gd name="connsiteX289" fmla="*/ 1582846 w 3028183"/>
                <a:gd name="connsiteY289" fmla="*/ 786887 h 1160647"/>
                <a:gd name="connsiteX290" fmla="*/ 1582846 w 3028183"/>
                <a:gd name="connsiteY290" fmla="*/ 804182 h 1160647"/>
                <a:gd name="connsiteX291" fmla="*/ 1592182 w 3028183"/>
                <a:gd name="connsiteY291" fmla="*/ 805087 h 1160647"/>
                <a:gd name="connsiteX292" fmla="*/ 1605140 w 3028183"/>
                <a:gd name="connsiteY292" fmla="*/ 805087 h 1160647"/>
                <a:gd name="connsiteX293" fmla="*/ 1605140 w 3028183"/>
                <a:gd name="connsiteY293" fmla="*/ 789049 h 1160647"/>
                <a:gd name="connsiteX294" fmla="*/ 1673096 w 3028183"/>
                <a:gd name="connsiteY294" fmla="*/ 789049 h 1160647"/>
                <a:gd name="connsiteX295" fmla="*/ 1673096 w 3028183"/>
                <a:gd name="connsiteY295" fmla="*/ 703796 h 1160647"/>
                <a:gd name="connsiteX296" fmla="*/ 1745104 w 3028183"/>
                <a:gd name="connsiteY296" fmla="*/ 703796 h 1160647"/>
                <a:gd name="connsiteX297" fmla="*/ 1745104 w 3028183"/>
                <a:gd name="connsiteY297" fmla="*/ 782564 h 1160647"/>
                <a:gd name="connsiteX298" fmla="*/ 1747008 w 3028183"/>
                <a:gd name="connsiteY298" fmla="*/ 782564 h 1160647"/>
                <a:gd name="connsiteX299" fmla="*/ 1748250 w 3028183"/>
                <a:gd name="connsiteY299" fmla="*/ 805087 h 1160647"/>
                <a:gd name="connsiteX300" fmla="*/ 1757926 w 3028183"/>
                <a:gd name="connsiteY300" fmla="*/ 805087 h 1160647"/>
                <a:gd name="connsiteX301" fmla="*/ 1759168 w 3028183"/>
                <a:gd name="connsiteY301" fmla="*/ 782564 h 1160647"/>
                <a:gd name="connsiteX302" fmla="*/ 1765248 w 3028183"/>
                <a:gd name="connsiteY302" fmla="*/ 782564 h 1160647"/>
                <a:gd name="connsiteX303" fmla="*/ 1766490 w 3028183"/>
                <a:gd name="connsiteY303" fmla="*/ 805087 h 1160647"/>
                <a:gd name="connsiteX304" fmla="*/ 1817112 w 3028183"/>
                <a:gd name="connsiteY304" fmla="*/ 805087 h 1160647"/>
                <a:gd name="connsiteX305" fmla="*/ 1817112 w 3028183"/>
                <a:gd name="connsiteY305" fmla="*/ 642059 h 1160647"/>
                <a:gd name="connsiteX306" fmla="*/ 2014439 w 3028183"/>
                <a:gd name="connsiteY306" fmla="*/ 642059 h 1160647"/>
                <a:gd name="connsiteX307" fmla="*/ 2014439 w 3028183"/>
                <a:gd name="connsiteY307" fmla="*/ 805087 h 1160647"/>
                <a:gd name="connsiteX308" fmla="*/ 2033136 w 3028183"/>
                <a:gd name="connsiteY308" fmla="*/ 805087 h 1160647"/>
                <a:gd name="connsiteX309" fmla="*/ 2033136 w 3028183"/>
                <a:gd name="connsiteY309" fmla="*/ 722394 h 1160647"/>
                <a:gd name="connsiteX310" fmla="*/ 2128256 w 3028183"/>
                <a:gd name="connsiteY310" fmla="*/ 722394 h 1160647"/>
                <a:gd name="connsiteX311" fmla="*/ 2140186 w 3028183"/>
                <a:gd name="connsiteY311" fmla="*/ 404253 h 1160647"/>
                <a:gd name="connsiteX312" fmla="*/ 2128026 w 3028183"/>
                <a:gd name="connsiteY312" fmla="*/ 382635 h 1160647"/>
                <a:gd name="connsiteX313" fmla="*/ 2121946 w 3028183"/>
                <a:gd name="connsiteY313" fmla="*/ 378311 h 1160647"/>
                <a:gd name="connsiteX314" fmla="*/ 2130053 w 3028183"/>
                <a:gd name="connsiteY314" fmla="*/ 354532 h 1160647"/>
                <a:gd name="connsiteX315" fmla="*/ 2130053 w 3028183"/>
                <a:gd name="connsiteY315" fmla="*/ 337238 h 1160647"/>
                <a:gd name="connsiteX316" fmla="*/ 2144240 w 3028183"/>
                <a:gd name="connsiteY316" fmla="*/ 337238 h 1160647"/>
                <a:gd name="connsiteX317" fmla="*/ 2144240 w 3028183"/>
                <a:gd name="connsiteY317" fmla="*/ 315620 h 1160647"/>
                <a:gd name="connsiteX318" fmla="*/ 2146266 w 3028183"/>
                <a:gd name="connsiteY318" fmla="*/ 311296 h 1160647"/>
                <a:gd name="connsiteX319" fmla="*/ 2146266 w 3028183"/>
                <a:gd name="connsiteY319" fmla="*/ 233472 h 1160647"/>
                <a:gd name="connsiteX320" fmla="*/ 2144240 w 3028183"/>
                <a:gd name="connsiteY320" fmla="*/ 226987 h 1160647"/>
                <a:gd name="connsiteX321" fmla="*/ 2150320 w 3028183"/>
                <a:gd name="connsiteY321" fmla="*/ 220501 h 1160647"/>
                <a:gd name="connsiteX322" fmla="*/ 2150320 w 3028183"/>
                <a:gd name="connsiteY322" fmla="*/ 162133 h 1160647"/>
                <a:gd name="connsiteX323" fmla="*/ 2152346 w 3028183"/>
                <a:gd name="connsiteY323" fmla="*/ 157810 h 1160647"/>
                <a:gd name="connsiteX324" fmla="*/ 2152346 w 3028183"/>
                <a:gd name="connsiteY324" fmla="*/ 101604 h 1160647"/>
                <a:gd name="connsiteX325" fmla="*/ 2154373 w 3028183"/>
                <a:gd name="connsiteY325" fmla="*/ 82148 h 1160647"/>
                <a:gd name="connsiteX326" fmla="*/ 2158427 w 3028183"/>
                <a:gd name="connsiteY326" fmla="*/ 99442 h 1160647"/>
                <a:gd name="connsiteX327" fmla="*/ 2160453 w 3028183"/>
                <a:gd name="connsiteY327" fmla="*/ 157810 h 1160647"/>
                <a:gd name="connsiteX328" fmla="*/ 2162480 w 3028183"/>
                <a:gd name="connsiteY328" fmla="*/ 220501 h 1160647"/>
                <a:gd name="connsiteX329" fmla="*/ 2168560 w 3028183"/>
                <a:gd name="connsiteY329" fmla="*/ 226987 h 1160647"/>
                <a:gd name="connsiteX330" fmla="*/ 2166533 w 3028183"/>
                <a:gd name="connsiteY330" fmla="*/ 233472 h 1160647"/>
                <a:gd name="connsiteX331" fmla="*/ 2166533 w 3028183"/>
                <a:gd name="connsiteY331" fmla="*/ 311296 h 1160647"/>
                <a:gd name="connsiteX332" fmla="*/ 2168560 w 3028183"/>
                <a:gd name="connsiteY332" fmla="*/ 315620 h 1160647"/>
                <a:gd name="connsiteX333" fmla="*/ 2168560 w 3028183"/>
                <a:gd name="connsiteY333" fmla="*/ 337238 h 1160647"/>
                <a:gd name="connsiteX334" fmla="*/ 2182747 w 3028183"/>
                <a:gd name="connsiteY334" fmla="*/ 337238 h 1160647"/>
                <a:gd name="connsiteX335" fmla="*/ 2182747 w 3028183"/>
                <a:gd name="connsiteY335" fmla="*/ 354532 h 1160647"/>
                <a:gd name="connsiteX336" fmla="*/ 2190854 w 3028183"/>
                <a:gd name="connsiteY336" fmla="*/ 378311 h 1160647"/>
                <a:gd name="connsiteX337" fmla="*/ 2184774 w 3028183"/>
                <a:gd name="connsiteY337" fmla="*/ 382635 h 1160647"/>
                <a:gd name="connsiteX338" fmla="*/ 2172613 w 3028183"/>
                <a:gd name="connsiteY338" fmla="*/ 404253 h 1160647"/>
                <a:gd name="connsiteX339" fmla="*/ 2180720 w 3028183"/>
                <a:gd name="connsiteY339" fmla="*/ 657181 h 1160647"/>
                <a:gd name="connsiteX340" fmla="*/ 2245574 w 3028183"/>
                <a:gd name="connsiteY340" fmla="*/ 657181 h 1160647"/>
                <a:gd name="connsiteX341" fmla="*/ 2245574 w 3028183"/>
                <a:gd name="connsiteY341" fmla="*/ 732843 h 1160647"/>
                <a:gd name="connsiteX342" fmla="*/ 2253681 w 3028183"/>
                <a:gd name="connsiteY342" fmla="*/ 732843 h 1160647"/>
                <a:gd name="connsiteX343" fmla="*/ 2255708 w 3028183"/>
                <a:gd name="connsiteY343" fmla="*/ 726358 h 1160647"/>
                <a:gd name="connsiteX344" fmla="*/ 2261788 w 3028183"/>
                <a:gd name="connsiteY344" fmla="*/ 726358 h 1160647"/>
                <a:gd name="connsiteX345" fmla="*/ 2263815 w 3028183"/>
                <a:gd name="connsiteY345" fmla="*/ 735005 h 1160647"/>
                <a:gd name="connsiteX346" fmla="*/ 2275975 w 3028183"/>
                <a:gd name="connsiteY346" fmla="*/ 735005 h 1160647"/>
                <a:gd name="connsiteX347" fmla="*/ 2275975 w 3028183"/>
                <a:gd name="connsiteY347" fmla="*/ 728519 h 1160647"/>
                <a:gd name="connsiteX348" fmla="*/ 2298268 w 3028183"/>
                <a:gd name="connsiteY348" fmla="*/ 728519 h 1160647"/>
                <a:gd name="connsiteX349" fmla="*/ 2298268 w 3028183"/>
                <a:gd name="connsiteY349" fmla="*/ 735005 h 1160647"/>
                <a:gd name="connsiteX350" fmla="*/ 2318535 w 3028183"/>
                <a:gd name="connsiteY350" fmla="*/ 735005 h 1160647"/>
                <a:gd name="connsiteX351" fmla="*/ 2318535 w 3028183"/>
                <a:gd name="connsiteY351" fmla="*/ 780402 h 1160647"/>
                <a:gd name="connsiteX352" fmla="*/ 2332722 w 3028183"/>
                <a:gd name="connsiteY352" fmla="*/ 780402 h 1160647"/>
                <a:gd name="connsiteX353" fmla="*/ 2332722 w 3028183"/>
                <a:gd name="connsiteY353" fmla="*/ 767431 h 1160647"/>
                <a:gd name="connsiteX354" fmla="*/ 2348936 w 3028183"/>
                <a:gd name="connsiteY354" fmla="*/ 767431 h 1160647"/>
                <a:gd name="connsiteX355" fmla="*/ 2348936 w 3028183"/>
                <a:gd name="connsiteY355" fmla="*/ 588004 h 1160647"/>
                <a:gd name="connsiteX356" fmla="*/ 2355016 w 3028183"/>
                <a:gd name="connsiteY356" fmla="*/ 581518 h 1160647"/>
                <a:gd name="connsiteX357" fmla="*/ 2427977 w 3028183"/>
                <a:gd name="connsiteY357" fmla="*/ 581518 h 1160647"/>
                <a:gd name="connsiteX358" fmla="*/ 2427977 w 3028183"/>
                <a:gd name="connsiteY358" fmla="*/ 590166 h 1160647"/>
                <a:gd name="connsiteX359" fmla="*/ 2438110 w 3028183"/>
                <a:gd name="connsiteY359" fmla="*/ 590166 h 1160647"/>
                <a:gd name="connsiteX360" fmla="*/ 2438110 w 3028183"/>
                <a:gd name="connsiteY360" fmla="*/ 704740 h 1160647"/>
                <a:gd name="connsiteX361" fmla="*/ 2460404 w 3028183"/>
                <a:gd name="connsiteY361" fmla="*/ 704740 h 1160647"/>
                <a:gd name="connsiteX362" fmla="*/ 2460404 w 3028183"/>
                <a:gd name="connsiteY362" fmla="*/ 637725 h 1160647"/>
                <a:gd name="connsiteX363" fmla="*/ 2486751 w 3028183"/>
                <a:gd name="connsiteY363" fmla="*/ 637725 h 1160647"/>
                <a:gd name="connsiteX364" fmla="*/ 2490804 w 3028183"/>
                <a:gd name="connsiteY364" fmla="*/ 633401 h 1160647"/>
                <a:gd name="connsiteX365" fmla="*/ 2498911 w 3028183"/>
                <a:gd name="connsiteY365" fmla="*/ 633401 h 1160647"/>
                <a:gd name="connsiteX366" fmla="*/ 2502964 w 3028183"/>
                <a:gd name="connsiteY366" fmla="*/ 637725 h 1160647"/>
                <a:gd name="connsiteX367" fmla="*/ 2525258 w 3028183"/>
                <a:gd name="connsiteY367" fmla="*/ 637725 h 1160647"/>
                <a:gd name="connsiteX368" fmla="*/ 2525258 w 3028183"/>
                <a:gd name="connsiteY368" fmla="*/ 520989 h 1160647"/>
                <a:gd name="connsiteX369" fmla="*/ 2582005 w 3028183"/>
                <a:gd name="connsiteY369" fmla="*/ 510180 h 1160647"/>
                <a:gd name="connsiteX370" fmla="*/ 2582005 w 3028183"/>
                <a:gd name="connsiteY370" fmla="*/ 511261 h 1160647"/>
                <a:gd name="connsiteX371" fmla="*/ 2582005 w 3028183"/>
                <a:gd name="connsiteY371" fmla="*/ 518827 h 1160647"/>
                <a:gd name="connsiteX372" fmla="*/ 2608352 w 3028183"/>
                <a:gd name="connsiteY372" fmla="*/ 518827 h 1160647"/>
                <a:gd name="connsiteX373" fmla="*/ 2608352 w 3028183"/>
                <a:gd name="connsiteY373" fmla="*/ 773917 h 1160647"/>
                <a:gd name="connsiteX374" fmla="*/ 2630646 w 3028183"/>
                <a:gd name="connsiteY374" fmla="*/ 773917 h 1160647"/>
                <a:gd name="connsiteX375" fmla="*/ 2630646 w 3028183"/>
                <a:gd name="connsiteY375" fmla="*/ 769593 h 1160647"/>
                <a:gd name="connsiteX376" fmla="*/ 2642806 w 3028183"/>
                <a:gd name="connsiteY376" fmla="*/ 769593 h 1160647"/>
                <a:gd name="connsiteX377" fmla="*/ 2642806 w 3028183"/>
                <a:gd name="connsiteY377" fmla="*/ 773917 h 1160647"/>
                <a:gd name="connsiteX378" fmla="*/ 2667126 w 3028183"/>
                <a:gd name="connsiteY378" fmla="*/ 773917 h 1160647"/>
                <a:gd name="connsiteX379" fmla="*/ 2667126 w 3028183"/>
                <a:gd name="connsiteY379" fmla="*/ 760946 h 1160647"/>
                <a:gd name="connsiteX380" fmla="*/ 2695500 w 3028183"/>
                <a:gd name="connsiteY380" fmla="*/ 760946 h 1160647"/>
                <a:gd name="connsiteX381" fmla="*/ 2707660 w 3028183"/>
                <a:gd name="connsiteY381" fmla="*/ 756622 h 1160647"/>
                <a:gd name="connsiteX382" fmla="*/ 2727927 w 3028183"/>
                <a:gd name="connsiteY382" fmla="*/ 760946 h 1160647"/>
                <a:gd name="connsiteX383" fmla="*/ 2727927 w 3028183"/>
                <a:gd name="connsiteY383" fmla="*/ 743652 h 1160647"/>
                <a:gd name="connsiteX384" fmla="*/ 2736034 w 3028183"/>
                <a:gd name="connsiteY384" fmla="*/ 743652 h 1160647"/>
                <a:gd name="connsiteX385" fmla="*/ 2736034 w 3028183"/>
                <a:gd name="connsiteY385" fmla="*/ 730681 h 1160647"/>
                <a:gd name="connsiteX386" fmla="*/ 2792781 w 3028183"/>
                <a:gd name="connsiteY386" fmla="*/ 730681 h 1160647"/>
                <a:gd name="connsiteX387" fmla="*/ 2792781 w 3028183"/>
                <a:gd name="connsiteY387" fmla="*/ 700416 h 1160647"/>
                <a:gd name="connsiteX388" fmla="*/ 2811021 w 3028183"/>
                <a:gd name="connsiteY388" fmla="*/ 700416 h 1160647"/>
                <a:gd name="connsiteX389" fmla="*/ 2811021 w 3028183"/>
                <a:gd name="connsiteY389" fmla="*/ 693931 h 1160647"/>
                <a:gd name="connsiteX390" fmla="*/ 2823181 w 3028183"/>
                <a:gd name="connsiteY390" fmla="*/ 693931 h 1160647"/>
                <a:gd name="connsiteX391" fmla="*/ 2823181 w 3028183"/>
                <a:gd name="connsiteY391" fmla="*/ 700416 h 1160647"/>
                <a:gd name="connsiteX392" fmla="*/ 2839395 w 3028183"/>
                <a:gd name="connsiteY392" fmla="*/ 700416 h 1160647"/>
                <a:gd name="connsiteX393" fmla="*/ 2839395 w 3028183"/>
                <a:gd name="connsiteY393" fmla="*/ 750137 h 1160647"/>
                <a:gd name="connsiteX394" fmla="*/ 2871822 w 3028183"/>
                <a:gd name="connsiteY394" fmla="*/ 750137 h 1160647"/>
                <a:gd name="connsiteX395" fmla="*/ 2871822 w 3028183"/>
                <a:gd name="connsiteY395" fmla="*/ 724196 h 1160647"/>
                <a:gd name="connsiteX396" fmla="*/ 2910329 w 3028183"/>
                <a:gd name="connsiteY396" fmla="*/ 724196 h 1160647"/>
                <a:gd name="connsiteX397" fmla="*/ 2910329 w 3028183"/>
                <a:gd name="connsiteY397" fmla="*/ 693931 h 1160647"/>
                <a:gd name="connsiteX398" fmla="*/ 2958970 w 3028183"/>
                <a:gd name="connsiteY398" fmla="*/ 693931 h 1160647"/>
                <a:gd name="connsiteX399" fmla="*/ 2958970 w 3028183"/>
                <a:gd name="connsiteY399" fmla="*/ 805087 h 1160647"/>
                <a:gd name="connsiteX400" fmla="*/ 2958970 w 3028183"/>
                <a:gd name="connsiteY400" fmla="*/ 818866 h 1160647"/>
                <a:gd name="connsiteX401" fmla="*/ 3024845 w 3028183"/>
                <a:gd name="connsiteY401" fmla="*/ 818866 h 1160647"/>
                <a:gd name="connsiteX402" fmla="*/ 3028183 w 3028183"/>
                <a:gd name="connsiteY402" fmla="*/ 1160647 h 1160647"/>
                <a:gd name="connsiteX403" fmla="*/ 2054 w 3028183"/>
                <a:gd name="connsiteY403" fmla="*/ 1158314 h 1160647"/>
                <a:gd name="connsiteX404" fmla="*/ 0 w 3028183"/>
                <a:gd name="connsiteY404" fmla="*/ 724196 h 1160647"/>
                <a:gd name="connsiteX405" fmla="*/ 20267 w 3028183"/>
                <a:gd name="connsiteY405" fmla="*/ 724196 h 1160647"/>
                <a:gd name="connsiteX406" fmla="*/ 20774 w 3028183"/>
                <a:gd name="connsiteY406" fmla="*/ 723115 h 1160647"/>
                <a:gd name="connsiteX407" fmla="*/ 24320 w 3028183"/>
                <a:gd name="connsiteY407" fmla="*/ 715549 h 1160647"/>
                <a:gd name="connsiteX408" fmla="*/ 26094 w 3028183"/>
                <a:gd name="connsiteY408" fmla="*/ 715819 h 1160647"/>
                <a:gd name="connsiteX409" fmla="*/ 38507 w 3028183"/>
                <a:gd name="connsiteY409" fmla="*/ 717710 h 1160647"/>
                <a:gd name="connsiteX410" fmla="*/ 39014 w 3028183"/>
                <a:gd name="connsiteY410" fmla="*/ 719062 h 1160647"/>
                <a:gd name="connsiteX411" fmla="*/ 42560 w 3028183"/>
                <a:gd name="connsiteY411" fmla="*/ 728519 h 1160647"/>
                <a:gd name="connsiteX412" fmla="*/ 68907 w 3028183"/>
                <a:gd name="connsiteY412" fmla="*/ 730681 h 1160647"/>
                <a:gd name="connsiteX413" fmla="*/ 68907 w 3028183"/>
                <a:gd name="connsiteY413" fmla="*/ 607460 h 1160647"/>
                <a:gd name="connsiteX414" fmla="*/ 70934 w 3028183"/>
                <a:gd name="connsiteY414" fmla="*/ 607460 h 1160647"/>
                <a:gd name="connsiteX415" fmla="*/ 85121 w 3028183"/>
                <a:gd name="connsiteY415" fmla="*/ 607460 h 1160647"/>
                <a:gd name="connsiteX416" fmla="*/ 85121 w 3028183"/>
                <a:gd name="connsiteY416" fmla="*/ 471268 h 1160647"/>
                <a:gd name="connsiteX417" fmla="*/ 86894 w 3028183"/>
                <a:gd name="connsiteY417" fmla="*/ 471268 h 1160647"/>
                <a:gd name="connsiteX418" fmla="*/ 99308 w 3028183"/>
                <a:gd name="connsiteY418" fmla="*/ 471268 h 1160647"/>
                <a:gd name="connsiteX419" fmla="*/ 99308 w 3028183"/>
                <a:gd name="connsiteY419" fmla="*/ 356694 h 1160647"/>
                <a:gd name="connsiteX420" fmla="*/ 103361 w 3028183"/>
                <a:gd name="connsiteY420" fmla="*/ 328590 h 1160647"/>
                <a:gd name="connsiteX421" fmla="*/ 105388 w 3028183"/>
                <a:gd name="connsiteY421" fmla="*/ 328590 h 1160647"/>
                <a:gd name="connsiteX422" fmla="*/ 119575 w 3028183"/>
                <a:gd name="connsiteY422" fmla="*/ 328590 h 1160647"/>
                <a:gd name="connsiteX423" fmla="*/ 156055 w 3028183"/>
                <a:gd name="connsiteY423" fmla="*/ 246443 h 1160647"/>
                <a:gd name="connsiteX424" fmla="*/ 160109 w 3028183"/>
                <a:gd name="connsiteY424" fmla="*/ 0 h 1160647"/>
                <a:gd name="connsiteX0" fmla="*/ 160109 w 3031519"/>
                <a:gd name="connsiteY0" fmla="*/ 0 h 1160647"/>
                <a:gd name="connsiteX1" fmla="*/ 162135 w 3031519"/>
                <a:gd name="connsiteY1" fmla="*/ 246443 h 1160647"/>
                <a:gd name="connsiteX2" fmla="*/ 200642 w 3031519"/>
                <a:gd name="connsiteY2" fmla="*/ 326429 h 1160647"/>
                <a:gd name="connsiteX3" fmla="*/ 202669 w 3031519"/>
                <a:gd name="connsiteY3" fmla="*/ 326429 h 1160647"/>
                <a:gd name="connsiteX4" fmla="*/ 216856 w 3031519"/>
                <a:gd name="connsiteY4" fmla="*/ 326429 h 1160647"/>
                <a:gd name="connsiteX5" fmla="*/ 216856 w 3031519"/>
                <a:gd name="connsiteY5" fmla="*/ 350208 h 1160647"/>
                <a:gd name="connsiteX6" fmla="*/ 217363 w 3031519"/>
                <a:gd name="connsiteY6" fmla="*/ 351019 h 1160647"/>
                <a:gd name="connsiteX7" fmla="*/ 220909 w 3031519"/>
                <a:gd name="connsiteY7" fmla="*/ 356694 h 1160647"/>
                <a:gd name="connsiteX8" fmla="*/ 220909 w 3031519"/>
                <a:gd name="connsiteY8" fmla="*/ 471268 h 1160647"/>
                <a:gd name="connsiteX9" fmla="*/ 223189 w 3031519"/>
                <a:gd name="connsiteY9" fmla="*/ 471268 h 1160647"/>
                <a:gd name="connsiteX10" fmla="*/ 239150 w 3031519"/>
                <a:gd name="connsiteY10" fmla="*/ 471268 h 1160647"/>
                <a:gd name="connsiteX11" fmla="*/ 239150 w 3031519"/>
                <a:gd name="connsiteY11" fmla="*/ 611783 h 1160647"/>
                <a:gd name="connsiteX12" fmla="*/ 240670 w 3031519"/>
                <a:gd name="connsiteY12" fmla="*/ 611513 h 1160647"/>
                <a:gd name="connsiteX13" fmla="*/ 251310 w 3031519"/>
                <a:gd name="connsiteY13" fmla="*/ 609622 h 1160647"/>
                <a:gd name="connsiteX14" fmla="*/ 249283 w 3031519"/>
                <a:gd name="connsiteY14" fmla="*/ 698254 h 1160647"/>
                <a:gd name="connsiteX15" fmla="*/ 250803 w 3031519"/>
                <a:gd name="connsiteY15" fmla="*/ 698525 h 1160647"/>
                <a:gd name="connsiteX16" fmla="*/ 261443 w 3031519"/>
                <a:gd name="connsiteY16" fmla="*/ 700416 h 1160647"/>
                <a:gd name="connsiteX17" fmla="*/ 261696 w 3031519"/>
                <a:gd name="connsiteY17" fmla="*/ 701227 h 1160647"/>
                <a:gd name="connsiteX18" fmla="*/ 263470 w 3031519"/>
                <a:gd name="connsiteY18" fmla="*/ 706902 h 1160647"/>
                <a:gd name="connsiteX19" fmla="*/ 264230 w 3031519"/>
                <a:gd name="connsiteY19" fmla="*/ 704470 h 1160647"/>
                <a:gd name="connsiteX20" fmla="*/ 269550 w 3031519"/>
                <a:gd name="connsiteY20" fmla="*/ 687446 h 1160647"/>
                <a:gd name="connsiteX21" fmla="*/ 271323 w 3031519"/>
                <a:gd name="connsiteY21" fmla="*/ 687446 h 1160647"/>
                <a:gd name="connsiteX22" fmla="*/ 283737 w 3031519"/>
                <a:gd name="connsiteY22" fmla="*/ 687446 h 1160647"/>
                <a:gd name="connsiteX23" fmla="*/ 283737 w 3031519"/>
                <a:gd name="connsiteY23" fmla="*/ 719872 h 1160647"/>
                <a:gd name="connsiteX24" fmla="*/ 284750 w 3031519"/>
                <a:gd name="connsiteY24" fmla="*/ 720413 h 1160647"/>
                <a:gd name="connsiteX25" fmla="*/ 291844 w 3031519"/>
                <a:gd name="connsiteY25" fmla="*/ 724196 h 1160647"/>
                <a:gd name="connsiteX26" fmla="*/ 291844 w 3031519"/>
                <a:gd name="connsiteY26" fmla="*/ 725547 h 1160647"/>
                <a:gd name="connsiteX27" fmla="*/ 291844 w 3031519"/>
                <a:gd name="connsiteY27" fmla="*/ 735005 h 1160647"/>
                <a:gd name="connsiteX28" fmla="*/ 336431 w 3031519"/>
                <a:gd name="connsiteY28" fmla="*/ 735005 h 1160647"/>
                <a:gd name="connsiteX29" fmla="*/ 336431 w 3031519"/>
                <a:gd name="connsiteY29" fmla="*/ 736086 h 1160647"/>
                <a:gd name="connsiteX30" fmla="*/ 336431 w 3031519"/>
                <a:gd name="connsiteY30" fmla="*/ 743652 h 1160647"/>
                <a:gd name="connsiteX31" fmla="*/ 338457 w 3031519"/>
                <a:gd name="connsiteY31" fmla="*/ 743652 h 1160647"/>
                <a:gd name="connsiteX32" fmla="*/ 352644 w 3031519"/>
                <a:gd name="connsiteY32" fmla="*/ 743652 h 1160647"/>
                <a:gd name="connsiteX33" fmla="*/ 352644 w 3031519"/>
                <a:gd name="connsiteY33" fmla="*/ 713387 h 1160647"/>
                <a:gd name="connsiteX34" fmla="*/ 397231 w 3031519"/>
                <a:gd name="connsiteY34" fmla="*/ 713387 h 1160647"/>
                <a:gd name="connsiteX35" fmla="*/ 397231 w 3031519"/>
                <a:gd name="connsiteY35" fmla="*/ 712036 h 1160647"/>
                <a:gd name="connsiteX36" fmla="*/ 397231 w 3031519"/>
                <a:gd name="connsiteY36" fmla="*/ 702578 h 1160647"/>
                <a:gd name="connsiteX37" fmla="*/ 398245 w 3031519"/>
                <a:gd name="connsiteY37" fmla="*/ 702578 h 1160647"/>
                <a:gd name="connsiteX38" fmla="*/ 405338 w 3031519"/>
                <a:gd name="connsiteY38" fmla="*/ 702578 h 1160647"/>
                <a:gd name="connsiteX39" fmla="*/ 405338 w 3031519"/>
                <a:gd name="connsiteY39" fmla="*/ 700687 h 1160647"/>
                <a:gd name="connsiteX40" fmla="*/ 405338 w 3031519"/>
                <a:gd name="connsiteY40" fmla="*/ 687446 h 1160647"/>
                <a:gd name="connsiteX41" fmla="*/ 406098 w 3031519"/>
                <a:gd name="connsiteY41" fmla="*/ 687446 h 1160647"/>
                <a:gd name="connsiteX42" fmla="*/ 411418 w 3031519"/>
                <a:gd name="connsiteY42" fmla="*/ 687446 h 1160647"/>
                <a:gd name="connsiteX43" fmla="*/ 411418 w 3031519"/>
                <a:gd name="connsiteY43" fmla="*/ 686365 h 1160647"/>
                <a:gd name="connsiteX44" fmla="*/ 411418 w 3031519"/>
                <a:gd name="connsiteY44" fmla="*/ 678798 h 1160647"/>
                <a:gd name="connsiteX45" fmla="*/ 413445 w 3031519"/>
                <a:gd name="connsiteY45" fmla="*/ 678798 h 1160647"/>
                <a:gd name="connsiteX46" fmla="*/ 427632 w 3031519"/>
                <a:gd name="connsiteY46" fmla="*/ 678798 h 1160647"/>
                <a:gd name="connsiteX47" fmla="*/ 427632 w 3031519"/>
                <a:gd name="connsiteY47" fmla="*/ 679879 h 1160647"/>
                <a:gd name="connsiteX48" fmla="*/ 427632 w 3031519"/>
                <a:gd name="connsiteY48" fmla="*/ 687446 h 1160647"/>
                <a:gd name="connsiteX49" fmla="*/ 449925 w 3031519"/>
                <a:gd name="connsiteY49" fmla="*/ 687446 h 1160647"/>
                <a:gd name="connsiteX50" fmla="*/ 449925 w 3031519"/>
                <a:gd name="connsiteY50" fmla="*/ 685554 h 1160647"/>
                <a:gd name="connsiteX51" fmla="*/ 449925 w 3031519"/>
                <a:gd name="connsiteY51" fmla="*/ 672313 h 1160647"/>
                <a:gd name="connsiteX52" fmla="*/ 451699 w 3031519"/>
                <a:gd name="connsiteY52" fmla="*/ 672313 h 1160647"/>
                <a:gd name="connsiteX53" fmla="*/ 464112 w 3031519"/>
                <a:gd name="connsiteY53" fmla="*/ 672313 h 1160647"/>
                <a:gd name="connsiteX54" fmla="*/ 464112 w 3031519"/>
                <a:gd name="connsiteY54" fmla="*/ 696093 h 1160647"/>
                <a:gd name="connsiteX55" fmla="*/ 465126 w 3031519"/>
                <a:gd name="connsiteY55" fmla="*/ 696093 h 1160647"/>
                <a:gd name="connsiteX56" fmla="*/ 472219 w 3031519"/>
                <a:gd name="connsiteY56" fmla="*/ 696093 h 1160647"/>
                <a:gd name="connsiteX57" fmla="*/ 472219 w 3031519"/>
                <a:gd name="connsiteY57" fmla="*/ 695012 h 1160647"/>
                <a:gd name="connsiteX58" fmla="*/ 472219 w 3031519"/>
                <a:gd name="connsiteY58" fmla="*/ 687446 h 1160647"/>
                <a:gd name="connsiteX59" fmla="*/ 473992 w 3031519"/>
                <a:gd name="connsiteY59" fmla="*/ 687446 h 1160647"/>
                <a:gd name="connsiteX60" fmla="*/ 486406 w 3031519"/>
                <a:gd name="connsiteY60" fmla="*/ 687446 h 1160647"/>
                <a:gd name="connsiteX61" fmla="*/ 486406 w 3031519"/>
                <a:gd name="connsiteY61" fmla="*/ 713387 h 1160647"/>
                <a:gd name="connsiteX62" fmla="*/ 488433 w 3031519"/>
                <a:gd name="connsiteY62" fmla="*/ 713387 h 1160647"/>
                <a:gd name="connsiteX63" fmla="*/ 502619 w 3031519"/>
                <a:gd name="connsiteY63" fmla="*/ 713387 h 1160647"/>
                <a:gd name="connsiteX64" fmla="*/ 502619 w 3031519"/>
                <a:gd name="connsiteY64" fmla="*/ 715008 h 1160647"/>
                <a:gd name="connsiteX65" fmla="*/ 502619 w 3031519"/>
                <a:gd name="connsiteY65" fmla="*/ 726358 h 1160647"/>
                <a:gd name="connsiteX66" fmla="*/ 503379 w 3031519"/>
                <a:gd name="connsiteY66" fmla="*/ 726358 h 1160647"/>
                <a:gd name="connsiteX67" fmla="*/ 508700 w 3031519"/>
                <a:gd name="connsiteY67" fmla="*/ 726358 h 1160647"/>
                <a:gd name="connsiteX68" fmla="*/ 508700 w 3031519"/>
                <a:gd name="connsiteY68" fmla="*/ 725547 h 1160647"/>
                <a:gd name="connsiteX69" fmla="*/ 508700 w 3031519"/>
                <a:gd name="connsiteY69" fmla="*/ 719872 h 1160647"/>
                <a:gd name="connsiteX70" fmla="*/ 539100 w 3031519"/>
                <a:gd name="connsiteY70" fmla="*/ 719872 h 1160647"/>
                <a:gd name="connsiteX71" fmla="*/ 539100 w 3031519"/>
                <a:gd name="connsiteY71" fmla="*/ 743652 h 1160647"/>
                <a:gd name="connsiteX72" fmla="*/ 540113 w 3031519"/>
                <a:gd name="connsiteY72" fmla="*/ 743652 h 1160647"/>
                <a:gd name="connsiteX73" fmla="*/ 547207 w 3031519"/>
                <a:gd name="connsiteY73" fmla="*/ 743652 h 1160647"/>
                <a:gd name="connsiteX74" fmla="*/ 547207 w 3031519"/>
                <a:gd name="connsiteY74" fmla="*/ 744733 h 1160647"/>
                <a:gd name="connsiteX75" fmla="*/ 547207 w 3031519"/>
                <a:gd name="connsiteY75" fmla="*/ 752299 h 1160647"/>
                <a:gd name="connsiteX76" fmla="*/ 547967 w 3031519"/>
                <a:gd name="connsiteY76" fmla="*/ 752299 h 1160647"/>
                <a:gd name="connsiteX77" fmla="*/ 553287 w 3031519"/>
                <a:gd name="connsiteY77" fmla="*/ 752299 h 1160647"/>
                <a:gd name="connsiteX78" fmla="*/ 553287 w 3031519"/>
                <a:gd name="connsiteY78" fmla="*/ 750137 h 1160647"/>
                <a:gd name="connsiteX79" fmla="*/ 553287 w 3031519"/>
                <a:gd name="connsiteY79" fmla="*/ 735005 h 1160647"/>
                <a:gd name="connsiteX80" fmla="*/ 554300 w 3031519"/>
                <a:gd name="connsiteY80" fmla="*/ 735005 h 1160647"/>
                <a:gd name="connsiteX81" fmla="*/ 561394 w 3031519"/>
                <a:gd name="connsiteY81" fmla="*/ 735005 h 1160647"/>
                <a:gd name="connsiteX82" fmla="*/ 561394 w 3031519"/>
                <a:gd name="connsiteY82" fmla="*/ 736086 h 1160647"/>
                <a:gd name="connsiteX83" fmla="*/ 561394 w 3031519"/>
                <a:gd name="connsiteY83" fmla="*/ 743652 h 1160647"/>
                <a:gd name="connsiteX84" fmla="*/ 566714 w 3031519"/>
                <a:gd name="connsiteY84" fmla="*/ 741659 h 1160647"/>
                <a:gd name="connsiteX85" fmla="*/ 567474 w 3031519"/>
                <a:gd name="connsiteY85" fmla="*/ 740679 h 1160647"/>
                <a:gd name="connsiteX86" fmla="*/ 567474 w 3031519"/>
                <a:gd name="connsiteY86" fmla="*/ 735005 h 1160647"/>
                <a:gd name="connsiteX87" fmla="*/ 605981 w 3031519"/>
                <a:gd name="connsiteY87" fmla="*/ 735005 h 1160647"/>
                <a:gd name="connsiteX88" fmla="*/ 605981 w 3031519"/>
                <a:gd name="connsiteY88" fmla="*/ 758784 h 1160647"/>
                <a:gd name="connsiteX89" fmla="*/ 608007 w 3031519"/>
                <a:gd name="connsiteY89" fmla="*/ 758784 h 1160647"/>
                <a:gd name="connsiteX90" fmla="*/ 622194 w 3031519"/>
                <a:gd name="connsiteY90" fmla="*/ 758784 h 1160647"/>
                <a:gd name="connsiteX91" fmla="*/ 622194 w 3031519"/>
                <a:gd name="connsiteY91" fmla="*/ 759865 h 1160647"/>
                <a:gd name="connsiteX92" fmla="*/ 622194 w 3031519"/>
                <a:gd name="connsiteY92" fmla="*/ 767431 h 1160647"/>
                <a:gd name="connsiteX93" fmla="*/ 623968 w 3031519"/>
                <a:gd name="connsiteY93" fmla="*/ 767431 h 1160647"/>
                <a:gd name="connsiteX94" fmla="*/ 636381 w 3031519"/>
                <a:gd name="connsiteY94" fmla="*/ 767431 h 1160647"/>
                <a:gd name="connsiteX95" fmla="*/ 636381 w 3031519"/>
                <a:gd name="connsiteY95" fmla="*/ 743652 h 1160647"/>
                <a:gd name="connsiteX96" fmla="*/ 637394 w 3031519"/>
                <a:gd name="connsiteY96" fmla="*/ 743652 h 1160647"/>
                <a:gd name="connsiteX97" fmla="*/ 644488 w 3031519"/>
                <a:gd name="connsiteY97" fmla="*/ 743652 h 1160647"/>
                <a:gd name="connsiteX98" fmla="*/ 644488 w 3031519"/>
                <a:gd name="connsiteY98" fmla="*/ 711225 h 1160647"/>
                <a:gd name="connsiteX99" fmla="*/ 645501 w 3031519"/>
                <a:gd name="connsiteY99" fmla="*/ 711225 h 1160647"/>
                <a:gd name="connsiteX100" fmla="*/ 652595 w 3031519"/>
                <a:gd name="connsiteY100" fmla="*/ 711225 h 1160647"/>
                <a:gd name="connsiteX101" fmla="*/ 652595 w 3031519"/>
                <a:gd name="connsiteY101" fmla="*/ 709334 h 1160647"/>
                <a:gd name="connsiteX102" fmla="*/ 652595 w 3031519"/>
                <a:gd name="connsiteY102" fmla="*/ 696093 h 1160647"/>
                <a:gd name="connsiteX103" fmla="*/ 651328 w 3031519"/>
                <a:gd name="connsiteY103" fmla="*/ 694471 h 1160647"/>
                <a:gd name="connsiteX104" fmla="*/ 656648 w 3031519"/>
                <a:gd name="connsiteY104" fmla="*/ 683122 h 1160647"/>
                <a:gd name="connsiteX105" fmla="*/ 664755 w 3031519"/>
                <a:gd name="connsiteY105" fmla="*/ 711225 h 1160647"/>
                <a:gd name="connsiteX106" fmla="*/ 665515 w 3031519"/>
                <a:gd name="connsiteY106" fmla="*/ 711225 h 1160647"/>
                <a:gd name="connsiteX107" fmla="*/ 670835 w 3031519"/>
                <a:gd name="connsiteY107" fmla="*/ 711225 h 1160647"/>
                <a:gd name="connsiteX108" fmla="*/ 670835 w 3031519"/>
                <a:gd name="connsiteY108" fmla="*/ 605298 h 1160647"/>
                <a:gd name="connsiteX109" fmla="*/ 672355 w 3031519"/>
                <a:gd name="connsiteY109" fmla="*/ 605298 h 1160647"/>
                <a:gd name="connsiteX110" fmla="*/ 682995 w 3031519"/>
                <a:gd name="connsiteY110" fmla="*/ 605298 h 1160647"/>
                <a:gd name="connsiteX111" fmla="*/ 682995 w 3031519"/>
                <a:gd name="connsiteY111" fmla="*/ 557739 h 1160647"/>
                <a:gd name="connsiteX112" fmla="*/ 709342 w 3031519"/>
                <a:gd name="connsiteY112" fmla="*/ 557739 h 1160647"/>
                <a:gd name="connsiteX113" fmla="*/ 709342 w 3031519"/>
                <a:gd name="connsiteY113" fmla="*/ 536121 h 1160647"/>
                <a:gd name="connsiteX114" fmla="*/ 743796 w 3031519"/>
                <a:gd name="connsiteY114" fmla="*/ 536121 h 1160647"/>
                <a:gd name="connsiteX115" fmla="*/ 743796 w 3031519"/>
                <a:gd name="connsiteY115" fmla="*/ 538553 h 1160647"/>
                <a:gd name="connsiteX116" fmla="*/ 743796 w 3031519"/>
                <a:gd name="connsiteY116" fmla="*/ 555577 h 1160647"/>
                <a:gd name="connsiteX117" fmla="*/ 746076 w 3031519"/>
                <a:gd name="connsiteY117" fmla="*/ 555577 h 1160647"/>
                <a:gd name="connsiteX118" fmla="*/ 762036 w 3031519"/>
                <a:gd name="connsiteY118" fmla="*/ 555577 h 1160647"/>
                <a:gd name="connsiteX119" fmla="*/ 762036 w 3031519"/>
                <a:gd name="connsiteY119" fmla="*/ 603136 h 1160647"/>
                <a:gd name="connsiteX120" fmla="*/ 763049 w 3031519"/>
                <a:gd name="connsiteY120" fmla="*/ 603136 h 1160647"/>
                <a:gd name="connsiteX121" fmla="*/ 770143 w 3031519"/>
                <a:gd name="connsiteY121" fmla="*/ 603136 h 1160647"/>
                <a:gd name="connsiteX122" fmla="*/ 784330 w 3031519"/>
                <a:gd name="connsiteY122" fmla="*/ 607460 h 1160647"/>
                <a:gd name="connsiteX123" fmla="*/ 784330 w 3031519"/>
                <a:gd name="connsiteY123" fmla="*/ 646372 h 1160647"/>
                <a:gd name="connsiteX124" fmla="*/ 785343 w 3031519"/>
                <a:gd name="connsiteY124" fmla="*/ 646372 h 1160647"/>
                <a:gd name="connsiteX125" fmla="*/ 792436 w 3031519"/>
                <a:gd name="connsiteY125" fmla="*/ 646372 h 1160647"/>
                <a:gd name="connsiteX126" fmla="*/ 792436 w 3031519"/>
                <a:gd name="connsiteY126" fmla="*/ 647993 h 1160647"/>
                <a:gd name="connsiteX127" fmla="*/ 792436 w 3031519"/>
                <a:gd name="connsiteY127" fmla="*/ 659342 h 1160647"/>
                <a:gd name="connsiteX128" fmla="*/ 794463 w 3031519"/>
                <a:gd name="connsiteY128" fmla="*/ 659342 h 1160647"/>
                <a:gd name="connsiteX129" fmla="*/ 808650 w 3031519"/>
                <a:gd name="connsiteY129" fmla="*/ 659342 h 1160647"/>
                <a:gd name="connsiteX130" fmla="*/ 814730 w 3031519"/>
                <a:gd name="connsiteY130" fmla="*/ 665828 h 1160647"/>
                <a:gd name="connsiteX131" fmla="*/ 814730 w 3031519"/>
                <a:gd name="connsiteY131" fmla="*/ 687446 h 1160647"/>
                <a:gd name="connsiteX132" fmla="*/ 817010 w 3031519"/>
                <a:gd name="connsiteY132" fmla="*/ 687446 h 1160647"/>
                <a:gd name="connsiteX133" fmla="*/ 832970 w 3031519"/>
                <a:gd name="connsiteY133" fmla="*/ 687446 h 1160647"/>
                <a:gd name="connsiteX134" fmla="*/ 832970 w 3031519"/>
                <a:gd name="connsiteY134" fmla="*/ 688526 h 1160647"/>
                <a:gd name="connsiteX135" fmla="*/ 832970 w 3031519"/>
                <a:gd name="connsiteY135" fmla="*/ 696093 h 1160647"/>
                <a:gd name="connsiteX136" fmla="*/ 834237 w 3031519"/>
                <a:gd name="connsiteY136" fmla="*/ 696093 h 1160647"/>
                <a:gd name="connsiteX137" fmla="*/ 843104 w 3031519"/>
                <a:gd name="connsiteY137" fmla="*/ 696093 h 1160647"/>
                <a:gd name="connsiteX138" fmla="*/ 843104 w 3031519"/>
                <a:gd name="connsiteY138" fmla="*/ 698254 h 1160647"/>
                <a:gd name="connsiteX139" fmla="*/ 843104 w 3031519"/>
                <a:gd name="connsiteY139" fmla="*/ 713387 h 1160647"/>
                <a:gd name="connsiteX140" fmla="*/ 847157 w 3031519"/>
                <a:gd name="connsiteY140" fmla="*/ 711495 h 1160647"/>
                <a:gd name="connsiteX141" fmla="*/ 847157 w 3031519"/>
                <a:gd name="connsiteY141" fmla="*/ 698254 h 1160647"/>
                <a:gd name="connsiteX142" fmla="*/ 848170 w 3031519"/>
                <a:gd name="connsiteY142" fmla="*/ 698254 h 1160647"/>
                <a:gd name="connsiteX143" fmla="*/ 855264 w 3031519"/>
                <a:gd name="connsiteY143" fmla="*/ 698254 h 1160647"/>
                <a:gd name="connsiteX144" fmla="*/ 855264 w 3031519"/>
                <a:gd name="connsiteY144" fmla="*/ 699876 h 1160647"/>
                <a:gd name="connsiteX145" fmla="*/ 855264 w 3031519"/>
                <a:gd name="connsiteY145" fmla="*/ 711225 h 1160647"/>
                <a:gd name="connsiteX146" fmla="*/ 856024 w 3031519"/>
                <a:gd name="connsiteY146" fmla="*/ 711225 h 1160647"/>
                <a:gd name="connsiteX147" fmla="*/ 861344 w 3031519"/>
                <a:gd name="connsiteY147" fmla="*/ 711225 h 1160647"/>
                <a:gd name="connsiteX148" fmla="*/ 909984 w 3031519"/>
                <a:gd name="connsiteY148" fmla="*/ 706902 h 1160647"/>
                <a:gd name="connsiteX149" fmla="*/ 909984 w 3031519"/>
                <a:gd name="connsiteY149" fmla="*/ 708253 h 1160647"/>
                <a:gd name="connsiteX150" fmla="*/ 909984 w 3031519"/>
                <a:gd name="connsiteY150" fmla="*/ 717710 h 1160647"/>
                <a:gd name="connsiteX151" fmla="*/ 910744 w 3031519"/>
                <a:gd name="connsiteY151" fmla="*/ 717710 h 1160647"/>
                <a:gd name="connsiteX152" fmla="*/ 916065 w 3031519"/>
                <a:gd name="connsiteY152" fmla="*/ 717710 h 1160647"/>
                <a:gd name="connsiteX153" fmla="*/ 916065 w 3031519"/>
                <a:gd name="connsiteY153" fmla="*/ 719872 h 1160647"/>
                <a:gd name="connsiteX154" fmla="*/ 916065 w 3031519"/>
                <a:gd name="connsiteY154" fmla="*/ 735005 h 1160647"/>
                <a:gd name="connsiteX155" fmla="*/ 918091 w 3031519"/>
                <a:gd name="connsiteY155" fmla="*/ 733654 h 1160647"/>
                <a:gd name="connsiteX156" fmla="*/ 932278 w 3031519"/>
                <a:gd name="connsiteY156" fmla="*/ 724196 h 1160647"/>
                <a:gd name="connsiteX157" fmla="*/ 938358 w 3031519"/>
                <a:gd name="connsiteY157" fmla="*/ 683122 h 1160647"/>
                <a:gd name="connsiteX158" fmla="*/ 939118 w 3031519"/>
                <a:gd name="connsiteY158" fmla="*/ 682852 h 1160647"/>
                <a:gd name="connsiteX159" fmla="*/ 944438 w 3031519"/>
                <a:gd name="connsiteY159" fmla="*/ 680960 h 1160647"/>
                <a:gd name="connsiteX160" fmla="*/ 946465 w 3031519"/>
                <a:gd name="connsiteY160" fmla="*/ 611783 h 1160647"/>
                <a:gd name="connsiteX161" fmla="*/ 948492 w 3031519"/>
                <a:gd name="connsiteY161" fmla="*/ 680960 h 1160647"/>
                <a:gd name="connsiteX162" fmla="*/ 949252 w 3031519"/>
                <a:gd name="connsiteY162" fmla="*/ 681230 h 1160647"/>
                <a:gd name="connsiteX163" fmla="*/ 954572 w 3031519"/>
                <a:gd name="connsiteY163" fmla="*/ 683122 h 1160647"/>
                <a:gd name="connsiteX164" fmla="*/ 954572 w 3031519"/>
                <a:gd name="connsiteY164" fmla="*/ 596651 h 1160647"/>
                <a:gd name="connsiteX165" fmla="*/ 958625 w 3031519"/>
                <a:gd name="connsiteY165" fmla="*/ 564224 h 1160647"/>
                <a:gd name="connsiteX166" fmla="*/ 997132 w 3031519"/>
                <a:gd name="connsiteY166" fmla="*/ 564224 h 1160647"/>
                <a:gd name="connsiteX167" fmla="*/ 997132 w 3031519"/>
                <a:gd name="connsiteY167" fmla="*/ 596651 h 1160647"/>
                <a:gd name="connsiteX168" fmla="*/ 997892 w 3031519"/>
                <a:gd name="connsiteY168" fmla="*/ 596651 h 1160647"/>
                <a:gd name="connsiteX169" fmla="*/ 1003212 w 3031519"/>
                <a:gd name="connsiteY169" fmla="*/ 596651 h 1160647"/>
                <a:gd name="connsiteX170" fmla="*/ 1003212 w 3031519"/>
                <a:gd name="connsiteY170" fmla="*/ 514503 h 1160647"/>
                <a:gd name="connsiteX171" fmla="*/ 1004986 w 3031519"/>
                <a:gd name="connsiteY171" fmla="*/ 514503 h 1160647"/>
                <a:gd name="connsiteX172" fmla="*/ 1017399 w 3031519"/>
                <a:gd name="connsiteY172" fmla="*/ 514503 h 1160647"/>
                <a:gd name="connsiteX173" fmla="*/ 1017399 w 3031519"/>
                <a:gd name="connsiteY173" fmla="*/ 512612 h 1160647"/>
                <a:gd name="connsiteX174" fmla="*/ 1017399 w 3031519"/>
                <a:gd name="connsiteY174" fmla="*/ 499371 h 1160647"/>
                <a:gd name="connsiteX175" fmla="*/ 1039693 w 3031519"/>
                <a:gd name="connsiteY175" fmla="*/ 499371 h 1160647"/>
                <a:gd name="connsiteX176" fmla="*/ 1039693 w 3031519"/>
                <a:gd name="connsiteY176" fmla="*/ 498290 h 1160647"/>
                <a:gd name="connsiteX177" fmla="*/ 1039693 w 3031519"/>
                <a:gd name="connsiteY177" fmla="*/ 490724 h 1160647"/>
                <a:gd name="connsiteX178" fmla="*/ 1041466 w 3031519"/>
                <a:gd name="connsiteY178" fmla="*/ 490724 h 1160647"/>
                <a:gd name="connsiteX179" fmla="*/ 1053880 w 3031519"/>
                <a:gd name="connsiteY179" fmla="*/ 490724 h 1160647"/>
                <a:gd name="connsiteX180" fmla="*/ 1053880 w 3031519"/>
                <a:gd name="connsiteY180" fmla="*/ 491805 h 1160647"/>
                <a:gd name="connsiteX181" fmla="*/ 1053880 w 3031519"/>
                <a:gd name="connsiteY181" fmla="*/ 499371 h 1160647"/>
                <a:gd name="connsiteX182" fmla="*/ 1054640 w 3031519"/>
                <a:gd name="connsiteY182" fmla="*/ 499371 h 1160647"/>
                <a:gd name="connsiteX183" fmla="*/ 1059960 w 3031519"/>
                <a:gd name="connsiteY183" fmla="*/ 499371 h 1160647"/>
                <a:gd name="connsiteX184" fmla="*/ 1070093 w 3031519"/>
                <a:gd name="connsiteY184" fmla="*/ 495047 h 1160647"/>
                <a:gd name="connsiteX185" fmla="*/ 1074146 w 3031519"/>
                <a:gd name="connsiteY185" fmla="*/ 498290 h 1160647"/>
                <a:gd name="connsiteX186" fmla="*/ 1074146 w 3031519"/>
                <a:gd name="connsiteY186" fmla="*/ 490724 h 1160647"/>
                <a:gd name="connsiteX187" fmla="*/ 1076426 w 3031519"/>
                <a:gd name="connsiteY187" fmla="*/ 490724 h 1160647"/>
                <a:gd name="connsiteX188" fmla="*/ 1092387 w 3031519"/>
                <a:gd name="connsiteY188" fmla="*/ 490724 h 1160647"/>
                <a:gd name="connsiteX189" fmla="*/ 1092387 w 3031519"/>
                <a:gd name="connsiteY189" fmla="*/ 491805 h 1160647"/>
                <a:gd name="connsiteX190" fmla="*/ 1092387 w 3031519"/>
                <a:gd name="connsiteY190" fmla="*/ 499371 h 1160647"/>
                <a:gd name="connsiteX191" fmla="*/ 1122787 w 3031519"/>
                <a:gd name="connsiteY191" fmla="*/ 499371 h 1160647"/>
                <a:gd name="connsiteX192" fmla="*/ 1122787 w 3031519"/>
                <a:gd name="connsiteY192" fmla="*/ 500992 h 1160647"/>
                <a:gd name="connsiteX193" fmla="*/ 1122787 w 3031519"/>
                <a:gd name="connsiteY193" fmla="*/ 512342 h 1160647"/>
                <a:gd name="connsiteX194" fmla="*/ 1149134 w 3031519"/>
                <a:gd name="connsiteY194" fmla="*/ 512342 h 1160647"/>
                <a:gd name="connsiteX195" fmla="*/ 1149134 w 3031519"/>
                <a:gd name="connsiteY195" fmla="*/ 542606 h 1160647"/>
                <a:gd name="connsiteX196" fmla="*/ 1149894 w 3031519"/>
                <a:gd name="connsiteY196" fmla="*/ 542606 h 1160647"/>
                <a:gd name="connsiteX197" fmla="*/ 1155214 w 3031519"/>
                <a:gd name="connsiteY197" fmla="*/ 542606 h 1160647"/>
                <a:gd name="connsiteX198" fmla="*/ 1155214 w 3031519"/>
                <a:gd name="connsiteY198" fmla="*/ 543687 h 1160647"/>
                <a:gd name="connsiteX199" fmla="*/ 1155214 w 3031519"/>
                <a:gd name="connsiteY199" fmla="*/ 551254 h 1160647"/>
                <a:gd name="connsiteX200" fmla="*/ 1159268 w 3031519"/>
                <a:gd name="connsiteY200" fmla="*/ 581518 h 1160647"/>
                <a:gd name="connsiteX201" fmla="*/ 1160028 w 3031519"/>
                <a:gd name="connsiteY201" fmla="*/ 581518 h 1160647"/>
                <a:gd name="connsiteX202" fmla="*/ 1165348 w 3031519"/>
                <a:gd name="connsiteY202" fmla="*/ 581518 h 1160647"/>
                <a:gd name="connsiteX203" fmla="*/ 1165348 w 3031519"/>
                <a:gd name="connsiteY203" fmla="*/ 582329 h 1160647"/>
                <a:gd name="connsiteX204" fmla="*/ 1165348 w 3031519"/>
                <a:gd name="connsiteY204" fmla="*/ 588004 h 1160647"/>
                <a:gd name="connsiteX205" fmla="*/ 1166361 w 3031519"/>
                <a:gd name="connsiteY205" fmla="*/ 588004 h 1160647"/>
                <a:gd name="connsiteX206" fmla="*/ 1173454 w 3031519"/>
                <a:gd name="connsiteY206" fmla="*/ 588004 h 1160647"/>
                <a:gd name="connsiteX207" fmla="*/ 1173454 w 3031519"/>
                <a:gd name="connsiteY207" fmla="*/ 618269 h 1160647"/>
                <a:gd name="connsiteX208" fmla="*/ 1175481 w 3031519"/>
                <a:gd name="connsiteY208" fmla="*/ 618269 h 1160647"/>
                <a:gd name="connsiteX209" fmla="*/ 1189668 w 3031519"/>
                <a:gd name="connsiteY209" fmla="*/ 618269 h 1160647"/>
                <a:gd name="connsiteX210" fmla="*/ 1189668 w 3031519"/>
                <a:gd name="connsiteY210" fmla="*/ 642048 h 1160647"/>
                <a:gd name="connsiteX211" fmla="*/ 1191695 w 3031519"/>
                <a:gd name="connsiteY211" fmla="*/ 643669 h 1160647"/>
                <a:gd name="connsiteX212" fmla="*/ 1191695 w 3031519"/>
                <a:gd name="connsiteY212" fmla="*/ 655019 h 1160647"/>
                <a:gd name="connsiteX213" fmla="*/ 1192455 w 3031519"/>
                <a:gd name="connsiteY213" fmla="*/ 655019 h 1160647"/>
                <a:gd name="connsiteX214" fmla="*/ 1197775 w 3031519"/>
                <a:gd name="connsiteY214" fmla="*/ 655019 h 1160647"/>
                <a:gd name="connsiteX215" fmla="*/ 1197775 w 3031519"/>
                <a:gd name="connsiteY215" fmla="*/ 678798 h 1160647"/>
                <a:gd name="connsiteX216" fmla="*/ 1199041 w 3031519"/>
                <a:gd name="connsiteY216" fmla="*/ 678798 h 1160647"/>
                <a:gd name="connsiteX217" fmla="*/ 1207908 w 3031519"/>
                <a:gd name="connsiteY217" fmla="*/ 678798 h 1160647"/>
                <a:gd name="connsiteX218" fmla="*/ 1209935 w 3031519"/>
                <a:gd name="connsiteY218" fmla="*/ 682852 h 1160647"/>
                <a:gd name="connsiteX219" fmla="*/ 1209935 w 3031519"/>
                <a:gd name="connsiteY219" fmla="*/ 696093 h 1160647"/>
                <a:gd name="connsiteX220" fmla="*/ 1211455 w 3031519"/>
                <a:gd name="connsiteY220" fmla="*/ 694201 h 1160647"/>
                <a:gd name="connsiteX221" fmla="*/ 1222095 w 3031519"/>
                <a:gd name="connsiteY221" fmla="*/ 680960 h 1160647"/>
                <a:gd name="connsiteX222" fmla="*/ 1250469 w 3031519"/>
                <a:gd name="connsiteY222" fmla="*/ 680960 h 1160647"/>
                <a:gd name="connsiteX223" fmla="*/ 1250469 w 3031519"/>
                <a:gd name="connsiteY223" fmla="*/ 767431 h 1160647"/>
                <a:gd name="connsiteX224" fmla="*/ 1251229 w 3031519"/>
                <a:gd name="connsiteY224" fmla="*/ 767431 h 1160647"/>
                <a:gd name="connsiteX225" fmla="*/ 1256549 w 3031519"/>
                <a:gd name="connsiteY225" fmla="*/ 767431 h 1160647"/>
                <a:gd name="connsiteX226" fmla="*/ 1257309 w 3031519"/>
                <a:gd name="connsiteY226" fmla="*/ 766080 h 1160647"/>
                <a:gd name="connsiteX227" fmla="*/ 1262629 w 3031519"/>
                <a:gd name="connsiteY227" fmla="*/ 756622 h 1160647"/>
                <a:gd name="connsiteX228" fmla="*/ 1262629 w 3031519"/>
                <a:gd name="connsiteY228" fmla="*/ 758514 h 1160647"/>
                <a:gd name="connsiteX229" fmla="*/ 1262629 w 3031519"/>
                <a:gd name="connsiteY229" fmla="*/ 771755 h 1160647"/>
                <a:gd name="connsiteX230" fmla="*/ 1266682 w 3031519"/>
                <a:gd name="connsiteY230" fmla="*/ 726358 h 1160647"/>
                <a:gd name="connsiteX231" fmla="*/ 1267442 w 3031519"/>
                <a:gd name="connsiteY231" fmla="*/ 726358 h 1160647"/>
                <a:gd name="connsiteX232" fmla="*/ 1272762 w 3031519"/>
                <a:gd name="connsiteY232" fmla="*/ 726358 h 1160647"/>
                <a:gd name="connsiteX233" fmla="*/ 1272762 w 3031519"/>
                <a:gd name="connsiteY233" fmla="*/ 661504 h 1160647"/>
                <a:gd name="connsiteX234" fmla="*/ 1273776 w 3031519"/>
                <a:gd name="connsiteY234" fmla="*/ 661504 h 1160647"/>
                <a:gd name="connsiteX235" fmla="*/ 1280869 w 3031519"/>
                <a:gd name="connsiteY235" fmla="*/ 661504 h 1160647"/>
                <a:gd name="connsiteX236" fmla="*/ 1293029 w 3031519"/>
                <a:gd name="connsiteY236" fmla="*/ 618269 h 1160647"/>
                <a:gd name="connsiteX237" fmla="*/ 1294296 w 3031519"/>
                <a:gd name="connsiteY237" fmla="*/ 618269 h 1160647"/>
                <a:gd name="connsiteX238" fmla="*/ 1303163 w 3031519"/>
                <a:gd name="connsiteY238" fmla="*/ 618269 h 1160647"/>
                <a:gd name="connsiteX239" fmla="*/ 1313296 w 3031519"/>
                <a:gd name="connsiteY239" fmla="*/ 661504 h 1160647"/>
                <a:gd name="connsiteX240" fmla="*/ 1314309 w 3031519"/>
                <a:gd name="connsiteY240" fmla="*/ 661504 h 1160647"/>
                <a:gd name="connsiteX241" fmla="*/ 1321403 w 3031519"/>
                <a:gd name="connsiteY241" fmla="*/ 661504 h 1160647"/>
                <a:gd name="connsiteX242" fmla="*/ 1321403 w 3031519"/>
                <a:gd name="connsiteY242" fmla="*/ 700416 h 1160647"/>
                <a:gd name="connsiteX243" fmla="*/ 1323176 w 3031519"/>
                <a:gd name="connsiteY243" fmla="*/ 700416 h 1160647"/>
                <a:gd name="connsiteX244" fmla="*/ 1335590 w 3031519"/>
                <a:gd name="connsiteY244" fmla="*/ 700416 h 1160647"/>
                <a:gd name="connsiteX245" fmla="*/ 1335590 w 3031519"/>
                <a:gd name="connsiteY245" fmla="*/ 702578 h 1160647"/>
                <a:gd name="connsiteX246" fmla="*/ 1335590 w 3031519"/>
                <a:gd name="connsiteY246" fmla="*/ 717710 h 1160647"/>
                <a:gd name="connsiteX247" fmla="*/ 1339643 w 3031519"/>
                <a:gd name="connsiteY247" fmla="*/ 715549 h 1160647"/>
                <a:gd name="connsiteX248" fmla="*/ 1339643 w 3031519"/>
                <a:gd name="connsiteY248" fmla="*/ 700416 h 1160647"/>
                <a:gd name="connsiteX249" fmla="*/ 1341163 w 3031519"/>
                <a:gd name="connsiteY249" fmla="*/ 700416 h 1160647"/>
                <a:gd name="connsiteX250" fmla="*/ 1351803 w 3031519"/>
                <a:gd name="connsiteY250" fmla="*/ 700416 h 1160647"/>
                <a:gd name="connsiteX251" fmla="*/ 1351803 w 3031519"/>
                <a:gd name="connsiteY251" fmla="*/ 702037 h 1160647"/>
                <a:gd name="connsiteX252" fmla="*/ 1351803 w 3031519"/>
                <a:gd name="connsiteY252" fmla="*/ 713387 h 1160647"/>
                <a:gd name="connsiteX253" fmla="*/ 1382204 w 3031519"/>
                <a:gd name="connsiteY253" fmla="*/ 713387 h 1160647"/>
                <a:gd name="connsiteX254" fmla="*/ 1382204 w 3031519"/>
                <a:gd name="connsiteY254" fmla="*/ 676637 h 1160647"/>
                <a:gd name="connsiteX255" fmla="*/ 1383470 w 3031519"/>
                <a:gd name="connsiteY255" fmla="*/ 676637 h 1160647"/>
                <a:gd name="connsiteX256" fmla="*/ 1392337 w 3031519"/>
                <a:gd name="connsiteY256" fmla="*/ 676637 h 1160647"/>
                <a:gd name="connsiteX257" fmla="*/ 1392337 w 3031519"/>
                <a:gd name="connsiteY257" fmla="*/ 698254 h 1160647"/>
                <a:gd name="connsiteX258" fmla="*/ 1394364 w 3031519"/>
                <a:gd name="connsiteY258" fmla="*/ 665828 h 1160647"/>
                <a:gd name="connsiteX259" fmla="*/ 1416657 w 3031519"/>
                <a:gd name="connsiteY259" fmla="*/ 665828 h 1160647"/>
                <a:gd name="connsiteX260" fmla="*/ 1416657 w 3031519"/>
                <a:gd name="connsiteY260" fmla="*/ 664206 h 1160647"/>
                <a:gd name="connsiteX261" fmla="*/ 1416657 w 3031519"/>
                <a:gd name="connsiteY261" fmla="*/ 652857 h 1160647"/>
                <a:gd name="connsiteX262" fmla="*/ 1417417 w 3031519"/>
                <a:gd name="connsiteY262" fmla="*/ 652857 h 1160647"/>
                <a:gd name="connsiteX263" fmla="*/ 1422737 w 3031519"/>
                <a:gd name="connsiteY263" fmla="*/ 652857 h 1160647"/>
                <a:gd name="connsiteX264" fmla="*/ 1422737 w 3031519"/>
                <a:gd name="connsiteY264" fmla="*/ 650966 h 1160647"/>
                <a:gd name="connsiteX265" fmla="*/ 1422737 w 3031519"/>
                <a:gd name="connsiteY265" fmla="*/ 637725 h 1160647"/>
                <a:gd name="connsiteX266" fmla="*/ 1426791 w 3031519"/>
                <a:gd name="connsiteY266" fmla="*/ 644210 h 1160647"/>
                <a:gd name="connsiteX267" fmla="*/ 1429071 w 3031519"/>
                <a:gd name="connsiteY267" fmla="*/ 644210 h 1160647"/>
                <a:gd name="connsiteX268" fmla="*/ 1445031 w 3031519"/>
                <a:gd name="connsiteY268" fmla="*/ 644210 h 1160647"/>
                <a:gd name="connsiteX269" fmla="*/ 1445031 w 3031519"/>
                <a:gd name="connsiteY269" fmla="*/ 643399 h 1160647"/>
                <a:gd name="connsiteX270" fmla="*/ 1445031 w 3031519"/>
                <a:gd name="connsiteY270" fmla="*/ 637725 h 1160647"/>
                <a:gd name="connsiteX271" fmla="*/ 1445791 w 3031519"/>
                <a:gd name="connsiteY271" fmla="*/ 637725 h 1160647"/>
                <a:gd name="connsiteX272" fmla="*/ 1451111 w 3031519"/>
                <a:gd name="connsiteY272" fmla="*/ 637725 h 1160647"/>
                <a:gd name="connsiteX273" fmla="*/ 1451111 w 3031519"/>
                <a:gd name="connsiteY273" fmla="*/ 639076 h 1160647"/>
                <a:gd name="connsiteX274" fmla="*/ 1451111 w 3031519"/>
                <a:gd name="connsiteY274" fmla="*/ 648534 h 1160647"/>
                <a:gd name="connsiteX275" fmla="*/ 1489618 w 3031519"/>
                <a:gd name="connsiteY275" fmla="*/ 648534 h 1160647"/>
                <a:gd name="connsiteX276" fmla="*/ 1489618 w 3031519"/>
                <a:gd name="connsiteY276" fmla="*/ 786887 h 1160647"/>
                <a:gd name="connsiteX277" fmla="*/ 1491138 w 3031519"/>
                <a:gd name="connsiteY277" fmla="*/ 786887 h 1160647"/>
                <a:gd name="connsiteX278" fmla="*/ 1501778 w 3031519"/>
                <a:gd name="connsiteY278" fmla="*/ 786887 h 1160647"/>
                <a:gd name="connsiteX279" fmla="*/ 1501778 w 3031519"/>
                <a:gd name="connsiteY279" fmla="*/ 773917 h 1160647"/>
                <a:gd name="connsiteX280" fmla="*/ 1505832 w 3031519"/>
                <a:gd name="connsiteY280" fmla="*/ 773917 h 1160647"/>
                <a:gd name="connsiteX281" fmla="*/ 1505832 w 3031519"/>
                <a:gd name="connsiteY281" fmla="*/ 786887 h 1160647"/>
                <a:gd name="connsiteX282" fmla="*/ 1536232 w 3031519"/>
                <a:gd name="connsiteY282" fmla="*/ 786887 h 1160647"/>
                <a:gd name="connsiteX283" fmla="*/ 1536232 w 3031519"/>
                <a:gd name="connsiteY283" fmla="*/ 756622 h 1160647"/>
                <a:gd name="connsiteX284" fmla="*/ 1548392 w 3031519"/>
                <a:gd name="connsiteY284" fmla="*/ 756622 h 1160647"/>
                <a:gd name="connsiteX285" fmla="*/ 1560552 w 3031519"/>
                <a:gd name="connsiteY285" fmla="*/ 754461 h 1160647"/>
                <a:gd name="connsiteX286" fmla="*/ 1564606 w 3031519"/>
                <a:gd name="connsiteY286" fmla="*/ 756622 h 1160647"/>
                <a:gd name="connsiteX287" fmla="*/ 1574739 w 3031519"/>
                <a:gd name="connsiteY287" fmla="*/ 756622 h 1160647"/>
                <a:gd name="connsiteX288" fmla="*/ 1574739 w 3031519"/>
                <a:gd name="connsiteY288" fmla="*/ 786887 h 1160647"/>
                <a:gd name="connsiteX289" fmla="*/ 1582846 w 3031519"/>
                <a:gd name="connsiteY289" fmla="*/ 786887 h 1160647"/>
                <a:gd name="connsiteX290" fmla="*/ 1582846 w 3031519"/>
                <a:gd name="connsiteY290" fmla="*/ 804182 h 1160647"/>
                <a:gd name="connsiteX291" fmla="*/ 1592182 w 3031519"/>
                <a:gd name="connsiteY291" fmla="*/ 805087 h 1160647"/>
                <a:gd name="connsiteX292" fmla="*/ 1605140 w 3031519"/>
                <a:gd name="connsiteY292" fmla="*/ 805087 h 1160647"/>
                <a:gd name="connsiteX293" fmla="*/ 1605140 w 3031519"/>
                <a:gd name="connsiteY293" fmla="*/ 789049 h 1160647"/>
                <a:gd name="connsiteX294" fmla="*/ 1673096 w 3031519"/>
                <a:gd name="connsiteY294" fmla="*/ 789049 h 1160647"/>
                <a:gd name="connsiteX295" fmla="*/ 1673096 w 3031519"/>
                <a:gd name="connsiteY295" fmla="*/ 703796 h 1160647"/>
                <a:gd name="connsiteX296" fmla="*/ 1745104 w 3031519"/>
                <a:gd name="connsiteY296" fmla="*/ 703796 h 1160647"/>
                <a:gd name="connsiteX297" fmla="*/ 1745104 w 3031519"/>
                <a:gd name="connsiteY297" fmla="*/ 782564 h 1160647"/>
                <a:gd name="connsiteX298" fmla="*/ 1747008 w 3031519"/>
                <a:gd name="connsiteY298" fmla="*/ 782564 h 1160647"/>
                <a:gd name="connsiteX299" fmla="*/ 1748250 w 3031519"/>
                <a:gd name="connsiteY299" fmla="*/ 805087 h 1160647"/>
                <a:gd name="connsiteX300" fmla="*/ 1757926 w 3031519"/>
                <a:gd name="connsiteY300" fmla="*/ 805087 h 1160647"/>
                <a:gd name="connsiteX301" fmla="*/ 1759168 w 3031519"/>
                <a:gd name="connsiteY301" fmla="*/ 782564 h 1160647"/>
                <a:gd name="connsiteX302" fmla="*/ 1765248 w 3031519"/>
                <a:gd name="connsiteY302" fmla="*/ 782564 h 1160647"/>
                <a:gd name="connsiteX303" fmla="*/ 1766490 w 3031519"/>
                <a:gd name="connsiteY303" fmla="*/ 805087 h 1160647"/>
                <a:gd name="connsiteX304" fmla="*/ 1817112 w 3031519"/>
                <a:gd name="connsiteY304" fmla="*/ 805087 h 1160647"/>
                <a:gd name="connsiteX305" fmla="*/ 1817112 w 3031519"/>
                <a:gd name="connsiteY305" fmla="*/ 642059 h 1160647"/>
                <a:gd name="connsiteX306" fmla="*/ 2014439 w 3031519"/>
                <a:gd name="connsiteY306" fmla="*/ 642059 h 1160647"/>
                <a:gd name="connsiteX307" fmla="*/ 2014439 w 3031519"/>
                <a:gd name="connsiteY307" fmla="*/ 805087 h 1160647"/>
                <a:gd name="connsiteX308" fmla="*/ 2033136 w 3031519"/>
                <a:gd name="connsiteY308" fmla="*/ 805087 h 1160647"/>
                <a:gd name="connsiteX309" fmla="*/ 2033136 w 3031519"/>
                <a:gd name="connsiteY309" fmla="*/ 722394 h 1160647"/>
                <a:gd name="connsiteX310" fmla="*/ 2128256 w 3031519"/>
                <a:gd name="connsiteY310" fmla="*/ 722394 h 1160647"/>
                <a:gd name="connsiteX311" fmla="*/ 2140186 w 3031519"/>
                <a:gd name="connsiteY311" fmla="*/ 404253 h 1160647"/>
                <a:gd name="connsiteX312" fmla="*/ 2128026 w 3031519"/>
                <a:gd name="connsiteY312" fmla="*/ 382635 h 1160647"/>
                <a:gd name="connsiteX313" fmla="*/ 2121946 w 3031519"/>
                <a:gd name="connsiteY313" fmla="*/ 378311 h 1160647"/>
                <a:gd name="connsiteX314" fmla="*/ 2130053 w 3031519"/>
                <a:gd name="connsiteY314" fmla="*/ 354532 h 1160647"/>
                <a:gd name="connsiteX315" fmla="*/ 2130053 w 3031519"/>
                <a:gd name="connsiteY315" fmla="*/ 337238 h 1160647"/>
                <a:gd name="connsiteX316" fmla="*/ 2144240 w 3031519"/>
                <a:gd name="connsiteY316" fmla="*/ 337238 h 1160647"/>
                <a:gd name="connsiteX317" fmla="*/ 2144240 w 3031519"/>
                <a:gd name="connsiteY317" fmla="*/ 315620 h 1160647"/>
                <a:gd name="connsiteX318" fmla="*/ 2146266 w 3031519"/>
                <a:gd name="connsiteY318" fmla="*/ 311296 h 1160647"/>
                <a:gd name="connsiteX319" fmla="*/ 2146266 w 3031519"/>
                <a:gd name="connsiteY319" fmla="*/ 233472 h 1160647"/>
                <a:gd name="connsiteX320" fmla="*/ 2144240 w 3031519"/>
                <a:gd name="connsiteY320" fmla="*/ 226987 h 1160647"/>
                <a:gd name="connsiteX321" fmla="*/ 2150320 w 3031519"/>
                <a:gd name="connsiteY321" fmla="*/ 220501 h 1160647"/>
                <a:gd name="connsiteX322" fmla="*/ 2150320 w 3031519"/>
                <a:gd name="connsiteY322" fmla="*/ 162133 h 1160647"/>
                <a:gd name="connsiteX323" fmla="*/ 2152346 w 3031519"/>
                <a:gd name="connsiteY323" fmla="*/ 157810 h 1160647"/>
                <a:gd name="connsiteX324" fmla="*/ 2152346 w 3031519"/>
                <a:gd name="connsiteY324" fmla="*/ 101604 h 1160647"/>
                <a:gd name="connsiteX325" fmla="*/ 2154373 w 3031519"/>
                <a:gd name="connsiteY325" fmla="*/ 82148 h 1160647"/>
                <a:gd name="connsiteX326" fmla="*/ 2158427 w 3031519"/>
                <a:gd name="connsiteY326" fmla="*/ 99442 h 1160647"/>
                <a:gd name="connsiteX327" fmla="*/ 2160453 w 3031519"/>
                <a:gd name="connsiteY327" fmla="*/ 157810 h 1160647"/>
                <a:gd name="connsiteX328" fmla="*/ 2162480 w 3031519"/>
                <a:gd name="connsiteY328" fmla="*/ 220501 h 1160647"/>
                <a:gd name="connsiteX329" fmla="*/ 2168560 w 3031519"/>
                <a:gd name="connsiteY329" fmla="*/ 226987 h 1160647"/>
                <a:gd name="connsiteX330" fmla="*/ 2166533 w 3031519"/>
                <a:gd name="connsiteY330" fmla="*/ 233472 h 1160647"/>
                <a:gd name="connsiteX331" fmla="*/ 2166533 w 3031519"/>
                <a:gd name="connsiteY331" fmla="*/ 311296 h 1160647"/>
                <a:gd name="connsiteX332" fmla="*/ 2168560 w 3031519"/>
                <a:gd name="connsiteY332" fmla="*/ 315620 h 1160647"/>
                <a:gd name="connsiteX333" fmla="*/ 2168560 w 3031519"/>
                <a:gd name="connsiteY333" fmla="*/ 337238 h 1160647"/>
                <a:gd name="connsiteX334" fmla="*/ 2182747 w 3031519"/>
                <a:gd name="connsiteY334" fmla="*/ 337238 h 1160647"/>
                <a:gd name="connsiteX335" fmla="*/ 2182747 w 3031519"/>
                <a:gd name="connsiteY335" fmla="*/ 354532 h 1160647"/>
                <a:gd name="connsiteX336" fmla="*/ 2190854 w 3031519"/>
                <a:gd name="connsiteY336" fmla="*/ 378311 h 1160647"/>
                <a:gd name="connsiteX337" fmla="*/ 2184774 w 3031519"/>
                <a:gd name="connsiteY337" fmla="*/ 382635 h 1160647"/>
                <a:gd name="connsiteX338" fmla="*/ 2172613 w 3031519"/>
                <a:gd name="connsiteY338" fmla="*/ 404253 h 1160647"/>
                <a:gd name="connsiteX339" fmla="*/ 2180720 w 3031519"/>
                <a:gd name="connsiteY339" fmla="*/ 657181 h 1160647"/>
                <a:gd name="connsiteX340" fmla="*/ 2245574 w 3031519"/>
                <a:gd name="connsiteY340" fmla="*/ 657181 h 1160647"/>
                <a:gd name="connsiteX341" fmla="*/ 2245574 w 3031519"/>
                <a:gd name="connsiteY341" fmla="*/ 732843 h 1160647"/>
                <a:gd name="connsiteX342" fmla="*/ 2253681 w 3031519"/>
                <a:gd name="connsiteY342" fmla="*/ 732843 h 1160647"/>
                <a:gd name="connsiteX343" fmla="*/ 2255708 w 3031519"/>
                <a:gd name="connsiteY343" fmla="*/ 726358 h 1160647"/>
                <a:gd name="connsiteX344" fmla="*/ 2261788 w 3031519"/>
                <a:gd name="connsiteY344" fmla="*/ 726358 h 1160647"/>
                <a:gd name="connsiteX345" fmla="*/ 2263815 w 3031519"/>
                <a:gd name="connsiteY345" fmla="*/ 735005 h 1160647"/>
                <a:gd name="connsiteX346" fmla="*/ 2275975 w 3031519"/>
                <a:gd name="connsiteY346" fmla="*/ 735005 h 1160647"/>
                <a:gd name="connsiteX347" fmla="*/ 2275975 w 3031519"/>
                <a:gd name="connsiteY347" fmla="*/ 728519 h 1160647"/>
                <a:gd name="connsiteX348" fmla="*/ 2298268 w 3031519"/>
                <a:gd name="connsiteY348" fmla="*/ 728519 h 1160647"/>
                <a:gd name="connsiteX349" fmla="*/ 2298268 w 3031519"/>
                <a:gd name="connsiteY349" fmla="*/ 735005 h 1160647"/>
                <a:gd name="connsiteX350" fmla="*/ 2318535 w 3031519"/>
                <a:gd name="connsiteY350" fmla="*/ 735005 h 1160647"/>
                <a:gd name="connsiteX351" fmla="*/ 2318535 w 3031519"/>
                <a:gd name="connsiteY351" fmla="*/ 780402 h 1160647"/>
                <a:gd name="connsiteX352" fmla="*/ 2332722 w 3031519"/>
                <a:gd name="connsiteY352" fmla="*/ 780402 h 1160647"/>
                <a:gd name="connsiteX353" fmla="*/ 2332722 w 3031519"/>
                <a:gd name="connsiteY353" fmla="*/ 767431 h 1160647"/>
                <a:gd name="connsiteX354" fmla="*/ 2348936 w 3031519"/>
                <a:gd name="connsiteY354" fmla="*/ 767431 h 1160647"/>
                <a:gd name="connsiteX355" fmla="*/ 2348936 w 3031519"/>
                <a:gd name="connsiteY355" fmla="*/ 588004 h 1160647"/>
                <a:gd name="connsiteX356" fmla="*/ 2355016 w 3031519"/>
                <a:gd name="connsiteY356" fmla="*/ 581518 h 1160647"/>
                <a:gd name="connsiteX357" fmla="*/ 2427977 w 3031519"/>
                <a:gd name="connsiteY357" fmla="*/ 581518 h 1160647"/>
                <a:gd name="connsiteX358" fmla="*/ 2427977 w 3031519"/>
                <a:gd name="connsiteY358" fmla="*/ 590166 h 1160647"/>
                <a:gd name="connsiteX359" fmla="*/ 2438110 w 3031519"/>
                <a:gd name="connsiteY359" fmla="*/ 590166 h 1160647"/>
                <a:gd name="connsiteX360" fmla="*/ 2438110 w 3031519"/>
                <a:gd name="connsiteY360" fmla="*/ 704740 h 1160647"/>
                <a:gd name="connsiteX361" fmla="*/ 2460404 w 3031519"/>
                <a:gd name="connsiteY361" fmla="*/ 704740 h 1160647"/>
                <a:gd name="connsiteX362" fmla="*/ 2460404 w 3031519"/>
                <a:gd name="connsiteY362" fmla="*/ 637725 h 1160647"/>
                <a:gd name="connsiteX363" fmla="*/ 2486751 w 3031519"/>
                <a:gd name="connsiteY363" fmla="*/ 637725 h 1160647"/>
                <a:gd name="connsiteX364" fmla="*/ 2490804 w 3031519"/>
                <a:gd name="connsiteY364" fmla="*/ 633401 h 1160647"/>
                <a:gd name="connsiteX365" fmla="*/ 2498911 w 3031519"/>
                <a:gd name="connsiteY365" fmla="*/ 633401 h 1160647"/>
                <a:gd name="connsiteX366" fmla="*/ 2502964 w 3031519"/>
                <a:gd name="connsiteY366" fmla="*/ 637725 h 1160647"/>
                <a:gd name="connsiteX367" fmla="*/ 2525258 w 3031519"/>
                <a:gd name="connsiteY367" fmla="*/ 637725 h 1160647"/>
                <a:gd name="connsiteX368" fmla="*/ 2525258 w 3031519"/>
                <a:gd name="connsiteY368" fmla="*/ 520989 h 1160647"/>
                <a:gd name="connsiteX369" fmla="*/ 2582005 w 3031519"/>
                <a:gd name="connsiteY369" fmla="*/ 510180 h 1160647"/>
                <a:gd name="connsiteX370" fmla="*/ 2582005 w 3031519"/>
                <a:gd name="connsiteY370" fmla="*/ 511261 h 1160647"/>
                <a:gd name="connsiteX371" fmla="*/ 2582005 w 3031519"/>
                <a:gd name="connsiteY371" fmla="*/ 518827 h 1160647"/>
                <a:gd name="connsiteX372" fmla="*/ 2608352 w 3031519"/>
                <a:gd name="connsiteY372" fmla="*/ 518827 h 1160647"/>
                <a:gd name="connsiteX373" fmla="*/ 2608352 w 3031519"/>
                <a:gd name="connsiteY373" fmla="*/ 773917 h 1160647"/>
                <a:gd name="connsiteX374" fmla="*/ 2630646 w 3031519"/>
                <a:gd name="connsiteY374" fmla="*/ 773917 h 1160647"/>
                <a:gd name="connsiteX375" fmla="*/ 2630646 w 3031519"/>
                <a:gd name="connsiteY375" fmla="*/ 769593 h 1160647"/>
                <a:gd name="connsiteX376" fmla="*/ 2642806 w 3031519"/>
                <a:gd name="connsiteY376" fmla="*/ 769593 h 1160647"/>
                <a:gd name="connsiteX377" fmla="*/ 2642806 w 3031519"/>
                <a:gd name="connsiteY377" fmla="*/ 773917 h 1160647"/>
                <a:gd name="connsiteX378" fmla="*/ 2667126 w 3031519"/>
                <a:gd name="connsiteY378" fmla="*/ 773917 h 1160647"/>
                <a:gd name="connsiteX379" fmla="*/ 2667126 w 3031519"/>
                <a:gd name="connsiteY379" fmla="*/ 760946 h 1160647"/>
                <a:gd name="connsiteX380" fmla="*/ 2695500 w 3031519"/>
                <a:gd name="connsiteY380" fmla="*/ 760946 h 1160647"/>
                <a:gd name="connsiteX381" fmla="*/ 2707660 w 3031519"/>
                <a:gd name="connsiteY381" fmla="*/ 756622 h 1160647"/>
                <a:gd name="connsiteX382" fmla="*/ 2727927 w 3031519"/>
                <a:gd name="connsiteY382" fmla="*/ 760946 h 1160647"/>
                <a:gd name="connsiteX383" fmla="*/ 2727927 w 3031519"/>
                <a:gd name="connsiteY383" fmla="*/ 743652 h 1160647"/>
                <a:gd name="connsiteX384" fmla="*/ 2736034 w 3031519"/>
                <a:gd name="connsiteY384" fmla="*/ 743652 h 1160647"/>
                <a:gd name="connsiteX385" fmla="*/ 2736034 w 3031519"/>
                <a:gd name="connsiteY385" fmla="*/ 730681 h 1160647"/>
                <a:gd name="connsiteX386" fmla="*/ 2792781 w 3031519"/>
                <a:gd name="connsiteY386" fmla="*/ 730681 h 1160647"/>
                <a:gd name="connsiteX387" fmla="*/ 2792781 w 3031519"/>
                <a:gd name="connsiteY387" fmla="*/ 700416 h 1160647"/>
                <a:gd name="connsiteX388" fmla="*/ 2811021 w 3031519"/>
                <a:gd name="connsiteY388" fmla="*/ 700416 h 1160647"/>
                <a:gd name="connsiteX389" fmla="*/ 2811021 w 3031519"/>
                <a:gd name="connsiteY389" fmla="*/ 693931 h 1160647"/>
                <a:gd name="connsiteX390" fmla="*/ 2823181 w 3031519"/>
                <a:gd name="connsiteY390" fmla="*/ 693931 h 1160647"/>
                <a:gd name="connsiteX391" fmla="*/ 2823181 w 3031519"/>
                <a:gd name="connsiteY391" fmla="*/ 700416 h 1160647"/>
                <a:gd name="connsiteX392" fmla="*/ 2839395 w 3031519"/>
                <a:gd name="connsiteY392" fmla="*/ 700416 h 1160647"/>
                <a:gd name="connsiteX393" fmla="*/ 2839395 w 3031519"/>
                <a:gd name="connsiteY393" fmla="*/ 750137 h 1160647"/>
                <a:gd name="connsiteX394" fmla="*/ 2871822 w 3031519"/>
                <a:gd name="connsiteY394" fmla="*/ 750137 h 1160647"/>
                <a:gd name="connsiteX395" fmla="*/ 2871822 w 3031519"/>
                <a:gd name="connsiteY395" fmla="*/ 724196 h 1160647"/>
                <a:gd name="connsiteX396" fmla="*/ 2910329 w 3031519"/>
                <a:gd name="connsiteY396" fmla="*/ 724196 h 1160647"/>
                <a:gd name="connsiteX397" fmla="*/ 2910329 w 3031519"/>
                <a:gd name="connsiteY397" fmla="*/ 693931 h 1160647"/>
                <a:gd name="connsiteX398" fmla="*/ 2958970 w 3031519"/>
                <a:gd name="connsiteY398" fmla="*/ 693931 h 1160647"/>
                <a:gd name="connsiteX399" fmla="*/ 2958970 w 3031519"/>
                <a:gd name="connsiteY399" fmla="*/ 805087 h 1160647"/>
                <a:gd name="connsiteX400" fmla="*/ 2958970 w 3031519"/>
                <a:gd name="connsiteY400" fmla="*/ 818866 h 1160647"/>
                <a:gd name="connsiteX401" fmla="*/ 3031519 w 3031519"/>
                <a:gd name="connsiteY401" fmla="*/ 818866 h 1160647"/>
                <a:gd name="connsiteX402" fmla="*/ 3028183 w 3031519"/>
                <a:gd name="connsiteY402" fmla="*/ 1160647 h 1160647"/>
                <a:gd name="connsiteX403" fmla="*/ 2054 w 3031519"/>
                <a:gd name="connsiteY403" fmla="*/ 1158314 h 1160647"/>
                <a:gd name="connsiteX404" fmla="*/ 0 w 3031519"/>
                <a:gd name="connsiteY404" fmla="*/ 724196 h 1160647"/>
                <a:gd name="connsiteX405" fmla="*/ 20267 w 3031519"/>
                <a:gd name="connsiteY405" fmla="*/ 724196 h 1160647"/>
                <a:gd name="connsiteX406" fmla="*/ 20774 w 3031519"/>
                <a:gd name="connsiteY406" fmla="*/ 723115 h 1160647"/>
                <a:gd name="connsiteX407" fmla="*/ 24320 w 3031519"/>
                <a:gd name="connsiteY407" fmla="*/ 715549 h 1160647"/>
                <a:gd name="connsiteX408" fmla="*/ 26094 w 3031519"/>
                <a:gd name="connsiteY408" fmla="*/ 715819 h 1160647"/>
                <a:gd name="connsiteX409" fmla="*/ 38507 w 3031519"/>
                <a:gd name="connsiteY409" fmla="*/ 717710 h 1160647"/>
                <a:gd name="connsiteX410" fmla="*/ 39014 w 3031519"/>
                <a:gd name="connsiteY410" fmla="*/ 719062 h 1160647"/>
                <a:gd name="connsiteX411" fmla="*/ 42560 w 3031519"/>
                <a:gd name="connsiteY411" fmla="*/ 728519 h 1160647"/>
                <a:gd name="connsiteX412" fmla="*/ 68907 w 3031519"/>
                <a:gd name="connsiteY412" fmla="*/ 730681 h 1160647"/>
                <a:gd name="connsiteX413" fmla="*/ 68907 w 3031519"/>
                <a:gd name="connsiteY413" fmla="*/ 607460 h 1160647"/>
                <a:gd name="connsiteX414" fmla="*/ 70934 w 3031519"/>
                <a:gd name="connsiteY414" fmla="*/ 607460 h 1160647"/>
                <a:gd name="connsiteX415" fmla="*/ 85121 w 3031519"/>
                <a:gd name="connsiteY415" fmla="*/ 607460 h 1160647"/>
                <a:gd name="connsiteX416" fmla="*/ 85121 w 3031519"/>
                <a:gd name="connsiteY416" fmla="*/ 471268 h 1160647"/>
                <a:gd name="connsiteX417" fmla="*/ 86894 w 3031519"/>
                <a:gd name="connsiteY417" fmla="*/ 471268 h 1160647"/>
                <a:gd name="connsiteX418" fmla="*/ 99308 w 3031519"/>
                <a:gd name="connsiteY418" fmla="*/ 471268 h 1160647"/>
                <a:gd name="connsiteX419" fmla="*/ 99308 w 3031519"/>
                <a:gd name="connsiteY419" fmla="*/ 356694 h 1160647"/>
                <a:gd name="connsiteX420" fmla="*/ 103361 w 3031519"/>
                <a:gd name="connsiteY420" fmla="*/ 328590 h 1160647"/>
                <a:gd name="connsiteX421" fmla="*/ 105388 w 3031519"/>
                <a:gd name="connsiteY421" fmla="*/ 328590 h 1160647"/>
                <a:gd name="connsiteX422" fmla="*/ 119575 w 3031519"/>
                <a:gd name="connsiteY422" fmla="*/ 328590 h 1160647"/>
                <a:gd name="connsiteX423" fmla="*/ 156055 w 3031519"/>
                <a:gd name="connsiteY423" fmla="*/ 246443 h 1160647"/>
                <a:gd name="connsiteX424" fmla="*/ 160109 w 3031519"/>
                <a:gd name="connsiteY424" fmla="*/ 0 h 1160647"/>
                <a:gd name="connsiteX0" fmla="*/ 160109 w 3031520"/>
                <a:gd name="connsiteY0" fmla="*/ 0 h 1160647"/>
                <a:gd name="connsiteX1" fmla="*/ 162135 w 3031520"/>
                <a:gd name="connsiteY1" fmla="*/ 246443 h 1160647"/>
                <a:gd name="connsiteX2" fmla="*/ 200642 w 3031520"/>
                <a:gd name="connsiteY2" fmla="*/ 326429 h 1160647"/>
                <a:gd name="connsiteX3" fmla="*/ 202669 w 3031520"/>
                <a:gd name="connsiteY3" fmla="*/ 326429 h 1160647"/>
                <a:gd name="connsiteX4" fmla="*/ 216856 w 3031520"/>
                <a:gd name="connsiteY4" fmla="*/ 326429 h 1160647"/>
                <a:gd name="connsiteX5" fmla="*/ 216856 w 3031520"/>
                <a:gd name="connsiteY5" fmla="*/ 350208 h 1160647"/>
                <a:gd name="connsiteX6" fmla="*/ 217363 w 3031520"/>
                <a:gd name="connsiteY6" fmla="*/ 351019 h 1160647"/>
                <a:gd name="connsiteX7" fmla="*/ 220909 w 3031520"/>
                <a:gd name="connsiteY7" fmla="*/ 356694 h 1160647"/>
                <a:gd name="connsiteX8" fmla="*/ 220909 w 3031520"/>
                <a:gd name="connsiteY8" fmla="*/ 471268 h 1160647"/>
                <a:gd name="connsiteX9" fmla="*/ 223189 w 3031520"/>
                <a:gd name="connsiteY9" fmla="*/ 471268 h 1160647"/>
                <a:gd name="connsiteX10" fmla="*/ 239150 w 3031520"/>
                <a:gd name="connsiteY10" fmla="*/ 471268 h 1160647"/>
                <a:gd name="connsiteX11" fmla="*/ 239150 w 3031520"/>
                <a:gd name="connsiteY11" fmla="*/ 611783 h 1160647"/>
                <a:gd name="connsiteX12" fmla="*/ 240670 w 3031520"/>
                <a:gd name="connsiteY12" fmla="*/ 611513 h 1160647"/>
                <a:gd name="connsiteX13" fmla="*/ 251310 w 3031520"/>
                <a:gd name="connsiteY13" fmla="*/ 609622 h 1160647"/>
                <a:gd name="connsiteX14" fmla="*/ 249283 w 3031520"/>
                <a:gd name="connsiteY14" fmla="*/ 698254 h 1160647"/>
                <a:gd name="connsiteX15" fmla="*/ 250803 w 3031520"/>
                <a:gd name="connsiteY15" fmla="*/ 698525 h 1160647"/>
                <a:gd name="connsiteX16" fmla="*/ 261443 w 3031520"/>
                <a:gd name="connsiteY16" fmla="*/ 700416 h 1160647"/>
                <a:gd name="connsiteX17" fmla="*/ 261696 w 3031520"/>
                <a:gd name="connsiteY17" fmla="*/ 701227 h 1160647"/>
                <a:gd name="connsiteX18" fmla="*/ 263470 w 3031520"/>
                <a:gd name="connsiteY18" fmla="*/ 706902 h 1160647"/>
                <a:gd name="connsiteX19" fmla="*/ 264230 w 3031520"/>
                <a:gd name="connsiteY19" fmla="*/ 704470 h 1160647"/>
                <a:gd name="connsiteX20" fmla="*/ 269550 w 3031520"/>
                <a:gd name="connsiteY20" fmla="*/ 687446 h 1160647"/>
                <a:gd name="connsiteX21" fmla="*/ 271323 w 3031520"/>
                <a:gd name="connsiteY21" fmla="*/ 687446 h 1160647"/>
                <a:gd name="connsiteX22" fmla="*/ 283737 w 3031520"/>
                <a:gd name="connsiteY22" fmla="*/ 687446 h 1160647"/>
                <a:gd name="connsiteX23" fmla="*/ 283737 w 3031520"/>
                <a:gd name="connsiteY23" fmla="*/ 719872 h 1160647"/>
                <a:gd name="connsiteX24" fmla="*/ 284750 w 3031520"/>
                <a:gd name="connsiteY24" fmla="*/ 720413 h 1160647"/>
                <a:gd name="connsiteX25" fmla="*/ 291844 w 3031520"/>
                <a:gd name="connsiteY25" fmla="*/ 724196 h 1160647"/>
                <a:gd name="connsiteX26" fmla="*/ 291844 w 3031520"/>
                <a:gd name="connsiteY26" fmla="*/ 725547 h 1160647"/>
                <a:gd name="connsiteX27" fmla="*/ 291844 w 3031520"/>
                <a:gd name="connsiteY27" fmla="*/ 735005 h 1160647"/>
                <a:gd name="connsiteX28" fmla="*/ 336431 w 3031520"/>
                <a:gd name="connsiteY28" fmla="*/ 735005 h 1160647"/>
                <a:gd name="connsiteX29" fmla="*/ 336431 w 3031520"/>
                <a:gd name="connsiteY29" fmla="*/ 736086 h 1160647"/>
                <a:gd name="connsiteX30" fmla="*/ 336431 w 3031520"/>
                <a:gd name="connsiteY30" fmla="*/ 743652 h 1160647"/>
                <a:gd name="connsiteX31" fmla="*/ 338457 w 3031520"/>
                <a:gd name="connsiteY31" fmla="*/ 743652 h 1160647"/>
                <a:gd name="connsiteX32" fmla="*/ 352644 w 3031520"/>
                <a:gd name="connsiteY32" fmla="*/ 743652 h 1160647"/>
                <a:gd name="connsiteX33" fmla="*/ 352644 w 3031520"/>
                <a:gd name="connsiteY33" fmla="*/ 713387 h 1160647"/>
                <a:gd name="connsiteX34" fmla="*/ 397231 w 3031520"/>
                <a:gd name="connsiteY34" fmla="*/ 713387 h 1160647"/>
                <a:gd name="connsiteX35" fmla="*/ 397231 w 3031520"/>
                <a:gd name="connsiteY35" fmla="*/ 712036 h 1160647"/>
                <a:gd name="connsiteX36" fmla="*/ 397231 w 3031520"/>
                <a:gd name="connsiteY36" fmla="*/ 702578 h 1160647"/>
                <a:gd name="connsiteX37" fmla="*/ 398245 w 3031520"/>
                <a:gd name="connsiteY37" fmla="*/ 702578 h 1160647"/>
                <a:gd name="connsiteX38" fmla="*/ 405338 w 3031520"/>
                <a:gd name="connsiteY38" fmla="*/ 702578 h 1160647"/>
                <a:gd name="connsiteX39" fmla="*/ 405338 w 3031520"/>
                <a:gd name="connsiteY39" fmla="*/ 700687 h 1160647"/>
                <a:gd name="connsiteX40" fmla="*/ 405338 w 3031520"/>
                <a:gd name="connsiteY40" fmla="*/ 687446 h 1160647"/>
                <a:gd name="connsiteX41" fmla="*/ 406098 w 3031520"/>
                <a:gd name="connsiteY41" fmla="*/ 687446 h 1160647"/>
                <a:gd name="connsiteX42" fmla="*/ 411418 w 3031520"/>
                <a:gd name="connsiteY42" fmla="*/ 687446 h 1160647"/>
                <a:gd name="connsiteX43" fmla="*/ 411418 w 3031520"/>
                <a:gd name="connsiteY43" fmla="*/ 686365 h 1160647"/>
                <a:gd name="connsiteX44" fmla="*/ 411418 w 3031520"/>
                <a:gd name="connsiteY44" fmla="*/ 678798 h 1160647"/>
                <a:gd name="connsiteX45" fmla="*/ 413445 w 3031520"/>
                <a:gd name="connsiteY45" fmla="*/ 678798 h 1160647"/>
                <a:gd name="connsiteX46" fmla="*/ 427632 w 3031520"/>
                <a:gd name="connsiteY46" fmla="*/ 678798 h 1160647"/>
                <a:gd name="connsiteX47" fmla="*/ 427632 w 3031520"/>
                <a:gd name="connsiteY47" fmla="*/ 679879 h 1160647"/>
                <a:gd name="connsiteX48" fmla="*/ 427632 w 3031520"/>
                <a:gd name="connsiteY48" fmla="*/ 687446 h 1160647"/>
                <a:gd name="connsiteX49" fmla="*/ 449925 w 3031520"/>
                <a:gd name="connsiteY49" fmla="*/ 687446 h 1160647"/>
                <a:gd name="connsiteX50" fmla="*/ 449925 w 3031520"/>
                <a:gd name="connsiteY50" fmla="*/ 685554 h 1160647"/>
                <a:gd name="connsiteX51" fmla="*/ 449925 w 3031520"/>
                <a:gd name="connsiteY51" fmla="*/ 672313 h 1160647"/>
                <a:gd name="connsiteX52" fmla="*/ 451699 w 3031520"/>
                <a:gd name="connsiteY52" fmla="*/ 672313 h 1160647"/>
                <a:gd name="connsiteX53" fmla="*/ 464112 w 3031520"/>
                <a:gd name="connsiteY53" fmla="*/ 672313 h 1160647"/>
                <a:gd name="connsiteX54" fmla="*/ 464112 w 3031520"/>
                <a:gd name="connsiteY54" fmla="*/ 696093 h 1160647"/>
                <a:gd name="connsiteX55" fmla="*/ 465126 w 3031520"/>
                <a:gd name="connsiteY55" fmla="*/ 696093 h 1160647"/>
                <a:gd name="connsiteX56" fmla="*/ 472219 w 3031520"/>
                <a:gd name="connsiteY56" fmla="*/ 696093 h 1160647"/>
                <a:gd name="connsiteX57" fmla="*/ 472219 w 3031520"/>
                <a:gd name="connsiteY57" fmla="*/ 695012 h 1160647"/>
                <a:gd name="connsiteX58" fmla="*/ 472219 w 3031520"/>
                <a:gd name="connsiteY58" fmla="*/ 687446 h 1160647"/>
                <a:gd name="connsiteX59" fmla="*/ 473992 w 3031520"/>
                <a:gd name="connsiteY59" fmla="*/ 687446 h 1160647"/>
                <a:gd name="connsiteX60" fmla="*/ 486406 w 3031520"/>
                <a:gd name="connsiteY60" fmla="*/ 687446 h 1160647"/>
                <a:gd name="connsiteX61" fmla="*/ 486406 w 3031520"/>
                <a:gd name="connsiteY61" fmla="*/ 713387 h 1160647"/>
                <a:gd name="connsiteX62" fmla="*/ 488433 w 3031520"/>
                <a:gd name="connsiteY62" fmla="*/ 713387 h 1160647"/>
                <a:gd name="connsiteX63" fmla="*/ 502619 w 3031520"/>
                <a:gd name="connsiteY63" fmla="*/ 713387 h 1160647"/>
                <a:gd name="connsiteX64" fmla="*/ 502619 w 3031520"/>
                <a:gd name="connsiteY64" fmla="*/ 715008 h 1160647"/>
                <a:gd name="connsiteX65" fmla="*/ 502619 w 3031520"/>
                <a:gd name="connsiteY65" fmla="*/ 726358 h 1160647"/>
                <a:gd name="connsiteX66" fmla="*/ 503379 w 3031520"/>
                <a:gd name="connsiteY66" fmla="*/ 726358 h 1160647"/>
                <a:gd name="connsiteX67" fmla="*/ 508700 w 3031520"/>
                <a:gd name="connsiteY67" fmla="*/ 726358 h 1160647"/>
                <a:gd name="connsiteX68" fmla="*/ 508700 w 3031520"/>
                <a:gd name="connsiteY68" fmla="*/ 725547 h 1160647"/>
                <a:gd name="connsiteX69" fmla="*/ 508700 w 3031520"/>
                <a:gd name="connsiteY69" fmla="*/ 719872 h 1160647"/>
                <a:gd name="connsiteX70" fmla="*/ 539100 w 3031520"/>
                <a:gd name="connsiteY70" fmla="*/ 719872 h 1160647"/>
                <a:gd name="connsiteX71" fmla="*/ 539100 w 3031520"/>
                <a:gd name="connsiteY71" fmla="*/ 743652 h 1160647"/>
                <a:gd name="connsiteX72" fmla="*/ 540113 w 3031520"/>
                <a:gd name="connsiteY72" fmla="*/ 743652 h 1160647"/>
                <a:gd name="connsiteX73" fmla="*/ 547207 w 3031520"/>
                <a:gd name="connsiteY73" fmla="*/ 743652 h 1160647"/>
                <a:gd name="connsiteX74" fmla="*/ 547207 w 3031520"/>
                <a:gd name="connsiteY74" fmla="*/ 744733 h 1160647"/>
                <a:gd name="connsiteX75" fmla="*/ 547207 w 3031520"/>
                <a:gd name="connsiteY75" fmla="*/ 752299 h 1160647"/>
                <a:gd name="connsiteX76" fmla="*/ 547967 w 3031520"/>
                <a:gd name="connsiteY76" fmla="*/ 752299 h 1160647"/>
                <a:gd name="connsiteX77" fmla="*/ 553287 w 3031520"/>
                <a:gd name="connsiteY77" fmla="*/ 752299 h 1160647"/>
                <a:gd name="connsiteX78" fmla="*/ 553287 w 3031520"/>
                <a:gd name="connsiteY78" fmla="*/ 750137 h 1160647"/>
                <a:gd name="connsiteX79" fmla="*/ 553287 w 3031520"/>
                <a:gd name="connsiteY79" fmla="*/ 735005 h 1160647"/>
                <a:gd name="connsiteX80" fmla="*/ 554300 w 3031520"/>
                <a:gd name="connsiteY80" fmla="*/ 735005 h 1160647"/>
                <a:gd name="connsiteX81" fmla="*/ 561394 w 3031520"/>
                <a:gd name="connsiteY81" fmla="*/ 735005 h 1160647"/>
                <a:gd name="connsiteX82" fmla="*/ 561394 w 3031520"/>
                <a:gd name="connsiteY82" fmla="*/ 736086 h 1160647"/>
                <a:gd name="connsiteX83" fmla="*/ 561394 w 3031520"/>
                <a:gd name="connsiteY83" fmla="*/ 743652 h 1160647"/>
                <a:gd name="connsiteX84" fmla="*/ 566714 w 3031520"/>
                <a:gd name="connsiteY84" fmla="*/ 741659 h 1160647"/>
                <a:gd name="connsiteX85" fmla="*/ 567474 w 3031520"/>
                <a:gd name="connsiteY85" fmla="*/ 740679 h 1160647"/>
                <a:gd name="connsiteX86" fmla="*/ 567474 w 3031520"/>
                <a:gd name="connsiteY86" fmla="*/ 735005 h 1160647"/>
                <a:gd name="connsiteX87" fmla="*/ 605981 w 3031520"/>
                <a:gd name="connsiteY87" fmla="*/ 735005 h 1160647"/>
                <a:gd name="connsiteX88" fmla="*/ 605981 w 3031520"/>
                <a:gd name="connsiteY88" fmla="*/ 758784 h 1160647"/>
                <a:gd name="connsiteX89" fmla="*/ 608007 w 3031520"/>
                <a:gd name="connsiteY89" fmla="*/ 758784 h 1160647"/>
                <a:gd name="connsiteX90" fmla="*/ 622194 w 3031520"/>
                <a:gd name="connsiteY90" fmla="*/ 758784 h 1160647"/>
                <a:gd name="connsiteX91" fmla="*/ 622194 w 3031520"/>
                <a:gd name="connsiteY91" fmla="*/ 759865 h 1160647"/>
                <a:gd name="connsiteX92" fmla="*/ 622194 w 3031520"/>
                <a:gd name="connsiteY92" fmla="*/ 767431 h 1160647"/>
                <a:gd name="connsiteX93" fmla="*/ 623968 w 3031520"/>
                <a:gd name="connsiteY93" fmla="*/ 767431 h 1160647"/>
                <a:gd name="connsiteX94" fmla="*/ 636381 w 3031520"/>
                <a:gd name="connsiteY94" fmla="*/ 767431 h 1160647"/>
                <a:gd name="connsiteX95" fmla="*/ 636381 w 3031520"/>
                <a:gd name="connsiteY95" fmla="*/ 743652 h 1160647"/>
                <a:gd name="connsiteX96" fmla="*/ 637394 w 3031520"/>
                <a:gd name="connsiteY96" fmla="*/ 743652 h 1160647"/>
                <a:gd name="connsiteX97" fmla="*/ 644488 w 3031520"/>
                <a:gd name="connsiteY97" fmla="*/ 743652 h 1160647"/>
                <a:gd name="connsiteX98" fmla="*/ 644488 w 3031520"/>
                <a:gd name="connsiteY98" fmla="*/ 711225 h 1160647"/>
                <a:gd name="connsiteX99" fmla="*/ 645501 w 3031520"/>
                <a:gd name="connsiteY99" fmla="*/ 711225 h 1160647"/>
                <a:gd name="connsiteX100" fmla="*/ 652595 w 3031520"/>
                <a:gd name="connsiteY100" fmla="*/ 711225 h 1160647"/>
                <a:gd name="connsiteX101" fmla="*/ 652595 w 3031520"/>
                <a:gd name="connsiteY101" fmla="*/ 709334 h 1160647"/>
                <a:gd name="connsiteX102" fmla="*/ 652595 w 3031520"/>
                <a:gd name="connsiteY102" fmla="*/ 696093 h 1160647"/>
                <a:gd name="connsiteX103" fmla="*/ 651328 w 3031520"/>
                <a:gd name="connsiteY103" fmla="*/ 694471 h 1160647"/>
                <a:gd name="connsiteX104" fmla="*/ 656648 w 3031520"/>
                <a:gd name="connsiteY104" fmla="*/ 683122 h 1160647"/>
                <a:gd name="connsiteX105" fmla="*/ 664755 w 3031520"/>
                <a:gd name="connsiteY105" fmla="*/ 711225 h 1160647"/>
                <a:gd name="connsiteX106" fmla="*/ 665515 w 3031520"/>
                <a:gd name="connsiteY106" fmla="*/ 711225 h 1160647"/>
                <a:gd name="connsiteX107" fmla="*/ 670835 w 3031520"/>
                <a:gd name="connsiteY107" fmla="*/ 711225 h 1160647"/>
                <a:gd name="connsiteX108" fmla="*/ 670835 w 3031520"/>
                <a:gd name="connsiteY108" fmla="*/ 605298 h 1160647"/>
                <a:gd name="connsiteX109" fmla="*/ 672355 w 3031520"/>
                <a:gd name="connsiteY109" fmla="*/ 605298 h 1160647"/>
                <a:gd name="connsiteX110" fmla="*/ 682995 w 3031520"/>
                <a:gd name="connsiteY110" fmla="*/ 605298 h 1160647"/>
                <a:gd name="connsiteX111" fmla="*/ 682995 w 3031520"/>
                <a:gd name="connsiteY111" fmla="*/ 557739 h 1160647"/>
                <a:gd name="connsiteX112" fmla="*/ 709342 w 3031520"/>
                <a:gd name="connsiteY112" fmla="*/ 557739 h 1160647"/>
                <a:gd name="connsiteX113" fmla="*/ 709342 w 3031520"/>
                <a:gd name="connsiteY113" fmla="*/ 536121 h 1160647"/>
                <a:gd name="connsiteX114" fmla="*/ 743796 w 3031520"/>
                <a:gd name="connsiteY114" fmla="*/ 536121 h 1160647"/>
                <a:gd name="connsiteX115" fmla="*/ 743796 w 3031520"/>
                <a:gd name="connsiteY115" fmla="*/ 538553 h 1160647"/>
                <a:gd name="connsiteX116" fmla="*/ 743796 w 3031520"/>
                <a:gd name="connsiteY116" fmla="*/ 555577 h 1160647"/>
                <a:gd name="connsiteX117" fmla="*/ 746076 w 3031520"/>
                <a:gd name="connsiteY117" fmla="*/ 555577 h 1160647"/>
                <a:gd name="connsiteX118" fmla="*/ 762036 w 3031520"/>
                <a:gd name="connsiteY118" fmla="*/ 555577 h 1160647"/>
                <a:gd name="connsiteX119" fmla="*/ 762036 w 3031520"/>
                <a:gd name="connsiteY119" fmla="*/ 603136 h 1160647"/>
                <a:gd name="connsiteX120" fmla="*/ 763049 w 3031520"/>
                <a:gd name="connsiteY120" fmla="*/ 603136 h 1160647"/>
                <a:gd name="connsiteX121" fmla="*/ 770143 w 3031520"/>
                <a:gd name="connsiteY121" fmla="*/ 603136 h 1160647"/>
                <a:gd name="connsiteX122" fmla="*/ 784330 w 3031520"/>
                <a:gd name="connsiteY122" fmla="*/ 607460 h 1160647"/>
                <a:gd name="connsiteX123" fmla="*/ 784330 w 3031520"/>
                <a:gd name="connsiteY123" fmla="*/ 646372 h 1160647"/>
                <a:gd name="connsiteX124" fmla="*/ 785343 w 3031520"/>
                <a:gd name="connsiteY124" fmla="*/ 646372 h 1160647"/>
                <a:gd name="connsiteX125" fmla="*/ 792436 w 3031520"/>
                <a:gd name="connsiteY125" fmla="*/ 646372 h 1160647"/>
                <a:gd name="connsiteX126" fmla="*/ 792436 w 3031520"/>
                <a:gd name="connsiteY126" fmla="*/ 647993 h 1160647"/>
                <a:gd name="connsiteX127" fmla="*/ 792436 w 3031520"/>
                <a:gd name="connsiteY127" fmla="*/ 659342 h 1160647"/>
                <a:gd name="connsiteX128" fmla="*/ 794463 w 3031520"/>
                <a:gd name="connsiteY128" fmla="*/ 659342 h 1160647"/>
                <a:gd name="connsiteX129" fmla="*/ 808650 w 3031520"/>
                <a:gd name="connsiteY129" fmla="*/ 659342 h 1160647"/>
                <a:gd name="connsiteX130" fmla="*/ 814730 w 3031520"/>
                <a:gd name="connsiteY130" fmla="*/ 665828 h 1160647"/>
                <a:gd name="connsiteX131" fmla="*/ 814730 w 3031520"/>
                <a:gd name="connsiteY131" fmla="*/ 687446 h 1160647"/>
                <a:gd name="connsiteX132" fmla="*/ 817010 w 3031520"/>
                <a:gd name="connsiteY132" fmla="*/ 687446 h 1160647"/>
                <a:gd name="connsiteX133" fmla="*/ 832970 w 3031520"/>
                <a:gd name="connsiteY133" fmla="*/ 687446 h 1160647"/>
                <a:gd name="connsiteX134" fmla="*/ 832970 w 3031520"/>
                <a:gd name="connsiteY134" fmla="*/ 688526 h 1160647"/>
                <a:gd name="connsiteX135" fmla="*/ 832970 w 3031520"/>
                <a:gd name="connsiteY135" fmla="*/ 696093 h 1160647"/>
                <a:gd name="connsiteX136" fmla="*/ 834237 w 3031520"/>
                <a:gd name="connsiteY136" fmla="*/ 696093 h 1160647"/>
                <a:gd name="connsiteX137" fmla="*/ 843104 w 3031520"/>
                <a:gd name="connsiteY137" fmla="*/ 696093 h 1160647"/>
                <a:gd name="connsiteX138" fmla="*/ 843104 w 3031520"/>
                <a:gd name="connsiteY138" fmla="*/ 698254 h 1160647"/>
                <a:gd name="connsiteX139" fmla="*/ 843104 w 3031520"/>
                <a:gd name="connsiteY139" fmla="*/ 713387 h 1160647"/>
                <a:gd name="connsiteX140" fmla="*/ 847157 w 3031520"/>
                <a:gd name="connsiteY140" fmla="*/ 711495 h 1160647"/>
                <a:gd name="connsiteX141" fmla="*/ 847157 w 3031520"/>
                <a:gd name="connsiteY141" fmla="*/ 698254 h 1160647"/>
                <a:gd name="connsiteX142" fmla="*/ 848170 w 3031520"/>
                <a:gd name="connsiteY142" fmla="*/ 698254 h 1160647"/>
                <a:gd name="connsiteX143" fmla="*/ 855264 w 3031520"/>
                <a:gd name="connsiteY143" fmla="*/ 698254 h 1160647"/>
                <a:gd name="connsiteX144" fmla="*/ 855264 w 3031520"/>
                <a:gd name="connsiteY144" fmla="*/ 699876 h 1160647"/>
                <a:gd name="connsiteX145" fmla="*/ 855264 w 3031520"/>
                <a:gd name="connsiteY145" fmla="*/ 711225 h 1160647"/>
                <a:gd name="connsiteX146" fmla="*/ 856024 w 3031520"/>
                <a:gd name="connsiteY146" fmla="*/ 711225 h 1160647"/>
                <a:gd name="connsiteX147" fmla="*/ 861344 w 3031520"/>
                <a:gd name="connsiteY147" fmla="*/ 711225 h 1160647"/>
                <a:gd name="connsiteX148" fmla="*/ 909984 w 3031520"/>
                <a:gd name="connsiteY148" fmla="*/ 706902 h 1160647"/>
                <a:gd name="connsiteX149" fmla="*/ 909984 w 3031520"/>
                <a:gd name="connsiteY149" fmla="*/ 708253 h 1160647"/>
                <a:gd name="connsiteX150" fmla="*/ 909984 w 3031520"/>
                <a:gd name="connsiteY150" fmla="*/ 717710 h 1160647"/>
                <a:gd name="connsiteX151" fmla="*/ 910744 w 3031520"/>
                <a:gd name="connsiteY151" fmla="*/ 717710 h 1160647"/>
                <a:gd name="connsiteX152" fmla="*/ 916065 w 3031520"/>
                <a:gd name="connsiteY152" fmla="*/ 717710 h 1160647"/>
                <a:gd name="connsiteX153" fmla="*/ 916065 w 3031520"/>
                <a:gd name="connsiteY153" fmla="*/ 719872 h 1160647"/>
                <a:gd name="connsiteX154" fmla="*/ 916065 w 3031520"/>
                <a:gd name="connsiteY154" fmla="*/ 735005 h 1160647"/>
                <a:gd name="connsiteX155" fmla="*/ 918091 w 3031520"/>
                <a:gd name="connsiteY155" fmla="*/ 733654 h 1160647"/>
                <a:gd name="connsiteX156" fmla="*/ 932278 w 3031520"/>
                <a:gd name="connsiteY156" fmla="*/ 724196 h 1160647"/>
                <a:gd name="connsiteX157" fmla="*/ 938358 w 3031520"/>
                <a:gd name="connsiteY157" fmla="*/ 683122 h 1160647"/>
                <a:gd name="connsiteX158" fmla="*/ 939118 w 3031520"/>
                <a:gd name="connsiteY158" fmla="*/ 682852 h 1160647"/>
                <a:gd name="connsiteX159" fmla="*/ 944438 w 3031520"/>
                <a:gd name="connsiteY159" fmla="*/ 680960 h 1160647"/>
                <a:gd name="connsiteX160" fmla="*/ 946465 w 3031520"/>
                <a:gd name="connsiteY160" fmla="*/ 611783 h 1160647"/>
                <a:gd name="connsiteX161" fmla="*/ 948492 w 3031520"/>
                <a:gd name="connsiteY161" fmla="*/ 680960 h 1160647"/>
                <a:gd name="connsiteX162" fmla="*/ 949252 w 3031520"/>
                <a:gd name="connsiteY162" fmla="*/ 681230 h 1160647"/>
                <a:gd name="connsiteX163" fmla="*/ 954572 w 3031520"/>
                <a:gd name="connsiteY163" fmla="*/ 683122 h 1160647"/>
                <a:gd name="connsiteX164" fmla="*/ 954572 w 3031520"/>
                <a:gd name="connsiteY164" fmla="*/ 596651 h 1160647"/>
                <a:gd name="connsiteX165" fmla="*/ 958625 w 3031520"/>
                <a:gd name="connsiteY165" fmla="*/ 564224 h 1160647"/>
                <a:gd name="connsiteX166" fmla="*/ 997132 w 3031520"/>
                <a:gd name="connsiteY166" fmla="*/ 564224 h 1160647"/>
                <a:gd name="connsiteX167" fmla="*/ 997132 w 3031520"/>
                <a:gd name="connsiteY167" fmla="*/ 596651 h 1160647"/>
                <a:gd name="connsiteX168" fmla="*/ 997892 w 3031520"/>
                <a:gd name="connsiteY168" fmla="*/ 596651 h 1160647"/>
                <a:gd name="connsiteX169" fmla="*/ 1003212 w 3031520"/>
                <a:gd name="connsiteY169" fmla="*/ 596651 h 1160647"/>
                <a:gd name="connsiteX170" fmla="*/ 1003212 w 3031520"/>
                <a:gd name="connsiteY170" fmla="*/ 514503 h 1160647"/>
                <a:gd name="connsiteX171" fmla="*/ 1004986 w 3031520"/>
                <a:gd name="connsiteY171" fmla="*/ 514503 h 1160647"/>
                <a:gd name="connsiteX172" fmla="*/ 1017399 w 3031520"/>
                <a:gd name="connsiteY172" fmla="*/ 514503 h 1160647"/>
                <a:gd name="connsiteX173" fmla="*/ 1017399 w 3031520"/>
                <a:gd name="connsiteY173" fmla="*/ 512612 h 1160647"/>
                <a:gd name="connsiteX174" fmla="*/ 1017399 w 3031520"/>
                <a:gd name="connsiteY174" fmla="*/ 499371 h 1160647"/>
                <a:gd name="connsiteX175" fmla="*/ 1039693 w 3031520"/>
                <a:gd name="connsiteY175" fmla="*/ 499371 h 1160647"/>
                <a:gd name="connsiteX176" fmla="*/ 1039693 w 3031520"/>
                <a:gd name="connsiteY176" fmla="*/ 498290 h 1160647"/>
                <a:gd name="connsiteX177" fmla="*/ 1039693 w 3031520"/>
                <a:gd name="connsiteY177" fmla="*/ 490724 h 1160647"/>
                <a:gd name="connsiteX178" fmla="*/ 1041466 w 3031520"/>
                <a:gd name="connsiteY178" fmla="*/ 490724 h 1160647"/>
                <a:gd name="connsiteX179" fmla="*/ 1053880 w 3031520"/>
                <a:gd name="connsiteY179" fmla="*/ 490724 h 1160647"/>
                <a:gd name="connsiteX180" fmla="*/ 1053880 w 3031520"/>
                <a:gd name="connsiteY180" fmla="*/ 491805 h 1160647"/>
                <a:gd name="connsiteX181" fmla="*/ 1053880 w 3031520"/>
                <a:gd name="connsiteY181" fmla="*/ 499371 h 1160647"/>
                <a:gd name="connsiteX182" fmla="*/ 1054640 w 3031520"/>
                <a:gd name="connsiteY182" fmla="*/ 499371 h 1160647"/>
                <a:gd name="connsiteX183" fmla="*/ 1059960 w 3031520"/>
                <a:gd name="connsiteY183" fmla="*/ 499371 h 1160647"/>
                <a:gd name="connsiteX184" fmla="*/ 1070093 w 3031520"/>
                <a:gd name="connsiteY184" fmla="*/ 495047 h 1160647"/>
                <a:gd name="connsiteX185" fmla="*/ 1074146 w 3031520"/>
                <a:gd name="connsiteY185" fmla="*/ 498290 h 1160647"/>
                <a:gd name="connsiteX186" fmla="*/ 1074146 w 3031520"/>
                <a:gd name="connsiteY186" fmla="*/ 490724 h 1160647"/>
                <a:gd name="connsiteX187" fmla="*/ 1076426 w 3031520"/>
                <a:gd name="connsiteY187" fmla="*/ 490724 h 1160647"/>
                <a:gd name="connsiteX188" fmla="*/ 1092387 w 3031520"/>
                <a:gd name="connsiteY188" fmla="*/ 490724 h 1160647"/>
                <a:gd name="connsiteX189" fmla="*/ 1092387 w 3031520"/>
                <a:gd name="connsiteY189" fmla="*/ 491805 h 1160647"/>
                <a:gd name="connsiteX190" fmla="*/ 1092387 w 3031520"/>
                <a:gd name="connsiteY190" fmla="*/ 499371 h 1160647"/>
                <a:gd name="connsiteX191" fmla="*/ 1122787 w 3031520"/>
                <a:gd name="connsiteY191" fmla="*/ 499371 h 1160647"/>
                <a:gd name="connsiteX192" fmla="*/ 1122787 w 3031520"/>
                <a:gd name="connsiteY192" fmla="*/ 500992 h 1160647"/>
                <a:gd name="connsiteX193" fmla="*/ 1122787 w 3031520"/>
                <a:gd name="connsiteY193" fmla="*/ 512342 h 1160647"/>
                <a:gd name="connsiteX194" fmla="*/ 1149134 w 3031520"/>
                <a:gd name="connsiteY194" fmla="*/ 512342 h 1160647"/>
                <a:gd name="connsiteX195" fmla="*/ 1149134 w 3031520"/>
                <a:gd name="connsiteY195" fmla="*/ 542606 h 1160647"/>
                <a:gd name="connsiteX196" fmla="*/ 1149894 w 3031520"/>
                <a:gd name="connsiteY196" fmla="*/ 542606 h 1160647"/>
                <a:gd name="connsiteX197" fmla="*/ 1155214 w 3031520"/>
                <a:gd name="connsiteY197" fmla="*/ 542606 h 1160647"/>
                <a:gd name="connsiteX198" fmla="*/ 1155214 w 3031520"/>
                <a:gd name="connsiteY198" fmla="*/ 543687 h 1160647"/>
                <a:gd name="connsiteX199" fmla="*/ 1155214 w 3031520"/>
                <a:gd name="connsiteY199" fmla="*/ 551254 h 1160647"/>
                <a:gd name="connsiteX200" fmla="*/ 1159268 w 3031520"/>
                <a:gd name="connsiteY200" fmla="*/ 581518 h 1160647"/>
                <a:gd name="connsiteX201" fmla="*/ 1160028 w 3031520"/>
                <a:gd name="connsiteY201" fmla="*/ 581518 h 1160647"/>
                <a:gd name="connsiteX202" fmla="*/ 1165348 w 3031520"/>
                <a:gd name="connsiteY202" fmla="*/ 581518 h 1160647"/>
                <a:gd name="connsiteX203" fmla="*/ 1165348 w 3031520"/>
                <a:gd name="connsiteY203" fmla="*/ 582329 h 1160647"/>
                <a:gd name="connsiteX204" fmla="*/ 1165348 w 3031520"/>
                <a:gd name="connsiteY204" fmla="*/ 588004 h 1160647"/>
                <a:gd name="connsiteX205" fmla="*/ 1166361 w 3031520"/>
                <a:gd name="connsiteY205" fmla="*/ 588004 h 1160647"/>
                <a:gd name="connsiteX206" fmla="*/ 1173454 w 3031520"/>
                <a:gd name="connsiteY206" fmla="*/ 588004 h 1160647"/>
                <a:gd name="connsiteX207" fmla="*/ 1173454 w 3031520"/>
                <a:gd name="connsiteY207" fmla="*/ 618269 h 1160647"/>
                <a:gd name="connsiteX208" fmla="*/ 1175481 w 3031520"/>
                <a:gd name="connsiteY208" fmla="*/ 618269 h 1160647"/>
                <a:gd name="connsiteX209" fmla="*/ 1189668 w 3031520"/>
                <a:gd name="connsiteY209" fmla="*/ 618269 h 1160647"/>
                <a:gd name="connsiteX210" fmla="*/ 1189668 w 3031520"/>
                <a:gd name="connsiteY210" fmla="*/ 642048 h 1160647"/>
                <a:gd name="connsiteX211" fmla="*/ 1191695 w 3031520"/>
                <a:gd name="connsiteY211" fmla="*/ 643669 h 1160647"/>
                <a:gd name="connsiteX212" fmla="*/ 1191695 w 3031520"/>
                <a:gd name="connsiteY212" fmla="*/ 655019 h 1160647"/>
                <a:gd name="connsiteX213" fmla="*/ 1192455 w 3031520"/>
                <a:gd name="connsiteY213" fmla="*/ 655019 h 1160647"/>
                <a:gd name="connsiteX214" fmla="*/ 1197775 w 3031520"/>
                <a:gd name="connsiteY214" fmla="*/ 655019 h 1160647"/>
                <a:gd name="connsiteX215" fmla="*/ 1197775 w 3031520"/>
                <a:gd name="connsiteY215" fmla="*/ 678798 h 1160647"/>
                <a:gd name="connsiteX216" fmla="*/ 1199041 w 3031520"/>
                <a:gd name="connsiteY216" fmla="*/ 678798 h 1160647"/>
                <a:gd name="connsiteX217" fmla="*/ 1207908 w 3031520"/>
                <a:gd name="connsiteY217" fmla="*/ 678798 h 1160647"/>
                <a:gd name="connsiteX218" fmla="*/ 1209935 w 3031520"/>
                <a:gd name="connsiteY218" fmla="*/ 682852 h 1160647"/>
                <a:gd name="connsiteX219" fmla="*/ 1209935 w 3031520"/>
                <a:gd name="connsiteY219" fmla="*/ 696093 h 1160647"/>
                <a:gd name="connsiteX220" fmla="*/ 1211455 w 3031520"/>
                <a:gd name="connsiteY220" fmla="*/ 694201 h 1160647"/>
                <a:gd name="connsiteX221" fmla="*/ 1222095 w 3031520"/>
                <a:gd name="connsiteY221" fmla="*/ 680960 h 1160647"/>
                <a:gd name="connsiteX222" fmla="*/ 1250469 w 3031520"/>
                <a:gd name="connsiteY222" fmla="*/ 680960 h 1160647"/>
                <a:gd name="connsiteX223" fmla="*/ 1250469 w 3031520"/>
                <a:gd name="connsiteY223" fmla="*/ 767431 h 1160647"/>
                <a:gd name="connsiteX224" fmla="*/ 1251229 w 3031520"/>
                <a:gd name="connsiteY224" fmla="*/ 767431 h 1160647"/>
                <a:gd name="connsiteX225" fmla="*/ 1256549 w 3031520"/>
                <a:gd name="connsiteY225" fmla="*/ 767431 h 1160647"/>
                <a:gd name="connsiteX226" fmla="*/ 1257309 w 3031520"/>
                <a:gd name="connsiteY226" fmla="*/ 766080 h 1160647"/>
                <a:gd name="connsiteX227" fmla="*/ 1262629 w 3031520"/>
                <a:gd name="connsiteY227" fmla="*/ 756622 h 1160647"/>
                <a:gd name="connsiteX228" fmla="*/ 1262629 w 3031520"/>
                <a:gd name="connsiteY228" fmla="*/ 758514 h 1160647"/>
                <a:gd name="connsiteX229" fmla="*/ 1262629 w 3031520"/>
                <a:gd name="connsiteY229" fmla="*/ 771755 h 1160647"/>
                <a:gd name="connsiteX230" fmla="*/ 1266682 w 3031520"/>
                <a:gd name="connsiteY230" fmla="*/ 726358 h 1160647"/>
                <a:gd name="connsiteX231" fmla="*/ 1267442 w 3031520"/>
                <a:gd name="connsiteY231" fmla="*/ 726358 h 1160647"/>
                <a:gd name="connsiteX232" fmla="*/ 1272762 w 3031520"/>
                <a:gd name="connsiteY232" fmla="*/ 726358 h 1160647"/>
                <a:gd name="connsiteX233" fmla="*/ 1272762 w 3031520"/>
                <a:gd name="connsiteY233" fmla="*/ 661504 h 1160647"/>
                <a:gd name="connsiteX234" fmla="*/ 1273776 w 3031520"/>
                <a:gd name="connsiteY234" fmla="*/ 661504 h 1160647"/>
                <a:gd name="connsiteX235" fmla="*/ 1280869 w 3031520"/>
                <a:gd name="connsiteY235" fmla="*/ 661504 h 1160647"/>
                <a:gd name="connsiteX236" fmla="*/ 1293029 w 3031520"/>
                <a:gd name="connsiteY236" fmla="*/ 618269 h 1160647"/>
                <a:gd name="connsiteX237" fmla="*/ 1294296 w 3031520"/>
                <a:gd name="connsiteY237" fmla="*/ 618269 h 1160647"/>
                <a:gd name="connsiteX238" fmla="*/ 1303163 w 3031520"/>
                <a:gd name="connsiteY238" fmla="*/ 618269 h 1160647"/>
                <a:gd name="connsiteX239" fmla="*/ 1313296 w 3031520"/>
                <a:gd name="connsiteY239" fmla="*/ 661504 h 1160647"/>
                <a:gd name="connsiteX240" fmla="*/ 1314309 w 3031520"/>
                <a:gd name="connsiteY240" fmla="*/ 661504 h 1160647"/>
                <a:gd name="connsiteX241" fmla="*/ 1321403 w 3031520"/>
                <a:gd name="connsiteY241" fmla="*/ 661504 h 1160647"/>
                <a:gd name="connsiteX242" fmla="*/ 1321403 w 3031520"/>
                <a:gd name="connsiteY242" fmla="*/ 700416 h 1160647"/>
                <a:gd name="connsiteX243" fmla="*/ 1323176 w 3031520"/>
                <a:gd name="connsiteY243" fmla="*/ 700416 h 1160647"/>
                <a:gd name="connsiteX244" fmla="*/ 1335590 w 3031520"/>
                <a:gd name="connsiteY244" fmla="*/ 700416 h 1160647"/>
                <a:gd name="connsiteX245" fmla="*/ 1335590 w 3031520"/>
                <a:gd name="connsiteY245" fmla="*/ 702578 h 1160647"/>
                <a:gd name="connsiteX246" fmla="*/ 1335590 w 3031520"/>
                <a:gd name="connsiteY246" fmla="*/ 717710 h 1160647"/>
                <a:gd name="connsiteX247" fmla="*/ 1339643 w 3031520"/>
                <a:gd name="connsiteY247" fmla="*/ 715549 h 1160647"/>
                <a:gd name="connsiteX248" fmla="*/ 1339643 w 3031520"/>
                <a:gd name="connsiteY248" fmla="*/ 700416 h 1160647"/>
                <a:gd name="connsiteX249" fmla="*/ 1341163 w 3031520"/>
                <a:gd name="connsiteY249" fmla="*/ 700416 h 1160647"/>
                <a:gd name="connsiteX250" fmla="*/ 1351803 w 3031520"/>
                <a:gd name="connsiteY250" fmla="*/ 700416 h 1160647"/>
                <a:gd name="connsiteX251" fmla="*/ 1351803 w 3031520"/>
                <a:gd name="connsiteY251" fmla="*/ 702037 h 1160647"/>
                <a:gd name="connsiteX252" fmla="*/ 1351803 w 3031520"/>
                <a:gd name="connsiteY252" fmla="*/ 713387 h 1160647"/>
                <a:gd name="connsiteX253" fmla="*/ 1382204 w 3031520"/>
                <a:gd name="connsiteY253" fmla="*/ 713387 h 1160647"/>
                <a:gd name="connsiteX254" fmla="*/ 1382204 w 3031520"/>
                <a:gd name="connsiteY254" fmla="*/ 676637 h 1160647"/>
                <a:gd name="connsiteX255" fmla="*/ 1383470 w 3031520"/>
                <a:gd name="connsiteY255" fmla="*/ 676637 h 1160647"/>
                <a:gd name="connsiteX256" fmla="*/ 1392337 w 3031520"/>
                <a:gd name="connsiteY256" fmla="*/ 676637 h 1160647"/>
                <a:gd name="connsiteX257" fmla="*/ 1392337 w 3031520"/>
                <a:gd name="connsiteY257" fmla="*/ 698254 h 1160647"/>
                <a:gd name="connsiteX258" fmla="*/ 1394364 w 3031520"/>
                <a:gd name="connsiteY258" fmla="*/ 665828 h 1160647"/>
                <a:gd name="connsiteX259" fmla="*/ 1416657 w 3031520"/>
                <a:gd name="connsiteY259" fmla="*/ 665828 h 1160647"/>
                <a:gd name="connsiteX260" fmla="*/ 1416657 w 3031520"/>
                <a:gd name="connsiteY260" fmla="*/ 664206 h 1160647"/>
                <a:gd name="connsiteX261" fmla="*/ 1416657 w 3031520"/>
                <a:gd name="connsiteY261" fmla="*/ 652857 h 1160647"/>
                <a:gd name="connsiteX262" fmla="*/ 1417417 w 3031520"/>
                <a:gd name="connsiteY262" fmla="*/ 652857 h 1160647"/>
                <a:gd name="connsiteX263" fmla="*/ 1422737 w 3031520"/>
                <a:gd name="connsiteY263" fmla="*/ 652857 h 1160647"/>
                <a:gd name="connsiteX264" fmla="*/ 1422737 w 3031520"/>
                <a:gd name="connsiteY264" fmla="*/ 650966 h 1160647"/>
                <a:gd name="connsiteX265" fmla="*/ 1422737 w 3031520"/>
                <a:gd name="connsiteY265" fmla="*/ 637725 h 1160647"/>
                <a:gd name="connsiteX266" fmla="*/ 1426791 w 3031520"/>
                <a:gd name="connsiteY266" fmla="*/ 644210 h 1160647"/>
                <a:gd name="connsiteX267" fmla="*/ 1429071 w 3031520"/>
                <a:gd name="connsiteY267" fmla="*/ 644210 h 1160647"/>
                <a:gd name="connsiteX268" fmla="*/ 1445031 w 3031520"/>
                <a:gd name="connsiteY268" fmla="*/ 644210 h 1160647"/>
                <a:gd name="connsiteX269" fmla="*/ 1445031 w 3031520"/>
                <a:gd name="connsiteY269" fmla="*/ 643399 h 1160647"/>
                <a:gd name="connsiteX270" fmla="*/ 1445031 w 3031520"/>
                <a:gd name="connsiteY270" fmla="*/ 637725 h 1160647"/>
                <a:gd name="connsiteX271" fmla="*/ 1445791 w 3031520"/>
                <a:gd name="connsiteY271" fmla="*/ 637725 h 1160647"/>
                <a:gd name="connsiteX272" fmla="*/ 1451111 w 3031520"/>
                <a:gd name="connsiteY272" fmla="*/ 637725 h 1160647"/>
                <a:gd name="connsiteX273" fmla="*/ 1451111 w 3031520"/>
                <a:gd name="connsiteY273" fmla="*/ 639076 h 1160647"/>
                <a:gd name="connsiteX274" fmla="*/ 1451111 w 3031520"/>
                <a:gd name="connsiteY274" fmla="*/ 648534 h 1160647"/>
                <a:gd name="connsiteX275" fmla="*/ 1489618 w 3031520"/>
                <a:gd name="connsiteY275" fmla="*/ 648534 h 1160647"/>
                <a:gd name="connsiteX276" fmla="*/ 1489618 w 3031520"/>
                <a:gd name="connsiteY276" fmla="*/ 786887 h 1160647"/>
                <a:gd name="connsiteX277" fmla="*/ 1491138 w 3031520"/>
                <a:gd name="connsiteY277" fmla="*/ 786887 h 1160647"/>
                <a:gd name="connsiteX278" fmla="*/ 1501778 w 3031520"/>
                <a:gd name="connsiteY278" fmla="*/ 786887 h 1160647"/>
                <a:gd name="connsiteX279" fmla="*/ 1501778 w 3031520"/>
                <a:gd name="connsiteY279" fmla="*/ 773917 h 1160647"/>
                <a:gd name="connsiteX280" fmla="*/ 1505832 w 3031520"/>
                <a:gd name="connsiteY280" fmla="*/ 773917 h 1160647"/>
                <a:gd name="connsiteX281" fmla="*/ 1505832 w 3031520"/>
                <a:gd name="connsiteY281" fmla="*/ 786887 h 1160647"/>
                <a:gd name="connsiteX282" fmla="*/ 1536232 w 3031520"/>
                <a:gd name="connsiteY282" fmla="*/ 786887 h 1160647"/>
                <a:gd name="connsiteX283" fmla="*/ 1536232 w 3031520"/>
                <a:gd name="connsiteY283" fmla="*/ 756622 h 1160647"/>
                <a:gd name="connsiteX284" fmla="*/ 1548392 w 3031520"/>
                <a:gd name="connsiteY284" fmla="*/ 756622 h 1160647"/>
                <a:gd name="connsiteX285" fmla="*/ 1560552 w 3031520"/>
                <a:gd name="connsiteY285" fmla="*/ 754461 h 1160647"/>
                <a:gd name="connsiteX286" fmla="*/ 1564606 w 3031520"/>
                <a:gd name="connsiteY286" fmla="*/ 756622 h 1160647"/>
                <a:gd name="connsiteX287" fmla="*/ 1574739 w 3031520"/>
                <a:gd name="connsiteY287" fmla="*/ 756622 h 1160647"/>
                <a:gd name="connsiteX288" fmla="*/ 1574739 w 3031520"/>
                <a:gd name="connsiteY288" fmla="*/ 786887 h 1160647"/>
                <a:gd name="connsiteX289" fmla="*/ 1582846 w 3031520"/>
                <a:gd name="connsiteY289" fmla="*/ 786887 h 1160647"/>
                <a:gd name="connsiteX290" fmla="*/ 1582846 w 3031520"/>
                <a:gd name="connsiteY290" fmla="*/ 804182 h 1160647"/>
                <a:gd name="connsiteX291" fmla="*/ 1592182 w 3031520"/>
                <a:gd name="connsiteY291" fmla="*/ 805087 h 1160647"/>
                <a:gd name="connsiteX292" fmla="*/ 1605140 w 3031520"/>
                <a:gd name="connsiteY292" fmla="*/ 805087 h 1160647"/>
                <a:gd name="connsiteX293" fmla="*/ 1605140 w 3031520"/>
                <a:gd name="connsiteY293" fmla="*/ 789049 h 1160647"/>
                <a:gd name="connsiteX294" fmla="*/ 1673096 w 3031520"/>
                <a:gd name="connsiteY294" fmla="*/ 789049 h 1160647"/>
                <a:gd name="connsiteX295" fmla="*/ 1673096 w 3031520"/>
                <a:gd name="connsiteY295" fmla="*/ 703796 h 1160647"/>
                <a:gd name="connsiteX296" fmla="*/ 1745104 w 3031520"/>
                <a:gd name="connsiteY296" fmla="*/ 703796 h 1160647"/>
                <a:gd name="connsiteX297" fmla="*/ 1745104 w 3031520"/>
                <a:gd name="connsiteY297" fmla="*/ 782564 h 1160647"/>
                <a:gd name="connsiteX298" fmla="*/ 1747008 w 3031520"/>
                <a:gd name="connsiteY298" fmla="*/ 782564 h 1160647"/>
                <a:gd name="connsiteX299" fmla="*/ 1748250 w 3031520"/>
                <a:gd name="connsiteY299" fmla="*/ 805087 h 1160647"/>
                <a:gd name="connsiteX300" fmla="*/ 1757926 w 3031520"/>
                <a:gd name="connsiteY300" fmla="*/ 805087 h 1160647"/>
                <a:gd name="connsiteX301" fmla="*/ 1759168 w 3031520"/>
                <a:gd name="connsiteY301" fmla="*/ 782564 h 1160647"/>
                <a:gd name="connsiteX302" fmla="*/ 1765248 w 3031520"/>
                <a:gd name="connsiteY302" fmla="*/ 782564 h 1160647"/>
                <a:gd name="connsiteX303" fmla="*/ 1766490 w 3031520"/>
                <a:gd name="connsiteY303" fmla="*/ 805087 h 1160647"/>
                <a:gd name="connsiteX304" fmla="*/ 1817112 w 3031520"/>
                <a:gd name="connsiteY304" fmla="*/ 805087 h 1160647"/>
                <a:gd name="connsiteX305" fmla="*/ 1817112 w 3031520"/>
                <a:gd name="connsiteY305" fmla="*/ 642059 h 1160647"/>
                <a:gd name="connsiteX306" fmla="*/ 2014439 w 3031520"/>
                <a:gd name="connsiteY306" fmla="*/ 642059 h 1160647"/>
                <a:gd name="connsiteX307" fmla="*/ 2014439 w 3031520"/>
                <a:gd name="connsiteY307" fmla="*/ 805087 h 1160647"/>
                <a:gd name="connsiteX308" fmla="*/ 2033136 w 3031520"/>
                <a:gd name="connsiteY308" fmla="*/ 805087 h 1160647"/>
                <a:gd name="connsiteX309" fmla="*/ 2033136 w 3031520"/>
                <a:gd name="connsiteY309" fmla="*/ 722394 h 1160647"/>
                <a:gd name="connsiteX310" fmla="*/ 2128256 w 3031520"/>
                <a:gd name="connsiteY310" fmla="*/ 722394 h 1160647"/>
                <a:gd name="connsiteX311" fmla="*/ 2140186 w 3031520"/>
                <a:gd name="connsiteY311" fmla="*/ 404253 h 1160647"/>
                <a:gd name="connsiteX312" fmla="*/ 2128026 w 3031520"/>
                <a:gd name="connsiteY312" fmla="*/ 382635 h 1160647"/>
                <a:gd name="connsiteX313" fmla="*/ 2121946 w 3031520"/>
                <a:gd name="connsiteY313" fmla="*/ 378311 h 1160647"/>
                <a:gd name="connsiteX314" fmla="*/ 2130053 w 3031520"/>
                <a:gd name="connsiteY314" fmla="*/ 354532 h 1160647"/>
                <a:gd name="connsiteX315" fmla="*/ 2130053 w 3031520"/>
                <a:gd name="connsiteY315" fmla="*/ 337238 h 1160647"/>
                <a:gd name="connsiteX316" fmla="*/ 2144240 w 3031520"/>
                <a:gd name="connsiteY316" fmla="*/ 337238 h 1160647"/>
                <a:gd name="connsiteX317" fmla="*/ 2144240 w 3031520"/>
                <a:gd name="connsiteY317" fmla="*/ 315620 h 1160647"/>
                <a:gd name="connsiteX318" fmla="*/ 2146266 w 3031520"/>
                <a:gd name="connsiteY318" fmla="*/ 311296 h 1160647"/>
                <a:gd name="connsiteX319" fmla="*/ 2146266 w 3031520"/>
                <a:gd name="connsiteY319" fmla="*/ 233472 h 1160647"/>
                <a:gd name="connsiteX320" fmla="*/ 2144240 w 3031520"/>
                <a:gd name="connsiteY320" fmla="*/ 226987 h 1160647"/>
                <a:gd name="connsiteX321" fmla="*/ 2150320 w 3031520"/>
                <a:gd name="connsiteY321" fmla="*/ 220501 h 1160647"/>
                <a:gd name="connsiteX322" fmla="*/ 2150320 w 3031520"/>
                <a:gd name="connsiteY322" fmla="*/ 162133 h 1160647"/>
                <a:gd name="connsiteX323" fmla="*/ 2152346 w 3031520"/>
                <a:gd name="connsiteY323" fmla="*/ 157810 h 1160647"/>
                <a:gd name="connsiteX324" fmla="*/ 2152346 w 3031520"/>
                <a:gd name="connsiteY324" fmla="*/ 101604 h 1160647"/>
                <a:gd name="connsiteX325" fmla="*/ 2154373 w 3031520"/>
                <a:gd name="connsiteY325" fmla="*/ 82148 h 1160647"/>
                <a:gd name="connsiteX326" fmla="*/ 2158427 w 3031520"/>
                <a:gd name="connsiteY326" fmla="*/ 99442 h 1160647"/>
                <a:gd name="connsiteX327" fmla="*/ 2160453 w 3031520"/>
                <a:gd name="connsiteY327" fmla="*/ 157810 h 1160647"/>
                <a:gd name="connsiteX328" fmla="*/ 2162480 w 3031520"/>
                <a:gd name="connsiteY328" fmla="*/ 220501 h 1160647"/>
                <a:gd name="connsiteX329" fmla="*/ 2168560 w 3031520"/>
                <a:gd name="connsiteY329" fmla="*/ 226987 h 1160647"/>
                <a:gd name="connsiteX330" fmla="*/ 2166533 w 3031520"/>
                <a:gd name="connsiteY330" fmla="*/ 233472 h 1160647"/>
                <a:gd name="connsiteX331" fmla="*/ 2166533 w 3031520"/>
                <a:gd name="connsiteY331" fmla="*/ 311296 h 1160647"/>
                <a:gd name="connsiteX332" fmla="*/ 2168560 w 3031520"/>
                <a:gd name="connsiteY332" fmla="*/ 315620 h 1160647"/>
                <a:gd name="connsiteX333" fmla="*/ 2168560 w 3031520"/>
                <a:gd name="connsiteY333" fmla="*/ 337238 h 1160647"/>
                <a:gd name="connsiteX334" fmla="*/ 2182747 w 3031520"/>
                <a:gd name="connsiteY334" fmla="*/ 337238 h 1160647"/>
                <a:gd name="connsiteX335" fmla="*/ 2182747 w 3031520"/>
                <a:gd name="connsiteY335" fmla="*/ 354532 h 1160647"/>
                <a:gd name="connsiteX336" fmla="*/ 2190854 w 3031520"/>
                <a:gd name="connsiteY336" fmla="*/ 378311 h 1160647"/>
                <a:gd name="connsiteX337" fmla="*/ 2184774 w 3031520"/>
                <a:gd name="connsiteY337" fmla="*/ 382635 h 1160647"/>
                <a:gd name="connsiteX338" fmla="*/ 2172613 w 3031520"/>
                <a:gd name="connsiteY338" fmla="*/ 404253 h 1160647"/>
                <a:gd name="connsiteX339" fmla="*/ 2180720 w 3031520"/>
                <a:gd name="connsiteY339" fmla="*/ 657181 h 1160647"/>
                <a:gd name="connsiteX340" fmla="*/ 2245574 w 3031520"/>
                <a:gd name="connsiteY340" fmla="*/ 657181 h 1160647"/>
                <a:gd name="connsiteX341" fmla="*/ 2245574 w 3031520"/>
                <a:gd name="connsiteY341" fmla="*/ 732843 h 1160647"/>
                <a:gd name="connsiteX342" fmla="*/ 2253681 w 3031520"/>
                <a:gd name="connsiteY342" fmla="*/ 732843 h 1160647"/>
                <a:gd name="connsiteX343" fmla="*/ 2255708 w 3031520"/>
                <a:gd name="connsiteY343" fmla="*/ 726358 h 1160647"/>
                <a:gd name="connsiteX344" fmla="*/ 2261788 w 3031520"/>
                <a:gd name="connsiteY344" fmla="*/ 726358 h 1160647"/>
                <a:gd name="connsiteX345" fmla="*/ 2263815 w 3031520"/>
                <a:gd name="connsiteY345" fmla="*/ 735005 h 1160647"/>
                <a:gd name="connsiteX346" fmla="*/ 2275975 w 3031520"/>
                <a:gd name="connsiteY346" fmla="*/ 735005 h 1160647"/>
                <a:gd name="connsiteX347" fmla="*/ 2275975 w 3031520"/>
                <a:gd name="connsiteY347" fmla="*/ 728519 h 1160647"/>
                <a:gd name="connsiteX348" fmla="*/ 2298268 w 3031520"/>
                <a:gd name="connsiteY348" fmla="*/ 728519 h 1160647"/>
                <a:gd name="connsiteX349" fmla="*/ 2298268 w 3031520"/>
                <a:gd name="connsiteY349" fmla="*/ 735005 h 1160647"/>
                <a:gd name="connsiteX350" fmla="*/ 2318535 w 3031520"/>
                <a:gd name="connsiteY350" fmla="*/ 735005 h 1160647"/>
                <a:gd name="connsiteX351" fmla="*/ 2318535 w 3031520"/>
                <a:gd name="connsiteY351" fmla="*/ 780402 h 1160647"/>
                <a:gd name="connsiteX352" fmla="*/ 2332722 w 3031520"/>
                <a:gd name="connsiteY352" fmla="*/ 780402 h 1160647"/>
                <a:gd name="connsiteX353" fmla="*/ 2332722 w 3031520"/>
                <a:gd name="connsiteY353" fmla="*/ 767431 h 1160647"/>
                <a:gd name="connsiteX354" fmla="*/ 2348936 w 3031520"/>
                <a:gd name="connsiteY354" fmla="*/ 767431 h 1160647"/>
                <a:gd name="connsiteX355" fmla="*/ 2348936 w 3031520"/>
                <a:gd name="connsiteY355" fmla="*/ 588004 h 1160647"/>
                <a:gd name="connsiteX356" fmla="*/ 2355016 w 3031520"/>
                <a:gd name="connsiteY356" fmla="*/ 581518 h 1160647"/>
                <a:gd name="connsiteX357" fmla="*/ 2427977 w 3031520"/>
                <a:gd name="connsiteY357" fmla="*/ 581518 h 1160647"/>
                <a:gd name="connsiteX358" fmla="*/ 2427977 w 3031520"/>
                <a:gd name="connsiteY358" fmla="*/ 590166 h 1160647"/>
                <a:gd name="connsiteX359" fmla="*/ 2438110 w 3031520"/>
                <a:gd name="connsiteY359" fmla="*/ 590166 h 1160647"/>
                <a:gd name="connsiteX360" fmla="*/ 2438110 w 3031520"/>
                <a:gd name="connsiteY360" fmla="*/ 704740 h 1160647"/>
                <a:gd name="connsiteX361" fmla="*/ 2460404 w 3031520"/>
                <a:gd name="connsiteY361" fmla="*/ 704740 h 1160647"/>
                <a:gd name="connsiteX362" fmla="*/ 2460404 w 3031520"/>
                <a:gd name="connsiteY362" fmla="*/ 637725 h 1160647"/>
                <a:gd name="connsiteX363" fmla="*/ 2486751 w 3031520"/>
                <a:gd name="connsiteY363" fmla="*/ 637725 h 1160647"/>
                <a:gd name="connsiteX364" fmla="*/ 2490804 w 3031520"/>
                <a:gd name="connsiteY364" fmla="*/ 633401 h 1160647"/>
                <a:gd name="connsiteX365" fmla="*/ 2498911 w 3031520"/>
                <a:gd name="connsiteY365" fmla="*/ 633401 h 1160647"/>
                <a:gd name="connsiteX366" fmla="*/ 2502964 w 3031520"/>
                <a:gd name="connsiteY366" fmla="*/ 637725 h 1160647"/>
                <a:gd name="connsiteX367" fmla="*/ 2525258 w 3031520"/>
                <a:gd name="connsiteY367" fmla="*/ 637725 h 1160647"/>
                <a:gd name="connsiteX368" fmla="*/ 2525258 w 3031520"/>
                <a:gd name="connsiteY368" fmla="*/ 520989 h 1160647"/>
                <a:gd name="connsiteX369" fmla="*/ 2582005 w 3031520"/>
                <a:gd name="connsiteY369" fmla="*/ 510180 h 1160647"/>
                <a:gd name="connsiteX370" fmla="*/ 2582005 w 3031520"/>
                <a:gd name="connsiteY370" fmla="*/ 511261 h 1160647"/>
                <a:gd name="connsiteX371" fmla="*/ 2582005 w 3031520"/>
                <a:gd name="connsiteY371" fmla="*/ 518827 h 1160647"/>
                <a:gd name="connsiteX372" fmla="*/ 2608352 w 3031520"/>
                <a:gd name="connsiteY372" fmla="*/ 518827 h 1160647"/>
                <a:gd name="connsiteX373" fmla="*/ 2608352 w 3031520"/>
                <a:gd name="connsiteY373" fmla="*/ 773917 h 1160647"/>
                <a:gd name="connsiteX374" fmla="*/ 2630646 w 3031520"/>
                <a:gd name="connsiteY374" fmla="*/ 773917 h 1160647"/>
                <a:gd name="connsiteX375" fmla="*/ 2630646 w 3031520"/>
                <a:gd name="connsiteY375" fmla="*/ 769593 h 1160647"/>
                <a:gd name="connsiteX376" fmla="*/ 2642806 w 3031520"/>
                <a:gd name="connsiteY376" fmla="*/ 769593 h 1160647"/>
                <a:gd name="connsiteX377" fmla="*/ 2642806 w 3031520"/>
                <a:gd name="connsiteY377" fmla="*/ 773917 h 1160647"/>
                <a:gd name="connsiteX378" fmla="*/ 2667126 w 3031520"/>
                <a:gd name="connsiteY378" fmla="*/ 773917 h 1160647"/>
                <a:gd name="connsiteX379" fmla="*/ 2667126 w 3031520"/>
                <a:gd name="connsiteY379" fmla="*/ 760946 h 1160647"/>
                <a:gd name="connsiteX380" fmla="*/ 2695500 w 3031520"/>
                <a:gd name="connsiteY380" fmla="*/ 760946 h 1160647"/>
                <a:gd name="connsiteX381" fmla="*/ 2707660 w 3031520"/>
                <a:gd name="connsiteY381" fmla="*/ 756622 h 1160647"/>
                <a:gd name="connsiteX382" fmla="*/ 2727927 w 3031520"/>
                <a:gd name="connsiteY382" fmla="*/ 760946 h 1160647"/>
                <a:gd name="connsiteX383" fmla="*/ 2727927 w 3031520"/>
                <a:gd name="connsiteY383" fmla="*/ 743652 h 1160647"/>
                <a:gd name="connsiteX384" fmla="*/ 2736034 w 3031520"/>
                <a:gd name="connsiteY384" fmla="*/ 743652 h 1160647"/>
                <a:gd name="connsiteX385" fmla="*/ 2736034 w 3031520"/>
                <a:gd name="connsiteY385" fmla="*/ 730681 h 1160647"/>
                <a:gd name="connsiteX386" fmla="*/ 2792781 w 3031520"/>
                <a:gd name="connsiteY386" fmla="*/ 730681 h 1160647"/>
                <a:gd name="connsiteX387" fmla="*/ 2792781 w 3031520"/>
                <a:gd name="connsiteY387" fmla="*/ 700416 h 1160647"/>
                <a:gd name="connsiteX388" fmla="*/ 2811021 w 3031520"/>
                <a:gd name="connsiteY388" fmla="*/ 700416 h 1160647"/>
                <a:gd name="connsiteX389" fmla="*/ 2811021 w 3031520"/>
                <a:gd name="connsiteY389" fmla="*/ 693931 h 1160647"/>
                <a:gd name="connsiteX390" fmla="*/ 2823181 w 3031520"/>
                <a:gd name="connsiteY390" fmla="*/ 693931 h 1160647"/>
                <a:gd name="connsiteX391" fmla="*/ 2823181 w 3031520"/>
                <a:gd name="connsiteY391" fmla="*/ 700416 h 1160647"/>
                <a:gd name="connsiteX392" fmla="*/ 2839395 w 3031520"/>
                <a:gd name="connsiteY392" fmla="*/ 700416 h 1160647"/>
                <a:gd name="connsiteX393" fmla="*/ 2839395 w 3031520"/>
                <a:gd name="connsiteY393" fmla="*/ 750137 h 1160647"/>
                <a:gd name="connsiteX394" fmla="*/ 2871822 w 3031520"/>
                <a:gd name="connsiteY394" fmla="*/ 750137 h 1160647"/>
                <a:gd name="connsiteX395" fmla="*/ 2871822 w 3031520"/>
                <a:gd name="connsiteY395" fmla="*/ 724196 h 1160647"/>
                <a:gd name="connsiteX396" fmla="*/ 2910329 w 3031520"/>
                <a:gd name="connsiteY396" fmla="*/ 724196 h 1160647"/>
                <a:gd name="connsiteX397" fmla="*/ 2910329 w 3031520"/>
                <a:gd name="connsiteY397" fmla="*/ 693931 h 1160647"/>
                <a:gd name="connsiteX398" fmla="*/ 2958970 w 3031520"/>
                <a:gd name="connsiteY398" fmla="*/ 693931 h 1160647"/>
                <a:gd name="connsiteX399" fmla="*/ 2958970 w 3031520"/>
                <a:gd name="connsiteY399" fmla="*/ 805087 h 1160647"/>
                <a:gd name="connsiteX400" fmla="*/ 2958970 w 3031520"/>
                <a:gd name="connsiteY400" fmla="*/ 818866 h 1160647"/>
                <a:gd name="connsiteX401" fmla="*/ 3031519 w 3031520"/>
                <a:gd name="connsiteY401" fmla="*/ 818866 h 1160647"/>
                <a:gd name="connsiteX402" fmla="*/ 3031520 w 3031520"/>
                <a:gd name="connsiteY402" fmla="*/ 1160647 h 1160647"/>
                <a:gd name="connsiteX403" fmla="*/ 2054 w 3031520"/>
                <a:gd name="connsiteY403" fmla="*/ 1158314 h 1160647"/>
                <a:gd name="connsiteX404" fmla="*/ 0 w 3031520"/>
                <a:gd name="connsiteY404" fmla="*/ 724196 h 1160647"/>
                <a:gd name="connsiteX405" fmla="*/ 20267 w 3031520"/>
                <a:gd name="connsiteY405" fmla="*/ 724196 h 1160647"/>
                <a:gd name="connsiteX406" fmla="*/ 20774 w 3031520"/>
                <a:gd name="connsiteY406" fmla="*/ 723115 h 1160647"/>
                <a:gd name="connsiteX407" fmla="*/ 24320 w 3031520"/>
                <a:gd name="connsiteY407" fmla="*/ 715549 h 1160647"/>
                <a:gd name="connsiteX408" fmla="*/ 26094 w 3031520"/>
                <a:gd name="connsiteY408" fmla="*/ 715819 h 1160647"/>
                <a:gd name="connsiteX409" fmla="*/ 38507 w 3031520"/>
                <a:gd name="connsiteY409" fmla="*/ 717710 h 1160647"/>
                <a:gd name="connsiteX410" fmla="*/ 39014 w 3031520"/>
                <a:gd name="connsiteY410" fmla="*/ 719062 h 1160647"/>
                <a:gd name="connsiteX411" fmla="*/ 42560 w 3031520"/>
                <a:gd name="connsiteY411" fmla="*/ 728519 h 1160647"/>
                <a:gd name="connsiteX412" fmla="*/ 68907 w 3031520"/>
                <a:gd name="connsiteY412" fmla="*/ 730681 h 1160647"/>
                <a:gd name="connsiteX413" fmla="*/ 68907 w 3031520"/>
                <a:gd name="connsiteY413" fmla="*/ 607460 h 1160647"/>
                <a:gd name="connsiteX414" fmla="*/ 70934 w 3031520"/>
                <a:gd name="connsiteY414" fmla="*/ 607460 h 1160647"/>
                <a:gd name="connsiteX415" fmla="*/ 85121 w 3031520"/>
                <a:gd name="connsiteY415" fmla="*/ 607460 h 1160647"/>
                <a:gd name="connsiteX416" fmla="*/ 85121 w 3031520"/>
                <a:gd name="connsiteY416" fmla="*/ 471268 h 1160647"/>
                <a:gd name="connsiteX417" fmla="*/ 86894 w 3031520"/>
                <a:gd name="connsiteY417" fmla="*/ 471268 h 1160647"/>
                <a:gd name="connsiteX418" fmla="*/ 99308 w 3031520"/>
                <a:gd name="connsiteY418" fmla="*/ 471268 h 1160647"/>
                <a:gd name="connsiteX419" fmla="*/ 99308 w 3031520"/>
                <a:gd name="connsiteY419" fmla="*/ 356694 h 1160647"/>
                <a:gd name="connsiteX420" fmla="*/ 103361 w 3031520"/>
                <a:gd name="connsiteY420" fmla="*/ 328590 h 1160647"/>
                <a:gd name="connsiteX421" fmla="*/ 105388 w 3031520"/>
                <a:gd name="connsiteY421" fmla="*/ 328590 h 1160647"/>
                <a:gd name="connsiteX422" fmla="*/ 119575 w 3031520"/>
                <a:gd name="connsiteY422" fmla="*/ 328590 h 1160647"/>
                <a:gd name="connsiteX423" fmla="*/ 156055 w 3031520"/>
                <a:gd name="connsiteY423" fmla="*/ 246443 h 1160647"/>
                <a:gd name="connsiteX424" fmla="*/ 160109 w 3031520"/>
                <a:gd name="connsiteY424" fmla="*/ 0 h 1160647"/>
                <a:gd name="connsiteX0" fmla="*/ 160109 w 3032161"/>
                <a:gd name="connsiteY0" fmla="*/ 0 h 1160647"/>
                <a:gd name="connsiteX1" fmla="*/ 162135 w 3032161"/>
                <a:gd name="connsiteY1" fmla="*/ 246443 h 1160647"/>
                <a:gd name="connsiteX2" fmla="*/ 200642 w 3032161"/>
                <a:gd name="connsiteY2" fmla="*/ 326429 h 1160647"/>
                <a:gd name="connsiteX3" fmla="*/ 202669 w 3032161"/>
                <a:gd name="connsiteY3" fmla="*/ 326429 h 1160647"/>
                <a:gd name="connsiteX4" fmla="*/ 216856 w 3032161"/>
                <a:gd name="connsiteY4" fmla="*/ 326429 h 1160647"/>
                <a:gd name="connsiteX5" fmla="*/ 216856 w 3032161"/>
                <a:gd name="connsiteY5" fmla="*/ 350208 h 1160647"/>
                <a:gd name="connsiteX6" fmla="*/ 217363 w 3032161"/>
                <a:gd name="connsiteY6" fmla="*/ 351019 h 1160647"/>
                <a:gd name="connsiteX7" fmla="*/ 220909 w 3032161"/>
                <a:gd name="connsiteY7" fmla="*/ 356694 h 1160647"/>
                <a:gd name="connsiteX8" fmla="*/ 220909 w 3032161"/>
                <a:gd name="connsiteY8" fmla="*/ 471268 h 1160647"/>
                <a:gd name="connsiteX9" fmla="*/ 223189 w 3032161"/>
                <a:gd name="connsiteY9" fmla="*/ 471268 h 1160647"/>
                <a:gd name="connsiteX10" fmla="*/ 239150 w 3032161"/>
                <a:gd name="connsiteY10" fmla="*/ 471268 h 1160647"/>
                <a:gd name="connsiteX11" fmla="*/ 239150 w 3032161"/>
                <a:gd name="connsiteY11" fmla="*/ 611783 h 1160647"/>
                <a:gd name="connsiteX12" fmla="*/ 240670 w 3032161"/>
                <a:gd name="connsiteY12" fmla="*/ 611513 h 1160647"/>
                <a:gd name="connsiteX13" fmla="*/ 251310 w 3032161"/>
                <a:gd name="connsiteY13" fmla="*/ 609622 h 1160647"/>
                <a:gd name="connsiteX14" fmla="*/ 249283 w 3032161"/>
                <a:gd name="connsiteY14" fmla="*/ 698254 h 1160647"/>
                <a:gd name="connsiteX15" fmla="*/ 250803 w 3032161"/>
                <a:gd name="connsiteY15" fmla="*/ 698525 h 1160647"/>
                <a:gd name="connsiteX16" fmla="*/ 261443 w 3032161"/>
                <a:gd name="connsiteY16" fmla="*/ 700416 h 1160647"/>
                <a:gd name="connsiteX17" fmla="*/ 261696 w 3032161"/>
                <a:gd name="connsiteY17" fmla="*/ 701227 h 1160647"/>
                <a:gd name="connsiteX18" fmla="*/ 263470 w 3032161"/>
                <a:gd name="connsiteY18" fmla="*/ 706902 h 1160647"/>
                <a:gd name="connsiteX19" fmla="*/ 264230 w 3032161"/>
                <a:gd name="connsiteY19" fmla="*/ 704470 h 1160647"/>
                <a:gd name="connsiteX20" fmla="*/ 269550 w 3032161"/>
                <a:gd name="connsiteY20" fmla="*/ 687446 h 1160647"/>
                <a:gd name="connsiteX21" fmla="*/ 271323 w 3032161"/>
                <a:gd name="connsiteY21" fmla="*/ 687446 h 1160647"/>
                <a:gd name="connsiteX22" fmla="*/ 283737 w 3032161"/>
                <a:gd name="connsiteY22" fmla="*/ 687446 h 1160647"/>
                <a:gd name="connsiteX23" fmla="*/ 283737 w 3032161"/>
                <a:gd name="connsiteY23" fmla="*/ 719872 h 1160647"/>
                <a:gd name="connsiteX24" fmla="*/ 284750 w 3032161"/>
                <a:gd name="connsiteY24" fmla="*/ 720413 h 1160647"/>
                <a:gd name="connsiteX25" fmla="*/ 291844 w 3032161"/>
                <a:gd name="connsiteY25" fmla="*/ 724196 h 1160647"/>
                <a:gd name="connsiteX26" fmla="*/ 291844 w 3032161"/>
                <a:gd name="connsiteY26" fmla="*/ 725547 h 1160647"/>
                <a:gd name="connsiteX27" fmla="*/ 291844 w 3032161"/>
                <a:gd name="connsiteY27" fmla="*/ 735005 h 1160647"/>
                <a:gd name="connsiteX28" fmla="*/ 336431 w 3032161"/>
                <a:gd name="connsiteY28" fmla="*/ 735005 h 1160647"/>
                <a:gd name="connsiteX29" fmla="*/ 336431 w 3032161"/>
                <a:gd name="connsiteY29" fmla="*/ 736086 h 1160647"/>
                <a:gd name="connsiteX30" fmla="*/ 336431 w 3032161"/>
                <a:gd name="connsiteY30" fmla="*/ 743652 h 1160647"/>
                <a:gd name="connsiteX31" fmla="*/ 338457 w 3032161"/>
                <a:gd name="connsiteY31" fmla="*/ 743652 h 1160647"/>
                <a:gd name="connsiteX32" fmla="*/ 352644 w 3032161"/>
                <a:gd name="connsiteY32" fmla="*/ 743652 h 1160647"/>
                <a:gd name="connsiteX33" fmla="*/ 352644 w 3032161"/>
                <a:gd name="connsiteY33" fmla="*/ 713387 h 1160647"/>
                <a:gd name="connsiteX34" fmla="*/ 397231 w 3032161"/>
                <a:gd name="connsiteY34" fmla="*/ 713387 h 1160647"/>
                <a:gd name="connsiteX35" fmla="*/ 397231 w 3032161"/>
                <a:gd name="connsiteY35" fmla="*/ 712036 h 1160647"/>
                <a:gd name="connsiteX36" fmla="*/ 397231 w 3032161"/>
                <a:gd name="connsiteY36" fmla="*/ 702578 h 1160647"/>
                <a:gd name="connsiteX37" fmla="*/ 398245 w 3032161"/>
                <a:gd name="connsiteY37" fmla="*/ 702578 h 1160647"/>
                <a:gd name="connsiteX38" fmla="*/ 405338 w 3032161"/>
                <a:gd name="connsiteY38" fmla="*/ 702578 h 1160647"/>
                <a:gd name="connsiteX39" fmla="*/ 405338 w 3032161"/>
                <a:gd name="connsiteY39" fmla="*/ 700687 h 1160647"/>
                <a:gd name="connsiteX40" fmla="*/ 405338 w 3032161"/>
                <a:gd name="connsiteY40" fmla="*/ 687446 h 1160647"/>
                <a:gd name="connsiteX41" fmla="*/ 406098 w 3032161"/>
                <a:gd name="connsiteY41" fmla="*/ 687446 h 1160647"/>
                <a:gd name="connsiteX42" fmla="*/ 411418 w 3032161"/>
                <a:gd name="connsiteY42" fmla="*/ 687446 h 1160647"/>
                <a:gd name="connsiteX43" fmla="*/ 411418 w 3032161"/>
                <a:gd name="connsiteY43" fmla="*/ 686365 h 1160647"/>
                <a:gd name="connsiteX44" fmla="*/ 411418 w 3032161"/>
                <a:gd name="connsiteY44" fmla="*/ 678798 h 1160647"/>
                <a:gd name="connsiteX45" fmla="*/ 413445 w 3032161"/>
                <a:gd name="connsiteY45" fmla="*/ 678798 h 1160647"/>
                <a:gd name="connsiteX46" fmla="*/ 427632 w 3032161"/>
                <a:gd name="connsiteY46" fmla="*/ 678798 h 1160647"/>
                <a:gd name="connsiteX47" fmla="*/ 427632 w 3032161"/>
                <a:gd name="connsiteY47" fmla="*/ 679879 h 1160647"/>
                <a:gd name="connsiteX48" fmla="*/ 427632 w 3032161"/>
                <a:gd name="connsiteY48" fmla="*/ 687446 h 1160647"/>
                <a:gd name="connsiteX49" fmla="*/ 449925 w 3032161"/>
                <a:gd name="connsiteY49" fmla="*/ 687446 h 1160647"/>
                <a:gd name="connsiteX50" fmla="*/ 449925 w 3032161"/>
                <a:gd name="connsiteY50" fmla="*/ 685554 h 1160647"/>
                <a:gd name="connsiteX51" fmla="*/ 449925 w 3032161"/>
                <a:gd name="connsiteY51" fmla="*/ 672313 h 1160647"/>
                <a:gd name="connsiteX52" fmla="*/ 451699 w 3032161"/>
                <a:gd name="connsiteY52" fmla="*/ 672313 h 1160647"/>
                <a:gd name="connsiteX53" fmla="*/ 464112 w 3032161"/>
                <a:gd name="connsiteY53" fmla="*/ 672313 h 1160647"/>
                <a:gd name="connsiteX54" fmla="*/ 464112 w 3032161"/>
                <a:gd name="connsiteY54" fmla="*/ 696093 h 1160647"/>
                <a:gd name="connsiteX55" fmla="*/ 465126 w 3032161"/>
                <a:gd name="connsiteY55" fmla="*/ 696093 h 1160647"/>
                <a:gd name="connsiteX56" fmla="*/ 472219 w 3032161"/>
                <a:gd name="connsiteY56" fmla="*/ 696093 h 1160647"/>
                <a:gd name="connsiteX57" fmla="*/ 472219 w 3032161"/>
                <a:gd name="connsiteY57" fmla="*/ 695012 h 1160647"/>
                <a:gd name="connsiteX58" fmla="*/ 472219 w 3032161"/>
                <a:gd name="connsiteY58" fmla="*/ 687446 h 1160647"/>
                <a:gd name="connsiteX59" fmla="*/ 473992 w 3032161"/>
                <a:gd name="connsiteY59" fmla="*/ 687446 h 1160647"/>
                <a:gd name="connsiteX60" fmla="*/ 486406 w 3032161"/>
                <a:gd name="connsiteY60" fmla="*/ 687446 h 1160647"/>
                <a:gd name="connsiteX61" fmla="*/ 486406 w 3032161"/>
                <a:gd name="connsiteY61" fmla="*/ 713387 h 1160647"/>
                <a:gd name="connsiteX62" fmla="*/ 488433 w 3032161"/>
                <a:gd name="connsiteY62" fmla="*/ 713387 h 1160647"/>
                <a:gd name="connsiteX63" fmla="*/ 502619 w 3032161"/>
                <a:gd name="connsiteY63" fmla="*/ 713387 h 1160647"/>
                <a:gd name="connsiteX64" fmla="*/ 502619 w 3032161"/>
                <a:gd name="connsiteY64" fmla="*/ 715008 h 1160647"/>
                <a:gd name="connsiteX65" fmla="*/ 502619 w 3032161"/>
                <a:gd name="connsiteY65" fmla="*/ 726358 h 1160647"/>
                <a:gd name="connsiteX66" fmla="*/ 503379 w 3032161"/>
                <a:gd name="connsiteY66" fmla="*/ 726358 h 1160647"/>
                <a:gd name="connsiteX67" fmla="*/ 508700 w 3032161"/>
                <a:gd name="connsiteY67" fmla="*/ 726358 h 1160647"/>
                <a:gd name="connsiteX68" fmla="*/ 508700 w 3032161"/>
                <a:gd name="connsiteY68" fmla="*/ 725547 h 1160647"/>
                <a:gd name="connsiteX69" fmla="*/ 508700 w 3032161"/>
                <a:gd name="connsiteY69" fmla="*/ 719872 h 1160647"/>
                <a:gd name="connsiteX70" fmla="*/ 539100 w 3032161"/>
                <a:gd name="connsiteY70" fmla="*/ 719872 h 1160647"/>
                <a:gd name="connsiteX71" fmla="*/ 539100 w 3032161"/>
                <a:gd name="connsiteY71" fmla="*/ 743652 h 1160647"/>
                <a:gd name="connsiteX72" fmla="*/ 540113 w 3032161"/>
                <a:gd name="connsiteY72" fmla="*/ 743652 h 1160647"/>
                <a:gd name="connsiteX73" fmla="*/ 547207 w 3032161"/>
                <a:gd name="connsiteY73" fmla="*/ 743652 h 1160647"/>
                <a:gd name="connsiteX74" fmla="*/ 547207 w 3032161"/>
                <a:gd name="connsiteY74" fmla="*/ 744733 h 1160647"/>
                <a:gd name="connsiteX75" fmla="*/ 547207 w 3032161"/>
                <a:gd name="connsiteY75" fmla="*/ 752299 h 1160647"/>
                <a:gd name="connsiteX76" fmla="*/ 547967 w 3032161"/>
                <a:gd name="connsiteY76" fmla="*/ 752299 h 1160647"/>
                <a:gd name="connsiteX77" fmla="*/ 553287 w 3032161"/>
                <a:gd name="connsiteY77" fmla="*/ 752299 h 1160647"/>
                <a:gd name="connsiteX78" fmla="*/ 553287 w 3032161"/>
                <a:gd name="connsiteY78" fmla="*/ 750137 h 1160647"/>
                <a:gd name="connsiteX79" fmla="*/ 553287 w 3032161"/>
                <a:gd name="connsiteY79" fmla="*/ 735005 h 1160647"/>
                <a:gd name="connsiteX80" fmla="*/ 554300 w 3032161"/>
                <a:gd name="connsiteY80" fmla="*/ 735005 h 1160647"/>
                <a:gd name="connsiteX81" fmla="*/ 561394 w 3032161"/>
                <a:gd name="connsiteY81" fmla="*/ 735005 h 1160647"/>
                <a:gd name="connsiteX82" fmla="*/ 561394 w 3032161"/>
                <a:gd name="connsiteY82" fmla="*/ 736086 h 1160647"/>
                <a:gd name="connsiteX83" fmla="*/ 561394 w 3032161"/>
                <a:gd name="connsiteY83" fmla="*/ 743652 h 1160647"/>
                <a:gd name="connsiteX84" fmla="*/ 566714 w 3032161"/>
                <a:gd name="connsiteY84" fmla="*/ 741659 h 1160647"/>
                <a:gd name="connsiteX85" fmla="*/ 567474 w 3032161"/>
                <a:gd name="connsiteY85" fmla="*/ 740679 h 1160647"/>
                <a:gd name="connsiteX86" fmla="*/ 567474 w 3032161"/>
                <a:gd name="connsiteY86" fmla="*/ 735005 h 1160647"/>
                <a:gd name="connsiteX87" fmla="*/ 605981 w 3032161"/>
                <a:gd name="connsiteY87" fmla="*/ 735005 h 1160647"/>
                <a:gd name="connsiteX88" fmla="*/ 605981 w 3032161"/>
                <a:gd name="connsiteY88" fmla="*/ 758784 h 1160647"/>
                <a:gd name="connsiteX89" fmla="*/ 608007 w 3032161"/>
                <a:gd name="connsiteY89" fmla="*/ 758784 h 1160647"/>
                <a:gd name="connsiteX90" fmla="*/ 622194 w 3032161"/>
                <a:gd name="connsiteY90" fmla="*/ 758784 h 1160647"/>
                <a:gd name="connsiteX91" fmla="*/ 622194 w 3032161"/>
                <a:gd name="connsiteY91" fmla="*/ 759865 h 1160647"/>
                <a:gd name="connsiteX92" fmla="*/ 622194 w 3032161"/>
                <a:gd name="connsiteY92" fmla="*/ 767431 h 1160647"/>
                <a:gd name="connsiteX93" fmla="*/ 623968 w 3032161"/>
                <a:gd name="connsiteY93" fmla="*/ 767431 h 1160647"/>
                <a:gd name="connsiteX94" fmla="*/ 636381 w 3032161"/>
                <a:gd name="connsiteY94" fmla="*/ 767431 h 1160647"/>
                <a:gd name="connsiteX95" fmla="*/ 636381 w 3032161"/>
                <a:gd name="connsiteY95" fmla="*/ 743652 h 1160647"/>
                <a:gd name="connsiteX96" fmla="*/ 637394 w 3032161"/>
                <a:gd name="connsiteY96" fmla="*/ 743652 h 1160647"/>
                <a:gd name="connsiteX97" fmla="*/ 644488 w 3032161"/>
                <a:gd name="connsiteY97" fmla="*/ 743652 h 1160647"/>
                <a:gd name="connsiteX98" fmla="*/ 644488 w 3032161"/>
                <a:gd name="connsiteY98" fmla="*/ 711225 h 1160647"/>
                <a:gd name="connsiteX99" fmla="*/ 645501 w 3032161"/>
                <a:gd name="connsiteY99" fmla="*/ 711225 h 1160647"/>
                <a:gd name="connsiteX100" fmla="*/ 652595 w 3032161"/>
                <a:gd name="connsiteY100" fmla="*/ 711225 h 1160647"/>
                <a:gd name="connsiteX101" fmla="*/ 652595 w 3032161"/>
                <a:gd name="connsiteY101" fmla="*/ 709334 h 1160647"/>
                <a:gd name="connsiteX102" fmla="*/ 652595 w 3032161"/>
                <a:gd name="connsiteY102" fmla="*/ 696093 h 1160647"/>
                <a:gd name="connsiteX103" fmla="*/ 651328 w 3032161"/>
                <a:gd name="connsiteY103" fmla="*/ 694471 h 1160647"/>
                <a:gd name="connsiteX104" fmla="*/ 656648 w 3032161"/>
                <a:gd name="connsiteY104" fmla="*/ 683122 h 1160647"/>
                <a:gd name="connsiteX105" fmla="*/ 664755 w 3032161"/>
                <a:gd name="connsiteY105" fmla="*/ 711225 h 1160647"/>
                <a:gd name="connsiteX106" fmla="*/ 665515 w 3032161"/>
                <a:gd name="connsiteY106" fmla="*/ 711225 h 1160647"/>
                <a:gd name="connsiteX107" fmla="*/ 670835 w 3032161"/>
                <a:gd name="connsiteY107" fmla="*/ 711225 h 1160647"/>
                <a:gd name="connsiteX108" fmla="*/ 670835 w 3032161"/>
                <a:gd name="connsiteY108" fmla="*/ 605298 h 1160647"/>
                <a:gd name="connsiteX109" fmla="*/ 672355 w 3032161"/>
                <a:gd name="connsiteY109" fmla="*/ 605298 h 1160647"/>
                <a:gd name="connsiteX110" fmla="*/ 682995 w 3032161"/>
                <a:gd name="connsiteY110" fmla="*/ 605298 h 1160647"/>
                <a:gd name="connsiteX111" fmla="*/ 682995 w 3032161"/>
                <a:gd name="connsiteY111" fmla="*/ 557739 h 1160647"/>
                <a:gd name="connsiteX112" fmla="*/ 709342 w 3032161"/>
                <a:gd name="connsiteY112" fmla="*/ 557739 h 1160647"/>
                <a:gd name="connsiteX113" fmla="*/ 709342 w 3032161"/>
                <a:gd name="connsiteY113" fmla="*/ 536121 h 1160647"/>
                <a:gd name="connsiteX114" fmla="*/ 743796 w 3032161"/>
                <a:gd name="connsiteY114" fmla="*/ 536121 h 1160647"/>
                <a:gd name="connsiteX115" fmla="*/ 743796 w 3032161"/>
                <a:gd name="connsiteY115" fmla="*/ 538553 h 1160647"/>
                <a:gd name="connsiteX116" fmla="*/ 743796 w 3032161"/>
                <a:gd name="connsiteY116" fmla="*/ 555577 h 1160647"/>
                <a:gd name="connsiteX117" fmla="*/ 746076 w 3032161"/>
                <a:gd name="connsiteY117" fmla="*/ 555577 h 1160647"/>
                <a:gd name="connsiteX118" fmla="*/ 762036 w 3032161"/>
                <a:gd name="connsiteY118" fmla="*/ 555577 h 1160647"/>
                <a:gd name="connsiteX119" fmla="*/ 762036 w 3032161"/>
                <a:gd name="connsiteY119" fmla="*/ 603136 h 1160647"/>
                <a:gd name="connsiteX120" fmla="*/ 763049 w 3032161"/>
                <a:gd name="connsiteY120" fmla="*/ 603136 h 1160647"/>
                <a:gd name="connsiteX121" fmla="*/ 770143 w 3032161"/>
                <a:gd name="connsiteY121" fmla="*/ 603136 h 1160647"/>
                <a:gd name="connsiteX122" fmla="*/ 784330 w 3032161"/>
                <a:gd name="connsiteY122" fmla="*/ 607460 h 1160647"/>
                <a:gd name="connsiteX123" fmla="*/ 784330 w 3032161"/>
                <a:gd name="connsiteY123" fmla="*/ 646372 h 1160647"/>
                <a:gd name="connsiteX124" fmla="*/ 785343 w 3032161"/>
                <a:gd name="connsiteY124" fmla="*/ 646372 h 1160647"/>
                <a:gd name="connsiteX125" fmla="*/ 792436 w 3032161"/>
                <a:gd name="connsiteY125" fmla="*/ 646372 h 1160647"/>
                <a:gd name="connsiteX126" fmla="*/ 792436 w 3032161"/>
                <a:gd name="connsiteY126" fmla="*/ 647993 h 1160647"/>
                <a:gd name="connsiteX127" fmla="*/ 792436 w 3032161"/>
                <a:gd name="connsiteY127" fmla="*/ 659342 h 1160647"/>
                <a:gd name="connsiteX128" fmla="*/ 794463 w 3032161"/>
                <a:gd name="connsiteY128" fmla="*/ 659342 h 1160647"/>
                <a:gd name="connsiteX129" fmla="*/ 808650 w 3032161"/>
                <a:gd name="connsiteY129" fmla="*/ 659342 h 1160647"/>
                <a:gd name="connsiteX130" fmla="*/ 814730 w 3032161"/>
                <a:gd name="connsiteY130" fmla="*/ 665828 h 1160647"/>
                <a:gd name="connsiteX131" fmla="*/ 814730 w 3032161"/>
                <a:gd name="connsiteY131" fmla="*/ 687446 h 1160647"/>
                <a:gd name="connsiteX132" fmla="*/ 817010 w 3032161"/>
                <a:gd name="connsiteY132" fmla="*/ 687446 h 1160647"/>
                <a:gd name="connsiteX133" fmla="*/ 832970 w 3032161"/>
                <a:gd name="connsiteY133" fmla="*/ 687446 h 1160647"/>
                <a:gd name="connsiteX134" fmla="*/ 832970 w 3032161"/>
                <a:gd name="connsiteY134" fmla="*/ 688526 h 1160647"/>
                <a:gd name="connsiteX135" fmla="*/ 832970 w 3032161"/>
                <a:gd name="connsiteY135" fmla="*/ 696093 h 1160647"/>
                <a:gd name="connsiteX136" fmla="*/ 834237 w 3032161"/>
                <a:gd name="connsiteY136" fmla="*/ 696093 h 1160647"/>
                <a:gd name="connsiteX137" fmla="*/ 843104 w 3032161"/>
                <a:gd name="connsiteY137" fmla="*/ 696093 h 1160647"/>
                <a:gd name="connsiteX138" fmla="*/ 843104 w 3032161"/>
                <a:gd name="connsiteY138" fmla="*/ 698254 h 1160647"/>
                <a:gd name="connsiteX139" fmla="*/ 843104 w 3032161"/>
                <a:gd name="connsiteY139" fmla="*/ 713387 h 1160647"/>
                <a:gd name="connsiteX140" fmla="*/ 847157 w 3032161"/>
                <a:gd name="connsiteY140" fmla="*/ 711495 h 1160647"/>
                <a:gd name="connsiteX141" fmla="*/ 847157 w 3032161"/>
                <a:gd name="connsiteY141" fmla="*/ 698254 h 1160647"/>
                <a:gd name="connsiteX142" fmla="*/ 848170 w 3032161"/>
                <a:gd name="connsiteY142" fmla="*/ 698254 h 1160647"/>
                <a:gd name="connsiteX143" fmla="*/ 855264 w 3032161"/>
                <a:gd name="connsiteY143" fmla="*/ 698254 h 1160647"/>
                <a:gd name="connsiteX144" fmla="*/ 855264 w 3032161"/>
                <a:gd name="connsiteY144" fmla="*/ 699876 h 1160647"/>
                <a:gd name="connsiteX145" fmla="*/ 855264 w 3032161"/>
                <a:gd name="connsiteY145" fmla="*/ 711225 h 1160647"/>
                <a:gd name="connsiteX146" fmla="*/ 856024 w 3032161"/>
                <a:gd name="connsiteY146" fmla="*/ 711225 h 1160647"/>
                <a:gd name="connsiteX147" fmla="*/ 861344 w 3032161"/>
                <a:gd name="connsiteY147" fmla="*/ 711225 h 1160647"/>
                <a:gd name="connsiteX148" fmla="*/ 909984 w 3032161"/>
                <a:gd name="connsiteY148" fmla="*/ 706902 h 1160647"/>
                <a:gd name="connsiteX149" fmla="*/ 909984 w 3032161"/>
                <a:gd name="connsiteY149" fmla="*/ 708253 h 1160647"/>
                <a:gd name="connsiteX150" fmla="*/ 909984 w 3032161"/>
                <a:gd name="connsiteY150" fmla="*/ 717710 h 1160647"/>
                <a:gd name="connsiteX151" fmla="*/ 910744 w 3032161"/>
                <a:gd name="connsiteY151" fmla="*/ 717710 h 1160647"/>
                <a:gd name="connsiteX152" fmla="*/ 916065 w 3032161"/>
                <a:gd name="connsiteY152" fmla="*/ 717710 h 1160647"/>
                <a:gd name="connsiteX153" fmla="*/ 916065 w 3032161"/>
                <a:gd name="connsiteY153" fmla="*/ 719872 h 1160647"/>
                <a:gd name="connsiteX154" fmla="*/ 916065 w 3032161"/>
                <a:gd name="connsiteY154" fmla="*/ 735005 h 1160647"/>
                <a:gd name="connsiteX155" fmla="*/ 918091 w 3032161"/>
                <a:gd name="connsiteY155" fmla="*/ 733654 h 1160647"/>
                <a:gd name="connsiteX156" fmla="*/ 932278 w 3032161"/>
                <a:gd name="connsiteY156" fmla="*/ 724196 h 1160647"/>
                <a:gd name="connsiteX157" fmla="*/ 938358 w 3032161"/>
                <a:gd name="connsiteY157" fmla="*/ 683122 h 1160647"/>
                <a:gd name="connsiteX158" fmla="*/ 939118 w 3032161"/>
                <a:gd name="connsiteY158" fmla="*/ 682852 h 1160647"/>
                <a:gd name="connsiteX159" fmla="*/ 944438 w 3032161"/>
                <a:gd name="connsiteY159" fmla="*/ 680960 h 1160647"/>
                <a:gd name="connsiteX160" fmla="*/ 946465 w 3032161"/>
                <a:gd name="connsiteY160" fmla="*/ 611783 h 1160647"/>
                <a:gd name="connsiteX161" fmla="*/ 948492 w 3032161"/>
                <a:gd name="connsiteY161" fmla="*/ 680960 h 1160647"/>
                <a:gd name="connsiteX162" fmla="*/ 949252 w 3032161"/>
                <a:gd name="connsiteY162" fmla="*/ 681230 h 1160647"/>
                <a:gd name="connsiteX163" fmla="*/ 954572 w 3032161"/>
                <a:gd name="connsiteY163" fmla="*/ 683122 h 1160647"/>
                <a:gd name="connsiteX164" fmla="*/ 954572 w 3032161"/>
                <a:gd name="connsiteY164" fmla="*/ 596651 h 1160647"/>
                <a:gd name="connsiteX165" fmla="*/ 958625 w 3032161"/>
                <a:gd name="connsiteY165" fmla="*/ 564224 h 1160647"/>
                <a:gd name="connsiteX166" fmla="*/ 997132 w 3032161"/>
                <a:gd name="connsiteY166" fmla="*/ 564224 h 1160647"/>
                <a:gd name="connsiteX167" fmla="*/ 997132 w 3032161"/>
                <a:gd name="connsiteY167" fmla="*/ 596651 h 1160647"/>
                <a:gd name="connsiteX168" fmla="*/ 997892 w 3032161"/>
                <a:gd name="connsiteY168" fmla="*/ 596651 h 1160647"/>
                <a:gd name="connsiteX169" fmla="*/ 1003212 w 3032161"/>
                <a:gd name="connsiteY169" fmla="*/ 596651 h 1160647"/>
                <a:gd name="connsiteX170" fmla="*/ 1003212 w 3032161"/>
                <a:gd name="connsiteY170" fmla="*/ 514503 h 1160647"/>
                <a:gd name="connsiteX171" fmla="*/ 1004986 w 3032161"/>
                <a:gd name="connsiteY171" fmla="*/ 514503 h 1160647"/>
                <a:gd name="connsiteX172" fmla="*/ 1017399 w 3032161"/>
                <a:gd name="connsiteY172" fmla="*/ 514503 h 1160647"/>
                <a:gd name="connsiteX173" fmla="*/ 1017399 w 3032161"/>
                <a:gd name="connsiteY173" fmla="*/ 512612 h 1160647"/>
                <a:gd name="connsiteX174" fmla="*/ 1017399 w 3032161"/>
                <a:gd name="connsiteY174" fmla="*/ 499371 h 1160647"/>
                <a:gd name="connsiteX175" fmla="*/ 1039693 w 3032161"/>
                <a:gd name="connsiteY175" fmla="*/ 499371 h 1160647"/>
                <a:gd name="connsiteX176" fmla="*/ 1039693 w 3032161"/>
                <a:gd name="connsiteY176" fmla="*/ 498290 h 1160647"/>
                <a:gd name="connsiteX177" fmla="*/ 1039693 w 3032161"/>
                <a:gd name="connsiteY177" fmla="*/ 490724 h 1160647"/>
                <a:gd name="connsiteX178" fmla="*/ 1041466 w 3032161"/>
                <a:gd name="connsiteY178" fmla="*/ 490724 h 1160647"/>
                <a:gd name="connsiteX179" fmla="*/ 1053880 w 3032161"/>
                <a:gd name="connsiteY179" fmla="*/ 490724 h 1160647"/>
                <a:gd name="connsiteX180" fmla="*/ 1053880 w 3032161"/>
                <a:gd name="connsiteY180" fmla="*/ 491805 h 1160647"/>
                <a:gd name="connsiteX181" fmla="*/ 1053880 w 3032161"/>
                <a:gd name="connsiteY181" fmla="*/ 499371 h 1160647"/>
                <a:gd name="connsiteX182" fmla="*/ 1054640 w 3032161"/>
                <a:gd name="connsiteY182" fmla="*/ 499371 h 1160647"/>
                <a:gd name="connsiteX183" fmla="*/ 1059960 w 3032161"/>
                <a:gd name="connsiteY183" fmla="*/ 499371 h 1160647"/>
                <a:gd name="connsiteX184" fmla="*/ 1070093 w 3032161"/>
                <a:gd name="connsiteY184" fmla="*/ 495047 h 1160647"/>
                <a:gd name="connsiteX185" fmla="*/ 1074146 w 3032161"/>
                <a:gd name="connsiteY185" fmla="*/ 498290 h 1160647"/>
                <a:gd name="connsiteX186" fmla="*/ 1074146 w 3032161"/>
                <a:gd name="connsiteY186" fmla="*/ 490724 h 1160647"/>
                <a:gd name="connsiteX187" fmla="*/ 1076426 w 3032161"/>
                <a:gd name="connsiteY187" fmla="*/ 490724 h 1160647"/>
                <a:gd name="connsiteX188" fmla="*/ 1092387 w 3032161"/>
                <a:gd name="connsiteY188" fmla="*/ 490724 h 1160647"/>
                <a:gd name="connsiteX189" fmla="*/ 1092387 w 3032161"/>
                <a:gd name="connsiteY189" fmla="*/ 491805 h 1160647"/>
                <a:gd name="connsiteX190" fmla="*/ 1092387 w 3032161"/>
                <a:gd name="connsiteY190" fmla="*/ 499371 h 1160647"/>
                <a:gd name="connsiteX191" fmla="*/ 1122787 w 3032161"/>
                <a:gd name="connsiteY191" fmla="*/ 499371 h 1160647"/>
                <a:gd name="connsiteX192" fmla="*/ 1122787 w 3032161"/>
                <a:gd name="connsiteY192" fmla="*/ 500992 h 1160647"/>
                <a:gd name="connsiteX193" fmla="*/ 1122787 w 3032161"/>
                <a:gd name="connsiteY193" fmla="*/ 512342 h 1160647"/>
                <a:gd name="connsiteX194" fmla="*/ 1149134 w 3032161"/>
                <a:gd name="connsiteY194" fmla="*/ 512342 h 1160647"/>
                <a:gd name="connsiteX195" fmla="*/ 1149134 w 3032161"/>
                <a:gd name="connsiteY195" fmla="*/ 542606 h 1160647"/>
                <a:gd name="connsiteX196" fmla="*/ 1149894 w 3032161"/>
                <a:gd name="connsiteY196" fmla="*/ 542606 h 1160647"/>
                <a:gd name="connsiteX197" fmla="*/ 1155214 w 3032161"/>
                <a:gd name="connsiteY197" fmla="*/ 542606 h 1160647"/>
                <a:gd name="connsiteX198" fmla="*/ 1155214 w 3032161"/>
                <a:gd name="connsiteY198" fmla="*/ 543687 h 1160647"/>
                <a:gd name="connsiteX199" fmla="*/ 1155214 w 3032161"/>
                <a:gd name="connsiteY199" fmla="*/ 551254 h 1160647"/>
                <a:gd name="connsiteX200" fmla="*/ 1159268 w 3032161"/>
                <a:gd name="connsiteY200" fmla="*/ 581518 h 1160647"/>
                <a:gd name="connsiteX201" fmla="*/ 1160028 w 3032161"/>
                <a:gd name="connsiteY201" fmla="*/ 581518 h 1160647"/>
                <a:gd name="connsiteX202" fmla="*/ 1165348 w 3032161"/>
                <a:gd name="connsiteY202" fmla="*/ 581518 h 1160647"/>
                <a:gd name="connsiteX203" fmla="*/ 1165348 w 3032161"/>
                <a:gd name="connsiteY203" fmla="*/ 582329 h 1160647"/>
                <a:gd name="connsiteX204" fmla="*/ 1165348 w 3032161"/>
                <a:gd name="connsiteY204" fmla="*/ 588004 h 1160647"/>
                <a:gd name="connsiteX205" fmla="*/ 1166361 w 3032161"/>
                <a:gd name="connsiteY205" fmla="*/ 588004 h 1160647"/>
                <a:gd name="connsiteX206" fmla="*/ 1173454 w 3032161"/>
                <a:gd name="connsiteY206" fmla="*/ 588004 h 1160647"/>
                <a:gd name="connsiteX207" fmla="*/ 1173454 w 3032161"/>
                <a:gd name="connsiteY207" fmla="*/ 618269 h 1160647"/>
                <a:gd name="connsiteX208" fmla="*/ 1175481 w 3032161"/>
                <a:gd name="connsiteY208" fmla="*/ 618269 h 1160647"/>
                <a:gd name="connsiteX209" fmla="*/ 1189668 w 3032161"/>
                <a:gd name="connsiteY209" fmla="*/ 618269 h 1160647"/>
                <a:gd name="connsiteX210" fmla="*/ 1189668 w 3032161"/>
                <a:gd name="connsiteY210" fmla="*/ 642048 h 1160647"/>
                <a:gd name="connsiteX211" fmla="*/ 1191695 w 3032161"/>
                <a:gd name="connsiteY211" fmla="*/ 643669 h 1160647"/>
                <a:gd name="connsiteX212" fmla="*/ 1191695 w 3032161"/>
                <a:gd name="connsiteY212" fmla="*/ 655019 h 1160647"/>
                <a:gd name="connsiteX213" fmla="*/ 1192455 w 3032161"/>
                <a:gd name="connsiteY213" fmla="*/ 655019 h 1160647"/>
                <a:gd name="connsiteX214" fmla="*/ 1197775 w 3032161"/>
                <a:gd name="connsiteY214" fmla="*/ 655019 h 1160647"/>
                <a:gd name="connsiteX215" fmla="*/ 1197775 w 3032161"/>
                <a:gd name="connsiteY215" fmla="*/ 678798 h 1160647"/>
                <a:gd name="connsiteX216" fmla="*/ 1199041 w 3032161"/>
                <a:gd name="connsiteY216" fmla="*/ 678798 h 1160647"/>
                <a:gd name="connsiteX217" fmla="*/ 1207908 w 3032161"/>
                <a:gd name="connsiteY217" fmla="*/ 678798 h 1160647"/>
                <a:gd name="connsiteX218" fmla="*/ 1209935 w 3032161"/>
                <a:gd name="connsiteY218" fmla="*/ 682852 h 1160647"/>
                <a:gd name="connsiteX219" fmla="*/ 1209935 w 3032161"/>
                <a:gd name="connsiteY219" fmla="*/ 696093 h 1160647"/>
                <a:gd name="connsiteX220" fmla="*/ 1211455 w 3032161"/>
                <a:gd name="connsiteY220" fmla="*/ 694201 h 1160647"/>
                <a:gd name="connsiteX221" fmla="*/ 1222095 w 3032161"/>
                <a:gd name="connsiteY221" fmla="*/ 680960 h 1160647"/>
                <a:gd name="connsiteX222" fmla="*/ 1250469 w 3032161"/>
                <a:gd name="connsiteY222" fmla="*/ 680960 h 1160647"/>
                <a:gd name="connsiteX223" fmla="*/ 1250469 w 3032161"/>
                <a:gd name="connsiteY223" fmla="*/ 767431 h 1160647"/>
                <a:gd name="connsiteX224" fmla="*/ 1251229 w 3032161"/>
                <a:gd name="connsiteY224" fmla="*/ 767431 h 1160647"/>
                <a:gd name="connsiteX225" fmla="*/ 1256549 w 3032161"/>
                <a:gd name="connsiteY225" fmla="*/ 767431 h 1160647"/>
                <a:gd name="connsiteX226" fmla="*/ 1257309 w 3032161"/>
                <a:gd name="connsiteY226" fmla="*/ 766080 h 1160647"/>
                <a:gd name="connsiteX227" fmla="*/ 1262629 w 3032161"/>
                <a:gd name="connsiteY227" fmla="*/ 756622 h 1160647"/>
                <a:gd name="connsiteX228" fmla="*/ 1262629 w 3032161"/>
                <a:gd name="connsiteY228" fmla="*/ 758514 h 1160647"/>
                <a:gd name="connsiteX229" fmla="*/ 1262629 w 3032161"/>
                <a:gd name="connsiteY229" fmla="*/ 771755 h 1160647"/>
                <a:gd name="connsiteX230" fmla="*/ 1266682 w 3032161"/>
                <a:gd name="connsiteY230" fmla="*/ 726358 h 1160647"/>
                <a:gd name="connsiteX231" fmla="*/ 1267442 w 3032161"/>
                <a:gd name="connsiteY231" fmla="*/ 726358 h 1160647"/>
                <a:gd name="connsiteX232" fmla="*/ 1272762 w 3032161"/>
                <a:gd name="connsiteY232" fmla="*/ 726358 h 1160647"/>
                <a:gd name="connsiteX233" fmla="*/ 1272762 w 3032161"/>
                <a:gd name="connsiteY233" fmla="*/ 661504 h 1160647"/>
                <a:gd name="connsiteX234" fmla="*/ 1273776 w 3032161"/>
                <a:gd name="connsiteY234" fmla="*/ 661504 h 1160647"/>
                <a:gd name="connsiteX235" fmla="*/ 1280869 w 3032161"/>
                <a:gd name="connsiteY235" fmla="*/ 661504 h 1160647"/>
                <a:gd name="connsiteX236" fmla="*/ 1293029 w 3032161"/>
                <a:gd name="connsiteY236" fmla="*/ 618269 h 1160647"/>
                <a:gd name="connsiteX237" fmla="*/ 1294296 w 3032161"/>
                <a:gd name="connsiteY237" fmla="*/ 618269 h 1160647"/>
                <a:gd name="connsiteX238" fmla="*/ 1303163 w 3032161"/>
                <a:gd name="connsiteY238" fmla="*/ 618269 h 1160647"/>
                <a:gd name="connsiteX239" fmla="*/ 1313296 w 3032161"/>
                <a:gd name="connsiteY239" fmla="*/ 661504 h 1160647"/>
                <a:gd name="connsiteX240" fmla="*/ 1314309 w 3032161"/>
                <a:gd name="connsiteY240" fmla="*/ 661504 h 1160647"/>
                <a:gd name="connsiteX241" fmla="*/ 1321403 w 3032161"/>
                <a:gd name="connsiteY241" fmla="*/ 661504 h 1160647"/>
                <a:gd name="connsiteX242" fmla="*/ 1321403 w 3032161"/>
                <a:gd name="connsiteY242" fmla="*/ 700416 h 1160647"/>
                <a:gd name="connsiteX243" fmla="*/ 1323176 w 3032161"/>
                <a:gd name="connsiteY243" fmla="*/ 700416 h 1160647"/>
                <a:gd name="connsiteX244" fmla="*/ 1335590 w 3032161"/>
                <a:gd name="connsiteY244" fmla="*/ 700416 h 1160647"/>
                <a:gd name="connsiteX245" fmla="*/ 1335590 w 3032161"/>
                <a:gd name="connsiteY245" fmla="*/ 702578 h 1160647"/>
                <a:gd name="connsiteX246" fmla="*/ 1335590 w 3032161"/>
                <a:gd name="connsiteY246" fmla="*/ 717710 h 1160647"/>
                <a:gd name="connsiteX247" fmla="*/ 1339643 w 3032161"/>
                <a:gd name="connsiteY247" fmla="*/ 715549 h 1160647"/>
                <a:gd name="connsiteX248" fmla="*/ 1339643 w 3032161"/>
                <a:gd name="connsiteY248" fmla="*/ 700416 h 1160647"/>
                <a:gd name="connsiteX249" fmla="*/ 1341163 w 3032161"/>
                <a:gd name="connsiteY249" fmla="*/ 700416 h 1160647"/>
                <a:gd name="connsiteX250" fmla="*/ 1351803 w 3032161"/>
                <a:gd name="connsiteY250" fmla="*/ 700416 h 1160647"/>
                <a:gd name="connsiteX251" fmla="*/ 1351803 w 3032161"/>
                <a:gd name="connsiteY251" fmla="*/ 702037 h 1160647"/>
                <a:gd name="connsiteX252" fmla="*/ 1351803 w 3032161"/>
                <a:gd name="connsiteY252" fmla="*/ 713387 h 1160647"/>
                <a:gd name="connsiteX253" fmla="*/ 1382204 w 3032161"/>
                <a:gd name="connsiteY253" fmla="*/ 713387 h 1160647"/>
                <a:gd name="connsiteX254" fmla="*/ 1382204 w 3032161"/>
                <a:gd name="connsiteY254" fmla="*/ 676637 h 1160647"/>
                <a:gd name="connsiteX255" fmla="*/ 1383470 w 3032161"/>
                <a:gd name="connsiteY255" fmla="*/ 676637 h 1160647"/>
                <a:gd name="connsiteX256" fmla="*/ 1392337 w 3032161"/>
                <a:gd name="connsiteY256" fmla="*/ 676637 h 1160647"/>
                <a:gd name="connsiteX257" fmla="*/ 1392337 w 3032161"/>
                <a:gd name="connsiteY257" fmla="*/ 698254 h 1160647"/>
                <a:gd name="connsiteX258" fmla="*/ 1394364 w 3032161"/>
                <a:gd name="connsiteY258" fmla="*/ 665828 h 1160647"/>
                <a:gd name="connsiteX259" fmla="*/ 1416657 w 3032161"/>
                <a:gd name="connsiteY259" fmla="*/ 665828 h 1160647"/>
                <a:gd name="connsiteX260" fmla="*/ 1416657 w 3032161"/>
                <a:gd name="connsiteY260" fmla="*/ 664206 h 1160647"/>
                <a:gd name="connsiteX261" fmla="*/ 1416657 w 3032161"/>
                <a:gd name="connsiteY261" fmla="*/ 652857 h 1160647"/>
                <a:gd name="connsiteX262" fmla="*/ 1417417 w 3032161"/>
                <a:gd name="connsiteY262" fmla="*/ 652857 h 1160647"/>
                <a:gd name="connsiteX263" fmla="*/ 1422737 w 3032161"/>
                <a:gd name="connsiteY263" fmla="*/ 652857 h 1160647"/>
                <a:gd name="connsiteX264" fmla="*/ 1422737 w 3032161"/>
                <a:gd name="connsiteY264" fmla="*/ 650966 h 1160647"/>
                <a:gd name="connsiteX265" fmla="*/ 1422737 w 3032161"/>
                <a:gd name="connsiteY265" fmla="*/ 637725 h 1160647"/>
                <a:gd name="connsiteX266" fmla="*/ 1426791 w 3032161"/>
                <a:gd name="connsiteY266" fmla="*/ 644210 h 1160647"/>
                <a:gd name="connsiteX267" fmla="*/ 1429071 w 3032161"/>
                <a:gd name="connsiteY267" fmla="*/ 644210 h 1160647"/>
                <a:gd name="connsiteX268" fmla="*/ 1445031 w 3032161"/>
                <a:gd name="connsiteY268" fmla="*/ 644210 h 1160647"/>
                <a:gd name="connsiteX269" fmla="*/ 1445031 w 3032161"/>
                <a:gd name="connsiteY269" fmla="*/ 643399 h 1160647"/>
                <a:gd name="connsiteX270" fmla="*/ 1445031 w 3032161"/>
                <a:gd name="connsiteY270" fmla="*/ 637725 h 1160647"/>
                <a:gd name="connsiteX271" fmla="*/ 1445791 w 3032161"/>
                <a:gd name="connsiteY271" fmla="*/ 637725 h 1160647"/>
                <a:gd name="connsiteX272" fmla="*/ 1451111 w 3032161"/>
                <a:gd name="connsiteY272" fmla="*/ 637725 h 1160647"/>
                <a:gd name="connsiteX273" fmla="*/ 1451111 w 3032161"/>
                <a:gd name="connsiteY273" fmla="*/ 639076 h 1160647"/>
                <a:gd name="connsiteX274" fmla="*/ 1451111 w 3032161"/>
                <a:gd name="connsiteY274" fmla="*/ 648534 h 1160647"/>
                <a:gd name="connsiteX275" fmla="*/ 1489618 w 3032161"/>
                <a:gd name="connsiteY275" fmla="*/ 648534 h 1160647"/>
                <a:gd name="connsiteX276" fmla="*/ 1489618 w 3032161"/>
                <a:gd name="connsiteY276" fmla="*/ 786887 h 1160647"/>
                <a:gd name="connsiteX277" fmla="*/ 1491138 w 3032161"/>
                <a:gd name="connsiteY277" fmla="*/ 786887 h 1160647"/>
                <a:gd name="connsiteX278" fmla="*/ 1501778 w 3032161"/>
                <a:gd name="connsiteY278" fmla="*/ 786887 h 1160647"/>
                <a:gd name="connsiteX279" fmla="*/ 1501778 w 3032161"/>
                <a:gd name="connsiteY279" fmla="*/ 773917 h 1160647"/>
                <a:gd name="connsiteX280" fmla="*/ 1505832 w 3032161"/>
                <a:gd name="connsiteY280" fmla="*/ 773917 h 1160647"/>
                <a:gd name="connsiteX281" fmla="*/ 1505832 w 3032161"/>
                <a:gd name="connsiteY281" fmla="*/ 786887 h 1160647"/>
                <a:gd name="connsiteX282" fmla="*/ 1536232 w 3032161"/>
                <a:gd name="connsiteY282" fmla="*/ 786887 h 1160647"/>
                <a:gd name="connsiteX283" fmla="*/ 1536232 w 3032161"/>
                <a:gd name="connsiteY283" fmla="*/ 756622 h 1160647"/>
                <a:gd name="connsiteX284" fmla="*/ 1548392 w 3032161"/>
                <a:gd name="connsiteY284" fmla="*/ 756622 h 1160647"/>
                <a:gd name="connsiteX285" fmla="*/ 1560552 w 3032161"/>
                <a:gd name="connsiteY285" fmla="*/ 754461 h 1160647"/>
                <a:gd name="connsiteX286" fmla="*/ 1564606 w 3032161"/>
                <a:gd name="connsiteY286" fmla="*/ 756622 h 1160647"/>
                <a:gd name="connsiteX287" fmla="*/ 1574739 w 3032161"/>
                <a:gd name="connsiteY287" fmla="*/ 756622 h 1160647"/>
                <a:gd name="connsiteX288" fmla="*/ 1574739 w 3032161"/>
                <a:gd name="connsiteY288" fmla="*/ 786887 h 1160647"/>
                <a:gd name="connsiteX289" fmla="*/ 1582846 w 3032161"/>
                <a:gd name="connsiteY289" fmla="*/ 786887 h 1160647"/>
                <a:gd name="connsiteX290" fmla="*/ 1582846 w 3032161"/>
                <a:gd name="connsiteY290" fmla="*/ 804182 h 1160647"/>
                <a:gd name="connsiteX291" fmla="*/ 1592182 w 3032161"/>
                <a:gd name="connsiteY291" fmla="*/ 805087 h 1160647"/>
                <a:gd name="connsiteX292" fmla="*/ 1605140 w 3032161"/>
                <a:gd name="connsiteY292" fmla="*/ 805087 h 1160647"/>
                <a:gd name="connsiteX293" fmla="*/ 1605140 w 3032161"/>
                <a:gd name="connsiteY293" fmla="*/ 789049 h 1160647"/>
                <a:gd name="connsiteX294" fmla="*/ 1673096 w 3032161"/>
                <a:gd name="connsiteY294" fmla="*/ 789049 h 1160647"/>
                <a:gd name="connsiteX295" fmla="*/ 1673096 w 3032161"/>
                <a:gd name="connsiteY295" fmla="*/ 703796 h 1160647"/>
                <a:gd name="connsiteX296" fmla="*/ 1745104 w 3032161"/>
                <a:gd name="connsiteY296" fmla="*/ 703796 h 1160647"/>
                <a:gd name="connsiteX297" fmla="*/ 1745104 w 3032161"/>
                <a:gd name="connsiteY297" fmla="*/ 782564 h 1160647"/>
                <a:gd name="connsiteX298" fmla="*/ 1747008 w 3032161"/>
                <a:gd name="connsiteY298" fmla="*/ 782564 h 1160647"/>
                <a:gd name="connsiteX299" fmla="*/ 1748250 w 3032161"/>
                <a:gd name="connsiteY299" fmla="*/ 805087 h 1160647"/>
                <a:gd name="connsiteX300" fmla="*/ 1757926 w 3032161"/>
                <a:gd name="connsiteY300" fmla="*/ 805087 h 1160647"/>
                <a:gd name="connsiteX301" fmla="*/ 1759168 w 3032161"/>
                <a:gd name="connsiteY301" fmla="*/ 782564 h 1160647"/>
                <a:gd name="connsiteX302" fmla="*/ 1765248 w 3032161"/>
                <a:gd name="connsiteY302" fmla="*/ 782564 h 1160647"/>
                <a:gd name="connsiteX303" fmla="*/ 1766490 w 3032161"/>
                <a:gd name="connsiteY303" fmla="*/ 805087 h 1160647"/>
                <a:gd name="connsiteX304" fmla="*/ 1817112 w 3032161"/>
                <a:gd name="connsiteY304" fmla="*/ 805087 h 1160647"/>
                <a:gd name="connsiteX305" fmla="*/ 1817112 w 3032161"/>
                <a:gd name="connsiteY305" fmla="*/ 642059 h 1160647"/>
                <a:gd name="connsiteX306" fmla="*/ 2014439 w 3032161"/>
                <a:gd name="connsiteY306" fmla="*/ 642059 h 1160647"/>
                <a:gd name="connsiteX307" fmla="*/ 2014439 w 3032161"/>
                <a:gd name="connsiteY307" fmla="*/ 805087 h 1160647"/>
                <a:gd name="connsiteX308" fmla="*/ 2033136 w 3032161"/>
                <a:gd name="connsiteY308" fmla="*/ 805087 h 1160647"/>
                <a:gd name="connsiteX309" fmla="*/ 2033136 w 3032161"/>
                <a:gd name="connsiteY309" fmla="*/ 722394 h 1160647"/>
                <a:gd name="connsiteX310" fmla="*/ 2128256 w 3032161"/>
                <a:gd name="connsiteY310" fmla="*/ 722394 h 1160647"/>
                <a:gd name="connsiteX311" fmla="*/ 2140186 w 3032161"/>
                <a:gd name="connsiteY311" fmla="*/ 404253 h 1160647"/>
                <a:gd name="connsiteX312" fmla="*/ 2128026 w 3032161"/>
                <a:gd name="connsiteY312" fmla="*/ 382635 h 1160647"/>
                <a:gd name="connsiteX313" fmla="*/ 2121946 w 3032161"/>
                <a:gd name="connsiteY313" fmla="*/ 378311 h 1160647"/>
                <a:gd name="connsiteX314" fmla="*/ 2130053 w 3032161"/>
                <a:gd name="connsiteY314" fmla="*/ 354532 h 1160647"/>
                <a:gd name="connsiteX315" fmla="*/ 2130053 w 3032161"/>
                <a:gd name="connsiteY315" fmla="*/ 337238 h 1160647"/>
                <a:gd name="connsiteX316" fmla="*/ 2144240 w 3032161"/>
                <a:gd name="connsiteY316" fmla="*/ 337238 h 1160647"/>
                <a:gd name="connsiteX317" fmla="*/ 2144240 w 3032161"/>
                <a:gd name="connsiteY317" fmla="*/ 315620 h 1160647"/>
                <a:gd name="connsiteX318" fmla="*/ 2146266 w 3032161"/>
                <a:gd name="connsiteY318" fmla="*/ 311296 h 1160647"/>
                <a:gd name="connsiteX319" fmla="*/ 2146266 w 3032161"/>
                <a:gd name="connsiteY319" fmla="*/ 233472 h 1160647"/>
                <a:gd name="connsiteX320" fmla="*/ 2144240 w 3032161"/>
                <a:gd name="connsiteY320" fmla="*/ 226987 h 1160647"/>
                <a:gd name="connsiteX321" fmla="*/ 2150320 w 3032161"/>
                <a:gd name="connsiteY321" fmla="*/ 220501 h 1160647"/>
                <a:gd name="connsiteX322" fmla="*/ 2150320 w 3032161"/>
                <a:gd name="connsiteY322" fmla="*/ 162133 h 1160647"/>
                <a:gd name="connsiteX323" fmla="*/ 2152346 w 3032161"/>
                <a:gd name="connsiteY323" fmla="*/ 157810 h 1160647"/>
                <a:gd name="connsiteX324" fmla="*/ 2152346 w 3032161"/>
                <a:gd name="connsiteY324" fmla="*/ 101604 h 1160647"/>
                <a:gd name="connsiteX325" fmla="*/ 2154373 w 3032161"/>
                <a:gd name="connsiteY325" fmla="*/ 82148 h 1160647"/>
                <a:gd name="connsiteX326" fmla="*/ 2158427 w 3032161"/>
                <a:gd name="connsiteY326" fmla="*/ 99442 h 1160647"/>
                <a:gd name="connsiteX327" fmla="*/ 2160453 w 3032161"/>
                <a:gd name="connsiteY327" fmla="*/ 157810 h 1160647"/>
                <a:gd name="connsiteX328" fmla="*/ 2162480 w 3032161"/>
                <a:gd name="connsiteY328" fmla="*/ 220501 h 1160647"/>
                <a:gd name="connsiteX329" fmla="*/ 2168560 w 3032161"/>
                <a:gd name="connsiteY329" fmla="*/ 226987 h 1160647"/>
                <a:gd name="connsiteX330" fmla="*/ 2166533 w 3032161"/>
                <a:gd name="connsiteY330" fmla="*/ 233472 h 1160647"/>
                <a:gd name="connsiteX331" fmla="*/ 2166533 w 3032161"/>
                <a:gd name="connsiteY331" fmla="*/ 311296 h 1160647"/>
                <a:gd name="connsiteX332" fmla="*/ 2168560 w 3032161"/>
                <a:gd name="connsiteY332" fmla="*/ 315620 h 1160647"/>
                <a:gd name="connsiteX333" fmla="*/ 2168560 w 3032161"/>
                <a:gd name="connsiteY333" fmla="*/ 337238 h 1160647"/>
                <a:gd name="connsiteX334" fmla="*/ 2182747 w 3032161"/>
                <a:gd name="connsiteY334" fmla="*/ 337238 h 1160647"/>
                <a:gd name="connsiteX335" fmla="*/ 2182747 w 3032161"/>
                <a:gd name="connsiteY335" fmla="*/ 354532 h 1160647"/>
                <a:gd name="connsiteX336" fmla="*/ 2190854 w 3032161"/>
                <a:gd name="connsiteY336" fmla="*/ 378311 h 1160647"/>
                <a:gd name="connsiteX337" fmla="*/ 2184774 w 3032161"/>
                <a:gd name="connsiteY337" fmla="*/ 382635 h 1160647"/>
                <a:gd name="connsiteX338" fmla="*/ 2172613 w 3032161"/>
                <a:gd name="connsiteY338" fmla="*/ 404253 h 1160647"/>
                <a:gd name="connsiteX339" fmla="*/ 2180720 w 3032161"/>
                <a:gd name="connsiteY339" fmla="*/ 657181 h 1160647"/>
                <a:gd name="connsiteX340" fmla="*/ 2245574 w 3032161"/>
                <a:gd name="connsiteY340" fmla="*/ 657181 h 1160647"/>
                <a:gd name="connsiteX341" fmla="*/ 2245574 w 3032161"/>
                <a:gd name="connsiteY341" fmla="*/ 732843 h 1160647"/>
                <a:gd name="connsiteX342" fmla="*/ 2253681 w 3032161"/>
                <a:gd name="connsiteY342" fmla="*/ 732843 h 1160647"/>
                <a:gd name="connsiteX343" fmla="*/ 2255708 w 3032161"/>
                <a:gd name="connsiteY343" fmla="*/ 726358 h 1160647"/>
                <a:gd name="connsiteX344" fmla="*/ 2261788 w 3032161"/>
                <a:gd name="connsiteY344" fmla="*/ 726358 h 1160647"/>
                <a:gd name="connsiteX345" fmla="*/ 2263815 w 3032161"/>
                <a:gd name="connsiteY345" fmla="*/ 735005 h 1160647"/>
                <a:gd name="connsiteX346" fmla="*/ 2275975 w 3032161"/>
                <a:gd name="connsiteY346" fmla="*/ 735005 h 1160647"/>
                <a:gd name="connsiteX347" fmla="*/ 2275975 w 3032161"/>
                <a:gd name="connsiteY347" fmla="*/ 728519 h 1160647"/>
                <a:gd name="connsiteX348" fmla="*/ 2298268 w 3032161"/>
                <a:gd name="connsiteY348" fmla="*/ 728519 h 1160647"/>
                <a:gd name="connsiteX349" fmla="*/ 2298268 w 3032161"/>
                <a:gd name="connsiteY349" fmla="*/ 735005 h 1160647"/>
                <a:gd name="connsiteX350" fmla="*/ 2318535 w 3032161"/>
                <a:gd name="connsiteY350" fmla="*/ 735005 h 1160647"/>
                <a:gd name="connsiteX351" fmla="*/ 2318535 w 3032161"/>
                <a:gd name="connsiteY351" fmla="*/ 780402 h 1160647"/>
                <a:gd name="connsiteX352" fmla="*/ 2332722 w 3032161"/>
                <a:gd name="connsiteY352" fmla="*/ 780402 h 1160647"/>
                <a:gd name="connsiteX353" fmla="*/ 2332722 w 3032161"/>
                <a:gd name="connsiteY353" fmla="*/ 767431 h 1160647"/>
                <a:gd name="connsiteX354" fmla="*/ 2348936 w 3032161"/>
                <a:gd name="connsiteY354" fmla="*/ 767431 h 1160647"/>
                <a:gd name="connsiteX355" fmla="*/ 2348936 w 3032161"/>
                <a:gd name="connsiteY355" fmla="*/ 588004 h 1160647"/>
                <a:gd name="connsiteX356" fmla="*/ 2355016 w 3032161"/>
                <a:gd name="connsiteY356" fmla="*/ 581518 h 1160647"/>
                <a:gd name="connsiteX357" fmla="*/ 2427977 w 3032161"/>
                <a:gd name="connsiteY357" fmla="*/ 581518 h 1160647"/>
                <a:gd name="connsiteX358" fmla="*/ 2427977 w 3032161"/>
                <a:gd name="connsiteY358" fmla="*/ 590166 h 1160647"/>
                <a:gd name="connsiteX359" fmla="*/ 2438110 w 3032161"/>
                <a:gd name="connsiteY359" fmla="*/ 590166 h 1160647"/>
                <a:gd name="connsiteX360" fmla="*/ 2438110 w 3032161"/>
                <a:gd name="connsiteY360" fmla="*/ 704740 h 1160647"/>
                <a:gd name="connsiteX361" fmla="*/ 2460404 w 3032161"/>
                <a:gd name="connsiteY361" fmla="*/ 704740 h 1160647"/>
                <a:gd name="connsiteX362" fmla="*/ 2460404 w 3032161"/>
                <a:gd name="connsiteY362" fmla="*/ 637725 h 1160647"/>
                <a:gd name="connsiteX363" fmla="*/ 2486751 w 3032161"/>
                <a:gd name="connsiteY363" fmla="*/ 637725 h 1160647"/>
                <a:gd name="connsiteX364" fmla="*/ 2490804 w 3032161"/>
                <a:gd name="connsiteY364" fmla="*/ 633401 h 1160647"/>
                <a:gd name="connsiteX365" fmla="*/ 2498911 w 3032161"/>
                <a:gd name="connsiteY365" fmla="*/ 633401 h 1160647"/>
                <a:gd name="connsiteX366" fmla="*/ 2502964 w 3032161"/>
                <a:gd name="connsiteY366" fmla="*/ 637725 h 1160647"/>
                <a:gd name="connsiteX367" fmla="*/ 2525258 w 3032161"/>
                <a:gd name="connsiteY367" fmla="*/ 637725 h 1160647"/>
                <a:gd name="connsiteX368" fmla="*/ 2525258 w 3032161"/>
                <a:gd name="connsiteY368" fmla="*/ 520989 h 1160647"/>
                <a:gd name="connsiteX369" fmla="*/ 2582005 w 3032161"/>
                <a:gd name="connsiteY369" fmla="*/ 510180 h 1160647"/>
                <a:gd name="connsiteX370" fmla="*/ 2582005 w 3032161"/>
                <a:gd name="connsiteY370" fmla="*/ 511261 h 1160647"/>
                <a:gd name="connsiteX371" fmla="*/ 2582005 w 3032161"/>
                <a:gd name="connsiteY371" fmla="*/ 518827 h 1160647"/>
                <a:gd name="connsiteX372" fmla="*/ 2608352 w 3032161"/>
                <a:gd name="connsiteY372" fmla="*/ 518827 h 1160647"/>
                <a:gd name="connsiteX373" fmla="*/ 2608352 w 3032161"/>
                <a:gd name="connsiteY373" fmla="*/ 773917 h 1160647"/>
                <a:gd name="connsiteX374" fmla="*/ 2630646 w 3032161"/>
                <a:gd name="connsiteY374" fmla="*/ 773917 h 1160647"/>
                <a:gd name="connsiteX375" fmla="*/ 2630646 w 3032161"/>
                <a:gd name="connsiteY375" fmla="*/ 769593 h 1160647"/>
                <a:gd name="connsiteX376" fmla="*/ 2642806 w 3032161"/>
                <a:gd name="connsiteY376" fmla="*/ 769593 h 1160647"/>
                <a:gd name="connsiteX377" fmla="*/ 2642806 w 3032161"/>
                <a:gd name="connsiteY377" fmla="*/ 773917 h 1160647"/>
                <a:gd name="connsiteX378" fmla="*/ 2667126 w 3032161"/>
                <a:gd name="connsiteY378" fmla="*/ 773917 h 1160647"/>
                <a:gd name="connsiteX379" fmla="*/ 2667126 w 3032161"/>
                <a:gd name="connsiteY379" fmla="*/ 760946 h 1160647"/>
                <a:gd name="connsiteX380" fmla="*/ 2695500 w 3032161"/>
                <a:gd name="connsiteY380" fmla="*/ 760946 h 1160647"/>
                <a:gd name="connsiteX381" fmla="*/ 2707660 w 3032161"/>
                <a:gd name="connsiteY381" fmla="*/ 756622 h 1160647"/>
                <a:gd name="connsiteX382" fmla="*/ 2727927 w 3032161"/>
                <a:gd name="connsiteY382" fmla="*/ 760946 h 1160647"/>
                <a:gd name="connsiteX383" fmla="*/ 2727927 w 3032161"/>
                <a:gd name="connsiteY383" fmla="*/ 743652 h 1160647"/>
                <a:gd name="connsiteX384" fmla="*/ 2736034 w 3032161"/>
                <a:gd name="connsiteY384" fmla="*/ 743652 h 1160647"/>
                <a:gd name="connsiteX385" fmla="*/ 2736034 w 3032161"/>
                <a:gd name="connsiteY385" fmla="*/ 730681 h 1160647"/>
                <a:gd name="connsiteX386" fmla="*/ 2792781 w 3032161"/>
                <a:gd name="connsiteY386" fmla="*/ 730681 h 1160647"/>
                <a:gd name="connsiteX387" fmla="*/ 2792781 w 3032161"/>
                <a:gd name="connsiteY387" fmla="*/ 700416 h 1160647"/>
                <a:gd name="connsiteX388" fmla="*/ 2811021 w 3032161"/>
                <a:gd name="connsiteY388" fmla="*/ 700416 h 1160647"/>
                <a:gd name="connsiteX389" fmla="*/ 2811021 w 3032161"/>
                <a:gd name="connsiteY389" fmla="*/ 693931 h 1160647"/>
                <a:gd name="connsiteX390" fmla="*/ 2823181 w 3032161"/>
                <a:gd name="connsiteY390" fmla="*/ 693931 h 1160647"/>
                <a:gd name="connsiteX391" fmla="*/ 2823181 w 3032161"/>
                <a:gd name="connsiteY391" fmla="*/ 700416 h 1160647"/>
                <a:gd name="connsiteX392" fmla="*/ 2839395 w 3032161"/>
                <a:gd name="connsiteY392" fmla="*/ 700416 h 1160647"/>
                <a:gd name="connsiteX393" fmla="*/ 2839395 w 3032161"/>
                <a:gd name="connsiteY393" fmla="*/ 750137 h 1160647"/>
                <a:gd name="connsiteX394" fmla="*/ 2871822 w 3032161"/>
                <a:gd name="connsiteY394" fmla="*/ 750137 h 1160647"/>
                <a:gd name="connsiteX395" fmla="*/ 2871822 w 3032161"/>
                <a:gd name="connsiteY395" fmla="*/ 724196 h 1160647"/>
                <a:gd name="connsiteX396" fmla="*/ 2910329 w 3032161"/>
                <a:gd name="connsiteY396" fmla="*/ 724196 h 1160647"/>
                <a:gd name="connsiteX397" fmla="*/ 2910329 w 3032161"/>
                <a:gd name="connsiteY397" fmla="*/ 693931 h 1160647"/>
                <a:gd name="connsiteX398" fmla="*/ 2958970 w 3032161"/>
                <a:gd name="connsiteY398" fmla="*/ 693931 h 1160647"/>
                <a:gd name="connsiteX399" fmla="*/ 2958970 w 3032161"/>
                <a:gd name="connsiteY399" fmla="*/ 805087 h 1160647"/>
                <a:gd name="connsiteX400" fmla="*/ 2958970 w 3032161"/>
                <a:gd name="connsiteY400" fmla="*/ 818866 h 1160647"/>
                <a:gd name="connsiteX401" fmla="*/ 3031519 w 3032161"/>
                <a:gd name="connsiteY401" fmla="*/ 818866 h 1160647"/>
                <a:gd name="connsiteX402" fmla="*/ 3031520 w 3032161"/>
                <a:gd name="connsiteY402" fmla="*/ 1160647 h 1160647"/>
                <a:gd name="connsiteX403" fmla="*/ 2054 w 3032161"/>
                <a:gd name="connsiteY403" fmla="*/ 1158314 h 1160647"/>
                <a:gd name="connsiteX404" fmla="*/ 0 w 3032161"/>
                <a:gd name="connsiteY404" fmla="*/ 724196 h 1160647"/>
                <a:gd name="connsiteX405" fmla="*/ 20267 w 3032161"/>
                <a:gd name="connsiteY405" fmla="*/ 724196 h 1160647"/>
                <a:gd name="connsiteX406" fmla="*/ 20774 w 3032161"/>
                <a:gd name="connsiteY406" fmla="*/ 723115 h 1160647"/>
                <a:gd name="connsiteX407" fmla="*/ 24320 w 3032161"/>
                <a:gd name="connsiteY407" fmla="*/ 715549 h 1160647"/>
                <a:gd name="connsiteX408" fmla="*/ 26094 w 3032161"/>
                <a:gd name="connsiteY408" fmla="*/ 715819 h 1160647"/>
                <a:gd name="connsiteX409" fmla="*/ 38507 w 3032161"/>
                <a:gd name="connsiteY409" fmla="*/ 717710 h 1160647"/>
                <a:gd name="connsiteX410" fmla="*/ 39014 w 3032161"/>
                <a:gd name="connsiteY410" fmla="*/ 719062 h 1160647"/>
                <a:gd name="connsiteX411" fmla="*/ 42560 w 3032161"/>
                <a:gd name="connsiteY411" fmla="*/ 728519 h 1160647"/>
                <a:gd name="connsiteX412" fmla="*/ 68907 w 3032161"/>
                <a:gd name="connsiteY412" fmla="*/ 730681 h 1160647"/>
                <a:gd name="connsiteX413" fmla="*/ 68907 w 3032161"/>
                <a:gd name="connsiteY413" fmla="*/ 607460 h 1160647"/>
                <a:gd name="connsiteX414" fmla="*/ 70934 w 3032161"/>
                <a:gd name="connsiteY414" fmla="*/ 607460 h 1160647"/>
                <a:gd name="connsiteX415" fmla="*/ 85121 w 3032161"/>
                <a:gd name="connsiteY415" fmla="*/ 607460 h 1160647"/>
                <a:gd name="connsiteX416" fmla="*/ 85121 w 3032161"/>
                <a:gd name="connsiteY416" fmla="*/ 471268 h 1160647"/>
                <a:gd name="connsiteX417" fmla="*/ 86894 w 3032161"/>
                <a:gd name="connsiteY417" fmla="*/ 471268 h 1160647"/>
                <a:gd name="connsiteX418" fmla="*/ 99308 w 3032161"/>
                <a:gd name="connsiteY418" fmla="*/ 471268 h 1160647"/>
                <a:gd name="connsiteX419" fmla="*/ 99308 w 3032161"/>
                <a:gd name="connsiteY419" fmla="*/ 356694 h 1160647"/>
                <a:gd name="connsiteX420" fmla="*/ 103361 w 3032161"/>
                <a:gd name="connsiteY420" fmla="*/ 328590 h 1160647"/>
                <a:gd name="connsiteX421" fmla="*/ 105388 w 3032161"/>
                <a:gd name="connsiteY421" fmla="*/ 328590 h 1160647"/>
                <a:gd name="connsiteX422" fmla="*/ 119575 w 3032161"/>
                <a:gd name="connsiteY422" fmla="*/ 328590 h 1160647"/>
                <a:gd name="connsiteX423" fmla="*/ 156055 w 3032161"/>
                <a:gd name="connsiteY423" fmla="*/ 246443 h 1160647"/>
                <a:gd name="connsiteX424" fmla="*/ 160109 w 3032161"/>
                <a:gd name="connsiteY424" fmla="*/ 0 h 1160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</a:cxnLst>
              <a:rect l="l" t="t" r="r" b="b"/>
              <a:pathLst>
                <a:path w="3032161" h="1160647">
                  <a:moveTo>
                    <a:pt x="160109" y="0"/>
                  </a:moveTo>
                  <a:cubicBezTo>
                    <a:pt x="160109" y="18"/>
                    <a:pt x="160125" y="2040"/>
                    <a:pt x="162135" y="246443"/>
                  </a:cubicBezTo>
                  <a:cubicBezTo>
                    <a:pt x="162147" y="246467"/>
                    <a:pt x="162792" y="247808"/>
                    <a:pt x="200642" y="326429"/>
                  </a:cubicBezTo>
                  <a:lnTo>
                    <a:pt x="202669" y="326429"/>
                  </a:lnTo>
                  <a:lnTo>
                    <a:pt x="216856" y="326429"/>
                  </a:lnTo>
                  <a:lnTo>
                    <a:pt x="216856" y="350208"/>
                  </a:lnTo>
                  <a:cubicBezTo>
                    <a:pt x="216858" y="350214"/>
                    <a:pt x="216896" y="350272"/>
                    <a:pt x="217363" y="351019"/>
                  </a:cubicBezTo>
                  <a:lnTo>
                    <a:pt x="220909" y="356694"/>
                  </a:lnTo>
                  <a:lnTo>
                    <a:pt x="220909" y="471268"/>
                  </a:lnTo>
                  <a:lnTo>
                    <a:pt x="223189" y="471268"/>
                  </a:lnTo>
                  <a:lnTo>
                    <a:pt x="239150" y="471268"/>
                  </a:lnTo>
                  <a:lnTo>
                    <a:pt x="239150" y="611783"/>
                  </a:lnTo>
                  <a:cubicBezTo>
                    <a:pt x="239160" y="611782"/>
                    <a:pt x="239272" y="611761"/>
                    <a:pt x="240670" y="611513"/>
                  </a:cubicBezTo>
                  <a:lnTo>
                    <a:pt x="251310" y="609622"/>
                  </a:lnTo>
                  <a:cubicBezTo>
                    <a:pt x="251310" y="609644"/>
                    <a:pt x="251280" y="610978"/>
                    <a:pt x="249283" y="698254"/>
                  </a:cubicBezTo>
                  <a:cubicBezTo>
                    <a:pt x="249293" y="698256"/>
                    <a:pt x="249404" y="698276"/>
                    <a:pt x="250803" y="698525"/>
                  </a:cubicBezTo>
                  <a:lnTo>
                    <a:pt x="261443" y="700416"/>
                  </a:lnTo>
                  <a:cubicBezTo>
                    <a:pt x="261445" y="700423"/>
                    <a:pt x="261465" y="700487"/>
                    <a:pt x="261696" y="701227"/>
                  </a:cubicBezTo>
                  <a:lnTo>
                    <a:pt x="263470" y="706902"/>
                  </a:lnTo>
                  <a:cubicBezTo>
                    <a:pt x="263472" y="706893"/>
                    <a:pt x="263517" y="706750"/>
                    <a:pt x="264230" y="704470"/>
                  </a:cubicBezTo>
                  <a:lnTo>
                    <a:pt x="269550" y="687446"/>
                  </a:lnTo>
                  <a:lnTo>
                    <a:pt x="271323" y="687446"/>
                  </a:lnTo>
                  <a:lnTo>
                    <a:pt x="283737" y="687446"/>
                  </a:lnTo>
                  <a:lnTo>
                    <a:pt x="283737" y="719872"/>
                  </a:lnTo>
                  <a:cubicBezTo>
                    <a:pt x="283743" y="719877"/>
                    <a:pt x="283820" y="719917"/>
                    <a:pt x="284750" y="720413"/>
                  </a:cubicBezTo>
                  <a:lnTo>
                    <a:pt x="291844" y="724196"/>
                  </a:lnTo>
                  <a:lnTo>
                    <a:pt x="291844" y="725547"/>
                  </a:lnTo>
                  <a:lnTo>
                    <a:pt x="291844" y="735005"/>
                  </a:lnTo>
                  <a:lnTo>
                    <a:pt x="336431" y="735005"/>
                  </a:lnTo>
                  <a:lnTo>
                    <a:pt x="336431" y="736086"/>
                  </a:lnTo>
                  <a:lnTo>
                    <a:pt x="336431" y="743652"/>
                  </a:lnTo>
                  <a:lnTo>
                    <a:pt x="338457" y="743652"/>
                  </a:lnTo>
                  <a:lnTo>
                    <a:pt x="352644" y="743652"/>
                  </a:lnTo>
                  <a:lnTo>
                    <a:pt x="352644" y="713387"/>
                  </a:lnTo>
                  <a:lnTo>
                    <a:pt x="397231" y="713387"/>
                  </a:lnTo>
                  <a:lnTo>
                    <a:pt x="397231" y="712036"/>
                  </a:lnTo>
                  <a:lnTo>
                    <a:pt x="397231" y="702578"/>
                  </a:lnTo>
                  <a:lnTo>
                    <a:pt x="398245" y="702578"/>
                  </a:lnTo>
                  <a:lnTo>
                    <a:pt x="405338" y="702578"/>
                  </a:lnTo>
                  <a:lnTo>
                    <a:pt x="405338" y="700687"/>
                  </a:lnTo>
                  <a:lnTo>
                    <a:pt x="405338" y="687446"/>
                  </a:lnTo>
                  <a:lnTo>
                    <a:pt x="406098" y="687446"/>
                  </a:lnTo>
                  <a:lnTo>
                    <a:pt x="411418" y="687446"/>
                  </a:lnTo>
                  <a:lnTo>
                    <a:pt x="411418" y="686365"/>
                  </a:lnTo>
                  <a:lnTo>
                    <a:pt x="411418" y="678798"/>
                  </a:lnTo>
                  <a:lnTo>
                    <a:pt x="413445" y="678798"/>
                  </a:lnTo>
                  <a:lnTo>
                    <a:pt x="427632" y="678798"/>
                  </a:lnTo>
                  <a:lnTo>
                    <a:pt x="427632" y="679879"/>
                  </a:lnTo>
                  <a:lnTo>
                    <a:pt x="427632" y="687446"/>
                  </a:lnTo>
                  <a:lnTo>
                    <a:pt x="449925" y="687446"/>
                  </a:lnTo>
                  <a:lnTo>
                    <a:pt x="449925" y="685554"/>
                  </a:lnTo>
                  <a:lnTo>
                    <a:pt x="449925" y="672313"/>
                  </a:lnTo>
                  <a:lnTo>
                    <a:pt x="451699" y="672313"/>
                  </a:lnTo>
                  <a:lnTo>
                    <a:pt x="464112" y="672313"/>
                  </a:lnTo>
                  <a:lnTo>
                    <a:pt x="464112" y="696093"/>
                  </a:lnTo>
                  <a:lnTo>
                    <a:pt x="465126" y="696093"/>
                  </a:lnTo>
                  <a:lnTo>
                    <a:pt x="472219" y="696093"/>
                  </a:lnTo>
                  <a:lnTo>
                    <a:pt x="472219" y="695012"/>
                  </a:lnTo>
                  <a:lnTo>
                    <a:pt x="472219" y="687446"/>
                  </a:lnTo>
                  <a:lnTo>
                    <a:pt x="473992" y="687446"/>
                  </a:lnTo>
                  <a:lnTo>
                    <a:pt x="486406" y="687446"/>
                  </a:lnTo>
                  <a:lnTo>
                    <a:pt x="486406" y="713387"/>
                  </a:lnTo>
                  <a:lnTo>
                    <a:pt x="488433" y="713387"/>
                  </a:lnTo>
                  <a:lnTo>
                    <a:pt x="502619" y="713387"/>
                  </a:lnTo>
                  <a:lnTo>
                    <a:pt x="502619" y="715008"/>
                  </a:lnTo>
                  <a:lnTo>
                    <a:pt x="502619" y="726358"/>
                  </a:lnTo>
                  <a:lnTo>
                    <a:pt x="503379" y="726358"/>
                  </a:lnTo>
                  <a:lnTo>
                    <a:pt x="508700" y="726358"/>
                  </a:lnTo>
                  <a:lnTo>
                    <a:pt x="508700" y="725547"/>
                  </a:lnTo>
                  <a:lnTo>
                    <a:pt x="508700" y="719872"/>
                  </a:lnTo>
                  <a:lnTo>
                    <a:pt x="539100" y="719872"/>
                  </a:lnTo>
                  <a:lnTo>
                    <a:pt x="539100" y="743652"/>
                  </a:lnTo>
                  <a:lnTo>
                    <a:pt x="540113" y="743652"/>
                  </a:lnTo>
                  <a:lnTo>
                    <a:pt x="547207" y="743652"/>
                  </a:lnTo>
                  <a:lnTo>
                    <a:pt x="547207" y="744733"/>
                  </a:lnTo>
                  <a:lnTo>
                    <a:pt x="547207" y="752299"/>
                  </a:lnTo>
                  <a:lnTo>
                    <a:pt x="547967" y="752299"/>
                  </a:lnTo>
                  <a:lnTo>
                    <a:pt x="553287" y="752299"/>
                  </a:lnTo>
                  <a:lnTo>
                    <a:pt x="553287" y="750137"/>
                  </a:lnTo>
                  <a:lnTo>
                    <a:pt x="553287" y="735005"/>
                  </a:lnTo>
                  <a:lnTo>
                    <a:pt x="554300" y="735005"/>
                  </a:lnTo>
                  <a:lnTo>
                    <a:pt x="561394" y="735005"/>
                  </a:lnTo>
                  <a:lnTo>
                    <a:pt x="561394" y="736086"/>
                  </a:lnTo>
                  <a:lnTo>
                    <a:pt x="561394" y="743652"/>
                  </a:lnTo>
                  <a:lnTo>
                    <a:pt x="566714" y="741659"/>
                  </a:lnTo>
                  <a:cubicBezTo>
                    <a:pt x="567474" y="741287"/>
                    <a:pt x="567474" y="741085"/>
                    <a:pt x="567474" y="740679"/>
                  </a:cubicBezTo>
                  <a:lnTo>
                    <a:pt x="567474" y="735005"/>
                  </a:lnTo>
                  <a:lnTo>
                    <a:pt x="605981" y="735005"/>
                  </a:lnTo>
                  <a:lnTo>
                    <a:pt x="605981" y="758784"/>
                  </a:lnTo>
                  <a:lnTo>
                    <a:pt x="608007" y="758784"/>
                  </a:lnTo>
                  <a:lnTo>
                    <a:pt x="622194" y="758784"/>
                  </a:lnTo>
                  <a:lnTo>
                    <a:pt x="622194" y="759865"/>
                  </a:lnTo>
                  <a:lnTo>
                    <a:pt x="622194" y="767431"/>
                  </a:lnTo>
                  <a:lnTo>
                    <a:pt x="623968" y="767431"/>
                  </a:lnTo>
                  <a:lnTo>
                    <a:pt x="636381" y="767431"/>
                  </a:lnTo>
                  <a:lnTo>
                    <a:pt x="636381" y="743652"/>
                  </a:lnTo>
                  <a:lnTo>
                    <a:pt x="637394" y="743652"/>
                  </a:lnTo>
                  <a:lnTo>
                    <a:pt x="644488" y="743652"/>
                  </a:lnTo>
                  <a:lnTo>
                    <a:pt x="644488" y="711225"/>
                  </a:lnTo>
                  <a:lnTo>
                    <a:pt x="645501" y="711225"/>
                  </a:lnTo>
                  <a:lnTo>
                    <a:pt x="652595" y="711225"/>
                  </a:lnTo>
                  <a:lnTo>
                    <a:pt x="652595" y="709334"/>
                  </a:lnTo>
                  <a:lnTo>
                    <a:pt x="652595" y="696093"/>
                  </a:lnTo>
                  <a:cubicBezTo>
                    <a:pt x="650568" y="696093"/>
                    <a:pt x="650568" y="696093"/>
                    <a:pt x="651328" y="694471"/>
                  </a:cubicBezTo>
                  <a:lnTo>
                    <a:pt x="656648" y="683122"/>
                  </a:lnTo>
                  <a:cubicBezTo>
                    <a:pt x="656653" y="683139"/>
                    <a:pt x="656848" y="683813"/>
                    <a:pt x="664755" y="711225"/>
                  </a:cubicBezTo>
                  <a:lnTo>
                    <a:pt x="665515" y="711225"/>
                  </a:lnTo>
                  <a:lnTo>
                    <a:pt x="670835" y="711225"/>
                  </a:lnTo>
                  <a:lnTo>
                    <a:pt x="670835" y="605298"/>
                  </a:lnTo>
                  <a:lnTo>
                    <a:pt x="672355" y="605298"/>
                  </a:lnTo>
                  <a:lnTo>
                    <a:pt x="682995" y="605298"/>
                  </a:lnTo>
                  <a:lnTo>
                    <a:pt x="682995" y="557739"/>
                  </a:lnTo>
                  <a:lnTo>
                    <a:pt x="709342" y="557739"/>
                  </a:lnTo>
                  <a:lnTo>
                    <a:pt x="709342" y="536121"/>
                  </a:lnTo>
                  <a:lnTo>
                    <a:pt x="743796" y="536121"/>
                  </a:lnTo>
                  <a:lnTo>
                    <a:pt x="743796" y="538553"/>
                  </a:lnTo>
                  <a:lnTo>
                    <a:pt x="743796" y="555577"/>
                  </a:lnTo>
                  <a:lnTo>
                    <a:pt x="746076" y="555577"/>
                  </a:lnTo>
                  <a:lnTo>
                    <a:pt x="762036" y="555577"/>
                  </a:lnTo>
                  <a:lnTo>
                    <a:pt x="762036" y="603136"/>
                  </a:lnTo>
                  <a:lnTo>
                    <a:pt x="763049" y="603136"/>
                  </a:lnTo>
                  <a:lnTo>
                    <a:pt x="770143" y="603136"/>
                  </a:lnTo>
                  <a:lnTo>
                    <a:pt x="784330" y="607460"/>
                  </a:lnTo>
                  <a:lnTo>
                    <a:pt x="784330" y="646372"/>
                  </a:lnTo>
                  <a:lnTo>
                    <a:pt x="785343" y="646372"/>
                  </a:lnTo>
                  <a:lnTo>
                    <a:pt x="792436" y="646372"/>
                  </a:lnTo>
                  <a:lnTo>
                    <a:pt x="792436" y="647993"/>
                  </a:lnTo>
                  <a:lnTo>
                    <a:pt x="792436" y="659342"/>
                  </a:lnTo>
                  <a:lnTo>
                    <a:pt x="794463" y="659342"/>
                  </a:lnTo>
                  <a:lnTo>
                    <a:pt x="808650" y="659342"/>
                  </a:lnTo>
                  <a:lnTo>
                    <a:pt x="814730" y="665828"/>
                  </a:lnTo>
                  <a:lnTo>
                    <a:pt x="814730" y="687446"/>
                  </a:lnTo>
                  <a:lnTo>
                    <a:pt x="817010" y="687446"/>
                  </a:lnTo>
                  <a:lnTo>
                    <a:pt x="832970" y="687446"/>
                  </a:lnTo>
                  <a:lnTo>
                    <a:pt x="832970" y="688526"/>
                  </a:lnTo>
                  <a:lnTo>
                    <a:pt x="832970" y="696093"/>
                  </a:lnTo>
                  <a:lnTo>
                    <a:pt x="834237" y="696093"/>
                  </a:lnTo>
                  <a:lnTo>
                    <a:pt x="843104" y="696093"/>
                  </a:lnTo>
                  <a:lnTo>
                    <a:pt x="843104" y="698254"/>
                  </a:lnTo>
                  <a:lnTo>
                    <a:pt x="843104" y="713387"/>
                  </a:lnTo>
                  <a:cubicBezTo>
                    <a:pt x="847157" y="713387"/>
                    <a:pt x="847157" y="713387"/>
                    <a:pt x="847157" y="711495"/>
                  </a:cubicBezTo>
                  <a:lnTo>
                    <a:pt x="847157" y="698254"/>
                  </a:lnTo>
                  <a:lnTo>
                    <a:pt x="848170" y="698254"/>
                  </a:lnTo>
                  <a:lnTo>
                    <a:pt x="855264" y="698254"/>
                  </a:lnTo>
                  <a:lnTo>
                    <a:pt x="855264" y="699876"/>
                  </a:lnTo>
                  <a:lnTo>
                    <a:pt x="855264" y="711225"/>
                  </a:lnTo>
                  <a:lnTo>
                    <a:pt x="856024" y="711225"/>
                  </a:lnTo>
                  <a:lnTo>
                    <a:pt x="861344" y="711225"/>
                  </a:lnTo>
                  <a:cubicBezTo>
                    <a:pt x="861344" y="706902"/>
                    <a:pt x="861344" y="706902"/>
                    <a:pt x="909984" y="706902"/>
                  </a:cubicBezTo>
                  <a:lnTo>
                    <a:pt x="909984" y="708253"/>
                  </a:lnTo>
                  <a:lnTo>
                    <a:pt x="909984" y="717710"/>
                  </a:lnTo>
                  <a:lnTo>
                    <a:pt x="910744" y="717710"/>
                  </a:lnTo>
                  <a:lnTo>
                    <a:pt x="916065" y="717710"/>
                  </a:lnTo>
                  <a:lnTo>
                    <a:pt x="916065" y="719872"/>
                  </a:lnTo>
                  <a:lnTo>
                    <a:pt x="916065" y="735005"/>
                  </a:lnTo>
                  <a:cubicBezTo>
                    <a:pt x="916073" y="735001"/>
                    <a:pt x="916189" y="734923"/>
                    <a:pt x="918091" y="733654"/>
                  </a:cubicBezTo>
                  <a:lnTo>
                    <a:pt x="932278" y="724196"/>
                  </a:lnTo>
                  <a:cubicBezTo>
                    <a:pt x="932280" y="724177"/>
                    <a:pt x="932411" y="723302"/>
                    <a:pt x="938358" y="683122"/>
                  </a:cubicBezTo>
                  <a:cubicBezTo>
                    <a:pt x="938367" y="683120"/>
                    <a:pt x="938436" y="683094"/>
                    <a:pt x="939118" y="682852"/>
                  </a:cubicBezTo>
                  <a:lnTo>
                    <a:pt x="944438" y="680960"/>
                  </a:lnTo>
                  <a:cubicBezTo>
                    <a:pt x="944438" y="680944"/>
                    <a:pt x="944471" y="679883"/>
                    <a:pt x="946465" y="611783"/>
                  </a:cubicBezTo>
                  <a:cubicBezTo>
                    <a:pt x="946465" y="611801"/>
                    <a:pt x="946498" y="612892"/>
                    <a:pt x="948492" y="680960"/>
                  </a:cubicBezTo>
                  <a:cubicBezTo>
                    <a:pt x="948501" y="680963"/>
                    <a:pt x="948572" y="680988"/>
                    <a:pt x="949252" y="681230"/>
                  </a:cubicBezTo>
                  <a:lnTo>
                    <a:pt x="954572" y="683122"/>
                  </a:lnTo>
                  <a:lnTo>
                    <a:pt x="954572" y="596651"/>
                  </a:lnTo>
                  <a:cubicBezTo>
                    <a:pt x="958625" y="596651"/>
                    <a:pt x="958625" y="596651"/>
                    <a:pt x="958625" y="564224"/>
                  </a:cubicBezTo>
                  <a:lnTo>
                    <a:pt x="997132" y="564224"/>
                  </a:lnTo>
                  <a:lnTo>
                    <a:pt x="997132" y="596651"/>
                  </a:lnTo>
                  <a:lnTo>
                    <a:pt x="997892" y="596651"/>
                  </a:lnTo>
                  <a:lnTo>
                    <a:pt x="1003212" y="596651"/>
                  </a:lnTo>
                  <a:lnTo>
                    <a:pt x="1003212" y="514503"/>
                  </a:lnTo>
                  <a:lnTo>
                    <a:pt x="1004986" y="514503"/>
                  </a:lnTo>
                  <a:lnTo>
                    <a:pt x="1017399" y="514503"/>
                  </a:lnTo>
                  <a:lnTo>
                    <a:pt x="1017399" y="512612"/>
                  </a:lnTo>
                  <a:lnTo>
                    <a:pt x="1017399" y="499371"/>
                  </a:lnTo>
                  <a:lnTo>
                    <a:pt x="1039693" y="499371"/>
                  </a:lnTo>
                  <a:lnTo>
                    <a:pt x="1039693" y="498290"/>
                  </a:lnTo>
                  <a:lnTo>
                    <a:pt x="1039693" y="490724"/>
                  </a:lnTo>
                  <a:lnTo>
                    <a:pt x="1041466" y="490724"/>
                  </a:lnTo>
                  <a:lnTo>
                    <a:pt x="1053880" y="490724"/>
                  </a:lnTo>
                  <a:lnTo>
                    <a:pt x="1053880" y="491805"/>
                  </a:lnTo>
                  <a:lnTo>
                    <a:pt x="1053880" y="499371"/>
                  </a:lnTo>
                  <a:lnTo>
                    <a:pt x="1054640" y="499371"/>
                  </a:lnTo>
                  <a:lnTo>
                    <a:pt x="1059960" y="499371"/>
                  </a:lnTo>
                  <a:lnTo>
                    <a:pt x="1070093" y="495047"/>
                  </a:lnTo>
                  <a:lnTo>
                    <a:pt x="1074146" y="498290"/>
                  </a:lnTo>
                  <a:lnTo>
                    <a:pt x="1074146" y="490724"/>
                  </a:lnTo>
                  <a:lnTo>
                    <a:pt x="1076426" y="490724"/>
                  </a:lnTo>
                  <a:lnTo>
                    <a:pt x="1092387" y="490724"/>
                  </a:lnTo>
                  <a:lnTo>
                    <a:pt x="1092387" y="491805"/>
                  </a:lnTo>
                  <a:lnTo>
                    <a:pt x="1092387" y="499371"/>
                  </a:lnTo>
                  <a:lnTo>
                    <a:pt x="1122787" y="499371"/>
                  </a:lnTo>
                  <a:lnTo>
                    <a:pt x="1122787" y="500992"/>
                  </a:lnTo>
                  <a:lnTo>
                    <a:pt x="1122787" y="512342"/>
                  </a:lnTo>
                  <a:lnTo>
                    <a:pt x="1149134" y="512342"/>
                  </a:lnTo>
                  <a:lnTo>
                    <a:pt x="1149134" y="542606"/>
                  </a:lnTo>
                  <a:lnTo>
                    <a:pt x="1149894" y="542606"/>
                  </a:lnTo>
                  <a:lnTo>
                    <a:pt x="1155214" y="542606"/>
                  </a:lnTo>
                  <a:lnTo>
                    <a:pt x="1155214" y="543687"/>
                  </a:lnTo>
                  <a:lnTo>
                    <a:pt x="1155214" y="551254"/>
                  </a:lnTo>
                  <a:cubicBezTo>
                    <a:pt x="1159268" y="551254"/>
                    <a:pt x="1159268" y="551254"/>
                    <a:pt x="1159268" y="581518"/>
                  </a:cubicBezTo>
                  <a:lnTo>
                    <a:pt x="1160028" y="581518"/>
                  </a:lnTo>
                  <a:lnTo>
                    <a:pt x="1165348" y="581518"/>
                  </a:lnTo>
                  <a:lnTo>
                    <a:pt x="1165348" y="582329"/>
                  </a:lnTo>
                  <a:lnTo>
                    <a:pt x="1165348" y="588004"/>
                  </a:lnTo>
                  <a:lnTo>
                    <a:pt x="1166361" y="588004"/>
                  </a:lnTo>
                  <a:lnTo>
                    <a:pt x="1173454" y="588004"/>
                  </a:lnTo>
                  <a:lnTo>
                    <a:pt x="1173454" y="618269"/>
                  </a:lnTo>
                  <a:lnTo>
                    <a:pt x="1175481" y="618269"/>
                  </a:lnTo>
                  <a:lnTo>
                    <a:pt x="1189668" y="618269"/>
                  </a:lnTo>
                  <a:lnTo>
                    <a:pt x="1189668" y="642048"/>
                  </a:lnTo>
                  <a:cubicBezTo>
                    <a:pt x="1191695" y="642048"/>
                    <a:pt x="1191695" y="642048"/>
                    <a:pt x="1191695" y="643669"/>
                  </a:cubicBezTo>
                  <a:lnTo>
                    <a:pt x="1191695" y="655019"/>
                  </a:lnTo>
                  <a:lnTo>
                    <a:pt x="1192455" y="655019"/>
                  </a:lnTo>
                  <a:lnTo>
                    <a:pt x="1197775" y="655019"/>
                  </a:lnTo>
                  <a:lnTo>
                    <a:pt x="1197775" y="678798"/>
                  </a:lnTo>
                  <a:lnTo>
                    <a:pt x="1199041" y="678798"/>
                  </a:lnTo>
                  <a:lnTo>
                    <a:pt x="1207908" y="678798"/>
                  </a:lnTo>
                  <a:cubicBezTo>
                    <a:pt x="1209935" y="680960"/>
                    <a:pt x="1209935" y="680960"/>
                    <a:pt x="1209935" y="682852"/>
                  </a:cubicBezTo>
                  <a:lnTo>
                    <a:pt x="1209935" y="696093"/>
                  </a:lnTo>
                  <a:cubicBezTo>
                    <a:pt x="1209940" y="696086"/>
                    <a:pt x="1210027" y="695979"/>
                    <a:pt x="1211455" y="694201"/>
                  </a:cubicBezTo>
                  <a:lnTo>
                    <a:pt x="1222095" y="680960"/>
                  </a:lnTo>
                  <a:lnTo>
                    <a:pt x="1250469" y="680960"/>
                  </a:lnTo>
                  <a:lnTo>
                    <a:pt x="1250469" y="767431"/>
                  </a:lnTo>
                  <a:lnTo>
                    <a:pt x="1251229" y="767431"/>
                  </a:lnTo>
                  <a:lnTo>
                    <a:pt x="1256549" y="767431"/>
                  </a:lnTo>
                  <a:cubicBezTo>
                    <a:pt x="1256553" y="767423"/>
                    <a:pt x="1256612" y="767323"/>
                    <a:pt x="1257309" y="766080"/>
                  </a:cubicBezTo>
                  <a:lnTo>
                    <a:pt x="1262629" y="756622"/>
                  </a:lnTo>
                  <a:lnTo>
                    <a:pt x="1262629" y="758514"/>
                  </a:lnTo>
                  <a:lnTo>
                    <a:pt x="1262629" y="771755"/>
                  </a:lnTo>
                  <a:cubicBezTo>
                    <a:pt x="1266682" y="771755"/>
                    <a:pt x="1266682" y="771755"/>
                    <a:pt x="1266682" y="726358"/>
                  </a:cubicBezTo>
                  <a:lnTo>
                    <a:pt x="1267442" y="726358"/>
                  </a:lnTo>
                  <a:lnTo>
                    <a:pt x="1272762" y="726358"/>
                  </a:lnTo>
                  <a:lnTo>
                    <a:pt x="1272762" y="661504"/>
                  </a:lnTo>
                  <a:lnTo>
                    <a:pt x="1273776" y="661504"/>
                  </a:lnTo>
                  <a:lnTo>
                    <a:pt x="1280869" y="661504"/>
                  </a:lnTo>
                  <a:cubicBezTo>
                    <a:pt x="1280875" y="661483"/>
                    <a:pt x="1281139" y="660543"/>
                    <a:pt x="1293029" y="618269"/>
                  </a:cubicBezTo>
                  <a:lnTo>
                    <a:pt x="1294296" y="618269"/>
                  </a:lnTo>
                  <a:lnTo>
                    <a:pt x="1303163" y="618269"/>
                  </a:lnTo>
                  <a:cubicBezTo>
                    <a:pt x="1303168" y="618292"/>
                    <a:pt x="1303394" y="619258"/>
                    <a:pt x="1313296" y="661504"/>
                  </a:cubicBezTo>
                  <a:lnTo>
                    <a:pt x="1314309" y="661504"/>
                  </a:lnTo>
                  <a:lnTo>
                    <a:pt x="1321403" y="661504"/>
                  </a:lnTo>
                  <a:lnTo>
                    <a:pt x="1321403" y="700416"/>
                  </a:lnTo>
                  <a:lnTo>
                    <a:pt x="1323176" y="700416"/>
                  </a:lnTo>
                  <a:lnTo>
                    <a:pt x="1335590" y="700416"/>
                  </a:lnTo>
                  <a:lnTo>
                    <a:pt x="1335590" y="702578"/>
                  </a:lnTo>
                  <a:lnTo>
                    <a:pt x="1335590" y="717710"/>
                  </a:lnTo>
                  <a:cubicBezTo>
                    <a:pt x="1339643" y="717710"/>
                    <a:pt x="1339643" y="717710"/>
                    <a:pt x="1339643" y="715549"/>
                  </a:cubicBezTo>
                  <a:lnTo>
                    <a:pt x="1339643" y="700416"/>
                  </a:lnTo>
                  <a:lnTo>
                    <a:pt x="1341163" y="700416"/>
                  </a:lnTo>
                  <a:lnTo>
                    <a:pt x="1351803" y="700416"/>
                  </a:lnTo>
                  <a:lnTo>
                    <a:pt x="1351803" y="702037"/>
                  </a:lnTo>
                  <a:lnTo>
                    <a:pt x="1351803" y="713387"/>
                  </a:lnTo>
                  <a:lnTo>
                    <a:pt x="1382204" y="713387"/>
                  </a:lnTo>
                  <a:lnTo>
                    <a:pt x="1382204" y="676637"/>
                  </a:lnTo>
                  <a:lnTo>
                    <a:pt x="1383470" y="676637"/>
                  </a:lnTo>
                  <a:lnTo>
                    <a:pt x="1392337" y="676637"/>
                  </a:lnTo>
                  <a:lnTo>
                    <a:pt x="1392337" y="698254"/>
                  </a:lnTo>
                  <a:cubicBezTo>
                    <a:pt x="1394364" y="698254"/>
                    <a:pt x="1394364" y="698254"/>
                    <a:pt x="1394364" y="665828"/>
                  </a:cubicBezTo>
                  <a:lnTo>
                    <a:pt x="1416657" y="665828"/>
                  </a:lnTo>
                  <a:lnTo>
                    <a:pt x="1416657" y="664206"/>
                  </a:lnTo>
                  <a:lnTo>
                    <a:pt x="1416657" y="652857"/>
                  </a:lnTo>
                  <a:lnTo>
                    <a:pt x="1417417" y="652857"/>
                  </a:lnTo>
                  <a:lnTo>
                    <a:pt x="1422737" y="652857"/>
                  </a:lnTo>
                  <a:lnTo>
                    <a:pt x="1422737" y="650966"/>
                  </a:lnTo>
                  <a:lnTo>
                    <a:pt x="1422737" y="637725"/>
                  </a:lnTo>
                  <a:lnTo>
                    <a:pt x="1426791" y="644210"/>
                  </a:lnTo>
                  <a:lnTo>
                    <a:pt x="1429071" y="644210"/>
                  </a:lnTo>
                  <a:lnTo>
                    <a:pt x="1445031" y="644210"/>
                  </a:lnTo>
                  <a:lnTo>
                    <a:pt x="1445031" y="643399"/>
                  </a:lnTo>
                  <a:lnTo>
                    <a:pt x="1445031" y="637725"/>
                  </a:lnTo>
                  <a:lnTo>
                    <a:pt x="1445791" y="637725"/>
                  </a:lnTo>
                  <a:lnTo>
                    <a:pt x="1451111" y="637725"/>
                  </a:lnTo>
                  <a:lnTo>
                    <a:pt x="1451111" y="639076"/>
                  </a:lnTo>
                  <a:lnTo>
                    <a:pt x="1451111" y="648534"/>
                  </a:lnTo>
                  <a:lnTo>
                    <a:pt x="1489618" y="648534"/>
                  </a:lnTo>
                  <a:lnTo>
                    <a:pt x="1489618" y="786887"/>
                  </a:lnTo>
                  <a:lnTo>
                    <a:pt x="1491138" y="786887"/>
                  </a:lnTo>
                  <a:lnTo>
                    <a:pt x="1501778" y="786887"/>
                  </a:lnTo>
                  <a:lnTo>
                    <a:pt x="1501778" y="773917"/>
                  </a:lnTo>
                  <a:lnTo>
                    <a:pt x="1505832" y="773917"/>
                  </a:lnTo>
                  <a:lnTo>
                    <a:pt x="1505832" y="786887"/>
                  </a:lnTo>
                  <a:lnTo>
                    <a:pt x="1536232" y="786887"/>
                  </a:lnTo>
                  <a:lnTo>
                    <a:pt x="1536232" y="756622"/>
                  </a:lnTo>
                  <a:lnTo>
                    <a:pt x="1548392" y="756622"/>
                  </a:lnTo>
                  <a:lnTo>
                    <a:pt x="1560552" y="754461"/>
                  </a:lnTo>
                  <a:cubicBezTo>
                    <a:pt x="1562579" y="754461"/>
                    <a:pt x="1562579" y="756622"/>
                    <a:pt x="1564606" y="756622"/>
                  </a:cubicBezTo>
                  <a:lnTo>
                    <a:pt x="1574739" y="756622"/>
                  </a:lnTo>
                  <a:lnTo>
                    <a:pt x="1574739" y="786887"/>
                  </a:lnTo>
                  <a:lnTo>
                    <a:pt x="1582846" y="786887"/>
                  </a:lnTo>
                  <a:lnTo>
                    <a:pt x="1582846" y="804182"/>
                  </a:lnTo>
                  <a:lnTo>
                    <a:pt x="1592182" y="805087"/>
                  </a:lnTo>
                  <a:lnTo>
                    <a:pt x="1605140" y="805087"/>
                  </a:lnTo>
                  <a:lnTo>
                    <a:pt x="1605140" y="789049"/>
                  </a:lnTo>
                  <a:lnTo>
                    <a:pt x="1673096" y="789049"/>
                  </a:lnTo>
                  <a:lnTo>
                    <a:pt x="1673096" y="703796"/>
                  </a:lnTo>
                  <a:lnTo>
                    <a:pt x="1745104" y="703796"/>
                  </a:lnTo>
                  <a:lnTo>
                    <a:pt x="1745104" y="782564"/>
                  </a:lnTo>
                  <a:lnTo>
                    <a:pt x="1747008" y="782564"/>
                  </a:lnTo>
                  <a:lnTo>
                    <a:pt x="1748250" y="805087"/>
                  </a:lnTo>
                  <a:lnTo>
                    <a:pt x="1757926" y="805087"/>
                  </a:lnTo>
                  <a:cubicBezTo>
                    <a:pt x="1758462" y="797873"/>
                    <a:pt x="1759168" y="790219"/>
                    <a:pt x="1759168" y="782564"/>
                  </a:cubicBezTo>
                  <a:lnTo>
                    <a:pt x="1765248" y="782564"/>
                  </a:lnTo>
                  <a:lnTo>
                    <a:pt x="1766490" y="805087"/>
                  </a:lnTo>
                  <a:lnTo>
                    <a:pt x="1817112" y="805087"/>
                  </a:lnTo>
                  <a:lnTo>
                    <a:pt x="1817112" y="642059"/>
                  </a:lnTo>
                  <a:lnTo>
                    <a:pt x="2014439" y="642059"/>
                  </a:lnTo>
                  <a:lnTo>
                    <a:pt x="2014439" y="805087"/>
                  </a:lnTo>
                  <a:lnTo>
                    <a:pt x="2033136" y="805087"/>
                  </a:lnTo>
                  <a:lnTo>
                    <a:pt x="2033136" y="722394"/>
                  </a:lnTo>
                  <a:lnTo>
                    <a:pt x="2128256" y="722394"/>
                  </a:lnTo>
                  <a:cubicBezTo>
                    <a:pt x="2132331" y="616373"/>
                    <a:pt x="2135709" y="510899"/>
                    <a:pt x="2140186" y="404253"/>
                  </a:cubicBezTo>
                  <a:cubicBezTo>
                    <a:pt x="2130053" y="404253"/>
                    <a:pt x="2105733" y="391282"/>
                    <a:pt x="2128026" y="382635"/>
                  </a:cubicBezTo>
                  <a:cubicBezTo>
                    <a:pt x="2125999" y="380473"/>
                    <a:pt x="2123973" y="378311"/>
                    <a:pt x="2121946" y="378311"/>
                  </a:cubicBezTo>
                  <a:cubicBezTo>
                    <a:pt x="2121946" y="365341"/>
                    <a:pt x="2119919" y="363179"/>
                    <a:pt x="2130053" y="354532"/>
                  </a:cubicBezTo>
                  <a:lnTo>
                    <a:pt x="2130053" y="337238"/>
                  </a:lnTo>
                  <a:lnTo>
                    <a:pt x="2144240" y="337238"/>
                  </a:lnTo>
                  <a:lnTo>
                    <a:pt x="2144240" y="315620"/>
                  </a:lnTo>
                  <a:cubicBezTo>
                    <a:pt x="2144240" y="313458"/>
                    <a:pt x="2146266" y="313458"/>
                    <a:pt x="2146266" y="311296"/>
                  </a:cubicBezTo>
                  <a:lnTo>
                    <a:pt x="2146266" y="233472"/>
                  </a:lnTo>
                  <a:cubicBezTo>
                    <a:pt x="2146266" y="231310"/>
                    <a:pt x="2144240" y="229149"/>
                    <a:pt x="2144240" y="226987"/>
                  </a:cubicBezTo>
                  <a:lnTo>
                    <a:pt x="2150320" y="220501"/>
                  </a:lnTo>
                  <a:lnTo>
                    <a:pt x="2150320" y="162133"/>
                  </a:lnTo>
                  <a:cubicBezTo>
                    <a:pt x="2150320" y="159972"/>
                    <a:pt x="2150320" y="159972"/>
                    <a:pt x="2152346" y="157810"/>
                  </a:cubicBezTo>
                  <a:lnTo>
                    <a:pt x="2152346" y="101604"/>
                  </a:lnTo>
                  <a:cubicBezTo>
                    <a:pt x="2154373" y="92957"/>
                    <a:pt x="2154373" y="88633"/>
                    <a:pt x="2154373" y="82148"/>
                  </a:cubicBezTo>
                  <a:cubicBezTo>
                    <a:pt x="2158427" y="88633"/>
                    <a:pt x="2158427" y="92957"/>
                    <a:pt x="2158427" y="99442"/>
                  </a:cubicBezTo>
                  <a:cubicBezTo>
                    <a:pt x="2160453" y="121060"/>
                    <a:pt x="2160453" y="140516"/>
                    <a:pt x="2160453" y="157810"/>
                  </a:cubicBezTo>
                  <a:cubicBezTo>
                    <a:pt x="2162480" y="181589"/>
                    <a:pt x="2162480" y="201045"/>
                    <a:pt x="2162480" y="220501"/>
                  </a:cubicBezTo>
                  <a:lnTo>
                    <a:pt x="2168560" y="226987"/>
                  </a:lnTo>
                  <a:cubicBezTo>
                    <a:pt x="2168560" y="229149"/>
                    <a:pt x="2166533" y="231310"/>
                    <a:pt x="2166533" y="233472"/>
                  </a:cubicBezTo>
                  <a:lnTo>
                    <a:pt x="2166533" y="311296"/>
                  </a:lnTo>
                  <a:cubicBezTo>
                    <a:pt x="2166533" y="313458"/>
                    <a:pt x="2168560" y="313458"/>
                    <a:pt x="2168560" y="315620"/>
                  </a:cubicBezTo>
                  <a:lnTo>
                    <a:pt x="2168560" y="337238"/>
                  </a:lnTo>
                  <a:lnTo>
                    <a:pt x="2182747" y="337238"/>
                  </a:lnTo>
                  <a:lnTo>
                    <a:pt x="2182747" y="354532"/>
                  </a:lnTo>
                  <a:cubicBezTo>
                    <a:pt x="2190854" y="363179"/>
                    <a:pt x="2190854" y="363179"/>
                    <a:pt x="2190854" y="378311"/>
                  </a:cubicBezTo>
                  <a:cubicBezTo>
                    <a:pt x="2188827" y="378311"/>
                    <a:pt x="2186800" y="380473"/>
                    <a:pt x="2184774" y="382635"/>
                  </a:cubicBezTo>
                  <a:cubicBezTo>
                    <a:pt x="2205040" y="393444"/>
                    <a:pt x="2180720" y="402091"/>
                    <a:pt x="2172613" y="404253"/>
                  </a:cubicBezTo>
                  <a:cubicBezTo>
                    <a:pt x="2174640" y="488562"/>
                    <a:pt x="2178693" y="572871"/>
                    <a:pt x="2180720" y="657181"/>
                  </a:cubicBezTo>
                  <a:lnTo>
                    <a:pt x="2245574" y="657181"/>
                  </a:lnTo>
                  <a:lnTo>
                    <a:pt x="2245574" y="732843"/>
                  </a:lnTo>
                  <a:lnTo>
                    <a:pt x="2253681" y="732843"/>
                  </a:lnTo>
                  <a:cubicBezTo>
                    <a:pt x="2253681" y="730681"/>
                    <a:pt x="2255708" y="728519"/>
                    <a:pt x="2255708" y="726358"/>
                  </a:cubicBezTo>
                  <a:lnTo>
                    <a:pt x="2261788" y="726358"/>
                  </a:lnTo>
                  <a:cubicBezTo>
                    <a:pt x="2261788" y="728519"/>
                    <a:pt x="2261788" y="730681"/>
                    <a:pt x="2263815" y="735005"/>
                  </a:cubicBezTo>
                  <a:lnTo>
                    <a:pt x="2275975" y="735005"/>
                  </a:lnTo>
                  <a:lnTo>
                    <a:pt x="2275975" y="728519"/>
                  </a:lnTo>
                  <a:lnTo>
                    <a:pt x="2298268" y="728519"/>
                  </a:lnTo>
                  <a:lnTo>
                    <a:pt x="2298268" y="735005"/>
                  </a:lnTo>
                  <a:lnTo>
                    <a:pt x="2318535" y="735005"/>
                  </a:lnTo>
                  <a:lnTo>
                    <a:pt x="2318535" y="780402"/>
                  </a:lnTo>
                  <a:lnTo>
                    <a:pt x="2332722" y="780402"/>
                  </a:lnTo>
                  <a:lnTo>
                    <a:pt x="2332722" y="767431"/>
                  </a:lnTo>
                  <a:lnTo>
                    <a:pt x="2348936" y="767431"/>
                  </a:lnTo>
                  <a:lnTo>
                    <a:pt x="2348936" y="588004"/>
                  </a:lnTo>
                  <a:lnTo>
                    <a:pt x="2355016" y="581518"/>
                  </a:lnTo>
                  <a:lnTo>
                    <a:pt x="2427977" y="581518"/>
                  </a:lnTo>
                  <a:lnTo>
                    <a:pt x="2427977" y="590166"/>
                  </a:lnTo>
                  <a:lnTo>
                    <a:pt x="2438110" y="590166"/>
                  </a:lnTo>
                  <a:lnTo>
                    <a:pt x="2438110" y="704740"/>
                  </a:lnTo>
                  <a:lnTo>
                    <a:pt x="2460404" y="704740"/>
                  </a:lnTo>
                  <a:lnTo>
                    <a:pt x="2460404" y="637725"/>
                  </a:lnTo>
                  <a:lnTo>
                    <a:pt x="2486751" y="637725"/>
                  </a:lnTo>
                  <a:cubicBezTo>
                    <a:pt x="2488777" y="637725"/>
                    <a:pt x="2488777" y="635563"/>
                    <a:pt x="2490804" y="633401"/>
                  </a:cubicBezTo>
                  <a:lnTo>
                    <a:pt x="2498911" y="633401"/>
                  </a:lnTo>
                  <a:cubicBezTo>
                    <a:pt x="2500937" y="635563"/>
                    <a:pt x="2500937" y="637725"/>
                    <a:pt x="2502964" y="637725"/>
                  </a:cubicBezTo>
                  <a:lnTo>
                    <a:pt x="2525258" y="637725"/>
                  </a:lnTo>
                  <a:lnTo>
                    <a:pt x="2525258" y="520989"/>
                  </a:lnTo>
                  <a:cubicBezTo>
                    <a:pt x="2525272" y="520986"/>
                    <a:pt x="2526139" y="520822"/>
                    <a:pt x="2582005" y="510180"/>
                  </a:cubicBezTo>
                  <a:lnTo>
                    <a:pt x="2582005" y="511261"/>
                  </a:lnTo>
                  <a:lnTo>
                    <a:pt x="2582005" y="518827"/>
                  </a:lnTo>
                  <a:lnTo>
                    <a:pt x="2608352" y="518827"/>
                  </a:lnTo>
                  <a:lnTo>
                    <a:pt x="2608352" y="773917"/>
                  </a:lnTo>
                  <a:lnTo>
                    <a:pt x="2630646" y="773917"/>
                  </a:lnTo>
                  <a:lnTo>
                    <a:pt x="2630646" y="769593"/>
                  </a:lnTo>
                  <a:lnTo>
                    <a:pt x="2642806" y="769593"/>
                  </a:lnTo>
                  <a:lnTo>
                    <a:pt x="2642806" y="773917"/>
                  </a:lnTo>
                  <a:lnTo>
                    <a:pt x="2667126" y="773917"/>
                  </a:lnTo>
                  <a:lnTo>
                    <a:pt x="2667126" y="760946"/>
                  </a:lnTo>
                  <a:lnTo>
                    <a:pt x="2695500" y="760946"/>
                  </a:lnTo>
                  <a:cubicBezTo>
                    <a:pt x="2699553" y="756622"/>
                    <a:pt x="2703607" y="756622"/>
                    <a:pt x="2707660" y="756622"/>
                  </a:cubicBezTo>
                  <a:cubicBezTo>
                    <a:pt x="2713740" y="760946"/>
                    <a:pt x="2721847" y="760946"/>
                    <a:pt x="2727927" y="760946"/>
                  </a:cubicBezTo>
                  <a:lnTo>
                    <a:pt x="2727927" y="743652"/>
                  </a:lnTo>
                  <a:lnTo>
                    <a:pt x="2736034" y="743652"/>
                  </a:lnTo>
                  <a:lnTo>
                    <a:pt x="2736034" y="730681"/>
                  </a:lnTo>
                  <a:lnTo>
                    <a:pt x="2792781" y="730681"/>
                  </a:lnTo>
                  <a:lnTo>
                    <a:pt x="2792781" y="700416"/>
                  </a:lnTo>
                  <a:lnTo>
                    <a:pt x="2811021" y="700416"/>
                  </a:lnTo>
                  <a:lnTo>
                    <a:pt x="2811021" y="693931"/>
                  </a:lnTo>
                  <a:lnTo>
                    <a:pt x="2823181" y="693931"/>
                  </a:lnTo>
                  <a:lnTo>
                    <a:pt x="2823181" y="700416"/>
                  </a:lnTo>
                  <a:lnTo>
                    <a:pt x="2839395" y="700416"/>
                  </a:lnTo>
                  <a:lnTo>
                    <a:pt x="2839395" y="750137"/>
                  </a:lnTo>
                  <a:lnTo>
                    <a:pt x="2871822" y="750137"/>
                  </a:lnTo>
                  <a:lnTo>
                    <a:pt x="2871822" y="724196"/>
                  </a:lnTo>
                  <a:lnTo>
                    <a:pt x="2910329" y="724196"/>
                  </a:lnTo>
                  <a:lnTo>
                    <a:pt x="2910329" y="693931"/>
                  </a:lnTo>
                  <a:lnTo>
                    <a:pt x="2958970" y="693931"/>
                  </a:lnTo>
                  <a:lnTo>
                    <a:pt x="2958970" y="805087"/>
                  </a:lnTo>
                  <a:lnTo>
                    <a:pt x="2958970" y="818866"/>
                  </a:lnTo>
                  <a:lnTo>
                    <a:pt x="3031519" y="818866"/>
                  </a:lnTo>
                  <a:cubicBezTo>
                    <a:pt x="3029295" y="939467"/>
                    <a:pt x="3033744" y="999999"/>
                    <a:pt x="3031520" y="1160647"/>
                  </a:cubicBezTo>
                  <a:lnTo>
                    <a:pt x="2054" y="1158314"/>
                  </a:lnTo>
                  <a:cubicBezTo>
                    <a:pt x="1369" y="1010750"/>
                    <a:pt x="685" y="871760"/>
                    <a:pt x="0" y="724196"/>
                  </a:cubicBezTo>
                  <a:lnTo>
                    <a:pt x="20267" y="724196"/>
                  </a:lnTo>
                  <a:cubicBezTo>
                    <a:pt x="20271" y="724190"/>
                    <a:pt x="20308" y="724108"/>
                    <a:pt x="20774" y="723115"/>
                  </a:cubicBezTo>
                  <a:lnTo>
                    <a:pt x="24320" y="715549"/>
                  </a:lnTo>
                  <a:cubicBezTo>
                    <a:pt x="24329" y="715550"/>
                    <a:pt x="24442" y="715568"/>
                    <a:pt x="26094" y="715819"/>
                  </a:cubicBezTo>
                  <a:lnTo>
                    <a:pt x="38507" y="717710"/>
                  </a:lnTo>
                  <a:cubicBezTo>
                    <a:pt x="38510" y="717720"/>
                    <a:pt x="38548" y="717821"/>
                    <a:pt x="39014" y="719062"/>
                  </a:cubicBezTo>
                  <a:lnTo>
                    <a:pt x="42560" y="728519"/>
                  </a:lnTo>
                  <a:cubicBezTo>
                    <a:pt x="42574" y="728520"/>
                    <a:pt x="43170" y="728570"/>
                    <a:pt x="68907" y="730681"/>
                  </a:cubicBezTo>
                  <a:lnTo>
                    <a:pt x="68907" y="607460"/>
                  </a:lnTo>
                  <a:lnTo>
                    <a:pt x="70934" y="607460"/>
                  </a:lnTo>
                  <a:lnTo>
                    <a:pt x="85121" y="607460"/>
                  </a:lnTo>
                  <a:lnTo>
                    <a:pt x="85121" y="471268"/>
                  </a:lnTo>
                  <a:lnTo>
                    <a:pt x="86894" y="471268"/>
                  </a:lnTo>
                  <a:lnTo>
                    <a:pt x="99308" y="471268"/>
                  </a:lnTo>
                  <a:lnTo>
                    <a:pt x="99308" y="356694"/>
                  </a:lnTo>
                  <a:cubicBezTo>
                    <a:pt x="103361" y="354532"/>
                    <a:pt x="103361" y="354532"/>
                    <a:pt x="103361" y="328590"/>
                  </a:cubicBezTo>
                  <a:lnTo>
                    <a:pt x="105388" y="328590"/>
                  </a:lnTo>
                  <a:lnTo>
                    <a:pt x="119575" y="328590"/>
                  </a:lnTo>
                  <a:cubicBezTo>
                    <a:pt x="119586" y="328567"/>
                    <a:pt x="120192" y="327200"/>
                    <a:pt x="156055" y="246443"/>
                  </a:cubicBezTo>
                  <a:cubicBezTo>
                    <a:pt x="156055" y="246429"/>
                    <a:pt x="156089" y="244478"/>
                    <a:pt x="160109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7" name="Rectangle 35">
              <a:extLst>
                <a:ext uri="{FF2B5EF4-FFF2-40B4-BE49-F238E27FC236}">
                  <a16:creationId xmlns:a16="http://schemas.microsoft.com/office/drawing/2014/main" id="{AD5278A7-1D81-4315-B762-AA5E810BE87A}"/>
                </a:ext>
              </a:extLst>
            </p:cNvPr>
            <p:cNvSpPr/>
            <p:nvPr/>
          </p:nvSpPr>
          <p:spPr>
            <a:xfrm>
              <a:off x="3024845" y="1883798"/>
              <a:ext cx="3024845" cy="689379"/>
            </a:xfrm>
            <a:custGeom>
              <a:avLst/>
              <a:gdLst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924638 h 1160647"/>
                <a:gd name="connsiteX403" fmla="*/ 3079941 w 3079941"/>
                <a:gd name="connsiteY403" fmla="*/ 1030409 h 1160647"/>
                <a:gd name="connsiteX404" fmla="*/ 3079941 w 3079941"/>
                <a:gd name="connsiteY404" fmla="*/ 1160647 h 1160647"/>
                <a:gd name="connsiteX405" fmla="*/ 2842946 w 3079941"/>
                <a:gd name="connsiteY405" fmla="*/ 1160647 h 1160647"/>
                <a:gd name="connsiteX406" fmla="*/ 200958 w 3079941"/>
                <a:gd name="connsiteY406" fmla="*/ 1160647 h 1160647"/>
                <a:gd name="connsiteX407" fmla="*/ 200958 w 3079941"/>
                <a:gd name="connsiteY407" fmla="*/ 1126882 h 1160647"/>
                <a:gd name="connsiteX408" fmla="*/ 0 w 3079941"/>
                <a:gd name="connsiteY408" fmla="*/ 1126882 h 1160647"/>
                <a:gd name="connsiteX409" fmla="*/ 0 w 3079941"/>
                <a:gd name="connsiteY409" fmla="*/ 915339 h 1160647"/>
                <a:gd name="connsiteX410" fmla="*/ 103377 w 3079941"/>
                <a:gd name="connsiteY410" fmla="*/ 915339 h 1160647"/>
                <a:gd name="connsiteX411" fmla="*/ 103377 w 3079941"/>
                <a:gd name="connsiteY411" fmla="*/ 886329 h 1160647"/>
                <a:gd name="connsiteX412" fmla="*/ 55096 w 3079941"/>
                <a:gd name="connsiteY412" fmla="*/ 886329 h 1160647"/>
                <a:gd name="connsiteX413" fmla="*/ 55096 w 3079941"/>
                <a:gd name="connsiteY413" fmla="*/ 724196 h 1160647"/>
                <a:gd name="connsiteX414" fmla="*/ 75363 w 3079941"/>
                <a:gd name="connsiteY414" fmla="*/ 724196 h 1160647"/>
                <a:gd name="connsiteX415" fmla="*/ 75870 w 3079941"/>
                <a:gd name="connsiteY415" fmla="*/ 723115 h 1160647"/>
                <a:gd name="connsiteX416" fmla="*/ 79416 w 3079941"/>
                <a:gd name="connsiteY416" fmla="*/ 715549 h 1160647"/>
                <a:gd name="connsiteX417" fmla="*/ 81190 w 3079941"/>
                <a:gd name="connsiteY417" fmla="*/ 715819 h 1160647"/>
                <a:gd name="connsiteX418" fmla="*/ 93603 w 3079941"/>
                <a:gd name="connsiteY418" fmla="*/ 717710 h 1160647"/>
                <a:gd name="connsiteX419" fmla="*/ 94110 w 3079941"/>
                <a:gd name="connsiteY419" fmla="*/ 719062 h 1160647"/>
                <a:gd name="connsiteX420" fmla="*/ 97656 w 3079941"/>
                <a:gd name="connsiteY420" fmla="*/ 728519 h 1160647"/>
                <a:gd name="connsiteX421" fmla="*/ 124003 w 3079941"/>
                <a:gd name="connsiteY421" fmla="*/ 730681 h 1160647"/>
                <a:gd name="connsiteX422" fmla="*/ 124003 w 3079941"/>
                <a:gd name="connsiteY422" fmla="*/ 607460 h 1160647"/>
                <a:gd name="connsiteX423" fmla="*/ 126030 w 3079941"/>
                <a:gd name="connsiteY423" fmla="*/ 607460 h 1160647"/>
                <a:gd name="connsiteX424" fmla="*/ 140217 w 3079941"/>
                <a:gd name="connsiteY424" fmla="*/ 607460 h 1160647"/>
                <a:gd name="connsiteX425" fmla="*/ 140217 w 3079941"/>
                <a:gd name="connsiteY425" fmla="*/ 471268 h 1160647"/>
                <a:gd name="connsiteX426" fmla="*/ 141990 w 3079941"/>
                <a:gd name="connsiteY426" fmla="*/ 471268 h 1160647"/>
                <a:gd name="connsiteX427" fmla="*/ 154404 w 3079941"/>
                <a:gd name="connsiteY427" fmla="*/ 471268 h 1160647"/>
                <a:gd name="connsiteX428" fmla="*/ 154404 w 3079941"/>
                <a:gd name="connsiteY428" fmla="*/ 356694 h 1160647"/>
                <a:gd name="connsiteX429" fmla="*/ 158457 w 3079941"/>
                <a:gd name="connsiteY429" fmla="*/ 328590 h 1160647"/>
                <a:gd name="connsiteX430" fmla="*/ 160484 w 3079941"/>
                <a:gd name="connsiteY430" fmla="*/ 328590 h 1160647"/>
                <a:gd name="connsiteX431" fmla="*/ 174671 w 3079941"/>
                <a:gd name="connsiteY431" fmla="*/ 328590 h 1160647"/>
                <a:gd name="connsiteX432" fmla="*/ 211151 w 3079941"/>
                <a:gd name="connsiteY432" fmla="*/ 246443 h 1160647"/>
                <a:gd name="connsiteX433" fmla="*/ 215205 w 3079941"/>
                <a:gd name="connsiteY433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924638 h 1160647"/>
                <a:gd name="connsiteX403" fmla="*/ 3079941 w 3079941"/>
                <a:gd name="connsiteY403" fmla="*/ 1030409 h 1160647"/>
                <a:gd name="connsiteX404" fmla="*/ 3079941 w 3079941"/>
                <a:gd name="connsiteY404" fmla="*/ 1160647 h 1160647"/>
                <a:gd name="connsiteX405" fmla="*/ 200958 w 3079941"/>
                <a:gd name="connsiteY405" fmla="*/ 1160647 h 1160647"/>
                <a:gd name="connsiteX406" fmla="*/ 200958 w 3079941"/>
                <a:gd name="connsiteY406" fmla="*/ 1126882 h 1160647"/>
                <a:gd name="connsiteX407" fmla="*/ 0 w 3079941"/>
                <a:gd name="connsiteY407" fmla="*/ 1126882 h 1160647"/>
                <a:gd name="connsiteX408" fmla="*/ 0 w 3079941"/>
                <a:gd name="connsiteY408" fmla="*/ 915339 h 1160647"/>
                <a:gd name="connsiteX409" fmla="*/ 103377 w 3079941"/>
                <a:gd name="connsiteY409" fmla="*/ 915339 h 1160647"/>
                <a:gd name="connsiteX410" fmla="*/ 103377 w 3079941"/>
                <a:gd name="connsiteY410" fmla="*/ 886329 h 1160647"/>
                <a:gd name="connsiteX411" fmla="*/ 55096 w 3079941"/>
                <a:gd name="connsiteY411" fmla="*/ 886329 h 1160647"/>
                <a:gd name="connsiteX412" fmla="*/ 55096 w 3079941"/>
                <a:gd name="connsiteY412" fmla="*/ 724196 h 1160647"/>
                <a:gd name="connsiteX413" fmla="*/ 75363 w 3079941"/>
                <a:gd name="connsiteY413" fmla="*/ 724196 h 1160647"/>
                <a:gd name="connsiteX414" fmla="*/ 75870 w 3079941"/>
                <a:gd name="connsiteY414" fmla="*/ 723115 h 1160647"/>
                <a:gd name="connsiteX415" fmla="*/ 79416 w 3079941"/>
                <a:gd name="connsiteY415" fmla="*/ 715549 h 1160647"/>
                <a:gd name="connsiteX416" fmla="*/ 81190 w 3079941"/>
                <a:gd name="connsiteY416" fmla="*/ 715819 h 1160647"/>
                <a:gd name="connsiteX417" fmla="*/ 93603 w 3079941"/>
                <a:gd name="connsiteY417" fmla="*/ 717710 h 1160647"/>
                <a:gd name="connsiteX418" fmla="*/ 94110 w 3079941"/>
                <a:gd name="connsiteY418" fmla="*/ 719062 h 1160647"/>
                <a:gd name="connsiteX419" fmla="*/ 97656 w 3079941"/>
                <a:gd name="connsiteY419" fmla="*/ 728519 h 1160647"/>
                <a:gd name="connsiteX420" fmla="*/ 124003 w 3079941"/>
                <a:gd name="connsiteY420" fmla="*/ 730681 h 1160647"/>
                <a:gd name="connsiteX421" fmla="*/ 124003 w 3079941"/>
                <a:gd name="connsiteY421" fmla="*/ 607460 h 1160647"/>
                <a:gd name="connsiteX422" fmla="*/ 126030 w 3079941"/>
                <a:gd name="connsiteY422" fmla="*/ 607460 h 1160647"/>
                <a:gd name="connsiteX423" fmla="*/ 140217 w 3079941"/>
                <a:gd name="connsiteY423" fmla="*/ 607460 h 1160647"/>
                <a:gd name="connsiteX424" fmla="*/ 140217 w 3079941"/>
                <a:gd name="connsiteY424" fmla="*/ 471268 h 1160647"/>
                <a:gd name="connsiteX425" fmla="*/ 141990 w 3079941"/>
                <a:gd name="connsiteY425" fmla="*/ 471268 h 1160647"/>
                <a:gd name="connsiteX426" fmla="*/ 154404 w 3079941"/>
                <a:gd name="connsiteY426" fmla="*/ 471268 h 1160647"/>
                <a:gd name="connsiteX427" fmla="*/ 154404 w 3079941"/>
                <a:gd name="connsiteY427" fmla="*/ 356694 h 1160647"/>
                <a:gd name="connsiteX428" fmla="*/ 158457 w 3079941"/>
                <a:gd name="connsiteY428" fmla="*/ 328590 h 1160647"/>
                <a:gd name="connsiteX429" fmla="*/ 160484 w 3079941"/>
                <a:gd name="connsiteY429" fmla="*/ 328590 h 1160647"/>
                <a:gd name="connsiteX430" fmla="*/ 174671 w 3079941"/>
                <a:gd name="connsiteY430" fmla="*/ 328590 h 1160647"/>
                <a:gd name="connsiteX431" fmla="*/ 211151 w 3079941"/>
                <a:gd name="connsiteY431" fmla="*/ 246443 h 1160647"/>
                <a:gd name="connsiteX432" fmla="*/ 215205 w 3079941"/>
                <a:gd name="connsiteY432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030409 h 1160647"/>
                <a:gd name="connsiteX403" fmla="*/ 3079941 w 3079941"/>
                <a:gd name="connsiteY403" fmla="*/ 1160647 h 1160647"/>
                <a:gd name="connsiteX404" fmla="*/ 200958 w 3079941"/>
                <a:gd name="connsiteY404" fmla="*/ 1160647 h 1160647"/>
                <a:gd name="connsiteX405" fmla="*/ 200958 w 3079941"/>
                <a:gd name="connsiteY405" fmla="*/ 1126882 h 1160647"/>
                <a:gd name="connsiteX406" fmla="*/ 0 w 3079941"/>
                <a:gd name="connsiteY406" fmla="*/ 1126882 h 1160647"/>
                <a:gd name="connsiteX407" fmla="*/ 0 w 3079941"/>
                <a:gd name="connsiteY407" fmla="*/ 915339 h 1160647"/>
                <a:gd name="connsiteX408" fmla="*/ 103377 w 3079941"/>
                <a:gd name="connsiteY408" fmla="*/ 915339 h 1160647"/>
                <a:gd name="connsiteX409" fmla="*/ 103377 w 3079941"/>
                <a:gd name="connsiteY409" fmla="*/ 886329 h 1160647"/>
                <a:gd name="connsiteX410" fmla="*/ 55096 w 3079941"/>
                <a:gd name="connsiteY410" fmla="*/ 886329 h 1160647"/>
                <a:gd name="connsiteX411" fmla="*/ 55096 w 3079941"/>
                <a:gd name="connsiteY411" fmla="*/ 724196 h 1160647"/>
                <a:gd name="connsiteX412" fmla="*/ 75363 w 3079941"/>
                <a:gd name="connsiteY412" fmla="*/ 724196 h 1160647"/>
                <a:gd name="connsiteX413" fmla="*/ 75870 w 3079941"/>
                <a:gd name="connsiteY413" fmla="*/ 723115 h 1160647"/>
                <a:gd name="connsiteX414" fmla="*/ 79416 w 3079941"/>
                <a:gd name="connsiteY414" fmla="*/ 715549 h 1160647"/>
                <a:gd name="connsiteX415" fmla="*/ 81190 w 3079941"/>
                <a:gd name="connsiteY415" fmla="*/ 715819 h 1160647"/>
                <a:gd name="connsiteX416" fmla="*/ 93603 w 3079941"/>
                <a:gd name="connsiteY416" fmla="*/ 717710 h 1160647"/>
                <a:gd name="connsiteX417" fmla="*/ 94110 w 3079941"/>
                <a:gd name="connsiteY417" fmla="*/ 719062 h 1160647"/>
                <a:gd name="connsiteX418" fmla="*/ 97656 w 3079941"/>
                <a:gd name="connsiteY418" fmla="*/ 728519 h 1160647"/>
                <a:gd name="connsiteX419" fmla="*/ 124003 w 3079941"/>
                <a:gd name="connsiteY419" fmla="*/ 730681 h 1160647"/>
                <a:gd name="connsiteX420" fmla="*/ 124003 w 3079941"/>
                <a:gd name="connsiteY420" fmla="*/ 607460 h 1160647"/>
                <a:gd name="connsiteX421" fmla="*/ 126030 w 3079941"/>
                <a:gd name="connsiteY421" fmla="*/ 607460 h 1160647"/>
                <a:gd name="connsiteX422" fmla="*/ 140217 w 3079941"/>
                <a:gd name="connsiteY422" fmla="*/ 607460 h 1160647"/>
                <a:gd name="connsiteX423" fmla="*/ 140217 w 3079941"/>
                <a:gd name="connsiteY423" fmla="*/ 471268 h 1160647"/>
                <a:gd name="connsiteX424" fmla="*/ 141990 w 3079941"/>
                <a:gd name="connsiteY424" fmla="*/ 471268 h 1160647"/>
                <a:gd name="connsiteX425" fmla="*/ 154404 w 3079941"/>
                <a:gd name="connsiteY425" fmla="*/ 471268 h 1160647"/>
                <a:gd name="connsiteX426" fmla="*/ 154404 w 3079941"/>
                <a:gd name="connsiteY426" fmla="*/ 356694 h 1160647"/>
                <a:gd name="connsiteX427" fmla="*/ 158457 w 3079941"/>
                <a:gd name="connsiteY427" fmla="*/ 328590 h 1160647"/>
                <a:gd name="connsiteX428" fmla="*/ 160484 w 3079941"/>
                <a:gd name="connsiteY428" fmla="*/ 328590 h 1160647"/>
                <a:gd name="connsiteX429" fmla="*/ 174671 w 3079941"/>
                <a:gd name="connsiteY429" fmla="*/ 328590 h 1160647"/>
                <a:gd name="connsiteX430" fmla="*/ 211151 w 3079941"/>
                <a:gd name="connsiteY430" fmla="*/ 246443 h 1160647"/>
                <a:gd name="connsiteX431" fmla="*/ 215205 w 3079941"/>
                <a:gd name="connsiteY431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200958 w 3079941"/>
                <a:gd name="connsiteY404" fmla="*/ 1126882 h 1160647"/>
                <a:gd name="connsiteX405" fmla="*/ 0 w 3079941"/>
                <a:gd name="connsiteY405" fmla="*/ 1126882 h 1160647"/>
                <a:gd name="connsiteX406" fmla="*/ 0 w 3079941"/>
                <a:gd name="connsiteY406" fmla="*/ 915339 h 1160647"/>
                <a:gd name="connsiteX407" fmla="*/ 103377 w 3079941"/>
                <a:gd name="connsiteY407" fmla="*/ 915339 h 1160647"/>
                <a:gd name="connsiteX408" fmla="*/ 103377 w 3079941"/>
                <a:gd name="connsiteY408" fmla="*/ 886329 h 1160647"/>
                <a:gd name="connsiteX409" fmla="*/ 55096 w 3079941"/>
                <a:gd name="connsiteY409" fmla="*/ 886329 h 1160647"/>
                <a:gd name="connsiteX410" fmla="*/ 55096 w 3079941"/>
                <a:gd name="connsiteY410" fmla="*/ 724196 h 1160647"/>
                <a:gd name="connsiteX411" fmla="*/ 75363 w 3079941"/>
                <a:gd name="connsiteY411" fmla="*/ 724196 h 1160647"/>
                <a:gd name="connsiteX412" fmla="*/ 75870 w 3079941"/>
                <a:gd name="connsiteY412" fmla="*/ 723115 h 1160647"/>
                <a:gd name="connsiteX413" fmla="*/ 79416 w 3079941"/>
                <a:gd name="connsiteY413" fmla="*/ 715549 h 1160647"/>
                <a:gd name="connsiteX414" fmla="*/ 81190 w 3079941"/>
                <a:gd name="connsiteY414" fmla="*/ 715819 h 1160647"/>
                <a:gd name="connsiteX415" fmla="*/ 93603 w 3079941"/>
                <a:gd name="connsiteY415" fmla="*/ 717710 h 1160647"/>
                <a:gd name="connsiteX416" fmla="*/ 94110 w 3079941"/>
                <a:gd name="connsiteY416" fmla="*/ 719062 h 1160647"/>
                <a:gd name="connsiteX417" fmla="*/ 97656 w 3079941"/>
                <a:gd name="connsiteY417" fmla="*/ 728519 h 1160647"/>
                <a:gd name="connsiteX418" fmla="*/ 124003 w 3079941"/>
                <a:gd name="connsiteY418" fmla="*/ 730681 h 1160647"/>
                <a:gd name="connsiteX419" fmla="*/ 124003 w 3079941"/>
                <a:gd name="connsiteY419" fmla="*/ 607460 h 1160647"/>
                <a:gd name="connsiteX420" fmla="*/ 126030 w 3079941"/>
                <a:gd name="connsiteY420" fmla="*/ 607460 h 1160647"/>
                <a:gd name="connsiteX421" fmla="*/ 140217 w 3079941"/>
                <a:gd name="connsiteY421" fmla="*/ 607460 h 1160647"/>
                <a:gd name="connsiteX422" fmla="*/ 140217 w 3079941"/>
                <a:gd name="connsiteY422" fmla="*/ 471268 h 1160647"/>
                <a:gd name="connsiteX423" fmla="*/ 141990 w 3079941"/>
                <a:gd name="connsiteY423" fmla="*/ 471268 h 1160647"/>
                <a:gd name="connsiteX424" fmla="*/ 154404 w 3079941"/>
                <a:gd name="connsiteY424" fmla="*/ 471268 h 1160647"/>
                <a:gd name="connsiteX425" fmla="*/ 154404 w 3079941"/>
                <a:gd name="connsiteY425" fmla="*/ 356694 h 1160647"/>
                <a:gd name="connsiteX426" fmla="*/ 158457 w 3079941"/>
                <a:gd name="connsiteY426" fmla="*/ 328590 h 1160647"/>
                <a:gd name="connsiteX427" fmla="*/ 160484 w 3079941"/>
                <a:gd name="connsiteY427" fmla="*/ 328590 h 1160647"/>
                <a:gd name="connsiteX428" fmla="*/ 174671 w 3079941"/>
                <a:gd name="connsiteY428" fmla="*/ 328590 h 1160647"/>
                <a:gd name="connsiteX429" fmla="*/ 211151 w 3079941"/>
                <a:gd name="connsiteY429" fmla="*/ 246443 h 1160647"/>
                <a:gd name="connsiteX430" fmla="*/ 215205 w 3079941"/>
                <a:gd name="connsiteY430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103377 w 3079941"/>
                <a:gd name="connsiteY406" fmla="*/ 915339 h 1160647"/>
                <a:gd name="connsiteX407" fmla="*/ 103377 w 3079941"/>
                <a:gd name="connsiteY407" fmla="*/ 886329 h 1160647"/>
                <a:gd name="connsiteX408" fmla="*/ 55096 w 3079941"/>
                <a:gd name="connsiteY408" fmla="*/ 886329 h 1160647"/>
                <a:gd name="connsiteX409" fmla="*/ 55096 w 3079941"/>
                <a:gd name="connsiteY409" fmla="*/ 724196 h 1160647"/>
                <a:gd name="connsiteX410" fmla="*/ 75363 w 3079941"/>
                <a:gd name="connsiteY410" fmla="*/ 724196 h 1160647"/>
                <a:gd name="connsiteX411" fmla="*/ 75870 w 3079941"/>
                <a:gd name="connsiteY411" fmla="*/ 723115 h 1160647"/>
                <a:gd name="connsiteX412" fmla="*/ 79416 w 3079941"/>
                <a:gd name="connsiteY412" fmla="*/ 715549 h 1160647"/>
                <a:gd name="connsiteX413" fmla="*/ 81190 w 3079941"/>
                <a:gd name="connsiteY413" fmla="*/ 715819 h 1160647"/>
                <a:gd name="connsiteX414" fmla="*/ 93603 w 3079941"/>
                <a:gd name="connsiteY414" fmla="*/ 717710 h 1160647"/>
                <a:gd name="connsiteX415" fmla="*/ 94110 w 3079941"/>
                <a:gd name="connsiteY415" fmla="*/ 719062 h 1160647"/>
                <a:gd name="connsiteX416" fmla="*/ 97656 w 3079941"/>
                <a:gd name="connsiteY416" fmla="*/ 728519 h 1160647"/>
                <a:gd name="connsiteX417" fmla="*/ 124003 w 3079941"/>
                <a:gd name="connsiteY417" fmla="*/ 730681 h 1160647"/>
                <a:gd name="connsiteX418" fmla="*/ 124003 w 3079941"/>
                <a:gd name="connsiteY418" fmla="*/ 607460 h 1160647"/>
                <a:gd name="connsiteX419" fmla="*/ 126030 w 3079941"/>
                <a:gd name="connsiteY419" fmla="*/ 607460 h 1160647"/>
                <a:gd name="connsiteX420" fmla="*/ 140217 w 3079941"/>
                <a:gd name="connsiteY420" fmla="*/ 607460 h 1160647"/>
                <a:gd name="connsiteX421" fmla="*/ 140217 w 3079941"/>
                <a:gd name="connsiteY421" fmla="*/ 471268 h 1160647"/>
                <a:gd name="connsiteX422" fmla="*/ 141990 w 3079941"/>
                <a:gd name="connsiteY422" fmla="*/ 471268 h 1160647"/>
                <a:gd name="connsiteX423" fmla="*/ 154404 w 3079941"/>
                <a:gd name="connsiteY423" fmla="*/ 471268 h 1160647"/>
                <a:gd name="connsiteX424" fmla="*/ 154404 w 3079941"/>
                <a:gd name="connsiteY424" fmla="*/ 356694 h 1160647"/>
                <a:gd name="connsiteX425" fmla="*/ 158457 w 3079941"/>
                <a:gd name="connsiteY425" fmla="*/ 328590 h 1160647"/>
                <a:gd name="connsiteX426" fmla="*/ 160484 w 3079941"/>
                <a:gd name="connsiteY426" fmla="*/ 328590 h 1160647"/>
                <a:gd name="connsiteX427" fmla="*/ 174671 w 3079941"/>
                <a:gd name="connsiteY427" fmla="*/ 328590 h 1160647"/>
                <a:gd name="connsiteX428" fmla="*/ 211151 w 3079941"/>
                <a:gd name="connsiteY428" fmla="*/ 246443 h 1160647"/>
                <a:gd name="connsiteX429" fmla="*/ 215205 w 3079941"/>
                <a:gd name="connsiteY429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103377 w 3079941"/>
                <a:gd name="connsiteY406" fmla="*/ 915339 h 1160647"/>
                <a:gd name="connsiteX407" fmla="*/ 55096 w 3079941"/>
                <a:gd name="connsiteY407" fmla="*/ 886329 h 1160647"/>
                <a:gd name="connsiteX408" fmla="*/ 55096 w 3079941"/>
                <a:gd name="connsiteY408" fmla="*/ 724196 h 1160647"/>
                <a:gd name="connsiteX409" fmla="*/ 75363 w 3079941"/>
                <a:gd name="connsiteY409" fmla="*/ 724196 h 1160647"/>
                <a:gd name="connsiteX410" fmla="*/ 75870 w 3079941"/>
                <a:gd name="connsiteY410" fmla="*/ 723115 h 1160647"/>
                <a:gd name="connsiteX411" fmla="*/ 79416 w 3079941"/>
                <a:gd name="connsiteY411" fmla="*/ 715549 h 1160647"/>
                <a:gd name="connsiteX412" fmla="*/ 81190 w 3079941"/>
                <a:gd name="connsiteY412" fmla="*/ 715819 h 1160647"/>
                <a:gd name="connsiteX413" fmla="*/ 93603 w 3079941"/>
                <a:gd name="connsiteY413" fmla="*/ 717710 h 1160647"/>
                <a:gd name="connsiteX414" fmla="*/ 94110 w 3079941"/>
                <a:gd name="connsiteY414" fmla="*/ 719062 h 1160647"/>
                <a:gd name="connsiteX415" fmla="*/ 97656 w 3079941"/>
                <a:gd name="connsiteY415" fmla="*/ 728519 h 1160647"/>
                <a:gd name="connsiteX416" fmla="*/ 124003 w 3079941"/>
                <a:gd name="connsiteY416" fmla="*/ 730681 h 1160647"/>
                <a:gd name="connsiteX417" fmla="*/ 124003 w 3079941"/>
                <a:gd name="connsiteY417" fmla="*/ 607460 h 1160647"/>
                <a:gd name="connsiteX418" fmla="*/ 126030 w 3079941"/>
                <a:gd name="connsiteY418" fmla="*/ 607460 h 1160647"/>
                <a:gd name="connsiteX419" fmla="*/ 140217 w 3079941"/>
                <a:gd name="connsiteY419" fmla="*/ 607460 h 1160647"/>
                <a:gd name="connsiteX420" fmla="*/ 140217 w 3079941"/>
                <a:gd name="connsiteY420" fmla="*/ 471268 h 1160647"/>
                <a:gd name="connsiteX421" fmla="*/ 141990 w 3079941"/>
                <a:gd name="connsiteY421" fmla="*/ 471268 h 1160647"/>
                <a:gd name="connsiteX422" fmla="*/ 154404 w 3079941"/>
                <a:gd name="connsiteY422" fmla="*/ 471268 h 1160647"/>
                <a:gd name="connsiteX423" fmla="*/ 154404 w 3079941"/>
                <a:gd name="connsiteY423" fmla="*/ 356694 h 1160647"/>
                <a:gd name="connsiteX424" fmla="*/ 158457 w 3079941"/>
                <a:gd name="connsiteY424" fmla="*/ 328590 h 1160647"/>
                <a:gd name="connsiteX425" fmla="*/ 160484 w 3079941"/>
                <a:gd name="connsiteY425" fmla="*/ 328590 h 1160647"/>
                <a:gd name="connsiteX426" fmla="*/ 174671 w 3079941"/>
                <a:gd name="connsiteY426" fmla="*/ 328590 h 1160647"/>
                <a:gd name="connsiteX427" fmla="*/ 211151 w 3079941"/>
                <a:gd name="connsiteY427" fmla="*/ 246443 h 1160647"/>
                <a:gd name="connsiteX428" fmla="*/ 215205 w 3079941"/>
                <a:gd name="connsiteY428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55096 w 3079941"/>
                <a:gd name="connsiteY406" fmla="*/ 886329 h 1160647"/>
                <a:gd name="connsiteX407" fmla="*/ 55096 w 3079941"/>
                <a:gd name="connsiteY407" fmla="*/ 724196 h 1160647"/>
                <a:gd name="connsiteX408" fmla="*/ 75363 w 3079941"/>
                <a:gd name="connsiteY408" fmla="*/ 724196 h 1160647"/>
                <a:gd name="connsiteX409" fmla="*/ 75870 w 3079941"/>
                <a:gd name="connsiteY409" fmla="*/ 723115 h 1160647"/>
                <a:gd name="connsiteX410" fmla="*/ 79416 w 3079941"/>
                <a:gd name="connsiteY410" fmla="*/ 715549 h 1160647"/>
                <a:gd name="connsiteX411" fmla="*/ 81190 w 3079941"/>
                <a:gd name="connsiteY411" fmla="*/ 715819 h 1160647"/>
                <a:gd name="connsiteX412" fmla="*/ 93603 w 3079941"/>
                <a:gd name="connsiteY412" fmla="*/ 717710 h 1160647"/>
                <a:gd name="connsiteX413" fmla="*/ 94110 w 3079941"/>
                <a:gd name="connsiteY413" fmla="*/ 719062 h 1160647"/>
                <a:gd name="connsiteX414" fmla="*/ 97656 w 3079941"/>
                <a:gd name="connsiteY414" fmla="*/ 728519 h 1160647"/>
                <a:gd name="connsiteX415" fmla="*/ 124003 w 3079941"/>
                <a:gd name="connsiteY415" fmla="*/ 730681 h 1160647"/>
                <a:gd name="connsiteX416" fmla="*/ 124003 w 3079941"/>
                <a:gd name="connsiteY416" fmla="*/ 607460 h 1160647"/>
                <a:gd name="connsiteX417" fmla="*/ 126030 w 3079941"/>
                <a:gd name="connsiteY417" fmla="*/ 607460 h 1160647"/>
                <a:gd name="connsiteX418" fmla="*/ 140217 w 3079941"/>
                <a:gd name="connsiteY418" fmla="*/ 607460 h 1160647"/>
                <a:gd name="connsiteX419" fmla="*/ 140217 w 3079941"/>
                <a:gd name="connsiteY419" fmla="*/ 471268 h 1160647"/>
                <a:gd name="connsiteX420" fmla="*/ 141990 w 3079941"/>
                <a:gd name="connsiteY420" fmla="*/ 471268 h 1160647"/>
                <a:gd name="connsiteX421" fmla="*/ 154404 w 3079941"/>
                <a:gd name="connsiteY421" fmla="*/ 471268 h 1160647"/>
                <a:gd name="connsiteX422" fmla="*/ 154404 w 3079941"/>
                <a:gd name="connsiteY422" fmla="*/ 356694 h 1160647"/>
                <a:gd name="connsiteX423" fmla="*/ 158457 w 3079941"/>
                <a:gd name="connsiteY423" fmla="*/ 328590 h 1160647"/>
                <a:gd name="connsiteX424" fmla="*/ 160484 w 3079941"/>
                <a:gd name="connsiteY424" fmla="*/ 328590 h 1160647"/>
                <a:gd name="connsiteX425" fmla="*/ 174671 w 3079941"/>
                <a:gd name="connsiteY425" fmla="*/ 328590 h 1160647"/>
                <a:gd name="connsiteX426" fmla="*/ 211151 w 3079941"/>
                <a:gd name="connsiteY426" fmla="*/ 246443 h 1160647"/>
                <a:gd name="connsiteX427" fmla="*/ 215205 w 3079941"/>
                <a:gd name="connsiteY427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55096 w 3079941"/>
                <a:gd name="connsiteY405" fmla="*/ 886329 h 1160647"/>
                <a:gd name="connsiteX406" fmla="*/ 55096 w 3079941"/>
                <a:gd name="connsiteY406" fmla="*/ 724196 h 1160647"/>
                <a:gd name="connsiteX407" fmla="*/ 75363 w 3079941"/>
                <a:gd name="connsiteY407" fmla="*/ 724196 h 1160647"/>
                <a:gd name="connsiteX408" fmla="*/ 75870 w 3079941"/>
                <a:gd name="connsiteY408" fmla="*/ 723115 h 1160647"/>
                <a:gd name="connsiteX409" fmla="*/ 79416 w 3079941"/>
                <a:gd name="connsiteY409" fmla="*/ 715549 h 1160647"/>
                <a:gd name="connsiteX410" fmla="*/ 81190 w 3079941"/>
                <a:gd name="connsiteY410" fmla="*/ 715819 h 1160647"/>
                <a:gd name="connsiteX411" fmla="*/ 93603 w 3079941"/>
                <a:gd name="connsiteY411" fmla="*/ 717710 h 1160647"/>
                <a:gd name="connsiteX412" fmla="*/ 94110 w 3079941"/>
                <a:gd name="connsiteY412" fmla="*/ 719062 h 1160647"/>
                <a:gd name="connsiteX413" fmla="*/ 97656 w 3079941"/>
                <a:gd name="connsiteY413" fmla="*/ 728519 h 1160647"/>
                <a:gd name="connsiteX414" fmla="*/ 124003 w 3079941"/>
                <a:gd name="connsiteY414" fmla="*/ 730681 h 1160647"/>
                <a:gd name="connsiteX415" fmla="*/ 124003 w 3079941"/>
                <a:gd name="connsiteY415" fmla="*/ 607460 h 1160647"/>
                <a:gd name="connsiteX416" fmla="*/ 126030 w 3079941"/>
                <a:gd name="connsiteY416" fmla="*/ 607460 h 1160647"/>
                <a:gd name="connsiteX417" fmla="*/ 140217 w 3079941"/>
                <a:gd name="connsiteY417" fmla="*/ 607460 h 1160647"/>
                <a:gd name="connsiteX418" fmla="*/ 140217 w 3079941"/>
                <a:gd name="connsiteY418" fmla="*/ 471268 h 1160647"/>
                <a:gd name="connsiteX419" fmla="*/ 141990 w 3079941"/>
                <a:gd name="connsiteY419" fmla="*/ 471268 h 1160647"/>
                <a:gd name="connsiteX420" fmla="*/ 154404 w 3079941"/>
                <a:gd name="connsiteY420" fmla="*/ 471268 h 1160647"/>
                <a:gd name="connsiteX421" fmla="*/ 154404 w 3079941"/>
                <a:gd name="connsiteY421" fmla="*/ 356694 h 1160647"/>
                <a:gd name="connsiteX422" fmla="*/ 158457 w 3079941"/>
                <a:gd name="connsiteY422" fmla="*/ 328590 h 1160647"/>
                <a:gd name="connsiteX423" fmla="*/ 160484 w 3079941"/>
                <a:gd name="connsiteY423" fmla="*/ 328590 h 1160647"/>
                <a:gd name="connsiteX424" fmla="*/ 174671 w 3079941"/>
                <a:gd name="connsiteY424" fmla="*/ 328590 h 1160647"/>
                <a:gd name="connsiteX425" fmla="*/ 211151 w 3079941"/>
                <a:gd name="connsiteY425" fmla="*/ 246443 h 1160647"/>
                <a:gd name="connsiteX426" fmla="*/ 215205 w 3079941"/>
                <a:gd name="connsiteY426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55096 w 3079941"/>
                <a:gd name="connsiteY405" fmla="*/ 724196 h 1160647"/>
                <a:gd name="connsiteX406" fmla="*/ 75363 w 3079941"/>
                <a:gd name="connsiteY406" fmla="*/ 724196 h 1160647"/>
                <a:gd name="connsiteX407" fmla="*/ 75870 w 3079941"/>
                <a:gd name="connsiteY407" fmla="*/ 723115 h 1160647"/>
                <a:gd name="connsiteX408" fmla="*/ 79416 w 3079941"/>
                <a:gd name="connsiteY408" fmla="*/ 715549 h 1160647"/>
                <a:gd name="connsiteX409" fmla="*/ 81190 w 3079941"/>
                <a:gd name="connsiteY409" fmla="*/ 715819 h 1160647"/>
                <a:gd name="connsiteX410" fmla="*/ 93603 w 3079941"/>
                <a:gd name="connsiteY410" fmla="*/ 717710 h 1160647"/>
                <a:gd name="connsiteX411" fmla="*/ 94110 w 3079941"/>
                <a:gd name="connsiteY411" fmla="*/ 719062 h 1160647"/>
                <a:gd name="connsiteX412" fmla="*/ 97656 w 3079941"/>
                <a:gd name="connsiteY412" fmla="*/ 728519 h 1160647"/>
                <a:gd name="connsiteX413" fmla="*/ 124003 w 3079941"/>
                <a:gd name="connsiteY413" fmla="*/ 730681 h 1160647"/>
                <a:gd name="connsiteX414" fmla="*/ 124003 w 3079941"/>
                <a:gd name="connsiteY414" fmla="*/ 607460 h 1160647"/>
                <a:gd name="connsiteX415" fmla="*/ 126030 w 3079941"/>
                <a:gd name="connsiteY415" fmla="*/ 607460 h 1160647"/>
                <a:gd name="connsiteX416" fmla="*/ 140217 w 3079941"/>
                <a:gd name="connsiteY416" fmla="*/ 607460 h 1160647"/>
                <a:gd name="connsiteX417" fmla="*/ 140217 w 3079941"/>
                <a:gd name="connsiteY417" fmla="*/ 471268 h 1160647"/>
                <a:gd name="connsiteX418" fmla="*/ 141990 w 3079941"/>
                <a:gd name="connsiteY418" fmla="*/ 471268 h 1160647"/>
                <a:gd name="connsiteX419" fmla="*/ 154404 w 3079941"/>
                <a:gd name="connsiteY419" fmla="*/ 471268 h 1160647"/>
                <a:gd name="connsiteX420" fmla="*/ 154404 w 3079941"/>
                <a:gd name="connsiteY420" fmla="*/ 356694 h 1160647"/>
                <a:gd name="connsiteX421" fmla="*/ 158457 w 3079941"/>
                <a:gd name="connsiteY421" fmla="*/ 328590 h 1160647"/>
                <a:gd name="connsiteX422" fmla="*/ 160484 w 3079941"/>
                <a:gd name="connsiteY422" fmla="*/ 328590 h 1160647"/>
                <a:gd name="connsiteX423" fmla="*/ 174671 w 3079941"/>
                <a:gd name="connsiteY423" fmla="*/ 328590 h 1160647"/>
                <a:gd name="connsiteX424" fmla="*/ 211151 w 3079941"/>
                <a:gd name="connsiteY424" fmla="*/ 246443 h 1160647"/>
                <a:gd name="connsiteX425" fmla="*/ 215205 w 3079941"/>
                <a:gd name="connsiteY425" fmla="*/ 0 h 1160647"/>
                <a:gd name="connsiteX0" fmla="*/ 160109 w 3024845"/>
                <a:gd name="connsiteY0" fmla="*/ 0 h 1166887"/>
                <a:gd name="connsiteX1" fmla="*/ 162135 w 3024845"/>
                <a:gd name="connsiteY1" fmla="*/ 246443 h 1166887"/>
                <a:gd name="connsiteX2" fmla="*/ 200642 w 3024845"/>
                <a:gd name="connsiteY2" fmla="*/ 326429 h 1166887"/>
                <a:gd name="connsiteX3" fmla="*/ 202669 w 3024845"/>
                <a:gd name="connsiteY3" fmla="*/ 326429 h 1166887"/>
                <a:gd name="connsiteX4" fmla="*/ 216856 w 3024845"/>
                <a:gd name="connsiteY4" fmla="*/ 326429 h 1166887"/>
                <a:gd name="connsiteX5" fmla="*/ 216856 w 3024845"/>
                <a:gd name="connsiteY5" fmla="*/ 350208 h 1166887"/>
                <a:gd name="connsiteX6" fmla="*/ 217363 w 3024845"/>
                <a:gd name="connsiteY6" fmla="*/ 351019 h 1166887"/>
                <a:gd name="connsiteX7" fmla="*/ 220909 w 3024845"/>
                <a:gd name="connsiteY7" fmla="*/ 356694 h 1166887"/>
                <a:gd name="connsiteX8" fmla="*/ 220909 w 3024845"/>
                <a:gd name="connsiteY8" fmla="*/ 471268 h 1166887"/>
                <a:gd name="connsiteX9" fmla="*/ 223189 w 3024845"/>
                <a:gd name="connsiteY9" fmla="*/ 471268 h 1166887"/>
                <a:gd name="connsiteX10" fmla="*/ 239150 w 3024845"/>
                <a:gd name="connsiteY10" fmla="*/ 471268 h 1166887"/>
                <a:gd name="connsiteX11" fmla="*/ 239150 w 3024845"/>
                <a:gd name="connsiteY11" fmla="*/ 611783 h 1166887"/>
                <a:gd name="connsiteX12" fmla="*/ 240670 w 3024845"/>
                <a:gd name="connsiteY12" fmla="*/ 611513 h 1166887"/>
                <a:gd name="connsiteX13" fmla="*/ 251310 w 3024845"/>
                <a:gd name="connsiteY13" fmla="*/ 609622 h 1166887"/>
                <a:gd name="connsiteX14" fmla="*/ 249283 w 3024845"/>
                <a:gd name="connsiteY14" fmla="*/ 698254 h 1166887"/>
                <a:gd name="connsiteX15" fmla="*/ 250803 w 3024845"/>
                <a:gd name="connsiteY15" fmla="*/ 698525 h 1166887"/>
                <a:gd name="connsiteX16" fmla="*/ 261443 w 3024845"/>
                <a:gd name="connsiteY16" fmla="*/ 700416 h 1166887"/>
                <a:gd name="connsiteX17" fmla="*/ 261696 w 3024845"/>
                <a:gd name="connsiteY17" fmla="*/ 701227 h 1166887"/>
                <a:gd name="connsiteX18" fmla="*/ 263470 w 3024845"/>
                <a:gd name="connsiteY18" fmla="*/ 706902 h 1166887"/>
                <a:gd name="connsiteX19" fmla="*/ 264230 w 3024845"/>
                <a:gd name="connsiteY19" fmla="*/ 704470 h 1166887"/>
                <a:gd name="connsiteX20" fmla="*/ 269550 w 3024845"/>
                <a:gd name="connsiteY20" fmla="*/ 687446 h 1166887"/>
                <a:gd name="connsiteX21" fmla="*/ 271323 w 3024845"/>
                <a:gd name="connsiteY21" fmla="*/ 687446 h 1166887"/>
                <a:gd name="connsiteX22" fmla="*/ 283737 w 3024845"/>
                <a:gd name="connsiteY22" fmla="*/ 687446 h 1166887"/>
                <a:gd name="connsiteX23" fmla="*/ 283737 w 3024845"/>
                <a:gd name="connsiteY23" fmla="*/ 719872 h 1166887"/>
                <a:gd name="connsiteX24" fmla="*/ 284750 w 3024845"/>
                <a:gd name="connsiteY24" fmla="*/ 720413 h 1166887"/>
                <a:gd name="connsiteX25" fmla="*/ 291844 w 3024845"/>
                <a:gd name="connsiteY25" fmla="*/ 724196 h 1166887"/>
                <a:gd name="connsiteX26" fmla="*/ 291844 w 3024845"/>
                <a:gd name="connsiteY26" fmla="*/ 725547 h 1166887"/>
                <a:gd name="connsiteX27" fmla="*/ 291844 w 3024845"/>
                <a:gd name="connsiteY27" fmla="*/ 735005 h 1166887"/>
                <a:gd name="connsiteX28" fmla="*/ 336431 w 3024845"/>
                <a:gd name="connsiteY28" fmla="*/ 735005 h 1166887"/>
                <a:gd name="connsiteX29" fmla="*/ 336431 w 3024845"/>
                <a:gd name="connsiteY29" fmla="*/ 736086 h 1166887"/>
                <a:gd name="connsiteX30" fmla="*/ 336431 w 3024845"/>
                <a:gd name="connsiteY30" fmla="*/ 743652 h 1166887"/>
                <a:gd name="connsiteX31" fmla="*/ 338457 w 3024845"/>
                <a:gd name="connsiteY31" fmla="*/ 743652 h 1166887"/>
                <a:gd name="connsiteX32" fmla="*/ 352644 w 3024845"/>
                <a:gd name="connsiteY32" fmla="*/ 743652 h 1166887"/>
                <a:gd name="connsiteX33" fmla="*/ 352644 w 3024845"/>
                <a:gd name="connsiteY33" fmla="*/ 713387 h 1166887"/>
                <a:gd name="connsiteX34" fmla="*/ 397231 w 3024845"/>
                <a:gd name="connsiteY34" fmla="*/ 713387 h 1166887"/>
                <a:gd name="connsiteX35" fmla="*/ 397231 w 3024845"/>
                <a:gd name="connsiteY35" fmla="*/ 712036 h 1166887"/>
                <a:gd name="connsiteX36" fmla="*/ 397231 w 3024845"/>
                <a:gd name="connsiteY36" fmla="*/ 702578 h 1166887"/>
                <a:gd name="connsiteX37" fmla="*/ 398245 w 3024845"/>
                <a:gd name="connsiteY37" fmla="*/ 702578 h 1166887"/>
                <a:gd name="connsiteX38" fmla="*/ 405338 w 3024845"/>
                <a:gd name="connsiteY38" fmla="*/ 702578 h 1166887"/>
                <a:gd name="connsiteX39" fmla="*/ 405338 w 3024845"/>
                <a:gd name="connsiteY39" fmla="*/ 700687 h 1166887"/>
                <a:gd name="connsiteX40" fmla="*/ 405338 w 3024845"/>
                <a:gd name="connsiteY40" fmla="*/ 687446 h 1166887"/>
                <a:gd name="connsiteX41" fmla="*/ 406098 w 3024845"/>
                <a:gd name="connsiteY41" fmla="*/ 687446 h 1166887"/>
                <a:gd name="connsiteX42" fmla="*/ 411418 w 3024845"/>
                <a:gd name="connsiteY42" fmla="*/ 687446 h 1166887"/>
                <a:gd name="connsiteX43" fmla="*/ 411418 w 3024845"/>
                <a:gd name="connsiteY43" fmla="*/ 686365 h 1166887"/>
                <a:gd name="connsiteX44" fmla="*/ 411418 w 3024845"/>
                <a:gd name="connsiteY44" fmla="*/ 678798 h 1166887"/>
                <a:gd name="connsiteX45" fmla="*/ 413445 w 3024845"/>
                <a:gd name="connsiteY45" fmla="*/ 678798 h 1166887"/>
                <a:gd name="connsiteX46" fmla="*/ 427632 w 3024845"/>
                <a:gd name="connsiteY46" fmla="*/ 678798 h 1166887"/>
                <a:gd name="connsiteX47" fmla="*/ 427632 w 3024845"/>
                <a:gd name="connsiteY47" fmla="*/ 679879 h 1166887"/>
                <a:gd name="connsiteX48" fmla="*/ 427632 w 3024845"/>
                <a:gd name="connsiteY48" fmla="*/ 687446 h 1166887"/>
                <a:gd name="connsiteX49" fmla="*/ 449925 w 3024845"/>
                <a:gd name="connsiteY49" fmla="*/ 687446 h 1166887"/>
                <a:gd name="connsiteX50" fmla="*/ 449925 w 3024845"/>
                <a:gd name="connsiteY50" fmla="*/ 685554 h 1166887"/>
                <a:gd name="connsiteX51" fmla="*/ 449925 w 3024845"/>
                <a:gd name="connsiteY51" fmla="*/ 672313 h 1166887"/>
                <a:gd name="connsiteX52" fmla="*/ 451699 w 3024845"/>
                <a:gd name="connsiteY52" fmla="*/ 672313 h 1166887"/>
                <a:gd name="connsiteX53" fmla="*/ 464112 w 3024845"/>
                <a:gd name="connsiteY53" fmla="*/ 672313 h 1166887"/>
                <a:gd name="connsiteX54" fmla="*/ 464112 w 3024845"/>
                <a:gd name="connsiteY54" fmla="*/ 696093 h 1166887"/>
                <a:gd name="connsiteX55" fmla="*/ 465126 w 3024845"/>
                <a:gd name="connsiteY55" fmla="*/ 696093 h 1166887"/>
                <a:gd name="connsiteX56" fmla="*/ 472219 w 3024845"/>
                <a:gd name="connsiteY56" fmla="*/ 696093 h 1166887"/>
                <a:gd name="connsiteX57" fmla="*/ 472219 w 3024845"/>
                <a:gd name="connsiteY57" fmla="*/ 695012 h 1166887"/>
                <a:gd name="connsiteX58" fmla="*/ 472219 w 3024845"/>
                <a:gd name="connsiteY58" fmla="*/ 687446 h 1166887"/>
                <a:gd name="connsiteX59" fmla="*/ 473992 w 3024845"/>
                <a:gd name="connsiteY59" fmla="*/ 687446 h 1166887"/>
                <a:gd name="connsiteX60" fmla="*/ 486406 w 3024845"/>
                <a:gd name="connsiteY60" fmla="*/ 687446 h 1166887"/>
                <a:gd name="connsiteX61" fmla="*/ 486406 w 3024845"/>
                <a:gd name="connsiteY61" fmla="*/ 713387 h 1166887"/>
                <a:gd name="connsiteX62" fmla="*/ 488433 w 3024845"/>
                <a:gd name="connsiteY62" fmla="*/ 713387 h 1166887"/>
                <a:gd name="connsiteX63" fmla="*/ 502619 w 3024845"/>
                <a:gd name="connsiteY63" fmla="*/ 713387 h 1166887"/>
                <a:gd name="connsiteX64" fmla="*/ 502619 w 3024845"/>
                <a:gd name="connsiteY64" fmla="*/ 715008 h 1166887"/>
                <a:gd name="connsiteX65" fmla="*/ 502619 w 3024845"/>
                <a:gd name="connsiteY65" fmla="*/ 726358 h 1166887"/>
                <a:gd name="connsiteX66" fmla="*/ 503379 w 3024845"/>
                <a:gd name="connsiteY66" fmla="*/ 726358 h 1166887"/>
                <a:gd name="connsiteX67" fmla="*/ 508700 w 3024845"/>
                <a:gd name="connsiteY67" fmla="*/ 726358 h 1166887"/>
                <a:gd name="connsiteX68" fmla="*/ 508700 w 3024845"/>
                <a:gd name="connsiteY68" fmla="*/ 725547 h 1166887"/>
                <a:gd name="connsiteX69" fmla="*/ 508700 w 3024845"/>
                <a:gd name="connsiteY69" fmla="*/ 719872 h 1166887"/>
                <a:gd name="connsiteX70" fmla="*/ 539100 w 3024845"/>
                <a:gd name="connsiteY70" fmla="*/ 719872 h 1166887"/>
                <a:gd name="connsiteX71" fmla="*/ 539100 w 3024845"/>
                <a:gd name="connsiteY71" fmla="*/ 743652 h 1166887"/>
                <a:gd name="connsiteX72" fmla="*/ 540113 w 3024845"/>
                <a:gd name="connsiteY72" fmla="*/ 743652 h 1166887"/>
                <a:gd name="connsiteX73" fmla="*/ 547207 w 3024845"/>
                <a:gd name="connsiteY73" fmla="*/ 743652 h 1166887"/>
                <a:gd name="connsiteX74" fmla="*/ 547207 w 3024845"/>
                <a:gd name="connsiteY74" fmla="*/ 744733 h 1166887"/>
                <a:gd name="connsiteX75" fmla="*/ 547207 w 3024845"/>
                <a:gd name="connsiteY75" fmla="*/ 752299 h 1166887"/>
                <a:gd name="connsiteX76" fmla="*/ 547967 w 3024845"/>
                <a:gd name="connsiteY76" fmla="*/ 752299 h 1166887"/>
                <a:gd name="connsiteX77" fmla="*/ 553287 w 3024845"/>
                <a:gd name="connsiteY77" fmla="*/ 752299 h 1166887"/>
                <a:gd name="connsiteX78" fmla="*/ 553287 w 3024845"/>
                <a:gd name="connsiteY78" fmla="*/ 750137 h 1166887"/>
                <a:gd name="connsiteX79" fmla="*/ 553287 w 3024845"/>
                <a:gd name="connsiteY79" fmla="*/ 735005 h 1166887"/>
                <a:gd name="connsiteX80" fmla="*/ 554300 w 3024845"/>
                <a:gd name="connsiteY80" fmla="*/ 735005 h 1166887"/>
                <a:gd name="connsiteX81" fmla="*/ 561394 w 3024845"/>
                <a:gd name="connsiteY81" fmla="*/ 735005 h 1166887"/>
                <a:gd name="connsiteX82" fmla="*/ 561394 w 3024845"/>
                <a:gd name="connsiteY82" fmla="*/ 736086 h 1166887"/>
                <a:gd name="connsiteX83" fmla="*/ 561394 w 3024845"/>
                <a:gd name="connsiteY83" fmla="*/ 743652 h 1166887"/>
                <a:gd name="connsiteX84" fmla="*/ 566714 w 3024845"/>
                <a:gd name="connsiteY84" fmla="*/ 741659 h 1166887"/>
                <a:gd name="connsiteX85" fmla="*/ 567474 w 3024845"/>
                <a:gd name="connsiteY85" fmla="*/ 740679 h 1166887"/>
                <a:gd name="connsiteX86" fmla="*/ 567474 w 3024845"/>
                <a:gd name="connsiteY86" fmla="*/ 735005 h 1166887"/>
                <a:gd name="connsiteX87" fmla="*/ 605981 w 3024845"/>
                <a:gd name="connsiteY87" fmla="*/ 735005 h 1166887"/>
                <a:gd name="connsiteX88" fmla="*/ 605981 w 3024845"/>
                <a:gd name="connsiteY88" fmla="*/ 758784 h 1166887"/>
                <a:gd name="connsiteX89" fmla="*/ 608007 w 3024845"/>
                <a:gd name="connsiteY89" fmla="*/ 758784 h 1166887"/>
                <a:gd name="connsiteX90" fmla="*/ 622194 w 3024845"/>
                <a:gd name="connsiteY90" fmla="*/ 758784 h 1166887"/>
                <a:gd name="connsiteX91" fmla="*/ 622194 w 3024845"/>
                <a:gd name="connsiteY91" fmla="*/ 759865 h 1166887"/>
                <a:gd name="connsiteX92" fmla="*/ 622194 w 3024845"/>
                <a:gd name="connsiteY92" fmla="*/ 767431 h 1166887"/>
                <a:gd name="connsiteX93" fmla="*/ 623968 w 3024845"/>
                <a:gd name="connsiteY93" fmla="*/ 767431 h 1166887"/>
                <a:gd name="connsiteX94" fmla="*/ 636381 w 3024845"/>
                <a:gd name="connsiteY94" fmla="*/ 767431 h 1166887"/>
                <a:gd name="connsiteX95" fmla="*/ 636381 w 3024845"/>
                <a:gd name="connsiteY95" fmla="*/ 743652 h 1166887"/>
                <a:gd name="connsiteX96" fmla="*/ 637394 w 3024845"/>
                <a:gd name="connsiteY96" fmla="*/ 743652 h 1166887"/>
                <a:gd name="connsiteX97" fmla="*/ 644488 w 3024845"/>
                <a:gd name="connsiteY97" fmla="*/ 743652 h 1166887"/>
                <a:gd name="connsiteX98" fmla="*/ 644488 w 3024845"/>
                <a:gd name="connsiteY98" fmla="*/ 711225 h 1166887"/>
                <a:gd name="connsiteX99" fmla="*/ 645501 w 3024845"/>
                <a:gd name="connsiteY99" fmla="*/ 711225 h 1166887"/>
                <a:gd name="connsiteX100" fmla="*/ 652595 w 3024845"/>
                <a:gd name="connsiteY100" fmla="*/ 711225 h 1166887"/>
                <a:gd name="connsiteX101" fmla="*/ 652595 w 3024845"/>
                <a:gd name="connsiteY101" fmla="*/ 709334 h 1166887"/>
                <a:gd name="connsiteX102" fmla="*/ 652595 w 3024845"/>
                <a:gd name="connsiteY102" fmla="*/ 696093 h 1166887"/>
                <a:gd name="connsiteX103" fmla="*/ 651328 w 3024845"/>
                <a:gd name="connsiteY103" fmla="*/ 694471 h 1166887"/>
                <a:gd name="connsiteX104" fmla="*/ 656648 w 3024845"/>
                <a:gd name="connsiteY104" fmla="*/ 683122 h 1166887"/>
                <a:gd name="connsiteX105" fmla="*/ 664755 w 3024845"/>
                <a:gd name="connsiteY105" fmla="*/ 711225 h 1166887"/>
                <a:gd name="connsiteX106" fmla="*/ 665515 w 3024845"/>
                <a:gd name="connsiteY106" fmla="*/ 711225 h 1166887"/>
                <a:gd name="connsiteX107" fmla="*/ 670835 w 3024845"/>
                <a:gd name="connsiteY107" fmla="*/ 711225 h 1166887"/>
                <a:gd name="connsiteX108" fmla="*/ 670835 w 3024845"/>
                <a:gd name="connsiteY108" fmla="*/ 605298 h 1166887"/>
                <a:gd name="connsiteX109" fmla="*/ 672355 w 3024845"/>
                <a:gd name="connsiteY109" fmla="*/ 605298 h 1166887"/>
                <a:gd name="connsiteX110" fmla="*/ 682995 w 3024845"/>
                <a:gd name="connsiteY110" fmla="*/ 605298 h 1166887"/>
                <a:gd name="connsiteX111" fmla="*/ 682995 w 3024845"/>
                <a:gd name="connsiteY111" fmla="*/ 557739 h 1166887"/>
                <a:gd name="connsiteX112" fmla="*/ 709342 w 3024845"/>
                <a:gd name="connsiteY112" fmla="*/ 557739 h 1166887"/>
                <a:gd name="connsiteX113" fmla="*/ 709342 w 3024845"/>
                <a:gd name="connsiteY113" fmla="*/ 536121 h 1166887"/>
                <a:gd name="connsiteX114" fmla="*/ 743796 w 3024845"/>
                <a:gd name="connsiteY114" fmla="*/ 536121 h 1166887"/>
                <a:gd name="connsiteX115" fmla="*/ 743796 w 3024845"/>
                <a:gd name="connsiteY115" fmla="*/ 538553 h 1166887"/>
                <a:gd name="connsiteX116" fmla="*/ 743796 w 3024845"/>
                <a:gd name="connsiteY116" fmla="*/ 555577 h 1166887"/>
                <a:gd name="connsiteX117" fmla="*/ 746076 w 3024845"/>
                <a:gd name="connsiteY117" fmla="*/ 555577 h 1166887"/>
                <a:gd name="connsiteX118" fmla="*/ 762036 w 3024845"/>
                <a:gd name="connsiteY118" fmla="*/ 555577 h 1166887"/>
                <a:gd name="connsiteX119" fmla="*/ 762036 w 3024845"/>
                <a:gd name="connsiteY119" fmla="*/ 603136 h 1166887"/>
                <a:gd name="connsiteX120" fmla="*/ 763049 w 3024845"/>
                <a:gd name="connsiteY120" fmla="*/ 603136 h 1166887"/>
                <a:gd name="connsiteX121" fmla="*/ 770143 w 3024845"/>
                <a:gd name="connsiteY121" fmla="*/ 603136 h 1166887"/>
                <a:gd name="connsiteX122" fmla="*/ 784330 w 3024845"/>
                <a:gd name="connsiteY122" fmla="*/ 607460 h 1166887"/>
                <a:gd name="connsiteX123" fmla="*/ 784330 w 3024845"/>
                <a:gd name="connsiteY123" fmla="*/ 646372 h 1166887"/>
                <a:gd name="connsiteX124" fmla="*/ 785343 w 3024845"/>
                <a:gd name="connsiteY124" fmla="*/ 646372 h 1166887"/>
                <a:gd name="connsiteX125" fmla="*/ 792436 w 3024845"/>
                <a:gd name="connsiteY125" fmla="*/ 646372 h 1166887"/>
                <a:gd name="connsiteX126" fmla="*/ 792436 w 3024845"/>
                <a:gd name="connsiteY126" fmla="*/ 647993 h 1166887"/>
                <a:gd name="connsiteX127" fmla="*/ 792436 w 3024845"/>
                <a:gd name="connsiteY127" fmla="*/ 659342 h 1166887"/>
                <a:gd name="connsiteX128" fmla="*/ 794463 w 3024845"/>
                <a:gd name="connsiteY128" fmla="*/ 659342 h 1166887"/>
                <a:gd name="connsiteX129" fmla="*/ 808650 w 3024845"/>
                <a:gd name="connsiteY129" fmla="*/ 659342 h 1166887"/>
                <a:gd name="connsiteX130" fmla="*/ 814730 w 3024845"/>
                <a:gd name="connsiteY130" fmla="*/ 665828 h 1166887"/>
                <a:gd name="connsiteX131" fmla="*/ 814730 w 3024845"/>
                <a:gd name="connsiteY131" fmla="*/ 687446 h 1166887"/>
                <a:gd name="connsiteX132" fmla="*/ 817010 w 3024845"/>
                <a:gd name="connsiteY132" fmla="*/ 687446 h 1166887"/>
                <a:gd name="connsiteX133" fmla="*/ 832970 w 3024845"/>
                <a:gd name="connsiteY133" fmla="*/ 687446 h 1166887"/>
                <a:gd name="connsiteX134" fmla="*/ 832970 w 3024845"/>
                <a:gd name="connsiteY134" fmla="*/ 688526 h 1166887"/>
                <a:gd name="connsiteX135" fmla="*/ 832970 w 3024845"/>
                <a:gd name="connsiteY135" fmla="*/ 696093 h 1166887"/>
                <a:gd name="connsiteX136" fmla="*/ 834237 w 3024845"/>
                <a:gd name="connsiteY136" fmla="*/ 696093 h 1166887"/>
                <a:gd name="connsiteX137" fmla="*/ 843104 w 3024845"/>
                <a:gd name="connsiteY137" fmla="*/ 696093 h 1166887"/>
                <a:gd name="connsiteX138" fmla="*/ 843104 w 3024845"/>
                <a:gd name="connsiteY138" fmla="*/ 698254 h 1166887"/>
                <a:gd name="connsiteX139" fmla="*/ 843104 w 3024845"/>
                <a:gd name="connsiteY139" fmla="*/ 713387 h 1166887"/>
                <a:gd name="connsiteX140" fmla="*/ 847157 w 3024845"/>
                <a:gd name="connsiteY140" fmla="*/ 711495 h 1166887"/>
                <a:gd name="connsiteX141" fmla="*/ 847157 w 3024845"/>
                <a:gd name="connsiteY141" fmla="*/ 698254 h 1166887"/>
                <a:gd name="connsiteX142" fmla="*/ 848170 w 3024845"/>
                <a:gd name="connsiteY142" fmla="*/ 698254 h 1166887"/>
                <a:gd name="connsiteX143" fmla="*/ 855264 w 3024845"/>
                <a:gd name="connsiteY143" fmla="*/ 698254 h 1166887"/>
                <a:gd name="connsiteX144" fmla="*/ 855264 w 3024845"/>
                <a:gd name="connsiteY144" fmla="*/ 699876 h 1166887"/>
                <a:gd name="connsiteX145" fmla="*/ 855264 w 3024845"/>
                <a:gd name="connsiteY145" fmla="*/ 711225 h 1166887"/>
                <a:gd name="connsiteX146" fmla="*/ 856024 w 3024845"/>
                <a:gd name="connsiteY146" fmla="*/ 711225 h 1166887"/>
                <a:gd name="connsiteX147" fmla="*/ 861344 w 3024845"/>
                <a:gd name="connsiteY147" fmla="*/ 711225 h 1166887"/>
                <a:gd name="connsiteX148" fmla="*/ 909984 w 3024845"/>
                <a:gd name="connsiteY148" fmla="*/ 706902 h 1166887"/>
                <a:gd name="connsiteX149" fmla="*/ 909984 w 3024845"/>
                <a:gd name="connsiteY149" fmla="*/ 708253 h 1166887"/>
                <a:gd name="connsiteX150" fmla="*/ 909984 w 3024845"/>
                <a:gd name="connsiteY150" fmla="*/ 717710 h 1166887"/>
                <a:gd name="connsiteX151" fmla="*/ 910744 w 3024845"/>
                <a:gd name="connsiteY151" fmla="*/ 717710 h 1166887"/>
                <a:gd name="connsiteX152" fmla="*/ 916065 w 3024845"/>
                <a:gd name="connsiteY152" fmla="*/ 717710 h 1166887"/>
                <a:gd name="connsiteX153" fmla="*/ 916065 w 3024845"/>
                <a:gd name="connsiteY153" fmla="*/ 719872 h 1166887"/>
                <a:gd name="connsiteX154" fmla="*/ 916065 w 3024845"/>
                <a:gd name="connsiteY154" fmla="*/ 735005 h 1166887"/>
                <a:gd name="connsiteX155" fmla="*/ 918091 w 3024845"/>
                <a:gd name="connsiteY155" fmla="*/ 733654 h 1166887"/>
                <a:gd name="connsiteX156" fmla="*/ 932278 w 3024845"/>
                <a:gd name="connsiteY156" fmla="*/ 724196 h 1166887"/>
                <a:gd name="connsiteX157" fmla="*/ 938358 w 3024845"/>
                <a:gd name="connsiteY157" fmla="*/ 683122 h 1166887"/>
                <a:gd name="connsiteX158" fmla="*/ 939118 w 3024845"/>
                <a:gd name="connsiteY158" fmla="*/ 682852 h 1166887"/>
                <a:gd name="connsiteX159" fmla="*/ 944438 w 3024845"/>
                <a:gd name="connsiteY159" fmla="*/ 680960 h 1166887"/>
                <a:gd name="connsiteX160" fmla="*/ 946465 w 3024845"/>
                <a:gd name="connsiteY160" fmla="*/ 611783 h 1166887"/>
                <a:gd name="connsiteX161" fmla="*/ 948492 w 3024845"/>
                <a:gd name="connsiteY161" fmla="*/ 680960 h 1166887"/>
                <a:gd name="connsiteX162" fmla="*/ 949252 w 3024845"/>
                <a:gd name="connsiteY162" fmla="*/ 681230 h 1166887"/>
                <a:gd name="connsiteX163" fmla="*/ 954572 w 3024845"/>
                <a:gd name="connsiteY163" fmla="*/ 683122 h 1166887"/>
                <a:gd name="connsiteX164" fmla="*/ 954572 w 3024845"/>
                <a:gd name="connsiteY164" fmla="*/ 596651 h 1166887"/>
                <a:gd name="connsiteX165" fmla="*/ 958625 w 3024845"/>
                <a:gd name="connsiteY165" fmla="*/ 564224 h 1166887"/>
                <a:gd name="connsiteX166" fmla="*/ 997132 w 3024845"/>
                <a:gd name="connsiteY166" fmla="*/ 564224 h 1166887"/>
                <a:gd name="connsiteX167" fmla="*/ 997132 w 3024845"/>
                <a:gd name="connsiteY167" fmla="*/ 596651 h 1166887"/>
                <a:gd name="connsiteX168" fmla="*/ 997892 w 3024845"/>
                <a:gd name="connsiteY168" fmla="*/ 596651 h 1166887"/>
                <a:gd name="connsiteX169" fmla="*/ 1003212 w 3024845"/>
                <a:gd name="connsiteY169" fmla="*/ 596651 h 1166887"/>
                <a:gd name="connsiteX170" fmla="*/ 1003212 w 3024845"/>
                <a:gd name="connsiteY170" fmla="*/ 514503 h 1166887"/>
                <a:gd name="connsiteX171" fmla="*/ 1004986 w 3024845"/>
                <a:gd name="connsiteY171" fmla="*/ 514503 h 1166887"/>
                <a:gd name="connsiteX172" fmla="*/ 1017399 w 3024845"/>
                <a:gd name="connsiteY172" fmla="*/ 514503 h 1166887"/>
                <a:gd name="connsiteX173" fmla="*/ 1017399 w 3024845"/>
                <a:gd name="connsiteY173" fmla="*/ 512612 h 1166887"/>
                <a:gd name="connsiteX174" fmla="*/ 1017399 w 3024845"/>
                <a:gd name="connsiteY174" fmla="*/ 499371 h 1166887"/>
                <a:gd name="connsiteX175" fmla="*/ 1039693 w 3024845"/>
                <a:gd name="connsiteY175" fmla="*/ 499371 h 1166887"/>
                <a:gd name="connsiteX176" fmla="*/ 1039693 w 3024845"/>
                <a:gd name="connsiteY176" fmla="*/ 498290 h 1166887"/>
                <a:gd name="connsiteX177" fmla="*/ 1039693 w 3024845"/>
                <a:gd name="connsiteY177" fmla="*/ 490724 h 1166887"/>
                <a:gd name="connsiteX178" fmla="*/ 1041466 w 3024845"/>
                <a:gd name="connsiteY178" fmla="*/ 490724 h 1166887"/>
                <a:gd name="connsiteX179" fmla="*/ 1053880 w 3024845"/>
                <a:gd name="connsiteY179" fmla="*/ 490724 h 1166887"/>
                <a:gd name="connsiteX180" fmla="*/ 1053880 w 3024845"/>
                <a:gd name="connsiteY180" fmla="*/ 491805 h 1166887"/>
                <a:gd name="connsiteX181" fmla="*/ 1053880 w 3024845"/>
                <a:gd name="connsiteY181" fmla="*/ 499371 h 1166887"/>
                <a:gd name="connsiteX182" fmla="*/ 1054640 w 3024845"/>
                <a:gd name="connsiteY182" fmla="*/ 499371 h 1166887"/>
                <a:gd name="connsiteX183" fmla="*/ 1059960 w 3024845"/>
                <a:gd name="connsiteY183" fmla="*/ 499371 h 1166887"/>
                <a:gd name="connsiteX184" fmla="*/ 1070093 w 3024845"/>
                <a:gd name="connsiteY184" fmla="*/ 495047 h 1166887"/>
                <a:gd name="connsiteX185" fmla="*/ 1074146 w 3024845"/>
                <a:gd name="connsiteY185" fmla="*/ 498290 h 1166887"/>
                <a:gd name="connsiteX186" fmla="*/ 1074146 w 3024845"/>
                <a:gd name="connsiteY186" fmla="*/ 490724 h 1166887"/>
                <a:gd name="connsiteX187" fmla="*/ 1076426 w 3024845"/>
                <a:gd name="connsiteY187" fmla="*/ 490724 h 1166887"/>
                <a:gd name="connsiteX188" fmla="*/ 1092387 w 3024845"/>
                <a:gd name="connsiteY188" fmla="*/ 490724 h 1166887"/>
                <a:gd name="connsiteX189" fmla="*/ 1092387 w 3024845"/>
                <a:gd name="connsiteY189" fmla="*/ 491805 h 1166887"/>
                <a:gd name="connsiteX190" fmla="*/ 1092387 w 3024845"/>
                <a:gd name="connsiteY190" fmla="*/ 499371 h 1166887"/>
                <a:gd name="connsiteX191" fmla="*/ 1122787 w 3024845"/>
                <a:gd name="connsiteY191" fmla="*/ 499371 h 1166887"/>
                <a:gd name="connsiteX192" fmla="*/ 1122787 w 3024845"/>
                <a:gd name="connsiteY192" fmla="*/ 500992 h 1166887"/>
                <a:gd name="connsiteX193" fmla="*/ 1122787 w 3024845"/>
                <a:gd name="connsiteY193" fmla="*/ 512342 h 1166887"/>
                <a:gd name="connsiteX194" fmla="*/ 1149134 w 3024845"/>
                <a:gd name="connsiteY194" fmla="*/ 512342 h 1166887"/>
                <a:gd name="connsiteX195" fmla="*/ 1149134 w 3024845"/>
                <a:gd name="connsiteY195" fmla="*/ 542606 h 1166887"/>
                <a:gd name="connsiteX196" fmla="*/ 1149894 w 3024845"/>
                <a:gd name="connsiteY196" fmla="*/ 542606 h 1166887"/>
                <a:gd name="connsiteX197" fmla="*/ 1155214 w 3024845"/>
                <a:gd name="connsiteY197" fmla="*/ 542606 h 1166887"/>
                <a:gd name="connsiteX198" fmla="*/ 1155214 w 3024845"/>
                <a:gd name="connsiteY198" fmla="*/ 543687 h 1166887"/>
                <a:gd name="connsiteX199" fmla="*/ 1155214 w 3024845"/>
                <a:gd name="connsiteY199" fmla="*/ 551254 h 1166887"/>
                <a:gd name="connsiteX200" fmla="*/ 1159268 w 3024845"/>
                <a:gd name="connsiteY200" fmla="*/ 581518 h 1166887"/>
                <a:gd name="connsiteX201" fmla="*/ 1160028 w 3024845"/>
                <a:gd name="connsiteY201" fmla="*/ 581518 h 1166887"/>
                <a:gd name="connsiteX202" fmla="*/ 1165348 w 3024845"/>
                <a:gd name="connsiteY202" fmla="*/ 581518 h 1166887"/>
                <a:gd name="connsiteX203" fmla="*/ 1165348 w 3024845"/>
                <a:gd name="connsiteY203" fmla="*/ 582329 h 1166887"/>
                <a:gd name="connsiteX204" fmla="*/ 1165348 w 3024845"/>
                <a:gd name="connsiteY204" fmla="*/ 588004 h 1166887"/>
                <a:gd name="connsiteX205" fmla="*/ 1166361 w 3024845"/>
                <a:gd name="connsiteY205" fmla="*/ 588004 h 1166887"/>
                <a:gd name="connsiteX206" fmla="*/ 1173454 w 3024845"/>
                <a:gd name="connsiteY206" fmla="*/ 588004 h 1166887"/>
                <a:gd name="connsiteX207" fmla="*/ 1173454 w 3024845"/>
                <a:gd name="connsiteY207" fmla="*/ 618269 h 1166887"/>
                <a:gd name="connsiteX208" fmla="*/ 1175481 w 3024845"/>
                <a:gd name="connsiteY208" fmla="*/ 618269 h 1166887"/>
                <a:gd name="connsiteX209" fmla="*/ 1189668 w 3024845"/>
                <a:gd name="connsiteY209" fmla="*/ 618269 h 1166887"/>
                <a:gd name="connsiteX210" fmla="*/ 1189668 w 3024845"/>
                <a:gd name="connsiteY210" fmla="*/ 642048 h 1166887"/>
                <a:gd name="connsiteX211" fmla="*/ 1191695 w 3024845"/>
                <a:gd name="connsiteY211" fmla="*/ 643669 h 1166887"/>
                <a:gd name="connsiteX212" fmla="*/ 1191695 w 3024845"/>
                <a:gd name="connsiteY212" fmla="*/ 655019 h 1166887"/>
                <a:gd name="connsiteX213" fmla="*/ 1192455 w 3024845"/>
                <a:gd name="connsiteY213" fmla="*/ 655019 h 1166887"/>
                <a:gd name="connsiteX214" fmla="*/ 1197775 w 3024845"/>
                <a:gd name="connsiteY214" fmla="*/ 655019 h 1166887"/>
                <a:gd name="connsiteX215" fmla="*/ 1197775 w 3024845"/>
                <a:gd name="connsiteY215" fmla="*/ 678798 h 1166887"/>
                <a:gd name="connsiteX216" fmla="*/ 1199041 w 3024845"/>
                <a:gd name="connsiteY216" fmla="*/ 678798 h 1166887"/>
                <a:gd name="connsiteX217" fmla="*/ 1207908 w 3024845"/>
                <a:gd name="connsiteY217" fmla="*/ 678798 h 1166887"/>
                <a:gd name="connsiteX218" fmla="*/ 1209935 w 3024845"/>
                <a:gd name="connsiteY218" fmla="*/ 682852 h 1166887"/>
                <a:gd name="connsiteX219" fmla="*/ 1209935 w 3024845"/>
                <a:gd name="connsiteY219" fmla="*/ 696093 h 1166887"/>
                <a:gd name="connsiteX220" fmla="*/ 1211455 w 3024845"/>
                <a:gd name="connsiteY220" fmla="*/ 694201 h 1166887"/>
                <a:gd name="connsiteX221" fmla="*/ 1222095 w 3024845"/>
                <a:gd name="connsiteY221" fmla="*/ 680960 h 1166887"/>
                <a:gd name="connsiteX222" fmla="*/ 1250469 w 3024845"/>
                <a:gd name="connsiteY222" fmla="*/ 680960 h 1166887"/>
                <a:gd name="connsiteX223" fmla="*/ 1250469 w 3024845"/>
                <a:gd name="connsiteY223" fmla="*/ 767431 h 1166887"/>
                <a:gd name="connsiteX224" fmla="*/ 1251229 w 3024845"/>
                <a:gd name="connsiteY224" fmla="*/ 767431 h 1166887"/>
                <a:gd name="connsiteX225" fmla="*/ 1256549 w 3024845"/>
                <a:gd name="connsiteY225" fmla="*/ 767431 h 1166887"/>
                <a:gd name="connsiteX226" fmla="*/ 1257309 w 3024845"/>
                <a:gd name="connsiteY226" fmla="*/ 766080 h 1166887"/>
                <a:gd name="connsiteX227" fmla="*/ 1262629 w 3024845"/>
                <a:gd name="connsiteY227" fmla="*/ 756622 h 1166887"/>
                <a:gd name="connsiteX228" fmla="*/ 1262629 w 3024845"/>
                <a:gd name="connsiteY228" fmla="*/ 758514 h 1166887"/>
                <a:gd name="connsiteX229" fmla="*/ 1262629 w 3024845"/>
                <a:gd name="connsiteY229" fmla="*/ 771755 h 1166887"/>
                <a:gd name="connsiteX230" fmla="*/ 1266682 w 3024845"/>
                <a:gd name="connsiteY230" fmla="*/ 726358 h 1166887"/>
                <a:gd name="connsiteX231" fmla="*/ 1267442 w 3024845"/>
                <a:gd name="connsiteY231" fmla="*/ 726358 h 1166887"/>
                <a:gd name="connsiteX232" fmla="*/ 1272762 w 3024845"/>
                <a:gd name="connsiteY232" fmla="*/ 726358 h 1166887"/>
                <a:gd name="connsiteX233" fmla="*/ 1272762 w 3024845"/>
                <a:gd name="connsiteY233" fmla="*/ 661504 h 1166887"/>
                <a:gd name="connsiteX234" fmla="*/ 1273776 w 3024845"/>
                <a:gd name="connsiteY234" fmla="*/ 661504 h 1166887"/>
                <a:gd name="connsiteX235" fmla="*/ 1280869 w 3024845"/>
                <a:gd name="connsiteY235" fmla="*/ 661504 h 1166887"/>
                <a:gd name="connsiteX236" fmla="*/ 1293029 w 3024845"/>
                <a:gd name="connsiteY236" fmla="*/ 618269 h 1166887"/>
                <a:gd name="connsiteX237" fmla="*/ 1294296 w 3024845"/>
                <a:gd name="connsiteY237" fmla="*/ 618269 h 1166887"/>
                <a:gd name="connsiteX238" fmla="*/ 1303163 w 3024845"/>
                <a:gd name="connsiteY238" fmla="*/ 618269 h 1166887"/>
                <a:gd name="connsiteX239" fmla="*/ 1313296 w 3024845"/>
                <a:gd name="connsiteY239" fmla="*/ 661504 h 1166887"/>
                <a:gd name="connsiteX240" fmla="*/ 1314309 w 3024845"/>
                <a:gd name="connsiteY240" fmla="*/ 661504 h 1166887"/>
                <a:gd name="connsiteX241" fmla="*/ 1321403 w 3024845"/>
                <a:gd name="connsiteY241" fmla="*/ 661504 h 1166887"/>
                <a:gd name="connsiteX242" fmla="*/ 1321403 w 3024845"/>
                <a:gd name="connsiteY242" fmla="*/ 700416 h 1166887"/>
                <a:gd name="connsiteX243" fmla="*/ 1323176 w 3024845"/>
                <a:gd name="connsiteY243" fmla="*/ 700416 h 1166887"/>
                <a:gd name="connsiteX244" fmla="*/ 1335590 w 3024845"/>
                <a:gd name="connsiteY244" fmla="*/ 700416 h 1166887"/>
                <a:gd name="connsiteX245" fmla="*/ 1335590 w 3024845"/>
                <a:gd name="connsiteY245" fmla="*/ 702578 h 1166887"/>
                <a:gd name="connsiteX246" fmla="*/ 1335590 w 3024845"/>
                <a:gd name="connsiteY246" fmla="*/ 717710 h 1166887"/>
                <a:gd name="connsiteX247" fmla="*/ 1339643 w 3024845"/>
                <a:gd name="connsiteY247" fmla="*/ 715549 h 1166887"/>
                <a:gd name="connsiteX248" fmla="*/ 1339643 w 3024845"/>
                <a:gd name="connsiteY248" fmla="*/ 700416 h 1166887"/>
                <a:gd name="connsiteX249" fmla="*/ 1341163 w 3024845"/>
                <a:gd name="connsiteY249" fmla="*/ 700416 h 1166887"/>
                <a:gd name="connsiteX250" fmla="*/ 1351803 w 3024845"/>
                <a:gd name="connsiteY250" fmla="*/ 700416 h 1166887"/>
                <a:gd name="connsiteX251" fmla="*/ 1351803 w 3024845"/>
                <a:gd name="connsiteY251" fmla="*/ 702037 h 1166887"/>
                <a:gd name="connsiteX252" fmla="*/ 1351803 w 3024845"/>
                <a:gd name="connsiteY252" fmla="*/ 713387 h 1166887"/>
                <a:gd name="connsiteX253" fmla="*/ 1382204 w 3024845"/>
                <a:gd name="connsiteY253" fmla="*/ 713387 h 1166887"/>
                <a:gd name="connsiteX254" fmla="*/ 1382204 w 3024845"/>
                <a:gd name="connsiteY254" fmla="*/ 676637 h 1166887"/>
                <a:gd name="connsiteX255" fmla="*/ 1383470 w 3024845"/>
                <a:gd name="connsiteY255" fmla="*/ 676637 h 1166887"/>
                <a:gd name="connsiteX256" fmla="*/ 1392337 w 3024845"/>
                <a:gd name="connsiteY256" fmla="*/ 676637 h 1166887"/>
                <a:gd name="connsiteX257" fmla="*/ 1392337 w 3024845"/>
                <a:gd name="connsiteY257" fmla="*/ 698254 h 1166887"/>
                <a:gd name="connsiteX258" fmla="*/ 1394364 w 3024845"/>
                <a:gd name="connsiteY258" fmla="*/ 665828 h 1166887"/>
                <a:gd name="connsiteX259" fmla="*/ 1416657 w 3024845"/>
                <a:gd name="connsiteY259" fmla="*/ 665828 h 1166887"/>
                <a:gd name="connsiteX260" fmla="*/ 1416657 w 3024845"/>
                <a:gd name="connsiteY260" fmla="*/ 664206 h 1166887"/>
                <a:gd name="connsiteX261" fmla="*/ 1416657 w 3024845"/>
                <a:gd name="connsiteY261" fmla="*/ 652857 h 1166887"/>
                <a:gd name="connsiteX262" fmla="*/ 1417417 w 3024845"/>
                <a:gd name="connsiteY262" fmla="*/ 652857 h 1166887"/>
                <a:gd name="connsiteX263" fmla="*/ 1422737 w 3024845"/>
                <a:gd name="connsiteY263" fmla="*/ 652857 h 1166887"/>
                <a:gd name="connsiteX264" fmla="*/ 1422737 w 3024845"/>
                <a:gd name="connsiteY264" fmla="*/ 650966 h 1166887"/>
                <a:gd name="connsiteX265" fmla="*/ 1422737 w 3024845"/>
                <a:gd name="connsiteY265" fmla="*/ 637725 h 1166887"/>
                <a:gd name="connsiteX266" fmla="*/ 1426791 w 3024845"/>
                <a:gd name="connsiteY266" fmla="*/ 644210 h 1166887"/>
                <a:gd name="connsiteX267" fmla="*/ 1429071 w 3024845"/>
                <a:gd name="connsiteY267" fmla="*/ 644210 h 1166887"/>
                <a:gd name="connsiteX268" fmla="*/ 1445031 w 3024845"/>
                <a:gd name="connsiteY268" fmla="*/ 644210 h 1166887"/>
                <a:gd name="connsiteX269" fmla="*/ 1445031 w 3024845"/>
                <a:gd name="connsiteY269" fmla="*/ 643399 h 1166887"/>
                <a:gd name="connsiteX270" fmla="*/ 1445031 w 3024845"/>
                <a:gd name="connsiteY270" fmla="*/ 637725 h 1166887"/>
                <a:gd name="connsiteX271" fmla="*/ 1445791 w 3024845"/>
                <a:gd name="connsiteY271" fmla="*/ 637725 h 1166887"/>
                <a:gd name="connsiteX272" fmla="*/ 1451111 w 3024845"/>
                <a:gd name="connsiteY272" fmla="*/ 637725 h 1166887"/>
                <a:gd name="connsiteX273" fmla="*/ 1451111 w 3024845"/>
                <a:gd name="connsiteY273" fmla="*/ 639076 h 1166887"/>
                <a:gd name="connsiteX274" fmla="*/ 1451111 w 3024845"/>
                <a:gd name="connsiteY274" fmla="*/ 648534 h 1166887"/>
                <a:gd name="connsiteX275" fmla="*/ 1489618 w 3024845"/>
                <a:gd name="connsiteY275" fmla="*/ 648534 h 1166887"/>
                <a:gd name="connsiteX276" fmla="*/ 1489618 w 3024845"/>
                <a:gd name="connsiteY276" fmla="*/ 786887 h 1166887"/>
                <a:gd name="connsiteX277" fmla="*/ 1491138 w 3024845"/>
                <a:gd name="connsiteY277" fmla="*/ 786887 h 1166887"/>
                <a:gd name="connsiteX278" fmla="*/ 1501778 w 3024845"/>
                <a:gd name="connsiteY278" fmla="*/ 786887 h 1166887"/>
                <a:gd name="connsiteX279" fmla="*/ 1501778 w 3024845"/>
                <a:gd name="connsiteY279" fmla="*/ 773917 h 1166887"/>
                <a:gd name="connsiteX280" fmla="*/ 1505832 w 3024845"/>
                <a:gd name="connsiteY280" fmla="*/ 773917 h 1166887"/>
                <a:gd name="connsiteX281" fmla="*/ 1505832 w 3024845"/>
                <a:gd name="connsiteY281" fmla="*/ 786887 h 1166887"/>
                <a:gd name="connsiteX282" fmla="*/ 1536232 w 3024845"/>
                <a:gd name="connsiteY282" fmla="*/ 786887 h 1166887"/>
                <a:gd name="connsiteX283" fmla="*/ 1536232 w 3024845"/>
                <a:gd name="connsiteY283" fmla="*/ 756622 h 1166887"/>
                <a:gd name="connsiteX284" fmla="*/ 1548392 w 3024845"/>
                <a:gd name="connsiteY284" fmla="*/ 756622 h 1166887"/>
                <a:gd name="connsiteX285" fmla="*/ 1560552 w 3024845"/>
                <a:gd name="connsiteY285" fmla="*/ 754461 h 1166887"/>
                <a:gd name="connsiteX286" fmla="*/ 1564606 w 3024845"/>
                <a:gd name="connsiteY286" fmla="*/ 756622 h 1166887"/>
                <a:gd name="connsiteX287" fmla="*/ 1574739 w 3024845"/>
                <a:gd name="connsiteY287" fmla="*/ 756622 h 1166887"/>
                <a:gd name="connsiteX288" fmla="*/ 1574739 w 3024845"/>
                <a:gd name="connsiteY288" fmla="*/ 786887 h 1166887"/>
                <a:gd name="connsiteX289" fmla="*/ 1582846 w 3024845"/>
                <a:gd name="connsiteY289" fmla="*/ 786887 h 1166887"/>
                <a:gd name="connsiteX290" fmla="*/ 1582846 w 3024845"/>
                <a:gd name="connsiteY290" fmla="*/ 804182 h 1166887"/>
                <a:gd name="connsiteX291" fmla="*/ 1592182 w 3024845"/>
                <a:gd name="connsiteY291" fmla="*/ 805087 h 1166887"/>
                <a:gd name="connsiteX292" fmla="*/ 1605140 w 3024845"/>
                <a:gd name="connsiteY292" fmla="*/ 805087 h 1166887"/>
                <a:gd name="connsiteX293" fmla="*/ 1605140 w 3024845"/>
                <a:gd name="connsiteY293" fmla="*/ 789049 h 1166887"/>
                <a:gd name="connsiteX294" fmla="*/ 1673096 w 3024845"/>
                <a:gd name="connsiteY294" fmla="*/ 789049 h 1166887"/>
                <a:gd name="connsiteX295" fmla="*/ 1673096 w 3024845"/>
                <a:gd name="connsiteY295" fmla="*/ 703796 h 1166887"/>
                <a:gd name="connsiteX296" fmla="*/ 1745104 w 3024845"/>
                <a:gd name="connsiteY296" fmla="*/ 703796 h 1166887"/>
                <a:gd name="connsiteX297" fmla="*/ 1745104 w 3024845"/>
                <a:gd name="connsiteY297" fmla="*/ 782564 h 1166887"/>
                <a:gd name="connsiteX298" fmla="*/ 1747008 w 3024845"/>
                <a:gd name="connsiteY298" fmla="*/ 782564 h 1166887"/>
                <a:gd name="connsiteX299" fmla="*/ 1748250 w 3024845"/>
                <a:gd name="connsiteY299" fmla="*/ 805087 h 1166887"/>
                <a:gd name="connsiteX300" fmla="*/ 1757926 w 3024845"/>
                <a:gd name="connsiteY300" fmla="*/ 805087 h 1166887"/>
                <a:gd name="connsiteX301" fmla="*/ 1759168 w 3024845"/>
                <a:gd name="connsiteY301" fmla="*/ 782564 h 1166887"/>
                <a:gd name="connsiteX302" fmla="*/ 1765248 w 3024845"/>
                <a:gd name="connsiteY302" fmla="*/ 782564 h 1166887"/>
                <a:gd name="connsiteX303" fmla="*/ 1766490 w 3024845"/>
                <a:gd name="connsiteY303" fmla="*/ 805087 h 1166887"/>
                <a:gd name="connsiteX304" fmla="*/ 1817112 w 3024845"/>
                <a:gd name="connsiteY304" fmla="*/ 805087 h 1166887"/>
                <a:gd name="connsiteX305" fmla="*/ 1817112 w 3024845"/>
                <a:gd name="connsiteY305" fmla="*/ 642059 h 1166887"/>
                <a:gd name="connsiteX306" fmla="*/ 2014439 w 3024845"/>
                <a:gd name="connsiteY306" fmla="*/ 642059 h 1166887"/>
                <a:gd name="connsiteX307" fmla="*/ 2014439 w 3024845"/>
                <a:gd name="connsiteY307" fmla="*/ 805087 h 1166887"/>
                <a:gd name="connsiteX308" fmla="*/ 2033136 w 3024845"/>
                <a:gd name="connsiteY308" fmla="*/ 805087 h 1166887"/>
                <a:gd name="connsiteX309" fmla="*/ 2033136 w 3024845"/>
                <a:gd name="connsiteY309" fmla="*/ 722394 h 1166887"/>
                <a:gd name="connsiteX310" fmla="*/ 2128256 w 3024845"/>
                <a:gd name="connsiteY310" fmla="*/ 722394 h 1166887"/>
                <a:gd name="connsiteX311" fmla="*/ 2140186 w 3024845"/>
                <a:gd name="connsiteY311" fmla="*/ 404253 h 1166887"/>
                <a:gd name="connsiteX312" fmla="*/ 2128026 w 3024845"/>
                <a:gd name="connsiteY312" fmla="*/ 382635 h 1166887"/>
                <a:gd name="connsiteX313" fmla="*/ 2121946 w 3024845"/>
                <a:gd name="connsiteY313" fmla="*/ 378311 h 1166887"/>
                <a:gd name="connsiteX314" fmla="*/ 2130053 w 3024845"/>
                <a:gd name="connsiteY314" fmla="*/ 354532 h 1166887"/>
                <a:gd name="connsiteX315" fmla="*/ 2130053 w 3024845"/>
                <a:gd name="connsiteY315" fmla="*/ 337238 h 1166887"/>
                <a:gd name="connsiteX316" fmla="*/ 2144240 w 3024845"/>
                <a:gd name="connsiteY316" fmla="*/ 337238 h 1166887"/>
                <a:gd name="connsiteX317" fmla="*/ 2144240 w 3024845"/>
                <a:gd name="connsiteY317" fmla="*/ 315620 h 1166887"/>
                <a:gd name="connsiteX318" fmla="*/ 2146266 w 3024845"/>
                <a:gd name="connsiteY318" fmla="*/ 311296 h 1166887"/>
                <a:gd name="connsiteX319" fmla="*/ 2146266 w 3024845"/>
                <a:gd name="connsiteY319" fmla="*/ 233472 h 1166887"/>
                <a:gd name="connsiteX320" fmla="*/ 2144240 w 3024845"/>
                <a:gd name="connsiteY320" fmla="*/ 226987 h 1166887"/>
                <a:gd name="connsiteX321" fmla="*/ 2150320 w 3024845"/>
                <a:gd name="connsiteY321" fmla="*/ 220501 h 1166887"/>
                <a:gd name="connsiteX322" fmla="*/ 2150320 w 3024845"/>
                <a:gd name="connsiteY322" fmla="*/ 162133 h 1166887"/>
                <a:gd name="connsiteX323" fmla="*/ 2152346 w 3024845"/>
                <a:gd name="connsiteY323" fmla="*/ 157810 h 1166887"/>
                <a:gd name="connsiteX324" fmla="*/ 2152346 w 3024845"/>
                <a:gd name="connsiteY324" fmla="*/ 101604 h 1166887"/>
                <a:gd name="connsiteX325" fmla="*/ 2154373 w 3024845"/>
                <a:gd name="connsiteY325" fmla="*/ 82148 h 1166887"/>
                <a:gd name="connsiteX326" fmla="*/ 2158427 w 3024845"/>
                <a:gd name="connsiteY326" fmla="*/ 99442 h 1166887"/>
                <a:gd name="connsiteX327" fmla="*/ 2160453 w 3024845"/>
                <a:gd name="connsiteY327" fmla="*/ 157810 h 1166887"/>
                <a:gd name="connsiteX328" fmla="*/ 2162480 w 3024845"/>
                <a:gd name="connsiteY328" fmla="*/ 220501 h 1166887"/>
                <a:gd name="connsiteX329" fmla="*/ 2168560 w 3024845"/>
                <a:gd name="connsiteY329" fmla="*/ 226987 h 1166887"/>
                <a:gd name="connsiteX330" fmla="*/ 2166533 w 3024845"/>
                <a:gd name="connsiteY330" fmla="*/ 233472 h 1166887"/>
                <a:gd name="connsiteX331" fmla="*/ 2166533 w 3024845"/>
                <a:gd name="connsiteY331" fmla="*/ 311296 h 1166887"/>
                <a:gd name="connsiteX332" fmla="*/ 2168560 w 3024845"/>
                <a:gd name="connsiteY332" fmla="*/ 315620 h 1166887"/>
                <a:gd name="connsiteX333" fmla="*/ 2168560 w 3024845"/>
                <a:gd name="connsiteY333" fmla="*/ 337238 h 1166887"/>
                <a:gd name="connsiteX334" fmla="*/ 2182747 w 3024845"/>
                <a:gd name="connsiteY334" fmla="*/ 337238 h 1166887"/>
                <a:gd name="connsiteX335" fmla="*/ 2182747 w 3024845"/>
                <a:gd name="connsiteY335" fmla="*/ 354532 h 1166887"/>
                <a:gd name="connsiteX336" fmla="*/ 2190854 w 3024845"/>
                <a:gd name="connsiteY336" fmla="*/ 378311 h 1166887"/>
                <a:gd name="connsiteX337" fmla="*/ 2184774 w 3024845"/>
                <a:gd name="connsiteY337" fmla="*/ 382635 h 1166887"/>
                <a:gd name="connsiteX338" fmla="*/ 2172613 w 3024845"/>
                <a:gd name="connsiteY338" fmla="*/ 404253 h 1166887"/>
                <a:gd name="connsiteX339" fmla="*/ 2180720 w 3024845"/>
                <a:gd name="connsiteY339" fmla="*/ 657181 h 1166887"/>
                <a:gd name="connsiteX340" fmla="*/ 2245574 w 3024845"/>
                <a:gd name="connsiteY340" fmla="*/ 657181 h 1166887"/>
                <a:gd name="connsiteX341" fmla="*/ 2245574 w 3024845"/>
                <a:gd name="connsiteY341" fmla="*/ 732843 h 1166887"/>
                <a:gd name="connsiteX342" fmla="*/ 2253681 w 3024845"/>
                <a:gd name="connsiteY342" fmla="*/ 732843 h 1166887"/>
                <a:gd name="connsiteX343" fmla="*/ 2255708 w 3024845"/>
                <a:gd name="connsiteY343" fmla="*/ 726358 h 1166887"/>
                <a:gd name="connsiteX344" fmla="*/ 2261788 w 3024845"/>
                <a:gd name="connsiteY344" fmla="*/ 726358 h 1166887"/>
                <a:gd name="connsiteX345" fmla="*/ 2263815 w 3024845"/>
                <a:gd name="connsiteY345" fmla="*/ 735005 h 1166887"/>
                <a:gd name="connsiteX346" fmla="*/ 2275975 w 3024845"/>
                <a:gd name="connsiteY346" fmla="*/ 735005 h 1166887"/>
                <a:gd name="connsiteX347" fmla="*/ 2275975 w 3024845"/>
                <a:gd name="connsiteY347" fmla="*/ 728519 h 1166887"/>
                <a:gd name="connsiteX348" fmla="*/ 2298268 w 3024845"/>
                <a:gd name="connsiteY348" fmla="*/ 728519 h 1166887"/>
                <a:gd name="connsiteX349" fmla="*/ 2298268 w 3024845"/>
                <a:gd name="connsiteY349" fmla="*/ 735005 h 1166887"/>
                <a:gd name="connsiteX350" fmla="*/ 2318535 w 3024845"/>
                <a:gd name="connsiteY350" fmla="*/ 735005 h 1166887"/>
                <a:gd name="connsiteX351" fmla="*/ 2318535 w 3024845"/>
                <a:gd name="connsiteY351" fmla="*/ 780402 h 1166887"/>
                <a:gd name="connsiteX352" fmla="*/ 2332722 w 3024845"/>
                <a:gd name="connsiteY352" fmla="*/ 780402 h 1166887"/>
                <a:gd name="connsiteX353" fmla="*/ 2332722 w 3024845"/>
                <a:gd name="connsiteY353" fmla="*/ 767431 h 1166887"/>
                <a:gd name="connsiteX354" fmla="*/ 2348936 w 3024845"/>
                <a:gd name="connsiteY354" fmla="*/ 767431 h 1166887"/>
                <a:gd name="connsiteX355" fmla="*/ 2348936 w 3024845"/>
                <a:gd name="connsiteY355" fmla="*/ 588004 h 1166887"/>
                <a:gd name="connsiteX356" fmla="*/ 2355016 w 3024845"/>
                <a:gd name="connsiteY356" fmla="*/ 581518 h 1166887"/>
                <a:gd name="connsiteX357" fmla="*/ 2427977 w 3024845"/>
                <a:gd name="connsiteY357" fmla="*/ 581518 h 1166887"/>
                <a:gd name="connsiteX358" fmla="*/ 2427977 w 3024845"/>
                <a:gd name="connsiteY358" fmla="*/ 590166 h 1166887"/>
                <a:gd name="connsiteX359" fmla="*/ 2438110 w 3024845"/>
                <a:gd name="connsiteY359" fmla="*/ 590166 h 1166887"/>
                <a:gd name="connsiteX360" fmla="*/ 2438110 w 3024845"/>
                <a:gd name="connsiteY360" fmla="*/ 704740 h 1166887"/>
                <a:gd name="connsiteX361" fmla="*/ 2460404 w 3024845"/>
                <a:gd name="connsiteY361" fmla="*/ 704740 h 1166887"/>
                <a:gd name="connsiteX362" fmla="*/ 2460404 w 3024845"/>
                <a:gd name="connsiteY362" fmla="*/ 637725 h 1166887"/>
                <a:gd name="connsiteX363" fmla="*/ 2486751 w 3024845"/>
                <a:gd name="connsiteY363" fmla="*/ 637725 h 1166887"/>
                <a:gd name="connsiteX364" fmla="*/ 2490804 w 3024845"/>
                <a:gd name="connsiteY364" fmla="*/ 633401 h 1166887"/>
                <a:gd name="connsiteX365" fmla="*/ 2498911 w 3024845"/>
                <a:gd name="connsiteY365" fmla="*/ 633401 h 1166887"/>
                <a:gd name="connsiteX366" fmla="*/ 2502964 w 3024845"/>
                <a:gd name="connsiteY366" fmla="*/ 637725 h 1166887"/>
                <a:gd name="connsiteX367" fmla="*/ 2525258 w 3024845"/>
                <a:gd name="connsiteY367" fmla="*/ 637725 h 1166887"/>
                <a:gd name="connsiteX368" fmla="*/ 2525258 w 3024845"/>
                <a:gd name="connsiteY368" fmla="*/ 520989 h 1166887"/>
                <a:gd name="connsiteX369" fmla="*/ 2582005 w 3024845"/>
                <a:gd name="connsiteY369" fmla="*/ 510180 h 1166887"/>
                <a:gd name="connsiteX370" fmla="*/ 2582005 w 3024845"/>
                <a:gd name="connsiteY370" fmla="*/ 511261 h 1166887"/>
                <a:gd name="connsiteX371" fmla="*/ 2582005 w 3024845"/>
                <a:gd name="connsiteY371" fmla="*/ 518827 h 1166887"/>
                <a:gd name="connsiteX372" fmla="*/ 2608352 w 3024845"/>
                <a:gd name="connsiteY372" fmla="*/ 518827 h 1166887"/>
                <a:gd name="connsiteX373" fmla="*/ 2608352 w 3024845"/>
                <a:gd name="connsiteY373" fmla="*/ 773917 h 1166887"/>
                <a:gd name="connsiteX374" fmla="*/ 2630646 w 3024845"/>
                <a:gd name="connsiteY374" fmla="*/ 773917 h 1166887"/>
                <a:gd name="connsiteX375" fmla="*/ 2630646 w 3024845"/>
                <a:gd name="connsiteY375" fmla="*/ 769593 h 1166887"/>
                <a:gd name="connsiteX376" fmla="*/ 2642806 w 3024845"/>
                <a:gd name="connsiteY376" fmla="*/ 769593 h 1166887"/>
                <a:gd name="connsiteX377" fmla="*/ 2642806 w 3024845"/>
                <a:gd name="connsiteY377" fmla="*/ 773917 h 1166887"/>
                <a:gd name="connsiteX378" fmla="*/ 2667126 w 3024845"/>
                <a:gd name="connsiteY378" fmla="*/ 773917 h 1166887"/>
                <a:gd name="connsiteX379" fmla="*/ 2667126 w 3024845"/>
                <a:gd name="connsiteY379" fmla="*/ 760946 h 1166887"/>
                <a:gd name="connsiteX380" fmla="*/ 2695500 w 3024845"/>
                <a:gd name="connsiteY380" fmla="*/ 760946 h 1166887"/>
                <a:gd name="connsiteX381" fmla="*/ 2707660 w 3024845"/>
                <a:gd name="connsiteY381" fmla="*/ 756622 h 1166887"/>
                <a:gd name="connsiteX382" fmla="*/ 2727927 w 3024845"/>
                <a:gd name="connsiteY382" fmla="*/ 760946 h 1166887"/>
                <a:gd name="connsiteX383" fmla="*/ 2727927 w 3024845"/>
                <a:gd name="connsiteY383" fmla="*/ 743652 h 1166887"/>
                <a:gd name="connsiteX384" fmla="*/ 2736034 w 3024845"/>
                <a:gd name="connsiteY384" fmla="*/ 743652 h 1166887"/>
                <a:gd name="connsiteX385" fmla="*/ 2736034 w 3024845"/>
                <a:gd name="connsiteY385" fmla="*/ 730681 h 1166887"/>
                <a:gd name="connsiteX386" fmla="*/ 2792781 w 3024845"/>
                <a:gd name="connsiteY386" fmla="*/ 730681 h 1166887"/>
                <a:gd name="connsiteX387" fmla="*/ 2792781 w 3024845"/>
                <a:gd name="connsiteY387" fmla="*/ 700416 h 1166887"/>
                <a:gd name="connsiteX388" fmla="*/ 2811021 w 3024845"/>
                <a:gd name="connsiteY388" fmla="*/ 700416 h 1166887"/>
                <a:gd name="connsiteX389" fmla="*/ 2811021 w 3024845"/>
                <a:gd name="connsiteY389" fmla="*/ 693931 h 1166887"/>
                <a:gd name="connsiteX390" fmla="*/ 2823181 w 3024845"/>
                <a:gd name="connsiteY390" fmla="*/ 693931 h 1166887"/>
                <a:gd name="connsiteX391" fmla="*/ 2823181 w 3024845"/>
                <a:gd name="connsiteY391" fmla="*/ 700416 h 1166887"/>
                <a:gd name="connsiteX392" fmla="*/ 2839395 w 3024845"/>
                <a:gd name="connsiteY392" fmla="*/ 700416 h 1166887"/>
                <a:gd name="connsiteX393" fmla="*/ 2839395 w 3024845"/>
                <a:gd name="connsiteY393" fmla="*/ 750137 h 1166887"/>
                <a:gd name="connsiteX394" fmla="*/ 2871822 w 3024845"/>
                <a:gd name="connsiteY394" fmla="*/ 750137 h 1166887"/>
                <a:gd name="connsiteX395" fmla="*/ 2871822 w 3024845"/>
                <a:gd name="connsiteY395" fmla="*/ 724196 h 1166887"/>
                <a:gd name="connsiteX396" fmla="*/ 2910329 w 3024845"/>
                <a:gd name="connsiteY396" fmla="*/ 724196 h 1166887"/>
                <a:gd name="connsiteX397" fmla="*/ 2910329 w 3024845"/>
                <a:gd name="connsiteY397" fmla="*/ 693931 h 1166887"/>
                <a:gd name="connsiteX398" fmla="*/ 2958970 w 3024845"/>
                <a:gd name="connsiteY398" fmla="*/ 693931 h 1166887"/>
                <a:gd name="connsiteX399" fmla="*/ 2958970 w 3024845"/>
                <a:gd name="connsiteY399" fmla="*/ 805087 h 1166887"/>
                <a:gd name="connsiteX400" fmla="*/ 2958970 w 3024845"/>
                <a:gd name="connsiteY400" fmla="*/ 818866 h 1166887"/>
                <a:gd name="connsiteX401" fmla="*/ 3024845 w 3024845"/>
                <a:gd name="connsiteY401" fmla="*/ 818866 h 1166887"/>
                <a:gd name="connsiteX402" fmla="*/ 3024845 w 3024845"/>
                <a:gd name="connsiteY402" fmla="*/ 1160647 h 1166887"/>
                <a:gd name="connsiteX403" fmla="*/ 145862 w 3024845"/>
                <a:gd name="connsiteY403" fmla="*/ 1160647 h 1166887"/>
                <a:gd name="connsiteX404" fmla="*/ 2054 w 3024845"/>
                <a:gd name="connsiteY404" fmla="*/ 1166887 h 1166887"/>
                <a:gd name="connsiteX405" fmla="*/ 0 w 3024845"/>
                <a:gd name="connsiteY405" fmla="*/ 724196 h 1166887"/>
                <a:gd name="connsiteX406" fmla="*/ 20267 w 3024845"/>
                <a:gd name="connsiteY406" fmla="*/ 724196 h 1166887"/>
                <a:gd name="connsiteX407" fmla="*/ 20774 w 3024845"/>
                <a:gd name="connsiteY407" fmla="*/ 723115 h 1166887"/>
                <a:gd name="connsiteX408" fmla="*/ 24320 w 3024845"/>
                <a:gd name="connsiteY408" fmla="*/ 715549 h 1166887"/>
                <a:gd name="connsiteX409" fmla="*/ 26094 w 3024845"/>
                <a:gd name="connsiteY409" fmla="*/ 715819 h 1166887"/>
                <a:gd name="connsiteX410" fmla="*/ 38507 w 3024845"/>
                <a:gd name="connsiteY410" fmla="*/ 717710 h 1166887"/>
                <a:gd name="connsiteX411" fmla="*/ 39014 w 3024845"/>
                <a:gd name="connsiteY411" fmla="*/ 719062 h 1166887"/>
                <a:gd name="connsiteX412" fmla="*/ 42560 w 3024845"/>
                <a:gd name="connsiteY412" fmla="*/ 728519 h 1166887"/>
                <a:gd name="connsiteX413" fmla="*/ 68907 w 3024845"/>
                <a:gd name="connsiteY413" fmla="*/ 730681 h 1166887"/>
                <a:gd name="connsiteX414" fmla="*/ 68907 w 3024845"/>
                <a:gd name="connsiteY414" fmla="*/ 607460 h 1166887"/>
                <a:gd name="connsiteX415" fmla="*/ 70934 w 3024845"/>
                <a:gd name="connsiteY415" fmla="*/ 607460 h 1166887"/>
                <a:gd name="connsiteX416" fmla="*/ 85121 w 3024845"/>
                <a:gd name="connsiteY416" fmla="*/ 607460 h 1166887"/>
                <a:gd name="connsiteX417" fmla="*/ 85121 w 3024845"/>
                <a:gd name="connsiteY417" fmla="*/ 471268 h 1166887"/>
                <a:gd name="connsiteX418" fmla="*/ 86894 w 3024845"/>
                <a:gd name="connsiteY418" fmla="*/ 471268 h 1166887"/>
                <a:gd name="connsiteX419" fmla="*/ 99308 w 3024845"/>
                <a:gd name="connsiteY419" fmla="*/ 471268 h 1166887"/>
                <a:gd name="connsiteX420" fmla="*/ 99308 w 3024845"/>
                <a:gd name="connsiteY420" fmla="*/ 356694 h 1166887"/>
                <a:gd name="connsiteX421" fmla="*/ 103361 w 3024845"/>
                <a:gd name="connsiteY421" fmla="*/ 328590 h 1166887"/>
                <a:gd name="connsiteX422" fmla="*/ 105388 w 3024845"/>
                <a:gd name="connsiteY422" fmla="*/ 328590 h 1166887"/>
                <a:gd name="connsiteX423" fmla="*/ 119575 w 3024845"/>
                <a:gd name="connsiteY423" fmla="*/ 328590 h 1166887"/>
                <a:gd name="connsiteX424" fmla="*/ 156055 w 3024845"/>
                <a:gd name="connsiteY424" fmla="*/ 246443 h 1166887"/>
                <a:gd name="connsiteX425" fmla="*/ 160109 w 3024845"/>
                <a:gd name="connsiteY425" fmla="*/ 0 h 116688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145862 w 3024845"/>
                <a:gd name="connsiteY403" fmla="*/ 1160647 h 1160647"/>
                <a:gd name="connsiteX404" fmla="*/ 2054 w 3024845"/>
                <a:gd name="connsiteY404" fmla="*/ 1158314 h 1160647"/>
                <a:gd name="connsiteX405" fmla="*/ 0 w 3024845"/>
                <a:gd name="connsiteY405" fmla="*/ 724196 h 1160647"/>
                <a:gd name="connsiteX406" fmla="*/ 20267 w 3024845"/>
                <a:gd name="connsiteY406" fmla="*/ 724196 h 1160647"/>
                <a:gd name="connsiteX407" fmla="*/ 20774 w 3024845"/>
                <a:gd name="connsiteY407" fmla="*/ 723115 h 1160647"/>
                <a:gd name="connsiteX408" fmla="*/ 24320 w 3024845"/>
                <a:gd name="connsiteY408" fmla="*/ 715549 h 1160647"/>
                <a:gd name="connsiteX409" fmla="*/ 26094 w 3024845"/>
                <a:gd name="connsiteY409" fmla="*/ 715819 h 1160647"/>
                <a:gd name="connsiteX410" fmla="*/ 38507 w 3024845"/>
                <a:gd name="connsiteY410" fmla="*/ 717710 h 1160647"/>
                <a:gd name="connsiteX411" fmla="*/ 39014 w 3024845"/>
                <a:gd name="connsiteY411" fmla="*/ 719062 h 1160647"/>
                <a:gd name="connsiteX412" fmla="*/ 42560 w 3024845"/>
                <a:gd name="connsiteY412" fmla="*/ 728519 h 1160647"/>
                <a:gd name="connsiteX413" fmla="*/ 68907 w 3024845"/>
                <a:gd name="connsiteY413" fmla="*/ 730681 h 1160647"/>
                <a:gd name="connsiteX414" fmla="*/ 68907 w 3024845"/>
                <a:gd name="connsiteY414" fmla="*/ 607460 h 1160647"/>
                <a:gd name="connsiteX415" fmla="*/ 70934 w 3024845"/>
                <a:gd name="connsiteY415" fmla="*/ 607460 h 1160647"/>
                <a:gd name="connsiteX416" fmla="*/ 85121 w 3024845"/>
                <a:gd name="connsiteY416" fmla="*/ 607460 h 1160647"/>
                <a:gd name="connsiteX417" fmla="*/ 85121 w 3024845"/>
                <a:gd name="connsiteY417" fmla="*/ 471268 h 1160647"/>
                <a:gd name="connsiteX418" fmla="*/ 86894 w 3024845"/>
                <a:gd name="connsiteY418" fmla="*/ 471268 h 1160647"/>
                <a:gd name="connsiteX419" fmla="*/ 99308 w 3024845"/>
                <a:gd name="connsiteY419" fmla="*/ 471268 h 1160647"/>
                <a:gd name="connsiteX420" fmla="*/ 99308 w 3024845"/>
                <a:gd name="connsiteY420" fmla="*/ 356694 h 1160647"/>
                <a:gd name="connsiteX421" fmla="*/ 103361 w 3024845"/>
                <a:gd name="connsiteY421" fmla="*/ 328590 h 1160647"/>
                <a:gd name="connsiteX422" fmla="*/ 105388 w 3024845"/>
                <a:gd name="connsiteY422" fmla="*/ 328590 h 1160647"/>
                <a:gd name="connsiteX423" fmla="*/ 119575 w 3024845"/>
                <a:gd name="connsiteY423" fmla="*/ 328590 h 1160647"/>
                <a:gd name="connsiteX424" fmla="*/ 156055 w 3024845"/>
                <a:gd name="connsiteY424" fmla="*/ 246443 h 1160647"/>
                <a:gd name="connsiteX425" fmla="*/ 160109 w 3024845"/>
                <a:gd name="connsiteY425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145862 w 3024845"/>
                <a:gd name="connsiteY403" fmla="*/ 1160647 h 1160647"/>
                <a:gd name="connsiteX404" fmla="*/ 2054 w 3024845"/>
                <a:gd name="connsiteY404" fmla="*/ 1158314 h 1160647"/>
                <a:gd name="connsiteX405" fmla="*/ 0 w 3024845"/>
                <a:gd name="connsiteY405" fmla="*/ 724196 h 1160647"/>
                <a:gd name="connsiteX406" fmla="*/ 20267 w 3024845"/>
                <a:gd name="connsiteY406" fmla="*/ 724196 h 1160647"/>
                <a:gd name="connsiteX407" fmla="*/ 20774 w 3024845"/>
                <a:gd name="connsiteY407" fmla="*/ 723115 h 1160647"/>
                <a:gd name="connsiteX408" fmla="*/ 24320 w 3024845"/>
                <a:gd name="connsiteY408" fmla="*/ 715549 h 1160647"/>
                <a:gd name="connsiteX409" fmla="*/ 26094 w 3024845"/>
                <a:gd name="connsiteY409" fmla="*/ 715819 h 1160647"/>
                <a:gd name="connsiteX410" fmla="*/ 38507 w 3024845"/>
                <a:gd name="connsiteY410" fmla="*/ 717710 h 1160647"/>
                <a:gd name="connsiteX411" fmla="*/ 39014 w 3024845"/>
                <a:gd name="connsiteY411" fmla="*/ 719062 h 1160647"/>
                <a:gd name="connsiteX412" fmla="*/ 42560 w 3024845"/>
                <a:gd name="connsiteY412" fmla="*/ 728519 h 1160647"/>
                <a:gd name="connsiteX413" fmla="*/ 68907 w 3024845"/>
                <a:gd name="connsiteY413" fmla="*/ 730681 h 1160647"/>
                <a:gd name="connsiteX414" fmla="*/ 68907 w 3024845"/>
                <a:gd name="connsiteY414" fmla="*/ 607460 h 1160647"/>
                <a:gd name="connsiteX415" fmla="*/ 70934 w 3024845"/>
                <a:gd name="connsiteY415" fmla="*/ 607460 h 1160647"/>
                <a:gd name="connsiteX416" fmla="*/ 85121 w 3024845"/>
                <a:gd name="connsiteY416" fmla="*/ 607460 h 1160647"/>
                <a:gd name="connsiteX417" fmla="*/ 85121 w 3024845"/>
                <a:gd name="connsiteY417" fmla="*/ 471268 h 1160647"/>
                <a:gd name="connsiteX418" fmla="*/ 86894 w 3024845"/>
                <a:gd name="connsiteY418" fmla="*/ 471268 h 1160647"/>
                <a:gd name="connsiteX419" fmla="*/ 99308 w 3024845"/>
                <a:gd name="connsiteY419" fmla="*/ 471268 h 1160647"/>
                <a:gd name="connsiteX420" fmla="*/ 99308 w 3024845"/>
                <a:gd name="connsiteY420" fmla="*/ 356694 h 1160647"/>
                <a:gd name="connsiteX421" fmla="*/ 103361 w 3024845"/>
                <a:gd name="connsiteY421" fmla="*/ 328590 h 1160647"/>
                <a:gd name="connsiteX422" fmla="*/ 105388 w 3024845"/>
                <a:gd name="connsiteY422" fmla="*/ 328590 h 1160647"/>
                <a:gd name="connsiteX423" fmla="*/ 119575 w 3024845"/>
                <a:gd name="connsiteY423" fmla="*/ 328590 h 1160647"/>
                <a:gd name="connsiteX424" fmla="*/ 156055 w 3024845"/>
                <a:gd name="connsiteY424" fmla="*/ 246443 h 1160647"/>
                <a:gd name="connsiteX425" fmla="*/ 160109 w 3024845"/>
                <a:gd name="connsiteY425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2054 w 3024845"/>
                <a:gd name="connsiteY403" fmla="*/ 1158314 h 1160647"/>
                <a:gd name="connsiteX404" fmla="*/ 0 w 3024845"/>
                <a:gd name="connsiteY404" fmla="*/ 724196 h 1160647"/>
                <a:gd name="connsiteX405" fmla="*/ 20267 w 3024845"/>
                <a:gd name="connsiteY405" fmla="*/ 724196 h 1160647"/>
                <a:gd name="connsiteX406" fmla="*/ 20774 w 3024845"/>
                <a:gd name="connsiteY406" fmla="*/ 723115 h 1160647"/>
                <a:gd name="connsiteX407" fmla="*/ 24320 w 3024845"/>
                <a:gd name="connsiteY407" fmla="*/ 715549 h 1160647"/>
                <a:gd name="connsiteX408" fmla="*/ 26094 w 3024845"/>
                <a:gd name="connsiteY408" fmla="*/ 715819 h 1160647"/>
                <a:gd name="connsiteX409" fmla="*/ 38507 w 3024845"/>
                <a:gd name="connsiteY409" fmla="*/ 717710 h 1160647"/>
                <a:gd name="connsiteX410" fmla="*/ 39014 w 3024845"/>
                <a:gd name="connsiteY410" fmla="*/ 719062 h 1160647"/>
                <a:gd name="connsiteX411" fmla="*/ 42560 w 3024845"/>
                <a:gd name="connsiteY411" fmla="*/ 728519 h 1160647"/>
                <a:gd name="connsiteX412" fmla="*/ 68907 w 3024845"/>
                <a:gd name="connsiteY412" fmla="*/ 730681 h 1160647"/>
                <a:gd name="connsiteX413" fmla="*/ 68907 w 3024845"/>
                <a:gd name="connsiteY413" fmla="*/ 607460 h 1160647"/>
                <a:gd name="connsiteX414" fmla="*/ 70934 w 3024845"/>
                <a:gd name="connsiteY414" fmla="*/ 607460 h 1160647"/>
                <a:gd name="connsiteX415" fmla="*/ 85121 w 3024845"/>
                <a:gd name="connsiteY415" fmla="*/ 607460 h 1160647"/>
                <a:gd name="connsiteX416" fmla="*/ 85121 w 3024845"/>
                <a:gd name="connsiteY416" fmla="*/ 471268 h 1160647"/>
                <a:gd name="connsiteX417" fmla="*/ 86894 w 3024845"/>
                <a:gd name="connsiteY417" fmla="*/ 471268 h 1160647"/>
                <a:gd name="connsiteX418" fmla="*/ 99308 w 3024845"/>
                <a:gd name="connsiteY418" fmla="*/ 471268 h 1160647"/>
                <a:gd name="connsiteX419" fmla="*/ 99308 w 3024845"/>
                <a:gd name="connsiteY419" fmla="*/ 356694 h 1160647"/>
                <a:gd name="connsiteX420" fmla="*/ 103361 w 3024845"/>
                <a:gd name="connsiteY420" fmla="*/ 328590 h 1160647"/>
                <a:gd name="connsiteX421" fmla="*/ 105388 w 3024845"/>
                <a:gd name="connsiteY421" fmla="*/ 328590 h 1160647"/>
                <a:gd name="connsiteX422" fmla="*/ 119575 w 3024845"/>
                <a:gd name="connsiteY422" fmla="*/ 328590 h 1160647"/>
                <a:gd name="connsiteX423" fmla="*/ 156055 w 3024845"/>
                <a:gd name="connsiteY423" fmla="*/ 246443 h 1160647"/>
                <a:gd name="connsiteX424" fmla="*/ 160109 w 3024845"/>
                <a:gd name="connsiteY424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2054 w 3024845"/>
                <a:gd name="connsiteY403" fmla="*/ 1158314 h 1160647"/>
                <a:gd name="connsiteX404" fmla="*/ 0 w 3024845"/>
                <a:gd name="connsiteY404" fmla="*/ 724196 h 1160647"/>
                <a:gd name="connsiteX405" fmla="*/ 20267 w 3024845"/>
                <a:gd name="connsiteY405" fmla="*/ 724196 h 1160647"/>
                <a:gd name="connsiteX406" fmla="*/ 20774 w 3024845"/>
                <a:gd name="connsiteY406" fmla="*/ 723115 h 1160647"/>
                <a:gd name="connsiteX407" fmla="*/ 24320 w 3024845"/>
                <a:gd name="connsiteY407" fmla="*/ 715549 h 1160647"/>
                <a:gd name="connsiteX408" fmla="*/ 26094 w 3024845"/>
                <a:gd name="connsiteY408" fmla="*/ 715819 h 1160647"/>
                <a:gd name="connsiteX409" fmla="*/ 38507 w 3024845"/>
                <a:gd name="connsiteY409" fmla="*/ 717710 h 1160647"/>
                <a:gd name="connsiteX410" fmla="*/ 39014 w 3024845"/>
                <a:gd name="connsiteY410" fmla="*/ 719062 h 1160647"/>
                <a:gd name="connsiteX411" fmla="*/ 42560 w 3024845"/>
                <a:gd name="connsiteY411" fmla="*/ 728519 h 1160647"/>
                <a:gd name="connsiteX412" fmla="*/ 68907 w 3024845"/>
                <a:gd name="connsiteY412" fmla="*/ 730681 h 1160647"/>
                <a:gd name="connsiteX413" fmla="*/ 68907 w 3024845"/>
                <a:gd name="connsiteY413" fmla="*/ 607460 h 1160647"/>
                <a:gd name="connsiteX414" fmla="*/ 70934 w 3024845"/>
                <a:gd name="connsiteY414" fmla="*/ 607460 h 1160647"/>
                <a:gd name="connsiteX415" fmla="*/ 85121 w 3024845"/>
                <a:gd name="connsiteY415" fmla="*/ 607460 h 1160647"/>
                <a:gd name="connsiteX416" fmla="*/ 85121 w 3024845"/>
                <a:gd name="connsiteY416" fmla="*/ 471268 h 1160647"/>
                <a:gd name="connsiteX417" fmla="*/ 86894 w 3024845"/>
                <a:gd name="connsiteY417" fmla="*/ 471268 h 1160647"/>
                <a:gd name="connsiteX418" fmla="*/ 99308 w 3024845"/>
                <a:gd name="connsiteY418" fmla="*/ 471268 h 1160647"/>
                <a:gd name="connsiteX419" fmla="*/ 99308 w 3024845"/>
                <a:gd name="connsiteY419" fmla="*/ 356694 h 1160647"/>
                <a:gd name="connsiteX420" fmla="*/ 103361 w 3024845"/>
                <a:gd name="connsiteY420" fmla="*/ 328590 h 1160647"/>
                <a:gd name="connsiteX421" fmla="*/ 105388 w 3024845"/>
                <a:gd name="connsiteY421" fmla="*/ 328590 h 1160647"/>
                <a:gd name="connsiteX422" fmla="*/ 119575 w 3024845"/>
                <a:gd name="connsiteY422" fmla="*/ 328590 h 1160647"/>
                <a:gd name="connsiteX423" fmla="*/ 156055 w 3024845"/>
                <a:gd name="connsiteY423" fmla="*/ 246443 h 1160647"/>
                <a:gd name="connsiteX424" fmla="*/ 160109 w 3024845"/>
                <a:gd name="connsiteY424" fmla="*/ 0 h 1160647"/>
                <a:gd name="connsiteX0" fmla="*/ 156055 w 3024845"/>
                <a:gd name="connsiteY0" fmla="*/ 164295 h 1078499"/>
                <a:gd name="connsiteX1" fmla="*/ 162135 w 3024845"/>
                <a:gd name="connsiteY1" fmla="*/ 164295 h 1078499"/>
                <a:gd name="connsiteX2" fmla="*/ 200642 w 3024845"/>
                <a:gd name="connsiteY2" fmla="*/ 244281 h 1078499"/>
                <a:gd name="connsiteX3" fmla="*/ 202669 w 3024845"/>
                <a:gd name="connsiteY3" fmla="*/ 244281 h 1078499"/>
                <a:gd name="connsiteX4" fmla="*/ 216856 w 3024845"/>
                <a:gd name="connsiteY4" fmla="*/ 244281 h 1078499"/>
                <a:gd name="connsiteX5" fmla="*/ 216856 w 3024845"/>
                <a:gd name="connsiteY5" fmla="*/ 268060 h 1078499"/>
                <a:gd name="connsiteX6" fmla="*/ 217363 w 3024845"/>
                <a:gd name="connsiteY6" fmla="*/ 268871 h 1078499"/>
                <a:gd name="connsiteX7" fmla="*/ 220909 w 3024845"/>
                <a:gd name="connsiteY7" fmla="*/ 274546 h 1078499"/>
                <a:gd name="connsiteX8" fmla="*/ 220909 w 3024845"/>
                <a:gd name="connsiteY8" fmla="*/ 389120 h 1078499"/>
                <a:gd name="connsiteX9" fmla="*/ 223189 w 3024845"/>
                <a:gd name="connsiteY9" fmla="*/ 389120 h 1078499"/>
                <a:gd name="connsiteX10" fmla="*/ 239150 w 3024845"/>
                <a:gd name="connsiteY10" fmla="*/ 389120 h 1078499"/>
                <a:gd name="connsiteX11" fmla="*/ 239150 w 3024845"/>
                <a:gd name="connsiteY11" fmla="*/ 529635 h 1078499"/>
                <a:gd name="connsiteX12" fmla="*/ 240670 w 3024845"/>
                <a:gd name="connsiteY12" fmla="*/ 529365 h 1078499"/>
                <a:gd name="connsiteX13" fmla="*/ 251310 w 3024845"/>
                <a:gd name="connsiteY13" fmla="*/ 527474 h 1078499"/>
                <a:gd name="connsiteX14" fmla="*/ 249283 w 3024845"/>
                <a:gd name="connsiteY14" fmla="*/ 616106 h 1078499"/>
                <a:gd name="connsiteX15" fmla="*/ 250803 w 3024845"/>
                <a:gd name="connsiteY15" fmla="*/ 616377 h 1078499"/>
                <a:gd name="connsiteX16" fmla="*/ 261443 w 3024845"/>
                <a:gd name="connsiteY16" fmla="*/ 618268 h 1078499"/>
                <a:gd name="connsiteX17" fmla="*/ 261696 w 3024845"/>
                <a:gd name="connsiteY17" fmla="*/ 619079 h 1078499"/>
                <a:gd name="connsiteX18" fmla="*/ 263470 w 3024845"/>
                <a:gd name="connsiteY18" fmla="*/ 624754 h 1078499"/>
                <a:gd name="connsiteX19" fmla="*/ 264230 w 3024845"/>
                <a:gd name="connsiteY19" fmla="*/ 622322 h 1078499"/>
                <a:gd name="connsiteX20" fmla="*/ 269550 w 3024845"/>
                <a:gd name="connsiteY20" fmla="*/ 605298 h 1078499"/>
                <a:gd name="connsiteX21" fmla="*/ 271323 w 3024845"/>
                <a:gd name="connsiteY21" fmla="*/ 605298 h 1078499"/>
                <a:gd name="connsiteX22" fmla="*/ 283737 w 3024845"/>
                <a:gd name="connsiteY22" fmla="*/ 605298 h 1078499"/>
                <a:gd name="connsiteX23" fmla="*/ 283737 w 3024845"/>
                <a:gd name="connsiteY23" fmla="*/ 637724 h 1078499"/>
                <a:gd name="connsiteX24" fmla="*/ 284750 w 3024845"/>
                <a:gd name="connsiteY24" fmla="*/ 638265 h 1078499"/>
                <a:gd name="connsiteX25" fmla="*/ 291844 w 3024845"/>
                <a:gd name="connsiteY25" fmla="*/ 642048 h 1078499"/>
                <a:gd name="connsiteX26" fmla="*/ 291844 w 3024845"/>
                <a:gd name="connsiteY26" fmla="*/ 643399 h 1078499"/>
                <a:gd name="connsiteX27" fmla="*/ 291844 w 3024845"/>
                <a:gd name="connsiteY27" fmla="*/ 652857 h 1078499"/>
                <a:gd name="connsiteX28" fmla="*/ 336431 w 3024845"/>
                <a:gd name="connsiteY28" fmla="*/ 652857 h 1078499"/>
                <a:gd name="connsiteX29" fmla="*/ 336431 w 3024845"/>
                <a:gd name="connsiteY29" fmla="*/ 653938 h 1078499"/>
                <a:gd name="connsiteX30" fmla="*/ 336431 w 3024845"/>
                <a:gd name="connsiteY30" fmla="*/ 661504 h 1078499"/>
                <a:gd name="connsiteX31" fmla="*/ 338457 w 3024845"/>
                <a:gd name="connsiteY31" fmla="*/ 661504 h 1078499"/>
                <a:gd name="connsiteX32" fmla="*/ 352644 w 3024845"/>
                <a:gd name="connsiteY32" fmla="*/ 661504 h 1078499"/>
                <a:gd name="connsiteX33" fmla="*/ 352644 w 3024845"/>
                <a:gd name="connsiteY33" fmla="*/ 631239 h 1078499"/>
                <a:gd name="connsiteX34" fmla="*/ 397231 w 3024845"/>
                <a:gd name="connsiteY34" fmla="*/ 631239 h 1078499"/>
                <a:gd name="connsiteX35" fmla="*/ 397231 w 3024845"/>
                <a:gd name="connsiteY35" fmla="*/ 629888 h 1078499"/>
                <a:gd name="connsiteX36" fmla="*/ 397231 w 3024845"/>
                <a:gd name="connsiteY36" fmla="*/ 620430 h 1078499"/>
                <a:gd name="connsiteX37" fmla="*/ 398245 w 3024845"/>
                <a:gd name="connsiteY37" fmla="*/ 620430 h 1078499"/>
                <a:gd name="connsiteX38" fmla="*/ 405338 w 3024845"/>
                <a:gd name="connsiteY38" fmla="*/ 620430 h 1078499"/>
                <a:gd name="connsiteX39" fmla="*/ 405338 w 3024845"/>
                <a:gd name="connsiteY39" fmla="*/ 618539 h 1078499"/>
                <a:gd name="connsiteX40" fmla="*/ 405338 w 3024845"/>
                <a:gd name="connsiteY40" fmla="*/ 605298 h 1078499"/>
                <a:gd name="connsiteX41" fmla="*/ 406098 w 3024845"/>
                <a:gd name="connsiteY41" fmla="*/ 605298 h 1078499"/>
                <a:gd name="connsiteX42" fmla="*/ 411418 w 3024845"/>
                <a:gd name="connsiteY42" fmla="*/ 605298 h 1078499"/>
                <a:gd name="connsiteX43" fmla="*/ 411418 w 3024845"/>
                <a:gd name="connsiteY43" fmla="*/ 604217 h 1078499"/>
                <a:gd name="connsiteX44" fmla="*/ 411418 w 3024845"/>
                <a:gd name="connsiteY44" fmla="*/ 596650 h 1078499"/>
                <a:gd name="connsiteX45" fmla="*/ 413445 w 3024845"/>
                <a:gd name="connsiteY45" fmla="*/ 596650 h 1078499"/>
                <a:gd name="connsiteX46" fmla="*/ 427632 w 3024845"/>
                <a:gd name="connsiteY46" fmla="*/ 596650 h 1078499"/>
                <a:gd name="connsiteX47" fmla="*/ 427632 w 3024845"/>
                <a:gd name="connsiteY47" fmla="*/ 597731 h 1078499"/>
                <a:gd name="connsiteX48" fmla="*/ 427632 w 3024845"/>
                <a:gd name="connsiteY48" fmla="*/ 605298 h 1078499"/>
                <a:gd name="connsiteX49" fmla="*/ 449925 w 3024845"/>
                <a:gd name="connsiteY49" fmla="*/ 605298 h 1078499"/>
                <a:gd name="connsiteX50" fmla="*/ 449925 w 3024845"/>
                <a:gd name="connsiteY50" fmla="*/ 603406 h 1078499"/>
                <a:gd name="connsiteX51" fmla="*/ 449925 w 3024845"/>
                <a:gd name="connsiteY51" fmla="*/ 590165 h 1078499"/>
                <a:gd name="connsiteX52" fmla="*/ 451699 w 3024845"/>
                <a:gd name="connsiteY52" fmla="*/ 590165 h 1078499"/>
                <a:gd name="connsiteX53" fmla="*/ 464112 w 3024845"/>
                <a:gd name="connsiteY53" fmla="*/ 590165 h 1078499"/>
                <a:gd name="connsiteX54" fmla="*/ 464112 w 3024845"/>
                <a:gd name="connsiteY54" fmla="*/ 613945 h 1078499"/>
                <a:gd name="connsiteX55" fmla="*/ 465126 w 3024845"/>
                <a:gd name="connsiteY55" fmla="*/ 613945 h 1078499"/>
                <a:gd name="connsiteX56" fmla="*/ 472219 w 3024845"/>
                <a:gd name="connsiteY56" fmla="*/ 613945 h 1078499"/>
                <a:gd name="connsiteX57" fmla="*/ 472219 w 3024845"/>
                <a:gd name="connsiteY57" fmla="*/ 612864 h 1078499"/>
                <a:gd name="connsiteX58" fmla="*/ 472219 w 3024845"/>
                <a:gd name="connsiteY58" fmla="*/ 605298 h 1078499"/>
                <a:gd name="connsiteX59" fmla="*/ 473992 w 3024845"/>
                <a:gd name="connsiteY59" fmla="*/ 605298 h 1078499"/>
                <a:gd name="connsiteX60" fmla="*/ 486406 w 3024845"/>
                <a:gd name="connsiteY60" fmla="*/ 605298 h 1078499"/>
                <a:gd name="connsiteX61" fmla="*/ 486406 w 3024845"/>
                <a:gd name="connsiteY61" fmla="*/ 631239 h 1078499"/>
                <a:gd name="connsiteX62" fmla="*/ 488433 w 3024845"/>
                <a:gd name="connsiteY62" fmla="*/ 631239 h 1078499"/>
                <a:gd name="connsiteX63" fmla="*/ 502619 w 3024845"/>
                <a:gd name="connsiteY63" fmla="*/ 631239 h 1078499"/>
                <a:gd name="connsiteX64" fmla="*/ 502619 w 3024845"/>
                <a:gd name="connsiteY64" fmla="*/ 632860 h 1078499"/>
                <a:gd name="connsiteX65" fmla="*/ 502619 w 3024845"/>
                <a:gd name="connsiteY65" fmla="*/ 644210 h 1078499"/>
                <a:gd name="connsiteX66" fmla="*/ 503379 w 3024845"/>
                <a:gd name="connsiteY66" fmla="*/ 644210 h 1078499"/>
                <a:gd name="connsiteX67" fmla="*/ 508700 w 3024845"/>
                <a:gd name="connsiteY67" fmla="*/ 644210 h 1078499"/>
                <a:gd name="connsiteX68" fmla="*/ 508700 w 3024845"/>
                <a:gd name="connsiteY68" fmla="*/ 643399 h 1078499"/>
                <a:gd name="connsiteX69" fmla="*/ 508700 w 3024845"/>
                <a:gd name="connsiteY69" fmla="*/ 637724 h 1078499"/>
                <a:gd name="connsiteX70" fmla="*/ 539100 w 3024845"/>
                <a:gd name="connsiteY70" fmla="*/ 637724 h 1078499"/>
                <a:gd name="connsiteX71" fmla="*/ 539100 w 3024845"/>
                <a:gd name="connsiteY71" fmla="*/ 661504 h 1078499"/>
                <a:gd name="connsiteX72" fmla="*/ 540113 w 3024845"/>
                <a:gd name="connsiteY72" fmla="*/ 661504 h 1078499"/>
                <a:gd name="connsiteX73" fmla="*/ 547207 w 3024845"/>
                <a:gd name="connsiteY73" fmla="*/ 661504 h 1078499"/>
                <a:gd name="connsiteX74" fmla="*/ 547207 w 3024845"/>
                <a:gd name="connsiteY74" fmla="*/ 662585 h 1078499"/>
                <a:gd name="connsiteX75" fmla="*/ 547207 w 3024845"/>
                <a:gd name="connsiteY75" fmla="*/ 670151 h 1078499"/>
                <a:gd name="connsiteX76" fmla="*/ 547967 w 3024845"/>
                <a:gd name="connsiteY76" fmla="*/ 670151 h 1078499"/>
                <a:gd name="connsiteX77" fmla="*/ 553287 w 3024845"/>
                <a:gd name="connsiteY77" fmla="*/ 670151 h 1078499"/>
                <a:gd name="connsiteX78" fmla="*/ 553287 w 3024845"/>
                <a:gd name="connsiteY78" fmla="*/ 667989 h 1078499"/>
                <a:gd name="connsiteX79" fmla="*/ 553287 w 3024845"/>
                <a:gd name="connsiteY79" fmla="*/ 652857 h 1078499"/>
                <a:gd name="connsiteX80" fmla="*/ 554300 w 3024845"/>
                <a:gd name="connsiteY80" fmla="*/ 652857 h 1078499"/>
                <a:gd name="connsiteX81" fmla="*/ 561394 w 3024845"/>
                <a:gd name="connsiteY81" fmla="*/ 652857 h 1078499"/>
                <a:gd name="connsiteX82" fmla="*/ 561394 w 3024845"/>
                <a:gd name="connsiteY82" fmla="*/ 653938 h 1078499"/>
                <a:gd name="connsiteX83" fmla="*/ 561394 w 3024845"/>
                <a:gd name="connsiteY83" fmla="*/ 661504 h 1078499"/>
                <a:gd name="connsiteX84" fmla="*/ 566714 w 3024845"/>
                <a:gd name="connsiteY84" fmla="*/ 659511 h 1078499"/>
                <a:gd name="connsiteX85" fmla="*/ 567474 w 3024845"/>
                <a:gd name="connsiteY85" fmla="*/ 658531 h 1078499"/>
                <a:gd name="connsiteX86" fmla="*/ 567474 w 3024845"/>
                <a:gd name="connsiteY86" fmla="*/ 652857 h 1078499"/>
                <a:gd name="connsiteX87" fmla="*/ 605981 w 3024845"/>
                <a:gd name="connsiteY87" fmla="*/ 652857 h 1078499"/>
                <a:gd name="connsiteX88" fmla="*/ 605981 w 3024845"/>
                <a:gd name="connsiteY88" fmla="*/ 676636 h 1078499"/>
                <a:gd name="connsiteX89" fmla="*/ 608007 w 3024845"/>
                <a:gd name="connsiteY89" fmla="*/ 676636 h 1078499"/>
                <a:gd name="connsiteX90" fmla="*/ 622194 w 3024845"/>
                <a:gd name="connsiteY90" fmla="*/ 676636 h 1078499"/>
                <a:gd name="connsiteX91" fmla="*/ 622194 w 3024845"/>
                <a:gd name="connsiteY91" fmla="*/ 677717 h 1078499"/>
                <a:gd name="connsiteX92" fmla="*/ 622194 w 3024845"/>
                <a:gd name="connsiteY92" fmla="*/ 685283 h 1078499"/>
                <a:gd name="connsiteX93" fmla="*/ 623968 w 3024845"/>
                <a:gd name="connsiteY93" fmla="*/ 685283 h 1078499"/>
                <a:gd name="connsiteX94" fmla="*/ 636381 w 3024845"/>
                <a:gd name="connsiteY94" fmla="*/ 685283 h 1078499"/>
                <a:gd name="connsiteX95" fmla="*/ 636381 w 3024845"/>
                <a:gd name="connsiteY95" fmla="*/ 661504 h 1078499"/>
                <a:gd name="connsiteX96" fmla="*/ 637394 w 3024845"/>
                <a:gd name="connsiteY96" fmla="*/ 661504 h 1078499"/>
                <a:gd name="connsiteX97" fmla="*/ 644488 w 3024845"/>
                <a:gd name="connsiteY97" fmla="*/ 661504 h 1078499"/>
                <a:gd name="connsiteX98" fmla="*/ 644488 w 3024845"/>
                <a:gd name="connsiteY98" fmla="*/ 629077 h 1078499"/>
                <a:gd name="connsiteX99" fmla="*/ 645501 w 3024845"/>
                <a:gd name="connsiteY99" fmla="*/ 629077 h 1078499"/>
                <a:gd name="connsiteX100" fmla="*/ 652595 w 3024845"/>
                <a:gd name="connsiteY100" fmla="*/ 629077 h 1078499"/>
                <a:gd name="connsiteX101" fmla="*/ 652595 w 3024845"/>
                <a:gd name="connsiteY101" fmla="*/ 627186 h 1078499"/>
                <a:gd name="connsiteX102" fmla="*/ 652595 w 3024845"/>
                <a:gd name="connsiteY102" fmla="*/ 613945 h 1078499"/>
                <a:gd name="connsiteX103" fmla="*/ 651328 w 3024845"/>
                <a:gd name="connsiteY103" fmla="*/ 612323 h 1078499"/>
                <a:gd name="connsiteX104" fmla="*/ 656648 w 3024845"/>
                <a:gd name="connsiteY104" fmla="*/ 600974 h 1078499"/>
                <a:gd name="connsiteX105" fmla="*/ 664755 w 3024845"/>
                <a:gd name="connsiteY105" fmla="*/ 629077 h 1078499"/>
                <a:gd name="connsiteX106" fmla="*/ 665515 w 3024845"/>
                <a:gd name="connsiteY106" fmla="*/ 629077 h 1078499"/>
                <a:gd name="connsiteX107" fmla="*/ 670835 w 3024845"/>
                <a:gd name="connsiteY107" fmla="*/ 629077 h 1078499"/>
                <a:gd name="connsiteX108" fmla="*/ 670835 w 3024845"/>
                <a:gd name="connsiteY108" fmla="*/ 523150 h 1078499"/>
                <a:gd name="connsiteX109" fmla="*/ 672355 w 3024845"/>
                <a:gd name="connsiteY109" fmla="*/ 523150 h 1078499"/>
                <a:gd name="connsiteX110" fmla="*/ 682995 w 3024845"/>
                <a:gd name="connsiteY110" fmla="*/ 523150 h 1078499"/>
                <a:gd name="connsiteX111" fmla="*/ 682995 w 3024845"/>
                <a:gd name="connsiteY111" fmla="*/ 475591 h 1078499"/>
                <a:gd name="connsiteX112" fmla="*/ 709342 w 3024845"/>
                <a:gd name="connsiteY112" fmla="*/ 475591 h 1078499"/>
                <a:gd name="connsiteX113" fmla="*/ 709342 w 3024845"/>
                <a:gd name="connsiteY113" fmla="*/ 453973 h 1078499"/>
                <a:gd name="connsiteX114" fmla="*/ 743796 w 3024845"/>
                <a:gd name="connsiteY114" fmla="*/ 453973 h 1078499"/>
                <a:gd name="connsiteX115" fmla="*/ 743796 w 3024845"/>
                <a:gd name="connsiteY115" fmla="*/ 456405 h 1078499"/>
                <a:gd name="connsiteX116" fmla="*/ 743796 w 3024845"/>
                <a:gd name="connsiteY116" fmla="*/ 473429 h 1078499"/>
                <a:gd name="connsiteX117" fmla="*/ 746076 w 3024845"/>
                <a:gd name="connsiteY117" fmla="*/ 473429 h 1078499"/>
                <a:gd name="connsiteX118" fmla="*/ 762036 w 3024845"/>
                <a:gd name="connsiteY118" fmla="*/ 473429 h 1078499"/>
                <a:gd name="connsiteX119" fmla="*/ 762036 w 3024845"/>
                <a:gd name="connsiteY119" fmla="*/ 520988 h 1078499"/>
                <a:gd name="connsiteX120" fmla="*/ 763049 w 3024845"/>
                <a:gd name="connsiteY120" fmla="*/ 520988 h 1078499"/>
                <a:gd name="connsiteX121" fmla="*/ 770143 w 3024845"/>
                <a:gd name="connsiteY121" fmla="*/ 520988 h 1078499"/>
                <a:gd name="connsiteX122" fmla="*/ 784330 w 3024845"/>
                <a:gd name="connsiteY122" fmla="*/ 525312 h 1078499"/>
                <a:gd name="connsiteX123" fmla="*/ 784330 w 3024845"/>
                <a:gd name="connsiteY123" fmla="*/ 564224 h 1078499"/>
                <a:gd name="connsiteX124" fmla="*/ 785343 w 3024845"/>
                <a:gd name="connsiteY124" fmla="*/ 564224 h 1078499"/>
                <a:gd name="connsiteX125" fmla="*/ 792436 w 3024845"/>
                <a:gd name="connsiteY125" fmla="*/ 564224 h 1078499"/>
                <a:gd name="connsiteX126" fmla="*/ 792436 w 3024845"/>
                <a:gd name="connsiteY126" fmla="*/ 565845 h 1078499"/>
                <a:gd name="connsiteX127" fmla="*/ 792436 w 3024845"/>
                <a:gd name="connsiteY127" fmla="*/ 577194 h 1078499"/>
                <a:gd name="connsiteX128" fmla="*/ 794463 w 3024845"/>
                <a:gd name="connsiteY128" fmla="*/ 577194 h 1078499"/>
                <a:gd name="connsiteX129" fmla="*/ 808650 w 3024845"/>
                <a:gd name="connsiteY129" fmla="*/ 577194 h 1078499"/>
                <a:gd name="connsiteX130" fmla="*/ 814730 w 3024845"/>
                <a:gd name="connsiteY130" fmla="*/ 583680 h 1078499"/>
                <a:gd name="connsiteX131" fmla="*/ 814730 w 3024845"/>
                <a:gd name="connsiteY131" fmla="*/ 605298 h 1078499"/>
                <a:gd name="connsiteX132" fmla="*/ 817010 w 3024845"/>
                <a:gd name="connsiteY132" fmla="*/ 605298 h 1078499"/>
                <a:gd name="connsiteX133" fmla="*/ 832970 w 3024845"/>
                <a:gd name="connsiteY133" fmla="*/ 605298 h 1078499"/>
                <a:gd name="connsiteX134" fmla="*/ 832970 w 3024845"/>
                <a:gd name="connsiteY134" fmla="*/ 606378 h 1078499"/>
                <a:gd name="connsiteX135" fmla="*/ 832970 w 3024845"/>
                <a:gd name="connsiteY135" fmla="*/ 613945 h 1078499"/>
                <a:gd name="connsiteX136" fmla="*/ 834237 w 3024845"/>
                <a:gd name="connsiteY136" fmla="*/ 613945 h 1078499"/>
                <a:gd name="connsiteX137" fmla="*/ 843104 w 3024845"/>
                <a:gd name="connsiteY137" fmla="*/ 613945 h 1078499"/>
                <a:gd name="connsiteX138" fmla="*/ 843104 w 3024845"/>
                <a:gd name="connsiteY138" fmla="*/ 616106 h 1078499"/>
                <a:gd name="connsiteX139" fmla="*/ 843104 w 3024845"/>
                <a:gd name="connsiteY139" fmla="*/ 631239 h 1078499"/>
                <a:gd name="connsiteX140" fmla="*/ 847157 w 3024845"/>
                <a:gd name="connsiteY140" fmla="*/ 629347 h 1078499"/>
                <a:gd name="connsiteX141" fmla="*/ 847157 w 3024845"/>
                <a:gd name="connsiteY141" fmla="*/ 616106 h 1078499"/>
                <a:gd name="connsiteX142" fmla="*/ 848170 w 3024845"/>
                <a:gd name="connsiteY142" fmla="*/ 616106 h 1078499"/>
                <a:gd name="connsiteX143" fmla="*/ 855264 w 3024845"/>
                <a:gd name="connsiteY143" fmla="*/ 616106 h 1078499"/>
                <a:gd name="connsiteX144" fmla="*/ 855264 w 3024845"/>
                <a:gd name="connsiteY144" fmla="*/ 617728 h 1078499"/>
                <a:gd name="connsiteX145" fmla="*/ 855264 w 3024845"/>
                <a:gd name="connsiteY145" fmla="*/ 629077 h 1078499"/>
                <a:gd name="connsiteX146" fmla="*/ 856024 w 3024845"/>
                <a:gd name="connsiteY146" fmla="*/ 629077 h 1078499"/>
                <a:gd name="connsiteX147" fmla="*/ 861344 w 3024845"/>
                <a:gd name="connsiteY147" fmla="*/ 629077 h 1078499"/>
                <a:gd name="connsiteX148" fmla="*/ 909984 w 3024845"/>
                <a:gd name="connsiteY148" fmla="*/ 624754 h 1078499"/>
                <a:gd name="connsiteX149" fmla="*/ 909984 w 3024845"/>
                <a:gd name="connsiteY149" fmla="*/ 626105 h 1078499"/>
                <a:gd name="connsiteX150" fmla="*/ 909984 w 3024845"/>
                <a:gd name="connsiteY150" fmla="*/ 635562 h 1078499"/>
                <a:gd name="connsiteX151" fmla="*/ 910744 w 3024845"/>
                <a:gd name="connsiteY151" fmla="*/ 635562 h 1078499"/>
                <a:gd name="connsiteX152" fmla="*/ 916065 w 3024845"/>
                <a:gd name="connsiteY152" fmla="*/ 635562 h 1078499"/>
                <a:gd name="connsiteX153" fmla="*/ 916065 w 3024845"/>
                <a:gd name="connsiteY153" fmla="*/ 637724 h 1078499"/>
                <a:gd name="connsiteX154" fmla="*/ 916065 w 3024845"/>
                <a:gd name="connsiteY154" fmla="*/ 652857 h 1078499"/>
                <a:gd name="connsiteX155" fmla="*/ 918091 w 3024845"/>
                <a:gd name="connsiteY155" fmla="*/ 651506 h 1078499"/>
                <a:gd name="connsiteX156" fmla="*/ 932278 w 3024845"/>
                <a:gd name="connsiteY156" fmla="*/ 642048 h 1078499"/>
                <a:gd name="connsiteX157" fmla="*/ 938358 w 3024845"/>
                <a:gd name="connsiteY157" fmla="*/ 600974 h 1078499"/>
                <a:gd name="connsiteX158" fmla="*/ 939118 w 3024845"/>
                <a:gd name="connsiteY158" fmla="*/ 600704 h 1078499"/>
                <a:gd name="connsiteX159" fmla="*/ 944438 w 3024845"/>
                <a:gd name="connsiteY159" fmla="*/ 598812 h 1078499"/>
                <a:gd name="connsiteX160" fmla="*/ 946465 w 3024845"/>
                <a:gd name="connsiteY160" fmla="*/ 529635 h 1078499"/>
                <a:gd name="connsiteX161" fmla="*/ 948492 w 3024845"/>
                <a:gd name="connsiteY161" fmla="*/ 598812 h 1078499"/>
                <a:gd name="connsiteX162" fmla="*/ 949252 w 3024845"/>
                <a:gd name="connsiteY162" fmla="*/ 599082 h 1078499"/>
                <a:gd name="connsiteX163" fmla="*/ 954572 w 3024845"/>
                <a:gd name="connsiteY163" fmla="*/ 600974 h 1078499"/>
                <a:gd name="connsiteX164" fmla="*/ 954572 w 3024845"/>
                <a:gd name="connsiteY164" fmla="*/ 514503 h 1078499"/>
                <a:gd name="connsiteX165" fmla="*/ 958625 w 3024845"/>
                <a:gd name="connsiteY165" fmla="*/ 482076 h 1078499"/>
                <a:gd name="connsiteX166" fmla="*/ 997132 w 3024845"/>
                <a:gd name="connsiteY166" fmla="*/ 482076 h 1078499"/>
                <a:gd name="connsiteX167" fmla="*/ 997132 w 3024845"/>
                <a:gd name="connsiteY167" fmla="*/ 514503 h 1078499"/>
                <a:gd name="connsiteX168" fmla="*/ 997892 w 3024845"/>
                <a:gd name="connsiteY168" fmla="*/ 514503 h 1078499"/>
                <a:gd name="connsiteX169" fmla="*/ 1003212 w 3024845"/>
                <a:gd name="connsiteY169" fmla="*/ 514503 h 1078499"/>
                <a:gd name="connsiteX170" fmla="*/ 1003212 w 3024845"/>
                <a:gd name="connsiteY170" fmla="*/ 432355 h 1078499"/>
                <a:gd name="connsiteX171" fmla="*/ 1004986 w 3024845"/>
                <a:gd name="connsiteY171" fmla="*/ 432355 h 1078499"/>
                <a:gd name="connsiteX172" fmla="*/ 1017399 w 3024845"/>
                <a:gd name="connsiteY172" fmla="*/ 432355 h 1078499"/>
                <a:gd name="connsiteX173" fmla="*/ 1017399 w 3024845"/>
                <a:gd name="connsiteY173" fmla="*/ 430464 h 1078499"/>
                <a:gd name="connsiteX174" fmla="*/ 1017399 w 3024845"/>
                <a:gd name="connsiteY174" fmla="*/ 417223 h 1078499"/>
                <a:gd name="connsiteX175" fmla="*/ 1039693 w 3024845"/>
                <a:gd name="connsiteY175" fmla="*/ 417223 h 1078499"/>
                <a:gd name="connsiteX176" fmla="*/ 1039693 w 3024845"/>
                <a:gd name="connsiteY176" fmla="*/ 416142 h 1078499"/>
                <a:gd name="connsiteX177" fmla="*/ 1039693 w 3024845"/>
                <a:gd name="connsiteY177" fmla="*/ 408576 h 1078499"/>
                <a:gd name="connsiteX178" fmla="*/ 1041466 w 3024845"/>
                <a:gd name="connsiteY178" fmla="*/ 408576 h 1078499"/>
                <a:gd name="connsiteX179" fmla="*/ 1053880 w 3024845"/>
                <a:gd name="connsiteY179" fmla="*/ 408576 h 1078499"/>
                <a:gd name="connsiteX180" fmla="*/ 1053880 w 3024845"/>
                <a:gd name="connsiteY180" fmla="*/ 409657 h 1078499"/>
                <a:gd name="connsiteX181" fmla="*/ 1053880 w 3024845"/>
                <a:gd name="connsiteY181" fmla="*/ 417223 h 1078499"/>
                <a:gd name="connsiteX182" fmla="*/ 1054640 w 3024845"/>
                <a:gd name="connsiteY182" fmla="*/ 417223 h 1078499"/>
                <a:gd name="connsiteX183" fmla="*/ 1059960 w 3024845"/>
                <a:gd name="connsiteY183" fmla="*/ 417223 h 1078499"/>
                <a:gd name="connsiteX184" fmla="*/ 1070093 w 3024845"/>
                <a:gd name="connsiteY184" fmla="*/ 412899 h 1078499"/>
                <a:gd name="connsiteX185" fmla="*/ 1074146 w 3024845"/>
                <a:gd name="connsiteY185" fmla="*/ 416142 h 1078499"/>
                <a:gd name="connsiteX186" fmla="*/ 1074146 w 3024845"/>
                <a:gd name="connsiteY186" fmla="*/ 408576 h 1078499"/>
                <a:gd name="connsiteX187" fmla="*/ 1076426 w 3024845"/>
                <a:gd name="connsiteY187" fmla="*/ 408576 h 1078499"/>
                <a:gd name="connsiteX188" fmla="*/ 1092387 w 3024845"/>
                <a:gd name="connsiteY188" fmla="*/ 408576 h 1078499"/>
                <a:gd name="connsiteX189" fmla="*/ 1092387 w 3024845"/>
                <a:gd name="connsiteY189" fmla="*/ 409657 h 1078499"/>
                <a:gd name="connsiteX190" fmla="*/ 1092387 w 3024845"/>
                <a:gd name="connsiteY190" fmla="*/ 417223 h 1078499"/>
                <a:gd name="connsiteX191" fmla="*/ 1122787 w 3024845"/>
                <a:gd name="connsiteY191" fmla="*/ 417223 h 1078499"/>
                <a:gd name="connsiteX192" fmla="*/ 1122787 w 3024845"/>
                <a:gd name="connsiteY192" fmla="*/ 418844 h 1078499"/>
                <a:gd name="connsiteX193" fmla="*/ 1122787 w 3024845"/>
                <a:gd name="connsiteY193" fmla="*/ 430194 h 1078499"/>
                <a:gd name="connsiteX194" fmla="*/ 1149134 w 3024845"/>
                <a:gd name="connsiteY194" fmla="*/ 430194 h 1078499"/>
                <a:gd name="connsiteX195" fmla="*/ 1149134 w 3024845"/>
                <a:gd name="connsiteY195" fmla="*/ 460458 h 1078499"/>
                <a:gd name="connsiteX196" fmla="*/ 1149894 w 3024845"/>
                <a:gd name="connsiteY196" fmla="*/ 460458 h 1078499"/>
                <a:gd name="connsiteX197" fmla="*/ 1155214 w 3024845"/>
                <a:gd name="connsiteY197" fmla="*/ 460458 h 1078499"/>
                <a:gd name="connsiteX198" fmla="*/ 1155214 w 3024845"/>
                <a:gd name="connsiteY198" fmla="*/ 461539 h 1078499"/>
                <a:gd name="connsiteX199" fmla="*/ 1155214 w 3024845"/>
                <a:gd name="connsiteY199" fmla="*/ 469106 h 1078499"/>
                <a:gd name="connsiteX200" fmla="*/ 1159268 w 3024845"/>
                <a:gd name="connsiteY200" fmla="*/ 499370 h 1078499"/>
                <a:gd name="connsiteX201" fmla="*/ 1160028 w 3024845"/>
                <a:gd name="connsiteY201" fmla="*/ 499370 h 1078499"/>
                <a:gd name="connsiteX202" fmla="*/ 1165348 w 3024845"/>
                <a:gd name="connsiteY202" fmla="*/ 499370 h 1078499"/>
                <a:gd name="connsiteX203" fmla="*/ 1165348 w 3024845"/>
                <a:gd name="connsiteY203" fmla="*/ 500181 h 1078499"/>
                <a:gd name="connsiteX204" fmla="*/ 1165348 w 3024845"/>
                <a:gd name="connsiteY204" fmla="*/ 505856 h 1078499"/>
                <a:gd name="connsiteX205" fmla="*/ 1166361 w 3024845"/>
                <a:gd name="connsiteY205" fmla="*/ 505856 h 1078499"/>
                <a:gd name="connsiteX206" fmla="*/ 1173454 w 3024845"/>
                <a:gd name="connsiteY206" fmla="*/ 505856 h 1078499"/>
                <a:gd name="connsiteX207" fmla="*/ 1173454 w 3024845"/>
                <a:gd name="connsiteY207" fmla="*/ 536121 h 1078499"/>
                <a:gd name="connsiteX208" fmla="*/ 1175481 w 3024845"/>
                <a:gd name="connsiteY208" fmla="*/ 536121 h 1078499"/>
                <a:gd name="connsiteX209" fmla="*/ 1189668 w 3024845"/>
                <a:gd name="connsiteY209" fmla="*/ 536121 h 1078499"/>
                <a:gd name="connsiteX210" fmla="*/ 1189668 w 3024845"/>
                <a:gd name="connsiteY210" fmla="*/ 559900 h 1078499"/>
                <a:gd name="connsiteX211" fmla="*/ 1191695 w 3024845"/>
                <a:gd name="connsiteY211" fmla="*/ 561521 h 1078499"/>
                <a:gd name="connsiteX212" fmla="*/ 1191695 w 3024845"/>
                <a:gd name="connsiteY212" fmla="*/ 572871 h 1078499"/>
                <a:gd name="connsiteX213" fmla="*/ 1192455 w 3024845"/>
                <a:gd name="connsiteY213" fmla="*/ 572871 h 1078499"/>
                <a:gd name="connsiteX214" fmla="*/ 1197775 w 3024845"/>
                <a:gd name="connsiteY214" fmla="*/ 572871 h 1078499"/>
                <a:gd name="connsiteX215" fmla="*/ 1197775 w 3024845"/>
                <a:gd name="connsiteY215" fmla="*/ 596650 h 1078499"/>
                <a:gd name="connsiteX216" fmla="*/ 1199041 w 3024845"/>
                <a:gd name="connsiteY216" fmla="*/ 596650 h 1078499"/>
                <a:gd name="connsiteX217" fmla="*/ 1207908 w 3024845"/>
                <a:gd name="connsiteY217" fmla="*/ 596650 h 1078499"/>
                <a:gd name="connsiteX218" fmla="*/ 1209935 w 3024845"/>
                <a:gd name="connsiteY218" fmla="*/ 600704 h 1078499"/>
                <a:gd name="connsiteX219" fmla="*/ 1209935 w 3024845"/>
                <a:gd name="connsiteY219" fmla="*/ 613945 h 1078499"/>
                <a:gd name="connsiteX220" fmla="*/ 1211455 w 3024845"/>
                <a:gd name="connsiteY220" fmla="*/ 612053 h 1078499"/>
                <a:gd name="connsiteX221" fmla="*/ 1222095 w 3024845"/>
                <a:gd name="connsiteY221" fmla="*/ 598812 h 1078499"/>
                <a:gd name="connsiteX222" fmla="*/ 1250469 w 3024845"/>
                <a:gd name="connsiteY222" fmla="*/ 598812 h 1078499"/>
                <a:gd name="connsiteX223" fmla="*/ 1250469 w 3024845"/>
                <a:gd name="connsiteY223" fmla="*/ 685283 h 1078499"/>
                <a:gd name="connsiteX224" fmla="*/ 1251229 w 3024845"/>
                <a:gd name="connsiteY224" fmla="*/ 685283 h 1078499"/>
                <a:gd name="connsiteX225" fmla="*/ 1256549 w 3024845"/>
                <a:gd name="connsiteY225" fmla="*/ 685283 h 1078499"/>
                <a:gd name="connsiteX226" fmla="*/ 1257309 w 3024845"/>
                <a:gd name="connsiteY226" fmla="*/ 683932 h 1078499"/>
                <a:gd name="connsiteX227" fmla="*/ 1262629 w 3024845"/>
                <a:gd name="connsiteY227" fmla="*/ 674474 h 1078499"/>
                <a:gd name="connsiteX228" fmla="*/ 1262629 w 3024845"/>
                <a:gd name="connsiteY228" fmla="*/ 676366 h 1078499"/>
                <a:gd name="connsiteX229" fmla="*/ 1262629 w 3024845"/>
                <a:gd name="connsiteY229" fmla="*/ 689607 h 1078499"/>
                <a:gd name="connsiteX230" fmla="*/ 1266682 w 3024845"/>
                <a:gd name="connsiteY230" fmla="*/ 644210 h 1078499"/>
                <a:gd name="connsiteX231" fmla="*/ 1267442 w 3024845"/>
                <a:gd name="connsiteY231" fmla="*/ 644210 h 1078499"/>
                <a:gd name="connsiteX232" fmla="*/ 1272762 w 3024845"/>
                <a:gd name="connsiteY232" fmla="*/ 644210 h 1078499"/>
                <a:gd name="connsiteX233" fmla="*/ 1272762 w 3024845"/>
                <a:gd name="connsiteY233" fmla="*/ 579356 h 1078499"/>
                <a:gd name="connsiteX234" fmla="*/ 1273776 w 3024845"/>
                <a:gd name="connsiteY234" fmla="*/ 579356 h 1078499"/>
                <a:gd name="connsiteX235" fmla="*/ 1280869 w 3024845"/>
                <a:gd name="connsiteY235" fmla="*/ 579356 h 1078499"/>
                <a:gd name="connsiteX236" fmla="*/ 1293029 w 3024845"/>
                <a:gd name="connsiteY236" fmla="*/ 536121 h 1078499"/>
                <a:gd name="connsiteX237" fmla="*/ 1294296 w 3024845"/>
                <a:gd name="connsiteY237" fmla="*/ 536121 h 1078499"/>
                <a:gd name="connsiteX238" fmla="*/ 1303163 w 3024845"/>
                <a:gd name="connsiteY238" fmla="*/ 536121 h 1078499"/>
                <a:gd name="connsiteX239" fmla="*/ 1313296 w 3024845"/>
                <a:gd name="connsiteY239" fmla="*/ 579356 h 1078499"/>
                <a:gd name="connsiteX240" fmla="*/ 1314309 w 3024845"/>
                <a:gd name="connsiteY240" fmla="*/ 579356 h 1078499"/>
                <a:gd name="connsiteX241" fmla="*/ 1321403 w 3024845"/>
                <a:gd name="connsiteY241" fmla="*/ 579356 h 1078499"/>
                <a:gd name="connsiteX242" fmla="*/ 1321403 w 3024845"/>
                <a:gd name="connsiteY242" fmla="*/ 618268 h 1078499"/>
                <a:gd name="connsiteX243" fmla="*/ 1323176 w 3024845"/>
                <a:gd name="connsiteY243" fmla="*/ 618268 h 1078499"/>
                <a:gd name="connsiteX244" fmla="*/ 1335590 w 3024845"/>
                <a:gd name="connsiteY244" fmla="*/ 618268 h 1078499"/>
                <a:gd name="connsiteX245" fmla="*/ 1335590 w 3024845"/>
                <a:gd name="connsiteY245" fmla="*/ 620430 h 1078499"/>
                <a:gd name="connsiteX246" fmla="*/ 1335590 w 3024845"/>
                <a:gd name="connsiteY246" fmla="*/ 635562 h 1078499"/>
                <a:gd name="connsiteX247" fmla="*/ 1339643 w 3024845"/>
                <a:gd name="connsiteY247" fmla="*/ 633401 h 1078499"/>
                <a:gd name="connsiteX248" fmla="*/ 1339643 w 3024845"/>
                <a:gd name="connsiteY248" fmla="*/ 618268 h 1078499"/>
                <a:gd name="connsiteX249" fmla="*/ 1341163 w 3024845"/>
                <a:gd name="connsiteY249" fmla="*/ 618268 h 1078499"/>
                <a:gd name="connsiteX250" fmla="*/ 1351803 w 3024845"/>
                <a:gd name="connsiteY250" fmla="*/ 618268 h 1078499"/>
                <a:gd name="connsiteX251" fmla="*/ 1351803 w 3024845"/>
                <a:gd name="connsiteY251" fmla="*/ 619889 h 1078499"/>
                <a:gd name="connsiteX252" fmla="*/ 1351803 w 3024845"/>
                <a:gd name="connsiteY252" fmla="*/ 631239 h 1078499"/>
                <a:gd name="connsiteX253" fmla="*/ 1382204 w 3024845"/>
                <a:gd name="connsiteY253" fmla="*/ 631239 h 1078499"/>
                <a:gd name="connsiteX254" fmla="*/ 1382204 w 3024845"/>
                <a:gd name="connsiteY254" fmla="*/ 594489 h 1078499"/>
                <a:gd name="connsiteX255" fmla="*/ 1383470 w 3024845"/>
                <a:gd name="connsiteY255" fmla="*/ 594489 h 1078499"/>
                <a:gd name="connsiteX256" fmla="*/ 1392337 w 3024845"/>
                <a:gd name="connsiteY256" fmla="*/ 594489 h 1078499"/>
                <a:gd name="connsiteX257" fmla="*/ 1392337 w 3024845"/>
                <a:gd name="connsiteY257" fmla="*/ 616106 h 1078499"/>
                <a:gd name="connsiteX258" fmla="*/ 1394364 w 3024845"/>
                <a:gd name="connsiteY258" fmla="*/ 583680 h 1078499"/>
                <a:gd name="connsiteX259" fmla="*/ 1416657 w 3024845"/>
                <a:gd name="connsiteY259" fmla="*/ 583680 h 1078499"/>
                <a:gd name="connsiteX260" fmla="*/ 1416657 w 3024845"/>
                <a:gd name="connsiteY260" fmla="*/ 582058 h 1078499"/>
                <a:gd name="connsiteX261" fmla="*/ 1416657 w 3024845"/>
                <a:gd name="connsiteY261" fmla="*/ 570709 h 1078499"/>
                <a:gd name="connsiteX262" fmla="*/ 1417417 w 3024845"/>
                <a:gd name="connsiteY262" fmla="*/ 570709 h 1078499"/>
                <a:gd name="connsiteX263" fmla="*/ 1422737 w 3024845"/>
                <a:gd name="connsiteY263" fmla="*/ 570709 h 1078499"/>
                <a:gd name="connsiteX264" fmla="*/ 1422737 w 3024845"/>
                <a:gd name="connsiteY264" fmla="*/ 568818 h 1078499"/>
                <a:gd name="connsiteX265" fmla="*/ 1422737 w 3024845"/>
                <a:gd name="connsiteY265" fmla="*/ 555577 h 1078499"/>
                <a:gd name="connsiteX266" fmla="*/ 1426791 w 3024845"/>
                <a:gd name="connsiteY266" fmla="*/ 562062 h 1078499"/>
                <a:gd name="connsiteX267" fmla="*/ 1429071 w 3024845"/>
                <a:gd name="connsiteY267" fmla="*/ 562062 h 1078499"/>
                <a:gd name="connsiteX268" fmla="*/ 1445031 w 3024845"/>
                <a:gd name="connsiteY268" fmla="*/ 562062 h 1078499"/>
                <a:gd name="connsiteX269" fmla="*/ 1445031 w 3024845"/>
                <a:gd name="connsiteY269" fmla="*/ 561251 h 1078499"/>
                <a:gd name="connsiteX270" fmla="*/ 1445031 w 3024845"/>
                <a:gd name="connsiteY270" fmla="*/ 555577 h 1078499"/>
                <a:gd name="connsiteX271" fmla="*/ 1445791 w 3024845"/>
                <a:gd name="connsiteY271" fmla="*/ 555577 h 1078499"/>
                <a:gd name="connsiteX272" fmla="*/ 1451111 w 3024845"/>
                <a:gd name="connsiteY272" fmla="*/ 555577 h 1078499"/>
                <a:gd name="connsiteX273" fmla="*/ 1451111 w 3024845"/>
                <a:gd name="connsiteY273" fmla="*/ 556928 h 1078499"/>
                <a:gd name="connsiteX274" fmla="*/ 1451111 w 3024845"/>
                <a:gd name="connsiteY274" fmla="*/ 566386 h 1078499"/>
                <a:gd name="connsiteX275" fmla="*/ 1489618 w 3024845"/>
                <a:gd name="connsiteY275" fmla="*/ 566386 h 1078499"/>
                <a:gd name="connsiteX276" fmla="*/ 1489618 w 3024845"/>
                <a:gd name="connsiteY276" fmla="*/ 704739 h 1078499"/>
                <a:gd name="connsiteX277" fmla="*/ 1491138 w 3024845"/>
                <a:gd name="connsiteY277" fmla="*/ 704739 h 1078499"/>
                <a:gd name="connsiteX278" fmla="*/ 1501778 w 3024845"/>
                <a:gd name="connsiteY278" fmla="*/ 704739 h 1078499"/>
                <a:gd name="connsiteX279" fmla="*/ 1501778 w 3024845"/>
                <a:gd name="connsiteY279" fmla="*/ 691769 h 1078499"/>
                <a:gd name="connsiteX280" fmla="*/ 1505832 w 3024845"/>
                <a:gd name="connsiteY280" fmla="*/ 691769 h 1078499"/>
                <a:gd name="connsiteX281" fmla="*/ 1505832 w 3024845"/>
                <a:gd name="connsiteY281" fmla="*/ 704739 h 1078499"/>
                <a:gd name="connsiteX282" fmla="*/ 1536232 w 3024845"/>
                <a:gd name="connsiteY282" fmla="*/ 704739 h 1078499"/>
                <a:gd name="connsiteX283" fmla="*/ 1536232 w 3024845"/>
                <a:gd name="connsiteY283" fmla="*/ 674474 h 1078499"/>
                <a:gd name="connsiteX284" fmla="*/ 1548392 w 3024845"/>
                <a:gd name="connsiteY284" fmla="*/ 674474 h 1078499"/>
                <a:gd name="connsiteX285" fmla="*/ 1560552 w 3024845"/>
                <a:gd name="connsiteY285" fmla="*/ 672313 h 1078499"/>
                <a:gd name="connsiteX286" fmla="*/ 1564606 w 3024845"/>
                <a:gd name="connsiteY286" fmla="*/ 674474 h 1078499"/>
                <a:gd name="connsiteX287" fmla="*/ 1574739 w 3024845"/>
                <a:gd name="connsiteY287" fmla="*/ 674474 h 1078499"/>
                <a:gd name="connsiteX288" fmla="*/ 1574739 w 3024845"/>
                <a:gd name="connsiteY288" fmla="*/ 704739 h 1078499"/>
                <a:gd name="connsiteX289" fmla="*/ 1582846 w 3024845"/>
                <a:gd name="connsiteY289" fmla="*/ 704739 h 1078499"/>
                <a:gd name="connsiteX290" fmla="*/ 1582846 w 3024845"/>
                <a:gd name="connsiteY290" fmla="*/ 722034 h 1078499"/>
                <a:gd name="connsiteX291" fmla="*/ 1592182 w 3024845"/>
                <a:gd name="connsiteY291" fmla="*/ 722939 h 1078499"/>
                <a:gd name="connsiteX292" fmla="*/ 1605140 w 3024845"/>
                <a:gd name="connsiteY292" fmla="*/ 722939 h 1078499"/>
                <a:gd name="connsiteX293" fmla="*/ 1605140 w 3024845"/>
                <a:gd name="connsiteY293" fmla="*/ 706901 h 1078499"/>
                <a:gd name="connsiteX294" fmla="*/ 1673096 w 3024845"/>
                <a:gd name="connsiteY294" fmla="*/ 706901 h 1078499"/>
                <a:gd name="connsiteX295" fmla="*/ 1673096 w 3024845"/>
                <a:gd name="connsiteY295" fmla="*/ 621648 h 1078499"/>
                <a:gd name="connsiteX296" fmla="*/ 1745104 w 3024845"/>
                <a:gd name="connsiteY296" fmla="*/ 621648 h 1078499"/>
                <a:gd name="connsiteX297" fmla="*/ 1745104 w 3024845"/>
                <a:gd name="connsiteY297" fmla="*/ 700416 h 1078499"/>
                <a:gd name="connsiteX298" fmla="*/ 1747008 w 3024845"/>
                <a:gd name="connsiteY298" fmla="*/ 700416 h 1078499"/>
                <a:gd name="connsiteX299" fmla="*/ 1748250 w 3024845"/>
                <a:gd name="connsiteY299" fmla="*/ 722939 h 1078499"/>
                <a:gd name="connsiteX300" fmla="*/ 1757926 w 3024845"/>
                <a:gd name="connsiteY300" fmla="*/ 722939 h 1078499"/>
                <a:gd name="connsiteX301" fmla="*/ 1759168 w 3024845"/>
                <a:gd name="connsiteY301" fmla="*/ 700416 h 1078499"/>
                <a:gd name="connsiteX302" fmla="*/ 1765248 w 3024845"/>
                <a:gd name="connsiteY302" fmla="*/ 700416 h 1078499"/>
                <a:gd name="connsiteX303" fmla="*/ 1766490 w 3024845"/>
                <a:gd name="connsiteY303" fmla="*/ 722939 h 1078499"/>
                <a:gd name="connsiteX304" fmla="*/ 1817112 w 3024845"/>
                <a:gd name="connsiteY304" fmla="*/ 722939 h 1078499"/>
                <a:gd name="connsiteX305" fmla="*/ 1817112 w 3024845"/>
                <a:gd name="connsiteY305" fmla="*/ 559911 h 1078499"/>
                <a:gd name="connsiteX306" fmla="*/ 2014439 w 3024845"/>
                <a:gd name="connsiteY306" fmla="*/ 559911 h 1078499"/>
                <a:gd name="connsiteX307" fmla="*/ 2014439 w 3024845"/>
                <a:gd name="connsiteY307" fmla="*/ 722939 h 1078499"/>
                <a:gd name="connsiteX308" fmla="*/ 2033136 w 3024845"/>
                <a:gd name="connsiteY308" fmla="*/ 722939 h 1078499"/>
                <a:gd name="connsiteX309" fmla="*/ 2033136 w 3024845"/>
                <a:gd name="connsiteY309" fmla="*/ 640246 h 1078499"/>
                <a:gd name="connsiteX310" fmla="*/ 2128256 w 3024845"/>
                <a:gd name="connsiteY310" fmla="*/ 640246 h 1078499"/>
                <a:gd name="connsiteX311" fmla="*/ 2140186 w 3024845"/>
                <a:gd name="connsiteY311" fmla="*/ 322105 h 1078499"/>
                <a:gd name="connsiteX312" fmla="*/ 2128026 w 3024845"/>
                <a:gd name="connsiteY312" fmla="*/ 300487 h 1078499"/>
                <a:gd name="connsiteX313" fmla="*/ 2121946 w 3024845"/>
                <a:gd name="connsiteY313" fmla="*/ 296163 h 1078499"/>
                <a:gd name="connsiteX314" fmla="*/ 2130053 w 3024845"/>
                <a:gd name="connsiteY314" fmla="*/ 272384 h 1078499"/>
                <a:gd name="connsiteX315" fmla="*/ 2130053 w 3024845"/>
                <a:gd name="connsiteY315" fmla="*/ 255090 h 1078499"/>
                <a:gd name="connsiteX316" fmla="*/ 2144240 w 3024845"/>
                <a:gd name="connsiteY316" fmla="*/ 255090 h 1078499"/>
                <a:gd name="connsiteX317" fmla="*/ 2144240 w 3024845"/>
                <a:gd name="connsiteY317" fmla="*/ 233472 h 1078499"/>
                <a:gd name="connsiteX318" fmla="*/ 2146266 w 3024845"/>
                <a:gd name="connsiteY318" fmla="*/ 229148 h 1078499"/>
                <a:gd name="connsiteX319" fmla="*/ 2146266 w 3024845"/>
                <a:gd name="connsiteY319" fmla="*/ 151324 h 1078499"/>
                <a:gd name="connsiteX320" fmla="*/ 2144240 w 3024845"/>
                <a:gd name="connsiteY320" fmla="*/ 144839 h 1078499"/>
                <a:gd name="connsiteX321" fmla="*/ 2150320 w 3024845"/>
                <a:gd name="connsiteY321" fmla="*/ 138353 h 1078499"/>
                <a:gd name="connsiteX322" fmla="*/ 2150320 w 3024845"/>
                <a:gd name="connsiteY322" fmla="*/ 79985 h 1078499"/>
                <a:gd name="connsiteX323" fmla="*/ 2152346 w 3024845"/>
                <a:gd name="connsiteY323" fmla="*/ 75662 h 1078499"/>
                <a:gd name="connsiteX324" fmla="*/ 2152346 w 3024845"/>
                <a:gd name="connsiteY324" fmla="*/ 19456 h 1078499"/>
                <a:gd name="connsiteX325" fmla="*/ 2154373 w 3024845"/>
                <a:gd name="connsiteY325" fmla="*/ 0 h 1078499"/>
                <a:gd name="connsiteX326" fmla="*/ 2158427 w 3024845"/>
                <a:gd name="connsiteY326" fmla="*/ 17294 h 1078499"/>
                <a:gd name="connsiteX327" fmla="*/ 2160453 w 3024845"/>
                <a:gd name="connsiteY327" fmla="*/ 75662 h 1078499"/>
                <a:gd name="connsiteX328" fmla="*/ 2162480 w 3024845"/>
                <a:gd name="connsiteY328" fmla="*/ 138353 h 1078499"/>
                <a:gd name="connsiteX329" fmla="*/ 2168560 w 3024845"/>
                <a:gd name="connsiteY329" fmla="*/ 144839 h 1078499"/>
                <a:gd name="connsiteX330" fmla="*/ 2166533 w 3024845"/>
                <a:gd name="connsiteY330" fmla="*/ 151324 h 1078499"/>
                <a:gd name="connsiteX331" fmla="*/ 2166533 w 3024845"/>
                <a:gd name="connsiteY331" fmla="*/ 229148 h 1078499"/>
                <a:gd name="connsiteX332" fmla="*/ 2168560 w 3024845"/>
                <a:gd name="connsiteY332" fmla="*/ 233472 h 1078499"/>
                <a:gd name="connsiteX333" fmla="*/ 2168560 w 3024845"/>
                <a:gd name="connsiteY333" fmla="*/ 255090 h 1078499"/>
                <a:gd name="connsiteX334" fmla="*/ 2182747 w 3024845"/>
                <a:gd name="connsiteY334" fmla="*/ 255090 h 1078499"/>
                <a:gd name="connsiteX335" fmla="*/ 2182747 w 3024845"/>
                <a:gd name="connsiteY335" fmla="*/ 272384 h 1078499"/>
                <a:gd name="connsiteX336" fmla="*/ 2190854 w 3024845"/>
                <a:gd name="connsiteY336" fmla="*/ 296163 h 1078499"/>
                <a:gd name="connsiteX337" fmla="*/ 2184774 w 3024845"/>
                <a:gd name="connsiteY337" fmla="*/ 300487 h 1078499"/>
                <a:gd name="connsiteX338" fmla="*/ 2172613 w 3024845"/>
                <a:gd name="connsiteY338" fmla="*/ 322105 h 1078499"/>
                <a:gd name="connsiteX339" fmla="*/ 2180720 w 3024845"/>
                <a:gd name="connsiteY339" fmla="*/ 575033 h 1078499"/>
                <a:gd name="connsiteX340" fmla="*/ 2245574 w 3024845"/>
                <a:gd name="connsiteY340" fmla="*/ 575033 h 1078499"/>
                <a:gd name="connsiteX341" fmla="*/ 2245574 w 3024845"/>
                <a:gd name="connsiteY341" fmla="*/ 650695 h 1078499"/>
                <a:gd name="connsiteX342" fmla="*/ 2253681 w 3024845"/>
                <a:gd name="connsiteY342" fmla="*/ 650695 h 1078499"/>
                <a:gd name="connsiteX343" fmla="*/ 2255708 w 3024845"/>
                <a:gd name="connsiteY343" fmla="*/ 644210 h 1078499"/>
                <a:gd name="connsiteX344" fmla="*/ 2261788 w 3024845"/>
                <a:gd name="connsiteY344" fmla="*/ 644210 h 1078499"/>
                <a:gd name="connsiteX345" fmla="*/ 2263815 w 3024845"/>
                <a:gd name="connsiteY345" fmla="*/ 652857 h 1078499"/>
                <a:gd name="connsiteX346" fmla="*/ 2275975 w 3024845"/>
                <a:gd name="connsiteY346" fmla="*/ 652857 h 1078499"/>
                <a:gd name="connsiteX347" fmla="*/ 2275975 w 3024845"/>
                <a:gd name="connsiteY347" fmla="*/ 646371 h 1078499"/>
                <a:gd name="connsiteX348" fmla="*/ 2298268 w 3024845"/>
                <a:gd name="connsiteY348" fmla="*/ 646371 h 1078499"/>
                <a:gd name="connsiteX349" fmla="*/ 2298268 w 3024845"/>
                <a:gd name="connsiteY349" fmla="*/ 652857 h 1078499"/>
                <a:gd name="connsiteX350" fmla="*/ 2318535 w 3024845"/>
                <a:gd name="connsiteY350" fmla="*/ 652857 h 1078499"/>
                <a:gd name="connsiteX351" fmla="*/ 2318535 w 3024845"/>
                <a:gd name="connsiteY351" fmla="*/ 698254 h 1078499"/>
                <a:gd name="connsiteX352" fmla="*/ 2332722 w 3024845"/>
                <a:gd name="connsiteY352" fmla="*/ 698254 h 1078499"/>
                <a:gd name="connsiteX353" fmla="*/ 2332722 w 3024845"/>
                <a:gd name="connsiteY353" fmla="*/ 685283 h 1078499"/>
                <a:gd name="connsiteX354" fmla="*/ 2348936 w 3024845"/>
                <a:gd name="connsiteY354" fmla="*/ 685283 h 1078499"/>
                <a:gd name="connsiteX355" fmla="*/ 2348936 w 3024845"/>
                <a:gd name="connsiteY355" fmla="*/ 505856 h 1078499"/>
                <a:gd name="connsiteX356" fmla="*/ 2355016 w 3024845"/>
                <a:gd name="connsiteY356" fmla="*/ 499370 h 1078499"/>
                <a:gd name="connsiteX357" fmla="*/ 2427977 w 3024845"/>
                <a:gd name="connsiteY357" fmla="*/ 499370 h 1078499"/>
                <a:gd name="connsiteX358" fmla="*/ 2427977 w 3024845"/>
                <a:gd name="connsiteY358" fmla="*/ 508018 h 1078499"/>
                <a:gd name="connsiteX359" fmla="*/ 2438110 w 3024845"/>
                <a:gd name="connsiteY359" fmla="*/ 508018 h 1078499"/>
                <a:gd name="connsiteX360" fmla="*/ 2438110 w 3024845"/>
                <a:gd name="connsiteY360" fmla="*/ 622592 h 1078499"/>
                <a:gd name="connsiteX361" fmla="*/ 2460404 w 3024845"/>
                <a:gd name="connsiteY361" fmla="*/ 622592 h 1078499"/>
                <a:gd name="connsiteX362" fmla="*/ 2460404 w 3024845"/>
                <a:gd name="connsiteY362" fmla="*/ 555577 h 1078499"/>
                <a:gd name="connsiteX363" fmla="*/ 2486751 w 3024845"/>
                <a:gd name="connsiteY363" fmla="*/ 555577 h 1078499"/>
                <a:gd name="connsiteX364" fmla="*/ 2490804 w 3024845"/>
                <a:gd name="connsiteY364" fmla="*/ 551253 h 1078499"/>
                <a:gd name="connsiteX365" fmla="*/ 2498911 w 3024845"/>
                <a:gd name="connsiteY365" fmla="*/ 551253 h 1078499"/>
                <a:gd name="connsiteX366" fmla="*/ 2502964 w 3024845"/>
                <a:gd name="connsiteY366" fmla="*/ 555577 h 1078499"/>
                <a:gd name="connsiteX367" fmla="*/ 2525258 w 3024845"/>
                <a:gd name="connsiteY367" fmla="*/ 555577 h 1078499"/>
                <a:gd name="connsiteX368" fmla="*/ 2525258 w 3024845"/>
                <a:gd name="connsiteY368" fmla="*/ 438841 h 1078499"/>
                <a:gd name="connsiteX369" fmla="*/ 2582005 w 3024845"/>
                <a:gd name="connsiteY369" fmla="*/ 428032 h 1078499"/>
                <a:gd name="connsiteX370" fmla="*/ 2582005 w 3024845"/>
                <a:gd name="connsiteY370" fmla="*/ 429113 h 1078499"/>
                <a:gd name="connsiteX371" fmla="*/ 2582005 w 3024845"/>
                <a:gd name="connsiteY371" fmla="*/ 436679 h 1078499"/>
                <a:gd name="connsiteX372" fmla="*/ 2608352 w 3024845"/>
                <a:gd name="connsiteY372" fmla="*/ 436679 h 1078499"/>
                <a:gd name="connsiteX373" fmla="*/ 2608352 w 3024845"/>
                <a:gd name="connsiteY373" fmla="*/ 691769 h 1078499"/>
                <a:gd name="connsiteX374" fmla="*/ 2630646 w 3024845"/>
                <a:gd name="connsiteY374" fmla="*/ 691769 h 1078499"/>
                <a:gd name="connsiteX375" fmla="*/ 2630646 w 3024845"/>
                <a:gd name="connsiteY375" fmla="*/ 687445 h 1078499"/>
                <a:gd name="connsiteX376" fmla="*/ 2642806 w 3024845"/>
                <a:gd name="connsiteY376" fmla="*/ 687445 h 1078499"/>
                <a:gd name="connsiteX377" fmla="*/ 2642806 w 3024845"/>
                <a:gd name="connsiteY377" fmla="*/ 691769 h 1078499"/>
                <a:gd name="connsiteX378" fmla="*/ 2667126 w 3024845"/>
                <a:gd name="connsiteY378" fmla="*/ 691769 h 1078499"/>
                <a:gd name="connsiteX379" fmla="*/ 2667126 w 3024845"/>
                <a:gd name="connsiteY379" fmla="*/ 678798 h 1078499"/>
                <a:gd name="connsiteX380" fmla="*/ 2695500 w 3024845"/>
                <a:gd name="connsiteY380" fmla="*/ 678798 h 1078499"/>
                <a:gd name="connsiteX381" fmla="*/ 2707660 w 3024845"/>
                <a:gd name="connsiteY381" fmla="*/ 674474 h 1078499"/>
                <a:gd name="connsiteX382" fmla="*/ 2727927 w 3024845"/>
                <a:gd name="connsiteY382" fmla="*/ 678798 h 1078499"/>
                <a:gd name="connsiteX383" fmla="*/ 2727927 w 3024845"/>
                <a:gd name="connsiteY383" fmla="*/ 661504 h 1078499"/>
                <a:gd name="connsiteX384" fmla="*/ 2736034 w 3024845"/>
                <a:gd name="connsiteY384" fmla="*/ 661504 h 1078499"/>
                <a:gd name="connsiteX385" fmla="*/ 2736034 w 3024845"/>
                <a:gd name="connsiteY385" fmla="*/ 648533 h 1078499"/>
                <a:gd name="connsiteX386" fmla="*/ 2792781 w 3024845"/>
                <a:gd name="connsiteY386" fmla="*/ 648533 h 1078499"/>
                <a:gd name="connsiteX387" fmla="*/ 2792781 w 3024845"/>
                <a:gd name="connsiteY387" fmla="*/ 618268 h 1078499"/>
                <a:gd name="connsiteX388" fmla="*/ 2811021 w 3024845"/>
                <a:gd name="connsiteY388" fmla="*/ 618268 h 1078499"/>
                <a:gd name="connsiteX389" fmla="*/ 2811021 w 3024845"/>
                <a:gd name="connsiteY389" fmla="*/ 611783 h 1078499"/>
                <a:gd name="connsiteX390" fmla="*/ 2823181 w 3024845"/>
                <a:gd name="connsiteY390" fmla="*/ 611783 h 1078499"/>
                <a:gd name="connsiteX391" fmla="*/ 2823181 w 3024845"/>
                <a:gd name="connsiteY391" fmla="*/ 618268 h 1078499"/>
                <a:gd name="connsiteX392" fmla="*/ 2839395 w 3024845"/>
                <a:gd name="connsiteY392" fmla="*/ 618268 h 1078499"/>
                <a:gd name="connsiteX393" fmla="*/ 2839395 w 3024845"/>
                <a:gd name="connsiteY393" fmla="*/ 667989 h 1078499"/>
                <a:gd name="connsiteX394" fmla="*/ 2871822 w 3024845"/>
                <a:gd name="connsiteY394" fmla="*/ 667989 h 1078499"/>
                <a:gd name="connsiteX395" fmla="*/ 2871822 w 3024845"/>
                <a:gd name="connsiteY395" fmla="*/ 642048 h 1078499"/>
                <a:gd name="connsiteX396" fmla="*/ 2910329 w 3024845"/>
                <a:gd name="connsiteY396" fmla="*/ 642048 h 1078499"/>
                <a:gd name="connsiteX397" fmla="*/ 2910329 w 3024845"/>
                <a:gd name="connsiteY397" fmla="*/ 611783 h 1078499"/>
                <a:gd name="connsiteX398" fmla="*/ 2958970 w 3024845"/>
                <a:gd name="connsiteY398" fmla="*/ 611783 h 1078499"/>
                <a:gd name="connsiteX399" fmla="*/ 2958970 w 3024845"/>
                <a:gd name="connsiteY399" fmla="*/ 722939 h 1078499"/>
                <a:gd name="connsiteX400" fmla="*/ 2958970 w 3024845"/>
                <a:gd name="connsiteY400" fmla="*/ 736718 h 1078499"/>
                <a:gd name="connsiteX401" fmla="*/ 3024845 w 3024845"/>
                <a:gd name="connsiteY401" fmla="*/ 736718 h 1078499"/>
                <a:gd name="connsiteX402" fmla="*/ 3024845 w 3024845"/>
                <a:gd name="connsiteY402" fmla="*/ 1078499 h 1078499"/>
                <a:gd name="connsiteX403" fmla="*/ 2054 w 3024845"/>
                <a:gd name="connsiteY403" fmla="*/ 1076166 h 1078499"/>
                <a:gd name="connsiteX404" fmla="*/ 0 w 3024845"/>
                <a:gd name="connsiteY404" fmla="*/ 642048 h 1078499"/>
                <a:gd name="connsiteX405" fmla="*/ 20267 w 3024845"/>
                <a:gd name="connsiteY405" fmla="*/ 642048 h 1078499"/>
                <a:gd name="connsiteX406" fmla="*/ 20774 w 3024845"/>
                <a:gd name="connsiteY406" fmla="*/ 640967 h 1078499"/>
                <a:gd name="connsiteX407" fmla="*/ 24320 w 3024845"/>
                <a:gd name="connsiteY407" fmla="*/ 633401 h 1078499"/>
                <a:gd name="connsiteX408" fmla="*/ 26094 w 3024845"/>
                <a:gd name="connsiteY408" fmla="*/ 633671 h 1078499"/>
                <a:gd name="connsiteX409" fmla="*/ 38507 w 3024845"/>
                <a:gd name="connsiteY409" fmla="*/ 635562 h 1078499"/>
                <a:gd name="connsiteX410" fmla="*/ 39014 w 3024845"/>
                <a:gd name="connsiteY410" fmla="*/ 636914 h 1078499"/>
                <a:gd name="connsiteX411" fmla="*/ 42560 w 3024845"/>
                <a:gd name="connsiteY411" fmla="*/ 646371 h 1078499"/>
                <a:gd name="connsiteX412" fmla="*/ 68907 w 3024845"/>
                <a:gd name="connsiteY412" fmla="*/ 648533 h 1078499"/>
                <a:gd name="connsiteX413" fmla="*/ 68907 w 3024845"/>
                <a:gd name="connsiteY413" fmla="*/ 525312 h 1078499"/>
                <a:gd name="connsiteX414" fmla="*/ 70934 w 3024845"/>
                <a:gd name="connsiteY414" fmla="*/ 525312 h 1078499"/>
                <a:gd name="connsiteX415" fmla="*/ 85121 w 3024845"/>
                <a:gd name="connsiteY415" fmla="*/ 525312 h 1078499"/>
                <a:gd name="connsiteX416" fmla="*/ 85121 w 3024845"/>
                <a:gd name="connsiteY416" fmla="*/ 389120 h 1078499"/>
                <a:gd name="connsiteX417" fmla="*/ 86894 w 3024845"/>
                <a:gd name="connsiteY417" fmla="*/ 389120 h 1078499"/>
                <a:gd name="connsiteX418" fmla="*/ 99308 w 3024845"/>
                <a:gd name="connsiteY418" fmla="*/ 389120 h 1078499"/>
                <a:gd name="connsiteX419" fmla="*/ 99308 w 3024845"/>
                <a:gd name="connsiteY419" fmla="*/ 274546 h 1078499"/>
                <a:gd name="connsiteX420" fmla="*/ 103361 w 3024845"/>
                <a:gd name="connsiteY420" fmla="*/ 246442 h 1078499"/>
                <a:gd name="connsiteX421" fmla="*/ 105388 w 3024845"/>
                <a:gd name="connsiteY421" fmla="*/ 246442 h 1078499"/>
                <a:gd name="connsiteX422" fmla="*/ 119575 w 3024845"/>
                <a:gd name="connsiteY422" fmla="*/ 246442 h 1078499"/>
                <a:gd name="connsiteX423" fmla="*/ 156055 w 3024845"/>
                <a:gd name="connsiteY423" fmla="*/ 164295 h 1078499"/>
                <a:gd name="connsiteX0" fmla="*/ 119575 w 3024845"/>
                <a:gd name="connsiteY0" fmla="*/ 246442 h 1078499"/>
                <a:gd name="connsiteX1" fmla="*/ 162135 w 3024845"/>
                <a:gd name="connsiteY1" fmla="*/ 164295 h 1078499"/>
                <a:gd name="connsiteX2" fmla="*/ 200642 w 3024845"/>
                <a:gd name="connsiteY2" fmla="*/ 244281 h 1078499"/>
                <a:gd name="connsiteX3" fmla="*/ 202669 w 3024845"/>
                <a:gd name="connsiteY3" fmla="*/ 244281 h 1078499"/>
                <a:gd name="connsiteX4" fmla="*/ 216856 w 3024845"/>
                <a:gd name="connsiteY4" fmla="*/ 244281 h 1078499"/>
                <a:gd name="connsiteX5" fmla="*/ 216856 w 3024845"/>
                <a:gd name="connsiteY5" fmla="*/ 268060 h 1078499"/>
                <a:gd name="connsiteX6" fmla="*/ 217363 w 3024845"/>
                <a:gd name="connsiteY6" fmla="*/ 268871 h 1078499"/>
                <a:gd name="connsiteX7" fmla="*/ 220909 w 3024845"/>
                <a:gd name="connsiteY7" fmla="*/ 274546 h 1078499"/>
                <a:gd name="connsiteX8" fmla="*/ 220909 w 3024845"/>
                <a:gd name="connsiteY8" fmla="*/ 389120 h 1078499"/>
                <a:gd name="connsiteX9" fmla="*/ 223189 w 3024845"/>
                <a:gd name="connsiteY9" fmla="*/ 389120 h 1078499"/>
                <a:gd name="connsiteX10" fmla="*/ 239150 w 3024845"/>
                <a:gd name="connsiteY10" fmla="*/ 389120 h 1078499"/>
                <a:gd name="connsiteX11" fmla="*/ 239150 w 3024845"/>
                <a:gd name="connsiteY11" fmla="*/ 529635 h 1078499"/>
                <a:gd name="connsiteX12" fmla="*/ 240670 w 3024845"/>
                <a:gd name="connsiteY12" fmla="*/ 529365 h 1078499"/>
                <a:gd name="connsiteX13" fmla="*/ 251310 w 3024845"/>
                <a:gd name="connsiteY13" fmla="*/ 527474 h 1078499"/>
                <a:gd name="connsiteX14" fmla="*/ 249283 w 3024845"/>
                <a:gd name="connsiteY14" fmla="*/ 616106 h 1078499"/>
                <a:gd name="connsiteX15" fmla="*/ 250803 w 3024845"/>
                <a:gd name="connsiteY15" fmla="*/ 616377 h 1078499"/>
                <a:gd name="connsiteX16" fmla="*/ 261443 w 3024845"/>
                <a:gd name="connsiteY16" fmla="*/ 618268 h 1078499"/>
                <a:gd name="connsiteX17" fmla="*/ 261696 w 3024845"/>
                <a:gd name="connsiteY17" fmla="*/ 619079 h 1078499"/>
                <a:gd name="connsiteX18" fmla="*/ 263470 w 3024845"/>
                <a:gd name="connsiteY18" fmla="*/ 624754 h 1078499"/>
                <a:gd name="connsiteX19" fmla="*/ 264230 w 3024845"/>
                <a:gd name="connsiteY19" fmla="*/ 622322 h 1078499"/>
                <a:gd name="connsiteX20" fmla="*/ 269550 w 3024845"/>
                <a:gd name="connsiteY20" fmla="*/ 605298 h 1078499"/>
                <a:gd name="connsiteX21" fmla="*/ 271323 w 3024845"/>
                <a:gd name="connsiteY21" fmla="*/ 605298 h 1078499"/>
                <a:gd name="connsiteX22" fmla="*/ 283737 w 3024845"/>
                <a:gd name="connsiteY22" fmla="*/ 605298 h 1078499"/>
                <a:gd name="connsiteX23" fmla="*/ 283737 w 3024845"/>
                <a:gd name="connsiteY23" fmla="*/ 637724 h 1078499"/>
                <a:gd name="connsiteX24" fmla="*/ 284750 w 3024845"/>
                <a:gd name="connsiteY24" fmla="*/ 638265 h 1078499"/>
                <a:gd name="connsiteX25" fmla="*/ 291844 w 3024845"/>
                <a:gd name="connsiteY25" fmla="*/ 642048 h 1078499"/>
                <a:gd name="connsiteX26" fmla="*/ 291844 w 3024845"/>
                <a:gd name="connsiteY26" fmla="*/ 643399 h 1078499"/>
                <a:gd name="connsiteX27" fmla="*/ 291844 w 3024845"/>
                <a:gd name="connsiteY27" fmla="*/ 652857 h 1078499"/>
                <a:gd name="connsiteX28" fmla="*/ 336431 w 3024845"/>
                <a:gd name="connsiteY28" fmla="*/ 652857 h 1078499"/>
                <a:gd name="connsiteX29" fmla="*/ 336431 w 3024845"/>
                <a:gd name="connsiteY29" fmla="*/ 653938 h 1078499"/>
                <a:gd name="connsiteX30" fmla="*/ 336431 w 3024845"/>
                <a:gd name="connsiteY30" fmla="*/ 661504 h 1078499"/>
                <a:gd name="connsiteX31" fmla="*/ 338457 w 3024845"/>
                <a:gd name="connsiteY31" fmla="*/ 661504 h 1078499"/>
                <a:gd name="connsiteX32" fmla="*/ 352644 w 3024845"/>
                <a:gd name="connsiteY32" fmla="*/ 661504 h 1078499"/>
                <a:gd name="connsiteX33" fmla="*/ 352644 w 3024845"/>
                <a:gd name="connsiteY33" fmla="*/ 631239 h 1078499"/>
                <a:gd name="connsiteX34" fmla="*/ 397231 w 3024845"/>
                <a:gd name="connsiteY34" fmla="*/ 631239 h 1078499"/>
                <a:gd name="connsiteX35" fmla="*/ 397231 w 3024845"/>
                <a:gd name="connsiteY35" fmla="*/ 629888 h 1078499"/>
                <a:gd name="connsiteX36" fmla="*/ 397231 w 3024845"/>
                <a:gd name="connsiteY36" fmla="*/ 620430 h 1078499"/>
                <a:gd name="connsiteX37" fmla="*/ 398245 w 3024845"/>
                <a:gd name="connsiteY37" fmla="*/ 620430 h 1078499"/>
                <a:gd name="connsiteX38" fmla="*/ 405338 w 3024845"/>
                <a:gd name="connsiteY38" fmla="*/ 620430 h 1078499"/>
                <a:gd name="connsiteX39" fmla="*/ 405338 w 3024845"/>
                <a:gd name="connsiteY39" fmla="*/ 618539 h 1078499"/>
                <a:gd name="connsiteX40" fmla="*/ 405338 w 3024845"/>
                <a:gd name="connsiteY40" fmla="*/ 605298 h 1078499"/>
                <a:gd name="connsiteX41" fmla="*/ 406098 w 3024845"/>
                <a:gd name="connsiteY41" fmla="*/ 605298 h 1078499"/>
                <a:gd name="connsiteX42" fmla="*/ 411418 w 3024845"/>
                <a:gd name="connsiteY42" fmla="*/ 605298 h 1078499"/>
                <a:gd name="connsiteX43" fmla="*/ 411418 w 3024845"/>
                <a:gd name="connsiteY43" fmla="*/ 604217 h 1078499"/>
                <a:gd name="connsiteX44" fmla="*/ 411418 w 3024845"/>
                <a:gd name="connsiteY44" fmla="*/ 596650 h 1078499"/>
                <a:gd name="connsiteX45" fmla="*/ 413445 w 3024845"/>
                <a:gd name="connsiteY45" fmla="*/ 596650 h 1078499"/>
                <a:gd name="connsiteX46" fmla="*/ 427632 w 3024845"/>
                <a:gd name="connsiteY46" fmla="*/ 596650 h 1078499"/>
                <a:gd name="connsiteX47" fmla="*/ 427632 w 3024845"/>
                <a:gd name="connsiteY47" fmla="*/ 597731 h 1078499"/>
                <a:gd name="connsiteX48" fmla="*/ 427632 w 3024845"/>
                <a:gd name="connsiteY48" fmla="*/ 605298 h 1078499"/>
                <a:gd name="connsiteX49" fmla="*/ 449925 w 3024845"/>
                <a:gd name="connsiteY49" fmla="*/ 605298 h 1078499"/>
                <a:gd name="connsiteX50" fmla="*/ 449925 w 3024845"/>
                <a:gd name="connsiteY50" fmla="*/ 603406 h 1078499"/>
                <a:gd name="connsiteX51" fmla="*/ 449925 w 3024845"/>
                <a:gd name="connsiteY51" fmla="*/ 590165 h 1078499"/>
                <a:gd name="connsiteX52" fmla="*/ 451699 w 3024845"/>
                <a:gd name="connsiteY52" fmla="*/ 590165 h 1078499"/>
                <a:gd name="connsiteX53" fmla="*/ 464112 w 3024845"/>
                <a:gd name="connsiteY53" fmla="*/ 590165 h 1078499"/>
                <a:gd name="connsiteX54" fmla="*/ 464112 w 3024845"/>
                <a:gd name="connsiteY54" fmla="*/ 613945 h 1078499"/>
                <a:gd name="connsiteX55" fmla="*/ 465126 w 3024845"/>
                <a:gd name="connsiteY55" fmla="*/ 613945 h 1078499"/>
                <a:gd name="connsiteX56" fmla="*/ 472219 w 3024845"/>
                <a:gd name="connsiteY56" fmla="*/ 613945 h 1078499"/>
                <a:gd name="connsiteX57" fmla="*/ 472219 w 3024845"/>
                <a:gd name="connsiteY57" fmla="*/ 612864 h 1078499"/>
                <a:gd name="connsiteX58" fmla="*/ 472219 w 3024845"/>
                <a:gd name="connsiteY58" fmla="*/ 605298 h 1078499"/>
                <a:gd name="connsiteX59" fmla="*/ 473992 w 3024845"/>
                <a:gd name="connsiteY59" fmla="*/ 605298 h 1078499"/>
                <a:gd name="connsiteX60" fmla="*/ 486406 w 3024845"/>
                <a:gd name="connsiteY60" fmla="*/ 605298 h 1078499"/>
                <a:gd name="connsiteX61" fmla="*/ 486406 w 3024845"/>
                <a:gd name="connsiteY61" fmla="*/ 631239 h 1078499"/>
                <a:gd name="connsiteX62" fmla="*/ 488433 w 3024845"/>
                <a:gd name="connsiteY62" fmla="*/ 631239 h 1078499"/>
                <a:gd name="connsiteX63" fmla="*/ 502619 w 3024845"/>
                <a:gd name="connsiteY63" fmla="*/ 631239 h 1078499"/>
                <a:gd name="connsiteX64" fmla="*/ 502619 w 3024845"/>
                <a:gd name="connsiteY64" fmla="*/ 632860 h 1078499"/>
                <a:gd name="connsiteX65" fmla="*/ 502619 w 3024845"/>
                <a:gd name="connsiteY65" fmla="*/ 644210 h 1078499"/>
                <a:gd name="connsiteX66" fmla="*/ 503379 w 3024845"/>
                <a:gd name="connsiteY66" fmla="*/ 644210 h 1078499"/>
                <a:gd name="connsiteX67" fmla="*/ 508700 w 3024845"/>
                <a:gd name="connsiteY67" fmla="*/ 644210 h 1078499"/>
                <a:gd name="connsiteX68" fmla="*/ 508700 w 3024845"/>
                <a:gd name="connsiteY68" fmla="*/ 643399 h 1078499"/>
                <a:gd name="connsiteX69" fmla="*/ 508700 w 3024845"/>
                <a:gd name="connsiteY69" fmla="*/ 637724 h 1078499"/>
                <a:gd name="connsiteX70" fmla="*/ 539100 w 3024845"/>
                <a:gd name="connsiteY70" fmla="*/ 637724 h 1078499"/>
                <a:gd name="connsiteX71" fmla="*/ 539100 w 3024845"/>
                <a:gd name="connsiteY71" fmla="*/ 661504 h 1078499"/>
                <a:gd name="connsiteX72" fmla="*/ 540113 w 3024845"/>
                <a:gd name="connsiteY72" fmla="*/ 661504 h 1078499"/>
                <a:gd name="connsiteX73" fmla="*/ 547207 w 3024845"/>
                <a:gd name="connsiteY73" fmla="*/ 661504 h 1078499"/>
                <a:gd name="connsiteX74" fmla="*/ 547207 w 3024845"/>
                <a:gd name="connsiteY74" fmla="*/ 662585 h 1078499"/>
                <a:gd name="connsiteX75" fmla="*/ 547207 w 3024845"/>
                <a:gd name="connsiteY75" fmla="*/ 670151 h 1078499"/>
                <a:gd name="connsiteX76" fmla="*/ 547967 w 3024845"/>
                <a:gd name="connsiteY76" fmla="*/ 670151 h 1078499"/>
                <a:gd name="connsiteX77" fmla="*/ 553287 w 3024845"/>
                <a:gd name="connsiteY77" fmla="*/ 670151 h 1078499"/>
                <a:gd name="connsiteX78" fmla="*/ 553287 w 3024845"/>
                <a:gd name="connsiteY78" fmla="*/ 667989 h 1078499"/>
                <a:gd name="connsiteX79" fmla="*/ 553287 w 3024845"/>
                <a:gd name="connsiteY79" fmla="*/ 652857 h 1078499"/>
                <a:gd name="connsiteX80" fmla="*/ 554300 w 3024845"/>
                <a:gd name="connsiteY80" fmla="*/ 652857 h 1078499"/>
                <a:gd name="connsiteX81" fmla="*/ 561394 w 3024845"/>
                <a:gd name="connsiteY81" fmla="*/ 652857 h 1078499"/>
                <a:gd name="connsiteX82" fmla="*/ 561394 w 3024845"/>
                <a:gd name="connsiteY82" fmla="*/ 653938 h 1078499"/>
                <a:gd name="connsiteX83" fmla="*/ 561394 w 3024845"/>
                <a:gd name="connsiteY83" fmla="*/ 661504 h 1078499"/>
                <a:gd name="connsiteX84" fmla="*/ 566714 w 3024845"/>
                <a:gd name="connsiteY84" fmla="*/ 659511 h 1078499"/>
                <a:gd name="connsiteX85" fmla="*/ 567474 w 3024845"/>
                <a:gd name="connsiteY85" fmla="*/ 658531 h 1078499"/>
                <a:gd name="connsiteX86" fmla="*/ 567474 w 3024845"/>
                <a:gd name="connsiteY86" fmla="*/ 652857 h 1078499"/>
                <a:gd name="connsiteX87" fmla="*/ 605981 w 3024845"/>
                <a:gd name="connsiteY87" fmla="*/ 652857 h 1078499"/>
                <a:gd name="connsiteX88" fmla="*/ 605981 w 3024845"/>
                <a:gd name="connsiteY88" fmla="*/ 676636 h 1078499"/>
                <a:gd name="connsiteX89" fmla="*/ 608007 w 3024845"/>
                <a:gd name="connsiteY89" fmla="*/ 676636 h 1078499"/>
                <a:gd name="connsiteX90" fmla="*/ 622194 w 3024845"/>
                <a:gd name="connsiteY90" fmla="*/ 676636 h 1078499"/>
                <a:gd name="connsiteX91" fmla="*/ 622194 w 3024845"/>
                <a:gd name="connsiteY91" fmla="*/ 677717 h 1078499"/>
                <a:gd name="connsiteX92" fmla="*/ 622194 w 3024845"/>
                <a:gd name="connsiteY92" fmla="*/ 685283 h 1078499"/>
                <a:gd name="connsiteX93" fmla="*/ 623968 w 3024845"/>
                <a:gd name="connsiteY93" fmla="*/ 685283 h 1078499"/>
                <a:gd name="connsiteX94" fmla="*/ 636381 w 3024845"/>
                <a:gd name="connsiteY94" fmla="*/ 685283 h 1078499"/>
                <a:gd name="connsiteX95" fmla="*/ 636381 w 3024845"/>
                <a:gd name="connsiteY95" fmla="*/ 661504 h 1078499"/>
                <a:gd name="connsiteX96" fmla="*/ 637394 w 3024845"/>
                <a:gd name="connsiteY96" fmla="*/ 661504 h 1078499"/>
                <a:gd name="connsiteX97" fmla="*/ 644488 w 3024845"/>
                <a:gd name="connsiteY97" fmla="*/ 661504 h 1078499"/>
                <a:gd name="connsiteX98" fmla="*/ 644488 w 3024845"/>
                <a:gd name="connsiteY98" fmla="*/ 629077 h 1078499"/>
                <a:gd name="connsiteX99" fmla="*/ 645501 w 3024845"/>
                <a:gd name="connsiteY99" fmla="*/ 629077 h 1078499"/>
                <a:gd name="connsiteX100" fmla="*/ 652595 w 3024845"/>
                <a:gd name="connsiteY100" fmla="*/ 629077 h 1078499"/>
                <a:gd name="connsiteX101" fmla="*/ 652595 w 3024845"/>
                <a:gd name="connsiteY101" fmla="*/ 627186 h 1078499"/>
                <a:gd name="connsiteX102" fmla="*/ 652595 w 3024845"/>
                <a:gd name="connsiteY102" fmla="*/ 613945 h 1078499"/>
                <a:gd name="connsiteX103" fmla="*/ 651328 w 3024845"/>
                <a:gd name="connsiteY103" fmla="*/ 612323 h 1078499"/>
                <a:gd name="connsiteX104" fmla="*/ 656648 w 3024845"/>
                <a:gd name="connsiteY104" fmla="*/ 600974 h 1078499"/>
                <a:gd name="connsiteX105" fmla="*/ 664755 w 3024845"/>
                <a:gd name="connsiteY105" fmla="*/ 629077 h 1078499"/>
                <a:gd name="connsiteX106" fmla="*/ 665515 w 3024845"/>
                <a:gd name="connsiteY106" fmla="*/ 629077 h 1078499"/>
                <a:gd name="connsiteX107" fmla="*/ 670835 w 3024845"/>
                <a:gd name="connsiteY107" fmla="*/ 629077 h 1078499"/>
                <a:gd name="connsiteX108" fmla="*/ 670835 w 3024845"/>
                <a:gd name="connsiteY108" fmla="*/ 523150 h 1078499"/>
                <a:gd name="connsiteX109" fmla="*/ 672355 w 3024845"/>
                <a:gd name="connsiteY109" fmla="*/ 523150 h 1078499"/>
                <a:gd name="connsiteX110" fmla="*/ 682995 w 3024845"/>
                <a:gd name="connsiteY110" fmla="*/ 523150 h 1078499"/>
                <a:gd name="connsiteX111" fmla="*/ 682995 w 3024845"/>
                <a:gd name="connsiteY111" fmla="*/ 475591 h 1078499"/>
                <a:gd name="connsiteX112" fmla="*/ 709342 w 3024845"/>
                <a:gd name="connsiteY112" fmla="*/ 475591 h 1078499"/>
                <a:gd name="connsiteX113" fmla="*/ 709342 w 3024845"/>
                <a:gd name="connsiteY113" fmla="*/ 453973 h 1078499"/>
                <a:gd name="connsiteX114" fmla="*/ 743796 w 3024845"/>
                <a:gd name="connsiteY114" fmla="*/ 453973 h 1078499"/>
                <a:gd name="connsiteX115" fmla="*/ 743796 w 3024845"/>
                <a:gd name="connsiteY115" fmla="*/ 456405 h 1078499"/>
                <a:gd name="connsiteX116" fmla="*/ 743796 w 3024845"/>
                <a:gd name="connsiteY116" fmla="*/ 473429 h 1078499"/>
                <a:gd name="connsiteX117" fmla="*/ 746076 w 3024845"/>
                <a:gd name="connsiteY117" fmla="*/ 473429 h 1078499"/>
                <a:gd name="connsiteX118" fmla="*/ 762036 w 3024845"/>
                <a:gd name="connsiteY118" fmla="*/ 473429 h 1078499"/>
                <a:gd name="connsiteX119" fmla="*/ 762036 w 3024845"/>
                <a:gd name="connsiteY119" fmla="*/ 520988 h 1078499"/>
                <a:gd name="connsiteX120" fmla="*/ 763049 w 3024845"/>
                <a:gd name="connsiteY120" fmla="*/ 520988 h 1078499"/>
                <a:gd name="connsiteX121" fmla="*/ 770143 w 3024845"/>
                <a:gd name="connsiteY121" fmla="*/ 520988 h 1078499"/>
                <a:gd name="connsiteX122" fmla="*/ 784330 w 3024845"/>
                <a:gd name="connsiteY122" fmla="*/ 525312 h 1078499"/>
                <a:gd name="connsiteX123" fmla="*/ 784330 w 3024845"/>
                <a:gd name="connsiteY123" fmla="*/ 564224 h 1078499"/>
                <a:gd name="connsiteX124" fmla="*/ 785343 w 3024845"/>
                <a:gd name="connsiteY124" fmla="*/ 564224 h 1078499"/>
                <a:gd name="connsiteX125" fmla="*/ 792436 w 3024845"/>
                <a:gd name="connsiteY125" fmla="*/ 564224 h 1078499"/>
                <a:gd name="connsiteX126" fmla="*/ 792436 w 3024845"/>
                <a:gd name="connsiteY126" fmla="*/ 565845 h 1078499"/>
                <a:gd name="connsiteX127" fmla="*/ 792436 w 3024845"/>
                <a:gd name="connsiteY127" fmla="*/ 577194 h 1078499"/>
                <a:gd name="connsiteX128" fmla="*/ 794463 w 3024845"/>
                <a:gd name="connsiteY128" fmla="*/ 577194 h 1078499"/>
                <a:gd name="connsiteX129" fmla="*/ 808650 w 3024845"/>
                <a:gd name="connsiteY129" fmla="*/ 577194 h 1078499"/>
                <a:gd name="connsiteX130" fmla="*/ 814730 w 3024845"/>
                <a:gd name="connsiteY130" fmla="*/ 583680 h 1078499"/>
                <a:gd name="connsiteX131" fmla="*/ 814730 w 3024845"/>
                <a:gd name="connsiteY131" fmla="*/ 605298 h 1078499"/>
                <a:gd name="connsiteX132" fmla="*/ 817010 w 3024845"/>
                <a:gd name="connsiteY132" fmla="*/ 605298 h 1078499"/>
                <a:gd name="connsiteX133" fmla="*/ 832970 w 3024845"/>
                <a:gd name="connsiteY133" fmla="*/ 605298 h 1078499"/>
                <a:gd name="connsiteX134" fmla="*/ 832970 w 3024845"/>
                <a:gd name="connsiteY134" fmla="*/ 606378 h 1078499"/>
                <a:gd name="connsiteX135" fmla="*/ 832970 w 3024845"/>
                <a:gd name="connsiteY135" fmla="*/ 613945 h 1078499"/>
                <a:gd name="connsiteX136" fmla="*/ 834237 w 3024845"/>
                <a:gd name="connsiteY136" fmla="*/ 613945 h 1078499"/>
                <a:gd name="connsiteX137" fmla="*/ 843104 w 3024845"/>
                <a:gd name="connsiteY137" fmla="*/ 613945 h 1078499"/>
                <a:gd name="connsiteX138" fmla="*/ 843104 w 3024845"/>
                <a:gd name="connsiteY138" fmla="*/ 616106 h 1078499"/>
                <a:gd name="connsiteX139" fmla="*/ 843104 w 3024845"/>
                <a:gd name="connsiteY139" fmla="*/ 631239 h 1078499"/>
                <a:gd name="connsiteX140" fmla="*/ 847157 w 3024845"/>
                <a:gd name="connsiteY140" fmla="*/ 629347 h 1078499"/>
                <a:gd name="connsiteX141" fmla="*/ 847157 w 3024845"/>
                <a:gd name="connsiteY141" fmla="*/ 616106 h 1078499"/>
                <a:gd name="connsiteX142" fmla="*/ 848170 w 3024845"/>
                <a:gd name="connsiteY142" fmla="*/ 616106 h 1078499"/>
                <a:gd name="connsiteX143" fmla="*/ 855264 w 3024845"/>
                <a:gd name="connsiteY143" fmla="*/ 616106 h 1078499"/>
                <a:gd name="connsiteX144" fmla="*/ 855264 w 3024845"/>
                <a:gd name="connsiteY144" fmla="*/ 617728 h 1078499"/>
                <a:gd name="connsiteX145" fmla="*/ 855264 w 3024845"/>
                <a:gd name="connsiteY145" fmla="*/ 629077 h 1078499"/>
                <a:gd name="connsiteX146" fmla="*/ 856024 w 3024845"/>
                <a:gd name="connsiteY146" fmla="*/ 629077 h 1078499"/>
                <a:gd name="connsiteX147" fmla="*/ 861344 w 3024845"/>
                <a:gd name="connsiteY147" fmla="*/ 629077 h 1078499"/>
                <a:gd name="connsiteX148" fmla="*/ 909984 w 3024845"/>
                <a:gd name="connsiteY148" fmla="*/ 624754 h 1078499"/>
                <a:gd name="connsiteX149" fmla="*/ 909984 w 3024845"/>
                <a:gd name="connsiteY149" fmla="*/ 626105 h 1078499"/>
                <a:gd name="connsiteX150" fmla="*/ 909984 w 3024845"/>
                <a:gd name="connsiteY150" fmla="*/ 635562 h 1078499"/>
                <a:gd name="connsiteX151" fmla="*/ 910744 w 3024845"/>
                <a:gd name="connsiteY151" fmla="*/ 635562 h 1078499"/>
                <a:gd name="connsiteX152" fmla="*/ 916065 w 3024845"/>
                <a:gd name="connsiteY152" fmla="*/ 635562 h 1078499"/>
                <a:gd name="connsiteX153" fmla="*/ 916065 w 3024845"/>
                <a:gd name="connsiteY153" fmla="*/ 637724 h 1078499"/>
                <a:gd name="connsiteX154" fmla="*/ 916065 w 3024845"/>
                <a:gd name="connsiteY154" fmla="*/ 652857 h 1078499"/>
                <a:gd name="connsiteX155" fmla="*/ 918091 w 3024845"/>
                <a:gd name="connsiteY155" fmla="*/ 651506 h 1078499"/>
                <a:gd name="connsiteX156" fmla="*/ 932278 w 3024845"/>
                <a:gd name="connsiteY156" fmla="*/ 642048 h 1078499"/>
                <a:gd name="connsiteX157" fmla="*/ 938358 w 3024845"/>
                <a:gd name="connsiteY157" fmla="*/ 600974 h 1078499"/>
                <a:gd name="connsiteX158" fmla="*/ 939118 w 3024845"/>
                <a:gd name="connsiteY158" fmla="*/ 600704 h 1078499"/>
                <a:gd name="connsiteX159" fmla="*/ 944438 w 3024845"/>
                <a:gd name="connsiteY159" fmla="*/ 598812 h 1078499"/>
                <a:gd name="connsiteX160" fmla="*/ 946465 w 3024845"/>
                <a:gd name="connsiteY160" fmla="*/ 529635 h 1078499"/>
                <a:gd name="connsiteX161" fmla="*/ 948492 w 3024845"/>
                <a:gd name="connsiteY161" fmla="*/ 598812 h 1078499"/>
                <a:gd name="connsiteX162" fmla="*/ 949252 w 3024845"/>
                <a:gd name="connsiteY162" fmla="*/ 599082 h 1078499"/>
                <a:gd name="connsiteX163" fmla="*/ 954572 w 3024845"/>
                <a:gd name="connsiteY163" fmla="*/ 600974 h 1078499"/>
                <a:gd name="connsiteX164" fmla="*/ 954572 w 3024845"/>
                <a:gd name="connsiteY164" fmla="*/ 514503 h 1078499"/>
                <a:gd name="connsiteX165" fmla="*/ 958625 w 3024845"/>
                <a:gd name="connsiteY165" fmla="*/ 482076 h 1078499"/>
                <a:gd name="connsiteX166" fmla="*/ 997132 w 3024845"/>
                <a:gd name="connsiteY166" fmla="*/ 482076 h 1078499"/>
                <a:gd name="connsiteX167" fmla="*/ 997132 w 3024845"/>
                <a:gd name="connsiteY167" fmla="*/ 514503 h 1078499"/>
                <a:gd name="connsiteX168" fmla="*/ 997892 w 3024845"/>
                <a:gd name="connsiteY168" fmla="*/ 514503 h 1078499"/>
                <a:gd name="connsiteX169" fmla="*/ 1003212 w 3024845"/>
                <a:gd name="connsiteY169" fmla="*/ 514503 h 1078499"/>
                <a:gd name="connsiteX170" fmla="*/ 1003212 w 3024845"/>
                <a:gd name="connsiteY170" fmla="*/ 432355 h 1078499"/>
                <a:gd name="connsiteX171" fmla="*/ 1004986 w 3024845"/>
                <a:gd name="connsiteY171" fmla="*/ 432355 h 1078499"/>
                <a:gd name="connsiteX172" fmla="*/ 1017399 w 3024845"/>
                <a:gd name="connsiteY172" fmla="*/ 432355 h 1078499"/>
                <a:gd name="connsiteX173" fmla="*/ 1017399 w 3024845"/>
                <a:gd name="connsiteY173" fmla="*/ 430464 h 1078499"/>
                <a:gd name="connsiteX174" fmla="*/ 1017399 w 3024845"/>
                <a:gd name="connsiteY174" fmla="*/ 417223 h 1078499"/>
                <a:gd name="connsiteX175" fmla="*/ 1039693 w 3024845"/>
                <a:gd name="connsiteY175" fmla="*/ 417223 h 1078499"/>
                <a:gd name="connsiteX176" fmla="*/ 1039693 w 3024845"/>
                <a:gd name="connsiteY176" fmla="*/ 416142 h 1078499"/>
                <a:gd name="connsiteX177" fmla="*/ 1039693 w 3024845"/>
                <a:gd name="connsiteY177" fmla="*/ 408576 h 1078499"/>
                <a:gd name="connsiteX178" fmla="*/ 1041466 w 3024845"/>
                <a:gd name="connsiteY178" fmla="*/ 408576 h 1078499"/>
                <a:gd name="connsiteX179" fmla="*/ 1053880 w 3024845"/>
                <a:gd name="connsiteY179" fmla="*/ 408576 h 1078499"/>
                <a:gd name="connsiteX180" fmla="*/ 1053880 w 3024845"/>
                <a:gd name="connsiteY180" fmla="*/ 409657 h 1078499"/>
                <a:gd name="connsiteX181" fmla="*/ 1053880 w 3024845"/>
                <a:gd name="connsiteY181" fmla="*/ 417223 h 1078499"/>
                <a:gd name="connsiteX182" fmla="*/ 1054640 w 3024845"/>
                <a:gd name="connsiteY182" fmla="*/ 417223 h 1078499"/>
                <a:gd name="connsiteX183" fmla="*/ 1059960 w 3024845"/>
                <a:gd name="connsiteY183" fmla="*/ 417223 h 1078499"/>
                <a:gd name="connsiteX184" fmla="*/ 1070093 w 3024845"/>
                <a:gd name="connsiteY184" fmla="*/ 412899 h 1078499"/>
                <a:gd name="connsiteX185" fmla="*/ 1074146 w 3024845"/>
                <a:gd name="connsiteY185" fmla="*/ 416142 h 1078499"/>
                <a:gd name="connsiteX186" fmla="*/ 1074146 w 3024845"/>
                <a:gd name="connsiteY186" fmla="*/ 408576 h 1078499"/>
                <a:gd name="connsiteX187" fmla="*/ 1076426 w 3024845"/>
                <a:gd name="connsiteY187" fmla="*/ 408576 h 1078499"/>
                <a:gd name="connsiteX188" fmla="*/ 1092387 w 3024845"/>
                <a:gd name="connsiteY188" fmla="*/ 408576 h 1078499"/>
                <a:gd name="connsiteX189" fmla="*/ 1092387 w 3024845"/>
                <a:gd name="connsiteY189" fmla="*/ 409657 h 1078499"/>
                <a:gd name="connsiteX190" fmla="*/ 1092387 w 3024845"/>
                <a:gd name="connsiteY190" fmla="*/ 417223 h 1078499"/>
                <a:gd name="connsiteX191" fmla="*/ 1122787 w 3024845"/>
                <a:gd name="connsiteY191" fmla="*/ 417223 h 1078499"/>
                <a:gd name="connsiteX192" fmla="*/ 1122787 w 3024845"/>
                <a:gd name="connsiteY192" fmla="*/ 418844 h 1078499"/>
                <a:gd name="connsiteX193" fmla="*/ 1122787 w 3024845"/>
                <a:gd name="connsiteY193" fmla="*/ 430194 h 1078499"/>
                <a:gd name="connsiteX194" fmla="*/ 1149134 w 3024845"/>
                <a:gd name="connsiteY194" fmla="*/ 430194 h 1078499"/>
                <a:gd name="connsiteX195" fmla="*/ 1149134 w 3024845"/>
                <a:gd name="connsiteY195" fmla="*/ 460458 h 1078499"/>
                <a:gd name="connsiteX196" fmla="*/ 1149894 w 3024845"/>
                <a:gd name="connsiteY196" fmla="*/ 460458 h 1078499"/>
                <a:gd name="connsiteX197" fmla="*/ 1155214 w 3024845"/>
                <a:gd name="connsiteY197" fmla="*/ 460458 h 1078499"/>
                <a:gd name="connsiteX198" fmla="*/ 1155214 w 3024845"/>
                <a:gd name="connsiteY198" fmla="*/ 461539 h 1078499"/>
                <a:gd name="connsiteX199" fmla="*/ 1155214 w 3024845"/>
                <a:gd name="connsiteY199" fmla="*/ 469106 h 1078499"/>
                <a:gd name="connsiteX200" fmla="*/ 1159268 w 3024845"/>
                <a:gd name="connsiteY200" fmla="*/ 499370 h 1078499"/>
                <a:gd name="connsiteX201" fmla="*/ 1160028 w 3024845"/>
                <a:gd name="connsiteY201" fmla="*/ 499370 h 1078499"/>
                <a:gd name="connsiteX202" fmla="*/ 1165348 w 3024845"/>
                <a:gd name="connsiteY202" fmla="*/ 499370 h 1078499"/>
                <a:gd name="connsiteX203" fmla="*/ 1165348 w 3024845"/>
                <a:gd name="connsiteY203" fmla="*/ 500181 h 1078499"/>
                <a:gd name="connsiteX204" fmla="*/ 1165348 w 3024845"/>
                <a:gd name="connsiteY204" fmla="*/ 505856 h 1078499"/>
                <a:gd name="connsiteX205" fmla="*/ 1166361 w 3024845"/>
                <a:gd name="connsiteY205" fmla="*/ 505856 h 1078499"/>
                <a:gd name="connsiteX206" fmla="*/ 1173454 w 3024845"/>
                <a:gd name="connsiteY206" fmla="*/ 505856 h 1078499"/>
                <a:gd name="connsiteX207" fmla="*/ 1173454 w 3024845"/>
                <a:gd name="connsiteY207" fmla="*/ 536121 h 1078499"/>
                <a:gd name="connsiteX208" fmla="*/ 1175481 w 3024845"/>
                <a:gd name="connsiteY208" fmla="*/ 536121 h 1078499"/>
                <a:gd name="connsiteX209" fmla="*/ 1189668 w 3024845"/>
                <a:gd name="connsiteY209" fmla="*/ 536121 h 1078499"/>
                <a:gd name="connsiteX210" fmla="*/ 1189668 w 3024845"/>
                <a:gd name="connsiteY210" fmla="*/ 559900 h 1078499"/>
                <a:gd name="connsiteX211" fmla="*/ 1191695 w 3024845"/>
                <a:gd name="connsiteY211" fmla="*/ 561521 h 1078499"/>
                <a:gd name="connsiteX212" fmla="*/ 1191695 w 3024845"/>
                <a:gd name="connsiteY212" fmla="*/ 572871 h 1078499"/>
                <a:gd name="connsiteX213" fmla="*/ 1192455 w 3024845"/>
                <a:gd name="connsiteY213" fmla="*/ 572871 h 1078499"/>
                <a:gd name="connsiteX214" fmla="*/ 1197775 w 3024845"/>
                <a:gd name="connsiteY214" fmla="*/ 572871 h 1078499"/>
                <a:gd name="connsiteX215" fmla="*/ 1197775 w 3024845"/>
                <a:gd name="connsiteY215" fmla="*/ 596650 h 1078499"/>
                <a:gd name="connsiteX216" fmla="*/ 1199041 w 3024845"/>
                <a:gd name="connsiteY216" fmla="*/ 596650 h 1078499"/>
                <a:gd name="connsiteX217" fmla="*/ 1207908 w 3024845"/>
                <a:gd name="connsiteY217" fmla="*/ 596650 h 1078499"/>
                <a:gd name="connsiteX218" fmla="*/ 1209935 w 3024845"/>
                <a:gd name="connsiteY218" fmla="*/ 600704 h 1078499"/>
                <a:gd name="connsiteX219" fmla="*/ 1209935 w 3024845"/>
                <a:gd name="connsiteY219" fmla="*/ 613945 h 1078499"/>
                <a:gd name="connsiteX220" fmla="*/ 1211455 w 3024845"/>
                <a:gd name="connsiteY220" fmla="*/ 612053 h 1078499"/>
                <a:gd name="connsiteX221" fmla="*/ 1222095 w 3024845"/>
                <a:gd name="connsiteY221" fmla="*/ 598812 h 1078499"/>
                <a:gd name="connsiteX222" fmla="*/ 1250469 w 3024845"/>
                <a:gd name="connsiteY222" fmla="*/ 598812 h 1078499"/>
                <a:gd name="connsiteX223" fmla="*/ 1250469 w 3024845"/>
                <a:gd name="connsiteY223" fmla="*/ 685283 h 1078499"/>
                <a:gd name="connsiteX224" fmla="*/ 1251229 w 3024845"/>
                <a:gd name="connsiteY224" fmla="*/ 685283 h 1078499"/>
                <a:gd name="connsiteX225" fmla="*/ 1256549 w 3024845"/>
                <a:gd name="connsiteY225" fmla="*/ 685283 h 1078499"/>
                <a:gd name="connsiteX226" fmla="*/ 1257309 w 3024845"/>
                <a:gd name="connsiteY226" fmla="*/ 683932 h 1078499"/>
                <a:gd name="connsiteX227" fmla="*/ 1262629 w 3024845"/>
                <a:gd name="connsiteY227" fmla="*/ 674474 h 1078499"/>
                <a:gd name="connsiteX228" fmla="*/ 1262629 w 3024845"/>
                <a:gd name="connsiteY228" fmla="*/ 676366 h 1078499"/>
                <a:gd name="connsiteX229" fmla="*/ 1262629 w 3024845"/>
                <a:gd name="connsiteY229" fmla="*/ 689607 h 1078499"/>
                <a:gd name="connsiteX230" fmla="*/ 1266682 w 3024845"/>
                <a:gd name="connsiteY230" fmla="*/ 644210 h 1078499"/>
                <a:gd name="connsiteX231" fmla="*/ 1267442 w 3024845"/>
                <a:gd name="connsiteY231" fmla="*/ 644210 h 1078499"/>
                <a:gd name="connsiteX232" fmla="*/ 1272762 w 3024845"/>
                <a:gd name="connsiteY232" fmla="*/ 644210 h 1078499"/>
                <a:gd name="connsiteX233" fmla="*/ 1272762 w 3024845"/>
                <a:gd name="connsiteY233" fmla="*/ 579356 h 1078499"/>
                <a:gd name="connsiteX234" fmla="*/ 1273776 w 3024845"/>
                <a:gd name="connsiteY234" fmla="*/ 579356 h 1078499"/>
                <a:gd name="connsiteX235" fmla="*/ 1280869 w 3024845"/>
                <a:gd name="connsiteY235" fmla="*/ 579356 h 1078499"/>
                <a:gd name="connsiteX236" fmla="*/ 1293029 w 3024845"/>
                <a:gd name="connsiteY236" fmla="*/ 536121 h 1078499"/>
                <a:gd name="connsiteX237" fmla="*/ 1294296 w 3024845"/>
                <a:gd name="connsiteY237" fmla="*/ 536121 h 1078499"/>
                <a:gd name="connsiteX238" fmla="*/ 1303163 w 3024845"/>
                <a:gd name="connsiteY238" fmla="*/ 536121 h 1078499"/>
                <a:gd name="connsiteX239" fmla="*/ 1313296 w 3024845"/>
                <a:gd name="connsiteY239" fmla="*/ 579356 h 1078499"/>
                <a:gd name="connsiteX240" fmla="*/ 1314309 w 3024845"/>
                <a:gd name="connsiteY240" fmla="*/ 579356 h 1078499"/>
                <a:gd name="connsiteX241" fmla="*/ 1321403 w 3024845"/>
                <a:gd name="connsiteY241" fmla="*/ 579356 h 1078499"/>
                <a:gd name="connsiteX242" fmla="*/ 1321403 w 3024845"/>
                <a:gd name="connsiteY242" fmla="*/ 618268 h 1078499"/>
                <a:gd name="connsiteX243" fmla="*/ 1323176 w 3024845"/>
                <a:gd name="connsiteY243" fmla="*/ 618268 h 1078499"/>
                <a:gd name="connsiteX244" fmla="*/ 1335590 w 3024845"/>
                <a:gd name="connsiteY244" fmla="*/ 618268 h 1078499"/>
                <a:gd name="connsiteX245" fmla="*/ 1335590 w 3024845"/>
                <a:gd name="connsiteY245" fmla="*/ 620430 h 1078499"/>
                <a:gd name="connsiteX246" fmla="*/ 1335590 w 3024845"/>
                <a:gd name="connsiteY246" fmla="*/ 635562 h 1078499"/>
                <a:gd name="connsiteX247" fmla="*/ 1339643 w 3024845"/>
                <a:gd name="connsiteY247" fmla="*/ 633401 h 1078499"/>
                <a:gd name="connsiteX248" fmla="*/ 1339643 w 3024845"/>
                <a:gd name="connsiteY248" fmla="*/ 618268 h 1078499"/>
                <a:gd name="connsiteX249" fmla="*/ 1341163 w 3024845"/>
                <a:gd name="connsiteY249" fmla="*/ 618268 h 1078499"/>
                <a:gd name="connsiteX250" fmla="*/ 1351803 w 3024845"/>
                <a:gd name="connsiteY250" fmla="*/ 618268 h 1078499"/>
                <a:gd name="connsiteX251" fmla="*/ 1351803 w 3024845"/>
                <a:gd name="connsiteY251" fmla="*/ 619889 h 1078499"/>
                <a:gd name="connsiteX252" fmla="*/ 1351803 w 3024845"/>
                <a:gd name="connsiteY252" fmla="*/ 631239 h 1078499"/>
                <a:gd name="connsiteX253" fmla="*/ 1382204 w 3024845"/>
                <a:gd name="connsiteY253" fmla="*/ 631239 h 1078499"/>
                <a:gd name="connsiteX254" fmla="*/ 1382204 w 3024845"/>
                <a:gd name="connsiteY254" fmla="*/ 594489 h 1078499"/>
                <a:gd name="connsiteX255" fmla="*/ 1383470 w 3024845"/>
                <a:gd name="connsiteY255" fmla="*/ 594489 h 1078499"/>
                <a:gd name="connsiteX256" fmla="*/ 1392337 w 3024845"/>
                <a:gd name="connsiteY256" fmla="*/ 594489 h 1078499"/>
                <a:gd name="connsiteX257" fmla="*/ 1392337 w 3024845"/>
                <a:gd name="connsiteY257" fmla="*/ 616106 h 1078499"/>
                <a:gd name="connsiteX258" fmla="*/ 1394364 w 3024845"/>
                <a:gd name="connsiteY258" fmla="*/ 583680 h 1078499"/>
                <a:gd name="connsiteX259" fmla="*/ 1416657 w 3024845"/>
                <a:gd name="connsiteY259" fmla="*/ 583680 h 1078499"/>
                <a:gd name="connsiteX260" fmla="*/ 1416657 w 3024845"/>
                <a:gd name="connsiteY260" fmla="*/ 582058 h 1078499"/>
                <a:gd name="connsiteX261" fmla="*/ 1416657 w 3024845"/>
                <a:gd name="connsiteY261" fmla="*/ 570709 h 1078499"/>
                <a:gd name="connsiteX262" fmla="*/ 1417417 w 3024845"/>
                <a:gd name="connsiteY262" fmla="*/ 570709 h 1078499"/>
                <a:gd name="connsiteX263" fmla="*/ 1422737 w 3024845"/>
                <a:gd name="connsiteY263" fmla="*/ 570709 h 1078499"/>
                <a:gd name="connsiteX264" fmla="*/ 1422737 w 3024845"/>
                <a:gd name="connsiteY264" fmla="*/ 568818 h 1078499"/>
                <a:gd name="connsiteX265" fmla="*/ 1422737 w 3024845"/>
                <a:gd name="connsiteY265" fmla="*/ 555577 h 1078499"/>
                <a:gd name="connsiteX266" fmla="*/ 1426791 w 3024845"/>
                <a:gd name="connsiteY266" fmla="*/ 562062 h 1078499"/>
                <a:gd name="connsiteX267" fmla="*/ 1429071 w 3024845"/>
                <a:gd name="connsiteY267" fmla="*/ 562062 h 1078499"/>
                <a:gd name="connsiteX268" fmla="*/ 1445031 w 3024845"/>
                <a:gd name="connsiteY268" fmla="*/ 562062 h 1078499"/>
                <a:gd name="connsiteX269" fmla="*/ 1445031 w 3024845"/>
                <a:gd name="connsiteY269" fmla="*/ 561251 h 1078499"/>
                <a:gd name="connsiteX270" fmla="*/ 1445031 w 3024845"/>
                <a:gd name="connsiteY270" fmla="*/ 555577 h 1078499"/>
                <a:gd name="connsiteX271" fmla="*/ 1445791 w 3024845"/>
                <a:gd name="connsiteY271" fmla="*/ 555577 h 1078499"/>
                <a:gd name="connsiteX272" fmla="*/ 1451111 w 3024845"/>
                <a:gd name="connsiteY272" fmla="*/ 555577 h 1078499"/>
                <a:gd name="connsiteX273" fmla="*/ 1451111 w 3024845"/>
                <a:gd name="connsiteY273" fmla="*/ 556928 h 1078499"/>
                <a:gd name="connsiteX274" fmla="*/ 1451111 w 3024845"/>
                <a:gd name="connsiteY274" fmla="*/ 566386 h 1078499"/>
                <a:gd name="connsiteX275" fmla="*/ 1489618 w 3024845"/>
                <a:gd name="connsiteY275" fmla="*/ 566386 h 1078499"/>
                <a:gd name="connsiteX276" fmla="*/ 1489618 w 3024845"/>
                <a:gd name="connsiteY276" fmla="*/ 704739 h 1078499"/>
                <a:gd name="connsiteX277" fmla="*/ 1491138 w 3024845"/>
                <a:gd name="connsiteY277" fmla="*/ 704739 h 1078499"/>
                <a:gd name="connsiteX278" fmla="*/ 1501778 w 3024845"/>
                <a:gd name="connsiteY278" fmla="*/ 704739 h 1078499"/>
                <a:gd name="connsiteX279" fmla="*/ 1501778 w 3024845"/>
                <a:gd name="connsiteY279" fmla="*/ 691769 h 1078499"/>
                <a:gd name="connsiteX280" fmla="*/ 1505832 w 3024845"/>
                <a:gd name="connsiteY280" fmla="*/ 691769 h 1078499"/>
                <a:gd name="connsiteX281" fmla="*/ 1505832 w 3024845"/>
                <a:gd name="connsiteY281" fmla="*/ 704739 h 1078499"/>
                <a:gd name="connsiteX282" fmla="*/ 1536232 w 3024845"/>
                <a:gd name="connsiteY282" fmla="*/ 704739 h 1078499"/>
                <a:gd name="connsiteX283" fmla="*/ 1536232 w 3024845"/>
                <a:gd name="connsiteY283" fmla="*/ 674474 h 1078499"/>
                <a:gd name="connsiteX284" fmla="*/ 1548392 w 3024845"/>
                <a:gd name="connsiteY284" fmla="*/ 674474 h 1078499"/>
                <a:gd name="connsiteX285" fmla="*/ 1560552 w 3024845"/>
                <a:gd name="connsiteY285" fmla="*/ 672313 h 1078499"/>
                <a:gd name="connsiteX286" fmla="*/ 1564606 w 3024845"/>
                <a:gd name="connsiteY286" fmla="*/ 674474 h 1078499"/>
                <a:gd name="connsiteX287" fmla="*/ 1574739 w 3024845"/>
                <a:gd name="connsiteY287" fmla="*/ 674474 h 1078499"/>
                <a:gd name="connsiteX288" fmla="*/ 1574739 w 3024845"/>
                <a:gd name="connsiteY288" fmla="*/ 704739 h 1078499"/>
                <a:gd name="connsiteX289" fmla="*/ 1582846 w 3024845"/>
                <a:gd name="connsiteY289" fmla="*/ 704739 h 1078499"/>
                <a:gd name="connsiteX290" fmla="*/ 1582846 w 3024845"/>
                <a:gd name="connsiteY290" fmla="*/ 722034 h 1078499"/>
                <a:gd name="connsiteX291" fmla="*/ 1592182 w 3024845"/>
                <a:gd name="connsiteY291" fmla="*/ 722939 h 1078499"/>
                <a:gd name="connsiteX292" fmla="*/ 1605140 w 3024845"/>
                <a:gd name="connsiteY292" fmla="*/ 722939 h 1078499"/>
                <a:gd name="connsiteX293" fmla="*/ 1605140 w 3024845"/>
                <a:gd name="connsiteY293" fmla="*/ 706901 h 1078499"/>
                <a:gd name="connsiteX294" fmla="*/ 1673096 w 3024845"/>
                <a:gd name="connsiteY294" fmla="*/ 706901 h 1078499"/>
                <a:gd name="connsiteX295" fmla="*/ 1673096 w 3024845"/>
                <a:gd name="connsiteY295" fmla="*/ 621648 h 1078499"/>
                <a:gd name="connsiteX296" fmla="*/ 1745104 w 3024845"/>
                <a:gd name="connsiteY296" fmla="*/ 621648 h 1078499"/>
                <a:gd name="connsiteX297" fmla="*/ 1745104 w 3024845"/>
                <a:gd name="connsiteY297" fmla="*/ 700416 h 1078499"/>
                <a:gd name="connsiteX298" fmla="*/ 1747008 w 3024845"/>
                <a:gd name="connsiteY298" fmla="*/ 700416 h 1078499"/>
                <a:gd name="connsiteX299" fmla="*/ 1748250 w 3024845"/>
                <a:gd name="connsiteY299" fmla="*/ 722939 h 1078499"/>
                <a:gd name="connsiteX300" fmla="*/ 1757926 w 3024845"/>
                <a:gd name="connsiteY300" fmla="*/ 722939 h 1078499"/>
                <a:gd name="connsiteX301" fmla="*/ 1759168 w 3024845"/>
                <a:gd name="connsiteY301" fmla="*/ 700416 h 1078499"/>
                <a:gd name="connsiteX302" fmla="*/ 1765248 w 3024845"/>
                <a:gd name="connsiteY302" fmla="*/ 700416 h 1078499"/>
                <a:gd name="connsiteX303" fmla="*/ 1766490 w 3024845"/>
                <a:gd name="connsiteY303" fmla="*/ 722939 h 1078499"/>
                <a:gd name="connsiteX304" fmla="*/ 1817112 w 3024845"/>
                <a:gd name="connsiteY304" fmla="*/ 722939 h 1078499"/>
                <a:gd name="connsiteX305" fmla="*/ 1817112 w 3024845"/>
                <a:gd name="connsiteY305" fmla="*/ 559911 h 1078499"/>
                <a:gd name="connsiteX306" fmla="*/ 2014439 w 3024845"/>
                <a:gd name="connsiteY306" fmla="*/ 559911 h 1078499"/>
                <a:gd name="connsiteX307" fmla="*/ 2014439 w 3024845"/>
                <a:gd name="connsiteY307" fmla="*/ 722939 h 1078499"/>
                <a:gd name="connsiteX308" fmla="*/ 2033136 w 3024845"/>
                <a:gd name="connsiteY308" fmla="*/ 722939 h 1078499"/>
                <a:gd name="connsiteX309" fmla="*/ 2033136 w 3024845"/>
                <a:gd name="connsiteY309" fmla="*/ 640246 h 1078499"/>
                <a:gd name="connsiteX310" fmla="*/ 2128256 w 3024845"/>
                <a:gd name="connsiteY310" fmla="*/ 640246 h 1078499"/>
                <a:gd name="connsiteX311" fmla="*/ 2140186 w 3024845"/>
                <a:gd name="connsiteY311" fmla="*/ 322105 h 1078499"/>
                <a:gd name="connsiteX312" fmla="*/ 2128026 w 3024845"/>
                <a:gd name="connsiteY312" fmla="*/ 300487 h 1078499"/>
                <a:gd name="connsiteX313" fmla="*/ 2121946 w 3024845"/>
                <a:gd name="connsiteY313" fmla="*/ 296163 h 1078499"/>
                <a:gd name="connsiteX314" fmla="*/ 2130053 w 3024845"/>
                <a:gd name="connsiteY314" fmla="*/ 272384 h 1078499"/>
                <a:gd name="connsiteX315" fmla="*/ 2130053 w 3024845"/>
                <a:gd name="connsiteY315" fmla="*/ 255090 h 1078499"/>
                <a:gd name="connsiteX316" fmla="*/ 2144240 w 3024845"/>
                <a:gd name="connsiteY316" fmla="*/ 255090 h 1078499"/>
                <a:gd name="connsiteX317" fmla="*/ 2144240 w 3024845"/>
                <a:gd name="connsiteY317" fmla="*/ 233472 h 1078499"/>
                <a:gd name="connsiteX318" fmla="*/ 2146266 w 3024845"/>
                <a:gd name="connsiteY318" fmla="*/ 229148 h 1078499"/>
                <a:gd name="connsiteX319" fmla="*/ 2146266 w 3024845"/>
                <a:gd name="connsiteY319" fmla="*/ 151324 h 1078499"/>
                <a:gd name="connsiteX320" fmla="*/ 2144240 w 3024845"/>
                <a:gd name="connsiteY320" fmla="*/ 144839 h 1078499"/>
                <a:gd name="connsiteX321" fmla="*/ 2150320 w 3024845"/>
                <a:gd name="connsiteY321" fmla="*/ 138353 h 1078499"/>
                <a:gd name="connsiteX322" fmla="*/ 2150320 w 3024845"/>
                <a:gd name="connsiteY322" fmla="*/ 79985 h 1078499"/>
                <a:gd name="connsiteX323" fmla="*/ 2152346 w 3024845"/>
                <a:gd name="connsiteY323" fmla="*/ 75662 h 1078499"/>
                <a:gd name="connsiteX324" fmla="*/ 2152346 w 3024845"/>
                <a:gd name="connsiteY324" fmla="*/ 19456 h 1078499"/>
                <a:gd name="connsiteX325" fmla="*/ 2154373 w 3024845"/>
                <a:gd name="connsiteY325" fmla="*/ 0 h 1078499"/>
                <a:gd name="connsiteX326" fmla="*/ 2158427 w 3024845"/>
                <a:gd name="connsiteY326" fmla="*/ 17294 h 1078499"/>
                <a:gd name="connsiteX327" fmla="*/ 2160453 w 3024845"/>
                <a:gd name="connsiteY327" fmla="*/ 75662 h 1078499"/>
                <a:gd name="connsiteX328" fmla="*/ 2162480 w 3024845"/>
                <a:gd name="connsiteY328" fmla="*/ 138353 h 1078499"/>
                <a:gd name="connsiteX329" fmla="*/ 2168560 w 3024845"/>
                <a:gd name="connsiteY329" fmla="*/ 144839 h 1078499"/>
                <a:gd name="connsiteX330" fmla="*/ 2166533 w 3024845"/>
                <a:gd name="connsiteY330" fmla="*/ 151324 h 1078499"/>
                <a:gd name="connsiteX331" fmla="*/ 2166533 w 3024845"/>
                <a:gd name="connsiteY331" fmla="*/ 229148 h 1078499"/>
                <a:gd name="connsiteX332" fmla="*/ 2168560 w 3024845"/>
                <a:gd name="connsiteY332" fmla="*/ 233472 h 1078499"/>
                <a:gd name="connsiteX333" fmla="*/ 2168560 w 3024845"/>
                <a:gd name="connsiteY333" fmla="*/ 255090 h 1078499"/>
                <a:gd name="connsiteX334" fmla="*/ 2182747 w 3024845"/>
                <a:gd name="connsiteY334" fmla="*/ 255090 h 1078499"/>
                <a:gd name="connsiteX335" fmla="*/ 2182747 w 3024845"/>
                <a:gd name="connsiteY335" fmla="*/ 272384 h 1078499"/>
                <a:gd name="connsiteX336" fmla="*/ 2190854 w 3024845"/>
                <a:gd name="connsiteY336" fmla="*/ 296163 h 1078499"/>
                <a:gd name="connsiteX337" fmla="*/ 2184774 w 3024845"/>
                <a:gd name="connsiteY337" fmla="*/ 300487 h 1078499"/>
                <a:gd name="connsiteX338" fmla="*/ 2172613 w 3024845"/>
                <a:gd name="connsiteY338" fmla="*/ 322105 h 1078499"/>
                <a:gd name="connsiteX339" fmla="*/ 2180720 w 3024845"/>
                <a:gd name="connsiteY339" fmla="*/ 575033 h 1078499"/>
                <a:gd name="connsiteX340" fmla="*/ 2245574 w 3024845"/>
                <a:gd name="connsiteY340" fmla="*/ 575033 h 1078499"/>
                <a:gd name="connsiteX341" fmla="*/ 2245574 w 3024845"/>
                <a:gd name="connsiteY341" fmla="*/ 650695 h 1078499"/>
                <a:gd name="connsiteX342" fmla="*/ 2253681 w 3024845"/>
                <a:gd name="connsiteY342" fmla="*/ 650695 h 1078499"/>
                <a:gd name="connsiteX343" fmla="*/ 2255708 w 3024845"/>
                <a:gd name="connsiteY343" fmla="*/ 644210 h 1078499"/>
                <a:gd name="connsiteX344" fmla="*/ 2261788 w 3024845"/>
                <a:gd name="connsiteY344" fmla="*/ 644210 h 1078499"/>
                <a:gd name="connsiteX345" fmla="*/ 2263815 w 3024845"/>
                <a:gd name="connsiteY345" fmla="*/ 652857 h 1078499"/>
                <a:gd name="connsiteX346" fmla="*/ 2275975 w 3024845"/>
                <a:gd name="connsiteY346" fmla="*/ 652857 h 1078499"/>
                <a:gd name="connsiteX347" fmla="*/ 2275975 w 3024845"/>
                <a:gd name="connsiteY347" fmla="*/ 646371 h 1078499"/>
                <a:gd name="connsiteX348" fmla="*/ 2298268 w 3024845"/>
                <a:gd name="connsiteY348" fmla="*/ 646371 h 1078499"/>
                <a:gd name="connsiteX349" fmla="*/ 2298268 w 3024845"/>
                <a:gd name="connsiteY349" fmla="*/ 652857 h 1078499"/>
                <a:gd name="connsiteX350" fmla="*/ 2318535 w 3024845"/>
                <a:gd name="connsiteY350" fmla="*/ 652857 h 1078499"/>
                <a:gd name="connsiteX351" fmla="*/ 2318535 w 3024845"/>
                <a:gd name="connsiteY351" fmla="*/ 698254 h 1078499"/>
                <a:gd name="connsiteX352" fmla="*/ 2332722 w 3024845"/>
                <a:gd name="connsiteY352" fmla="*/ 698254 h 1078499"/>
                <a:gd name="connsiteX353" fmla="*/ 2332722 w 3024845"/>
                <a:gd name="connsiteY353" fmla="*/ 685283 h 1078499"/>
                <a:gd name="connsiteX354" fmla="*/ 2348936 w 3024845"/>
                <a:gd name="connsiteY354" fmla="*/ 685283 h 1078499"/>
                <a:gd name="connsiteX355" fmla="*/ 2348936 w 3024845"/>
                <a:gd name="connsiteY355" fmla="*/ 505856 h 1078499"/>
                <a:gd name="connsiteX356" fmla="*/ 2355016 w 3024845"/>
                <a:gd name="connsiteY356" fmla="*/ 499370 h 1078499"/>
                <a:gd name="connsiteX357" fmla="*/ 2427977 w 3024845"/>
                <a:gd name="connsiteY357" fmla="*/ 499370 h 1078499"/>
                <a:gd name="connsiteX358" fmla="*/ 2427977 w 3024845"/>
                <a:gd name="connsiteY358" fmla="*/ 508018 h 1078499"/>
                <a:gd name="connsiteX359" fmla="*/ 2438110 w 3024845"/>
                <a:gd name="connsiteY359" fmla="*/ 508018 h 1078499"/>
                <a:gd name="connsiteX360" fmla="*/ 2438110 w 3024845"/>
                <a:gd name="connsiteY360" fmla="*/ 622592 h 1078499"/>
                <a:gd name="connsiteX361" fmla="*/ 2460404 w 3024845"/>
                <a:gd name="connsiteY361" fmla="*/ 622592 h 1078499"/>
                <a:gd name="connsiteX362" fmla="*/ 2460404 w 3024845"/>
                <a:gd name="connsiteY362" fmla="*/ 555577 h 1078499"/>
                <a:gd name="connsiteX363" fmla="*/ 2486751 w 3024845"/>
                <a:gd name="connsiteY363" fmla="*/ 555577 h 1078499"/>
                <a:gd name="connsiteX364" fmla="*/ 2490804 w 3024845"/>
                <a:gd name="connsiteY364" fmla="*/ 551253 h 1078499"/>
                <a:gd name="connsiteX365" fmla="*/ 2498911 w 3024845"/>
                <a:gd name="connsiteY365" fmla="*/ 551253 h 1078499"/>
                <a:gd name="connsiteX366" fmla="*/ 2502964 w 3024845"/>
                <a:gd name="connsiteY366" fmla="*/ 555577 h 1078499"/>
                <a:gd name="connsiteX367" fmla="*/ 2525258 w 3024845"/>
                <a:gd name="connsiteY367" fmla="*/ 555577 h 1078499"/>
                <a:gd name="connsiteX368" fmla="*/ 2525258 w 3024845"/>
                <a:gd name="connsiteY368" fmla="*/ 438841 h 1078499"/>
                <a:gd name="connsiteX369" fmla="*/ 2582005 w 3024845"/>
                <a:gd name="connsiteY369" fmla="*/ 428032 h 1078499"/>
                <a:gd name="connsiteX370" fmla="*/ 2582005 w 3024845"/>
                <a:gd name="connsiteY370" fmla="*/ 429113 h 1078499"/>
                <a:gd name="connsiteX371" fmla="*/ 2582005 w 3024845"/>
                <a:gd name="connsiteY371" fmla="*/ 436679 h 1078499"/>
                <a:gd name="connsiteX372" fmla="*/ 2608352 w 3024845"/>
                <a:gd name="connsiteY372" fmla="*/ 436679 h 1078499"/>
                <a:gd name="connsiteX373" fmla="*/ 2608352 w 3024845"/>
                <a:gd name="connsiteY373" fmla="*/ 691769 h 1078499"/>
                <a:gd name="connsiteX374" fmla="*/ 2630646 w 3024845"/>
                <a:gd name="connsiteY374" fmla="*/ 691769 h 1078499"/>
                <a:gd name="connsiteX375" fmla="*/ 2630646 w 3024845"/>
                <a:gd name="connsiteY375" fmla="*/ 687445 h 1078499"/>
                <a:gd name="connsiteX376" fmla="*/ 2642806 w 3024845"/>
                <a:gd name="connsiteY376" fmla="*/ 687445 h 1078499"/>
                <a:gd name="connsiteX377" fmla="*/ 2642806 w 3024845"/>
                <a:gd name="connsiteY377" fmla="*/ 691769 h 1078499"/>
                <a:gd name="connsiteX378" fmla="*/ 2667126 w 3024845"/>
                <a:gd name="connsiteY378" fmla="*/ 691769 h 1078499"/>
                <a:gd name="connsiteX379" fmla="*/ 2667126 w 3024845"/>
                <a:gd name="connsiteY379" fmla="*/ 678798 h 1078499"/>
                <a:gd name="connsiteX380" fmla="*/ 2695500 w 3024845"/>
                <a:gd name="connsiteY380" fmla="*/ 678798 h 1078499"/>
                <a:gd name="connsiteX381" fmla="*/ 2707660 w 3024845"/>
                <a:gd name="connsiteY381" fmla="*/ 674474 h 1078499"/>
                <a:gd name="connsiteX382" fmla="*/ 2727927 w 3024845"/>
                <a:gd name="connsiteY382" fmla="*/ 678798 h 1078499"/>
                <a:gd name="connsiteX383" fmla="*/ 2727927 w 3024845"/>
                <a:gd name="connsiteY383" fmla="*/ 661504 h 1078499"/>
                <a:gd name="connsiteX384" fmla="*/ 2736034 w 3024845"/>
                <a:gd name="connsiteY384" fmla="*/ 661504 h 1078499"/>
                <a:gd name="connsiteX385" fmla="*/ 2736034 w 3024845"/>
                <a:gd name="connsiteY385" fmla="*/ 648533 h 1078499"/>
                <a:gd name="connsiteX386" fmla="*/ 2792781 w 3024845"/>
                <a:gd name="connsiteY386" fmla="*/ 648533 h 1078499"/>
                <a:gd name="connsiteX387" fmla="*/ 2792781 w 3024845"/>
                <a:gd name="connsiteY387" fmla="*/ 618268 h 1078499"/>
                <a:gd name="connsiteX388" fmla="*/ 2811021 w 3024845"/>
                <a:gd name="connsiteY388" fmla="*/ 618268 h 1078499"/>
                <a:gd name="connsiteX389" fmla="*/ 2811021 w 3024845"/>
                <a:gd name="connsiteY389" fmla="*/ 611783 h 1078499"/>
                <a:gd name="connsiteX390" fmla="*/ 2823181 w 3024845"/>
                <a:gd name="connsiteY390" fmla="*/ 611783 h 1078499"/>
                <a:gd name="connsiteX391" fmla="*/ 2823181 w 3024845"/>
                <a:gd name="connsiteY391" fmla="*/ 618268 h 1078499"/>
                <a:gd name="connsiteX392" fmla="*/ 2839395 w 3024845"/>
                <a:gd name="connsiteY392" fmla="*/ 618268 h 1078499"/>
                <a:gd name="connsiteX393" fmla="*/ 2839395 w 3024845"/>
                <a:gd name="connsiteY393" fmla="*/ 667989 h 1078499"/>
                <a:gd name="connsiteX394" fmla="*/ 2871822 w 3024845"/>
                <a:gd name="connsiteY394" fmla="*/ 667989 h 1078499"/>
                <a:gd name="connsiteX395" fmla="*/ 2871822 w 3024845"/>
                <a:gd name="connsiteY395" fmla="*/ 642048 h 1078499"/>
                <a:gd name="connsiteX396" fmla="*/ 2910329 w 3024845"/>
                <a:gd name="connsiteY396" fmla="*/ 642048 h 1078499"/>
                <a:gd name="connsiteX397" fmla="*/ 2910329 w 3024845"/>
                <a:gd name="connsiteY397" fmla="*/ 611783 h 1078499"/>
                <a:gd name="connsiteX398" fmla="*/ 2958970 w 3024845"/>
                <a:gd name="connsiteY398" fmla="*/ 611783 h 1078499"/>
                <a:gd name="connsiteX399" fmla="*/ 2958970 w 3024845"/>
                <a:gd name="connsiteY399" fmla="*/ 722939 h 1078499"/>
                <a:gd name="connsiteX400" fmla="*/ 2958970 w 3024845"/>
                <a:gd name="connsiteY400" fmla="*/ 736718 h 1078499"/>
                <a:gd name="connsiteX401" fmla="*/ 3024845 w 3024845"/>
                <a:gd name="connsiteY401" fmla="*/ 736718 h 1078499"/>
                <a:gd name="connsiteX402" fmla="*/ 3024845 w 3024845"/>
                <a:gd name="connsiteY402" fmla="*/ 1078499 h 1078499"/>
                <a:gd name="connsiteX403" fmla="*/ 2054 w 3024845"/>
                <a:gd name="connsiteY403" fmla="*/ 1076166 h 1078499"/>
                <a:gd name="connsiteX404" fmla="*/ 0 w 3024845"/>
                <a:gd name="connsiteY404" fmla="*/ 642048 h 1078499"/>
                <a:gd name="connsiteX405" fmla="*/ 20267 w 3024845"/>
                <a:gd name="connsiteY405" fmla="*/ 642048 h 1078499"/>
                <a:gd name="connsiteX406" fmla="*/ 20774 w 3024845"/>
                <a:gd name="connsiteY406" fmla="*/ 640967 h 1078499"/>
                <a:gd name="connsiteX407" fmla="*/ 24320 w 3024845"/>
                <a:gd name="connsiteY407" fmla="*/ 633401 h 1078499"/>
                <a:gd name="connsiteX408" fmla="*/ 26094 w 3024845"/>
                <a:gd name="connsiteY408" fmla="*/ 633671 h 1078499"/>
                <a:gd name="connsiteX409" fmla="*/ 38507 w 3024845"/>
                <a:gd name="connsiteY409" fmla="*/ 635562 h 1078499"/>
                <a:gd name="connsiteX410" fmla="*/ 39014 w 3024845"/>
                <a:gd name="connsiteY410" fmla="*/ 636914 h 1078499"/>
                <a:gd name="connsiteX411" fmla="*/ 42560 w 3024845"/>
                <a:gd name="connsiteY411" fmla="*/ 646371 h 1078499"/>
                <a:gd name="connsiteX412" fmla="*/ 68907 w 3024845"/>
                <a:gd name="connsiteY412" fmla="*/ 648533 h 1078499"/>
                <a:gd name="connsiteX413" fmla="*/ 68907 w 3024845"/>
                <a:gd name="connsiteY413" fmla="*/ 525312 h 1078499"/>
                <a:gd name="connsiteX414" fmla="*/ 70934 w 3024845"/>
                <a:gd name="connsiteY414" fmla="*/ 525312 h 1078499"/>
                <a:gd name="connsiteX415" fmla="*/ 85121 w 3024845"/>
                <a:gd name="connsiteY415" fmla="*/ 525312 h 1078499"/>
                <a:gd name="connsiteX416" fmla="*/ 85121 w 3024845"/>
                <a:gd name="connsiteY416" fmla="*/ 389120 h 1078499"/>
                <a:gd name="connsiteX417" fmla="*/ 86894 w 3024845"/>
                <a:gd name="connsiteY417" fmla="*/ 389120 h 1078499"/>
                <a:gd name="connsiteX418" fmla="*/ 99308 w 3024845"/>
                <a:gd name="connsiteY418" fmla="*/ 389120 h 1078499"/>
                <a:gd name="connsiteX419" fmla="*/ 99308 w 3024845"/>
                <a:gd name="connsiteY419" fmla="*/ 274546 h 1078499"/>
                <a:gd name="connsiteX420" fmla="*/ 103361 w 3024845"/>
                <a:gd name="connsiteY420" fmla="*/ 246442 h 1078499"/>
                <a:gd name="connsiteX421" fmla="*/ 105388 w 3024845"/>
                <a:gd name="connsiteY421" fmla="*/ 246442 h 1078499"/>
                <a:gd name="connsiteX422" fmla="*/ 119575 w 3024845"/>
                <a:gd name="connsiteY422" fmla="*/ 246442 h 1078499"/>
                <a:gd name="connsiteX0" fmla="*/ 119575 w 3024845"/>
                <a:gd name="connsiteY0" fmla="*/ 246442 h 1078499"/>
                <a:gd name="connsiteX1" fmla="*/ 200642 w 3024845"/>
                <a:gd name="connsiteY1" fmla="*/ 244281 h 1078499"/>
                <a:gd name="connsiteX2" fmla="*/ 202669 w 3024845"/>
                <a:gd name="connsiteY2" fmla="*/ 244281 h 1078499"/>
                <a:gd name="connsiteX3" fmla="*/ 216856 w 3024845"/>
                <a:gd name="connsiteY3" fmla="*/ 244281 h 1078499"/>
                <a:gd name="connsiteX4" fmla="*/ 216856 w 3024845"/>
                <a:gd name="connsiteY4" fmla="*/ 268060 h 1078499"/>
                <a:gd name="connsiteX5" fmla="*/ 217363 w 3024845"/>
                <a:gd name="connsiteY5" fmla="*/ 268871 h 1078499"/>
                <a:gd name="connsiteX6" fmla="*/ 220909 w 3024845"/>
                <a:gd name="connsiteY6" fmla="*/ 274546 h 1078499"/>
                <a:gd name="connsiteX7" fmla="*/ 220909 w 3024845"/>
                <a:gd name="connsiteY7" fmla="*/ 389120 h 1078499"/>
                <a:gd name="connsiteX8" fmla="*/ 223189 w 3024845"/>
                <a:gd name="connsiteY8" fmla="*/ 389120 h 1078499"/>
                <a:gd name="connsiteX9" fmla="*/ 239150 w 3024845"/>
                <a:gd name="connsiteY9" fmla="*/ 389120 h 1078499"/>
                <a:gd name="connsiteX10" fmla="*/ 239150 w 3024845"/>
                <a:gd name="connsiteY10" fmla="*/ 529635 h 1078499"/>
                <a:gd name="connsiteX11" fmla="*/ 240670 w 3024845"/>
                <a:gd name="connsiteY11" fmla="*/ 529365 h 1078499"/>
                <a:gd name="connsiteX12" fmla="*/ 251310 w 3024845"/>
                <a:gd name="connsiteY12" fmla="*/ 527474 h 1078499"/>
                <a:gd name="connsiteX13" fmla="*/ 249283 w 3024845"/>
                <a:gd name="connsiteY13" fmla="*/ 616106 h 1078499"/>
                <a:gd name="connsiteX14" fmla="*/ 250803 w 3024845"/>
                <a:gd name="connsiteY14" fmla="*/ 616377 h 1078499"/>
                <a:gd name="connsiteX15" fmla="*/ 261443 w 3024845"/>
                <a:gd name="connsiteY15" fmla="*/ 618268 h 1078499"/>
                <a:gd name="connsiteX16" fmla="*/ 261696 w 3024845"/>
                <a:gd name="connsiteY16" fmla="*/ 619079 h 1078499"/>
                <a:gd name="connsiteX17" fmla="*/ 263470 w 3024845"/>
                <a:gd name="connsiteY17" fmla="*/ 624754 h 1078499"/>
                <a:gd name="connsiteX18" fmla="*/ 264230 w 3024845"/>
                <a:gd name="connsiteY18" fmla="*/ 622322 h 1078499"/>
                <a:gd name="connsiteX19" fmla="*/ 269550 w 3024845"/>
                <a:gd name="connsiteY19" fmla="*/ 605298 h 1078499"/>
                <a:gd name="connsiteX20" fmla="*/ 271323 w 3024845"/>
                <a:gd name="connsiteY20" fmla="*/ 605298 h 1078499"/>
                <a:gd name="connsiteX21" fmla="*/ 283737 w 3024845"/>
                <a:gd name="connsiteY21" fmla="*/ 605298 h 1078499"/>
                <a:gd name="connsiteX22" fmla="*/ 283737 w 3024845"/>
                <a:gd name="connsiteY22" fmla="*/ 637724 h 1078499"/>
                <a:gd name="connsiteX23" fmla="*/ 284750 w 3024845"/>
                <a:gd name="connsiteY23" fmla="*/ 638265 h 1078499"/>
                <a:gd name="connsiteX24" fmla="*/ 291844 w 3024845"/>
                <a:gd name="connsiteY24" fmla="*/ 642048 h 1078499"/>
                <a:gd name="connsiteX25" fmla="*/ 291844 w 3024845"/>
                <a:gd name="connsiteY25" fmla="*/ 643399 h 1078499"/>
                <a:gd name="connsiteX26" fmla="*/ 291844 w 3024845"/>
                <a:gd name="connsiteY26" fmla="*/ 652857 h 1078499"/>
                <a:gd name="connsiteX27" fmla="*/ 336431 w 3024845"/>
                <a:gd name="connsiteY27" fmla="*/ 652857 h 1078499"/>
                <a:gd name="connsiteX28" fmla="*/ 336431 w 3024845"/>
                <a:gd name="connsiteY28" fmla="*/ 653938 h 1078499"/>
                <a:gd name="connsiteX29" fmla="*/ 336431 w 3024845"/>
                <a:gd name="connsiteY29" fmla="*/ 661504 h 1078499"/>
                <a:gd name="connsiteX30" fmla="*/ 338457 w 3024845"/>
                <a:gd name="connsiteY30" fmla="*/ 661504 h 1078499"/>
                <a:gd name="connsiteX31" fmla="*/ 352644 w 3024845"/>
                <a:gd name="connsiteY31" fmla="*/ 661504 h 1078499"/>
                <a:gd name="connsiteX32" fmla="*/ 352644 w 3024845"/>
                <a:gd name="connsiteY32" fmla="*/ 631239 h 1078499"/>
                <a:gd name="connsiteX33" fmla="*/ 397231 w 3024845"/>
                <a:gd name="connsiteY33" fmla="*/ 631239 h 1078499"/>
                <a:gd name="connsiteX34" fmla="*/ 397231 w 3024845"/>
                <a:gd name="connsiteY34" fmla="*/ 629888 h 1078499"/>
                <a:gd name="connsiteX35" fmla="*/ 397231 w 3024845"/>
                <a:gd name="connsiteY35" fmla="*/ 620430 h 1078499"/>
                <a:gd name="connsiteX36" fmla="*/ 398245 w 3024845"/>
                <a:gd name="connsiteY36" fmla="*/ 620430 h 1078499"/>
                <a:gd name="connsiteX37" fmla="*/ 405338 w 3024845"/>
                <a:gd name="connsiteY37" fmla="*/ 620430 h 1078499"/>
                <a:gd name="connsiteX38" fmla="*/ 405338 w 3024845"/>
                <a:gd name="connsiteY38" fmla="*/ 618539 h 1078499"/>
                <a:gd name="connsiteX39" fmla="*/ 405338 w 3024845"/>
                <a:gd name="connsiteY39" fmla="*/ 605298 h 1078499"/>
                <a:gd name="connsiteX40" fmla="*/ 406098 w 3024845"/>
                <a:gd name="connsiteY40" fmla="*/ 605298 h 1078499"/>
                <a:gd name="connsiteX41" fmla="*/ 411418 w 3024845"/>
                <a:gd name="connsiteY41" fmla="*/ 605298 h 1078499"/>
                <a:gd name="connsiteX42" fmla="*/ 411418 w 3024845"/>
                <a:gd name="connsiteY42" fmla="*/ 604217 h 1078499"/>
                <a:gd name="connsiteX43" fmla="*/ 411418 w 3024845"/>
                <a:gd name="connsiteY43" fmla="*/ 596650 h 1078499"/>
                <a:gd name="connsiteX44" fmla="*/ 413445 w 3024845"/>
                <a:gd name="connsiteY44" fmla="*/ 596650 h 1078499"/>
                <a:gd name="connsiteX45" fmla="*/ 427632 w 3024845"/>
                <a:gd name="connsiteY45" fmla="*/ 596650 h 1078499"/>
                <a:gd name="connsiteX46" fmla="*/ 427632 w 3024845"/>
                <a:gd name="connsiteY46" fmla="*/ 597731 h 1078499"/>
                <a:gd name="connsiteX47" fmla="*/ 427632 w 3024845"/>
                <a:gd name="connsiteY47" fmla="*/ 605298 h 1078499"/>
                <a:gd name="connsiteX48" fmla="*/ 449925 w 3024845"/>
                <a:gd name="connsiteY48" fmla="*/ 605298 h 1078499"/>
                <a:gd name="connsiteX49" fmla="*/ 449925 w 3024845"/>
                <a:gd name="connsiteY49" fmla="*/ 603406 h 1078499"/>
                <a:gd name="connsiteX50" fmla="*/ 449925 w 3024845"/>
                <a:gd name="connsiteY50" fmla="*/ 590165 h 1078499"/>
                <a:gd name="connsiteX51" fmla="*/ 451699 w 3024845"/>
                <a:gd name="connsiteY51" fmla="*/ 590165 h 1078499"/>
                <a:gd name="connsiteX52" fmla="*/ 464112 w 3024845"/>
                <a:gd name="connsiteY52" fmla="*/ 590165 h 1078499"/>
                <a:gd name="connsiteX53" fmla="*/ 464112 w 3024845"/>
                <a:gd name="connsiteY53" fmla="*/ 613945 h 1078499"/>
                <a:gd name="connsiteX54" fmla="*/ 465126 w 3024845"/>
                <a:gd name="connsiteY54" fmla="*/ 613945 h 1078499"/>
                <a:gd name="connsiteX55" fmla="*/ 472219 w 3024845"/>
                <a:gd name="connsiteY55" fmla="*/ 613945 h 1078499"/>
                <a:gd name="connsiteX56" fmla="*/ 472219 w 3024845"/>
                <a:gd name="connsiteY56" fmla="*/ 612864 h 1078499"/>
                <a:gd name="connsiteX57" fmla="*/ 472219 w 3024845"/>
                <a:gd name="connsiteY57" fmla="*/ 605298 h 1078499"/>
                <a:gd name="connsiteX58" fmla="*/ 473992 w 3024845"/>
                <a:gd name="connsiteY58" fmla="*/ 605298 h 1078499"/>
                <a:gd name="connsiteX59" fmla="*/ 486406 w 3024845"/>
                <a:gd name="connsiteY59" fmla="*/ 605298 h 1078499"/>
                <a:gd name="connsiteX60" fmla="*/ 486406 w 3024845"/>
                <a:gd name="connsiteY60" fmla="*/ 631239 h 1078499"/>
                <a:gd name="connsiteX61" fmla="*/ 488433 w 3024845"/>
                <a:gd name="connsiteY61" fmla="*/ 631239 h 1078499"/>
                <a:gd name="connsiteX62" fmla="*/ 502619 w 3024845"/>
                <a:gd name="connsiteY62" fmla="*/ 631239 h 1078499"/>
                <a:gd name="connsiteX63" fmla="*/ 502619 w 3024845"/>
                <a:gd name="connsiteY63" fmla="*/ 632860 h 1078499"/>
                <a:gd name="connsiteX64" fmla="*/ 502619 w 3024845"/>
                <a:gd name="connsiteY64" fmla="*/ 644210 h 1078499"/>
                <a:gd name="connsiteX65" fmla="*/ 503379 w 3024845"/>
                <a:gd name="connsiteY65" fmla="*/ 644210 h 1078499"/>
                <a:gd name="connsiteX66" fmla="*/ 508700 w 3024845"/>
                <a:gd name="connsiteY66" fmla="*/ 644210 h 1078499"/>
                <a:gd name="connsiteX67" fmla="*/ 508700 w 3024845"/>
                <a:gd name="connsiteY67" fmla="*/ 643399 h 1078499"/>
                <a:gd name="connsiteX68" fmla="*/ 508700 w 3024845"/>
                <a:gd name="connsiteY68" fmla="*/ 637724 h 1078499"/>
                <a:gd name="connsiteX69" fmla="*/ 539100 w 3024845"/>
                <a:gd name="connsiteY69" fmla="*/ 637724 h 1078499"/>
                <a:gd name="connsiteX70" fmla="*/ 539100 w 3024845"/>
                <a:gd name="connsiteY70" fmla="*/ 661504 h 1078499"/>
                <a:gd name="connsiteX71" fmla="*/ 540113 w 3024845"/>
                <a:gd name="connsiteY71" fmla="*/ 661504 h 1078499"/>
                <a:gd name="connsiteX72" fmla="*/ 547207 w 3024845"/>
                <a:gd name="connsiteY72" fmla="*/ 661504 h 1078499"/>
                <a:gd name="connsiteX73" fmla="*/ 547207 w 3024845"/>
                <a:gd name="connsiteY73" fmla="*/ 662585 h 1078499"/>
                <a:gd name="connsiteX74" fmla="*/ 547207 w 3024845"/>
                <a:gd name="connsiteY74" fmla="*/ 670151 h 1078499"/>
                <a:gd name="connsiteX75" fmla="*/ 547967 w 3024845"/>
                <a:gd name="connsiteY75" fmla="*/ 670151 h 1078499"/>
                <a:gd name="connsiteX76" fmla="*/ 553287 w 3024845"/>
                <a:gd name="connsiteY76" fmla="*/ 670151 h 1078499"/>
                <a:gd name="connsiteX77" fmla="*/ 553287 w 3024845"/>
                <a:gd name="connsiteY77" fmla="*/ 667989 h 1078499"/>
                <a:gd name="connsiteX78" fmla="*/ 553287 w 3024845"/>
                <a:gd name="connsiteY78" fmla="*/ 652857 h 1078499"/>
                <a:gd name="connsiteX79" fmla="*/ 554300 w 3024845"/>
                <a:gd name="connsiteY79" fmla="*/ 652857 h 1078499"/>
                <a:gd name="connsiteX80" fmla="*/ 561394 w 3024845"/>
                <a:gd name="connsiteY80" fmla="*/ 652857 h 1078499"/>
                <a:gd name="connsiteX81" fmla="*/ 561394 w 3024845"/>
                <a:gd name="connsiteY81" fmla="*/ 653938 h 1078499"/>
                <a:gd name="connsiteX82" fmla="*/ 561394 w 3024845"/>
                <a:gd name="connsiteY82" fmla="*/ 661504 h 1078499"/>
                <a:gd name="connsiteX83" fmla="*/ 566714 w 3024845"/>
                <a:gd name="connsiteY83" fmla="*/ 659511 h 1078499"/>
                <a:gd name="connsiteX84" fmla="*/ 567474 w 3024845"/>
                <a:gd name="connsiteY84" fmla="*/ 658531 h 1078499"/>
                <a:gd name="connsiteX85" fmla="*/ 567474 w 3024845"/>
                <a:gd name="connsiteY85" fmla="*/ 652857 h 1078499"/>
                <a:gd name="connsiteX86" fmla="*/ 605981 w 3024845"/>
                <a:gd name="connsiteY86" fmla="*/ 652857 h 1078499"/>
                <a:gd name="connsiteX87" fmla="*/ 605981 w 3024845"/>
                <a:gd name="connsiteY87" fmla="*/ 676636 h 1078499"/>
                <a:gd name="connsiteX88" fmla="*/ 608007 w 3024845"/>
                <a:gd name="connsiteY88" fmla="*/ 676636 h 1078499"/>
                <a:gd name="connsiteX89" fmla="*/ 622194 w 3024845"/>
                <a:gd name="connsiteY89" fmla="*/ 676636 h 1078499"/>
                <a:gd name="connsiteX90" fmla="*/ 622194 w 3024845"/>
                <a:gd name="connsiteY90" fmla="*/ 677717 h 1078499"/>
                <a:gd name="connsiteX91" fmla="*/ 622194 w 3024845"/>
                <a:gd name="connsiteY91" fmla="*/ 685283 h 1078499"/>
                <a:gd name="connsiteX92" fmla="*/ 623968 w 3024845"/>
                <a:gd name="connsiteY92" fmla="*/ 685283 h 1078499"/>
                <a:gd name="connsiteX93" fmla="*/ 636381 w 3024845"/>
                <a:gd name="connsiteY93" fmla="*/ 685283 h 1078499"/>
                <a:gd name="connsiteX94" fmla="*/ 636381 w 3024845"/>
                <a:gd name="connsiteY94" fmla="*/ 661504 h 1078499"/>
                <a:gd name="connsiteX95" fmla="*/ 637394 w 3024845"/>
                <a:gd name="connsiteY95" fmla="*/ 661504 h 1078499"/>
                <a:gd name="connsiteX96" fmla="*/ 644488 w 3024845"/>
                <a:gd name="connsiteY96" fmla="*/ 661504 h 1078499"/>
                <a:gd name="connsiteX97" fmla="*/ 644488 w 3024845"/>
                <a:gd name="connsiteY97" fmla="*/ 629077 h 1078499"/>
                <a:gd name="connsiteX98" fmla="*/ 645501 w 3024845"/>
                <a:gd name="connsiteY98" fmla="*/ 629077 h 1078499"/>
                <a:gd name="connsiteX99" fmla="*/ 652595 w 3024845"/>
                <a:gd name="connsiteY99" fmla="*/ 629077 h 1078499"/>
                <a:gd name="connsiteX100" fmla="*/ 652595 w 3024845"/>
                <a:gd name="connsiteY100" fmla="*/ 627186 h 1078499"/>
                <a:gd name="connsiteX101" fmla="*/ 652595 w 3024845"/>
                <a:gd name="connsiteY101" fmla="*/ 613945 h 1078499"/>
                <a:gd name="connsiteX102" fmla="*/ 651328 w 3024845"/>
                <a:gd name="connsiteY102" fmla="*/ 612323 h 1078499"/>
                <a:gd name="connsiteX103" fmla="*/ 656648 w 3024845"/>
                <a:gd name="connsiteY103" fmla="*/ 600974 h 1078499"/>
                <a:gd name="connsiteX104" fmla="*/ 664755 w 3024845"/>
                <a:gd name="connsiteY104" fmla="*/ 629077 h 1078499"/>
                <a:gd name="connsiteX105" fmla="*/ 665515 w 3024845"/>
                <a:gd name="connsiteY105" fmla="*/ 629077 h 1078499"/>
                <a:gd name="connsiteX106" fmla="*/ 670835 w 3024845"/>
                <a:gd name="connsiteY106" fmla="*/ 629077 h 1078499"/>
                <a:gd name="connsiteX107" fmla="*/ 670835 w 3024845"/>
                <a:gd name="connsiteY107" fmla="*/ 523150 h 1078499"/>
                <a:gd name="connsiteX108" fmla="*/ 672355 w 3024845"/>
                <a:gd name="connsiteY108" fmla="*/ 523150 h 1078499"/>
                <a:gd name="connsiteX109" fmla="*/ 682995 w 3024845"/>
                <a:gd name="connsiteY109" fmla="*/ 523150 h 1078499"/>
                <a:gd name="connsiteX110" fmla="*/ 682995 w 3024845"/>
                <a:gd name="connsiteY110" fmla="*/ 475591 h 1078499"/>
                <a:gd name="connsiteX111" fmla="*/ 709342 w 3024845"/>
                <a:gd name="connsiteY111" fmla="*/ 475591 h 1078499"/>
                <a:gd name="connsiteX112" fmla="*/ 709342 w 3024845"/>
                <a:gd name="connsiteY112" fmla="*/ 453973 h 1078499"/>
                <a:gd name="connsiteX113" fmla="*/ 743796 w 3024845"/>
                <a:gd name="connsiteY113" fmla="*/ 453973 h 1078499"/>
                <a:gd name="connsiteX114" fmla="*/ 743796 w 3024845"/>
                <a:gd name="connsiteY114" fmla="*/ 456405 h 1078499"/>
                <a:gd name="connsiteX115" fmla="*/ 743796 w 3024845"/>
                <a:gd name="connsiteY115" fmla="*/ 473429 h 1078499"/>
                <a:gd name="connsiteX116" fmla="*/ 746076 w 3024845"/>
                <a:gd name="connsiteY116" fmla="*/ 473429 h 1078499"/>
                <a:gd name="connsiteX117" fmla="*/ 762036 w 3024845"/>
                <a:gd name="connsiteY117" fmla="*/ 473429 h 1078499"/>
                <a:gd name="connsiteX118" fmla="*/ 762036 w 3024845"/>
                <a:gd name="connsiteY118" fmla="*/ 520988 h 1078499"/>
                <a:gd name="connsiteX119" fmla="*/ 763049 w 3024845"/>
                <a:gd name="connsiteY119" fmla="*/ 520988 h 1078499"/>
                <a:gd name="connsiteX120" fmla="*/ 770143 w 3024845"/>
                <a:gd name="connsiteY120" fmla="*/ 520988 h 1078499"/>
                <a:gd name="connsiteX121" fmla="*/ 784330 w 3024845"/>
                <a:gd name="connsiteY121" fmla="*/ 525312 h 1078499"/>
                <a:gd name="connsiteX122" fmla="*/ 784330 w 3024845"/>
                <a:gd name="connsiteY122" fmla="*/ 564224 h 1078499"/>
                <a:gd name="connsiteX123" fmla="*/ 785343 w 3024845"/>
                <a:gd name="connsiteY123" fmla="*/ 564224 h 1078499"/>
                <a:gd name="connsiteX124" fmla="*/ 792436 w 3024845"/>
                <a:gd name="connsiteY124" fmla="*/ 564224 h 1078499"/>
                <a:gd name="connsiteX125" fmla="*/ 792436 w 3024845"/>
                <a:gd name="connsiteY125" fmla="*/ 565845 h 1078499"/>
                <a:gd name="connsiteX126" fmla="*/ 792436 w 3024845"/>
                <a:gd name="connsiteY126" fmla="*/ 577194 h 1078499"/>
                <a:gd name="connsiteX127" fmla="*/ 794463 w 3024845"/>
                <a:gd name="connsiteY127" fmla="*/ 577194 h 1078499"/>
                <a:gd name="connsiteX128" fmla="*/ 808650 w 3024845"/>
                <a:gd name="connsiteY128" fmla="*/ 577194 h 1078499"/>
                <a:gd name="connsiteX129" fmla="*/ 814730 w 3024845"/>
                <a:gd name="connsiteY129" fmla="*/ 583680 h 1078499"/>
                <a:gd name="connsiteX130" fmla="*/ 814730 w 3024845"/>
                <a:gd name="connsiteY130" fmla="*/ 605298 h 1078499"/>
                <a:gd name="connsiteX131" fmla="*/ 817010 w 3024845"/>
                <a:gd name="connsiteY131" fmla="*/ 605298 h 1078499"/>
                <a:gd name="connsiteX132" fmla="*/ 832970 w 3024845"/>
                <a:gd name="connsiteY132" fmla="*/ 605298 h 1078499"/>
                <a:gd name="connsiteX133" fmla="*/ 832970 w 3024845"/>
                <a:gd name="connsiteY133" fmla="*/ 606378 h 1078499"/>
                <a:gd name="connsiteX134" fmla="*/ 832970 w 3024845"/>
                <a:gd name="connsiteY134" fmla="*/ 613945 h 1078499"/>
                <a:gd name="connsiteX135" fmla="*/ 834237 w 3024845"/>
                <a:gd name="connsiteY135" fmla="*/ 613945 h 1078499"/>
                <a:gd name="connsiteX136" fmla="*/ 843104 w 3024845"/>
                <a:gd name="connsiteY136" fmla="*/ 613945 h 1078499"/>
                <a:gd name="connsiteX137" fmla="*/ 843104 w 3024845"/>
                <a:gd name="connsiteY137" fmla="*/ 616106 h 1078499"/>
                <a:gd name="connsiteX138" fmla="*/ 843104 w 3024845"/>
                <a:gd name="connsiteY138" fmla="*/ 631239 h 1078499"/>
                <a:gd name="connsiteX139" fmla="*/ 847157 w 3024845"/>
                <a:gd name="connsiteY139" fmla="*/ 629347 h 1078499"/>
                <a:gd name="connsiteX140" fmla="*/ 847157 w 3024845"/>
                <a:gd name="connsiteY140" fmla="*/ 616106 h 1078499"/>
                <a:gd name="connsiteX141" fmla="*/ 848170 w 3024845"/>
                <a:gd name="connsiteY141" fmla="*/ 616106 h 1078499"/>
                <a:gd name="connsiteX142" fmla="*/ 855264 w 3024845"/>
                <a:gd name="connsiteY142" fmla="*/ 616106 h 1078499"/>
                <a:gd name="connsiteX143" fmla="*/ 855264 w 3024845"/>
                <a:gd name="connsiteY143" fmla="*/ 617728 h 1078499"/>
                <a:gd name="connsiteX144" fmla="*/ 855264 w 3024845"/>
                <a:gd name="connsiteY144" fmla="*/ 629077 h 1078499"/>
                <a:gd name="connsiteX145" fmla="*/ 856024 w 3024845"/>
                <a:gd name="connsiteY145" fmla="*/ 629077 h 1078499"/>
                <a:gd name="connsiteX146" fmla="*/ 861344 w 3024845"/>
                <a:gd name="connsiteY146" fmla="*/ 629077 h 1078499"/>
                <a:gd name="connsiteX147" fmla="*/ 909984 w 3024845"/>
                <a:gd name="connsiteY147" fmla="*/ 624754 h 1078499"/>
                <a:gd name="connsiteX148" fmla="*/ 909984 w 3024845"/>
                <a:gd name="connsiteY148" fmla="*/ 626105 h 1078499"/>
                <a:gd name="connsiteX149" fmla="*/ 909984 w 3024845"/>
                <a:gd name="connsiteY149" fmla="*/ 635562 h 1078499"/>
                <a:gd name="connsiteX150" fmla="*/ 910744 w 3024845"/>
                <a:gd name="connsiteY150" fmla="*/ 635562 h 1078499"/>
                <a:gd name="connsiteX151" fmla="*/ 916065 w 3024845"/>
                <a:gd name="connsiteY151" fmla="*/ 635562 h 1078499"/>
                <a:gd name="connsiteX152" fmla="*/ 916065 w 3024845"/>
                <a:gd name="connsiteY152" fmla="*/ 637724 h 1078499"/>
                <a:gd name="connsiteX153" fmla="*/ 916065 w 3024845"/>
                <a:gd name="connsiteY153" fmla="*/ 652857 h 1078499"/>
                <a:gd name="connsiteX154" fmla="*/ 918091 w 3024845"/>
                <a:gd name="connsiteY154" fmla="*/ 651506 h 1078499"/>
                <a:gd name="connsiteX155" fmla="*/ 932278 w 3024845"/>
                <a:gd name="connsiteY155" fmla="*/ 642048 h 1078499"/>
                <a:gd name="connsiteX156" fmla="*/ 938358 w 3024845"/>
                <a:gd name="connsiteY156" fmla="*/ 600974 h 1078499"/>
                <a:gd name="connsiteX157" fmla="*/ 939118 w 3024845"/>
                <a:gd name="connsiteY157" fmla="*/ 600704 h 1078499"/>
                <a:gd name="connsiteX158" fmla="*/ 944438 w 3024845"/>
                <a:gd name="connsiteY158" fmla="*/ 598812 h 1078499"/>
                <a:gd name="connsiteX159" fmla="*/ 946465 w 3024845"/>
                <a:gd name="connsiteY159" fmla="*/ 529635 h 1078499"/>
                <a:gd name="connsiteX160" fmla="*/ 948492 w 3024845"/>
                <a:gd name="connsiteY160" fmla="*/ 598812 h 1078499"/>
                <a:gd name="connsiteX161" fmla="*/ 949252 w 3024845"/>
                <a:gd name="connsiteY161" fmla="*/ 599082 h 1078499"/>
                <a:gd name="connsiteX162" fmla="*/ 954572 w 3024845"/>
                <a:gd name="connsiteY162" fmla="*/ 600974 h 1078499"/>
                <a:gd name="connsiteX163" fmla="*/ 954572 w 3024845"/>
                <a:gd name="connsiteY163" fmla="*/ 514503 h 1078499"/>
                <a:gd name="connsiteX164" fmla="*/ 958625 w 3024845"/>
                <a:gd name="connsiteY164" fmla="*/ 482076 h 1078499"/>
                <a:gd name="connsiteX165" fmla="*/ 997132 w 3024845"/>
                <a:gd name="connsiteY165" fmla="*/ 482076 h 1078499"/>
                <a:gd name="connsiteX166" fmla="*/ 997132 w 3024845"/>
                <a:gd name="connsiteY166" fmla="*/ 514503 h 1078499"/>
                <a:gd name="connsiteX167" fmla="*/ 997892 w 3024845"/>
                <a:gd name="connsiteY167" fmla="*/ 514503 h 1078499"/>
                <a:gd name="connsiteX168" fmla="*/ 1003212 w 3024845"/>
                <a:gd name="connsiteY168" fmla="*/ 514503 h 1078499"/>
                <a:gd name="connsiteX169" fmla="*/ 1003212 w 3024845"/>
                <a:gd name="connsiteY169" fmla="*/ 432355 h 1078499"/>
                <a:gd name="connsiteX170" fmla="*/ 1004986 w 3024845"/>
                <a:gd name="connsiteY170" fmla="*/ 432355 h 1078499"/>
                <a:gd name="connsiteX171" fmla="*/ 1017399 w 3024845"/>
                <a:gd name="connsiteY171" fmla="*/ 432355 h 1078499"/>
                <a:gd name="connsiteX172" fmla="*/ 1017399 w 3024845"/>
                <a:gd name="connsiteY172" fmla="*/ 430464 h 1078499"/>
                <a:gd name="connsiteX173" fmla="*/ 1017399 w 3024845"/>
                <a:gd name="connsiteY173" fmla="*/ 417223 h 1078499"/>
                <a:gd name="connsiteX174" fmla="*/ 1039693 w 3024845"/>
                <a:gd name="connsiteY174" fmla="*/ 417223 h 1078499"/>
                <a:gd name="connsiteX175" fmla="*/ 1039693 w 3024845"/>
                <a:gd name="connsiteY175" fmla="*/ 416142 h 1078499"/>
                <a:gd name="connsiteX176" fmla="*/ 1039693 w 3024845"/>
                <a:gd name="connsiteY176" fmla="*/ 408576 h 1078499"/>
                <a:gd name="connsiteX177" fmla="*/ 1041466 w 3024845"/>
                <a:gd name="connsiteY177" fmla="*/ 408576 h 1078499"/>
                <a:gd name="connsiteX178" fmla="*/ 1053880 w 3024845"/>
                <a:gd name="connsiteY178" fmla="*/ 408576 h 1078499"/>
                <a:gd name="connsiteX179" fmla="*/ 1053880 w 3024845"/>
                <a:gd name="connsiteY179" fmla="*/ 409657 h 1078499"/>
                <a:gd name="connsiteX180" fmla="*/ 1053880 w 3024845"/>
                <a:gd name="connsiteY180" fmla="*/ 417223 h 1078499"/>
                <a:gd name="connsiteX181" fmla="*/ 1054640 w 3024845"/>
                <a:gd name="connsiteY181" fmla="*/ 417223 h 1078499"/>
                <a:gd name="connsiteX182" fmla="*/ 1059960 w 3024845"/>
                <a:gd name="connsiteY182" fmla="*/ 417223 h 1078499"/>
                <a:gd name="connsiteX183" fmla="*/ 1070093 w 3024845"/>
                <a:gd name="connsiteY183" fmla="*/ 412899 h 1078499"/>
                <a:gd name="connsiteX184" fmla="*/ 1074146 w 3024845"/>
                <a:gd name="connsiteY184" fmla="*/ 416142 h 1078499"/>
                <a:gd name="connsiteX185" fmla="*/ 1074146 w 3024845"/>
                <a:gd name="connsiteY185" fmla="*/ 408576 h 1078499"/>
                <a:gd name="connsiteX186" fmla="*/ 1076426 w 3024845"/>
                <a:gd name="connsiteY186" fmla="*/ 408576 h 1078499"/>
                <a:gd name="connsiteX187" fmla="*/ 1092387 w 3024845"/>
                <a:gd name="connsiteY187" fmla="*/ 408576 h 1078499"/>
                <a:gd name="connsiteX188" fmla="*/ 1092387 w 3024845"/>
                <a:gd name="connsiteY188" fmla="*/ 409657 h 1078499"/>
                <a:gd name="connsiteX189" fmla="*/ 1092387 w 3024845"/>
                <a:gd name="connsiteY189" fmla="*/ 417223 h 1078499"/>
                <a:gd name="connsiteX190" fmla="*/ 1122787 w 3024845"/>
                <a:gd name="connsiteY190" fmla="*/ 417223 h 1078499"/>
                <a:gd name="connsiteX191" fmla="*/ 1122787 w 3024845"/>
                <a:gd name="connsiteY191" fmla="*/ 418844 h 1078499"/>
                <a:gd name="connsiteX192" fmla="*/ 1122787 w 3024845"/>
                <a:gd name="connsiteY192" fmla="*/ 430194 h 1078499"/>
                <a:gd name="connsiteX193" fmla="*/ 1149134 w 3024845"/>
                <a:gd name="connsiteY193" fmla="*/ 430194 h 1078499"/>
                <a:gd name="connsiteX194" fmla="*/ 1149134 w 3024845"/>
                <a:gd name="connsiteY194" fmla="*/ 460458 h 1078499"/>
                <a:gd name="connsiteX195" fmla="*/ 1149894 w 3024845"/>
                <a:gd name="connsiteY195" fmla="*/ 460458 h 1078499"/>
                <a:gd name="connsiteX196" fmla="*/ 1155214 w 3024845"/>
                <a:gd name="connsiteY196" fmla="*/ 460458 h 1078499"/>
                <a:gd name="connsiteX197" fmla="*/ 1155214 w 3024845"/>
                <a:gd name="connsiteY197" fmla="*/ 461539 h 1078499"/>
                <a:gd name="connsiteX198" fmla="*/ 1155214 w 3024845"/>
                <a:gd name="connsiteY198" fmla="*/ 469106 h 1078499"/>
                <a:gd name="connsiteX199" fmla="*/ 1159268 w 3024845"/>
                <a:gd name="connsiteY199" fmla="*/ 499370 h 1078499"/>
                <a:gd name="connsiteX200" fmla="*/ 1160028 w 3024845"/>
                <a:gd name="connsiteY200" fmla="*/ 499370 h 1078499"/>
                <a:gd name="connsiteX201" fmla="*/ 1165348 w 3024845"/>
                <a:gd name="connsiteY201" fmla="*/ 499370 h 1078499"/>
                <a:gd name="connsiteX202" fmla="*/ 1165348 w 3024845"/>
                <a:gd name="connsiteY202" fmla="*/ 500181 h 1078499"/>
                <a:gd name="connsiteX203" fmla="*/ 1165348 w 3024845"/>
                <a:gd name="connsiteY203" fmla="*/ 505856 h 1078499"/>
                <a:gd name="connsiteX204" fmla="*/ 1166361 w 3024845"/>
                <a:gd name="connsiteY204" fmla="*/ 505856 h 1078499"/>
                <a:gd name="connsiteX205" fmla="*/ 1173454 w 3024845"/>
                <a:gd name="connsiteY205" fmla="*/ 505856 h 1078499"/>
                <a:gd name="connsiteX206" fmla="*/ 1173454 w 3024845"/>
                <a:gd name="connsiteY206" fmla="*/ 536121 h 1078499"/>
                <a:gd name="connsiteX207" fmla="*/ 1175481 w 3024845"/>
                <a:gd name="connsiteY207" fmla="*/ 536121 h 1078499"/>
                <a:gd name="connsiteX208" fmla="*/ 1189668 w 3024845"/>
                <a:gd name="connsiteY208" fmla="*/ 536121 h 1078499"/>
                <a:gd name="connsiteX209" fmla="*/ 1189668 w 3024845"/>
                <a:gd name="connsiteY209" fmla="*/ 559900 h 1078499"/>
                <a:gd name="connsiteX210" fmla="*/ 1191695 w 3024845"/>
                <a:gd name="connsiteY210" fmla="*/ 561521 h 1078499"/>
                <a:gd name="connsiteX211" fmla="*/ 1191695 w 3024845"/>
                <a:gd name="connsiteY211" fmla="*/ 572871 h 1078499"/>
                <a:gd name="connsiteX212" fmla="*/ 1192455 w 3024845"/>
                <a:gd name="connsiteY212" fmla="*/ 572871 h 1078499"/>
                <a:gd name="connsiteX213" fmla="*/ 1197775 w 3024845"/>
                <a:gd name="connsiteY213" fmla="*/ 572871 h 1078499"/>
                <a:gd name="connsiteX214" fmla="*/ 1197775 w 3024845"/>
                <a:gd name="connsiteY214" fmla="*/ 596650 h 1078499"/>
                <a:gd name="connsiteX215" fmla="*/ 1199041 w 3024845"/>
                <a:gd name="connsiteY215" fmla="*/ 596650 h 1078499"/>
                <a:gd name="connsiteX216" fmla="*/ 1207908 w 3024845"/>
                <a:gd name="connsiteY216" fmla="*/ 596650 h 1078499"/>
                <a:gd name="connsiteX217" fmla="*/ 1209935 w 3024845"/>
                <a:gd name="connsiteY217" fmla="*/ 600704 h 1078499"/>
                <a:gd name="connsiteX218" fmla="*/ 1209935 w 3024845"/>
                <a:gd name="connsiteY218" fmla="*/ 613945 h 1078499"/>
                <a:gd name="connsiteX219" fmla="*/ 1211455 w 3024845"/>
                <a:gd name="connsiteY219" fmla="*/ 612053 h 1078499"/>
                <a:gd name="connsiteX220" fmla="*/ 1222095 w 3024845"/>
                <a:gd name="connsiteY220" fmla="*/ 598812 h 1078499"/>
                <a:gd name="connsiteX221" fmla="*/ 1250469 w 3024845"/>
                <a:gd name="connsiteY221" fmla="*/ 598812 h 1078499"/>
                <a:gd name="connsiteX222" fmla="*/ 1250469 w 3024845"/>
                <a:gd name="connsiteY222" fmla="*/ 685283 h 1078499"/>
                <a:gd name="connsiteX223" fmla="*/ 1251229 w 3024845"/>
                <a:gd name="connsiteY223" fmla="*/ 685283 h 1078499"/>
                <a:gd name="connsiteX224" fmla="*/ 1256549 w 3024845"/>
                <a:gd name="connsiteY224" fmla="*/ 685283 h 1078499"/>
                <a:gd name="connsiteX225" fmla="*/ 1257309 w 3024845"/>
                <a:gd name="connsiteY225" fmla="*/ 683932 h 1078499"/>
                <a:gd name="connsiteX226" fmla="*/ 1262629 w 3024845"/>
                <a:gd name="connsiteY226" fmla="*/ 674474 h 1078499"/>
                <a:gd name="connsiteX227" fmla="*/ 1262629 w 3024845"/>
                <a:gd name="connsiteY227" fmla="*/ 676366 h 1078499"/>
                <a:gd name="connsiteX228" fmla="*/ 1262629 w 3024845"/>
                <a:gd name="connsiteY228" fmla="*/ 689607 h 1078499"/>
                <a:gd name="connsiteX229" fmla="*/ 1266682 w 3024845"/>
                <a:gd name="connsiteY229" fmla="*/ 644210 h 1078499"/>
                <a:gd name="connsiteX230" fmla="*/ 1267442 w 3024845"/>
                <a:gd name="connsiteY230" fmla="*/ 644210 h 1078499"/>
                <a:gd name="connsiteX231" fmla="*/ 1272762 w 3024845"/>
                <a:gd name="connsiteY231" fmla="*/ 644210 h 1078499"/>
                <a:gd name="connsiteX232" fmla="*/ 1272762 w 3024845"/>
                <a:gd name="connsiteY232" fmla="*/ 579356 h 1078499"/>
                <a:gd name="connsiteX233" fmla="*/ 1273776 w 3024845"/>
                <a:gd name="connsiteY233" fmla="*/ 579356 h 1078499"/>
                <a:gd name="connsiteX234" fmla="*/ 1280869 w 3024845"/>
                <a:gd name="connsiteY234" fmla="*/ 579356 h 1078499"/>
                <a:gd name="connsiteX235" fmla="*/ 1293029 w 3024845"/>
                <a:gd name="connsiteY235" fmla="*/ 536121 h 1078499"/>
                <a:gd name="connsiteX236" fmla="*/ 1294296 w 3024845"/>
                <a:gd name="connsiteY236" fmla="*/ 536121 h 1078499"/>
                <a:gd name="connsiteX237" fmla="*/ 1303163 w 3024845"/>
                <a:gd name="connsiteY237" fmla="*/ 536121 h 1078499"/>
                <a:gd name="connsiteX238" fmla="*/ 1313296 w 3024845"/>
                <a:gd name="connsiteY238" fmla="*/ 579356 h 1078499"/>
                <a:gd name="connsiteX239" fmla="*/ 1314309 w 3024845"/>
                <a:gd name="connsiteY239" fmla="*/ 579356 h 1078499"/>
                <a:gd name="connsiteX240" fmla="*/ 1321403 w 3024845"/>
                <a:gd name="connsiteY240" fmla="*/ 579356 h 1078499"/>
                <a:gd name="connsiteX241" fmla="*/ 1321403 w 3024845"/>
                <a:gd name="connsiteY241" fmla="*/ 618268 h 1078499"/>
                <a:gd name="connsiteX242" fmla="*/ 1323176 w 3024845"/>
                <a:gd name="connsiteY242" fmla="*/ 618268 h 1078499"/>
                <a:gd name="connsiteX243" fmla="*/ 1335590 w 3024845"/>
                <a:gd name="connsiteY243" fmla="*/ 618268 h 1078499"/>
                <a:gd name="connsiteX244" fmla="*/ 1335590 w 3024845"/>
                <a:gd name="connsiteY244" fmla="*/ 620430 h 1078499"/>
                <a:gd name="connsiteX245" fmla="*/ 1335590 w 3024845"/>
                <a:gd name="connsiteY245" fmla="*/ 635562 h 1078499"/>
                <a:gd name="connsiteX246" fmla="*/ 1339643 w 3024845"/>
                <a:gd name="connsiteY246" fmla="*/ 633401 h 1078499"/>
                <a:gd name="connsiteX247" fmla="*/ 1339643 w 3024845"/>
                <a:gd name="connsiteY247" fmla="*/ 618268 h 1078499"/>
                <a:gd name="connsiteX248" fmla="*/ 1341163 w 3024845"/>
                <a:gd name="connsiteY248" fmla="*/ 618268 h 1078499"/>
                <a:gd name="connsiteX249" fmla="*/ 1351803 w 3024845"/>
                <a:gd name="connsiteY249" fmla="*/ 618268 h 1078499"/>
                <a:gd name="connsiteX250" fmla="*/ 1351803 w 3024845"/>
                <a:gd name="connsiteY250" fmla="*/ 619889 h 1078499"/>
                <a:gd name="connsiteX251" fmla="*/ 1351803 w 3024845"/>
                <a:gd name="connsiteY251" fmla="*/ 631239 h 1078499"/>
                <a:gd name="connsiteX252" fmla="*/ 1382204 w 3024845"/>
                <a:gd name="connsiteY252" fmla="*/ 631239 h 1078499"/>
                <a:gd name="connsiteX253" fmla="*/ 1382204 w 3024845"/>
                <a:gd name="connsiteY253" fmla="*/ 594489 h 1078499"/>
                <a:gd name="connsiteX254" fmla="*/ 1383470 w 3024845"/>
                <a:gd name="connsiteY254" fmla="*/ 594489 h 1078499"/>
                <a:gd name="connsiteX255" fmla="*/ 1392337 w 3024845"/>
                <a:gd name="connsiteY255" fmla="*/ 594489 h 1078499"/>
                <a:gd name="connsiteX256" fmla="*/ 1392337 w 3024845"/>
                <a:gd name="connsiteY256" fmla="*/ 616106 h 1078499"/>
                <a:gd name="connsiteX257" fmla="*/ 1394364 w 3024845"/>
                <a:gd name="connsiteY257" fmla="*/ 583680 h 1078499"/>
                <a:gd name="connsiteX258" fmla="*/ 1416657 w 3024845"/>
                <a:gd name="connsiteY258" fmla="*/ 583680 h 1078499"/>
                <a:gd name="connsiteX259" fmla="*/ 1416657 w 3024845"/>
                <a:gd name="connsiteY259" fmla="*/ 582058 h 1078499"/>
                <a:gd name="connsiteX260" fmla="*/ 1416657 w 3024845"/>
                <a:gd name="connsiteY260" fmla="*/ 570709 h 1078499"/>
                <a:gd name="connsiteX261" fmla="*/ 1417417 w 3024845"/>
                <a:gd name="connsiteY261" fmla="*/ 570709 h 1078499"/>
                <a:gd name="connsiteX262" fmla="*/ 1422737 w 3024845"/>
                <a:gd name="connsiteY262" fmla="*/ 570709 h 1078499"/>
                <a:gd name="connsiteX263" fmla="*/ 1422737 w 3024845"/>
                <a:gd name="connsiteY263" fmla="*/ 568818 h 1078499"/>
                <a:gd name="connsiteX264" fmla="*/ 1422737 w 3024845"/>
                <a:gd name="connsiteY264" fmla="*/ 555577 h 1078499"/>
                <a:gd name="connsiteX265" fmla="*/ 1426791 w 3024845"/>
                <a:gd name="connsiteY265" fmla="*/ 562062 h 1078499"/>
                <a:gd name="connsiteX266" fmla="*/ 1429071 w 3024845"/>
                <a:gd name="connsiteY266" fmla="*/ 562062 h 1078499"/>
                <a:gd name="connsiteX267" fmla="*/ 1445031 w 3024845"/>
                <a:gd name="connsiteY267" fmla="*/ 562062 h 1078499"/>
                <a:gd name="connsiteX268" fmla="*/ 1445031 w 3024845"/>
                <a:gd name="connsiteY268" fmla="*/ 561251 h 1078499"/>
                <a:gd name="connsiteX269" fmla="*/ 1445031 w 3024845"/>
                <a:gd name="connsiteY269" fmla="*/ 555577 h 1078499"/>
                <a:gd name="connsiteX270" fmla="*/ 1445791 w 3024845"/>
                <a:gd name="connsiteY270" fmla="*/ 555577 h 1078499"/>
                <a:gd name="connsiteX271" fmla="*/ 1451111 w 3024845"/>
                <a:gd name="connsiteY271" fmla="*/ 555577 h 1078499"/>
                <a:gd name="connsiteX272" fmla="*/ 1451111 w 3024845"/>
                <a:gd name="connsiteY272" fmla="*/ 556928 h 1078499"/>
                <a:gd name="connsiteX273" fmla="*/ 1451111 w 3024845"/>
                <a:gd name="connsiteY273" fmla="*/ 566386 h 1078499"/>
                <a:gd name="connsiteX274" fmla="*/ 1489618 w 3024845"/>
                <a:gd name="connsiteY274" fmla="*/ 566386 h 1078499"/>
                <a:gd name="connsiteX275" fmla="*/ 1489618 w 3024845"/>
                <a:gd name="connsiteY275" fmla="*/ 704739 h 1078499"/>
                <a:gd name="connsiteX276" fmla="*/ 1491138 w 3024845"/>
                <a:gd name="connsiteY276" fmla="*/ 704739 h 1078499"/>
                <a:gd name="connsiteX277" fmla="*/ 1501778 w 3024845"/>
                <a:gd name="connsiteY277" fmla="*/ 704739 h 1078499"/>
                <a:gd name="connsiteX278" fmla="*/ 1501778 w 3024845"/>
                <a:gd name="connsiteY278" fmla="*/ 691769 h 1078499"/>
                <a:gd name="connsiteX279" fmla="*/ 1505832 w 3024845"/>
                <a:gd name="connsiteY279" fmla="*/ 691769 h 1078499"/>
                <a:gd name="connsiteX280" fmla="*/ 1505832 w 3024845"/>
                <a:gd name="connsiteY280" fmla="*/ 704739 h 1078499"/>
                <a:gd name="connsiteX281" fmla="*/ 1536232 w 3024845"/>
                <a:gd name="connsiteY281" fmla="*/ 704739 h 1078499"/>
                <a:gd name="connsiteX282" fmla="*/ 1536232 w 3024845"/>
                <a:gd name="connsiteY282" fmla="*/ 674474 h 1078499"/>
                <a:gd name="connsiteX283" fmla="*/ 1548392 w 3024845"/>
                <a:gd name="connsiteY283" fmla="*/ 674474 h 1078499"/>
                <a:gd name="connsiteX284" fmla="*/ 1560552 w 3024845"/>
                <a:gd name="connsiteY284" fmla="*/ 672313 h 1078499"/>
                <a:gd name="connsiteX285" fmla="*/ 1564606 w 3024845"/>
                <a:gd name="connsiteY285" fmla="*/ 674474 h 1078499"/>
                <a:gd name="connsiteX286" fmla="*/ 1574739 w 3024845"/>
                <a:gd name="connsiteY286" fmla="*/ 674474 h 1078499"/>
                <a:gd name="connsiteX287" fmla="*/ 1574739 w 3024845"/>
                <a:gd name="connsiteY287" fmla="*/ 704739 h 1078499"/>
                <a:gd name="connsiteX288" fmla="*/ 1582846 w 3024845"/>
                <a:gd name="connsiteY288" fmla="*/ 704739 h 1078499"/>
                <a:gd name="connsiteX289" fmla="*/ 1582846 w 3024845"/>
                <a:gd name="connsiteY289" fmla="*/ 722034 h 1078499"/>
                <a:gd name="connsiteX290" fmla="*/ 1592182 w 3024845"/>
                <a:gd name="connsiteY290" fmla="*/ 722939 h 1078499"/>
                <a:gd name="connsiteX291" fmla="*/ 1605140 w 3024845"/>
                <a:gd name="connsiteY291" fmla="*/ 722939 h 1078499"/>
                <a:gd name="connsiteX292" fmla="*/ 1605140 w 3024845"/>
                <a:gd name="connsiteY292" fmla="*/ 706901 h 1078499"/>
                <a:gd name="connsiteX293" fmla="*/ 1673096 w 3024845"/>
                <a:gd name="connsiteY293" fmla="*/ 706901 h 1078499"/>
                <a:gd name="connsiteX294" fmla="*/ 1673096 w 3024845"/>
                <a:gd name="connsiteY294" fmla="*/ 621648 h 1078499"/>
                <a:gd name="connsiteX295" fmla="*/ 1745104 w 3024845"/>
                <a:gd name="connsiteY295" fmla="*/ 621648 h 1078499"/>
                <a:gd name="connsiteX296" fmla="*/ 1745104 w 3024845"/>
                <a:gd name="connsiteY296" fmla="*/ 700416 h 1078499"/>
                <a:gd name="connsiteX297" fmla="*/ 1747008 w 3024845"/>
                <a:gd name="connsiteY297" fmla="*/ 700416 h 1078499"/>
                <a:gd name="connsiteX298" fmla="*/ 1748250 w 3024845"/>
                <a:gd name="connsiteY298" fmla="*/ 722939 h 1078499"/>
                <a:gd name="connsiteX299" fmla="*/ 1757926 w 3024845"/>
                <a:gd name="connsiteY299" fmla="*/ 722939 h 1078499"/>
                <a:gd name="connsiteX300" fmla="*/ 1759168 w 3024845"/>
                <a:gd name="connsiteY300" fmla="*/ 700416 h 1078499"/>
                <a:gd name="connsiteX301" fmla="*/ 1765248 w 3024845"/>
                <a:gd name="connsiteY301" fmla="*/ 700416 h 1078499"/>
                <a:gd name="connsiteX302" fmla="*/ 1766490 w 3024845"/>
                <a:gd name="connsiteY302" fmla="*/ 722939 h 1078499"/>
                <a:gd name="connsiteX303" fmla="*/ 1817112 w 3024845"/>
                <a:gd name="connsiteY303" fmla="*/ 722939 h 1078499"/>
                <a:gd name="connsiteX304" fmla="*/ 1817112 w 3024845"/>
                <a:gd name="connsiteY304" fmla="*/ 559911 h 1078499"/>
                <a:gd name="connsiteX305" fmla="*/ 2014439 w 3024845"/>
                <a:gd name="connsiteY305" fmla="*/ 559911 h 1078499"/>
                <a:gd name="connsiteX306" fmla="*/ 2014439 w 3024845"/>
                <a:gd name="connsiteY306" fmla="*/ 722939 h 1078499"/>
                <a:gd name="connsiteX307" fmla="*/ 2033136 w 3024845"/>
                <a:gd name="connsiteY307" fmla="*/ 722939 h 1078499"/>
                <a:gd name="connsiteX308" fmla="*/ 2033136 w 3024845"/>
                <a:gd name="connsiteY308" fmla="*/ 640246 h 1078499"/>
                <a:gd name="connsiteX309" fmla="*/ 2128256 w 3024845"/>
                <a:gd name="connsiteY309" fmla="*/ 640246 h 1078499"/>
                <a:gd name="connsiteX310" fmla="*/ 2140186 w 3024845"/>
                <a:gd name="connsiteY310" fmla="*/ 322105 h 1078499"/>
                <a:gd name="connsiteX311" fmla="*/ 2128026 w 3024845"/>
                <a:gd name="connsiteY311" fmla="*/ 300487 h 1078499"/>
                <a:gd name="connsiteX312" fmla="*/ 2121946 w 3024845"/>
                <a:gd name="connsiteY312" fmla="*/ 296163 h 1078499"/>
                <a:gd name="connsiteX313" fmla="*/ 2130053 w 3024845"/>
                <a:gd name="connsiteY313" fmla="*/ 272384 h 1078499"/>
                <a:gd name="connsiteX314" fmla="*/ 2130053 w 3024845"/>
                <a:gd name="connsiteY314" fmla="*/ 255090 h 1078499"/>
                <a:gd name="connsiteX315" fmla="*/ 2144240 w 3024845"/>
                <a:gd name="connsiteY315" fmla="*/ 255090 h 1078499"/>
                <a:gd name="connsiteX316" fmla="*/ 2144240 w 3024845"/>
                <a:gd name="connsiteY316" fmla="*/ 233472 h 1078499"/>
                <a:gd name="connsiteX317" fmla="*/ 2146266 w 3024845"/>
                <a:gd name="connsiteY317" fmla="*/ 229148 h 1078499"/>
                <a:gd name="connsiteX318" fmla="*/ 2146266 w 3024845"/>
                <a:gd name="connsiteY318" fmla="*/ 151324 h 1078499"/>
                <a:gd name="connsiteX319" fmla="*/ 2144240 w 3024845"/>
                <a:gd name="connsiteY319" fmla="*/ 144839 h 1078499"/>
                <a:gd name="connsiteX320" fmla="*/ 2150320 w 3024845"/>
                <a:gd name="connsiteY320" fmla="*/ 138353 h 1078499"/>
                <a:gd name="connsiteX321" fmla="*/ 2150320 w 3024845"/>
                <a:gd name="connsiteY321" fmla="*/ 79985 h 1078499"/>
                <a:gd name="connsiteX322" fmla="*/ 2152346 w 3024845"/>
                <a:gd name="connsiteY322" fmla="*/ 75662 h 1078499"/>
                <a:gd name="connsiteX323" fmla="*/ 2152346 w 3024845"/>
                <a:gd name="connsiteY323" fmla="*/ 19456 h 1078499"/>
                <a:gd name="connsiteX324" fmla="*/ 2154373 w 3024845"/>
                <a:gd name="connsiteY324" fmla="*/ 0 h 1078499"/>
                <a:gd name="connsiteX325" fmla="*/ 2158427 w 3024845"/>
                <a:gd name="connsiteY325" fmla="*/ 17294 h 1078499"/>
                <a:gd name="connsiteX326" fmla="*/ 2160453 w 3024845"/>
                <a:gd name="connsiteY326" fmla="*/ 75662 h 1078499"/>
                <a:gd name="connsiteX327" fmla="*/ 2162480 w 3024845"/>
                <a:gd name="connsiteY327" fmla="*/ 138353 h 1078499"/>
                <a:gd name="connsiteX328" fmla="*/ 2168560 w 3024845"/>
                <a:gd name="connsiteY328" fmla="*/ 144839 h 1078499"/>
                <a:gd name="connsiteX329" fmla="*/ 2166533 w 3024845"/>
                <a:gd name="connsiteY329" fmla="*/ 151324 h 1078499"/>
                <a:gd name="connsiteX330" fmla="*/ 2166533 w 3024845"/>
                <a:gd name="connsiteY330" fmla="*/ 229148 h 1078499"/>
                <a:gd name="connsiteX331" fmla="*/ 2168560 w 3024845"/>
                <a:gd name="connsiteY331" fmla="*/ 233472 h 1078499"/>
                <a:gd name="connsiteX332" fmla="*/ 2168560 w 3024845"/>
                <a:gd name="connsiteY332" fmla="*/ 255090 h 1078499"/>
                <a:gd name="connsiteX333" fmla="*/ 2182747 w 3024845"/>
                <a:gd name="connsiteY333" fmla="*/ 255090 h 1078499"/>
                <a:gd name="connsiteX334" fmla="*/ 2182747 w 3024845"/>
                <a:gd name="connsiteY334" fmla="*/ 272384 h 1078499"/>
                <a:gd name="connsiteX335" fmla="*/ 2190854 w 3024845"/>
                <a:gd name="connsiteY335" fmla="*/ 296163 h 1078499"/>
                <a:gd name="connsiteX336" fmla="*/ 2184774 w 3024845"/>
                <a:gd name="connsiteY336" fmla="*/ 300487 h 1078499"/>
                <a:gd name="connsiteX337" fmla="*/ 2172613 w 3024845"/>
                <a:gd name="connsiteY337" fmla="*/ 322105 h 1078499"/>
                <a:gd name="connsiteX338" fmla="*/ 2180720 w 3024845"/>
                <a:gd name="connsiteY338" fmla="*/ 575033 h 1078499"/>
                <a:gd name="connsiteX339" fmla="*/ 2245574 w 3024845"/>
                <a:gd name="connsiteY339" fmla="*/ 575033 h 1078499"/>
                <a:gd name="connsiteX340" fmla="*/ 2245574 w 3024845"/>
                <a:gd name="connsiteY340" fmla="*/ 650695 h 1078499"/>
                <a:gd name="connsiteX341" fmla="*/ 2253681 w 3024845"/>
                <a:gd name="connsiteY341" fmla="*/ 650695 h 1078499"/>
                <a:gd name="connsiteX342" fmla="*/ 2255708 w 3024845"/>
                <a:gd name="connsiteY342" fmla="*/ 644210 h 1078499"/>
                <a:gd name="connsiteX343" fmla="*/ 2261788 w 3024845"/>
                <a:gd name="connsiteY343" fmla="*/ 644210 h 1078499"/>
                <a:gd name="connsiteX344" fmla="*/ 2263815 w 3024845"/>
                <a:gd name="connsiteY344" fmla="*/ 652857 h 1078499"/>
                <a:gd name="connsiteX345" fmla="*/ 2275975 w 3024845"/>
                <a:gd name="connsiteY345" fmla="*/ 652857 h 1078499"/>
                <a:gd name="connsiteX346" fmla="*/ 2275975 w 3024845"/>
                <a:gd name="connsiteY346" fmla="*/ 646371 h 1078499"/>
                <a:gd name="connsiteX347" fmla="*/ 2298268 w 3024845"/>
                <a:gd name="connsiteY347" fmla="*/ 646371 h 1078499"/>
                <a:gd name="connsiteX348" fmla="*/ 2298268 w 3024845"/>
                <a:gd name="connsiteY348" fmla="*/ 652857 h 1078499"/>
                <a:gd name="connsiteX349" fmla="*/ 2318535 w 3024845"/>
                <a:gd name="connsiteY349" fmla="*/ 652857 h 1078499"/>
                <a:gd name="connsiteX350" fmla="*/ 2318535 w 3024845"/>
                <a:gd name="connsiteY350" fmla="*/ 698254 h 1078499"/>
                <a:gd name="connsiteX351" fmla="*/ 2332722 w 3024845"/>
                <a:gd name="connsiteY351" fmla="*/ 698254 h 1078499"/>
                <a:gd name="connsiteX352" fmla="*/ 2332722 w 3024845"/>
                <a:gd name="connsiteY352" fmla="*/ 685283 h 1078499"/>
                <a:gd name="connsiteX353" fmla="*/ 2348936 w 3024845"/>
                <a:gd name="connsiteY353" fmla="*/ 685283 h 1078499"/>
                <a:gd name="connsiteX354" fmla="*/ 2348936 w 3024845"/>
                <a:gd name="connsiteY354" fmla="*/ 505856 h 1078499"/>
                <a:gd name="connsiteX355" fmla="*/ 2355016 w 3024845"/>
                <a:gd name="connsiteY355" fmla="*/ 499370 h 1078499"/>
                <a:gd name="connsiteX356" fmla="*/ 2427977 w 3024845"/>
                <a:gd name="connsiteY356" fmla="*/ 499370 h 1078499"/>
                <a:gd name="connsiteX357" fmla="*/ 2427977 w 3024845"/>
                <a:gd name="connsiteY357" fmla="*/ 508018 h 1078499"/>
                <a:gd name="connsiteX358" fmla="*/ 2438110 w 3024845"/>
                <a:gd name="connsiteY358" fmla="*/ 508018 h 1078499"/>
                <a:gd name="connsiteX359" fmla="*/ 2438110 w 3024845"/>
                <a:gd name="connsiteY359" fmla="*/ 622592 h 1078499"/>
                <a:gd name="connsiteX360" fmla="*/ 2460404 w 3024845"/>
                <a:gd name="connsiteY360" fmla="*/ 622592 h 1078499"/>
                <a:gd name="connsiteX361" fmla="*/ 2460404 w 3024845"/>
                <a:gd name="connsiteY361" fmla="*/ 555577 h 1078499"/>
                <a:gd name="connsiteX362" fmla="*/ 2486751 w 3024845"/>
                <a:gd name="connsiteY362" fmla="*/ 555577 h 1078499"/>
                <a:gd name="connsiteX363" fmla="*/ 2490804 w 3024845"/>
                <a:gd name="connsiteY363" fmla="*/ 551253 h 1078499"/>
                <a:gd name="connsiteX364" fmla="*/ 2498911 w 3024845"/>
                <a:gd name="connsiteY364" fmla="*/ 551253 h 1078499"/>
                <a:gd name="connsiteX365" fmla="*/ 2502964 w 3024845"/>
                <a:gd name="connsiteY365" fmla="*/ 555577 h 1078499"/>
                <a:gd name="connsiteX366" fmla="*/ 2525258 w 3024845"/>
                <a:gd name="connsiteY366" fmla="*/ 555577 h 1078499"/>
                <a:gd name="connsiteX367" fmla="*/ 2525258 w 3024845"/>
                <a:gd name="connsiteY367" fmla="*/ 438841 h 1078499"/>
                <a:gd name="connsiteX368" fmla="*/ 2582005 w 3024845"/>
                <a:gd name="connsiteY368" fmla="*/ 428032 h 1078499"/>
                <a:gd name="connsiteX369" fmla="*/ 2582005 w 3024845"/>
                <a:gd name="connsiteY369" fmla="*/ 429113 h 1078499"/>
                <a:gd name="connsiteX370" fmla="*/ 2582005 w 3024845"/>
                <a:gd name="connsiteY370" fmla="*/ 436679 h 1078499"/>
                <a:gd name="connsiteX371" fmla="*/ 2608352 w 3024845"/>
                <a:gd name="connsiteY371" fmla="*/ 436679 h 1078499"/>
                <a:gd name="connsiteX372" fmla="*/ 2608352 w 3024845"/>
                <a:gd name="connsiteY372" fmla="*/ 691769 h 1078499"/>
                <a:gd name="connsiteX373" fmla="*/ 2630646 w 3024845"/>
                <a:gd name="connsiteY373" fmla="*/ 691769 h 1078499"/>
                <a:gd name="connsiteX374" fmla="*/ 2630646 w 3024845"/>
                <a:gd name="connsiteY374" fmla="*/ 687445 h 1078499"/>
                <a:gd name="connsiteX375" fmla="*/ 2642806 w 3024845"/>
                <a:gd name="connsiteY375" fmla="*/ 687445 h 1078499"/>
                <a:gd name="connsiteX376" fmla="*/ 2642806 w 3024845"/>
                <a:gd name="connsiteY376" fmla="*/ 691769 h 1078499"/>
                <a:gd name="connsiteX377" fmla="*/ 2667126 w 3024845"/>
                <a:gd name="connsiteY377" fmla="*/ 691769 h 1078499"/>
                <a:gd name="connsiteX378" fmla="*/ 2667126 w 3024845"/>
                <a:gd name="connsiteY378" fmla="*/ 678798 h 1078499"/>
                <a:gd name="connsiteX379" fmla="*/ 2695500 w 3024845"/>
                <a:gd name="connsiteY379" fmla="*/ 678798 h 1078499"/>
                <a:gd name="connsiteX380" fmla="*/ 2707660 w 3024845"/>
                <a:gd name="connsiteY380" fmla="*/ 674474 h 1078499"/>
                <a:gd name="connsiteX381" fmla="*/ 2727927 w 3024845"/>
                <a:gd name="connsiteY381" fmla="*/ 678798 h 1078499"/>
                <a:gd name="connsiteX382" fmla="*/ 2727927 w 3024845"/>
                <a:gd name="connsiteY382" fmla="*/ 661504 h 1078499"/>
                <a:gd name="connsiteX383" fmla="*/ 2736034 w 3024845"/>
                <a:gd name="connsiteY383" fmla="*/ 661504 h 1078499"/>
                <a:gd name="connsiteX384" fmla="*/ 2736034 w 3024845"/>
                <a:gd name="connsiteY384" fmla="*/ 648533 h 1078499"/>
                <a:gd name="connsiteX385" fmla="*/ 2792781 w 3024845"/>
                <a:gd name="connsiteY385" fmla="*/ 648533 h 1078499"/>
                <a:gd name="connsiteX386" fmla="*/ 2792781 w 3024845"/>
                <a:gd name="connsiteY386" fmla="*/ 618268 h 1078499"/>
                <a:gd name="connsiteX387" fmla="*/ 2811021 w 3024845"/>
                <a:gd name="connsiteY387" fmla="*/ 618268 h 1078499"/>
                <a:gd name="connsiteX388" fmla="*/ 2811021 w 3024845"/>
                <a:gd name="connsiteY388" fmla="*/ 611783 h 1078499"/>
                <a:gd name="connsiteX389" fmla="*/ 2823181 w 3024845"/>
                <a:gd name="connsiteY389" fmla="*/ 611783 h 1078499"/>
                <a:gd name="connsiteX390" fmla="*/ 2823181 w 3024845"/>
                <a:gd name="connsiteY390" fmla="*/ 618268 h 1078499"/>
                <a:gd name="connsiteX391" fmla="*/ 2839395 w 3024845"/>
                <a:gd name="connsiteY391" fmla="*/ 618268 h 1078499"/>
                <a:gd name="connsiteX392" fmla="*/ 2839395 w 3024845"/>
                <a:gd name="connsiteY392" fmla="*/ 667989 h 1078499"/>
                <a:gd name="connsiteX393" fmla="*/ 2871822 w 3024845"/>
                <a:gd name="connsiteY393" fmla="*/ 667989 h 1078499"/>
                <a:gd name="connsiteX394" fmla="*/ 2871822 w 3024845"/>
                <a:gd name="connsiteY394" fmla="*/ 642048 h 1078499"/>
                <a:gd name="connsiteX395" fmla="*/ 2910329 w 3024845"/>
                <a:gd name="connsiteY395" fmla="*/ 642048 h 1078499"/>
                <a:gd name="connsiteX396" fmla="*/ 2910329 w 3024845"/>
                <a:gd name="connsiteY396" fmla="*/ 611783 h 1078499"/>
                <a:gd name="connsiteX397" fmla="*/ 2958970 w 3024845"/>
                <a:gd name="connsiteY397" fmla="*/ 611783 h 1078499"/>
                <a:gd name="connsiteX398" fmla="*/ 2958970 w 3024845"/>
                <a:gd name="connsiteY398" fmla="*/ 722939 h 1078499"/>
                <a:gd name="connsiteX399" fmla="*/ 2958970 w 3024845"/>
                <a:gd name="connsiteY399" fmla="*/ 736718 h 1078499"/>
                <a:gd name="connsiteX400" fmla="*/ 3024845 w 3024845"/>
                <a:gd name="connsiteY400" fmla="*/ 736718 h 1078499"/>
                <a:gd name="connsiteX401" fmla="*/ 3024845 w 3024845"/>
                <a:gd name="connsiteY401" fmla="*/ 1078499 h 1078499"/>
                <a:gd name="connsiteX402" fmla="*/ 2054 w 3024845"/>
                <a:gd name="connsiteY402" fmla="*/ 1076166 h 1078499"/>
                <a:gd name="connsiteX403" fmla="*/ 0 w 3024845"/>
                <a:gd name="connsiteY403" fmla="*/ 642048 h 1078499"/>
                <a:gd name="connsiteX404" fmla="*/ 20267 w 3024845"/>
                <a:gd name="connsiteY404" fmla="*/ 642048 h 1078499"/>
                <a:gd name="connsiteX405" fmla="*/ 20774 w 3024845"/>
                <a:gd name="connsiteY405" fmla="*/ 640967 h 1078499"/>
                <a:gd name="connsiteX406" fmla="*/ 24320 w 3024845"/>
                <a:gd name="connsiteY406" fmla="*/ 633401 h 1078499"/>
                <a:gd name="connsiteX407" fmla="*/ 26094 w 3024845"/>
                <a:gd name="connsiteY407" fmla="*/ 633671 h 1078499"/>
                <a:gd name="connsiteX408" fmla="*/ 38507 w 3024845"/>
                <a:gd name="connsiteY408" fmla="*/ 635562 h 1078499"/>
                <a:gd name="connsiteX409" fmla="*/ 39014 w 3024845"/>
                <a:gd name="connsiteY409" fmla="*/ 636914 h 1078499"/>
                <a:gd name="connsiteX410" fmla="*/ 42560 w 3024845"/>
                <a:gd name="connsiteY410" fmla="*/ 646371 h 1078499"/>
                <a:gd name="connsiteX411" fmla="*/ 68907 w 3024845"/>
                <a:gd name="connsiteY411" fmla="*/ 648533 h 1078499"/>
                <a:gd name="connsiteX412" fmla="*/ 68907 w 3024845"/>
                <a:gd name="connsiteY412" fmla="*/ 525312 h 1078499"/>
                <a:gd name="connsiteX413" fmla="*/ 70934 w 3024845"/>
                <a:gd name="connsiteY413" fmla="*/ 525312 h 1078499"/>
                <a:gd name="connsiteX414" fmla="*/ 85121 w 3024845"/>
                <a:gd name="connsiteY414" fmla="*/ 525312 h 1078499"/>
                <a:gd name="connsiteX415" fmla="*/ 85121 w 3024845"/>
                <a:gd name="connsiteY415" fmla="*/ 389120 h 1078499"/>
                <a:gd name="connsiteX416" fmla="*/ 86894 w 3024845"/>
                <a:gd name="connsiteY416" fmla="*/ 389120 h 1078499"/>
                <a:gd name="connsiteX417" fmla="*/ 99308 w 3024845"/>
                <a:gd name="connsiteY417" fmla="*/ 389120 h 1078499"/>
                <a:gd name="connsiteX418" fmla="*/ 99308 w 3024845"/>
                <a:gd name="connsiteY418" fmla="*/ 274546 h 1078499"/>
                <a:gd name="connsiteX419" fmla="*/ 103361 w 3024845"/>
                <a:gd name="connsiteY419" fmla="*/ 246442 h 1078499"/>
                <a:gd name="connsiteX420" fmla="*/ 105388 w 3024845"/>
                <a:gd name="connsiteY420" fmla="*/ 246442 h 1078499"/>
                <a:gd name="connsiteX421" fmla="*/ 119575 w 3024845"/>
                <a:gd name="connsiteY421" fmla="*/ 246442 h 1078499"/>
                <a:gd name="connsiteX0" fmla="*/ 119575 w 3024845"/>
                <a:gd name="connsiteY0" fmla="*/ 246442 h 1078499"/>
                <a:gd name="connsiteX1" fmla="*/ 200642 w 3024845"/>
                <a:gd name="connsiteY1" fmla="*/ 244281 h 1078499"/>
                <a:gd name="connsiteX2" fmla="*/ 202669 w 3024845"/>
                <a:gd name="connsiteY2" fmla="*/ 244281 h 1078499"/>
                <a:gd name="connsiteX3" fmla="*/ 216856 w 3024845"/>
                <a:gd name="connsiteY3" fmla="*/ 244281 h 1078499"/>
                <a:gd name="connsiteX4" fmla="*/ 216856 w 3024845"/>
                <a:gd name="connsiteY4" fmla="*/ 268060 h 1078499"/>
                <a:gd name="connsiteX5" fmla="*/ 217363 w 3024845"/>
                <a:gd name="connsiteY5" fmla="*/ 268871 h 1078499"/>
                <a:gd name="connsiteX6" fmla="*/ 220909 w 3024845"/>
                <a:gd name="connsiteY6" fmla="*/ 274546 h 1078499"/>
                <a:gd name="connsiteX7" fmla="*/ 220909 w 3024845"/>
                <a:gd name="connsiteY7" fmla="*/ 389120 h 1078499"/>
                <a:gd name="connsiteX8" fmla="*/ 223189 w 3024845"/>
                <a:gd name="connsiteY8" fmla="*/ 389120 h 1078499"/>
                <a:gd name="connsiteX9" fmla="*/ 239150 w 3024845"/>
                <a:gd name="connsiteY9" fmla="*/ 389120 h 1078499"/>
                <a:gd name="connsiteX10" fmla="*/ 239150 w 3024845"/>
                <a:gd name="connsiteY10" fmla="*/ 529635 h 1078499"/>
                <a:gd name="connsiteX11" fmla="*/ 240670 w 3024845"/>
                <a:gd name="connsiteY11" fmla="*/ 529365 h 1078499"/>
                <a:gd name="connsiteX12" fmla="*/ 251310 w 3024845"/>
                <a:gd name="connsiteY12" fmla="*/ 527474 h 1078499"/>
                <a:gd name="connsiteX13" fmla="*/ 249283 w 3024845"/>
                <a:gd name="connsiteY13" fmla="*/ 616106 h 1078499"/>
                <a:gd name="connsiteX14" fmla="*/ 250803 w 3024845"/>
                <a:gd name="connsiteY14" fmla="*/ 616377 h 1078499"/>
                <a:gd name="connsiteX15" fmla="*/ 261443 w 3024845"/>
                <a:gd name="connsiteY15" fmla="*/ 618268 h 1078499"/>
                <a:gd name="connsiteX16" fmla="*/ 261696 w 3024845"/>
                <a:gd name="connsiteY16" fmla="*/ 619079 h 1078499"/>
                <a:gd name="connsiteX17" fmla="*/ 263470 w 3024845"/>
                <a:gd name="connsiteY17" fmla="*/ 624754 h 1078499"/>
                <a:gd name="connsiteX18" fmla="*/ 264230 w 3024845"/>
                <a:gd name="connsiteY18" fmla="*/ 622322 h 1078499"/>
                <a:gd name="connsiteX19" fmla="*/ 269550 w 3024845"/>
                <a:gd name="connsiteY19" fmla="*/ 605298 h 1078499"/>
                <a:gd name="connsiteX20" fmla="*/ 271323 w 3024845"/>
                <a:gd name="connsiteY20" fmla="*/ 605298 h 1078499"/>
                <a:gd name="connsiteX21" fmla="*/ 283737 w 3024845"/>
                <a:gd name="connsiteY21" fmla="*/ 605298 h 1078499"/>
                <a:gd name="connsiteX22" fmla="*/ 283737 w 3024845"/>
                <a:gd name="connsiteY22" fmla="*/ 637724 h 1078499"/>
                <a:gd name="connsiteX23" fmla="*/ 284750 w 3024845"/>
                <a:gd name="connsiteY23" fmla="*/ 638265 h 1078499"/>
                <a:gd name="connsiteX24" fmla="*/ 291844 w 3024845"/>
                <a:gd name="connsiteY24" fmla="*/ 642048 h 1078499"/>
                <a:gd name="connsiteX25" fmla="*/ 291844 w 3024845"/>
                <a:gd name="connsiteY25" fmla="*/ 643399 h 1078499"/>
                <a:gd name="connsiteX26" fmla="*/ 291844 w 3024845"/>
                <a:gd name="connsiteY26" fmla="*/ 652857 h 1078499"/>
                <a:gd name="connsiteX27" fmla="*/ 336431 w 3024845"/>
                <a:gd name="connsiteY27" fmla="*/ 652857 h 1078499"/>
                <a:gd name="connsiteX28" fmla="*/ 336431 w 3024845"/>
                <a:gd name="connsiteY28" fmla="*/ 653938 h 1078499"/>
                <a:gd name="connsiteX29" fmla="*/ 336431 w 3024845"/>
                <a:gd name="connsiteY29" fmla="*/ 661504 h 1078499"/>
                <a:gd name="connsiteX30" fmla="*/ 338457 w 3024845"/>
                <a:gd name="connsiteY30" fmla="*/ 661504 h 1078499"/>
                <a:gd name="connsiteX31" fmla="*/ 352644 w 3024845"/>
                <a:gd name="connsiteY31" fmla="*/ 661504 h 1078499"/>
                <a:gd name="connsiteX32" fmla="*/ 352644 w 3024845"/>
                <a:gd name="connsiteY32" fmla="*/ 631239 h 1078499"/>
                <a:gd name="connsiteX33" fmla="*/ 397231 w 3024845"/>
                <a:gd name="connsiteY33" fmla="*/ 631239 h 1078499"/>
                <a:gd name="connsiteX34" fmla="*/ 397231 w 3024845"/>
                <a:gd name="connsiteY34" fmla="*/ 629888 h 1078499"/>
                <a:gd name="connsiteX35" fmla="*/ 397231 w 3024845"/>
                <a:gd name="connsiteY35" fmla="*/ 620430 h 1078499"/>
                <a:gd name="connsiteX36" fmla="*/ 398245 w 3024845"/>
                <a:gd name="connsiteY36" fmla="*/ 620430 h 1078499"/>
                <a:gd name="connsiteX37" fmla="*/ 405338 w 3024845"/>
                <a:gd name="connsiteY37" fmla="*/ 620430 h 1078499"/>
                <a:gd name="connsiteX38" fmla="*/ 405338 w 3024845"/>
                <a:gd name="connsiteY38" fmla="*/ 618539 h 1078499"/>
                <a:gd name="connsiteX39" fmla="*/ 405338 w 3024845"/>
                <a:gd name="connsiteY39" fmla="*/ 605298 h 1078499"/>
                <a:gd name="connsiteX40" fmla="*/ 406098 w 3024845"/>
                <a:gd name="connsiteY40" fmla="*/ 605298 h 1078499"/>
                <a:gd name="connsiteX41" fmla="*/ 411418 w 3024845"/>
                <a:gd name="connsiteY41" fmla="*/ 605298 h 1078499"/>
                <a:gd name="connsiteX42" fmla="*/ 411418 w 3024845"/>
                <a:gd name="connsiteY42" fmla="*/ 604217 h 1078499"/>
                <a:gd name="connsiteX43" fmla="*/ 411418 w 3024845"/>
                <a:gd name="connsiteY43" fmla="*/ 596650 h 1078499"/>
                <a:gd name="connsiteX44" fmla="*/ 413445 w 3024845"/>
                <a:gd name="connsiteY44" fmla="*/ 596650 h 1078499"/>
                <a:gd name="connsiteX45" fmla="*/ 427632 w 3024845"/>
                <a:gd name="connsiteY45" fmla="*/ 596650 h 1078499"/>
                <a:gd name="connsiteX46" fmla="*/ 427632 w 3024845"/>
                <a:gd name="connsiteY46" fmla="*/ 597731 h 1078499"/>
                <a:gd name="connsiteX47" fmla="*/ 427632 w 3024845"/>
                <a:gd name="connsiteY47" fmla="*/ 605298 h 1078499"/>
                <a:gd name="connsiteX48" fmla="*/ 449925 w 3024845"/>
                <a:gd name="connsiteY48" fmla="*/ 605298 h 1078499"/>
                <a:gd name="connsiteX49" fmla="*/ 449925 w 3024845"/>
                <a:gd name="connsiteY49" fmla="*/ 603406 h 1078499"/>
                <a:gd name="connsiteX50" fmla="*/ 449925 w 3024845"/>
                <a:gd name="connsiteY50" fmla="*/ 590165 h 1078499"/>
                <a:gd name="connsiteX51" fmla="*/ 451699 w 3024845"/>
                <a:gd name="connsiteY51" fmla="*/ 590165 h 1078499"/>
                <a:gd name="connsiteX52" fmla="*/ 464112 w 3024845"/>
                <a:gd name="connsiteY52" fmla="*/ 590165 h 1078499"/>
                <a:gd name="connsiteX53" fmla="*/ 464112 w 3024845"/>
                <a:gd name="connsiteY53" fmla="*/ 613945 h 1078499"/>
                <a:gd name="connsiteX54" fmla="*/ 465126 w 3024845"/>
                <a:gd name="connsiteY54" fmla="*/ 613945 h 1078499"/>
                <a:gd name="connsiteX55" fmla="*/ 472219 w 3024845"/>
                <a:gd name="connsiteY55" fmla="*/ 613945 h 1078499"/>
                <a:gd name="connsiteX56" fmla="*/ 472219 w 3024845"/>
                <a:gd name="connsiteY56" fmla="*/ 612864 h 1078499"/>
                <a:gd name="connsiteX57" fmla="*/ 472219 w 3024845"/>
                <a:gd name="connsiteY57" fmla="*/ 605298 h 1078499"/>
                <a:gd name="connsiteX58" fmla="*/ 473992 w 3024845"/>
                <a:gd name="connsiteY58" fmla="*/ 605298 h 1078499"/>
                <a:gd name="connsiteX59" fmla="*/ 486406 w 3024845"/>
                <a:gd name="connsiteY59" fmla="*/ 605298 h 1078499"/>
                <a:gd name="connsiteX60" fmla="*/ 486406 w 3024845"/>
                <a:gd name="connsiteY60" fmla="*/ 631239 h 1078499"/>
                <a:gd name="connsiteX61" fmla="*/ 488433 w 3024845"/>
                <a:gd name="connsiteY61" fmla="*/ 631239 h 1078499"/>
                <a:gd name="connsiteX62" fmla="*/ 502619 w 3024845"/>
                <a:gd name="connsiteY62" fmla="*/ 631239 h 1078499"/>
                <a:gd name="connsiteX63" fmla="*/ 502619 w 3024845"/>
                <a:gd name="connsiteY63" fmla="*/ 632860 h 1078499"/>
                <a:gd name="connsiteX64" fmla="*/ 502619 w 3024845"/>
                <a:gd name="connsiteY64" fmla="*/ 644210 h 1078499"/>
                <a:gd name="connsiteX65" fmla="*/ 503379 w 3024845"/>
                <a:gd name="connsiteY65" fmla="*/ 644210 h 1078499"/>
                <a:gd name="connsiteX66" fmla="*/ 508700 w 3024845"/>
                <a:gd name="connsiteY66" fmla="*/ 644210 h 1078499"/>
                <a:gd name="connsiteX67" fmla="*/ 508700 w 3024845"/>
                <a:gd name="connsiteY67" fmla="*/ 643399 h 1078499"/>
                <a:gd name="connsiteX68" fmla="*/ 508700 w 3024845"/>
                <a:gd name="connsiteY68" fmla="*/ 637724 h 1078499"/>
                <a:gd name="connsiteX69" fmla="*/ 539100 w 3024845"/>
                <a:gd name="connsiteY69" fmla="*/ 637724 h 1078499"/>
                <a:gd name="connsiteX70" fmla="*/ 539100 w 3024845"/>
                <a:gd name="connsiteY70" fmla="*/ 661504 h 1078499"/>
                <a:gd name="connsiteX71" fmla="*/ 540113 w 3024845"/>
                <a:gd name="connsiteY71" fmla="*/ 661504 h 1078499"/>
                <a:gd name="connsiteX72" fmla="*/ 547207 w 3024845"/>
                <a:gd name="connsiteY72" fmla="*/ 661504 h 1078499"/>
                <a:gd name="connsiteX73" fmla="*/ 547207 w 3024845"/>
                <a:gd name="connsiteY73" fmla="*/ 662585 h 1078499"/>
                <a:gd name="connsiteX74" fmla="*/ 547207 w 3024845"/>
                <a:gd name="connsiteY74" fmla="*/ 670151 h 1078499"/>
                <a:gd name="connsiteX75" fmla="*/ 547967 w 3024845"/>
                <a:gd name="connsiteY75" fmla="*/ 670151 h 1078499"/>
                <a:gd name="connsiteX76" fmla="*/ 553287 w 3024845"/>
                <a:gd name="connsiteY76" fmla="*/ 670151 h 1078499"/>
                <a:gd name="connsiteX77" fmla="*/ 553287 w 3024845"/>
                <a:gd name="connsiteY77" fmla="*/ 667989 h 1078499"/>
                <a:gd name="connsiteX78" fmla="*/ 553287 w 3024845"/>
                <a:gd name="connsiteY78" fmla="*/ 652857 h 1078499"/>
                <a:gd name="connsiteX79" fmla="*/ 554300 w 3024845"/>
                <a:gd name="connsiteY79" fmla="*/ 652857 h 1078499"/>
                <a:gd name="connsiteX80" fmla="*/ 561394 w 3024845"/>
                <a:gd name="connsiteY80" fmla="*/ 652857 h 1078499"/>
                <a:gd name="connsiteX81" fmla="*/ 561394 w 3024845"/>
                <a:gd name="connsiteY81" fmla="*/ 653938 h 1078499"/>
                <a:gd name="connsiteX82" fmla="*/ 561394 w 3024845"/>
                <a:gd name="connsiteY82" fmla="*/ 661504 h 1078499"/>
                <a:gd name="connsiteX83" fmla="*/ 566714 w 3024845"/>
                <a:gd name="connsiteY83" fmla="*/ 659511 h 1078499"/>
                <a:gd name="connsiteX84" fmla="*/ 567474 w 3024845"/>
                <a:gd name="connsiteY84" fmla="*/ 658531 h 1078499"/>
                <a:gd name="connsiteX85" fmla="*/ 567474 w 3024845"/>
                <a:gd name="connsiteY85" fmla="*/ 652857 h 1078499"/>
                <a:gd name="connsiteX86" fmla="*/ 605981 w 3024845"/>
                <a:gd name="connsiteY86" fmla="*/ 652857 h 1078499"/>
                <a:gd name="connsiteX87" fmla="*/ 605981 w 3024845"/>
                <a:gd name="connsiteY87" fmla="*/ 676636 h 1078499"/>
                <a:gd name="connsiteX88" fmla="*/ 608007 w 3024845"/>
                <a:gd name="connsiteY88" fmla="*/ 676636 h 1078499"/>
                <a:gd name="connsiteX89" fmla="*/ 622194 w 3024845"/>
                <a:gd name="connsiteY89" fmla="*/ 676636 h 1078499"/>
                <a:gd name="connsiteX90" fmla="*/ 622194 w 3024845"/>
                <a:gd name="connsiteY90" fmla="*/ 677717 h 1078499"/>
                <a:gd name="connsiteX91" fmla="*/ 622194 w 3024845"/>
                <a:gd name="connsiteY91" fmla="*/ 685283 h 1078499"/>
                <a:gd name="connsiteX92" fmla="*/ 623968 w 3024845"/>
                <a:gd name="connsiteY92" fmla="*/ 685283 h 1078499"/>
                <a:gd name="connsiteX93" fmla="*/ 636381 w 3024845"/>
                <a:gd name="connsiteY93" fmla="*/ 685283 h 1078499"/>
                <a:gd name="connsiteX94" fmla="*/ 636381 w 3024845"/>
                <a:gd name="connsiteY94" fmla="*/ 661504 h 1078499"/>
                <a:gd name="connsiteX95" fmla="*/ 637394 w 3024845"/>
                <a:gd name="connsiteY95" fmla="*/ 661504 h 1078499"/>
                <a:gd name="connsiteX96" fmla="*/ 644488 w 3024845"/>
                <a:gd name="connsiteY96" fmla="*/ 661504 h 1078499"/>
                <a:gd name="connsiteX97" fmla="*/ 644488 w 3024845"/>
                <a:gd name="connsiteY97" fmla="*/ 629077 h 1078499"/>
                <a:gd name="connsiteX98" fmla="*/ 645501 w 3024845"/>
                <a:gd name="connsiteY98" fmla="*/ 629077 h 1078499"/>
                <a:gd name="connsiteX99" fmla="*/ 652595 w 3024845"/>
                <a:gd name="connsiteY99" fmla="*/ 629077 h 1078499"/>
                <a:gd name="connsiteX100" fmla="*/ 652595 w 3024845"/>
                <a:gd name="connsiteY100" fmla="*/ 627186 h 1078499"/>
                <a:gd name="connsiteX101" fmla="*/ 652595 w 3024845"/>
                <a:gd name="connsiteY101" fmla="*/ 613945 h 1078499"/>
                <a:gd name="connsiteX102" fmla="*/ 651328 w 3024845"/>
                <a:gd name="connsiteY102" fmla="*/ 612323 h 1078499"/>
                <a:gd name="connsiteX103" fmla="*/ 656648 w 3024845"/>
                <a:gd name="connsiteY103" fmla="*/ 600974 h 1078499"/>
                <a:gd name="connsiteX104" fmla="*/ 664755 w 3024845"/>
                <a:gd name="connsiteY104" fmla="*/ 629077 h 1078499"/>
                <a:gd name="connsiteX105" fmla="*/ 665515 w 3024845"/>
                <a:gd name="connsiteY105" fmla="*/ 629077 h 1078499"/>
                <a:gd name="connsiteX106" fmla="*/ 670835 w 3024845"/>
                <a:gd name="connsiteY106" fmla="*/ 629077 h 1078499"/>
                <a:gd name="connsiteX107" fmla="*/ 670835 w 3024845"/>
                <a:gd name="connsiteY107" fmla="*/ 523150 h 1078499"/>
                <a:gd name="connsiteX108" fmla="*/ 672355 w 3024845"/>
                <a:gd name="connsiteY108" fmla="*/ 523150 h 1078499"/>
                <a:gd name="connsiteX109" fmla="*/ 682995 w 3024845"/>
                <a:gd name="connsiteY109" fmla="*/ 523150 h 1078499"/>
                <a:gd name="connsiteX110" fmla="*/ 682995 w 3024845"/>
                <a:gd name="connsiteY110" fmla="*/ 475591 h 1078499"/>
                <a:gd name="connsiteX111" fmla="*/ 709342 w 3024845"/>
                <a:gd name="connsiteY111" fmla="*/ 475591 h 1078499"/>
                <a:gd name="connsiteX112" fmla="*/ 709342 w 3024845"/>
                <a:gd name="connsiteY112" fmla="*/ 453973 h 1078499"/>
                <a:gd name="connsiteX113" fmla="*/ 743796 w 3024845"/>
                <a:gd name="connsiteY113" fmla="*/ 453973 h 1078499"/>
                <a:gd name="connsiteX114" fmla="*/ 743796 w 3024845"/>
                <a:gd name="connsiteY114" fmla="*/ 456405 h 1078499"/>
                <a:gd name="connsiteX115" fmla="*/ 743796 w 3024845"/>
                <a:gd name="connsiteY115" fmla="*/ 473429 h 1078499"/>
                <a:gd name="connsiteX116" fmla="*/ 746076 w 3024845"/>
                <a:gd name="connsiteY116" fmla="*/ 473429 h 1078499"/>
                <a:gd name="connsiteX117" fmla="*/ 762036 w 3024845"/>
                <a:gd name="connsiteY117" fmla="*/ 473429 h 1078499"/>
                <a:gd name="connsiteX118" fmla="*/ 762036 w 3024845"/>
                <a:gd name="connsiteY118" fmla="*/ 520988 h 1078499"/>
                <a:gd name="connsiteX119" fmla="*/ 763049 w 3024845"/>
                <a:gd name="connsiteY119" fmla="*/ 520988 h 1078499"/>
                <a:gd name="connsiteX120" fmla="*/ 770143 w 3024845"/>
                <a:gd name="connsiteY120" fmla="*/ 520988 h 1078499"/>
                <a:gd name="connsiteX121" fmla="*/ 784330 w 3024845"/>
                <a:gd name="connsiteY121" fmla="*/ 525312 h 1078499"/>
                <a:gd name="connsiteX122" fmla="*/ 784330 w 3024845"/>
                <a:gd name="connsiteY122" fmla="*/ 564224 h 1078499"/>
                <a:gd name="connsiteX123" fmla="*/ 785343 w 3024845"/>
                <a:gd name="connsiteY123" fmla="*/ 564224 h 1078499"/>
                <a:gd name="connsiteX124" fmla="*/ 792436 w 3024845"/>
                <a:gd name="connsiteY124" fmla="*/ 564224 h 1078499"/>
                <a:gd name="connsiteX125" fmla="*/ 792436 w 3024845"/>
                <a:gd name="connsiteY125" fmla="*/ 565845 h 1078499"/>
                <a:gd name="connsiteX126" fmla="*/ 792436 w 3024845"/>
                <a:gd name="connsiteY126" fmla="*/ 577194 h 1078499"/>
                <a:gd name="connsiteX127" fmla="*/ 794463 w 3024845"/>
                <a:gd name="connsiteY127" fmla="*/ 577194 h 1078499"/>
                <a:gd name="connsiteX128" fmla="*/ 808650 w 3024845"/>
                <a:gd name="connsiteY128" fmla="*/ 577194 h 1078499"/>
                <a:gd name="connsiteX129" fmla="*/ 814730 w 3024845"/>
                <a:gd name="connsiteY129" fmla="*/ 583680 h 1078499"/>
                <a:gd name="connsiteX130" fmla="*/ 814730 w 3024845"/>
                <a:gd name="connsiteY130" fmla="*/ 605298 h 1078499"/>
                <a:gd name="connsiteX131" fmla="*/ 817010 w 3024845"/>
                <a:gd name="connsiteY131" fmla="*/ 605298 h 1078499"/>
                <a:gd name="connsiteX132" fmla="*/ 832970 w 3024845"/>
                <a:gd name="connsiteY132" fmla="*/ 605298 h 1078499"/>
                <a:gd name="connsiteX133" fmla="*/ 832970 w 3024845"/>
                <a:gd name="connsiteY133" fmla="*/ 606378 h 1078499"/>
                <a:gd name="connsiteX134" fmla="*/ 832970 w 3024845"/>
                <a:gd name="connsiteY134" fmla="*/ 613945 h 1078499"/>
                <a:gd name="connsiteX135" fmla="*/ 834237 w 3024845"/>
                <a:gd name="connsiteY135" fmla="*/ 613945 h 1078499"/>
                <a:gd name="connsiteX136" fmla="*/ 843104 w 3024845"/>
                <a:gd name="connsiteY136" fmla="*/ 613945 h 1078499"/>
                <a:gd name="connsiteX137" fmla="*/ 843104 w 3024845"/>
                <a:gd name="connsiteY137" fmla="*/ 616106 h 1078499"/>
                <a:gd name="connsiteX138" fmla="*/ 843104 w 3024845"/>
                <a:gd name="connsiteY138" fmla="*/ 631239 h 1078499"/>
                <a:gd name="connsiteX139" fmla="*/ 847157 w 3024845"/>
                <a:gd name="connsiteY139" fmla="*/ 629347 h 1078499"/>
                <a:gd name="connsiteX140" fmla="*/ 847157 w 3024845"/>
                <a:gd name="connsiteY140" fmla="*/ 616106 h 1078499"/>
                <a:gd name="connsiteX141" fmla="*/ 848170 w 3024845"/>
                <a:gd name="connsiteY141" fmla="*/ 616106 h 1078499"/>
                <a:gd name="connsiteX142" fmla="*/ 855264 w 3024845"/>
                <a:gd name="connsiteY142" fmla="*/ 616106 h 1078499"/>
                <a:gd name="connsiteX143" fmla="*/ 855264 w 3024845"/>
                <a:gd name="connsiteY143" fmla="*/ 617728 h 1078499"/>
                <a:gd name="connsiteX144" fmla="*/ 855264 w 3024845"/>
                <a:gd name="connsiteY144" fmla="*/ 629077 h 1078499"/>
                <a:gd name="connsiteX145" fmla="*/ 856024 w 3024845"/>
                <a:gd name="connsiteY145" fmla="*/ 629077 h 1078499"/>
                <a:gd name="connsiteX146" fmla="*/ 861344 w 3024845"/>
                <a:gd name="connsiteY146" fmla="*/ 629077 h 1078499"/>
                <a:gd name="connsiteX147" fmla="*/ 909984 w 3024845"/>
                <a:gd name="connsiteY147" fmla="*/ 624754 h 1078499"/>
                <a:gd name="connsiteX148" fmla="*/ 909984 w 3024845"/>
                <a:gd name="connsiteY148" fmla="*/ 626105 h 1078499"/>
                <a:gd name="connsiteX149" fmla="*/ 909984 w 3024845"/>
                <a:gd name="connsiteY149" fmla="*/ 635562 h 1078499"/>
                <a:gd name="connsiteX150" fmla="*/ 910744 w 3024845"/>
                <a:gd name="connsiteY150" fmla="*/ 635562 h 1078499"/>
                <a:gd name="connsiteX151" fmla="*/ 916065 w 3024845"/>
                <a:gd name="connsiteY151" fmla="*/ 635562 h 1078499"/>
                <a:gd name="connsiteX152" fmla="*/ 916065 w 3024845"/>
                <a:gd name="connsiteY152" fmla="*/ 637724 h 1078499"/>
                <a:gd name="connsiteX153" fmla="*/ 916065 w 3024845"/>
                <a:gd name="connsiteY153" fmla="*/ 652857 h 1078499"/>
                <a:gd name="connsiteX154" fmla="*/ 918091 w 3024845"/>
                <a:gd name="connsiteY154" fmla="*/ 651506 h 1078499"/>
                <a:gd name="connsiteX155" fmla="*/ 932278 w 3024845"/>
                <a:gd name="connsiteY155" fmla="*/ 642048 h 1078499"/>
                <a:gd name="connsiteX156" fmla="*/ 938358 w 3024845"/>
                <a:gd name="connsiteY156" fmla="*/ 600974 h 1078499"/>
                <a:gd name="connsiteX157" fmla="*/ 939118 w 3024845"/>
                <a:gd name="connsiteY157" fmla="*/ 600704 h 1078499"/>
                <a:gd name="connsiteX158" fmla="*/ 944438 w 3024845"/>
                <a:gd name="connsiteY158" fmla="*/ 598812 h 1078499"/>
                <a:gd name="connsiteX159" fmla="*/ 946465 w 3024845"/>
                <a:gd name="connsiteY159" fmla="*/ 529635 h 1078499"/>
                <a:gd name="connsiteX160" fmla="*/ 948492 w 3024845"/>
                <a:gd name="connsiteY160" fmla="*/ 598812 h 1078499"/>
                <a:gd name="connsiteX161" fmla="*/ 949252 w 3024845"/>
                <a:gd name="connsiteY161" fmla="*/ 599082 h 1078499"/>
                <a:gd name="connsiteX162" fmla="*/ 954572 w 3024845"/>
                <a:gd name="connsiteY162" fmla="*/ 600974 h 1078499"/>
                <a:gd name="connsiteX163" fmla="*/ 954572 w 3024845"/>
                <a:gd name="connsiteY163" fmla="*/ 514503 h 1078499"/>
                <a:gd name="connsiteX164" fmla="*/ 958625 w 3024845"/>
                <a:gd name="connsiteY164" fmla="*/ 482076 h 1078499"/>
                <a:gd name="connsiteX165" fmla="*/ 997132 w 3024845"/>
                <a:gd name="connsiteY165" fmla="*/ 482076 h 1078499"/>
                <a:gd name="connsiteX166" fmla="*/ 997132 w 3024845"/>
                <a:gd name="connsiteY166" fmla="*/ 514503 h 1078499"/>
                <a:gd name="connsiteX167" fmla="*/ 997892 w 3024845"/>
                <a:gd name="connsiteY167" fmla="*/ 514503 h 1078499"/>
                <a:gd name="connsiteX168" fmla="*/ 1003212 w 3024845"/>
                <a:gd name="connsiteY168" fmla="*/ 514503 h 1078499"/>
                <a:gd name="connsiteX169" fmla="*/ 1003212 w 3024845"/>
                <a:gd name="connsiteY169" fmla="*/ 432355 h 1078499"/>
                <a:gd name="connsiteX170" fmla="*/ 1004986 w 3024845"/>
                <a:gd name="connsiteY170" fmla="*/ 432355 h 1078499"/>
                <a:gd name="connsiteX171" fmla="*/ 1017399 w 3024845"/>
                <a:gd name="connsiteY171" fmla="*/ 432355 h 1078499"/>
                <a:gd name="connsiteX172" fmla="*/ 1017399 w 3024845"/>
                <a:gd name="connsiteY172" fmla="*/ 430464 h 1078499"/>
                <a:gd name="connsiteX173" fmla="*/ 1017399 w 3024845"/>
                <a:gd name="connsiteY173" fmla="*/ 417223 h 1078499"/>
                <a:gd name="connsiteX174" fmla="*/ 1039693 w 3024845"/>
                <a:gd name="connsiteY174" fmla="*/ 417223 h 1078499"/>
                <a:gd name="connsiteX175" fmla="*/ 1039693 w 3024845"/>
                <a:gd name="connsiteY175" fmla="*/ 416142 h 1078499"/>
                <a:gd name="connsiteX176" fmla="*/ 1039693 w 3024845"/>
                <a:gd name="connsiteY176" fmla="*/ 408576 h 1078499"/>
                <a:gd name="connsiteX177" fmla="*/ 1041466 w 3024845"/>
                <a:gd name="connsiteY177" fmla="*/ 408576 h 1078499"/>
                <a:gd name="connsiteX178" fmla="*/ 1053880 w 3024845"/>
                <a:gd name="connsiteY178" fmla="*/ 408576 h 1078499"/>
                <a:gd name="connsiteX179" fmla="*/ 1053880 w 3024845"/>
                <a:gd name="connsiteY179" fmla="*/ 409657 h 1078499"/>
                <a:gd name="connsiteX180" fmla="*/ 1053880 w 3024845"/>
                <a:gd name="connsiteY180" fmla="*/ 417223 h 1078499"/>
                <a:gd name="connsiteX181" fmla="*/ 1054640 w 3024845"/>
                <a:gd name="connsiteY181" fmla="*/ 417223 h 1078499"/>
                <a:gd name="connsiteX182" fmla="*/ 1059960 w 3024845"/>
                <a:gd name="connsiteY182" fmla="*/ 417223 h 1078499"/>
                <a:gd name="connsiteX183" fmla="*/ 1070093 w 3024845"/>
                <a:gd name="connsiteY183" fmla="*/ 412899 h 1078499"/>
                <a:gd name="connsiteX184" fmla="*/ 1074146 w 3024845"/>
                <a:gd name="connsiteY184" fmla="*/ 416142 h 1078499"/>
                <a:gd name="connsiteX185" fmla="*/ 1074146 w 3024845"/>
                <a:gd name="connsiteY185" fmla="*/ 408576 h 1078499"/>
                <a:gd name="connsiteX186" fmla="*/ 1076426 w 3024845"/>
                <a:gd name="connsiteY186" fmla="*/ 408576 h 1078499"/>
                <a:gd name="connsiteX187" fmla="*/ 1092387 w 3024845"/>
                <a:gd name="connsiteY187" fmla="*/ 408576 h 1078499"/>
                <a:gd name="connsiteX188" fmla="*/ 1092387 w 3024845"/>
                <a:gd name="connsiteY188" fmla="*/ 409657 h 1078499"/>
                <a:gd name="connsiteX189" fmla="*/ 1092387 w 3024845"/>
                <a:gd name="connsiteY189" fmla="*/ 417223 h 1078499"/>
                <a:gd name="connsiteX190" fmla="*/ 1122787 w 3024845"/>
                <a:gd name="connsiteY190" fmla="*/ 417223 h 1078499"/>
                <a:gd name="connsiteX191" fmla="*/ 1122787 w 3024845"/>
                <a:gd name="connsiteY191" fmla="*/ 418844 h 1078499"/>
                <a:gd name="connsiteX192" fmla="*/ 1122787 w 3024845"/>
                <a:gd name="connsiteY192" fmla="*/ 430194 h 1078499"/>
                <a:gd name="connsiteX193" fmla="*/ 1149134 w 3024845"/>
                <a:gd name="connsiteY193" fmla="*/ 430194 h 1078499"/>
                <a:gd name="connsiteX194" fmla="*/ 1149134 w 3024845"/>
                <a:gd name="connsiteY194" fmla="*/ 460458 h 1078499"/>
                <a:gd name="connsiteX195" fmla="*/ 1149894 w 3024845"/>
                <a:gd name="connsiteY195" fmla="*/ 460458 h 1078499"/>
                <a:gd name="connsiteX196" fmla="*/ 1155214 w 3024845"/>
                <a:gd name="connsiteY196" fmla="*/ 460458 h 1078499"/>
                <a:gd name="connsiteX197" fmla="*/ 1155214 w 3024845"/>
                <a:gd name="connsiteY197" fmla="*/ 461539 h 1078499"/>
                <a:gd name="connsiteX198" fmla="*/ 1155214 w 3024845"/>
                <a:gd name="connsiteY198" fmla="*/ 469106 h 1078499"/>
                <a:gd name="connsiteX199" fmla="*/ 1159268 w 3024845"/>
                <a:gd name="connsiteY199" fmla="*/ 499370 h 1078499"/>
                <a:gd name="connsiteX200" fmla="*/ 1160028 w 3024845"/>
                <a:gd name="connsiteY200" fmla="*/ 499370 h 1078499"/>
                <a:gd name="connsiteX201" fmla="*/ 1165348 w 3024845"/>
                <a:gd name="connsiteY201" fmla="*/ 499370 h 1078499"/>
                <a:gd name="connsiteX202" fmla="*/ 1165348 w 3024845"/>
                <a:gd name="connsiteY202" fmla="*/ 500181 h 1078499"/>
                <a:gd name="connsiteX203" fmla="*/ 1165348 w 3024845"/>
                <a:gd name="connsiteY203" fmla="*/ 505856 h 1078499"/>
                <a:gd name="connsiteX204" fmla="*/ 1166361 w 3024845"/>
                <a:gd name="connsiteY204" fmla="*/ 505856 h 1078499"/>
                <a:gd name="connsiteX205" fmla="*/ 1173454 w 3024845"/>
                <a:gd name="connsiteY205" fmla="*/ 505856 h 1078499"/>
                <a:gd name="connsiteX206" fmla="*/ 1173454 w 3024845"/>
                <a:gd name="connsiteY206" fmla="*/ 536121 h 1078499"/>
                <a:gd name="connsiteX207" fmla="*/ 1175481 w 3024845"/>
                <a:gd name="connsiteY207" fmla="*/ 536121 h 1078499"/>
                <a:gd name="connsiteX208" fmla="*/ 1189668 w 3024845"/>
                <a:gd name="connsiteY208" fmla="*/ 536121 h 1078499"/>
                <a:gd name="connsiteX209" fmla="*/ 1189668 w 3024845"/>
                <a:gd name="connsiteY209" fmla="*/ 559900 h 1078499"/>
                <a:gd name="connsiteX210" fmla="*/ 1191695 w 3024845"/>
                <a:gd name="connsiteY210" fmla="*/ 561521 h 1078499"/>
                <a:gd name="connsiteX211" fmla="*/ 1191695 w 3024845"/>
                <a:gd name="connsiteY211" fmla="*/ 572871 h 1078499"/>
                <a:gd name="connsiteX212" fmla="*/ 1192455 w 3024845"/>
                <a:gd name="connsiteY212" fmla="*/ 572871 h 1078499"/>
                <a:gd name="connsiteX213" fmla="*/ 1197775 w 3024845"/>
                <a:gd name="connsiteY213" fmla="*/ 572871 h 1078499"/>
                <a:gd name="connsiteX214" fmla="*/ 1197775 w 3024845"/>
                <a:gd name="connsiteY214" fmla="*/ 596650 h 1078499"/>
                <a:gd name="connsiteX215" fmla="*/ 1199041 w 3024845"/>
                <a:gd name="connsiteY215" fmla="*/ 596650 h 1078499"/>
                <a:gd name="connsiteX216" fmla="*/ 1207908 w 3024845"/>
                <a:gd name="connsiteY216" fmla="*/ 596650 h 1078499"/>
                <a:gd name="connsiteX217" fmla="*/ 1209935 w 3024845"/>
                <a:gd name="connsiteY217" fmla="*/ 600704 h 1078499"/>
                <a:gd name="connsiteX218" fmla="*/ 1209935 w 3024845"/>
                <a:gd name="connsiteY218" fmla="*/ 613945 h 1078499"/>
                <a:gd name="connsiteX219" fmla="*/ 1211455 w 3024845"/>
                <a:gd name="connsiteY219" fmla="*/ 612053 h 1078499"/>
                <a:gd name="connsiteX220" fmla="*/ 1222095 w 3024845"/>
                <a:gd name="connsiteY220" fmla="*/ 598812 h 1078499"/>
                <a:gd name="connsiteX221" fmla="*/ 1250469 w 3024845"/>
                <a:gd name="connsiteY221" fmla="*/ 598812 h 1078499"/>
                <a:gd name="connsiteX222" fmla="*/ 1250469 w 3024845"/>
                <a:gd name="connsiteY222" fmla="*/ 685283 h 1078499"/>
                <a:gd name="connsiteX223" fmla="*/ 1251229 w 3024845"/>
                <a:gd name="connsiteY223" fmla="*/ 685283 h 1078499"/>
                <a:gd name="connsiteX224" fmla="*/ 1256549 w 3024845"/>
                <a:gd name="connsiteY224" fmla="*/ 685283 h 1078499"/>
                <a:gd name="connsiteX225" fmla="*/ 1257309 w 3024845"/>
                <a:gd name="connsiteY225" fmla="*/ 683932 h 1078499"/>
                <a:gd name="connsiteX226" fmla="*/ 1262629 w 3024845"/>
                <a:gd name="connsiteY226" fmla="*/ 674474 h 1078499"/>
                <a:gd name="connsiteX227" fmla="*/ 1262629 w 3024845"/>
                <a:gd name="connsiteY227" fmla="*/ 676366 h 1078499"/>
                <a:gd name="connsiteX228" fmla="*/ 1262629 w 3024845"/>
                <a:gd name="connsiteY228" fmla="*/ 689607 h 1078499"/>
                <a:gd name="connsiteX229" fmla="*/ 1266682 w 3024845"/>
                <a:gd name="connsiteY229" fmla="*/ 644210 h 1078499"/>
                <a:gd name="connsiteX230" fmla="*/ 1267442 w 3024845"/>
                <a:gd name="connsiteY230" fmla="*/ 644210 h 1078499"/>
                <a:gd name="connsiteX231" fmla="*/ 1272762 w 3024845"/>
                <a:gd name="connsiteY231" fmla="*/ 644210 h 1078499"/>
                <a:gd name="connsiteX232" fmla="*/ 1272762 w 3024845"/>
                <a:gd name="connsiteY232" fmla="*/ 579356 h 1078499"/>
                <a:gd name="connsiteX233" fmla="*/ 1273776 w 3024845"/>
                <a:gd name="connsiteY233" fmla="*/ 579356 h 1078499"/>
                <a:gd name="connsiteX234" fmla="*/ 1280869 w 3024845"/>
                <a:gd name="connsiteY234" fmla="*/ 579356 h 1078499"/>
                <a:gd name="connsiteX235" fmla="*/ 1293029 w 3024845"/>
                <a:gd name="connsiteY235" fmla="*/ 536121 h 1078499"/>
                <a:gd name="connsiteX236" fmla="*/ 1294296 w 3024845"/>
                <a:gd name="connsiteY236" fmla="*/ 536121 h 1078499"/>
                <a:gd name="connsiteX237" fmla="*/ 1303163 w 3024845"/>
                <a:gd name="connsiteY237" fmla="*/ 536121 h 1078499"/>
                <a:gd name="connsiteX238" fmla="*/ 1313296 w 3024845"/>
                <a:gd name="connsiteY238" fmla="*/ 579356 h 1078499"/>
                <a:gd name="connsiteX239" fmla="*/ 1314309 w 3024845"/>
                <a:gd name="connsiteY239" fmla="*/ 579356 h 1078499"/>
                <a:gd name="connsiteX240" fmla="*/ 1321403 w 3024845"/>
                <a:gd name="connsiteY240" fmla="*/ 579356 h 1078499"/>
                <a:gd name="connsiteX241" fmla="*/ 1321403 w 3024845"/>
                <a:gd name="connsiteY241" fmla="*/ 618268 h 1078499"/>
                <a:gd name="connsiteX242" fmla="*/ 1323176 w 3024845"/>
                <a:gd name="connsiteY242" fmla="*/ 618268 h 1078499"/>
                <a:gd name="connsiteX243" fmla="*/ 1335590 w 3024845"/>
                <a:gd name="connsiteY243" fmla="*/ 618268 h 1078499"/>
                <a:gd name="connsiteX244" fmla="*/ 1335590 w 3024845"/>
                <a:gd name="connsiteY244" fmla="*/ 620430 h 1078499"/>
                <a:gd name="connsiteX245" fmla="*/ 1335590 w 3024845"/>
                <a:gd name="connsiteY245" fmla="*/ 635562 h 1078499"/>
                <a:gd name="connsiteX246" fmla="*/ 1339643 w 3024845"/>
                <a:gd name="connsiteY246" fmla="*/ 633401 h 1078499"/>
                <a:gd name="connsiteX247" fmla="*/ 1339643 w 3024845"/>
                <a:gd name="connsiteY247" fmla="*/ 618268 h 1078499"/>
                <a:gd name="connsiteX248" fmla="*/ 1341163 w 3024845"/>
                <a:gd name="connsiteY248" fmla="*/ 618268 h 1078499"/>
                <a:gd name="connsiteX249" fmla="*/ 1351803 w 3024845"/>
                <a:gd name="connsiteY249" fmla="*/ 618268 h 1078499"/>
                <a:gd name="connsiteX250" fmla="*/ 1351803 w 3024845"/>
                <a:gd name="connsiteY250" fmla="*/ 619889 h 1078499"/>
                <a:gd name="connsiteX251" fmla="*/ 1351803 w 3024845"/>
                <a:gd name="connsiteY251" fmla="*/ 631239 h 1078499"/>
                <a:gd name="connsiteX252" fmla="*/ 1382204 w 3024845"/>
                <a:gd name="connsiteY252" fmla="*/ 631239 h 1078499"/>
                <a:gd name="connsiteX253" fmla="*/ 1382204 w 3024845"/>
                <a:gd name="connsiteY253" fmla="*/ 594489 h 1078499"/>
                <a:gd name="connsiteX254" fmla="*/ 1383470 w 3024845"/>
                <a:gd name="connsiteY254" fmla="*/ 594489 h 1078499"/>
                <a:gd name="connsiteX255" fmla="*/ 1392337 w 3024845"/>
                <a:gd name="connsiteY255" fmla="*/ 594489 h 1078499"/>
                <a:gd name="connsiteX256" fmla="*/ 1392337 w 3024845"/>
                <a:gd name="connsiteY256" fmla="*/ 616106 h 1078499"/>
                <a:gd name="connsiteX257" fmla="*/ 1394364 w 3024845"/>
                <a:gd name="connsiteY257" fmla="*/ 583680 h 1078499"/>
                <a:gd name="connsiteX258" fmla="*/ 1416657 w 3024845"/>
                <a:gd name="connsiteY258" fmla="*/ 583680 h 1078499"/>
                <a:gd name="connsiteX259" fmla="*/ 1416657 w 3024845"/>
                <a:gd name="connsiteY259" fmla="*/ 582058 h 1078499"/>
                <a:gd name="connsiteX260" fmla="*/ 1416657 w 3024845"/>
                <a:gd name="connsiteY260" fmla="*/ 570709 h 1078499"/>
                <a:gd name="connsiteX261" fmla="*/ 1417417 w 3024845"/>
                <a:gd name="connsiteY261" fmla="*/ 570709 h 1078499"/>
                <a:gd name="connsiteX262" fmla="*/ 1422737 w 3024845"/>
                <a:gd name="connsiteY262" fmla="*/ 570709 h 1078499"/>
                <a:gd name="connsiteX263" fmla="*/ 1422737 w 3024845"/>
                <a:gd name="connsiteY263" fmla="*/ 568818 h 1078499"/>
                <a:gd name="connsiteX264" fmla="*/ 1422737 w 3024845"/>
                <a:gd name="connsiteY264" fmla="*/ 555577 h 1078499"/>
                <a:gd name="connsiteX265" fmla="*/ 1426791 w 3024845"/>
                <a:gd name="connsiteY265" fmla="*/ 562062 h 1078499"/>
                <a:gd name="connsiteX266" fmla="*/ 1429071 w 3024845"/>
                <a:gd name="connsiteY266" fmla="*/ 562062 h 1078499"/>
                <a:gd name="connsiteX267" fmla="*/ 1445031 w 3024845"/>
                <a:gd name="connsiteY267" fmla="*/ 562062 h 1078499"/>
                <a:gd name="connsiteX268" fmla="*/ 1445031 w 3024845"/>
                <a:gd name="connsiteY268" fmla="*/ 561251 h 1078499"/>
                <a:gd name="connsiteX269" fmla="*/ 1445031 w 3024845"/>
                <a:gd name="connsiteY269" fmla="*/ 555577 h 1078499"/>
                <a:gd name="connsiteX270" fmla="*/ 1445791 w 3024845"/>
                <a:gd name="connsiteY270" fmla="*/ 555577 h 1078499"/>
                <a:gd name="connsiteX271" fmla="*/ 1451111 w 3024845"/>
                <a:gd name="connsiteY271" fmla="*/ 555577 h 1078499"/>
                <a:gd name="connsiteX272" fmla="*/ 1451111 w 3024845"/>
                <a:gd name="connsiteY272" fmla="*/ 556928 h 1078499"/>
                <a:gd name="connsiteX273" fmla="*/ 1451111 w 3024845"/>
                <a:gd name="connsiteY273" fmla="*/ 566386 h 1078499"/>
                <a:gd name="connsiteX274" fmla="*/ 1489618 w 3024845"/>
                <a:gd name="connsiteY274" fmla="*/ 566386 h 1078499"/>
                <a:gd name="connsiteX275" fmla="*/ 1489618 w 3024845"/>
                <a:gd name="connsiteY275" fmla="*/ 704739 h 1078499"/>
                <a:gd name="connsiteX276" fmla="*/ 1491138 w 3024845"/>
                <a:gd name="connsiteY276" fmla="*/ 704739 h 1078499"/>
                <a:gd name="connsiteX277" fmla="*/ 1501778 w 3024845"/>
                <a:gd name="connsiteY277" fmla="*/ 704739 h 1078499"/>
                <a:gd name="connsiteX278" fmla="*/ 1501778 w 3024845"/>
                <a:gd name="connsiteY278" fmla="*/ 691769 h 1078499"/>
                <a:gd name="connsiteX279" fmla="*/ 1505832 w 3024845"/>
                <a:gd name="connsiteY279" fmla="*/ 691769 h 1078499"/>
                <a:gd name="connsiteX280" fmla="*/ 1505832 w 3024845"/>
                <a:gd name="connsiteY280" fmla="*/ 704739 h 1078499"/>
                <a:gd name="connsiteX281" fmla="*/ 1536232 w 3024845"/>
                <a:gd name="connsiteY281" fmla="*/ 704739 h 1078499"/>
                <a:gd name="connsiteX282" fmla="*/ 1536232 w 3024845"/>
                <a:gd name="connsiteY282" fmla="*/ 674474 h 1078499"/>
                <a:gd name="connsiteX283" fmla="*/ 1548392 w 3024845"/>
                <a:gd name="connsiteY283" fmla="*/ 674474 h 1078499"/>
                <a:gd name="connsiteX284" fmla="*/ 1560552 w 3024845"/>
                <a:gd name="connsiteY284" fmla="*/ 672313 h 1078499"/>
                <a:gd name="connsiteX285" fmla="*/ 1564606 w 3024845"/>
                <a:gd name="connsiteY285" fmla="*/ 674474 h 1078499"/>
                <a:gd name="connsiteX286" fmla="*/ 1574739 w 3024845"/>
                <a:gd name="connsiteY286" fmla="*/ 674474 h 1078499"/>
                <a:gd name="connsiteX287" fmla="*/ 1574739 w 3024845"/>
                <a:gd name="connsiteY287" fmla="*/ 704739 h 1078499"/>
                <a:gd name="connsiteX288" fmla="*/ 1582846 w 3024845"/>
                <a:gd name="connsiteY288" fmla="*/ 704739 h 1078499"/>
                <a:gd name="connsiteX289" fmla="*/ 1582846 w 3024845"/>
                <a:gd name="connsiteY289" fmla="*/ 722034 h 1078499"/>
                <a:gd name="connsiteX290" fmla="*/ 1592182 w 3024845"/>
                <a:gd name="connsiteY290" fmla="*/ 722939 h 1078499"/>
                <a:gd name="connsiteX291" fmla="*/ 1605140 w 3024845"/>
                <a:gd name="connsiteY291" fmla="*/ 722939 h 1078499"/>
                <a:gd name="connsiteX292" fmla="*/ 1605140 w 3024845"/>
                <a:gd name="connsiteY292" fmla="*/ 706901 h 1078499"/>
                <a:gd name="connsiteX293" fmla="*/ 1673096 w 3024845"/>
                <a:gd name="connsiteY293" fmla="*/ 706901 h 1078499"/>
                <a:gd name="connsiteX294" fmla="*/ 1673096 w 3024845"/>
                <a:gd name="connsiteY294" fmla="*/ 621648 h 1078499"/>
                <a:gd name="connsiteX295" fmla="*/ 1745104 w 3024845"/>
                <a:gd name="connsiteY295" fmla="*/ 621648 h 1078499"/>
                <a:gd name="connsiteX296" fmla="*/ 1745104 w 3024845"/>
                <a:gd name="connsiteY296" fmla="*/ 700416 h 1078499"/>
                <a:gd name="connsiteX297" fmla="*/ 1747008 w 3024845"/>
                <a:gd name="connsiteY297" fmla="*/ 700416 h 1078499"/>
                <a:gd name="connsiteX298" fmla="*/ 1748250 w 3024845"/>
                <a:gd name="connsiteY298" fmla="*/ 722939 h 1078499"/>
                <a:gd name="connsiteX299" fmla="*/ 1757926 w 3024845"/>
                <a:gd name="connsiteY299" fmla="*/ 722939 h 1078499"/>
                <a:gd name="connsiteX300" fmla="*/ 1759168 w 3024845"/>
                <a:gd name="connsiteY300" fmla="*/ 700416 h 1078499"/>
                <a:gd name="connsiteX301" fmla="*/ 1765248 w 3024845"/>
                <a:gd name="connsiteY301" fmla="*/ 700416 h 1078499"/>
                <a:gd name="connsiteX302" fmla="*/ 1766490 w 3024845"/>
                <a:gd name="connsiteY302" fmla="*/ 722939 h 1078499"/>
                <a:gd name="connsiteX303" fmla="*/ 1817112 w 3024845"/>
                <a:gd name="connsiteY303" fmla="*/ 722939 h 1078499"/>
                <a:gd name="connsiteX304" fmla="*/ 1817112 w 3024845"/>
                <a:gd name="connsiteY304" fmla="*/ 559911 h 1078499"/>
                <a:gd name="connsiteX305" fmla="*/ 2014439 w 3024845"/>
                <a:gd name="connsiteY305" fmla="*/ 559911 h 1078499"/>
                <a:gd name="connsiteX306" fmla="*/ 2014439 w 3024845"/>
                <a:gd name="connsiteY306" fmla="*/ 722939 h 1078499"/>
                <a:gd name="connsiteX307" fmla="*/ 2033136 w 3024845"/>
                <a:gd name="connsiteY307" fmla="*/ 722939 h 1078499"/>
                <a:gd name="connsiteX308" fmla="*/ 2033136 w 3024845"/>
                <a:gd name="connsiteY308" fmla="*/ 640246 h 1078499"/>
                <a:gd name="connsiteX309" fmla="*/ 2128256 w 3024845"/>
                <a:gd name="connsiteY309" fmla="*/ 640246 h 1078499"/>
                <a:gd name="connsiteX310" fmla="*/ 2140186 w 3024845"/>
                <a:gd name="connsiteY310" fmla="*/ 322105 h 1078499"/>
                <a:gd name="connsiteX311" fmla="*/ 2128026 w 3024845"/>
                <a:gd name="connsiteY311" fmla="*/ 300487 h 1078499"/>
                <a:gd name="connsiteX312" fmla="*/ 2121946 w 3024845"/>
                <a:gd name="connsiteY312" fmla="*/ 296163 h 1078499"/>
                <a:gd name="connsiteX313" fmla="*/ 2130053 w 3024845"/>
                <a:gd name="connsiteY313" fmla="*/ 272384 h 1078499"/>
                <a:gd name="connsiteX314" fmla="*/ 2130053 w 3024845"/>
                <a:gd name="connsiteY314" fmla="*/ 255090 h 1078499"/>
                <a:gd name="connsiteX315" fmla="*/ 2144240 w 3024845"/>
                <a:gd name="connsiteY315" fmla="*/ 255090 h 1078499"/>
                <a:gd name="connsiteX316" fmla="*/ 2144240 w 3024845"/>
                <a:gd name="connsiteY316" fmla="*/ 233472 h 1078499"/>
                <a:gd name="connsiteX317" fmla="*/ 2146266 w 3024845"/>
                <a:gd name="connsiteY317" fmla="*/ 229148 h 1078499"/>
                <a:gd name="connsiteX318" fmla="*/ 2146266 w 3024845"/>
                <a:gd name="connsiteY318" fmla="*/ 151324 h 1078499"/>
                <a:gd name="connsiteX319" fmla="*/ 2144240 w 3024845"/>
                <a:gd name="connsiteY319" fmla="*/ 144839 h 1078499"/>
                <a:gd name="connsiteX320" fmla="*/ 2150320 w 3024845"/>
                <a:gd name="connsiteY320" fmla="*/ 138353 h 1078499"/>
                <a:gd name="connsiteX321" fmla="*/ 2150320 w 3024845"/>
                <a:gd name="connsiteY321" fmla="*/ 79985 h 1078499"/>
                <a:gd name="connsiteX322" fmla="*/ 2152346 w 3024845"/>
                <a:gd name="connsiteY322" fmla="*/ 75662 h 1078499"/>
                <a:gd name="connsiteX323" fmla="*/ 2152346 w 3024845"/>
                <a:gd name="connsiteY323" fmla="*/ 19456 h 1078499"/>
                <a:gd name="connsiteX324" fmla="*/ 2154373 w 3024845"/>
                <a:gd name="connsiteY324" fmla="*/ 0 h 1078499"/>
                <a:gd name="connsiteX325" fmla="*/ 2160453 w 3024845"/>
                <a:gd name="connsiteY325" fmla="*/ 75662 h 1078499"/>
                <a:gd name="connsiteX326" fmla="*/ 2162480 w 3024845"/>
                <a:gd name="connsiteY326" fmla="*/ 138353 h 1078499"/>
                <a:gd name="connsiteX327" fmla="*/ 2168560 w 3024845"/>
                <a:gd name="connsiteY327" fmla="*/ 144839 h 1078499"/>
                <a:gd name="connsiteX328" fmla="*/ 2166533 w 3024845"/>
                <a:gd name="connsiteY328" fmla="*/ 151324 h 1078499"/>
                <a:gd name="connsiteX329" fmla="*/ 2166533 w 3024845"/>
                <a:gd name="connsiteY329" fmla="*/ 229148 h 1078499"/>
                <a:gd name="connsiteX330" fmla="*/ 2168560 w 3024845"/>
                <a:gd name="connsiteY330" fmla="*/ 233472 h 1078499"/>
                <a:gd name="connsiteX331" fmla="*/ 2168560 w 3024845"/>
                <a:gd name="connsiteY331" fmla="*/ 255090 h 1078499"/>
                <a:gd name="connsiteX332" fmla="*/ 2182747 w 3024845"/>
                <a:gd name="connsiteY332" fmla="*/ 255090 h 1078499"/>
                <a:gd name="connsiteX333" fmla="*/ 2182747 w 3024845"/>
                <a:gd name="connsiteY333" fmla="*/ 272384 h 1078499"/>
                <a:gd name="connsiteX334" fmla="*/ 2190854 w 3024845"/>
                <a:gd name="connsiteY334" fmla="*/ 296163 h 1078499"/>
                <a:gd name="connsiteX335" fmla="*/ 2184774 w 3024845"/>
                <a:gd name="connsiteY335" fmla="*/ 300487 h 1078499"/>
                <a:gd name="connsiteX336" fmla="*/ 2172613 w 3024845"/>
                <a:gd name="connsiteY336" fmla="*/ 322105 h 1078499"/>
                <a:gd name="connsiteX337" fmla="*/ 2180720 w 3024845"/>
                <a:gd name="connsiteY337" fmla="*/ 575033 h 1078499"/>
                <a:gd name="connsiteX338" fmla="*/ 2245574 w 3024845"/>
                <a:gd name="connsiteY338" fmla="*/ 575033 h 1078499"/>
                <a:gd name="connsiteX339" fmla="*/ 2245574 w 3024845"/>
                <a:gd name="connsiteY339" fmla="*/ 650695 h 1078499"/>
                <a:gd name="connsiteX340" fmla="*/ 2253681 w 3024845"/>
                <a:gd name="connsiteY340" fmla="*/ 650695 h 1078499"/>
                <a:gd name="connsiteX341" fmla="*/ 2255708 w 3024845"/>
                <a:gd name="connsiteY341" fmla="*/ 644210 h 1078499"/>
                <a:gd name="connsiteX342" fmla="*/ 2261788 w 3024845"/>
                <a:gd name="connsiteY342" fmla="*/ 644210 h 1078499"/>
                <a:gd name="connsiteX343" fmla="*/ 2263815 w 3024845"/>
                <a:gd name="connsiteY343" fmla="*/ 652857 h 1078499"/>
                <a:gd name="connsiteX344" fmla="*/ 2275975 w 3024845"/>
                <a:gd name="connsiteY344" fmla="*/ 652857 h 1078499"/>
                <a:gd name="connsiteX345" fmla="*/ 2275975 w 3024845"/>
                <a:gd name="connsiteY345" fmla="*/ 646371 h 1078499"/>
                <a:gd name="connsiteX346" fmla="*/ 2298268 w 3024845"/>
                <a:gd name="connsiteY346" fmla="*/ 646371 h 1078499"/>
                <a:gd name="connsiteX347" fmla="*/ 2298268 w 3024845"/>
                <a:gd name="connsiteY347" fmla="*/ 652857 h 1078499"/>
                <a:gd name="connsiteX348" fmla="*/ 2318535 w 3024845"/>
                <a:gd name="connsiteY348" fmla="*/ 652857 h 1078499"/>
                <a:gd name="connsiteX349" fmla="*/ 2318535 w 3024845"/>
                <a:gd name="connsiteY349" fmla="*/ 698254 h 1078499"/>
                <a:gd name="connsiteX350" fmla="*/ 2332722 w 3024845"/>
                <a:gd name="connsiteY350" fmla="*/ 698254 h 1078499"/>
                <a:gd name="connsiteX351" fmla="*/ 2332722 w 3024845"/>
                <a:gd name="connsiteY351" fmla="*/ 685283 h 1078499"/>
                <a:gd name="connsiteX352" fmla="*/ 2348936 w 3024845"/>
                <a:gd name="connsiteY352" fmla="*/ 685283 h 1078499"/>
                <a:gd name="connsiteX353" fmla="*/ 2348936 w 3024845"/>
                <a:gd name="connsiteY353" fmla="*/ 505856 h 1078499"/>
                <a:gd name="connsiteX354" fmla="*/ 2355016 w 3024845"/>
                <a:gd name="connsiteY354" fmla="*/ 499370 h 1078499"/>
                <a:gd name="connsiteX355" fmla="*/ 2427977 w 3024845"/>
                <a:gd name="connsiteY355" fmla="*/ 499370 h 1078499"/>
                <a:gd name="connsiteX356" fmla="*/ 2427977 w 3024845"/>
                <a:gd name="connsiteY356" fmla="*/ 508018 h 1078499"/>
                <a:gd name="connsiteX357" fmla="*/ 2438110 w 3024845"/>
                <a:gd name="connsiteY357" fmla="*/ 508018 h 1078499"/>
                <a:gd name="connsiteX358" fmla="*/ 2438110 w 3024845"/>
                <a:gd name="connsiteY358" fmla="*/ 622592 h 1078499"/>
                <a:gd name="connsiteX359" fmla="*/ 2460404 w 3024845"/>
                <a:gd name="connsiteY359" fmla="*/ 622592 h 1078499"/>
                <a:gd name="connsiteX360" fmla="*/ 2460404 w 3024845"/>
                <a:gd name="connsiteY360" fmla="*/ 555577 h 1078499"/>
                <a:gd name="connsiteX361" fmla="*/ 2486751 w 3024845"/>
                <a:gd name="connsiteY361" fmla="*/ 555577 h 1078499"/>
                <a:gd name="connsiteX362" fmla="*/ 2490804 w 3024845"/>
                <a:gd name="connsiteY362" fmla="*/ 551253 h 1078499"/>
                <a:gd name="connsiteX363" fmla="*/ 2498911 w 3024845"/>
                <a:gd name="connsiteY363" fmla="*/ 551253 h 1078499"/>
                <a:gd name="connsiteX364" fmla="*/ 2502964 w 3024845"/>
                <a:gd name="connsiteY364" fmla="*/ 555577 h 1078499"/>
                <a:gd name="connsiteX365" fmla="*/ 2525258 w 3024845"/>
                <a:gd name="connsiteY365" fmla="*/ 555577 h 1078499"/>
                <a:gd name="connsiteX366" fmla="*/ 2525258 w 3024845"/>
                <a:gd name="connsiteY366" fmla="*/ 438841 h 1078499"/>
                <a:gd name="connsiteX367" fmla="*/ 2582005 w 3024845"/>
                <a:gd name="connsiteY367" fmla="*/ 428032 h 1078499"/>
                <a:gd name="connsiteX368" fmla="*/ 2582005 w 3024845"/>
                <a:gd name="connsiteY368" fmla="*/ 429113 h 1078499"/>
                <a:gd name="connsiteX369" fmla="*/ 2582005 w 3024845"/>
                <a:gd name="connsiteY369" fmla="*/ 436679 h 1078499"/>
                <a:gd name="connsiteX370" fmla="*/ 2608352 w 3024845"/>
                <a:gd name="connsiteY370" fmla="*/ 436679 h 1078499"/>
                <a:gd name="connsiteX371" fmla="*/ 2608352 w 3024845"/>
                <a:gd name="connsiteY371" fmla="*/ 691769 h 1078499"/>
                <a:gd name="connsiteX372" fmla="*/ 2630646 w 3024845"/>
                <a:gd name="connsiteY372" fmla="*/ 691769 h 1078499"/>
                <a:gd name="connsiteX373" fmla="*/ 2630646 w 3024845"/>
                <a:gd name="connsiteY373" fmla="*/ 687445 h 1078499"/>
                <a:gd name="connsiteX374" fmla="*/ 2642806 w 3024845"/>
                <a:gd name="connsiteY374" fmla="*/ 687445 h 1078499"/>
                <a:gd name="connsiteX375" fmla="*/ 2642806 w 3024845"/>
                <a:gd name="connsiteY375" fmla="*/ 691769 h 1078499"/>
                <a:gd name="connsiteX376" fmla="*/ 2667126 w 3024845"/>
                <a:gd name="connsiteY376" fmla="*/ 691769 h 1078499"/>
                <a:gd name="connsiteX377" fmla="*/ 2667126 w 3024845"/>
                <a:gd name="connsiteY377" fmla="*/ 678798 h 1078499"/>
                <a:gd name="connsiteX378" fmla="*/ 2695500 w 3024845"/>
                <a:gd name="connsiteY378" fmla="*/ 678798 h 1078499"/>
                <a:gd name="connsiteX379" fmla="*/ 2707660 w 3024845"/>
                <a:gd name="connsiteY379" fmla="*/ 674474 h 1078499"/>
                <a:gd name="connsiteX380" fmla="*/ 2727927 w 3024845"/>
                <a:gd name="connsiteY380" fmla="*/ 678798 h 1078499"/>
                <a:gd name="connsiteX381" fmla="*/ 2727927 w 3024845"/>
                <a:gd name="connsiteY381" fmla="*/ 661504 h 1078499"/>
                <a:gd name="connsiteX382" fmla="*/ 2736034 w 3024845"/>
                <a:gd name="connsiteY382" fmla="*/ 661504 h 1078499"/>
                <a:gd name="connsiteX383" fmla="*/ 2736034 w 3024845"/>
                <a:gd name="connsiteY383" fmla="*/ 648533 h 1078499"/>
                <a:gd name="connsiteX384" fmla="*/ 2792781 w 3024845"/>
                <a:gd name="connsiteY384" fmla="*/ 648533 h 1078499"/>
                <a:gd name="connsiteX385" fmla="*/ 2792781 w 3024845"/>
                <a:gd name="connsiteY385" fmla="*/ 618268 h 1078499"/>
                <a:gd name="connsiteX386" fmla="*/ 2811021 w 3024845"/>
                <a:gd name="connsiteY386" fmla="*/ 618268 h 1078499"/>
                <a:gd name="connsiteX387" fmla="*/ 2811021 w 3024845"/>
                <a:gd name="connsiteY387" fmla="*/ 611783 h 1078499"/>
                <a:gd name="connsiteX388" fmla="*/ 2823181 w 3024845"/>
                <a:gd name="connsiteY388" fmla="*/ 611783 h 1078499"/>
                <a:gd name="connsiteX389" fmla="*/ 2823181 w 3024845"/>
                <a:gd name="connsiteY389" fmla="*/ 618268 h 1078499"/>
                <a:gd name="connsiteX390" fmla="*/ 2839395 w 3024845"/>
                <a:gd name="connsiteY390" fmla="*/ 618268 h 1078499"/>
                <a:gd name="connsiteX391" fmla="*/ 2839395 w 3024845"/>
                <a:gd name="connsiteY391" fmla="*/ 667989 h 1078499"/>
                <a:gd name="connsiteX392" fmla="*/ 2871822 w 3024845"/>
                <a:gd name="connsiteY392" fmla="*/ 667989 h 1078499"/>
                <a:gd name="connsiteX393" fmla="*/ 2871822 w 3024845"/>
                <a:gd name="connsiteY393" fmla="*/ 642048 h 1078499"/>
                <a:gd name="connsiteX394" fmla="*/ 2910329 w 3024845"/>
                <a:gd name="connsiteY394" fmla="*/ 642048 h 1078499"/>
                <a:gd name="connsiteX395" fmla="*/ 2910329 w 3024845"/>
                <a:gd name="connsiteY395" fmla="*/ 611783 h 1078499"/>
                <a:gd name="connsiteX396" fmla="*/ 2958970 w 3024845"/>
                <a:gd name="connsiteY396" fmla="*/ 611783 h 1078499"/>
                <a:gd name="connsiteX397" fmla="*/ 2958970 w 3024845"/>
                <a:gd name="connsiteY397" fmla="*/ 722939 h 1078499"/>
                <a:gd name="connsiteX398" fmla="*/ 2958970 w 3024845"/>
                <a:gd name="connsiteY398" fmla="*/ 736718 h 1078499"/>
                <a:gd name="connsiteX399" fmla="*/ 3024845 w 3024845"/>
                <a:gd name="connsiteY399" fmla="*/ 736718 h 1078499"/>
                <a:gd name="connsiteX400" fmla="*/ 3024845 w 3024845"/>
                <a:gd name="connsiteY400" fmla="*/ 1078499 h 1078499"/>
                <a:gd name="connsiteX401" fmla="*/ 2054 w 3024845"/>
                <a:gd name="connsiteY401" fmla="*/ 1076166 h 1078499"/>
                <a:gd name="connsiteX402" fmla="*/ 0 w 3024845"/>
                <a:gd name="connsiteY402" fmla="*/ 642048 h 1078499"/>
                <a:gd name="connsiteX403" fmla="*/ 20267 w 3024845"/>
                <a:gd name="connsiteY403" fmla="*/ 642048 h 1078499"/>
                <a:gd name="connsiteX404" fmla="*/ 20774 w 3024845"/>
                <a:gd name="connsiteY404" fmla="*/ 640967 h 1078499"/>
                <a:gd name="connsiteX405" fmla="*/ 24320 w 3024845"/>
                <a:gd name="connsiteY405" fmla="*/ 633401 h 1078499"/>
                <a:gd name="connsiteX406" fmla="*/ 26094 w 3024845"/>
                <a:gd name="connsiteY406" fmla="*/ 633671 h 1078499"/>
                <a:gd name="connsiteX407" fmla="*/ 38507 w 3024845"/>
                <a:gd name="connsiteY407" fmla="*/ 635562 h 1078499"/>
                <a:gd name="connsiteX408" fmla="*/ 39014 w 3024845"/>
                <a:gd name="connsiteY408" fmla="*/ 636914 h 1078499"/>
                <a:gd name="connsiteX409" fmla="*/ 42560 w 3024845"/>
                <a:gd name="connsiteY409" fmla="*/ 646371 h 1078499"/>
                <a:gd name="connsiteX410" fmla="*/ 68907 w 3024845"/>
                <a:gd name="connsiteY410" fmla="*/ 648533 h 1078499"/>
                <a:gd name="connsiteX411" fmla="*/ 68907 w 3024845"/>
                <a:gd name="connsiteY411" fmla="*/ 525312 h 1078499"/>
                <a:gd name="connsiteX412" fmla="*/ 70934 w 3024845"/>
                <a:gd name="connsiteY412" fmla="*/ 525312 h 1078499"/>
                <a:gd name="connsiteX413" fmla="*/ 85121 w 3024845"/>
                <a:gd name="connsiteY413" fmla="*/ 525312 h 1078499"/>
                <a:gd name="connsiteX414" fmla="*/ 85121 w 3024845"/>
                <a:gd name="connsiteY414" fmla="*/ 389120 h 1078499"/>
                <a:gd name="connsiteX415" fmla="*/ 86894 w 3024845"/>
                <a:gd name="connsiteY415" fmla="*/ 389120 h 1078499"/>
                <a:gd name="connsiteX416" fmla="*/ 99308 w 3024845"/>
                <a:gd name="connsiteY416" fmla="*/ 389120 h 1078499"/>
                <a:gd name="connsiteX417" fmla="*/ 99308 w 3024845"/>
                <a:gd name="connsiteY417" fmla="*/ 274546 h 1078499"/>
                <a:gd name="connsiteX418" fmla="*/ 103361 w 3024845"/>
                <a:gd name="connsiteY418" fmla="*/ 246442 h 1078499"/>
                <a:gd name="connsiteX419" fmla="*/ 105388 w 3024845"/>
                <a:gd name="connsiteY419" fmla="*/ 246442 h 1078499"/>
                <a:gd name="connsiteX420" fmla="*/ 119575 w 3024845"/>
                <a:gd name="connsiteY420" fmla="*/ 246442 h 1078499"/>
                <a:gd name="connsiteX0" fmla="*/ 119575 w 3024845"/>
                <a:gd name="connsiteY0" fmla="*/ 246442 h 1078499"/>
                <a:gd name="connsiteX1" fmla="*/ 200642 w 3024845"/>
                <a:gd name="connsiteY1" fmla="*/ 244281 h 1078499"/>
                <a:gd name="connsiteX2" fmla="*/ 202669 w 3024845"/>
                <a:gd name="connsiteY2" fmla="*/ 244281 h 1078499"/>
                <a:gd name="connsiteX3" fmla="*/ 216856 w 3024845"/>
                <a:gd name="connsiteY3" fmla="*/ 244281 h 1078499"/>
                <a:gd name="connsiteX4" fmla="*/ 216856 w 3024845"/>
                <a:gd name="connsiteY4" fmla="*/ 268060 h 1078499"/>
                <a:gd name="connsiteX5" fmla="*/ 217363 w 3024845"/>
                <a:gd name="connsiteY5" fmla="*/ 268871 h 1078499"/>
                <a:gd name="connsiteX6" fmla="*/ 220909 w 3024845"/>
                <a:gd name="connsiteY6" fmla="*/ 274546 h 1078499"/>
                <a:gd name="connsiteX7" fmla="*/ 220909 w 3024845"/>
                <a:gd name="connsiteY7" fmla="*/ 389120 h 1078499"/>
                <a:gd name="connsiteX8" fmla="*/ 223189 w 3024845"/>
                <a:gd name="connsiteY8" fmla="*/ 389120 h 1078499"/>
                <a:gd name="connsiteX9" fmla="*/ 239150 w 3024845"/>
                <a:gd name="connsiteY9" fmla="*/ 389120 h 1078499"/>
                <a:gd name="connsiteX10" fmla="*/ 239150 w 3024845"/>
                <a:gd name="connsiteY10" fmla="*/ 529635 h 1078499"/>
                <a:gd name="connsiteX11" fmla="*/ 240670 w 3024845"/>
                <a:gd name="connsiteY11" fmla="*/ 529365 h 1078499"/>
                <a:gd name="connsiteX12" fmla="*/ 251310 w 3024845"/>
                <a:gd name="connsiteY12" fmla="*/ 527474 h 1078499"/>
                <a:gd name="connsiteX13" fmla="*/ 249283 w 3024845"/>
                <a:gd name="connsiteY13" fmla="*/ 616106 h 1078499"/>
                <a:gd name="connsiteX14" fmla="*/ 250803 w 3024845"/>
                <a:gd name="connsiteY14" fmla="*/ 616377 h 1078499"/>
                <a:gd name="connsiteX15" fmla="*/ 261443 w 3024845"/>
                <a:gd name="connsiteY15" fmla="*/ 618268 h 1078499"/>
                <a:gd name="connsiteX16" fmla="*/ 261696 w 3024845"/>
                <a:gd name="connsiteY16" fmla="*/ 619079 h 1078499"/>
                <a:gd name="connsiteX17" fmla="*/ 263470 w 3024845"/>
                <a:gd name="connsiteY17" fmla="*/ 624754 h 1078499"/>
                <a:gd name="connsiteX18" fmla="*/ 264230 w 3024845"/>
                <a:gd name="connsiteY18" fmla="*/ 622322 h 1078499"/>
                <a:gd name="connsiteX19" fmla="*/ 269550 w 3024845"/>
                <a:gd name="connsiteY19" fmla="*/ 605298 h 1078499"/>
                <a:gd name="connsiteX20" fmla="*/ 271323 w 3024845"/>
                <a:gd name="connsiteY20" fmla="*/ 605298 h 1078499"/>
                <a:gd name="connsiteX21" fmla="*/ 283737 w 3024845"/>
                <a:gd name="connsiteY21" fmla="*/ 605298 h 1078499"/>
                <a:gd name="connsiteX22" fmla="*/ 283737 w 3024845"/>
                <a:gd name="connsiteY22" fmla="*/ 637724 h 1078499"/>
                <a:gd name="connsiteX23" fmla="*/ 284750 w 3024845"/>
                <a:gd name="connsiteY23" fmla="*/ 638265 h 1078499"/>
                <a:gd name="connsiteX24" fmla="*/ 291844 w 3024845"/>
                <a:gd name="connsiteY24" fmla="*/ 642048 h 1078499"/>
                <a:gd name="connsiteX25" fmla="*/ 291844 w 3024845"/>
                <a:gd name="connsiteY25" fmla="*/ 643399 h 1078499"/>
                <a:gd name="connsiteX26" fmla="*/ 291844 w 3024845"/>
                <a:gd name="connsiteY26" fmla="*/ 652857 h 1078499"/>
                <a:gd name="connsiteX27" fmla="*/ 336431 w 3024845"/>
                <a:gd name="connsiteY27" fmla="*/ 652857 h 1078499"/>
                <a:gd name="connsiteX28" fmla="*/ 336431 w 3024845"/>
                <a:gd name="connsiteY28" fmla="*/ 653938 h 1078499"/>
                <a:gd name="connsiteX29" fmla="*/ 336431 w 3024845"/>
                <a:gd name="connsiteY29" fmla="*/ 661504 h 1078499"/>
                <a:gd name="connsiteX30" fmla="*/ 338457 w 3024845"/>
                <a:gd name="connsiteY30" fmla="*/ 661504 h 1078499"/>
                <a:gd name="connsiteX31" fmla="*/ 352644 w 3024845"/>
                <a:gd name="connsiteY31" fmla="*/ 661504 h 1078499"/>
                <a:gd name="connsiteX32" fmla="*/ 352644 w 3024845"/>
                <a:gd name="connsiteY32" fmla="*/ 631239 h 1078499"/>
                <a:gd name="connsiteX33" fmla="*/ 397231 w 3024845"/>
                <a:gd name="connsiteY33" fmla="*/ 631239 h 1078499"/>
                <a:gd name="connsiteX34" fmla="*/ 397231 w 3024845"/>
                <a:gd name="connsiteY34" fmla="*/ 629888 h 1078499"/>
                <a:gd name="connsiteX35" fmla="*/ 397231 w 3024845"/>
                <a:gd name="connsiteY35" fmla="*/ 620430 h 1078499"/>
                <a:gd name="connsiteX36" fmla="*/ 398245 w 3024845"/>
                <a:gd name="connsiteY36" fmla="*/ 620430 h 1078499"/>
                <a:gd name="connsiteX37" fmla="*/ 405338 w 3024845"/>
                <a:gd name="connsiteY37" fmla="*/ 620430 h 1078499"/>
                <a:gd name="connsiteX38" fmla="*/ 405338 w 3024845"/>
                <a:gd name="connsiteY38" fmla="*/ 618539 h 1078499"/>
                <a:gd name="connsiteX39" fmla="*/ 405338 w 3024845"/>
                <a:gd name="connsiteY39" fmla="*/ 605298 h 1078499"/>
                <a:gd name="connsiteX40" fmla="*/ 406098 w 3024845"/>
                <a:gd name="connsiteY40" fmla="*/ 605298 h 1078499"/>
                <a:gd name="connsiteX41" fmla="*/ 411418 w 3024845"/>
                <a:gd name="connsiteY41" fmla="*/ 605298 h 1078499"/>
                <a:gd name="connsiteX42" fmla="*/ 411418 w 3024845"/>
                <a:gd name="connsiteY42" fmla="*/ 604217 h 1078499"/>
                <a:gd name="connsiteX43" fmla="*/ 411418 w 3024845"/>
                <a:gd name="connsiteY43" fmla="*/ 596650 h 1078499"/>
                <a:gd name="connsiteX44" fmla="*/ 413445 w 3024845"/>
                <a:gd name="connsiteY44" fmla="*/ 596650 h 1078499"/>
                <a:gd name="connsiteX45" fmla="*/ 427632 w 3024845"/>
                <a:gd name="connsiteY45" fmla="*/ 596650 h 1078499"/>
                <a:gd name="connsiteX46" fmla="*/ 427632 w 3024845"/>
                <a:gd name="connsiteY46" fmla="*/ 597731 h 1078499"/>
                <a:gd name="connsiteX47" fmla="*/ 427632 w 3024845"/>
                <a:gd name="connsiteY47" fmla="*/ 605298 h 1078499"/>
                <a:gd name="connsiteX48" fmla="*/ 449925 w 3024845"/>
                <a:gd name="connsiteY48" fmla="*/ 605298 h 1078499"/>
                <a:gd name="connsiteX49" fmla="*/ 449925 w 3024845"/>
                <a:gd name="connsiteY49" fmla="*/ 603406 h 1078499"/>
                <a:gd name="connsiteX50" fmla="*/ 449925 w 3024845"/>
                <a:gd name="connsiteY50" fmla="*/ 590165 h 1078499"/>
                <a:gd name="connsiteX51" fmla="*/ 451699 w 3024845"/>
                <a:gd name="connsiteY51" fmla="*/ 590165 h 1078499"/>
                <a:gd name="connsiteX52" fmla="*/ 464112 w 3024845"/>
                <a:gd name="connsiteY52" fmla="*/ 590165 h 1078499"/>
                <a:gd name="connsiteX53" fmla="*/ 464112 w 3024845"/>
                <a:gd name="connsiteY53" fmla="*/ 613945 h 1078499"/>
                <a:gd name="connsiteX54" fmla="*/ 465126 w 3024845"/>
                <a:gd name="connsiteY54" fmla="*/ 613945 h 1078499"/>
                <a:gd name="connsiteX55" fmla="*/ 472219 w 3024845"/>
                <a:gd name="connsiteY55" fmla="*/ 613945 h 1078499"/>
                <a:gd name="connsiteX56" fmla="*/ 472219 w 3024845"/>
                <a:gd name="connsiteY56" fmla="*/ 612864 h 1078499"/>
                <a:gd name="connsiteX57" fmla="*/ 472219 w 3024845"/>
                <a:gd name="connsiteY57" fmla="*/ 605298 h 1078499"/>
                <a:gd name="connsiteX58" fmla="*/ 473992 w 3024845"/>
                <a:gd name="connsiteY58" fmla="*/ 605298 h 1078499"/>
                <a:gd name="connsiteX59" fmla="*/ 486406 w 3024845"/>
                <a:gd name="connsiteY59" fmla="*/ 605298 h 1078499"/>
                <a:gd name="connsiteX60" fmla="*/ 486406 w 3024845"/>
                <a:gd name="connsiteY60" fmla="*/ 631239 h 1078499"/>
                <a:gd name="connsiteX61" fmla="*/ 488433 w 3024845"/>
                <a:gd name="connsiteY61" fmla="*/ 631239 h 1078499"/>
                <a:gd name="connsiteX62" fmla="*/ 502619 w 3024845"/>
                <a:gd name="connsiteY62" fmla="*/ 631239 h 1078499"/>
                <a:gd name="connsiteX63" fmla="*/ 502619 w 3024845"/>
                <a:gd name="connsiteY63" fmla="*/ 632860 h 1078499"/>
                <a:gd name="connsiteX64" fmla="*/ 502619 w 3024845"/>
                <a:gd name="connsiteY64" fmla="*/ 644210 h 1078499"/>
                <a:gd name="connsiteX65" fmla="*/ 503379 w 3024845"/>
                <a:gd name="connsiteY65" fmla="*/ 644210 h 1078499"/>
                <a:gd name="connsiteX66" fmla="*/ 508700 w 3024845"/>
                <a:gd name="connsiteY66" fmla="*/ 644210 h 1078499"/>
                <a:gd name="connsiteX67" fmla="*/ 508700 w 3024845"/>
                <a:gd name="connsiteY67" fmla="*/ 643399 h 1078499"/>
                <a:gd name="connsiteX68" fmla="*/ 508700 w 3024845"/>
                <a:gd name="connsiteY68" fmla="*/ 637724 h 1078499"/>
                <a:gd name="connsiteX69" fmla="*/ 539100 w 3024845"/>
                <a:gd name="connsiteY69" fmla="*/ 637724 h 1078499"/>
                <a:gd name="connsiteX70" fmla="*/ 539100 w 3024845"/>
                <a:gd name="connsiteY70" fmla="*/ 661504 h 1078499"/>
                <a:gd name="connsiteX71" fmla="*/ 540113 w 3024845"/>
                <a:gd name="connsiteY71" fmla="*/ 661504 h 1078499"/>
                <a:gd name="connsiteX72" fmla="*/ 547207 w 3024845"/>
                <a:gd name="connsiteY72" fmla="*/ 661504 h 1078499"/>
                <a:gd name="connsiteX73" fmla="*/ 547207 w 3024845"/>
                <a:gd name="connsiteY73" fmla="*/ 662585 h 1078499"/>
                <a:gd name="connsiteX74" fmla="*/ 547207 w 3024845"/>
                <a:gd name="connsiteY74" fmla="*/ 670151 h 1078499"/>
                <a:gd name="connsiteX75" fmla="*/ 547967 w 3024845"/>
                <a:gd name="connsiteY75" fmla="*/ 670151 h 1078499"/>
                <a:gd name="connsiteX76" fmla="*/ 553287 w 3024845"/>
                <a:gd name="connsiteY76" fmla="*/ 670151 h 1078499"/>
                <a:gd name="connsiteX77" fmla="*/ 553287 w 3024845"/>
                <a:gd name="connsiteY77" fmla="*/ 667989 h 1078499"/>
                <a:gd name="connsiteX78" fmla="*/ 553287 w 3024845"/>
                <a:gd name="connsiteY78" fmla="*/ 652857 h 1078499"/>
                <a:gd name="connsiteX79" fmla="*/ 554300 w 3024845"/>
                <a:gd name="connsiteY79" fmla="*/ 652857 h 1078499"/>
                <a:gd name="connsiteX80" fmla="*/ 561394 w 3024845"/>
                <a:gd name="connsiteY80" fmla="*/ 652857 h 1078499"/>
                <a:gd name="connsiteX81" fmla="*/ 561394 w 3024845"/>
                <a:gd name="connsiteY81" fmla="*/ 653938 h 1078499"/>
                <a:gd name="connsiteX82" fmla="*/ 561394 w 3024845"/>
                <a:gd name="connsiteY82" fmla="*/ 661504 h 1078499"/>
                <a:gd name="connsiteX83" fmla="*/ 566714 w 3024845"/>
                <a:gd name="connsiteY83" fmla="*/ 659511 h 1078499"/>
                <a:gd name="connsiteX84" fmla="*/ 567474 w 3024845"/>
                <a:gd name="connsiteY84" fmla="*/ 658531 h 1078499"/>
                <a:gd name="connsiteX85" fmla="*/ 567474 w 3024845"/>
                <a:gd name="connsiteY85" fmla="*/ 652857 h 1078499"/>
                <a:gd name="connsiteX86" fmla="*/ 605981 w 3024845"/>
                <a:gd name="connsiteY86" fmla="*/ 652857 h 1078499"/>
                <a:gd name="connsiteX87" fmla="*/ 605981 w 3024845"/>
                <a:gd name="connsiteY87" fmla="*/ 676636 h 1078499"/>
                <a:gd name="connsiteX88" fmla="*/ 608007 w 3024845"/>
                <a:gd name="connsiteY88" fmla="*/ 676636 h 1078499"/>
                <a:gd name="connsiteX89" fmla="*/ 622194 w 3024845"/>
                <a:gd name="connsiteY89" fmla="*/ 676636 h 1078499"/>
                <a:gd name="connsiteX90" fmla="*/ 622194 w 3024845"/>
                <a:gd name="connsiteY90" fmla="*/ 677717 h 1078499"/>
                <a:gd name="connsiteX91" fmla="*/ 622194 w 3024845"/>
                <a:gd name="connsiteY91" fmla="*/ 685283 h 1078499"/>
                <a:gd name="connsiteX92" fmla="*/ 623968 w 3024845"/>
                <a:gd name="connsiteY92" fmla="*/ 685283 h 1078499"/>
                <a:gd name="connsiteX93" fmla="*/ 636381 w 3024845"/>
                <a:gd name="connsiteY93" fmla="*/ 685283 h 1078499"/>
                <a:gd name="connsiteX94" fmla="*/ 636381 w 3024845"/>
                <a:gd name="connsiteY94" fmla="*/ 661504 h 1078499"/>
                <a:gd name="connsiteX95" fmla="*/ 637394 w 3024845"/>
                <a:gd name="connsiteY95" fmla="*/ 661504 h 1078499"/>
                <a:gd name="connsiteX96" fmla="*/ 644488 w 3024845"/>
                <a:gd name="connsiteY96" fmla="*/ 661504 h 1078499"/>
                <a:gd name="connsiteX97" fmla="*/ 644488 w 3024845"/>
                <a:gd name="connsiteY97" fmla="*/ 629077 h 1078499"/>
                <a:gd name="connsiteX98" fmla="*/ 645501 w 3024845"/>
                <a:gd name="connsiteY98" fmla="*/ 629077 h 1078499"/>
                <a:gd name="connsiteX99" fmla="*/ 652595 w 3024845"/>
                <a:gd name="connsiteY99" fmla="*/ 629077 h 1078499"/>
                <a:gd name="connsiteX100" fmla="*/ 652595 w 3024845"/>
                <a:gd name="connsiteY100" fmla="*/ 627186 h 1078499"/>
                <a:gd name="connsiteX101" fmla="*/ 652595 w 3024845"/>
                <a:gd name="connsiteY101" fmla="*/ 613945 h 1078499"/>
                <a:gd name="connsiteX102" fmla="*/ 651328 w 3024845"/>
                <a:gd name="connsiteY102" fmla="*/ 612323 h 1078499"/>
                <a:gd name="connsiteX103" fmla="*/ 656648 w 3024845"/>
                <a:gd name="connsiteY103" fmla="*/ 600974 h 1078499"/>
                <a:gd name="connsiteX104" fmla="*/ 664755 w 3024845"/>
                <a:gd name="connsiteY104" fmla="*/ 629077 h 1078499"/>
                <a:gd name="connsiteX105" fmla="*/ 665515 w 3024845"/>
                <a:gd name="connsiteY105" fmla="*/ 629077 h 1078499"/>
                <a:gd name="connsiteX106" fmla="*/ 670835 w 3024845"/>
                <a:gd name="connsiteY106" fmla="*/ 629077 h 1078499"/>
                <a:gd name="connsiteX107" fmla="*/ 670835 w 3024845"/>
                <a:gd name="connsiteY107" fmla="*/ 523150 h 1078499"/>
                <a:gd name="connsiteX108" fmla="*/ 672355 w 3024845"/>
                <a:gd name="connsiteY108" fmla="*/ 523150 h 1078499"/>
                <a:gd name="connsiteX109" fmla="*/ 682995 w 3024845"/>
                <a:gd name="connsiteY109" fmla="*/ 523150 h 1078499"/>
                <a:gd name="connsiteX110" fmla="*/ 682995 w 3024845"/>
                <a:gd name="connsiteY110" fmla="*/ 475591 h 1078499"/>
                <a:gd name="connsiteX111" fmla="*/ 709342 w 3024845"/>
                <a:gd name="connsiteY111" fmla="*/ 475591 h 1078499"/>
                <a:gd name="connsiteX112" fmla="*/ 709342 w 3024845"/>
                <a:gd name="connsiteY112" fmla="*/ 453973 h 1078499"/>
                <a:gd name="connsiteX113" fmla="*/ 743796 w 3024845"/>
                <a:gd name="connsiteY113" fmla="*/ 453973 h 1078499"/>
                <a:gd name="connsiteX114" fmla="*/ 743796 w 3024845"/>
                <a:gd name="connsiteY114" fmla="*/ 456405 h 1078499"/>
                <a:gd name="connsiteX115" fmla="*/ 743796 w 3024845"/>
                <a:gd name="connsiteY115" fmla="*/ 473429 h 1078499"/>
                <a:gd name="connsiteX116" fmla="*/ 746076 w 3024845"/>
                <a:gd name="connsiteY116" fmla="*/ 473429 h 1078499"/>
                <a:gd name="connsiteX117" fmla="*/ 762036 w 3024845"/>
                <a:gd name="connsiteY117" fmla="*/ 473429 h 1078499"/>
                <a:gd name="connsiteX118" fmla="*/ 762036 w 3024845"/>
                <a:gd name="connsiteY118" fmla="*/ 520988 h 1078499"/>
                <a:gd name="connsiteX119" fmla="*/ 763049 w 3024845"/>
                <a:gd name="connsiteY119" fmla="*/ 520988 h 1078499"/>
                <a:gd name="connsiteX120" fmla="*/ 770143 w 3024845"/>
                <a:gd name="connsiteY120" fmla="*/ 520988 h 1078499"/>
                <a:gd name="connsiteX121" fmla="*/ 784330 w 3024845"/>
                <a:gd name="connsiteY121" fmla="*/ 525312 h 1078499"/>
                <a:gd name="connsiteX122" fmla="*/ 784330 w 3024845"/>
                <a:gd name="connsiteY122" fmla="*/ 564224 h 1078499"/>
                <a:gd name="connsiteX123" fmla="*/ 785343 w 3024845"/>
                <a:gd name="connsiteY123" fmla="*/ 564224 h 1078499"/>
                <a:gd name="connsiteX124" fmla="*/ 792436 w 3024845"/>
                <a:gd name="connsiteY124" fmla="*/ 564224 h 1078499"/>
                <a:gd name="connsiteX125" fmla="*/ 792436 w 3024845"/>
                <a:gd name="connsiteY125" fmla="*/ 565845 h 1078499"/>
                <a:gd name="connsiteX126" fmla="*/ 792436 w 3024845"/>
                <a:gd name="connsiteY126" fmla="*/ 577194 h 1078499"/>
                <a:gd name="connsiteX127" fmla="*/ 794463 w 3024845"/>
                <a:gd name="connsiteY127" fmla="*/ 577194 h 1078499"/>
                <a:gd name="connsiteX128" fmla="*/ 808650 w 3024845"/>
                <a:gd name="connsiteY128" fmla="*/ 577194 h 1078499"/>
                <a:gd name="connsiteX129" fmla="*/ 814730 w 3024845"/>
                <a:gd name="connsiteY129" fmla="*/ 583680 h 1078499"/>
                <a:gd name="connsiteX130" fmla="*/ 814730 w 3024845"/>
                <a:gd name="connsiteY130" fmla="*/ 605298 h 1078499"/>
                <a:gd name="connsiteX131" fmla="*/ 817010 w 3024845"/>
                <a:gd name="connsiteY131" fmla="*/ 605298 h 1078499"/>
                <a:gd name="connsiteX132" fmla="*/ 832970 w 3024845"/>
                <a:gd name="connsiteY132" fmla="*/ 605298 h 1078499"/>
                <a:gd name="connsiteX133" fmla="*/ 832970 w 3024845"/>
                <a:gd name="connsiteY133" fmla="*/ 606378 h 1078499"/>
                <a:gd name="connsiteX134" fmla="*/ 832970 w 3024845"/>
                <a:gd name="connsiteY134" fmla="*/ 613945 h 1078499"/>
                <a:gd name="connsiteX135" fmla="*/ 834237 w 3024845"/>
                <a:gd name="connsiteY135" fmla="*/ 613945 h 1078499"/>
                <a:gd name="connsiteX136" fmla="*/ 843104 w 3024845"/>
                <a:gd name="connsiteY136" fmla="*/ 613945 h 1078499"/>
                <a:gd name="connsiteX137" fmla="*/ 843104 w 3024845"/>
                <a:gd name="connsiteY137" fmla="*/ 616106 h 1078499"/>
                <a:gd name="connsiteX138" fmla="*/ 843104 w 3024845"/>
                <a:gd name="connsiteY138" fmla="*/ 631239 h 1078499"/>
                <a:gd name="connsiteX139" fmla="*/ 847157 w 3024845"/>
                <a:gd name="connsiteY139" fmla="*/ 629347 h 1078499"/>
                <a:gd name="connsiteX140" fmla="*/ 847157 w 3024845"/>
                <a:gd name="connsiteY140" fmla="*/ 616106 h 1078499"/>
                <a:gd name="connsiteX141" fmla="*/ 848170 w 3024845"/>
                <a:gd name="connsiteY141" fmla="*/ 616106 h 1078499"/>
                <a:gd name="connsiteX142" fmla="*/ 855264 w 3024845"/>
                <a:gd name="connsiteY142" fmla="*/ 616106 h 1078499"/>
                <a:gd name="connsiteX143" fmla="*/ 855264 w 3024845"/>
                <a:gd name="connsiteY143" fmla="*/ 617728 h 1078499"/>
                <a:gd name="connsiteX144" fmla="*/ 855264 w 3024845"/>
                <a:gd name="connsiteY144" fmla="*/ 629077 h 1078499"/>
                <a:gd name="connsiteX145" fmla="*/ 856024 w 3024845"/>
                <a:gd name="connsiteY145" fmla="*/ 629077 h 1078499"/>
                <a:gd name="connsiteX146" fmla="*/ 861344 w 3024845"/>
                <a:gd name="connsiteY146" fmla="*/ 629077 h 1078499"/>
                <a:gd name="connsiteX147" fmla="*/ 909984 w 3024845"/>
                <a:gd name="connsiteY147" fmla="*/ 624754 h 1078499"/>
                <a:gd name="connsiteX148" fmla="*/ 909984 w 3024845"/>
                <a:gd name="connsiteY148" fmla="*/ 626105 h 1078499"/>
                <a:gd name="connsiteX149" fmla="*/ 909984 w 3024845"/>
                <a:gd name="connsiteY149" fmla="*/ 635562 h 1078499"/>
                <a:gd name="connsiteX150" fmla="*/ 910744 w 3024845"/>
                <a:gd name="connsiteY150" fmla="*/ 635562 h 1078499"/>
                <a:gd name="connsiteX151" fmla="*/ 916065 w 3024845"/>
                <a:gd name="connsiteY151" fmla="*/ 635562 h 1078499"/>
                <a:gd name="connsiteX152" fmla="*/ 916065 w 3024845"/>
                <a:gd name="connsiteY152" fmla="*/ 637724 h 1078499"/>
                <a:gd name="connsiteX153" fmla="*/ 916065 w 3024845"/>
                <a:gd name="connsiteY153" fmla="*/ 652857 h 1078499"/>
                <a:gd name="connsiteX154" fmla="*/ 918091 w 3024845"/>
                <a:gd name="connsiteY154" fmla="*/ 651506 h 1078499"/>
                <a:gd name="connsiteX155" fmla="*/ 932278 w 3024845"/>
                <a:gd name="connsiteY155" fmla="*/ 642048 h 1078499"/>
                <a:gd name="connsiteX156" fmla="*/ 938358 w 3024845"/>
                <a:gd name="connsiteY156" fmla="*/ 600974 h 1078499"/>
                <a:gd name="connsiteX157" fmla="*/ 939118 w 3024845"/>
                <a:gd name="connsiteY157" fmla="*/ 600704 h 1078499"/>
                <a:gd name="connsiteX158" fmla="*/ 944438 w 3024845"/>
                <a:gd name="connsiteY158" fmla="*/ 598812 h 1078499"/>
                <a:gd name="connsiteX159" fmla="*/ 946465 w 3024845"/>
                <a:gd name="connsiteY159" fmla="*/ 529635 h 1078499"/>
                <a:gd name="connsiteX160" fmla="*/ 948492 w 3024845"/>
                <a:gd name="connsiteY160" fmla="*/ 598812 h 1078499"/>
                <a:gd name="connsiteX161" fmla="*/ 949252 w 3024845"/>
                <a:gd name="connsiteY161" fmla="*/ 599082 h 1078499"/>
                <a:gd name="connsiteX162" fmla="*/ 954572 w 3024845"/>
                <a:gd name="connsiteY162" fmla="*/ 600974 h 1078499"/>
                <a:gd name="connsiteX163" fmla="*/ 954572 w 3024845"/>
                <a:gd name="connsiteY163" fmla="*/ 514503 h 1078499"/>
                <a:gd name="connsiteX164" fmla="*/ 958625 w 3024845"/>
                <a:gd name="connsiteY164" fmla="*/ 482076 h 1078499"/>
                <a:gd name="connsiteX165" fmla="*/ 997132 w 3024845"/>
                <a:gd name="connsiteY165" fmla="*/ 482076 h 1078499"/>
                <a:gd name="connsiteX166" fmla="*/ 997132 w 3024845"/>
                <a:gd name="connsiteY166" fmla="*/ 514503 h 1078499"/>
                <a:gd name="connsiteX167" fmla="*/ 997892 w 3024845"/>
                <a:gd name="connsiteY167" fmla="*/ 514503 h 1078499"/>
                <a:gd name="connsiteX168" fmla="*/ 1003212 w 3024845"/>
                <a:gd name="connsiteY168" fmla="*/ 514503 h 1078499"/>
                <a:gd name="connsiteX169" fmla="*/ 1003212 w 3024845"/>
                <a:gd name="connsiteY169" fmla="*/ 432355 h 1078499"/>
                <a:gd name="connsiteX170" fmla="*/ 1004986 w 3024845"/>
                <a:gd name="connsiteY170" fmla="*/ 432355 h 1078499"/>
                <a:gd name="connsiteX171" fmla="*/ 1017399 w 3024845"/>
                <a:gd name="connsiteY171" fmla="*/ 432355 h 1078499"/>
                <a:gd name="connsiteX172" fmla="*/ 1017399 w 3024845"/>
                <a:gd name="connsiteY172" fmla="*/ 430464 h 1078499"/>
                <a:gd name="connsiteX173" fmla="*/ 1017399 w 3024845"/>
                <a:gd name="connsiteY173" fmla="*/ 417223 h 1078499"/>
                <a:gd name="connsiteX174" fmla="*/ 1039693 w 3024845"/>
                <a:gd name="connsiteY174" fmla="*/ 417223 h 1078499"/>
                <a:gd name="connsiteX175" fmla="*/ 1039693 w 3024845"/>
                <a:gd name="connsiteY175" fmla="*/ 416142 h 1078499"/>
                <a:gd name="connsiteX176" fmla="*/ 1039693 w 3024845"/>
                <a:gd name="connsiteY176" fmla="*/ 408576 h 1078499"/>
                <a:gd name="connsiteX177" fmla="*/ 1041466 w 3024845"/>
                <a:gd name="connsiteY177" fmla="*/ 408576 h 1078499"/>
                <a:gd name="connsiteX178" fmla="*/ 1053880 w 3024845"/>
                <a:gd name="connsiteY178" fmla="*/ 408576 h 1078499"/>
                <a:gd name="connsiteX179" fmla="*/ 1053880 w 3024845"/>
                <a:gd name="connsiteY179" fmla="*/ 409657 h 1078499"/>
                <a:gd name="connsiteX180" fmla="*/ 1053880 w 3024845"/>
                <a:gd name="connsiteY180" fmla="*/ 417223 h 1078499"/>
                <a:gd name="connsiteX181" fmla="*/ 1054640 w 3024845"/>
                <a:gd name="connsiteY181" fmla="*/ 417223 h 1078499"/>
                <a:gd name="connsiteX182" fmla="*/ 1059960 w 3024845"/>
                <a:gd name="connsiteY182" fmla="*/ 417223 h 1078499"/>
                <a:gd name="connsiteX183" fmla="*/ 1070093 w 3024845"/>
                <a:gd name="connsiteY183" fmla="*/ 412899 h 1078499"/>
                <a:gd name="connsiteX184" fmla="*/ 1074146 w 3024845"/>
                <a:gd name="connsiteY184" fmla="*/ 416142 h 1078499"/>
                <a:gd name="connsiteX185" fmla="*/ 1074146 w 3024845"/>
                <a:gd name="connsiteY185" fmla="*/ 408576 h 1078499"/>
                <a:gd name="connsiteX186" fmla="*/ 1076426 w 3024845"/>
                <a:gd name="connsiteY186" fmla="*/ 408576 h 1078499"/>
                <a:gd name="connsiteX187" fmla="*/ 1092387 w 3024845"/>
                <a:gd name="connsiteY187" fmla="*/ 408576 h 1078499"/>
                <a:gd name="connsiteX188" fmla="*/ 1092387 w 3024845"/>
                <a:gd name="connsiteY188" fmla="*/ 409657 h 1078499"/>
                <a:gd name="connsiteX189" fmla="*/ 1092387 w 3024845"/>
                <a:gd name="connsiteY189" fmla="*/ 417223 h 1078499"/>
                <a:gd name="connsiteX190" fmla="*/ 1122787 w 3024845"/>
                <a:gd name="connsiteY190" fmla="*/ 417223 h 1078499"/>
                <a:gd name="connsiteX191" fmla="*/ 1122787 w 3024845"/>
                <a:gd name="connsiteY191" fmla="*/ 418844 h 1078499"/>
                <a:gd name="connsiteX192" fmla="*/ 1122787 w 3024845"/>
                <a:gd name="connsiteY192" fmla="*/ 430194 h 1078499"/>
                <a:gd name="connsiteX193" fmla="*/ 1149134 w 3024845"/>
                <a:gd name="connsiteY193" fmla="*/ 430194 h 1078499"/>
                <a:gd name="connsiteX194" fmla="*/ 1149134 w 3024845"/>
                <a:gd name="connsiteY194" fmla="*/ 460458 h 1078499"/>
                <a:gd name="connsiteX195" fmla="*/ 1149894 w 3024845"/>
                <a:gd name="connsiteY195" fmla="*/ 460458 h 1078499"/>
                <a:gd name="connsiteX196" fmla="*/ 1155214 w 3024845"/>
                <a:gd name="connsiteY196" fmla="*/ 460458 h 1078499"/>
                <a:gd name="connsiteX197" fmla="*/ 1155214 w 3024845"/>
                <a:gd name="connsiteY197" fmla="*/ 461539 h 1078499"/>
                <a:gd name="connsiteX198" fmla="*/ 1155214 w 3024845"/>
                <a:gd name="connsiteY198" fmla="*/ 469106 h 1078499"/>
                <a:gd name="connsiteX199" fmla="*/ 1159268 w 3024845"/>
                <a:gd name="connsiteY199" fmla="*/ 499370 h 1078499"/>
                <a:gd name="connsiteX200" fmla="*/ 1160028 w 3024845"/>
                <a:gd name="connsiteY200" fmla="*/ 499370 h 1078499"/>
                <a:gd name="connsiteX201" fmla="*/ 1165348 w 3024845"/>
                <a:gd name="connsiteY201" fmla="*/ 499370 h 1078499"/>
                <a:gd name="connsiteX202" fmla="*/ 1165348 w 3024845"/>
                <a:gd name="connsiteY202" fmla="*/ 500181 h 1078499"/>
                <a:gd name="connsiteX203" fmla="*/ 1165348 w 3024845"/>
                <a:gd name="connsiteY203" fmla="*/ 505856 h 1078499"/>
                <a:gd name="connsiteX204" fmla="*/ 1166361 w 3024845"/>
                <a:gd name="connsiteY204" fmla="*/ 505856 h 1078499"/>
                <a:gd name="connsiteX205" fmla="*/ 1173454 w 3024845"/>
                <a:gd name="connsiteY205" fmla="*/ 505856 h 1078499"/>
                <a:gd name="connsiteX206" fmla="*/ 1173454 w 3024845"/>
                <a:gd name="connsiteY206" fmla="*/ 536121 h 1078499"/>
                <a:gd name="connsiteX207" fmla="*/ 1175481 w 3024845"/>
                <a:gd name="connsiteY207" fmla="*/ 536121 h 1078499"/>
                <a:gd name="connsiteX208" fmla="*/ 1189668 w 3024845"/>
                <a:gd name="connsiteY208" fmla="*/ 536121 h 1078499"/>
                <a:gd name="connsiteX209" fmla="*/ 1189668 w 3024845"/>
                <a:gd name="connsiteY209" fmla="*/ 559900 h 1078499"/>
                <a:gd name="connsiteX210" fmla="*/ 1191695 w 3024845"/>
                <a:gd name="connsiteY210" fmla="*/ 561521 h 1078499"/>
                <a:gd name="connsiteX211" fmla="*/ 1191695 w 3024845"/>
                <a:gd name="connsiteY211" fmla="*/ 572871 h 1078499"/>
                <a:gd name="connsiteX212" fmla="*/ 1192455 w 3024845"/>
                <a:gd name="connsiteY212" fmla="*/ 572871 h 1078499"/>
                <a:gd name="connsiteX213" fmla="*/ 1197775 w 3024845"/>
                <a:gd name="connsiteY213" fmla="*/ 572871 h 1078499"/>
                <a:gd name="connsiteX214" fmla="*/ 1197775 w 3024845"/>
                <a:gd name="connsiteY214" fmla="*/ 596650 h 1078499"/>
                <a:gd name="connsiteX215" fmla="*/ 1199041 w 3024845"/>
                <a:gd name="connsiteY215" fmla="*/ 596650 h 1078499"/>
                <a:gd name="connsiteX216" fmla="*/ 1207908 w 3024845"/>
                <a:gd name="connsiteY216" fmla="*/ 596650 h 1078499"/>
                <a:gd name="connsiteX217" fmla="*/ 1209935 w 3024845"/>
                <a:gd name="connsiteY217" fmla="*/ 600704 h 1078499"/>
                <a:gd name="connsiteX218" fmla="*/ 1209935 w 3024845"/>
                <a:gd name="connsiteY218" fmla="*/ 613945 h 1078499"/>
                <a:gd name="connsiteX219" fmla="*/ 1211455 w 3024845"/>
                <a:gd name="connsiteY219" fmla="*/ 612053 h 1078499"/>
                <a:gd name="connsiteX220" fmla="*/ 1222095 w 3024845"/>
                <a:gd name="connsiteY220" fmla="*/ 598812 h 1078499"/>
                <a:gd name="connsiteX221" fmla="*/ 1250469 w 3024845"/>
                <a:gd name="connsiteY221" fmla="*/ 598812 h 1078499"/>
                <a:gd name="connsiteX222" fmla="*/ 1250469 w 3024845"/>
                <a:gd name="connsiteY222" fmla="*/ 685283 h 1078499"/>
                <a:gd name="connsiteX223" fmla="*/ 1251229 w 3024845"/>
                <a:gd name="connsiteY223" fmla="*/ 685283 h 1078499"/>
                <a:gd name="connsiteX224" fmla="*/ 1256549 w 3024845"/>
                <a:gd name="connsiteY224" fmla="*/ 685283 h 1078499"/>
                <a:gd name="connsiteX225" fmla="*/ 1257309 w 3024845"/>
                <a:gd name="connsiteY225" fmla="*/ 683932 h 1078499"/>
                <a:gd name="connsiteX226" fmla="*/ 1262629 w 3024845"/>
                <a:gd name="connsiteY226" fmla="*/ 674474 h 1078499"/>
                <a:gd name="connsiteX227" fmla="*/ 1262629 w 3024845"/>
                <a:gd name="connsiteY227" fmla="*/ 676366 h 1078499"/>
                <a:gd name="connsiteX228" fmla="*/ 1262629 w 3024845"/>
                <a:gd name="connsiteY228" fmla="*/ 689607 h 1078499"/>
                <a:gd name="connsiteX229" fmla="*/ 1266682 w 3024845"/>
                <a:gd name="connsiteY229" fmla="*/ 644210 h 1078499"/>
                <a:gd name="connsiteX230" fmla="*/ 1267442 w 3024845"/>
                <a:gd name="connsiteY230" fmla="*/ 644210 h 1078499"/>
                <a:gd name="connsiteX231" fmla="*/ 1272762 w 3024845"/>
                <a:gd name="connsiteY231" fmla="*/ 644210 h 1078499"/>
                <a:gd name="connsiteX232" fmla="*/ 1272762 w 3024845"/>
                <a:gd name="connsiteY232" fmla="*/ 579356 h 1078499"/>
                <a:gd name="connsiteX233" fmla="*/ 1273776 w 3024845"/>
                <a:gd name="connsiteY233" fmla="*/ 579356 h 1078499"/>
                <a:gd name="connsiteX234" fmla="*/ 1280869 w 3024845"/>
                <a:gd name="connsiteY234" fmla="*/ 579356 h 1078499"/>
                <a:gd name="connsiteX235" fmla="*/ 1293029 w 3024845"/>
                <a:gd name="connsiteY235" fmla="*/ 536121 h 1078499"/>
                <a:gd name="connsiteX236" fmla="*/ 1294296 w 3024845"/>
                <a:gd name="connsiteY236" fmla="*/ 536121 h 1078499"/>
                <a:gd name="connsiteX237" fmla="*/ 1303163 w 3024845"/>
                <a:gd name="connsiteY237" fmla="*/ 536121 h 1078499"/>
                <a:gd name="connsiteX238" fmla="*/ 1313296 w 3024845"/>
                <a:gd name="connsiteY238" fmla="*/ 579356 h 1078499"/>
                <a:gd name="connsiteX239" fmla="*/ 1314309 w 3024845"/>
                <a:gd name="connsiteY239" fmla="*/ 579356 h 1078499"/>
                <a:gd name="connsiteX240" fmla="*/ 1321403 w 3024845"/>
                <a:gd name="connsiteY240" fmla="*/ 579356 h 1078499"/>
                <a:gd name="connsiteX241" fmla="*/ 1321403 w 3024845"/>
                <a:gd name="connsiteY241" fmla="*/ 618268 h 1078499"/>
                <a:gd name="connsiteX242" fmla="*/ 1323176 w 3024845"/>
                <a:gd name="connsiteY242" fmla="*/ 618268 h 1078499"/>
                <a:gd name="connsiteX243" fmla="*/ 1335590 w 3024845"/>
                <a:gd name="connsiteY243" fmla="*/ 618268 h 1078499"/>
                <a:gd name="connsiteX244" fmla="*/ 1335590 w 3024845"/>
                <a:gd name="connsiteY244" fmla="*/ 620430 h 1078499"/>
                <a:gd name="connsiteX245" fmla="*/ 1335590 w 3024845"/>
                <a:gd name="connsiteY245" fmla="*/ 635562 h 1078499"/>
                <a:gd name="connsiteX246" fmla="*/ 1339643 w 3024845"/>
                <a:gd name="connsiteY246" fmla="*/ 633401 h 1078499"/>
                <a:gd name="connsiteX247" fmla="*/ 1339643 w 3024845"/>
                <a:gd name="connsiteY247" fmla="*/ 618268 h 1078499"/>
                <a:gd name="connsiteX248" fmla="*/ 1341163 w 3024845"/>
                <a:gd name="connsiteY248" fmla="*/ 618268 h 1078499"/>
                <a:gd name="connsiteX249" fmla="*/ 1351803 w 3024845"/>
                <a:gd name="connsiteY249" fmla="*/ 618268 h 1078499"/>
                <a:gd name="connsiteX250" fmla="*/ 1351803 w 3024845"/>
                <a:gd name="connsiteY250" fmla="*/ 619889 h 1078499"/>
                <a:gd name="connsiteX251" fmla="*/ 1351803 w 3024845"/>
                <a:gd name="connsiteY251" fmla="*/ 631239 h 1078499"/>
                <a:gd name="connsiteX252" fmla="*/ 1382204 w 3024845"/>
                <a:gd name="connsiteY252" fmla="*/ 631239 h 1078499"/>
                <a:gd name="connsiteX253" fmla="*/ 1382204 w 3024845"/>
                <a:gd name="connsiteY253" fmla="*/ 594489 h 1078499"/>
                <a:gd name="connsiteX254" fmla="*/ 1383470 w 3024845"/>
                <a:gd name="connsiteY254" fmla="*/ 594489 h 1078499"/>
                <a:gd name="connsiteX255" fmla="*/ 1392337 w 3024845"/>
                <a:gd name="connsiteY255" fmla="*/ 594489 h 1078499"/>
                <a:gd name="connsiteX256" fmla="*/ 1392337 w 3024845"/>
                <a:gd name="connsiteY256" fmla="*/ 616106 h 1078499"/>
                <a:gd name="connsiteX257" fmla="*/ 1394364 w 3024845"/>
                <a:gd name="connsiteY257" fmla="*/ 583680 h 1078499"/>
                <a:gd name="connsiteX258" fmla="*/ 1416657 w 3024845"/>
                <a:gd name="connsiteY258" fmla="*/ 583680 h 1078499"/>
                <a:gd name="connsiteX259" fmla="*/ 1416657 w 3024845"/>
                <a:gd name="connsiteY259" fmla="*/ 582058 h 1078499"/>
                <a:gd name="connsiteX260" fmla="*/ 1416657 w 3024845"/>
                <a:gd name="connsiteY260" fmla="*/ 570709 h 1078499"/>
                <a:gd name="connsiteX261" fmla="*/ 1417417 w 3024845"/>
                <a:gd name="connsiteY261" fmla="*/ 570709 h 1078499"/>
                <a:gd name="connsiteX262" fmla="*/ 1422737 w 3024845"/>
                <a:gd name="connsiteY262" fmla="*/ 570709 h 1078499"/>
                <a:gd name="connsiteX263" fmla="*/ 1422737 w 3024845"/>
                <a:gd name="connsiteY263" fmla="*/ 568818 h 1078499"/>
                <a:gd name="connsiteX264" fmla="*/ 1422737 w 3024845"/>
                <a:gd name="connsiteY264" fmla="*/ 555577 h 1078499"/>
                <a:gd name="connsiteX265" fmla="*/ 1426791 w 3024845"/>
                <a:gd name="connsiteY265" fmla="*/ 562062 h 1078499"/>
                <a:gd name="connsiteX266" fmla="*/ 1429071 w 3024845"/>
                <a:gd name="connsiteY266" fmla="*/ 562062 h 1078499"/>
                <a:gd name="connsiteX267" fmla="*/ 1445031 w 3024845"/>
                <a:gd name="connsiteY267" fmla="*/ 562062 h 1078499"/>
                <a:gd name="connsiteX268" fmla="*/ 1445031 w 3024845"/>
                <a:gd name="connsiteY268" fmla="*/ 561251 h 1078499"/>
                <a:gd name="connsiteX269" fmla="*/ 1445031 w 3024845"/>
                <a:gd name="connsiteY269" fmla="*/ 555577 h 1078499"/>
                <a:gd name="connsiteX270" fmla="*/ 1445791 w 3024845"/>
                <a:gd name="connsiteY270" fmla="*/ 555577 h 1078499"/>
                <a:gd name="connsiteX271" fmla="*/ 1451111 w 3024845"/>
                <a:gd name="connsiteY271" fmla="*/ 555577 h 1078499"/>
                <a:gd name="connsiteX272" fmla="*/ 1451111 w 3024845"/>
                <a:gd name="connsiteY272" fmla="*/ 556928 h 1078499"/>
                <a:gd name="connsiteX273" fmla="*/ 1451111 w 3024845"/>
                <a:gd name="connsiteY273" fmla="*/ 566386 h 1078499"/>
                <a:gd name="connsiteX274" fmla="*/ 1489618 w 3024845"/>
                <a:gd name="connsiteY274" fmla="*/ 566386 h 1078499"/>
                <a:gd name="connsiteX275" fmla="*/ 1489618 w 3024845"/>
                <a:gd name="connsiteY275" fmla="*/ 704739 h 1078499"/>
                <a:gd name="connsiteX276" fmla="*/ 1491138 w 3024845"/>
                <a:gd name="connsiteY276" fmla="*/ 704739 h 1078499"/>
                <a:gd name="connsiteX277" fmla="*/ 1501778 w 3024845"/>
                <a:gd name="connsiteY277" fmla="*/ 704739 h 1078499"/>
                <a:gd name="connsiteX278" fmla="*/ 1501778 w 3024845"/>
                <a:gd name="connsiteY278" fmla="*/ 691769 h 1078499"/>
                <a:gd name="connsiteX279" fmla="*/ 1505832 w 3024845"/>
                <a:gd name="connsiteY279" fmla="*/ 691769 h 1078499"/>
                <a:gd name="connsiteX280" fmla="*/ 1505832 w 3024845"/>
                <a:gd name="connsiteY280" fmla="*/ 704739 h 1078499"/>
                <a:gd name="connsiteX281" fmla="*/ 1536232 w 3024845"/>
                <a:gd name="connsiteY281" fmla="*/ 704739 h 1078499"/>
                <a:gd name="connsiteX282" fmla="*/ 1536232 w 3024845"/>
                <a:gd name="connsiteY282" fmla="*/ 674474 h 1078499"/>
                <a:gd name="connsiteX283" fmla="*/ 1548392 w 3024845"/>
                <a:gd name="connsiteY283" fmla="*/ 674474 h 1078499"/>
                <a:gd name="connsiteX284" fmla="*/ 1560552 w 3024845"/>
                <a:gd name="connsiteY284" fmla="*/ 672313 h 1078499"/>
                <a:gd name="connsiteX285" fmla="*/ 1564606 w 3024845"/>
                <a:gd name="connsiteY285" fmla="*/ 674474 h 1078499"/>
                <a:gd name="connsiteX286" fmla="*/ 1574739 w 3024845"/>
                <a:gd name="connsiteY286" fmla="*/ 674474 h 1078499"/>
                <a:gd name="connsiteX287" fmla="*/ 1574739 w 3024845"/>
                <a:gd name="connsiteY287" fmla="*/ 704739 h 1078499"/>
                <a:gd name="connsiteX288" fmla="*/ 1582846 w 3024845"/>
                <a:gd name="connsiteY288" fmla="*/ 704739 h 1078499"/>
                <a:gd name="connsiteX289" fmla="*/ 1582846 w 3024845"/>
                <a:gd name="connsiteY289" fmla="*/ 722034 h 1078499"/>
                <a:gd name="connsiteX290" fmla="*/ 1592182 w 3024845"/>
                <a:gd name="connsiteY290" fmla="*/ 722939 h 1078499"/>
                <a:gd name="connsiteX291" fmla="*/ 1605140 w 3024845"/>
                <a:gd name="connsiteY291" fmla="*/ 722939 h 1078499"/>
                <a:gd name="connsiteX292" fmla="*/ 1605140 w 3024845"/>
                <a:gd name="connsiteY292" fmla="*/ 706901 h 1078499"/>
                <a:gd name="connsiteX293" fmla="*/ 1673096 w 3024845"/>
                <a:gd name="connsiteY293" fmla="*/ 706901 h 1078499"/>
                <a:gd name="connsiteX294" fmla="*/ 1673096 w 3024845"/>
                <a:gd name="connsiteY294" fmla="*/ 621648 h 1078499"/>
                <a:gd name="connsiteX295" fmla="*/ 1745104 w 3024845"/>
                <a:gd name="connsiteY295" fmla="*/ 621648 h 1078499"/>
                <a:gd name="connsiteX296" fmla="*/ 1745104 w 3024845"/>
                <a:gd name="connsiteY296" fmla="*/ 700416 h 1078499"/>
                <a:gd name="connsiteX297" fmla="*/ 1747008 w 3024845"/>
                <a:gd name="connsiteY297" fmla="*/ 700416 h 1078499"/>
                <a:gd name="connsiteX298" fmla="*/ 1748250 w 3024845"/>
                <a:gd name="connsiteY298" fmla="*/ 722939 h 1078499"/>
                <a:gd name="connsiteX299" fmla="*/ 1757926 w 3024845"/>
                <a:gd name="connsiteY299" fmla="*/ 722939 h 1078499"/>
                <a:gd name="connsiteX300" fmla="*/ 1759168 w 3024845"/>
                <a:gd name="connsiteY300" fmla="*/ 700416 h 1078499"/>
                <a:gd name="connsiteX301" fmla="*/ 1765248 w 3024845"/>
                <a:gd name="connsiteY301" fmla="*/ 700416 h 1078499"/>
                <a:gd name="connsiteX302" fmla="*/ 1766490 w 3024845"/>
                <a:gd name="connsiteY302" fmla="*/ 722939 h 1078499"/>
                <a:gd name="connsiteX303" fmla="*/ 1817112 w 3024845"/>
                <a:gd name="connsiteY303" fmla="*/ 722939 h 1078499"/>
                <a:gd name="connsiteX304" fmla="*/ 1817112 w 3024845"/>
                <a:gd name="connsiteY304" fmla="*/ 559911 h 1078499"/>
                <a:gd name="connsiteX305" fmla="*/ 2014439 w 3024845"/>
                <a:gd name="connsiteY305" fmla="*/ 559911 h 1078499"/>
                <a:gd name="connsiteX306" fmla="*/ 2014439 w 3024845"/>
                <a:gd name="connsiteY306" fmla="*/ 722939 h 1078499"/>
                <a:gd name="connsiteX307" fmla="*/ 2033136 w 3024845"/>
                <a:gd name="connsiteY307" fmla="*/ 722939 h 1078499"/>
                <a:gd name="connsiteX308" fmla="*/ 2033136 w 3024845"/>
                <a:gd name="connsiteY308" fmla="*/ 640246 h 1078499"/>
                <a:gd name="connsiteX309" fmla="*/ 2128256 w 3024845"/>
                <a:gd name="connsiteY309" fmla="*/ 640246 h 1078499"/>
                <a:gd name="connsiteX310" fmla="*/ 2140186 w 3024845"/>
                <a:gd name="connsiteY310" fmla="*/ 322105 h 1078499"/>
                <a:gd name="connsiteX311" fmla="*/ 2128026 w 3024845"/>
                <a:gd name="connsiteY311" fmla="*/ 300487 h 1078499"/>
                <a:gd name="connsiteX312" fmla="*/ 2121946 w 3024845"/>
                <a:gd name="connsiteY312" fmla="*/ 296163 h 1078499"/>
                <a:gd name="connsiteX313" fmla="*/ 2130053 w 3024845"/>
                <a:gd name="connsiteY313" fmla="*/ 272384 h 1078499"/>
                <a:gd name="connsiteX314" fmla="*/ 2130053 w 3024845"/>
                <a:gd name="connsiteY314" fmla="*/ 255090 h 1078499"/>
                <a:gd name="connsiteX315" fmla="*/ 2144240 w 3024845"/>
                <a:gd name="connsiteY315" fmla="*/ 255090 h 1078499"/>
                <a:gd name="connsiteX316" fmla="*/ 2144240 w 3024845"/>
                <a:gd name="connsiteY316" fmla="*/ 233472 h 1078499"/>
                <a:gd name="connsiteX317" fmla="*/ 2146266 w 3024845"/>
                <a:gd name="connsiteY317" fmla="*/ 229148 h 1078499"/>
                <a:gd name="connsiteX318" fmla="*/ 2146266 w 3024845"/>
                <a:gd name="connsiteY318" fmla="*/ 151324 h 1078499"/>
                <a:gd name="connsiteX319" fmla="*/ 2144240 w 3024845"/>
                <a:gd name="connsiteY319" fmla="*/ 144839 h 1078499"/>
                <a:gd name="connsiteX320" fmla="*/ 2150320 w 3024845"/>
                <a:gd name="connsiteY320" fmla="*/ 138353 h 1078499"/>
                <a:gd name="connsiteX321" fmla="*/ 2150320 w 3024845"/>
                <a:gd name="connsiteY321" fmla="*/ 79985 h 1078499"/>
                <a:gd name="connsiteX322" fmla="*/ 2152346 w 3024845"/>
                <a:gd name="connsiteY322" fmla="*/ 75662 h 1078499"/>
                <a:gd name="connsiteX323" fmla="*/ 2152346 w 3024845"/>
                <a:gd name="connsiteY323" fmla="*/ 19456 h 1078499"/>
                <a:gd name="connsiteX324" fmla="*/ 2154373 w 3024845"/>
                <a:gd name="connsiteY324" fmla="*/ 0 h 1078499"/>
                <a:gd name="connsiteX325" fmla="*/ 2162480 w 3024845"/>
                <a:gd name="connsiteY325" fmla="*/ 138353 h 1078499"/>
                <a:gd name="connsiteX326" fmla="*/ 2168560 w 3024845"/>
                <a:gd name="connsiteY326" fmla="*/ 144839 h 1078499"/>
                <a:gd name="connsiteX327" fmla="*/ 2166533 w 3024845"/>
                <a:gd name="connsiteY327" fmla="*/ 151324 h 1078499"/>
                <a:gd name="connsiteX328" fmla="*/ 2166533 w 3024845"/>
                <a:gd name="connsiteY328" fmla="*/ 229148 h 1078499"/>
                <a:gd name="connsiteX329" fmla="*/ 2168560 w 3024845"/>
                <a:gd name="connsiteY329" fmla="*/ 233472 h 1078499"/>
                <a:gd name="connsiteX330" fmla="*/ 2168560 w 3024845"/>
                <a:gd name="connsiteY330" fmla="*/ 255090 h 1078499"/>
                <a:gd name="connsiteX331" fmla="*/ 2182747 w 3024845"/>
                <a:gd name="connsiteY331" fmla="*/ 255090 h 1078499"/>
                <a:gd name="connsiteX332" fmla="*/ 2182747 w 3024845"/>
                <a:gd name="connsiteY332" fmla="*/ 272384 h 1078499"/>
                <a:gd name="connsiteX333" fmla="*/ 2190854 w 3024845"/>
                <a:gd name="connsiteY333" fmla="*/ 296163 h 1078499"/>
                <a:gd name="connsiteX334" fmla="*/ 2184774 w 3024845"/>
                <a:gd name="connsiteY334" fmla="*/ 300487 h 1078499"/>
                <a:gd name="connsiteX335" fmla="*/ 2172613 w 3024845"/>
                <a:gd name="connsiteY335" fmla="*/ 322105 h 1078499"/>
                <a:gd name="connsiteX336" fmla="*/ 2180720 w 3024845"/>
                <a:gd name="connsiteY336" fmla="*/ 575033 h 1078499"/>
                <a:gd name="connsiteX337" fmla="*/ 2245574 w 3024845"/>
                <a:gd name="connsiteY337" fmla="*/ 575033 h 1078499"/>
                <a:gd name="connsiteX338" fmla="*/ 2245574 w 3024845"/>
                <a:gd name="connsiteY338" fmla="*/ 650695 h 1078499"/>
                <a:gd name="connsiteX339" fmla="*/ 2253681 w 3024845"/>
                <a:gd name="connsiteY339" fmla="*/ 650695 h 1078499"/>
                <a:gd name="connsiteX340" fmla="*/ 2255708 w 3024845"/>
                <a:gd name="connsiteY340" fmla="*/ 644210 h 1078499"/>
                <a:gd name="connsiteX341" fmla="*/ 2261788 w 3024845"/>
                <a:gd name="connsiteY341" fmla="*/ 644210 h 1078499"/>
                <a:gd name="connsiteX342" fmla="*/ 2263815 w 3024845"/>
                <a:gd name="connsiteY342" fmla="*/ 652857 h 1078499"/>
                <a:gd name="connsiteX343" fmla="*/ 2275975 w 3024845"/>
                <a:gd name="connsiteY343" fmla="*/ 652857 h 1078499"/>
                <a:gd name="connsiteX344" fmla="*/ 2275975 w 3024845"/>
                <a:gd name="connsiteY344" fmla="*/ 646371 h 1078499"/>
                <a:gd name="connsiteX345" fmla="*/ 2298268 w 3024845"/>
                <a:gd name="connsiteY345" fmla="*/ 646371 h 1078499"/>
                <a:gd name="connsiteX346" fmla="*/ 2298268 w 3024845"/>
                <a:gd name="connsiteY346" fmla="*/ 652857 h 1078499"/>
                <a:gd name="connsiteX347" fmla="*/ 2318535 w 3024845"/>
                <a:gd name="connsiteY347" fmla="*/ 652857 h 1078499"/>
                <a:gd name="connsiteX348" fmla="*/ 2318535 w 3024845"/>
                <a:gd name="connsiteY348" fmla="*/ 698254 h 1078499"/>
                <a:gd name="connsiteX349" fmla="*/ 2332722 w 3024845"/>
                <a:gd name="connsiteY349" fmla="*/ 698254 h 1078499"/>
                <a:gd name="connsiteX350" fmla="*/ 2332722 w 3024845"/>
                <a:gd name="connsiteY350" fmla="*/ 685283 h 1078499"/>
                <a:gd name="connsiteX351" fmla="*/ 2348936 w 3024845"/>
                <a:gd name="connsiteY351" fmla="*/ 685283 h 1078499"/>
                <a:gd name="connsiteX352" fmla="*/ 2348936 w 3024845"/>
                <a:gd name="connsiteY352" fmla="*/ 505856 h 1078499"/>
                <a:gd name="connsiteX353" fmla="*/ 2355016 w 3024845"/>
                <a:gd name="connsiteY353" fmla="*/ 499370 h 1078499"/>
                <a:gd name="connsiteX354" fmla="*/ 2427977 w 3024845"/>
                <a:gd name="connsiteY354" fmla="*/ 499370 h 1078499"/>
                <a:gd name="connsiteX355" fmla="*/ 2427977 w 3024845"/>
                <a:gd name="connsiteY355" fmla="*/ 508018 h 1078499"/>
                <a:gd name="connsiteX356" fmla="*/ 2438110 w 3024845"/>
                <a:gd name="connsiteY356" fmla="*/ 508018 h 1078499"/>
                <a:gd name="connsiteX357" fmla="*/ 2438110 w 3024845"/>
                <a:gd name="connsiteY357" fmla="*/ 622592 h 1078499"/>
                <a:gd name="connsiteX358" fmla="*/ 2460404 w 3024845"/>
                <a:gd name="connsiteY358" fmla="*/ 622592 h 1078499"/>
                <a:gd name="connsiteX359" fmla="*/ 2460404 w 3024845"/>
                <a:gd name="connsiteY359" fmla="*/ 555577 h 1078499"/>
                <a:gd name="connsiteX360" fmla="*/ 2486751 w 3024845"/>
                <a:gd name="connsiteY360" fmla="*/ 555577 h 1078499"/>
                <a:gd name="connsiteX361" fmla="*/ 2490804 w 3024845"/>
                <a:gd name="connsiteY361" fmla="*/ 551253 h 1078499"/>
                <a:gd name="connsiteX362" fmla="*/ 2498911 w 3024845"/>
                <a:gd name="connsiteY362" fmla="*/ 551253 h 1078499"/>
                <a:gd name="connsiteX363" fmla="*/ 2502964 w 3024845"/>
                <a:gd name="connsiteY363" fmla="*/ 555577 h 1078499"/>
                <a:gd name="connsiteX364" fmla="*/ 2525258 w 3024845"/>
                <a:gd name="connsiteY364" fmla="*/ 555577 h 1078499"/>
                <a:gd name="connsiteX365" fmla="*/ 2525258 w 3024845"/>
                <a:gd name="connsiteY365" fmla="*/ 438841 h 1078499"/>
                <a:gd name="connsiteX366" fmla="*/ 2582005 w 3024845"/>
                <a:gd name="connsiteY366" fmla="*/ 428032 h 1078499"/>
                <a:gd name="connsiteX367" fmla="*/ 2582005 w 3024845"/>
                <a:gd name="connsiteY367" fmla="*/ 429113 h 1078499"/>
                <a:gd name="connsiteX368" fmla="*/ 2582005 w 3024845"/>
                <a:gd name="connsiteY368" fmla="*/ 436679 h 1078499"/>
                <a:gd name="connsiteX369" fmla="*/ 2608352 w 3024845"/>
                <a:gd name="connsiteY369" fmla="*/ 436679 h 1078499"/>
                <a:gd name="connsiteX370" fmla="*/ 2608352 w 3024845"/>
                <a:gd name="connsiteY370" fmla="*/ 691769 h 1078499"/>
                <a:gd name="connsiteX371" fmla="*/ 2630646 w 3024845"/>
                <a:gd name="connsiteY371" fmla="*/ 691769 h 1078499"/>
                <a:gd name="connsiteX372" fmla="*/ 2630646 w 3024845"/>
                <a:gd name="connsiteY372" fmla="*/ 687445 h 1078499"/>
                <a:gd name="connsiteX373" fmla="*/ 2642806 w 3024845"/>
                <a:gd name="connsiteY373" fmla="*/ 687445 h 1078499"/>
                <a:gd name="connsiteX374" fmla="*/ 2642806 w 3024845"/>
                <a:gd name="connsiteY374" fmla="*/ 691769 h 1078499"/>
                <a:gd name="connsiteX375" fmla="*/ 2667126 w 3024845"/>
                <a:gd name="connsiteY375" fmla="*/ 691769 h 1078499"/>
                <a:gd name="connsiteX376" fmla="*/ 2667126 w 3024845"/>
                <a:gd name="connsiteY376" fmla="*/ 678798 h 1078499"/>
                <a:gd name="connsiteX377" fmla="*/ 2695500 w 3024845"/>
                <a:gd name="connsiteY377" fmla="*/ 678798 h 1078499"/>
                <a:gd name="connsiteX378" fmla="*/ 2707660 w 3024845"/>
                <a:gd name="connsiteY378" fmla="*/ 674474 h 1078499"/>
                <a:gd name="connsiteX379" fmla="*/ 2727927 w 3024845"/>
                <a:gd name="connsiteY379" fmla="*/ 678798 h 1078499"/>
                <a:gd name="connsiteX380" fmla="*/ 2727927 w 3024845"/>
                <a:gd name="connsiteY380" fmla="*/ 661504 h 1078499"/>
                <a:gd name="connsiteX381" fmla="*/ 2736034 w 3024845"/>
                <a:gd name="connsiteY381" fmla="*/ 661504 h 1078499"/>
                <a:gd name="connsiteX382" fmla="*/ 2736034 w 3024845"/>
                <a:gd name="connsiteY382" fmla="*/ 648533 h 1078499"/>
                <a:gd name="connsiteX383" fmla="*/ 2792781 w 3024845"/>
                <a:gd name="connsiteY383" fmla="*/ 648533 h 1078499"/>
                <a:gd name="connsiteX384" fmla="*/ 2792781 w 3024845"/>
                <a:gd name="connsiteY384" fmla="*/ 618268 h 1078499"/>
                <a:gd name="connsiteX385" fmla="*/ 2811021 w 3024845"/>
                <a:gd name="connsiteY385" fmla="*/ 618268 h 1078499"/>
                <a:gd name="connsiteX386" fmla="*/ 2811021 w 3024845"/>
                <a:gd name="connsiteY386" fmla="*/ 611783 h 1078499"/>
                <a:gd name="connsiteX387" fmla="*/ 2823181 w 3024845"/>
                <a:gd name="connsiteY387" fmla="*/ 611783 h 1078499"/>
                <a:gd name="connsiteX388" fmla="*/ 2823181 w 3024845"/>
                <a:gd name="connsiteY388" fmla="*/ 618268 h 1078499"/>
                <a:gd name="connsiteX389" fmla="*/ 2839395 w 3024845"/>
                <a:gd name="connsiteY389" fmla="*/ 618268 h 1078499"/>
                <a:gd name="connsiteX390" fmla="*/ 2839395 w 3024845"/>
                <a:gd name="connsiteY390" fmla="*/ 667989 h 1078499"/>
                <a:gd name="connsiteX391" fmla="*/ 2871822 w 3024845"/>
                <a:gd name="connsiteY391" fmla="*/ 667989 h 1078499"/>
                <a:gd name="connsiteX392" fmla="*/ 2871822 w 3024845"/>
                <a:gd name="connsiteY392" fmla="*/ 642048 h 1078499"/>
                <a:gd name="connsiteX393" fmla="*/ 2910329 w 3024845"/>
                <a:gd name="connsiteY393" fmla="*/ 642048 h 1078499"/>
                <a:gd name="connsiteX394" fmla="*/ 2910329 w 3024845"/>
                <a:gd name="connsiteY394" fmla="*/ 611783 h 1078499"/>
                <a:gd name="connsiteX395" fmla="*/ 2958970 w 3024845"/>
                <a:gd name="connsiteY395" fmla="*/ 611783 h 1078499"/>
                <a:gd name="connsiteX396" fmla="*/ 2958970 w 3024845"/>
                <a:gd name="connsiteY396" fmla="*/ 722939 h 1078499"/>
                <a:gd name="connsiteX397" fmla="*/ 2958970 w 3024845"/>
                <a:gd name="connsiteY397" fmla="*/ 736718 h 1078499"/>
                <a:gd name="connsiteX398" fmla="*/ 3024845 w 3024845"/>
                <a:gd name="connsiteY398" fmla="*/ 736718 h 1078499"/>
                <a:gd name="connsiteX399" fmla="*/ 3024845 w 3024845"/>
                <a:gd name="connsiteY399" fmla="*/ 1078499 h 1078499"/>
                <a:gd name="connsiteX400" fmla="*/ 2054 w 3024845"/>
                <a:gd name="connsiteY400" fmla="*/ 1076166 h 1078499"/>
                <a:gd name="connsiteX401" fmla="*/ 0 w 3024845"/>
                <a:gd name="connsiteY401" fmla="*/ 642048 h 1078499"/>
                <a:gd name="connsiteX402" fmla="*/ 20267 w 3024845"/>
                <a:gd name="connsiteY402" fmla="*/ 642048 h 1078499"/>
                <a:gd name="connsiteX403" fmla="*/ 20774 w 3024845"/>
                <a:gd name="connsiteY403" fmla="*/ 640967 h 1078499"/>
                <a:gd name="connsiteX404" fmla="*/ 24320 w 3024845"/>
                <a:gd name="connsiteY404" fmla="*/ 633401 h 1078499"/>
                <a:gd name="connsiteX405" fmla="*/ 26094 w 3024845"/>
                <a:gd name="connsiteY405" fmla="*/ 633671 h 1078499"/>
                <a:gd name="connsiteX406" fmla="*/ 38507 w 3024845"/>
                <a:gd name="connsiteY406" fmla="*/ 635562 h 1078499"/>
                <a:gd name="connsiteX407" fmla="*/ 39014 w 3024845"/>
                <a:gd name="connsiteY407" fmla="*/ 636914 h 1078499"/>
                <a:gd name="connsiteX408" fmla="*/ 42560 w 3024845"/>
                <a:gd name="connsiteY408" fmla="*/ 646371 h 1078499"/>
                <a:gd name="connsiteX409" fmla="*/ 68907 w 3024845"/>
                <a:gd name="connsiteY409" fmla="*/ 648533 h 1078499"/>
                <a:gd name="connsiteX410" fmla="*/ 68907 w 3024845"/>
                <a:gd name="connsiteY410" fmla="*/ 525312 h 1078499"/>
                <a:gd name="connsiteX411" fmla="*/ 70934 w 3024845"/>
                <a:gd name="connsiteY411" fmla="*/ 525312 h 1078499"/>
                <a:gd name="connsiteX412" fmla="*/ 85121 w 3024845"/>
                <a:gd name="connsiteY412" fmla="*/ 525312 h 1078499"/>
                <a:gd name="connsiteX413" fmla="*/ 85121 w 3024845"/>
                <a:gd name="connsiteY413" fmla="*/ 389120 h 1078499"/>
                <a:gd name="connsiteX414" fmla="*/ 86894 w 3024845"/>
                <a:gd name="connsiteY414" fmla="*/ 389120 h 1078499"/>
                <a:gd name="connsiteX415" fmla="*/ 99308 w 3024845"/>
                <a:gd name="connsiteY415" fmla="*/ 389120 h 1078499"/>
                <a:gd name="connsiteX416" fmla="*/ 99308 w 3024845"/>
                <a:gd name="connsiteY416" fmla="*/ 274546 h 1078499"/>
                <a:gd name="connsiteX417" fmla="*/ 103361 w 3024845"/>
                <a:gd name="connsiteY417" fmla="*/ 246442 h 1078499"/>
                <a:gd name="connsiteX418" fmla="*/ 105388 w 3024845"/>
                <a:gd name="connsiteY418" fmla="*/ 246442 h 1078499"/>
                <a:gd name="connsiteX419" fmla="*/ 119575 w 3024845"/>
                <a:gd name="connsiteY419" fmla="*/ 246442 h 1078499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0186 w 3024845"/>
                <a:gd name="connsiteY310" fmla="*/ 302649 h 1059043"/>
                <a:gd name="connsiteX311" fmla="*/ 2128026 w 3024845"/>
                <a:gd name="connsiteY311" fmla="*/ 281031 h 1059043"/>
                <a:gd name="connsiteX312" fmla="*/ 2121946 w 3024845"/>
                <a:gd name="connsiteY312" fmla="*/ 276707 h 1059043"/>
                <a:gd name="connsiteX313" fmla="*/ 2130053 w 3024845"/>
                <a:gd name="connsiteY313" fmla="*/ 252928 h 1059043"/>
                <a:gd name="connsiteX314" fmla="*/ 2130053 w 3024845"/>
                <a:gd name="connsiteY314" fmla="*/ 235634 h 1059043"/>
                <a:gd name="connsiteX315" fmla="*/ 2144240 w 3024845"/>
                <a:gd name="connsiteY315" fmla="*/ 235634 h 1059043"/>
                <a:gd name="connsiteX316" fmla="*/ 2144240 w 3024845"/>
                <a:gd name="connsiteY316" fmla="*/ 214016 h 1059043"/>
                <a:gd name="connsiteX317" fmla="*/ 2146266 w 3024845"/>
                <a:gd name="connsiteY317" fmla="*/ 209692 h 1059043"/>
                <a:gd name="connsiteX318" fmla="*/ 2146266 w 3024845"/>
                <a:gd name="connsiteY318" fmla="*/ 131868 h 1059043"/>
                <a:gd name="connsiteX319" fmla="*/ 2144240 w 3024845"/>
                <a:gd name="connsiteY319" fmla="*/ 125383 h 1059043"/>
                <a:gd name="connsiteX320" fmla="*/ 2150320 w 3024845"/>
                <a:gd name="connsiteY320" fmla="*/ 118897 h 1059043"/>
                <a:gd name="connsiteX321" fmla="*/ 2150320 w 3024845"/>
                <a:gd name="connsiteY321" fmla="*/ 60529 h 1059043"/>
                <a:gd name="connsiteX322" fmla="*/ 2152346 w 3024845"/>
                <a:gd name="connsiteY322" fmla="*/ 56206 h 1059043"/>
                <a:gd name="connsiteX323" fmla="*/ 2152346 w 3024845"/>
                <a:gd name="connsiteY323" fmla="*/ 0 h 1059043"/>
                <a:gd name="connsiteX324" fmla="*/ 2162480 w 3024845"/>
                <a:gd name="connsiteY324" fmla="*/ 118897 h 1059043"/>
                <a:gd name="connsiteX325" fmla="*/ 2168560 w 3024845"/>
                <a:gd name="connsiteY325" fmla="*/ 125383 h 1059043"/>
                <a:gd name="connsiteX326" fmla="*/ 2166533 w 3024845"/>
                <a:gd name="connsiteY326" fmla="*/ 131868 h 1059043"/>
                <a:gd name="connsiteX327" fmla="*/ 2166533 w 3024845"/>
                <a:gd name="connsiteY327" fmla="*/ 209692 h 1059043"/>
                <a:gd name="connsiteX328" fmla="*/ 2168560 w 3024845"/>
                <a:gd name="connsiteY328" fmla="*/ 214016 h 1059043"/>
                <a:gd name="connsiteX329" fmla="*/ 2168560 w 3024845"/>
                <a:gd name="connsiteY329" fmla="*/ 235634 h 1059043"/>
                <a:gd name="connsiteX330" fmla="*/ 2182747 w 3024845"/>
                <a:gd name="connsiteY330" fmla="*/ 235634 h 1059043"/>
                <a:gd name="connsiteX331" fmla="*/ 2182747 w 3024845"/>
                <a:gd name="connsiteY331" fmla="*/ 252928 h 1059043"/>
                <a:gd name="connsiteX332" fmla="*/ 2190854 w 3024845"/>
                <a:gd name="connsiteY332" fmla="*/ 276707 h 1059043"/>
                <a:gd name="connsiteX333" fmla="*/ 2184774 w 3024845"/>
                <a:gd name="connsiteY333" fmla="*/ 281031 h 1059043"/>
                <a:gd name="connsiteX334" fmla="*/ 2172613 w 3024845"/>
                <a:gd name="connsiteY334" fmla="*/ 302649 h 1059043"/>
                <a:gd name="connsiteX335" fmla="*/ 2180720 w 3024845"/>
                <a:gd name="connsiteY335" fmla="*/ 555577 h 1059043"/>
                <a:gd name="connsiteX336" fmla="*/ 2245574 w 3024845"/>
                <a:gd name="connsiteY336" fmla="*/ 555577 h 1059043"/>
                <a:gd name="connsiteX337" fmla="*/ 2245574 w 3024845"/>
                <a:gd name="connsiteY337" fmla="*/ 631239 h 1059043"/>
                <a:gd name="connsiteX338" fmla="*/ 2253681 w 3024845"/>
                <a:gd name="connsiteY338" fmla="*/ 631239 h 1059043"/>
                <a:gd name="connsiteX339" fmla="*/ 2255708 w 3024845"/>
                <a:gd name="connsiteY339" fmla="*/ 624754 h 1059043"/>
                <a:gd name="connsiteX340" fmla="*/ 2261788 w 3024845"/>
                <a:gd name="connsiteY340" fmla="*/ 624754 h 1059043"/>
                <a:gd name="connsiteX341" fmla="*/ 2263815 w 3024845"/>
                <a:gd name="connsiteY341" fmla="*/ 633401 h 1059043"/>
                <a:gd name="connsiteX342" fmla="*/ 2275975 w 3024845"/>
                <a:gd name="connsiteY342" fmla="*/ 633401 h 1059043"/>
                <a:gd name="connsiteX343" fmla="*/ 2275975 w 3024845"/>
                <a:gd name="connsiteY343" fmla="*/ 626915 h 1059043"/>
                <a:gd name="connsiteX344" fmla="*/ 2298268 w 3024845"/>
                <a:gd name="connsiteY344" fmla="*/ 626915 h 1059043"/>
                <a:gd name="connsiteX345" fmla="*/ 2298268 w 3024845"/>
                <a:gd name="connsiteY345" fmla="*/ 633401 h 1059043"/>
                <a:gd name="connsiteX346" fmla="*/ 2318535 w 3024845"/>
                <a:gd name="connsiteY346" fmla="*/ 633401 h 1059043"/>
                <a:gd name="connsiteX347" fmla="*/ 2318535 w 3024845"/>
                <a:gd name="connsiteY347" fmla="*/ 678798 h 1059043"/>
                <a:gd name="connsiteX348" fmla="*/ 2332722 w 3024845"/>
                <a:gd name="connsiteY348" fmla="*/ 678798 h 1059043"/>
                <a:gd name="connsiteX349" fmla="*/ 2332722 w 3024845"/>
                <a:gd name="connsiteY349" fmla="*/ 665827 h 1059043"/>
                <a:gd name="connsiteX350" fmla="*/ 2348936 w 3024845"/>
                <a:gd name="connsiteY350" fmla="*/ 665827 h 1059043"/>
                <a:gd name="connsiteX351" fmla="*/ 2348936 w 3024845"/>
                <a:gd name="connsiteY351" fmla="*/ 486400 h 1059043"/>
                <a:gd name="connsiteX352" fmla="*/ 2355016 w 3024845"/>
                <a:gd name="connsiteY352" fmla="*/ 479914 h 1059043"/>
                <a:gd name="connsiteX353" fmla="*/ 2427977 w 3024845"/>
                <a:gd name="connsiteY353" fmla="*/ 479914 h 1059043"/>
                <a:gd name="connsiteX354" fmla="*/ 2427977 w 3024845"/>
                <a:gd name="connsiteY354" fmla="*/ 488562 h 1059043"/>
                <a:gd name="connsiteX355" fmla="*/ 2438110 w 3024845"/>
                <a:gd name="connsiteY355" fmla="*/ 488562 h 1059043"/>
                <a:gd name="connsiteX356" fmla="*/ 2438110 w 3024845"/>
                <a:gd name="connsiteY356" fmla="*/ 603136 h 1059043"/>
                <a:gd name="connsiteX357" fmla="*/ 2460404 w 3024845"/>
                <a:gd name="connsiteY357" fmla="*/ 603136 h 1059043"/>
                <a:gd name="connsiteX358" fmla="*/ 2460404 w 3024845"/>
                <a:gd name="connsiteY358" fmla="*/ 536121 h 1059043"/>
                <a:gd name="connsiteX359" fmla="*/ 2486751 w 3024845"/>
                <a:gd name="connsiteY359" fmla="*/ 536121 h 1059043"/>
                <a:gd name="connsiteX360" fmla="*/ 2490804 w 3024845"/>
                <a:gd name="connsiteY360" fmla="*/ 531797 h 1059043"/>
                <a:gd name="connsiteX361" fmla="*/ 2498911 w 3024845"/>
                <a:gd name="connsiteY361" fmla="*/ 531797 h 1059043"/>
                <a:gd name="connsiteX362" fmla="*/ 2502964 w 3024845"/>
                <a:gd name="connsiteY362" fmla="*/ 536121 h 1059043"/>
                <a:gd name="connsiteX363" fmla="*/ 2525258 w 3024845"/>
                <a:gd name="connsiteY363" fmla="*/ 536121 h 1059043"/>
                <a:gd name="connsiteX364" fmla="*/ 2525258 w 3024845"/>
                <a:gd name="connsiteY364" fmla="*/ 419385 h 1059043"/>
                <a:gd name="connsiteX365" fmla="*/ 2582005 w 3024845"/>
                <a:gd name="connsiteY365" fmla="*/ 408576 h 1059043"/>
                <a:gd name="connsiteX366" fmla="*/ 2582005 w 3024845"/>
                <a:gd name="connsiteY366" fmla="*/ 409657 h 1059043"/>
                <a:gd name="connsiteX367" fmla="*/ 2582005 w 3024845"/>
                <a:gd name="connsiteY367" fmla="*/ 417223 h 1059043"/>
                <a:gd name="connsiteX368" fmla="*/ 2608352 w 3024845"/>
                <a:gd name="connsiteY368" fmla="*/ 417223 h 1059043"/>
                <a:gd name="connsiteX369" fmla="*/ 2608352 w 3024845"/>
                <a:gd name="connsiteY369" fmla="*/ 672313 h 1059043"/>
                <a:gd name="connsiteX370" fmla="*/ 2630646 w 3024845"/>
                <a:gd name="connsiteY370" fmla="*/ 672313 h 1059043"/>
                <a:gd name="connsiteX371" fmla="*/ 2630646 w 3024845"/>
                <a:gd name="connsiteY371" fmla="*/ 667989 h 1059043"/>
                <a:gd name="connsiteX372" fmla="*/ 2642806 w 3024845"/>
                <a:gd name="connsiteY372" fmla="*/ 667989 h 1059043"/>
                <a:gd name="connsiteX373" fmla="*/ 2642806 w 3024845"/>
                <a:gd name="connsiteY373" fmla="*/ 672313 h 1059043"/>
                <a:gd name="connsiteX374" fmla="*/ 2667126 w 3024845"/>
                <a:gd name="connsiteY374" fmla="*/ 672313 h 1059043"/>
                <a:gd name="connsiteX375" fmla="*/ 2667126 w 3024845"/>
                <a:gd name="connsiteY375" fmla="*/ 659342 h 1059043"/>
                <a:gd name="connsiteX376" fmla="*/ 2695500 w 3024845"/>
                <a:gd name="connsiteY376" fmla="*/ 659342 h 1059043"/>
                <a:gd name="connsiteX377" fmla="*/ 2707660 w 3024845"/>
                <a:gd name="connsiteY377" fmla="*/ 655018 h 1059043"/>
                <a:gd name="connsiteX378" fmla="*/ 2727927 w 3024845"/>
                <a:gd name="connsiteY378" fmla="*/ 659342 h 1059043"/>
                <a:gd name="connsiteX379" fmla="*/ 2727927 w 3024845"/>
                <a:gd name="connsiteY379" fmla="*/ 642048 h 1059043"/>
                <a:gd name="connsiteX380" fmla="*/ 2736034 w 3024845"/>
                <a:gd name="connsiteY380" fmla="*/ 642048 h 1059043"/>
                <a:gd name="connsiteX381" fmla="*/ 2736034 w 3024845"/>
                <a:gd name="connsiteY381" fmla="*/ 629077 h 1059043"/>
                <a:gd name="connsiteX382" fmla="*/ 2792781 w 3024845"/>
                <a:gd name="connsiteY382" fmla="*/ 629077 h 1059043"/>
                <a:gd name="connsiteX383" fmla="*/ 2792781 w 3024845"/>
                <a:gd name="connsiteY383" fmla="*/ 598812 h 1059043"/>
                <a:gd name="connsiteX384" fmla="*/ 2811021 w 3024845"/>
                <a:gd name="connsiteY384" fmla="*/ 598812 h 1059043"/>
                <a:gd name="connsiteX385" fmla="*/ 2811021 w 3024845"/>
                <a:gd name="connsiteY385" fmla="*/ 592327 h 1059043"/>
                <a:gd name="connsiteX386" fmla="*/ 2823181 w 3024845"/>
                <a:gd name="connsiteY386" fmla="*/ 592327 h 1059043"/>
                <a:gd name="connsiteX387" fmla="*/ 2823181 w 3024845"/>
                <a:gd name="connsiteY387" fmla="*/ 598812 h 1059043"/>
                <a:gd name="connsiteX388" fmla="*/ 2839395 w 3024845"/>
                <a:gd name="connsiteY388" fmla="*/ 598812 h 1059043"/>
                <a:gd name="connsiteX389" fmla="*/ 2839395 w 3024845"/>
                <a:gd name="connsiteY389" fmla="*/ 648533 h 1059043"/>
                <a:gd name="connsiteX390" fmla="*/ 2871822 w 3024845"/>
                <a:gd name="connsiteY390" fmla="*/ 648533 h 1059043"/>
                <a:gd name="connsiteX391" fmla="*/ 2871822 w 3024845"/>
                <a:gd name="connsiteY391" fmla="*/ 622592 h 1059043"/>
                <a:gd name="connsiteX392" fmla="*/ 2910329 w 3024845"/>
                <a:gd name="connsiteY392" fmla="*/ 622592 h 1059043"/>
                <a:gd name="connsiteX393" fmla="*/ 2910329 w 3024845"/>
                <a:gd name="connsiteY393" fmla="*/ 592327 h 1059043"/>
                <a:gd name="connsiteX394" fmla="*/ 2958970 w 3024845"/>
                <a:gd name="connsiteY394" fmla="*/ 592327 h 1059043"/>
                <a:gd name="connsiteX395" fmla="*/ 2958970 w 3024845"/>
                <a:gd name="connsiteY395" fmla="*/ 703483 h 1059043"/>
                <a:gd name="connsiteX396" fmla="*/ 2958970 w 3024845"/>
                <a:gd name="connsiteY396" fmla="*/ 717262 h 1059043"/>
                <a:gd name="connsiteX397" fmla="*/ 3024845 w 3024845"/>
                <a:gd name="connsiteY397" fmla="*/ 717262 h 1059043"/>
                <a:gd name="connsiteX398" fmla="*/ 3024845 w 3024845"/>
                <a:gd name="connsiteY398" fmla="*/ 1059043 h 1059043"/>
                <a:gd name="connsiteX399" fmla="*/ 2054 w 3024845"/>
                <a:gd name="connsiteY399" fmla="*/ 1056710 h 1059043"/>
                <a:gd name="connsiteX400" fmla="*/ 0 w 3024845"/>
                <a:gd name="connsiteY400" fmla="*/ 622592 h 1059043"/>
                <a:gd name="connsiteX401" fmla="*/ 20267 w 3024845"/>
                <a:gd name="connsiteY401" fmla="*/ 622592 h 1059043"/>
                <a:gd name="connsiteX402" fmla="*/ 20774 w 3024845"/>
                <a:gd name="connsiteY402" fmla="*/ 621511 h 1059043"/>
                <a:gd name="connsiteX403" fmla="*/ 24320 w 3024845"/>
                <a:gd name="connsiteY403" fmla="*/ 613945 h 1059043"/>
                <a:gd name="connsiteX404" fmla="*/ 26094 w 3024845"/>
                <a:gd name="connsiteY404" fmla="*/ 614215 h 1059043"/>
                <a:gd name="connsiteX405" fmla="*/ 38507 w 3024845"/>
                <a:gd name="connsiteY405" fmla="*/ 616106 h 1059043"/>
                <a:gd name="connsiteX406" fmla="*/ 39014 w 3024845"/>
                <a:gd name="connsiteY406" fmla="*/ 617458 h 1059043"/>
                <a:gd name="connsiteX407" fmla="*/ 42560 w 3024845"/>
                <a:gd name="connsiteY407" fmla="*/ 626915 h 1059043"/>
                <a:gd name="connsiteX408" fmla="*/ 68907 w 3024845"/>
                <a:gd name="connsiteY408" fmla="*/ 629077 h 1059043"/>
                <a:gd name="connsiteX409" fmla="*/ 68907 w 3024845"/>
                <a:gd name="connsiteY409" fmla="*/ 505856 h 1059043"/>
                <a:gd name="connsiteX410" fmla="*/ 70934 w 3024845"/>
                <a:gd name="connsiteY410" fmla="*/ 505856 h 1059043"/>
                <a:gd name="connsiteX411" fmla="*/ 85121 w 3024845"/>
                <a:gd name="connsiteY411" fmla="*/ 505856 h 1059043"/>
                <a:gd name="connsiteX412" fmla="*/ 85121 w 3024845"/>
                <a:gd name="connsiteY412" fmla="*/ 369664 h 1059043"/>
                <a:gd name="connsiteX413" fmla="*/ 86894 w 3024845"/>
                <a:gd name="connsiteY413" fmla="*/ 369664 h 1059043"/>
                <a:gd name="connsiteX414" fmla="*/ 99308 w 3024845"/>
                <a:gd name="connsiteY414" fmla="*/ 369664 h 1059043"/>
                <a:gd name="connsiteX415" fmla="*/ 99308 w 3024845"/>
                <a:gd name="connsiteY415" fmla="*/ 255090 h 1059043"/>
                <a:gd name="connsiteX416" fmla="*/ 103361 w 3024845"/>
                <a:gd name="connsiteY416" fmla="*/ 226986 h 1059043"/>
                <a:gd name="connsiteX417" fmla="*/ 105388 w 3024845"/>
                <a:gd name="connsiteY417" fmla="*/ 226986 h 1059043"/>
                <a:gd name="connsiteX418" fmla="*/ 119575 w 3024845"/>
                <a:gd name="connsiteY418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0186 w 3024845"/>
                <a:gd name="connsiteY310" fmla="*/ 302649 h 1059043"/>
                <a:gd name="connsiteX311" fmla="*/ 2128026 w 3024845"/>
                <a:gd name="connsiteY311" fmla="*/ 281031 h 1059043"/>
                <a:gd name="connsiteX312" fmla="*/ 2121946 w 3024845"/>
                <a:gd name="connsiteY312" fmla="*/ 276707 h 1059043"/>
                <a:gd name="connsiteX313" fmla="*/ 2130053 w 3024845"/>
                <a:gd name="connsiteY313" fmla="*/ 252928 h 1059043"/>
                <a:gd name="connsiteX314" fmla="*/ 2130053 w 3024845"/>
                <a:gd name="connsiteY314" fmla="*/ 235634 h 1059043"/>
                <a:gd name="connsiteX315" fmla="*/ 2144240 w 3024845"/>
                <a:gd name="connsiteY315" fmla="*/ 235634 h 1059043"/>
                <a:gd name="connsiteX316" fmla="*/ 2144240 w 3024845"/>
                <a:gd name="connsiteY316" fmla="*/ 214016 h 1059043"/>
                <a:gd name="connsiteX317" fmla="*/ 2146266 w 3024845"/>
                <a:gd name="connsiteY317" fmla="*/ 209692 h 1059043"/>
                <a:gd name="connsiteX318" fmla="*/ 2146266 w 3024845"/>
                <a:gd name="connsiteY318" fmla="*/ 131868 h 1059043"/>
                <a:gd name="connsiteX319" fmla="*/ 2144240 w 3024845"/>
                <a:gd name="connsiteY319" fmla="*/ 125383 h 1059043"/>
                <a:gd name="connsiteX320" fmla="*/ 2150320 w 3024845"/>
                <a:gd name="connsiteY320" fmla="*/ 118897 h 1059043"/>
                <a:gd name="connsiteX321" fmla="*/ 2150320 w 3024845"/>
                <a:gd name="connsiteY321" fmla="*/ 60529 h 1059043"/>
                <a:gd name="connsiteX322" fmla="*/ 2152346 w 3024845"/>
                <a:gd name="connsiteY322" fmla="*/ 56206 h 1059043"/>
                <a:gd name="connsiteX323" fmla="*/ 2152346 w 3024845"/>
                <a:gd name="connsiteY323" fmla="*/ 0 h 1059043"/>
                <a:gd name="connsiteX324" fmla="*/ 2162480 w 3024845"/>
                <a:gd name="connsiteY324" fmla="*/ 118897 h 1059043"/>
                <a:gd name="connsiteX325" fmla="*/ 2168560 w 3024845"/>
                <a:gd name="connsiteY325" fmla="*/ 125383 h 1059043"/>
                <a:gd name="connsiteX326" fmla="*/ 2166533 w 3024845"/>
                <a:gd name="connsiteY326" fmla="*/ 131868 h 1059043"/>
                <a:gd name="connsiteX327" fmla="*/ 2166533 w 3024845"/>
                <a:gd name="connsiteY327" fmla="*/ 209692 h 1059043"/>
                <a:gd name="connsiteX328" fmla="*/ 2168560 w 3024845"/>
                <a:gd name="connsiteY328" fmla="*/ 214016 h 1059043"/>
                <a:gd name="connsiteX329" fmla="*/ 2168560 w 3024845"/>
                <a:gd name="connsiteY329" fmla="*/ 235634 h 1059043"/>
                <a:gd name="connsiteX330" fmla="*/ 2182747 w 3024845"/>
                <a:gd name="connsiteY330" fmla="*/ 235634 h 1059043"/>
                <a:gd name="connsiteX331" fmla="*/ 2182747 w 3024845"/>
                <a:gd name="connsiteY331" fmla="*/ 252928 h 1059043"/>
                <a:gd name="connsiteX332" fmla="*/ 2190854 w 3024845"/>
                <a:gd name="connsiteY332" fmla="*/ 276707 h 1059043"/>
                <a:gd name="connsiteX333" fmla="*/ 2184774 w 3024845"/>
                <a:gd name="connsiteY333" fmla="*/ 281031 h 1059043"/>
                <a:gd name="connsiteX334" fmla="*/ 2180720 w 3024845"/>
                <a:gd name="connsiteY334" fmla="*/ 555577 h 1059043"/>
                <a:gd name="connsiteX335" fmla="*/ 2245574 w 3024845"/>
                <a:gd name="connsiteY335" fmla="*/ 555577 h 1059043"/>
                <a:gd name="connsiteX336" fmla="*/ 2245574 w 3024845"/>
                <a:gd name="connsiteY336" fmla="*/ 631239 h 1059043"/>
                <a:gd name="connsiteX337" fmla="*/ 2253681 w 3024845"/>
                <a:gd name="connsiteY337" fmla="*/ 631239 h 1059043"/>
                <a:gd name="connsiteX338" fmla="*/ 2255708 w 3024845"/>
                <a:gd name="connsiteY338" fmla="*/ 624754 h 1059043"/>
                <a:gd name="connsiteX339" fmla="*/ 2261788 w 3024845"/>
                <a:gd name="connsiteY339" fmla="*/ 624754 h 1059043"/>
                <a:gd name="connsiteX340" fmla="*/ 2263815 w 3024845"/>
                <a:gd name="connsiteY340" fmla="*/ 633401 h 1059043"/>
                <a:gd name="connsiteX341" fmla="*/ 2275975 w 3024845"/>
                <a:gd name="connsiteY341" fmla="*/ 633401 h 1059043"/>
                <a:gd name="connsiteX342" fmla="*/ 2275975 w 3024845"/>
                <a:gd name="connsiteY342" fmla="*/ 626915 h 1059043"/>
                <a:gd name="connsiteX343" fmla="*/ 2298268 w 3024845"/>
                <a:gd name="connsiteY343" fmla="*/ 626915 h 1059043"/>
                <a:gd name="connsiteX344" fmla="*/ 2298268 w 3024845"/>
                <a:gd name="connsiteY344" fmla="*/ 633401 h 1059043"/>
                <a:gd name="connsiteX345" fmla="*/ 2318535 w 3024845"/>
                <a:gd name="connsiteY345" fmla="*/ 633401 h 1059043"/>
                <a:gd name="connsiteX346" fmla="*/ 2318535 w 3024845"/>
                <a:gd name="connsiteY346" fmla="*/ 678798 h 1059043"/>
                <a:gd name="connsiteX347" fmla="*/ 2332722 w 3024845"/>
                <a:gd name="connsiteY347" fmla="*/ 678798 h 1059043"/>
                <a:gd name="connsiteX348" fmla="*/ 2332722 w 3024845"/>
                <a:gd name="connsiteY348" fmla="*/ 665827 h 1059043"/>
                <a:gd name="connsiteX349" fmla="*/ 2348936 w 3024845"/>
                <a:gd name="connsiteY349" fmla="*/ 665827 h 1059043"/>
                <a:gd name="connsiteX350" fmla="*/ 2348936 w 3024845"/>
                <a:gd name="connsiteY350" fmla="*/ 486400 h 1059043"/>
                <a:gd name="connsiteX351" fmla="*/ 2355016 w 3024845"/>
                <a:gd name="connsiteY351" fmla="*/ 479914 h 1059043"/>
                <a:gd name="connsiteX352" fmla="*/ 2427977 w 3024845"/>
                <a:gd name="connsiteY352" fmla="*/ 479914 h 1059043"/>
                <a:gd name="connsiteX353" fmla="*/ 2427977 w 3024845"/>
                <a:gd name="connsiteY353" fmla="*/ 488562 h 1059043"/>
                <a:gd name="connsiteX354" fmla="*/ 2438110 w 3024845"/>
                <a:gd name="connsiteY354" fmla="*/ 488562 h 1059043"/>
                <a:gd name="connsiteX355" fmla="*/ 2438110 w 3024845"/>
                <a:gd name="connsiteY355" fmla="*/ 603136 h 1059043"/>
                <a:gd name="connsiteX356" fmla="*/ 2460404 w 3024845"/>
                <a:gd name="connsiteY356" fmla="*/ 603136 h 1059043"/>
                <a:gd name="connsiteX357" fmla="*/ 2460404 w 3024845"/>
                <a:gd name="connsiteY357" fmla="*/ 536121 h 1059043"/>
                <a:gd name="connsiteX358" fmla="*/ 2486751 w 3024845"/>
                <a:gd name="connsiteY358" fmla="*/ 536121 h 1059043"/>
                <a:gd name="connsiteX359" fmla="*/ 2490804 w 3024845"/>
                <a:gd name="connsiteY359" fmla="*/ 531797 h 1059043"/>
                <a:gd name="connsiteX360" fmla="*/ 2498911 w 3024845"/>
                <a:gd name="connsiteY360" fmla="*/ 531797 h 1059043"/>
                <a:gd name="connsiteX361" fmla="*/ 2502964 w 3024845"/>
                <a:gd name="connsiteY361" fmla="*/ 536121 h 1059043"/>
                <a:gd name="connsiteX362" fmla="*/ 2525258 w 3024845"/>
                <a:gd name="connsiteY362" fmla="*/ 536121 h 1059043"/>
                <a:gd name="connsiteX363" fmla="*/ 2525258 w 3024845"/>
                <a:gd name="connsiteY363" fmla="*/ 419385 h 1059043"/>
                <a:gd name="connsiteX364" fmla="*/ 2582005 w 3024845"/>
                <a:gd name="connsiteY364" fmla="*/ 408576 h 1059043"/>
                <a:gd name="connsiteX365" fmla="*/ 2582005 w 3024845"/>
                <a:gd name="connsiteY365" fmla="*/ 409657 h 1059043"/>
                <a:gd name="connsiteX366" fmla="*/ 2582005 w 3024845"/>
                <a:gd name="connsiteY366" fmla="*/ 417223 h 1059043"/>
                <a:gd name="connsiteX367" fmla="*/ 2608352 w 3024845"/>
                <a:gd name="connsiteY367" fmla="*/ 417223 h 1059043"/>
                <a:gd name="connsiteX368" fmla="*/ 2608352 w 3024845"/>
                <a:gd name="connsiteY368" fmla="*/ 672313 h 1059043"/>
                <a:gd name="connsiteX369" fmla="*/ 2630646 w 3024845"/>
                <a:gd name="connsiteY369" fmla="*/ 672313 h 1059043"/>
                <a:gd name="connsiteX370" fmla="*/ 2630646 w 3024845"/>
                <a:gd name="connsiteY370" fmla="*/ 667989 h 1059043"/>
                <a:gd name="connsiteX371" fmla="*/ 2642806 w 3024845"/>
                <a:gd name="connsiteY371" fmla="*/ 667989 h 1059043"/>
                <a:gd name="connsiteX372" fmla="*/ 2642806 w 3024845"/>
                <a:gd name="connsiteY372" fmla="*/ 672313 h 1059043"/>
                <a:gd name="connsiteX373" fmla="*/ 2667126 w 3024845"/>
                <a:gd name="connsiteY373" fmla="*/ 672313 h 1059043"/>
                <a:gd name="connsiteX374" fmla="*/ 2667126 w 3024845"/>
                <a:gd name="connsiteY374" fmla="*/ 659342 h 1059043"/>
                <a:gd name="connsiteX375" fmla="*/ 2695500 w 3024845"/>
                <a:gd name="connsiteY375" fmla="*/ 659342 h 1059043"/>
                <a:gd name="connsiteX376" fmla="*/ 2707660 w 3024845"/>
                <a:gd name="connsiteY376" fmla="*/ 655018 h 1059043"/>
                <a:gd name="connsiteX377" fmla="*/ 2727927 w 3024845"/>
                <a:gd name="connsiteY377" fmla="*/ 659342 h 1059043"/>
                <a:gd name="connsiteX378" fmla="*/ 2727927 w 3024845"/>
                <a:gd name="connsiteY378" fmla="*/ 642048 h 1059043"/>
                <a:gd name="connsiteX379" fmla="*/ 2736034 w 3024845"/>
                <a:gd name="connsiteY379" fmla="*/ 642048 h 1059043"/>
                <a:gd name="connsiteX380" fmla="*/ 2736034 w 3024845"/>
                <a:gd name="connsiteY380" fmla="*/ 629077 h 1059043"/>
                <a:gd name="connsiteX381" fmla="*/ 2792781 w 3024845"/>
                <a:gd name="connsiteY381" fmla="*/ 629077 h 1059043"/>
                <a:gd name="connsiteX382" fmla="*/ 2792781 w 3024845"/>
                <a:gd name="connsiteY382" fmla="*/ 598812 h 1059043"/>
                <a:gd name="connsiteX383" fmla="*/ 2811021 w 3024845"/>
                <a:gd name="connsiteY383" fmla="*/ 598812 h 1059043"/>
                <a:gd name="connsiteX384" fmla="*/ 2811021 w 3024845"/>
                <a:gd name="connsiteY384" fmla="*/ 592327 h 1059043"/>
                <a:gd name="connsiteX385" fmla="*/ 2823181 w 3024845"/>
                <a:gd name="connsiteY385" fmla="*/ 592327 h 1059043"/>
                <a:gd name="connsiteX386" fmla="*/ 2823181 w 3024845"/>
                <a:gd name="connsiteY386" fmla="*/ 598812 h 1059043"/>
                <a:gd name="connsiteX387" fmla="*/ 2839395 w 3024845"/>
                <a:gd name="connsiteY387" fmla="*/ 598812 h 1059043"/>
                <a:gd name="connsiteX388" fmla="*/ 2839395 w 3024845"/>
                <a:gd name="connsiteY388" fmla="*/ 648533 h 1059043"/>
                <a:gd name="connsiteX389" fmla="*/ 2871822 w 3024845"/>
                <a:gd name="connsiteY389" fmla="*/ 648533 h 1059043"/>
                <a:gd name="connsiteX390" fmla="*/ 2871822 w 3024845"/>
                <a:gd name="connsiteY390" fmla="*/ 622592 h 1059043"/>
                <a:gd name="connsiteX391" fmla="*/ 2910329 w 3024845"/>
                <a:gd name="connsiteY391" fmla="*/ 622592 h 1059043"/>
                <a:gd name="connsiteX392" fmla="*/ 2910329 w 3024845"/>
                <a:gd name="connsiteY392" fmla="*/ 592327 h 1059043"/>
                <a:gd name="connsiteX393" fmla="*/ 2958970 w 3024845"/>
                <a:gd name="connsiteY393" fmla="*/ 592327 h 1059043"/>
                <a:gd name="connsiteX394" fmla="*/ 2958970 w 3024845"/>
                <a:gd name="connsiteY394" fmla="*/ 703483 h 1059043"/>
                <a:gd name="connsiteX395" fmla="*/ 2958970 w 3024845"/>
                <a:gd name="connsiteY395" fmla="*/ 717262 h 1059043"/>
                <a:gd name="connsiteX396" fmla="*/ 3024845 w 3024845"/>
                <a:gd name="connsiteY396" fmla="*/ 717262 h 1059043"/>
                <a:gd name="connsiteX397" fmla="*/ 3024845 w 3024845"/>
                <a:gd name="connsiteY397" fmla="*/ 1059043 h 1059043"/>
                <a:gd name="connsiteX398" fmla="*/ 2054 w 3024845"/>
                <a:gd name="connsiteY398" fmla="*/ 1056710 h 1059043"/>
                <a:gd name="connsiteX399" fmla="*/ 0 w 3024845"/>
                <a:gd name="connsiteY399" fmla="*/ 622592 h 1059043"/>
                <a:gd name="connsiteX400" fmla="*/ 20267 w 3024845"/>
                <a:gd name="connsiteY400" fmla="*/ 622592 h 1059043"/>
                <a:gd name="connsiteX401" fmla="*/ 20774 w 3024845"/>
                <a:gd name="connsiteY401" fmla="*/ 621511 h 1059043"/>
                <a:gd name="connsiteX402" fmla="*/ 24320 w 3024845"/>
                <a:gd name="connsiteY402" fmla="*/ 613945 h 1059043"/>
                <a:gd name="connsiteX403" fmla="*/ 26094 w 3024845"/>
                <a:gd name="connsiteY403" fmla="*/ 614215 h 1059043"/>
                <a:gd name="connsiteX404" fmla="*/ 38507 w 3024845"/>
                <a:gd name="connsiteY404" fmla="*/ 616106 h 1059043"/>
                <a:gd name="connsiteX405" fmla="*/ 39014 w 3024845"/>
                <a:gd name="connsiteY405" fmla="*/ 617458 h 1059043"/>
                <a:gd name="connsiteX406" fmla="*/ 42560 w 3024845"/>
                <a:gd name="connsiteY406" fmla="*/ 626915 h 1059043"/>
                <a:gd name="connsiteX407" fmla="*/ 68907 w 3024845"/>
                <a:gd name="connsiteY407" fmla="*/ 629077 h 1059043"/>
                <a:gd name="connsiteX408" fmla="*/ 68907 w 3024845"/>
                <a:gd name="connsiteY408" fmla="*/ 505856 h 1059043"/>
                <a:gd name="connsiteX409" fmla="*/ 70934 w 3024845"/>
                <a:gd name="connsiteY409" fmla="*/ 505856 h 1059043"/>
                <a:gd name="connsiteX410" fmla="*/ 85121 w 3024845"/>
                <a:gd name="connsiteY410" fmla="*/ 505856 h 1059043"/>
                <a:gd name="connsiteX411" fmla="*/ 85121 w 3024845"/>
                <a:gd name="connsiteY411" fmla="*/ 369664 h 1059043"/>
                <a:gd name="connsiteX412" fmla="*/ 86894 w 3024845"/>
                <a:gd name="connsiteY412" fmla="*/ 369664 h 1059043"/>
                <a:gd name="connsiteX413" fmla="*/ 99308 w 3024845"/>
                <a:gd name="connsiteY413" fmla="*/ 369664 h 1059043"/>
                <a:gd name="connsiteX414" fmla="*/ 99308 w 3024845"/>
                <a:gd name="connsiteY414" fmla="*/ 255090 h 1059043"/>
                <a:gd name="connsiteX415" fmla="*/ 103361 w 3024845"/>
                <a:gd name="connsiteY415" fmla="*/ 226986 h 1059043"/>
                <a:gd name="connsiteX416" fmla="*/ 105388 w 3024845"/>
                <a:gd name="connsiteY416" fmla="*/ 226986 h 1059043"/>
                <a:gd name="connsiteX417" fmla="*/ 119575 w 3024845"/>
                <a:gd name="connsiteY417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0186 w 3024845"/>
                <a:gd name="connsiteY310" fmla="*/ 302649 h 1059043"/>
                <a:gd name="connsiteX311" fmla="*/ 2128026 w 3024845"/>
                <a:gd name="connsiteY311" fmla="*/ 281031 h 1059043"/>
                <a:gd name="connsiteX312" fmla="*/ 2121946 w 3024845"/>
                <a:gd name="connsiteY312" fmla="*/ 276707 h 1059043"/>
                <a:gd name="connsiteX313" fmla="*/ 2130053 w 3024845"/>
                <a:gd name="connsiteY313" fmla="*/ 252928 h 1059043"/>
                <a:gd name="connsiteX314" fmla="*/ 2130053 w 3024845"/>
                <a:gd name="connsiteY314" fmla="*/ 235634 h 1059043"/>
                <a:gd name="connsiteX315" fmla="*/ 2144240 w 3024845"/>
                <a:gd name="connsiteY315" fmla="*/ 235634 h 1059043"/>
                <a:gd name="connsiteX316" fmla="*/ 2144240 w 3024845"/>
                <a:gd name="connsiteY316" fmla="*/ 214016 h 1059043"/>
                <a:gd name="connsiteX317" fmla="*/ 2146266 w 3024845"/>
                <a:gd name="connsiteY317" fmla="*/ 209692 h 1059043"/>
                <a:gd name="connsiteX318" fmla="*/ 2146266 w 3024845"/>
                <a:gd name="connsiteY318" fmla="*/ 131868 h 1059043"/>
                <a:gd name="connsiteX319" fmla="*/ 2144240 w 3024845"/>
                <a:gd name="connsiteY319" fmla="*/ 125383 h 1059043"/>
                <a:gd name="connsiteX320" fmla="*/ 2150320 w 3024845"/>
                <a:gd name="connsiteY320" fmla="*/ 118897 h 1059043"/>
                <a:gd name="connsiteX321" fmla="*/ 2150320 w 3024845"/>
                <a:gd name="connsiteY321" fmla="*/ 60529 h 1059043"/>
                <a:gd name="connsiteX322" fmla="*/ 2152346 w 3024845"/>
                <a:gd name="connsiteY322" fmla="*/ 56206 h 1059043"/>
                <a:gd name="connsiteX323" fmla="*/ 2152346 w 3024845"/>
                <a:gd name="connsiteY323" fmla="*/ 0 h 1059043"/>
                <a:gd name="connsiteX324" fmla="*/ 2162480 w 3024845"/>
                <a:gd name="connsiteY324" fmla="*/ 118897 h 1059043"/>
                <a:gd name="connsiteX325" fmla="*/ 2168560 w 3024845"/>
                <a:gd name="connsiteY325" fmla="*/ 125383 h 1059043"/>
                <a:gd name="connsiteX326" fmla="*/ 2166533 w 3024845"/>
                <a:gd name="connsiteY326" fmla="*/ 131868 h 1059043"/>
                <a:gd name="connsiteX327" fmla="*/ 2166533 w 3024845"/>
                <a:gd name="connsiteY327" fmla="*/ 209692 h 1059043"/>
                <a:gd name="connsiteX328" fmla="*/ 2168560 w 3024845"/>
                <a:gd name="connsiteY328" fmla="*/ 214016 h 1059043"/>
                <a:gd name="connsiteX329" fmla="*/ 2168560 w 3024845"/>
                <a:gd name="connsiteY329" fmla="*/ 235634 h 1059043"/>
                <a:gd name="connsiteX330" fmla="*/ 2182747 w 3024845"/>
                <a:gd name="connsiteY330" fmla="*/ 235634 h 1059043"/>
                <a:gd name="connsiteX331" fmla="*/ 2182747 w 3024845"/>
                <a:gd name="connsiteY331" fmla="*/ 252928 h 1059043"/>
                <a:gd name="connsiteX332" fmla="*/ 2190854 w 3024845"/>
                <a:gd name="connsiteY332" fmla="*/ 276707 h 1059043"/>
                <a:gd name="connsiteX333" fmla="*/ 2180720 w 3024845"/>
                <a:gd name="connsiteY333" fmla="*/ 555577 h 1059043"/>
                <a:gd name="connsiteX334" fmla="*/ 2245574 w 3024845"/>
                <a:gd name="connsiteY334" fmla="*/ 555577 h 1059043"/>
                <a:gd name="connsiteX335" fmla="*/ 2245574 w 3024845"/>
                <a:gd name="connsiteY335" fmla="*/ 631239 h 1059043"/>
                <a:gd name="connsiteX336" fmla="*/ 2253681 w 3024845"/>
                <a:gd name="connsiteY336" fmla="*/ 631239 h 1059043"/>
                <a:gd name="connsiteX337" fmla="*/ 2255708 w 3024845"/>
                <a:gd name="connsiteY337" fmla="*/ 624754 h 1059043"/>
                <a:gd name="connsiteX338" fmla="*/ 2261788 w 3024845"/>
                <a:gd name="connsiteY338" fmla="*/ 624754 h 1059043"/>
                <a:gd name="connsiteX339" fmla="*/ 2263815 w 3024845"/>
                <a:gd name="connsiteY339" fmla="*/ 633401 h 1059043"/>
                <a:gd name="connsiteX340" fmla="*/ 2275975 w 3024845"/>
                <a:gd name="connsiteY340" fmla="*/ 633401 h 1059043"/>
                <a:gd name="connsiteX341" fmla="*/ 2275975 w 3024845"/>
                <a:gd name="connsiteY341" fmla="*/ 626915 h 1059043"/>
                <a:gd name="connsiteX342" fmla="*/ 2298268 w 3024845"/>
                <a:gd name="connsiteY342" fmla="*/ 626915 h 1059043"/>
                <a:gd name="connsiteX343" fmla="*/ 2298268 w 3024845"/>
                <a:gd name="connsiteY343" fmla="*/ 633401 h 1059043"/>
                <a:gd name="connsiteX344" fmla="*/ 2318535 w 3024845"/>
                <a:gd name="connsiteY344" fmla="*/ 633401 h 1059043"/>
                <a:gd name="connsiteX345" fmla="*/ 2318535 w 3024845"/>
                <a:gd name="connsiteY345" fmla="*/ 678798 h 1059043"/>
                <a:gd name="connsiteX346" fmla="*/ 2332722 w 3024845"/>
                <a:gd name="connsiteY346" fmla="*/ 678798 h 1059043"/>
                <a:gd name="connsiteX347" fmla="*/ 2332722 w 3024845"/>
                <a:gd name="connsiteY347" fmla="*/ 665827 h 1059043"/>
                <a:gd name="connsiteX348" fmla="*/ 2348936 w 3024845"/>
                <a:gd name="connsiteY348" fmla="*/ 665827 h 1059043"/>
                <a:gd name="connsiteX349" fmla="*/ 2348936 w 3024845"/>
                <a:gd name="connsiteY349" fmla="*/ 486400 h 1059043"/>
                <a:gd name="connsiteX350" fmla="*/ 2355016 w 3024845"/>
                <a:gd name="connsiteY350" fmla="*/ 479914 h 1059043"/>
                <a:gd name="connsiteX351" fmla="*/ 2427977 w 3024845"/>
                <a:gd name="connsiteY351" fmla="*/ 479914 h 1059043"/>
                <a:gd name="connsiteX352" fmla="*/ 2427977 w 3024845"/>
                <a:gd name="connsiteY352" fmla="*/ 488562 h 1059043"/>
                <a:gd name="connsiteX353" fmla="*/ 2438110 w 3024845"/>
                <a:gd name="connsiteY353" fmla="*/ 488562 h 1059043"/>
                <a:gd name="connsiteX354" fmla="*/ 2438110 w 3024845"/>
                <a:gd name="connsiteY354" fmla="*/ 603136 h 1059043"/>
                <a:gd name="connsiteX355" fmla="*/ 2460404 w 3024845"/>
                <a:gd name="connsiteY355" fmla="*/ 603136 h 1059043"/>
                <a:gd name="connsiteX356" fmla="*/ 2460404 w 3024845"/>
                <a:gd name="connsiteY356" fmla="*/ 536121 h 1059043"/>
                <a:gd name="connsiteX357" fmla="*/ 2486751 w 3024845"/>
                <a:gd name="connsiteY357" fmla="*/ 536121 h 1059043"/>
                <a:gd name="connsiteX358" fmla="*/ 2490804 w 3024845"/>
                <a:gd name="connsiteY358" fmla="*/ 531797 h 1059043"/>
                <a:gd name="connsiteX359" fmla="*/ 2498911 w 3024845"/>
                <a:gd name="connsiteY359" fmla="*/ 531797 h 1059043"/>
                <a:gd name="connsiteX360" fmla="*/ 2502964 w 3024845"/>
                <a:gd name="connsiteY360" fmla="*/ 536121 h 1059043"/>
                <a:gd name="connsiteX361" fmla="*/ 2525258 w 3024845"/>
                <a:gd name="connsiteY361" fmla="*/ 536121 h 1059043"/>
                <a:gd name="connsiteX362" fmla="*/ 2525258 w 3024845"/>
                <a:gd name="connsiteY362" fmla="*/ 419385 h 1059043"/>
                <a:gd name="connsiteX363" fmla="*/ 2582005 w 3024845"/>
                <a:gd name="connsiteY363" fmla="*/ 408576 h 1059043"/>
                <a:gd name="connsiteX364" fmla="*/ 2582005 w 3024845"/>
                <a:gd name="connsiteY364" fmla="*/ 409657 h 1059043"/>
                <a:gd name="connsiteX365" fmla="*/ 2582005 w 3024845"/>
                <a:gd name="connsiteY365" fmla="*/ 417223 h 1059043"/>
                <a:gd name="connsiteX366" fmla="*/ 2608352 w 3024845"/>
                <a:gd name="connsiteY366" fmla="*/ 417223 h 1059043"/>
                <a:gd name="connsiteX367" fmla="*/ 2608352 w 3024845"/>
                <a:gd name="connsiteY367" fmla="*/ 672313 h 1059043"/>
                <a:gd name="connsiteX368" fmla="*/ 2630646 w 3024845"/>
                <a:gd name="connsiteY368" fmla="*/ 672313 h 1059043"/>
                <a:gd name="connsiteX369" fmla="*/ 2630646 w 3024845"/>
                <a:gd name="connsiteY369" fmla="*/ 667989 h 1059043"/>
                <a:gd name="connsiteX370" fmla="*/ 2642806 w 3024845"/>
                <a:gd name="connsiteY370" fmla="*/ 667989 h 1059043"/>
                <a:gd name="connsiteX371" fmla="*/ 2642806 w 3024845"/>
                <a:gd name="connsiteY371" fmla="*/ 672313 h 1059043"/>
                <a:gd name="connsiteX372" fmla="*/ 2667126 w 3024845"/>
                <a:gd name="connsiteY372" fmla="*/ 672313 h 1059043"/>
                <a:gd name="connsiteX373" fmla="*/ 2667126 w 3024845"/>
                <a:gd name="connsiteY373" fmla="*/ 659342 h 1059043"/>
                <a:gd name="connsiteX374" fmla="*/ 2695500 w 3024845"/>
                <a:gd name="connsiteY374" fmla="*/ 659342 h 1059043"/>
                <a:gd name="connsiteX375" fmla="*/ 2707660 w 3024845"/>
                <a:gd name="connsiteY375" fmla="*/ 655018 h 1059043"/>
                <a:gd name="connsiteX376" fmla="*/ 2727927 w 3024845"/>
                <a:gd name="connsiteY376" fmla="*/ 659342 h 1059043"/>
                <a:gd name="connsiteX377" fmla="*/ 2727927 w 3024845"/>
                <a:gd name="connsiteY377" fmla="*/ 642048 h 1059043"/>
                <a:gd name="connsiteX378" fmla="*/ 2736034 w 3024845"/>
                <a:gd name="connsiteY378" fmla="*/ 642048 h 1059043"/>
                <a:gd name="connsiteX379" fmla="*/ 2736034 w 3024845"/>
                <a:gd name="connsiteY379" fmla="*/ 629077 h 1059043"/>
                <a:gd name="connsiteX380" fmla="*/ 2792781 w 3024845"/>
                <a:gd name="connsiteY380" fmla="*/ 629077 h 1059043"/>
                <a:gd name="connsiteX381" fmla="*/ 2792781 w 3024845"/>
                <a:gd name="connsiteY381" fmla="*/ 598812 h 1059043"/>
                <a:gd name="connsiteX382" fmla="*/ 2811021 w 3024845"/>
                <a:gd name="connsiteY382" fmla="*/ 598812 h 1059043"/>
                <a:gd name="connsiteX383" fmla="*/ 2811021 w 3024845"/>
                <a:gd name="connsiteY383" fmla="*/ 592327 h 1059043"/>
                <a:gd name="connsiteX384" fmla="*/ 2823181 w 3024845"/>
                <a:gd name="connsiteY384" fmla="*/ 592327 h 1059043"/>
                <a:gd name="connsiteX385" fmla="*/ 2823181 w 3024845"/>
                <a:gd name="connsiteY385" fmla="*/ 598812 h 1059043"/>
                <a:gd name="connsiteX386" fmla="*/ 2839395 w 3024845"/>
                <a:gd name="connsiteY386" fmla="*/ 598812 h 1059043"/>
                <a:gd name="connsiteX387" fmla="*/ 2839395 w 3024845"/>
                <a:gd name="connsiteY387" fmla="*/ 648533 h 1059043"/>
                <a:gd name="connsiteX388" fmla="*/ 2871822 w 3024845"/>
                <a:gd name="connsiteY388" fmla="*/ 648533 h 1059043"/>
                <a:gd name="connsiteX389" fmla="*/ 2871822 w 3024845"/>
                <a:gd name="connsiteY389" fmla="*/ 622592 h 1059043"/>
                <a:gd name="connsiteX390" fmla="*/ 2910329 w 3024845"/>
                <a:gd name="connsiteY390" fmla="*/ 622592 h 1059043"/>
                <a:gd name="connsiteX391" fmla="*/ 2910329 w 3024845"/>
                <a:gd name="connsiteY391" fmla="*/ 592327 h 1059043"/>
                <a:gd name="connsiteX392" fmla="*/ 2958970 w 3024845"/>
                <a:gd name="connsiteY392" fmla="*/ 592327 h 1059043"/>
                <a:gd name="connsiteX393" fmla="*/ 2958970 w 3024845"/>
                <a:gd name="connsiteY393" fmla="*/ 703483 h 1059043"/>
                <a:gd name="connsiteX394" fmla="*/ 2958970 w 3024845"/>
                <a:gd name="connsiteY394" fmla="*/ 717262 h 1059043"/>
                <a:gd name="connsiteX395" fmla="*/ 3024845 w 3024845"/>
                <a:gd name="connsiteY395" fmla="*/ 717262 h 1059043"/>
                <a:gd name="connsiteX396" fmla="*/ 3024845 w 3024845"/>
                <a:gd name="connsiteY396" fmla="*/ 1059043 h 1059043"/>
                <a:gd name="connsiteX397" fmla="*/ 2054 w 3024845"/>
                <a:gd name="connsiteY397" fmla="*/ 1056710 h 1059043"/>
                <a:gd name="connsiteX398" fmla="*/ 0 w 3024845"/>
                <a:gd name="connsiteY398" fmla="*/ 622592 h 1059043"/>
                <a:gd name="connsiteX399" fmla="*/ 20267 w 3024845"/>
                <a:gd name="connsiteY399" fmla="*/ 622592 h 1059043"/>
                <a:gd name="connsiteX400" fmla="*/ 20774 w 3024845"/>
                <a:gd name="connsiteY400" fmla="*/ 621511 h 1059043"/>
                <a:gd name="connsiteX401" fmla="*/ 24320 w 3024845"/>
                <a:gd name="connsiteY401" fmla="*/ 613945 h 1059043"/>
                <a:gd name="connsiteX402" fmla="*/ 26094 w 3024845"/>
                <a:gd name="connsiteY402" fmla="*/ 614215 h 1059043"/>
                <a:gd name="connsiteX403" fmla="*/ 38507 w 3024845"/>
                <a:gd name="connsiteY403" fmla="*/ 616106 h 1059043"/>
                <a:gd name="connsiteX404" fmla="*/ 39014 w 3024845"/>
                <a:gd name="connsiteY404" fmla="*/ 617458 h 1059043"/>
                <a:gd name="connsiteX405" fmla="*/ 42560 w 3024845"/>
                <a:gd name="connsiteY405" fmla="*/ 626915 h 1059043"/>
                <a:gd name="connsiteX406" fmla="*/ 68907 w 3024845"/>
                <a:gd name="connsiteY406" fmla="*/ 629077 h 1059043"/>
                <a:gd name="connsiteX407" fmla="*/ 68907 w 3024845"/>
                <a:gd name="connsiteY407" fmla="*/ 505856 h 1059043"/>
                <a:gd name="connsiteX408" fmla="*/ 70934 w 3024845"/>
                <a:gd name="connsiteY408" fmla="*/ 505856 h 1059043"/>
                <a:gd name="connsiteX409" fmla="*/ 85121 w 3024845"/>
                <a:gd name="connsiteY409" fmla="*/ 505856 h 1059043"/>
                <a:gd name="connsiteX410" fmla="*/ 85121 w 3024845"/>
                <a:gd name="connsiteY410" fmla="*/ 369664 h 1059043"/>
                <a:gd name="connsiteX411" fmla="*/ 86894 w 3024845"/>
                <a:gd name="connsiteY411" fmla="*/ 369664 h 1059043"/>
                <a:gd name="connsiteX412" fmla="*/ 99308 w 3024845"/>
                <a:gd name="connsiteY412" fmla="*/ 369664 h 1059043"/>
                <a:gd name="connsiteX413" fmla="*/ 99308 w 3024845"/>
                <a:gd name="connsiteY413" fmla="*/ 255090 h 1059043"/>
                <a:gd name="connsiteX414" fmla="*/ 103361 w 3024845"/>
                <a:gd name="connsiteY414" fmla="*/ 226986 h 1059043"/>
                <a:gd name="connsiteX415" fmla="*/ 105388 w 3024845"/>
                <a:gd name="connsiteY415" fmla="*/ 226986 h 1059043"/>
                <a:gd name="connsiteX416" fmla="*/ 119575 w 3024845"/>
                <a:gd name="connsiteY416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14016 h 1059043"/>
                <a:gd name="connsiteX328" fmla="*/ 2168560 w 3024845"/>
                <a:gd name="connsiteY328" fmla="*/ 235634 h 1059043"/>
                <a:gd name="connsiteX329" fmla="*/ 2182747 w 3024845"/>
                <a:gd name="connsiteY329" fmla="*/ 235634 h 1059043"/>
                <a:gd name="connsiteX330" fmla="*/ 2182747 w 3024845"/>
                <a:gd name="connsiteY330" fmla="*/ 252928 h 1059043"/>
                <a:gd name="connsiteX331" fmla="*/ 2190854 w 3024845"/>
                <a:gd name="connsiteY331" fmla="*/ 276707 h 1059043"/>
                <a:gd name="connsiteX332" fmla="*/ 2180720 w 3024845"/>
                <a:gd name="connsiteY332" fmla="*/ 555577 h 1059043"/>
                <a:gd name="connsiteX333" fmla="*/ 2245574 w 3024845"/>
                <a:gd name="connsiteY333" fmla="*/ 555577 h 1059043"/>
                <a:gd name="connsiteX334" fmla="*/ 2245574 w 3024845"/>
                <a:gd name="connsiteY334" fmla="*/ 631239 h 1059043"/>
                <a:gd name="connsiteX335" fmla="*/ 2253681 w 3024845"/>
                <a:gd name="connsiteY335" fmla="*/ 631239 h 1059043"/>
                <a:gd name="connsiteX336" fmla="*/ 2255708 w 3024845"/>
                <a:gd name="connsiteY336" fmla="*/ 624754 h 1059043"/>
                <a:gd name="connsiteX337" fmla="*/ 2261788 w 3024845"/>
                <a:gd name="connsiteY337" fmla="*/ 624754 h 1059043"/>
                <a:gd name="connsiteX338" fmla="*/ 2263815 w 3024845"/>
                <a:gd name="connsiteY338" fmla="*/ 633401 h 1059043"/>
                <a:gd name="connsiteX339" fmla="*/ 2275975 w 3024845"/>
                <a:gd name="connsiteY339" fmla="*/ 633401 h 1059043"/>
                <a:gd name="connsiteX340" fmla="*/ 2275975 w 3024845"/>
                <a:gd name="connsiteY340" fmla="*/ 626915 h 1059043"/>
                <a:gd name="connsiteX341" fmla="*/ 2298268 w 3024845"/>
                <a:gd name="connsiteY341" fmla="*/ 626915 h 1059043"/>
                <a:gd name="connsiteX342" fmla="*/ 2298268 w 3024845"/>
                <a:gd name="connsiteY342" fmla="*/ 633401 h 1059043"/>
                <a:gd name="connsiteX343" fmla="*/ 2318535 w 3024845"/>
                <a:gd name="connsiteY343" fmla="*/ 633401 h 1059043"/>
                <a:gd name="connsiteX344" fmla="*/ 2318535 w 3024845"/>
                <a:gd name="connsiteY344" fmla="*/ 678798 h 1059043"/>
                <a:gd name="connsiteX345" fmla="*/ 2332722 w 3024845"/>
                <a:gd name="connsiteY345" fmla="*/ 678798 h 1059043"/>
                <a:gd name="connsiteX346" fmla="*/ 2332722 w 3024845"/>
                <a:gd name="connsiteY346" fmla="*/ 665827 h 1059043"/>
                <a:gd name="connsiteX347" fmla="*/ 2348936 w 3024845"/>
                <a:gd name="connsiteY347" fmla="*/ 665827 h 1059043"/>
                <a:gd name="connsiteX348" fmla="*/ 2348936 w 3024845"/>
                <a:gd name="connsiteY348" fmla="*/ 486400 h 1059043"/>
                <a:gd name="connsiteX349" fmla="*/ 2355016 w 3024845"/>
                <a:gd name="connsiteY349" fmla="*/ 479914 h 1059043"/>
                <a:gd name="connsiteX350" fmla="*/ 2427977 w 3024845"/>
                <a:gd name="connsiteY350" fmla="*/ 479914 h 1059043"/>
                <a:gd name="connsiteX351" fmla="*/ 2427977 w 3024845"/>
                <a:gd name="connsiteY351" fmla="*/ 488562 h 1059043"/>
                <a:gd name="connsiteX352" fmla="*/ 2438110 w 3024845"/>
                <a:gd name="connsiteY352" fmla="*/ 488562 h 1059043"/>
                <a:gd name="connsiteX353" fmla="*/ 2438110 w 3024845"/>
                <a:gd name="connsiteY353" fmla="*/ 603136 h 1059043"/>
                <a:gd name="connsiteX354" fmla="*/ 2460404 w 3024845"/>
                <a:gd name="connsiteY354" fmla="*/ 603136 h 1059043"/>
                <a:gd name="connsiteX355" fmla="*/ 2460404 w 3024845"/>
                <a:gd name="connsiteY355" fmla="*/ 536121 h 1059043"/>
                <a:gd name="connsiteX356" fmla="*/ 2486751 w 3024845"/>
                <a:gd name="connsiteY356" fmla="*/ 536121 h 1059043"/>
                <a:gd name="connsiteX357" fmla="*/ 2490804 w 3024845"/>
                <a:gd name="connsiteY357" fmla="*/ 531797 h 1059043"/>
                <a:gd name="connsiteX358" fmla="*/ 2498911 w 3024845"/>
                <a:gd name="connsiteY358" fmla="*/ 531797 h 1059043"/>
                <a:gd name="connsiteX359" fmla="*/ 2502964 w 3024845"/>
                <a:gd name="connsiteY359" fmla="*/ 536121 h 1059043"/>
                <a:gd name="connsiteX360" fmla="*/ 2525258 w 3024845"/>
                <a:gd name="connsiteY360" fmla="*/ 536121 h 1059043"/>
                <a:gd name="connsiteX361" fmla="*/ 2525258 w 3024845"/>
                <a:gd name="connsiteY361" fmla="*/ 419385 h 1059043"/>
                <a:gd name="connsiteX362" fmla="*/ 2582005 w 3024845"/>
                <a:gd name="connsiteY362" fmla="*/ 408576 h 1059043"/>
                <a:gd name="connsiteX363" fmla="*/ 2582005 w 3024845"/>
                <a:gd name="connsiteY363" fmla="*/ 409657 h 1059043"/>
                <a:gd name="connsiteX364" fmla="*/ 2582005 w 3024845"/>
                <a:gd name="connsiteY364" fmla="*/ 417223 h 1059043"/>
                <a:gd name="connsiteX365" fmla="*/ 2608352 w 3024845"/>
                <a:gd name="connsiteY365" fmla="*/ 417223 h 1059043"/>
                <a:gd name="connsiteX366" fmla="*/ 2608352 w 3024845"/>
                <a:gd name="connsiteY366" fmla="*/ 672313 h 1059043"/>
                <a:gd name="connsiteX367" fmla="*/ 2630646 w 3024845"/>
                <a:gd name="connsiteY367" fmla="*/ 672313 h 1059043"/>
                <a:gd name="connsiteX368" fmla="*/ 2630646 w 3024845"/>
                <a:gd name="connsiteY368" fmla="*/ 667989 h 1059043"/>
                <a:gd name="connsiteX369" fmla="*/ 2642806 w 3024845"/>
                <a:gd name="connsiteY369" fmla="*/ 667989 h 1059043"/>
                <a:gd name="connsiteX370" fmla="*/ 2642806 w 3024845"/>
                <a:gd name="connsiteY370" fmla="*/ 672313 h 1059043"/>
                <a:gd name="connsiteX371" fmla="*/ 2667126 w 3024845"/>
                <a:gd name="connsiteY371" fmla="*/ 672313 h 1059043"/>
                <a:gd name="connsiteX372" fmla="*/ 2667126 w 3024845"/>
                <a:gd name="connsiteY372" fmla="*/ 659342 h 1059043"/>
                <a:gd name="connsiteX373" fmla="*/ 2695500 w 3024845"/>
                <a:gd name="connsiteY373" fmla="*/ 659342 h 1059043"/>
                <a:gd name="connsiteX374" fmla="*/ 2707660 w 3024845"/>
                <a:gd name="connsiteY374" fmla="*/ 655018 h 1059043"/>
                <a:gd name="connsiteX375" fmla="*/ 2727927 w 3024845"/>
                <a:gd name="connsiteY375" fmla="*/ 659342 h 1059043"/>
                <a:gd name="connsiteX376" fmla="*/ 2727927 w 3024845"/>
                <a:gd name="connsiteY376" fmla="*/ 642048 h 1059043"/>
                <a:gd name="connsiteX377" fmla="*/ 2736034 w 3024845"/>
                <a:gd name="connsiteY377" fmla="*/ 642048 h 1059043"/>
                <a:gd name="connsiteX378" fmla="*/ 2736034 w 3024845"/>
                <a:gd name="connsiteY378" fmla="*/ 629077 h 1059043"/>
                <a:gd name="connsiteX379" fmla="*/ 2792781 w 3024845"/>
                <a:gd name="connsiteY379" fmla="*/ 629077 h 1059043"/>
                <a:gd name="connsiteX380" fmla="*/ 2792781 w 3024845"/>
                <a:gd name="connsiteY380" fmla="*/ 598812 h 1059043"/>
                <a:gd name="connsiteX381" fmla="*/ 2811021 w 3024845"/>
                <a:gd name="connsiteY381" fmla="*/ 598812 h 1059043"/>
                <a:gd name="connsiteX382" fmla="*/ 2811021 w 3024845"/>
                <a:gd name="connsiteY382" fmla="*/ 592327 h 1059043"/>
                <a:gd name="connsiteX383" fmla="*/ 2823181 w 3024845"/>
                <a:gd name="connsiteY383" fmla="*/ 592327 h 1059043"/>
                <a:gd name="connsiteX384" fmla="*/ 2823181 w 3024845"/>
                <a:gd name="connsiteY384" fmla="*/ 598812 h 1059043"/>
                <a:gd name="connsiteX385" fmla="*/ 2839395 w 3024845"/>
                <a:gd name="connsiteY385" fmla="*/ 598812 h 1059043"/>
                <a:gd name="connsiteX386" fmla="*/ 2839395 w 3024845"/>
                <a:gd name="connsiteY386" fmla="*/ 648533 h 1059043"/>
                <a:gd name="connsiteX387" fmla="*/ 2871822 w 3024845"/>
                <a:gd name="connsiteY387" fmla="*/ 648533 h 1059043"/>
                <a:gd name="connsiteX388" fmla="*/ 2871822 w 3024845"/>
                <a:gd name="connsiteY388" fmla="*/ 622592 h 1059043"/>
                <a:gd name="connsiteX389" fmla="*/ 2910329 w 3024845"/>
                <a:gd name="connsiteY389" fmla="*/ 622592 h 1059043"/>
                <a:gd name="connsiteX390" fmla="*/ 2910329 w 3024845"/>
                <a:gd name="connsiteY390" fmla="*/ 592327 h 1059043"/>
                <a:gd name="connsiteX391" fmla="*/ 2958970 w 3024845"/>
                <a:gd name="connsiteY391" fmla="*/ 592327 h 1059043"/>
                <a:gd name="connsiteX392" fmla="*/ 2958970 w 3024845"/>
                <a:gd name="connsiteY392" fmla="*/ 703483 h 1059043"/>
                <a:gd name="connsiteX393" fmla="*/ 2958970 w 3024845"/>
                <a:gd name="connsiteY393" fmla="*/ 717262 h 1059043"/>
                <a:gd name="connsiteX394" fmla="*/ 3024845 w 3024845"/>
                <a:gd name="connsiteY394" fmla="*/ 717262 h 1059043"/>
                <a:gd name="connsiteX395" fmla="*/ 3024845 w 3024845"/>
                <a:gd name="connsiteY395" fmla="*/ 1059043 h 1059043"/>
                <a:gd name="connsiteX396" fmla="*/ 2054 w 3024845"/>
                <a:gd name="connsiteY396" fmla="*/ 1056710 h 1059043"/>
                <a:gd name="connsiteX397" fmla="*/ 0 w 3024845"/>
                <a:gd name="connsiteY397" fmla="*/ 622592 h 1059043"/>
                <a:gd name="connsiteX398" fmla="*/ 20267 w 3024845"/>
                <a:gd name="connsiteY398" fmla="*/ 622592 h 1059043"/>
                <a:gd name="connsiteX399" fmla="*/ 20774 w 3024845"/>
                <a:gd name="connsiteY399" fmla="*/ 621511 h 1059043"/>
                <a:gd name="connsiteX400" fmla="*/ 24320 w 3024845"/>
                <a:gd name="connsiteY400" fmla="*/ 613945 h 1059043"/>
                <a:gd name="connsiteX401" fmla="*/ 26094 w 3024845"/>
                <a:gd name="connsiteY401" fmla="*/ 614215 h 1059043"/>
                <a:gd name="connsiteX402" fmla="*/ 38507 w 3024845"/>
                <a:gd name="connsiteY402" fmla="*/ 616106 h 1059043"/>
                <a:gd name="connsiteX403" fmla="*/ 39014 w 3024845"/>
                <a:gd name="connsiteY403" fmla="*/ 617458 h 1059043"/>
                <a:gd name="connsiteX404" fmla="*/ 42560 w 3024845"/>
                <a:gd name="connsiteY404" fmla="*/ 626915 h 1059043"/>
                <a:gd name="connsiteX405" fmla="*/ 68907 w 3024845"/>
                <a:gd name="connsiteY405" fmla="*/ 629077 h 1059043"/>
                <a:gd name="connsiteX406" fmla="*/ 68907 w 3024845"/>
                <a:gd name="connsiteY406" fmla="*/ 505856 h 1059043"/>
                <a:gd name="connsiteX407" fmla="*/ 70934 w 3024845"/>
                <a:gd name="connsiteY407" fmla="*/ 505856 h 1059043"/>
                <a:gd name="connsiteX408" fmla="*/ 85121 w 3024845"/>
                <a:gd name="connsiteY408" fmla="*/ 505856 h 1059043"/>
                <a:gd name="connsiteX409" fmla="*/ 85121 w 3024845"/>
                <a:gd name="connsiteY409" fmla="*/ 369664 h 1059043"/>
                <a:gd name="connsiteX410" fmla="*/ 86894 w 3024845"/>
                <a:gd name="connsiteY410" fmla="*/ 369664 h 1059043"/>
                <a:gd name="connsiteX411" fmla="*/ 99308 w 3024845"/>
                <a:gd name="connsiteY411" fmla="*/ 369664 h 1059043"/>
                <a:gd name="connsiteX412" fmla="*/ 99308 w 3024845"/>
                <a:gd name="connsiteY412" fmla="*/ 255090 h 1059043"/>
                <a:gd name="connsiteX413" fmla="*/ 103361 w 3024845"/>
                <a:gd name="connsiteY413" fmla="*/ 226986 h 1059043"/>
                <a:gd name="connsiteX414" fmla="*/ 105388 w 3024845"/>
                <a:gd name="connsiteY414" fmla="*/ 226986 h 1059043"/>
                <a:gd name="connsiteX415" fmla="*/ 119575 w 3024845"/>
                <a:gd name="connsiteY415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14016 h 1059043"/>
                <a:gd name="connsiteX328" fmla="*/ 2168560 w 3024845"/>
                <a:gd name="connsiteY328" fmla="*/ 235634 h 1059043"/>
                <a:gd name="connsiteX329" fmla="*/ 2182747 w 3024845"/>
                <a:gd name="connsiteY329" fmla="*/ 252928 h 1059043"/>
                <a:gd name="connsiteX330" fmla="*/ 2190854 w 3024845"/>
                <a:gd name="connsiteY330" fmla="*/ 276707 h 1059043"/>
                <a:gd name="connsiteX331" fmla="*/ 2180720 w 3024845"/>
                <a:gd name="connsiteY331" fmla="*/ 555577 h 1059043"/>
                <a:gd name="connsiteX332" fmla="*/ 2245574 w 3024845"/>
                <a:gd name="connsiteY332" fmla="*/ 555577 h 1059043"/>
                <a:gd name="connsiteX333" fmla="*/ 2245574 w 3024845"/>
                <a:gd name="connsiteY333" fmla="*/ 631239 h 1059043"/>
                <a:gd name="connsiteX334" fmla="*/ 2253681 w 3024845"/>
                <a:gd name="connsiteY334" fmla="*/ 631239 h 1059043"/>
                <a:gd name="connsiteX335" fmla="*/ 2255708 w 3024845"/>
                <a:gd name="connsiteY335" fmla="*/ 624754 h 1059043"/>
                <a:gd name="connsiteX336" fmla="*/ 2261788 w 3024845"/>
                <a:gd name="connsiteY336" fmla="*/ 624754 h 1059043"/>
                <a:gd name="connsiteX337" fmla="*/ 2263815 w 3024845"/>
                <a:gd name="connsiteY337" fmla="*/ 633401 h 1059043"/>
                <a:gd name="connsiteX338" fmla="*/ 2275975 w 3024845"/>
                <a:gd name="connsiteY338" fmla="*/ 633401 h 1059043"/>
                <a:gd name="connsiteX339" fmla="*/ 2275975 w 3024845"/>
                <a:gd name="connsiteY339" fmla="*/ 626915 h 1059043"/>
                <a:gd name="connsiteX340" fmla="*/ 2298268 w 3024845"/>
                <a:gd name="connsiteY340" fmla="*/ 626915 h 1059043"/>
                <a:gd name="connsiteX341" fmla="*/ 2298268 w 3024845"/>
                <a:gd name="connsiteY341" fmla="*/ 633401 h 1059043"/>
                <a:gd name="connsiteX342" fmla="*/ 2318535 w 3024845"/>
                <a:gd name="connsiteY342" fmla="*/ 633401 h 1059043"/>
                <a:gd name="connsiteX343" fmla="*/ 2318535 w 3024845"/>
                <a:gd name="connsiteY343" fmla="*/ 678798 h 1059043"/>
                <a:gd name="connsiteX344" fmla="*/ 2332722 w 3024845"/>
                <a:gd name="connsiteY344" fmla="*/ 678798 h 1059043"/>
                <a:gd name="connsiteX345" fmla="*/ 2332722 w 3024845"/>
                <a:gd name="connsiteY345" fmla="*/ 665827 h 1059043"/>
                <a:gd name="connsiteX346" fmla="*/ 2348936 w 3024845"/>
                <a:gd name="connsiteY346" fmla="*/ 665827 h 1059043"/>
                <a:gd name="connsiteX347" fmla="*/ 2348936 w 3024845"/>
                <a:gd name="connsiteY347" fmla="*/ 486400 h 1059043"/>
                <a:gd name="connsiteX348" fmla="*/ 2355016 w 3024845"/>
                <a:gd name="connsiteY348" fmla="*/ 479914 h 1059043"/>
                <a:gd name="connsiteX349" fmla="*/ 2427977 w 3024845"/>
                <a:gd name="connsiteY349" fmla="*/ 479914 h 1059043"/>
                <a:gd name="connsiteX350" fmla="*/ 2427977 w 3024845"/>
                <a:gd name="connsiteY350" fmla="*/ 488562 h 1059043"/>
                <a:gd name="connsiteX351" fmla="*/ 2438110 w 3024845"/>
                <a:gd name="connsiteY351" fmla="*/ 488562 h 1059043"/>
                <a:gd name="connsiteX352" fmla="*/ 2438110 w 3024845"/>
                <a:gd name="connsiteY352" fmla="*/ 603136 h 1059043"/>
                <a:gd name="connsiteX353" fmla="*/ 2460404 w 3024845"/>
                <a:gd name="connsiteY353" fmla="*/ 603136 h 1059043"/>
                <a:gd name="connsiteX354" fmla="*/ 2460404 w 3024845"/>
                <a:gd name="connsiteY354" fmla="*/ 536121 h 1059043"/>
                <a:gd name="connsiteX355" fmla="*/ 2486751 w 3024845"/>
                <a:gd name="connsiteY355" fmla="*/ 536121 h 1059043"/>
                <a:gd name="connsiteX356" fmla="*/ 2490804 w 3024845"/>
                <a:gd name="connsiteY356" fmla="*/ 531797 h 1059043"/>
                <a:gd name="connsiteX357" fmla="*/ 2498911 w 3024845"/>
                <a:gd name="connsiteY357" fmla="*/ 531797 h 1059043"/>
                <a:gd name="connsiteX358" fmla="*/ 2502964 w 3024845"/>
                <a:gd name="connsiteY358" fmla="*/ 536121 h 1059043"/>
                <a:gd name="connsiteX359" fmla="*/ 2525258 w 3024845"/>
                <a:gd name="connsiteY359" fmla="*/ 536121 h 1059043"/>
                <a:gd name="connsiteX360" fmla="*/ 2525258 w 3024845"/>
                <a:gd name="connsiteY360" fmla="*/ 419385 h 1059043"/>
                <a:gd name="connsiteX361" fmla="*/ 2582005 w 3024845"/>
                <a:gd name="connsiteY361" fmla="*/ 408576 h 1059043"/>
                <a:gd name="connsiteX362" fmla="*/ 2582005 w 3024845"/>
                <a:gd name="connsiteY362" fmla="*/ 409657 h 1059043"/>
                <a:gd name="connsiteX363" fmla="*/ 2582005 w 3024845"/>
                <a:gd name="connsiteY363" fmla="*/ 417223 h 1059043"/>
                <a:gd name="connsiteX364" fmla="*/ 2608352 w 3024845"/>
                <a:gd name="connsiteY364" fmla="*/ 417223 h 1059043"/>
                <a:gd name="connsiteX365" fmla="*/ 2608352 w 3024845"/>
                <a:gd name="connsiteY365" fmla="*/ 672313 h 1059043"/>
                <a:gd name="connsiteX366" fmla="*/ 2630646 w 3024845"/>
                <a:gd name="connsiteY366" fmla="*/ 672313 h 1059043"/>
                <a:gd name="connsiteX367" fmla="*/ 2630646 w 3024845"/>
                <a:gd name="connsiteY367" fmla="*/ 667989 h 1059043"/>
                <a:gd name="connsiteX368" fmla="*/ 2642806 w 3024845"/>
                <a:gd name="connsiteY368" fmla="*/ 667989 h 1059043"/>
                <a:gd name="connsiteX369" fmla="*/ 2642806 w 3024845"/>
                <a:gd name="connsiteY369" fmla="*/ 672313 h 1059043"/>
                <a:gd name="connsiteX370" fmla="*/ 2667126 w 3024845"/>
                <a:gd name="connsiteY370" fmla="*/ 672313 h 1059043"/>
                <a:gd name="connsiteX371" fmla="*/ 2667126 w 3024845"/>
                <a:gd name="connsiteY371" fmla="*/ 659342 h 1059043"/>
                <a:gd name="connsiteX372" fmla="*/ 2695500 w 3024845"/>
                <a:gd name="connsiteY372" fmla="*/ 659342 h 1059043"/>
                <a:gd name="connsiteX373" fmla="*/ 2707660 w 3024845"/>
                <a:gd name="connsiteY373" fmla="*/ 655018 h 1059043"/>
                <a:gd name="connsiteX374" fmla="*/ 2727927 w 3024845"/>
                <a:gd name="connsiteY374" fmla="*/ 659342 h 1059043"/>
                <a:gd name="connsiteX375" fmla="*/ 2727927 w 3024845"/>
                <a:gd name="connsiteY375" fmla="*/ 642048 h 1059043"/>
                <a:gd name="connsiteX376" fmla="*/ 2736034 w 3024845"/>
                <a:gd name="connsiteY376" fmla="*/ 642048 h 1059043"/>
                <a:gd name="connsiteX377" fmla="*/ 2736034 w 3024845"/>
                <a:gd name="connsiteY377" fmla="*/ 629077 h 1059043"/>
                <a:gd name="connsiteX378" fmla="*/ 2792781 w 3024845"/>
                <a:gd name="connsiteY378" fmla="*/ 629077 h 1059043"/>
                <a:gd name="connsiteX379" fmla="*/ 2792781 w 3024845"/>
                <a:gd name="connsiteY379" fmla="*/ 598812 h 1059043"/>
                <a:gd name="connsiteX380" fmla="*/ 2811021 w 3024845"/>
                <a:gd name="connsiteY380" fmla="*/ 598812 h 1059043"/>
                <a:gd name="connsiteX381" fmla="*/ 2811021 w 3024845"/>
                <a:gd name="connsiteY381" fmla="*/ 592327 h 1059043"/>
                <a:gd name="connsiteX382" fmla="*/ 2823181 w 3024845"/>
                <a:gd name="connsiteY382" fmla="*/ 592327 h 1059043"/>
                <a:gd name="connsiteX383" fmla="*/ 2823181 w 3024845"/>
                <a:gd name="connsiteY383" fmla="*/ 598812 h 1059043"/>
                <a:gd name="connsiteX384" fmla="*/ 2839395 w 3024845"/>
                <a:gd name="connsiteY384" fmla="*/ 598812 h 1059043"/>
                <a:gd name="connsiteX385" fmla="*/ 2839395 w 3024845"/>
                <a:gd name="connsiteY385" fmla="*/ 648533 h 1059043"/>
                <a:gd name="connsiteX386" fmla="*/ 2871822 w 3024845"/>
                <a:gd name="connsiteY386" fmla="*/ 648533 h 1059043"/>
                <a:gd name="connsiteX387" fmla="*/ 2871822 w 3024845"/>
                <a:gd name="connsiteY387" fmla="*/ 622592 h 1059043"/>
                <a:gd name="connsiteX388" fmla="*/ 2910329 w 3024845"/>
                <a:gd name="connsiteY388" fmla="*/ 622592 h 1059043"/>
                <a:gd name="connsiteX389" fmla="*/ 2910329 w 3024845"/>
                <a:gd name="connsiteY389" fmla="*/ 592327 h 1059043"/>
                <a:gd name="connsiteX390" fmla="*/ 2958970 w 3024845"/>
                <a:gd name="connsiteY390" fmla="*/ 592327 h 1059043"/>
                <a:gd name="connsiteX391" fmla="*/ 2958970 w 3024845"/>
                <a:gd name="connsiteY391" fmla="*/ 703483 h 1059043"/>
                <a:gd name="connsiteX392" fmla="*/ 2958970 w 3024845"/>
                <a:gd name="connsiteY392" fmla="*/ 717262 h 1059043"/>
                <a:gd name="connsiteX393" fmla="*/ 3024845 w 3024845"/>
                <a:gd name="connsiteY393" fmla="*/ 717262 h 1059043"/>
                <a:gd name="connsiteX394" fmla="*/ 3024845 w 3024845"/>
                <a:gd name="connsiteY394" fmla="*/ 1059043 h 1059043"/>
                <a:gd name="connsiteX395" fmla="*/ 2054 w 3024845"/>
                <a:gd name="connsiteY395" fmla="*/ 1056710 h 1059043"/>
                <a:gd name="connsiteX396" fmla="*/ 0 w 3024845"/>
                <a:gd name="connsiteY396" fmla="*/ 622592 h 1059043"/>
                <a:gd name="connsiteX397" fmla="*/ 20267 w 3024845"/>
                <a:gd name="connsiteY397" fmla="*/ 622592 h 1059043"/>
                <a:gd name="connsiteX398" fmla="*/ 20774 w 3024845"/>
                <a:gd name="connsiteY398" fmla="*/ 621511 h 1059043"/>
                <a:gd name="connsiteX399" fmla="*/ 24320 w 3024845"/>
                <a:gd name="connsiteY399" fmla="*/ 613945 h 1059043"/>
                <a:gd name="connsiteX400" fmla="*/ 26094 w 3024845"/>
                <a:gd name="connsiteY400" fmla="*/ 614215 h 1059043"/>
                <a:gd name="connsiteX401" fmla="*/ 38507 w 3024845"/>
                <a:gd name="connsiteY401" fmla="*/ 616106 h 1059043"/>
                <a:gd name="connsiteX402" fmla="*/ 39014 w 3024845"/>
                <a:gd name="connsiteY402" fmla="*/ 617458 h 1059043"/>
                <a:gd name="connsiteX403" fmla="*/ 42560 w 3024845"/>
                <a:gd name="connsiteY403" fmla="*/ 626915 h 1059043"/>
                <a:gd name="connsiteX404" fmla="*/ 68907 w 3024845"/>
                <a:gd name="connsiteY404" fmla="*/ 629077 h 1059043"/>
                <a:gd name="connsiteX405" fmla="*/ 68907 w 3024845"/>
                <a:gd name="connsiteY405" fmla="*/ 505856 h 1059043"/>
                <a:gd name="connsiteX406" fmla="*/ 70934 w 3024845"/>
                <a:gd name="connsiteY406" fmla="*/ 505856 h 1059043"/>
                <a:gd name="connsiteX407" fmla="*/ 85121 w 3024845"/>
                <a:gd name="connsiteY407" fmla="*/ 505856 h 1059043"/>
                <a:gd name="connsiteX408" fmla="*/ 85121 w 3024845"/>
                <a:gd name="connsiteY408" fmla="*/ 369664 h 1059043"/>
                <a:gd name="connsiteX409" fmla="*/ 86894 w 3024845"/>
                <a:gd name="connsiteY409" fmla="*/ 369664 h 1059043"/>
                <a:gd name="connsiteX410" fmla="*/ 99308 w 3024845"/>
                <a:gd name="connsiteY410" fmla="*/ 369664 h 1059043"/>
                <a:gd name="connsiteX411" fmla="*/ 99308 w 3024845"/>
                <a:gd name="connsiteY411" fmla="*/ 255090 h 1059043"/>
                <a:gd name="connsiteX412" fmla="*/ 103361 w 3024845"/>
                <a:gd name="connsiteY412" fmla="*/ 226986 h 1059043"/>
                <a:gd name="connsiteX413" fmla="*/ 105388 w 3024845"/>
                <a:gd name="connsiteY413" fmla="*/ 226986 h 1059043"/>
                <a:gd name="connsiteX414" fmla="*/ 119575 w 3024845"/>
                <a:gd name="connsiteY414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14016 h 1059043"/>
                <a:gd name="connsiteX328" fmla="*/ 2168560 w 3024845"/>
                <a:gd name="connsiteY328" fmla="*/ 235634 h 1059043"/>
                <a:gd name="connsiteX329" fmla="*/ 2182747 w 3024845"/>
                <a:gd name="connsiteY329" fmla="*/ 252928 h 1059043"/>
                <a:gd name="connsiteX330" fmla="*/ 2180720 w 3024845"/>
                <a:gd name="connsiteY330" fmla="*/ 555577 h 1059043"/>
                <a:gd name="connsiteX331" fmla="*/ 2245574 w 3024845"/>
                <a:gd name="connsiteY331" fmla="*/ 555577 h 1059043"/>
                <a:gd name="connsiteX332" fmla="*/ 2245574 w 3024845"/>
                <a:gd name="connsiteY332" fmla="*/ 631239 h 1059043"/>
                <a:gd name="connsiteX333" fmla="*/ 2253681 w 3024845"/>
                <a:gd name="connsiteY333" fmla="*/ 631239 h 1059043"/>
                <a:gd name="connsiteX334" fmla="*/ 2255708 w 3024845"/>
                <a:gd name="connsiteY334" fmla="*/ 624754 h 1059043"/>
                <a:gd name="connsiteX335" fmla="*/ 2261788 w 3024845"/>
                <a:gd name="connsiteY335" fmla="*/ 624754 h 1059043"/>
                <a:gd name="connsiteX336" fmla="*/ 2263815 w 3024845"/>
                <a:gd name="connsiteY336" fmla="*/ 633401 h 1059043"/>
                <a:gd name="connsiteX337" fmla="*/ 2275975 w 3024845"/>
                <a:gd name="connsiteY337" fmla="*/ 633401 h 1059043"/>
                <a:gd name="connsiteX338" fmla="*/ 2275975 w 3024845"/>
                <a:gd name="connsiteY338" fmla="*/ 626915 h 1059043"/>
                <a:gd name="connsiteX339" fmla="*/ 2298268 w 3024845"/>
                <a:gd name="connsiteY339" fmla="*/ 626915 h 1059043"/>
                <a:gd name="connsiteX340" fmla="*/ 2298268 w 3024845"/>
                <a:gd name="connsiteY340" fmla="*/ 633401 h 1059043"/>
                <a:gd name="connsiteX341" fmla="*/ 2318535 w 3024845"/>
                <a:gd name="connsiteY341" fmla="*/ 633401 h 1059043"/>
                <a:gd name="connsiteX342" fmla="*/ 2318535 w 3024845"/>
                <a:gd name="connsiteY342" fmla="*/ 678798 h 1059043"/>
                <a:gd name="connsiteX343" fmla="*/ 2332722 w 3024845"/>
                <a:gd name="connsiteY343" fmla="*/ 678798 h 1059043"/>
                <a:gd name="connsiteX344" fmla="*/ 2332722 w 3024845"/>
                <a:gd name="connsiteY344" fmla="*/ 665827 h 1059043"/>
                <a:gd name="connsiteX345" fmla="*/ 2348936 w 3024845"/>
                <a:gd name="connsiteY345" fmla="*/ 665827 h 1059043"/>
                <a:gd name="connsiteX346" fmla="*/ 2348936 w 3024845"/>
                <a:gd name="connsiteY346" fmla="*/ 486400 h 1059043"/>
                <a:gd name="connsiteX347" fmla="*/ 2355016 w 3024845"/>
                <a:gd name="connsiteY347" fmla="*/ 479914 h 1059043"/>
                <a:gd name="connsiteX348" fmla="*/ 2427977 w 3024845"/>
                <a:gd name="connsiteY348" fmla="*/ 479914 h 1059043"/>
                <a:gd name="connsiteX349" fmla="*/ 2427977 w 3024845"/>
                <a:gd name="connsiteY349" fmla="*/ 488562 h 1059043"/>
                <a:gd name="connsiteX350" fmla="*/ 2438110 w 3024845"/>
                <a:gd name="connsiteY350" fmla="*/ 488562 h 1059043"/>
                <a:gd name="connsiteX351" fmla="*/ 2438110 w 3024845"/>
                <a:gd name="connsiteY351" fmla="*/ 603136 h 1059043"/>
                <a:gd name="connsiteX352" fmla="*/ 2460404 w 3024845"/>
                <a:gd name="connsiteY352" fmla="*/ 603136 h 1059043"/>
                <a:gd name="connsiteX353" fmla="*/ 2460404 w 3024845"/>
                <a:gd name="connsiteY353" fmla="*/ 536121 h 1059043"/>
                <a:gd name="connsiteX354" fmla="*/ 2486751 w 3024845"/>
                <a:gd name="connsiteY354" fmla="*/ 536121 h 1059043"/>
                <a:gd name="connsiteX355" fmla="*/ 2490804 w 3024845"/>
                <a:gd name="connsiteY355" fmla="*/ 531797 h 1059043"/>
                <a:gd name="connsiteX356" fmla="*/ 2498911 w 3024845"/>
                <a:gd name="connsiteY356" fmla="*/ 531797 h 1059043"/>
                <a:gd name="connsiteX357" fmla="*/ 2502964 w 3024845"/>
                <a:gd name="connsiteY357" fmla="*/ 536121 h 1059043"/>
                <a:gd name="connsiteX358" fmla="*/ 2525258 w 3024845"/>
                <a:gd name="connsiteY358" fmla="*/ 536121 h 1059043"/>
                <a:gd name="connsiteX359" fmla="*/ 2525258 w 3024845"/>
                <a:gd name="connsiteY359" fmla="*/ 419385 h 1059043"/>
                <a:gd name="connsiteX360" fmla="*/ 2582005 w 3024845"/>
                <a:gd name="connsiteY360" fmla="*/ 408576 h 1059043"/>
                <a:gd name="connsiteX361" fmla="*/ 2582005 w 3024845"/>
                <a:gd name="connsiteY361" fmla="*/ 409657 h 1059043"/>
                <a:gd name="connsiteX362" fmla="*/ 2582005 w 3024845"/>
                <a:gd name="connsiteY362" fmla="*/ 417223 h 1059043"/>
                <a:gd name="connsiteX363" fmla="*/ 2608352 w 3024845"/>
                <a:gd name="connsiteY363" fmla="*/ 417223 h 1059043"/>
                <a:gd name="connsiteX364" fmla="*/ 2608352 w 3024845"/>
                <a:gd name="connsiteY364" fmla="*/ 672313 h 1059043"/>
                <a:gd name="connsiteX365" fmla="*/ 2630646 w 3024845"/>
                <a:gd name="connsiteY365" fmla="*/ 672313 h 1059043"/>
                <a:gd name="connsiteX366" fmla="*/ 2630646 w 3024845"/>
                <a:gd name="connsiteY366" fmla="*/ 667989 h 1059043"/>
                <a:gd name="connsiteX367" fmla="*/ 2642806 w 3024845"/>
                <a:gd name="connsiteY367" fmla="*/ 667989 h 1059043"/>
                <a:gd name="connsiteX368" fmla="*/ 2642806 w 3024845"/>
                <a:gd name="connsiteY368" fmla="*/ 672313 h 1059043"/>
                <a:gd name="connsiteX369" fmla="*/ 2667126 w 3024845"/>
                <a:gd name="connsiteY369" fmla="*/ 672313 h 1059043"/>
                <a:gd name="connsiteX370" fmla="*/ 2667126 w 3024845"/>
                <a:gd name="connsiteY370" fmla="*/ 659342 h 1059043"/>
                <a:gd name="connsiteX371" fmla="*/ 2695500 w 3024845"/>
                <a:gd name="connsiteY371" fmla="*/ 659342 h 1059043"/>
                <a:gd name="connsiteX372" fmla="*/ 2707660 w 3024845"/>
                <a:gd name="connsiteY372" fmla="*/ 655018 h 1059043"/>
                <a:gd name="connsiteX373" fmla="*/ 2727927 w 3024845"/>
                <a:gd name="connsiteY373" fmla="*/ 659342 h 1059043"/>
                <a:gd name="connsiteX374" fmla="*/ 2727927 w 3024845"/>
                <a:gd name="connsiteY374" fmla="*/ 642048 h 1059043"/>
                <a:gd name="connsiteX375" fmla="*/ 2736034 w 3024845"/>
                <a:gd name="connsiteY375" fmla="*/ 642048 h 1059043"/>
                <a:gd name="connsiteX376" fmla="*/ 2736034 w 3024845"/>
                <a:gd name="connsiteY376" fmla="*/ 629077 h 1059043"/>
                <a:gd name="connsiteX377" fmla="*/ 2792781 w 3024845"/>
                <a:gd name="connsiteY377" fmla="*/ 629077 h 1059043"/>
                <a:gd name="connsiteX378" fmla="*/ 2792781 w 3024845"/>
                <a:gd name="connsiteY378" fmla="*/ 598812 h 1059043"/>
                <a:gd name="connsiteX379" fmla="*/ 2811021 w 3024845"/>
                <a:gd name="connsiteY379" fmla="*/ 598812 h 1059043"/>
                <a:gd name="connsiteX380" fmla="*/ 2811021 w 3024845"/>
                <a:gd name="connsiteY380" fmla="*/ 592327 h 1059043"/>
                <a:gd name="connsiteX381" fmla="*/ 2823181 w 3024845"/>
                <a:gd name="connsiteY381" fmla="*/ 592327 h 1059043"/>
                <a:gd name="connsiteX382" fmla="*/ 2823181 w 3024845"/>
                <a:gd name="connsiteY382" fmla="*/ 598812 h 1059043"/>
                <a:gd name="connsiteX383" fmla="*/ 2839395 w 3024845"/>
                <a:gd name="connsiteY383" fmla="*/ 598812 h 1059043"/>
                <a:gd name="connsiteX384" fmla="*/ 2839395 w 3024845"/>
                <a:gd name="connsiteY384" fmla="*/ 648533 h 1059043"/>
                <a:gd name="connsiteX385" fmla="*/ 2871822 w 3024845"/>
                <a:gd name="connsiteY385" fmla="*/ 648533 h 1059043"/>
                <a:gd name="connsiteX386" fmla="*/ 2871822 w 3024845"/>
                <a:gd name="connsiteY386" fmla="*/ 622592 h 1059043"/>
                <a:gd name="connsiteX387" fmla="*/ 2910329 w 3024845"/>
                <a:gd name="connsiteY387" fmla="*/ 622592 h 1059043"/>
                <a:gd name="connsiteX388" fmla="*/ 2910329 w 3024845"/>
                <a:gd name="connsiteY388" fmla="*/ 592327 h 1059043"/>
                <a:gd name="connsiteX389" fmla="*/ 2958970 w 3024845"/>
                <a:gd name="connsiteY389" fmla="*/ 592327 h 1059043"/>
                <a:gd name="connsiteX390" fmla="*/ 2958970 w 3024845"/>
                <a:gd name="connsiteY390" fmla="*/ 703483 h 1059043"/>
                <a:gd name="connsiteX391" fmla="*/ 2958970 w 3024845"/>
                <a:gd name="connsiteY391" fmla="*/ 717262 h 1059043"/>
                <a:gd name="connsiteX392" fmla="*/ 3024845 w 3024845"/>
                <a:gd name="connsiteY392" fmla="*/ 717262 h 1059043"/>
                <a:gd name="connsiteX393" fmla="*/ 3024845 w 3024845"/>
                <a:gd name="connsiteY393" fmla="*/ 1059043 h 1059043"/>
                <a:gd name="connsiteX394" fmla="*/ 2054 w 3024845"/>
                <a:gd name="connsiteY394" fmla="*/ 1056710 h 1059043"/>
                <a:gd name="connsiteX395" fmla="*/ 0 w 3024845"/>
                <a:gd name="connsiteY395" fmla="*/ 622592 h 1059043"/>
                <a:gd name="connsiteX396" fmla="*/ 20267 w 3024845"/>
                <a:gd name="connsiteY396" fmla="*/ 622592 h 1059043"/>
                <a:gd name="connsiteX397" fmla="*/ 20774 w 3024845"/>
                <a:gd name="connsiteY397" fmla="*/ 621511 h 1059043"/>
                <a:gd name="connsiteX398" fmla="*/ 24320 w 3024845"/>
                <a:gd name="connsiteY398" fmla="*/ 613945 h 1059043"/>
                <a:gd name="connsiteX399" fmla="*/ 26094 w 3024845"/>
                <a:gd name="connsiteY399" fmla="*/ 614215 h 1059043"/>
                <a:gd name="connsiteX400" fmla="*/ 38507 w 3024845"/>
                <a:gd name="connsiteY400" fmla="*/ 616106 h 1059043"/>
                <a:gd name="connsiteX401" fmla="*/ 39014 w 3024845"/>
                <a:gd name="connsiteY401" fmla="*/ 617458 h 1059043"/>
                <a:gd name="connsiteX402" fmla="*/ 42560 w 3024845"/>
                <a:gd name="connsiteY402" fmla="*/ 626915 h 1059043"/>
                <a:gd name="connsiteX403" fmla="*/ 68907 w 3024845"/>
                <a:gd name="connsiteY403" fmla="*/ 629077 h 1059043"/>
                <a:gd name="connsiteX404" fmla="*/ 68907 w 3024845"/>
                <a:gd name="connsiteY404" fmla="*/ 505856 h 1059043"/>
                <a:gd name="connsiteX405" fmla="*/ 70934 w 3024845"/>
                <a:gd name="connsiteY405" fmla="*/ 505856 h 1059043"/>
                <a:gd name="connsiteX406" fmla="*/ 85121 w 3024845"/>
                <a:gd name="connsiteY406" fmla="*/ 505856 h 1059043"/>
                <a:gd name="connsiteX407" fmla="*/ 85121 w 3024845"/>
                <a:gd name="connsiteY407" fmla="*/ 369664 h 1059043"/>
                <a:gd name="connsiteX408" fmla="*/ 86894 w 3024845"/>
                <a:gd name="connsiteY408" fmla="*/ 369664 h 1059043"/>
                <a:gd name="connsiteX409" fmla="*/ 99308 w 3024845"/>
                <a:gd name="connsiteY409" fmla="*/ 369664 h 1059043"/>
                <a:gd name="connsiteX410" fmla="*/ 99308 w 3024845"/>
                <a:gd name="connsiteY410" fmla="*/ 255090 h 1059043"/>
                <a:gd name="connsiteX411" fmla="*/ 103361 w 3024845"/>
                <a:gd name="connsiteY411" fmla="*/ 226986 h 1059043"/>
                <a:gd name="connsiteX412" fmla="*/ 105388 w 3024845"/>
                <a:gd name="connsiteY412" fmla="*/ 226986 h 1059043"/>
                <a:gd name="connsiteX413" fmla="*/ 119575 w 3024845"/>
                <a:gd name="connsiteY413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14016 h 1059043"/>
                <a:gd name="connsiteX328" fmla="*/ 2168560 w 3024845"/>
                <a:gd name="connsiteY328" fmla="*/ 235634 h 1059043"/>
                <a:gd name="connsiteX329" fmla="*/ 2180720 w 3024845"/>
                <a:gd name="connsiteY329" fmla="*/ 555577 h 1059043"/>
                <a:gd name="connsiteX330" fmla="*/ 2245574 w 3024845"/>
                <a:gd name="connsiteY330" fmla="*/ 555577 h 1059043"/>
                <a:gd name="connsiteX331" fmla="*/ 2245574 w 3024845"/>
                <a:gd name="connsiteY331" fmla="*/ 631239 h 1059043"/>
                <a:gd name="connsiteX332" fmla="*/ 2253681 w 3024845"/>
                <a:gd name="connsiteY332" fmla="*/ 631239 h 1059043"/>
                <a:gd name="connsiteX333" fmla="*/ 2255708 w 3024845"/>
                <a:gd name="connsiteY333" fmla="*/ 624754 h 1059043"/>
                <a:gd name="connsiteX334" fmla="*/ 2261788 w 3024845"/>
                <a:gd name="connsiteY334" fmla="*/ 624754 h 1059043"/>
                <a:gd name="connsiteX335" fmla="*/ 2263815 w 3024845"/>
                <a:gd name="connsiteY335" fmla="*/ 633401 h 1059043"/>
                <a:gd name="connsiteX336" fmla="*/ 2275975 w 3024845"/>
                <a:gd name="connsiteY336" fmla="*/ 633401 h 1059043"/>
                <a:gd name="connsiteX337" fmla="*/ 2275975 w 3024845"/>
                <a:gd name="connsiteY337" fmla="*/ 626915 h 1059043"/>
                <a:gd name="connsiteX338" fmla="*/ 2298268 w 3024845"/>
                <a:gd name="connsiteY338" fmla="*/ 626915 h 1059043"/>
                <a:gd name="connsiteX339" fmla="*/ 2298268 w 3024845"/>
                <a:gd name="connsiteY339" fmla="*/ 633401 h 1059043"/>
                <a:gd name="connsiteX340" fmla="*/ 2318535 w 3024845"/>
                <a:gd name="connsiteY340" fmla="*/ 633401 h 1059043"/>
                <a:gd name="connsiteX341" fmla="*/ 2318535 w 3024845"/>
                <a:gd name="connsiteY341" fmla="*/ 678798 h 1059043"/>
                <a:gd name="connsiteX342" fmla="*/ 2332722 w 3024845"/>
                <a:gd name="connsiteY342" fmla="*/ 678798 h 1059043"/>
                <a:gd name="connsiteX343" fmla="*/ 2332722 w 3024845"/>
                <a:gd name="connsiteY343" fmla="*/ 665827 h 1059043"/>
                <a:gd name="connsiteX344" fmla="*/ 2348936 w 3024845"/>
                <a:gd name="connsiteY344" fmla="*/ 665827 h 1059043"/>
                <a:gd name="connsiteX345" fmla="*/ 2348936 w 3024845"/>
                <a:gd name="connsiteY345" fmla="*/ 486400 h 1059043"/>
                <a:gd name="connsiteX346" fmla="*/ 2355016 w 3024845"/>
                <a:gd name="connsiteY346" fmla="*/ 479914 h 1059043"/>
                <a:gd name="connsiteX347" fmla="*/ 2427977 w 3024845"/>
                <a:gd name="connsiteY347" fmla="*/ 479914 h 1059043"/>
                <a:gd name="connsiteX348" fmla="*/ 2427977 w 3024845"/>
                <a:gd name="connsiteY348" fmla="*/ 488562 h 1059043"/>
                <a:gd name="connsiteX349" fmla="*/ 2438110 w 3024845"/>
                <a:gd name="connsiteY349" fmla="*/ 488562 h 1059043"/>
                <a:gd name="connsiteX350" fmla="*/ 2438110 w 3024845"/>
                <a:gd name="connsiteY350" fmla="*/ 603136 h 1059043"/>
                <a:gd name="connsiteX351" fmla="*/ 2460404 w 3024845"/>
                <a:gd name="connsiteY351" fmla="*/ 603136 h 1059043"/>
                <a:gd name="connsiteX352" fmla="*/ 2460404 w 3024845"/>
                <a:gd name="connsiteY352" fmla="*/ 536121 h 1059043"/>
                <a:gd name="connsiteX353" fmla="*/ 2486751 w 3024845"/>
                <a:gd name="connsiteY353" fmla="*/ 536121 h 1059043"/>
                <a:gd name="connsiteX354" fmla="*/ 2490804 w 3024845"/>
                <a:gd name="connsiteY354" fmla="*/ 531797 h 1059043"/>
                <a:gd name="connsiteX355" fmla="*/ 2498911 w 3024845"/>
                <a:gd name="connsiteY355" fmla="*/ 531797 h 1059043"/>
                <a:gd name="connsiteX356" fmla="*/ 2502964 w 3024845"/>
                <a:gd name="connsiteY356" fmla="*/ 536121 h 1059043"/>
                <a:gd name="connsiteX357" fmla="*/ 2525258 w 3024845"/>
                <a:gd name="connsiteY357" fmla="*/ 536121 h 1059043"/>
                <a:gd name="connsiteX358" fmla="*/ 2525258 w 3024845"/>
                <a:gd name="connsiteY358" fmla="*/ 419385 h 1059043"/>
                <a:gd name="connsiteX359" fmla="*/ 2582005 w 3024845"/>
                <a:gd name="connsiteY359" fmla="*/ 408576 h 1059043"/>
                <a:gd name="connsiteX360" fmla="*/ 2582005 w 3024845"/>
                <a:gd name="connsiteY360" fmla="*/ 409657 h 1059043"/>
                <a:gd name="connsiteX361" fmla="*/ 2582005 w 3024845"/>
                <a:gd name="connsiteY361" fmla="*/ 417223 h 1059043"/>
                <a:gd name="connsiteX362" fmla="*/ 2608352 w 3024845"/>
                <a:gd name="connsiteY362" fmla="*/ 417223 h 1059043"/>
                <a:gd name="connsiteX363" fmla="*/ 2608352 w 3024845"/>
                <a:gd name="connsiteY363" fmla="*/ 672313 h 1059043"/>
                <a:gd name="connsiteX364" fmla="*/ 2630646 w 3024845"/>
                <a:gd name="connsiteY364" fmla="*/ 672313 h 1059043"/>
                <a:gd name="connsiteX365" fmla="*/ 2630646 w 3024845"/>
                <a:gd name="connsiteY365" fmla="*/ 667989 h 1059043"/>
                <a:gd name="connsiteX366" fmla="*/ 2642806 w 3024845"/>
                <a:gd name="connsiteY366" fmla="*/ 667989 h 1059043"/>
                <a:gd name="connsiteX367" fmla="*/ 2642806 w 3024845"/>
                <a:gd name="connsiteY367" fmla="*/ 672313 h 1059043"/>
                <a:gd name="connsiteX368" fmla="*/ 2667126 w 3024845"/>
                <a:gd name="connsiteY368" fmla="*/ 672313 h 1059043"/>
                <a:gd name="connsiteX369" fmla="*/ 2667126 w 3024845"/>
                <a:gd name="connsiteY369" fmla="*/ 659342 h 1059043"/>
                <a:gd name="connsiteX370" fmla="*/ 2695500 w 3024845"/>
                <a:gd name="connsiteY370" fmla="*/ 659342 h 1059043"/>
                <a:gd name="connsiteX371" fmla="*/ 2707660 w 3024845"/>
                <a:gd name="connsiteY371" fmla="*/ 655018 h 1059043"/>
                <a:gd name="connsiteX372" fmla="*/ 2727927 w 3024845"/>
                <a:gd name="connsiteY372" fmla="*/ 659342 h 1059043"/>
                <a:gd name="connsiteX373" fmla="*/ 2727927 w 3024845"/>
                <a:gd name="connsiteY373" fmla="*/ 642048 h 1059043"/>
                <a:gd name="connsiteX374" fmla="*/ 2736034 w 3024845"/>
                <a:gd name="connsiteY374" fmla="*/ 642048 h 1059043"/>
                <a:gd name="connsiteX375" fmla="*/ 2736034 w 3024845"/>
                <a:gd name="connsiteY375" fmla="*/ 629077 h 1059043"/>
                <a:gd name="connsiteX376" fmla="*/ 2792781 w 3024845"/>
                <a:gd name="connsiteY376" fmla="*/ 629077 h 1059043"/>
                <a:gd name="connsiteX377" fmla="*/ 2792781 w 3024845"/>
                <a:gd name="connsiteY377" fmla="*/ 598812 h 1059043"/>
                <a:gd name="connsiteX378" fmla="*/ 2811021 w 3024845"/>
                <a:gd name="connsiteY378" fmla="*/ 598812 h 1059043"/>
                <a:gd name="connsiteX379" fmla="*/ 2811021 w 3024845"/>
                <a:gd name="connsiteY379" fmla="*/ 592327 h 1059043"/>
                <a:gd name="connsiteX380" fmla="*/ 2823181 w 3024845"/>
                <a:gd name="connsiteY380" fmla="*/ 592327 h 1059043"/>
                <a:gd name="connsiteX381" fmla="*/ 2823181 w 3024845"/>
                <a:gd name="connsiteY381" fmla="*/ 598812 h 1059043"/>
                <a:gd name="connsiteX382" fmla="*/ 2839395 w 3024845"/>
                <a:gd name="connsiteY382" fmla="*/ 598812 h 1059043"/>
                <a:gd name="connsiteX383" fmla="*/ 2839395 w 3024845"/>
                <a:gd name="connsiteY383" fmla="*/ 648533 h 1059043"/>
                <a:gd name="connsiteX384" fmla="*/ 2871822 w 3024845"/>
                <a:gd name="connsiteY384" fmla="*/ 648533 h 1059043"/>
                <a:gd name="connsiteX385" fmla="*/ 2871822 w 3024845"/>
                <a:gd name="connsiteY385" fmla="*/ 622592 h 1059043"/>
                <a:gd name="connsiteX386" fmla="*/ 2910329 w 3024845"/>
                <a:gd name="connsiteY386" fmla="*/ 622592 h 1059043"/>
                <a:gd name="connsiteX387" fmla="*/ 2910329 w 3024845"/>
                <a:gd name="connsiteY387" fmla="*/ 592327 h 1059043"/>
                <a:gd name="connsiteX388" fmla="*/ 2958970 w 3024845"/>
                <a:gd name="connsiteY388" fmla="*/ 592327 h 1059043"/>
                <a:gd name="connsiteX389" fmla="*/ 2958970 w 3024845"/>
                <a:gd name="connsiteY389" fmla="*/ 703483 h 1059043"/>
                <a:gd name="connsiteX390" fmla="*/ 2958970 w 3024845"/>
                <a:gd name="connsiteY390" fmla="*/ 717262 h 1059043"/>
                <a:gd name="connsiteX391" fmla="*/ 3024845 w 3024845"/>
                <a:gd name="connsiteY391" fmla="*/ 717262 h 1059043"/>
                <a:gd name="connsiteX392" fmla="*/ 3024845 w 3024845"/>
                <a:gd name="connsiteY392" fmla="*/ 1059043 h 1059043"/>
                <a:gd name="connsiteX393" fmla="*/ 2054 w 3024845"/>
                <a:gd name="connsiteY393" fmla="*/ 1056710 h 1059043"/>
                <a:gd name="connsiteX394" fmla="*/ 0 w 3024845"/>
                <a:gd name="connsiteY394" fmla="*/ 622592 h 1059043"/>
                <a:gd name="connsiteX395" fmla="*/ 20267 w 3024845"/>
                <a:gd name="connsiteY395" fmla="*/ 622592 h 1059043"/>
                <a:gd name="connsiteX396" fmla="*/ 20774 w 3024845"/>
                <a:gd name="connsiteY396" fmla="*/ 621511 h 1059043"/>
                <a:gd name="connsiteX397" fmla="*/ 24320 w 3024845"/>
                <a:gd name="connsiteY397" fmla="*/ 613945 h 1059043"/>
                <a:gd name="connsiteX398" fmla="*/ 26094 w 3024845"/>
                <a:gd name="connsiteY398" fmla="*/ 614215 h 1059043"/>
                <a:gd name="connsiteX399" fmla="*/ 38507 w 3024845"/>
                <a:gd name="connsiteY399" fmla="*/ 616106 h 1059043"/>
                <a:gd name="connsiteX400" fmla="*/ 39014 w 3024845"/>
                <a:gd name="connsiteY400" fmla="*/ 617458 h 1059043"/>
                <a:gd name="connsiteX401" fmla="*/ 42560 w 3024845"/>
                <a:gd name="connsiteY401" fmla="*/ 626915 h 1059043"/>
                <a:gd name="connsiteX402" fmla="*/ 68907 w 3024845"/>
                <a:gd name="connsiteY402" fmla="*/ 629077 h 1059043"/>
                <a:gd name="connsiteX403" fmla="*/ 68907 w 3024845"/>
                <a:gd name="connsiteY403" fmla="*/ 505856 h 1059043"/>
                <a:gd name="connsiteX404" fmla="*/ 70934 w 3024845"/>
                <a:gd name="connsiteY404" fmla="*/ 505856 h 1059043"/>
                <a:gd name="connsiteX405" fmla="*/ 85121 w 3024845"/>
                <a:gd name="connsiteY405" fmla="*/ 505856 h 1059043"/>
                <a:gd name="connsiteX406" fmla="*/ 85121 w 3024845"/>
                <a:gd name="connsiteY406" fmla="*/ 369664 h 1059043"/>
                <a:gd name="connsiteX407" fmla="*/ 86894 w 3024845"/>
                <a:gd name="connsiteY407" fmla="*/ 369664 h 1059043"/>
                <a:gd name="connsiteX408" fmla="*/ 99308 w 3024845"/>
                <a:gd name="connsiteY408" fmla="*/ 369664 h 1059043"/>
                <a:gd name="connsiteX409" fmla="*/ 99308 w 3024845"/>
                <a:gd name="connsiteY409" fmla="*/ 255090 h 1059043"/>
                <a:gd name="connsiteX410" fmla="*/ 103361 w 3024845"/>
                <a:gd name="connsiteY410" fmla="*/ 226986 h 1059043"/>
                <a:gd name="connsiteX411" fmla="*/ 105388 w 3024845"/>
                <a:gd name="connsiteY411" fmla="*/ 226986 h 1059043"/>
                <a:gd name="connsiteX412" fmla="*/ 119575 w 3024845"/>
                <a:gd name="connsiteY412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35634 h 1059043"/>
                <a:gd name="connsiteX328" fmla="*/ 2180720 w 3024845"/>
                <a:gd name="connsiteY328" fmla="*/ 555577 h 1059043"/>
                <a:gd name="connsiteX329" fmla="*/ 2245574 w 3024845"/>
                <a:gd name="connsiteY329" fmla="*/ 555577 h 1059043"/>
                <a:gd name="connsiteX330" fmla="*/ 2245574 w 3024845"/>
                <a:gd name="connsiteY330" fmla="*/ 631239 h 1059043"/>
                <a:gd name="connsiteX331" fmla="*/ 2253681 w 3024845"/>
                <a:gd name="connsiteY331" fmla="*/ 631239 h 1059043"/>
                <a:gd name="connsiteX332" fmla="*/ 2255708 w 3024845"/>
                <a:gd name="connsiteY332" fmla="*/ 624754 h 1059043"/>
                <a:gd name="connsiteX333" fmla="*/ 2261788 w 3024845"/>
                <a:gd name="connsiteY333" fmla="*/ 624754 h 1059043"/>
                <a:gd name="connsiteX334" fmla="*/ 2263815 w 3024845"/>
                <a:gd name="connsiteY334" fmla="*/ 633401 h 1059043"/>
                <a:gd name="connsiteX335" fmla="*/ 2275975 w 3024845"/>
                <a:gd name="connsiteY335" fmla="*/ 633401 h 1059043"/>
                <a:gd name="connsiteX336" fmla="*/ 2275975 w 3024845"/>
                <a:gd name="connsiteY336" fmla="*/ 626915 h 1059043"/>
                <a:gd name="connsiteX337" fmla="*/ 2298268 w 3024845"/>
                <a:gd name="connsiteY337" fmla="*/ 626915 h 1059043"/>
                <a:gd name="connsiteX338" fmla="*/ 2298268 w 3024845"/>
                <a:gd name="connsiteY338" fmla="*/ 633401 h 1059043"/>
                <a:gd name="connsiteX339" fmla="*/ 2318535 w 3024845"/>
                <a:gd name="connsiteY339" fmla="*/ 633401 h 1059043"/>
                <a:gd name="connsiteX340" fmla="*/ 2318535 w 3024845"/>
                <a:gd name="connsiteY340" fmla="*/ 678798 h 1059043"/>
                <a:gd name="connsiteX341" fmla="*/ 2332722 w 3024845"/>
                <a:gd name="connsiteY341" fmla="*/ 678798 h 1059043"/>
                <a:gd name="connsiteX342" fmla="*/ 2332722 w 3024845"/>
                <a:gd name="connsiteY342" fmla="*/ 665827 h 1059043"/>
                <a:gd name="connsiteX343" fmla="*/ 2348936 w 3024845"/>
                <a:gd name="connsiteY343" fmla="*/ 665827 h 1059043"/>
                <a:gd name="connsiteX344" fmla="*/ 2348936 w 3024845"/>
                <a:gd name="connsiteY344" fmla="*/ 486400 h 1059043"/>
                <a:gd name="connsiteX345" fmla="*/ 2355016 w 3024845"/>
                <a:gd name="connsiteY345" fmla="*/ 479914 h 1059043"/>
                <a:gd name="connsiteX346" fmla="*/ 2427977 w 3024845"/>
                <a:gd name="connsiteY346" fmla="*/ 479914 h 1059043"/>
                <a:gd name="connsiteX347" fmla="*/ 2427977 w 3024845"/>
                <a:gd name="connsiteY347" fmla="*/ 488562 h 1059043"/>
                <a:gd name="connsiteX348" fmla="*/ 2438110 w 3024845"/>
                <a:gd name="connsiteY348" fmla="*/ 488562 h 1059043"/>
                <a:gd name="connsiteX349" fmla="*/ 2438110 w 3024845"/>
                <a:gd name="connsiteY349" fmla="*/ 603136 h 1059043"/>
                <a:gd name="connsiteX350" fmla="*/ 2460404 w 3024845"/>
                <a:gd name="connsiteY350" fmla="*/ 603136 h 1059043"/>
                <a:gd name="connsiteX351" fmla="*/ 2460404 w 3024845"/>
                <a:gd name="connsiteY351" fmla="*/ 536121 h 1059043"/>
                <a:gd name="connsiteX352" fmla="*/ 2486751 w 3024845"/>
                <a:gd name="connsiteY352" fmla="*/ 536121 h 1059043"/>
                <a:gd name="connsiteX353" fmla="*/ 2490804 w 3024845"/>
                <a:gd name="connsiteY353" fmla="*/ 531797 h 1059043"/>
                <a:gd name="connsiteX354" fmla="*/ 2498911 w 3024845"/>
                <a:gd name="connsiteY354" fmla="*/ 531797 h 1059043"/>
                <a:gd name="connsiteX355" fmla="*/ 2502964 w 3024845"/>
                <a:gd name="connsiteY355" fmla="*/ 536121 h 1059043"/>
                <a:gd name="connsiteX356" fmla="*/ 2525258 w 3024845"/>
                <a:gd name="connsiteY356" fmla="*/ 536121 h 1059043"/>
                <a:gd name="connsiteX357" fmla="*/ 2525258 w 3024845"/>
                <a:gd name="connsiteY357" fmla="*/ 419385 h 1059043"/>
                <a:gd name="connsiteX358" fmla="*/ 2582005 w 3024845"/>
                <a:gd name="connsiteY358" fmla="*/ 408576 h 1059043"/>
                <a:gd name="connsiteX359" fmla="*/ 2582005 w 3024845"/>
                <a:gd name="connsiteY359" fmla="*/ 409657 h 1059043"/>
                <a:gd name="connsiteX360" fmla="*/ 2582005 w 3024845"/>
                <a:gd name="connsiteY360" fmla="*/ 417223 h 1059043"/>
                <a:gd name="connsiteX361" fmla="*/ 2608352 w 3024845"/>
                <a:gd name="connsiteY361" fmla="*/ 417223 h 1059043"/>
                <a:gd name="connsiteX362" fmla="*/ 2608352 w 3024845"/>
                <a:gd name="connsiteY362" fmla="*/ 672313 h 1059043"/>
                <a:gd name="connsiteX363" fmla="*/ 2630646 w 3024845"/>
                <a:gd name="connsiteY363" fmla="*/ 672313 h 1059043"/>
                <a:gd name="connsiteX364" fmla="*/ 2630646 w 3024845"/>
                <a:gd name="connsiteY364" fmla="*/ 667989 h 1059043"/>
                <a:gd name="connsiteX365" fmla="*/ 2642806 w 3024845"/>
                <a:gd name="connsiteY365" fmla="*/ 667989 h 1059043"/>
                <a:gd name="connsiteX366" fmla="*/ 2642806 w 3024845"/>
                <a:gd name="connsiteY366" fmla="*/ 672313 h 1059043"/>
                <a:gd name="connsiteX367" fmla="*/ 2667126 w 3024845"/>
                <a:gd name="connsiteY367" fmla="*/ 672313 h 1059043"/>
                <a:gd name="connsiteX368" fmla="*/ 2667126 w 3024845"/>
                <a:gd name="connsiteY368" fmla="*/ 659342 h 1059043"/>
                <a:gd name="connsiteX369" fmla="*/ 2695500 w 3024845"/>
                <a:gd name="connsiteY369" fmla="*/ 659342 h 1059043"/>
                <a:gd name="connsiteX370" fmla="*/ 2707660 w 3024845"/>
                <a:gd name="connsiteY370" fmla="*/ 655018 h 1059043"/>
                <a:gd name="connsiteX371" fmla="*/ 2727927 w 3024845"/>
                <a:gd name="connsiteY371" fmla="*/ 659342 h 1059043"/>
                <a:gd name="connsiteX372" fmla="*/ 2727927 w 3024845"/>
                <a:gd name="connsiteY372" fmla="*/ 642048 h 1059043"/>
                <a:gd name="connsiteX373" fmla="*/ 2736034 w 3024845"/>
                <a:gd name="connsiteY373" fmla="*/ 642048 h 1059043"/>
                <a:gd name="connsiteX374" fmla="*/ 2736034 w 3024845"/>
                <a:gd name="connsiteY374" fmla="*/ 629077 h 1059043"/>
                <a:gd name="connsiteX375" fmla="*/ 2792781 w 3024845"/>
                <a:gd name="connsiteY375" fmla="*/ 629077 h 1059043"/>
                <a:gd name="connsiteX376" fmla="*/ 2792781 w 3024845"/>
                <a:gd name="connsiteY376" fmla="*/ 598812 h 1059043"/>
                <a:gd name="connsiteX377" fmla="*/ 2811021 w 3024845"/>
                <a:gd name="connsiteY377" fmla="*/ 598812 h 1059043"/>
                <a:gd name="connsiteX378" fmla="*/ 2811021 w 3024845"/>
                <a:gd name="connsiteY378" fmla="*/ 592327 h 1059043"/>
                <a:gd name="connsiteX379" fmla="*/ 2823181 w 3024845"/>
                <a:gd name="connsiteY379" fmla="*/ 592327 h 1059043"/>
                <a:gd name="connsiteX380" fmla="*/ 2823181 w 3024845"/>
                <a:gd name="connsiteY380" fmla="*/ 598812 h 1059043"/>
                <a:gd name="connsiteX381" fmla="*/ 2839395 w 3024845"/>
                <a:gd name="connsiteY381" fmla="*/ 598812 h 1059043"/>
                <a:gd name="connsiteX382" fmla="*/ 2839395 w 3024845"/>
                <a:gd name="connsiteY382" fmla="*/ 648533 h 1059043"/>
                <a:gd name="connsiteX383" fmla="*/ 2871822 w 3024845"/>
                <a:gd name="connsiteY383" fmla="*/ 648533 h 1059043"/>
                <a:gd name="connsiteX384" fmla="*/ 2871822 w 3024845"/>
                <a:gd name="connsiteY384" fmla="*/ 622592 h 1059043"/>
                <a:gd name="connsiteX385" fmla="*/ 2910329 w 3024845"/>
                <a:gd name="connsiteY385" fmla="*/ 622592 h 1059043"/>
                <a:gd name="connsiteX386" fmla="*/ 2910329 w 3024845"/>
                <a:gd name="connsiteY386" fmla="*/ 592327 h 1059043"/>
                <a:gd name="connsiteX387" fmla="*/ 2958970 w 3024845"/>
                <a:gd name="connsiteY387" fmla="*/ 592327 h 1059043"/>
                <a:gd name="connsiteX388" fmla="*/ 2958970 w 3024845"/>
                <a:gd name="connsiteY388" fmla="*/ 703483 h 1059043"/>
                <a:gd name="connsiteX389" fmla="*/ 2958970 w 3024845"/>
                <a:gd name="connsiteY389" fmla="*/ 717262 h 1059043"/>
                <a:gd name="connsiteX390" fmla="*/ 3024845 w 3024845"/>
                <a:gd name="connsiteY390" fmla="*/ 717262 h 1059043"/>
                <a:gd name="connsiteX391" fmla="*/ 3024845 w 3024845"/>
                <a:gd name="connsiteY391" fmla="*/ 1059043 h 1059043"/>
                <a:gd name="connsiteX392" fmla="*/ 2054 w 3024845"/>
                <a:gd name="connsiteY392" fmla="*/ 1056710 h 1059043"/>
                <a:gd name="connsiteX393" fmla="*/ 0 w 3024845"/>
                <a:gd name="connsiteY393" fmla="*/ 622592 h 1059043"/>
                <a:gd name="connsiteX394" fmla="*/ 20267 w 3024845"/>
                <a:gd name="connsiteY394" fmla="*/ 622592 h 1059043"/>
                <a:gd name="connsiteX395" fmla="*/ 20774 w 3024845"/>
                <a:gd name="connsiteY395" fmla="*/ 621511 h 1059043"/>
                <a:gd name="connsiteX396" fmla="*/ 24320 w 3024845"/>
                <a:gd name="connsiteY396" fmla="*/ 613945 h 1059043"/>
                <a:gd name="connsiteX397" fmla="*/ 26094 w 3024845"/>
                <a:gd name="connsiteY397" fmla="*/ 614215 h 1059043"/>
                <a:gd name="connsiteX398" fmla="*/ 38507 w 3024845"/>
                <a:gd name="connsiteY398" fmla="*/ 616106 h 1059043"/>
                <a:gd name="connsiteX399" fmla="*/ 39014 w 3024845"/>
                <a:gd name="connsiteY399" fmla="*/ 617458 h 1059043"/>
                <a:gd name="connsiteX400" fmla="*/ 42560 w 3024845"/>
                <a:gd name="connsiteY400" fmla="*/ 626915 h 1059043"/>
                <a:gd name="connsiteX401" fmla="*/ 68907 w 3024845"/>
                <a:gd name="connsiteY401" fmla="*/ 629077 h 1059043"/>
                <a:gd name="connsiteX402" fmla="*/ 68907 w 3024845"/>
                <a:gd name="connsiteY402" fmla="*/ 505856 h 1059043"/>
                <a:gd name="connsiteX403" fmla="*/ 70934 w 3024845"/>
                <a:gd name="connsiteY403" fmla="*/ 505856 h 1059043"/>
                <a:gd name="connsiteX404" fmla="*/ 85121 w 3024845"/>
                <a:gd name="connsiteY404" fmla="*/ 505856 h 1059043"/>
                <a:gd name="connsiteX405" fmla="*/ 85121 w 3024845"/>
                <a:gd name="connsiteY405" fmla="*/ 369664 h 1059043"/>
                <a:gd name="connsiteX406" fmla="*/ 86894 w 3024845"/>
                <a:gd name="connsiteY406" fmla="*/ 369664 h 1059043"/>
                <a:gd name="connsiteX407" fmla="*/ 99308 w 3024845"/>
                <a:gd name="connsiteY407" fmla="*/ 369664 h 1059043"/>
                <a:gd name="connsiteX408" fmla="*/ 99308 w 3024845"/>
                <a:gd name="connsiteY408" fmla="*/ 255090 h 1059043"/>
                <a:gd name="connsiteX409" fmla="*/ 103361 w 3024845"/>
                <a:gd name="connsiteY409" fmla="*/ 226986 h 1059043"/>
                <a:gd name="connsiteX410" fmla="*/ 105388 w 3024845"/>
                <a:gd name="connsiteY410" fmla="*/ 226986 h 1059043"/>
                <a:gd name="connsiteX411" fmla="*/ 119575 w 3024845"/>
                <a:gd name="connsiteY411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80720 w 3024845"/>
                <a:gd name="connsiteY327" fmla="*/ 555577 h 1059043"/>
                <a:gd name="connsiteX328" fmla="*/ 2245574 w 3024845"/>
                <a:gd name="connsiteY328" fmla="*/ 555577 h 1059043"/>
                <a:gd name="connsiteX329" fmla="*/ 2245574 w 3024845"/>
                <a:gd name="connsiteY329" fmla="*/ 631239 h 1059043"/>
                <a:gd name="connsiteX330" fmla="*/ 2253681 w 3024845"/>
                <a:gd name="connsiteY330" fmla="*/ 631239 h 1059043"/>
                <a:gd name="connsiteX331" fmla="*/ 2255708 w 3024845"/>
                <a:gd name="connsiteY331" fmla="*/ 624754 h 1059043"/>
                <a:gd name="connsiteX332" fmla="*/ 2261788 w 3024845"/>
                <a:gd name="connsiteY332" fmla="*/ 624754 h 1059043"/>
                <a:gd name="connsiteX333" fmla="*/ 2263815 w 3024845"/>
                <a:gd name="connsiteY333" fmla="*/ 633401 h 1059043"/>
                <a:gd name="connsiteX334" fmla="*/ 2275975 w 3024845"/>
                <a:gd name="connsiteY334" fmla="*/ 633401 h 1059043"/>
                <a:gd name="connsiteX335" fmla="*/ 2275975 w 3024845"/>
                <a:gd name="connsiteY335" fmla="*/ 626915 h 1059043"/>
                <a:gd name="connsiteX336" fmla="*/ 2298268 w 3024845"/>
                <a:gd name="connsiteY336" fmla="*/ 626915 h 1059043"/>
                <a:gd name="connsiteX337" fmla="*/ 2298268 w 3024845"/>
                <a:gd name="connsiteY337" fmla="*/ 633401 h 1059043"/>
                <a:gd name="connsiteX338" fmla="*/ 2318535 w 3024845"/>
                <a:gd name="connsiteY338" fmla="*/ 633401 h 1059043"/>
                <a:gd name="connsiteX339" fmla="*/ 2318535 w 3024845"/>
                <a:gd name="connsiteY339" fmla="*/ 678798 h 1059043"/>
                <a:gd name="connsiteX340" fmla="*/ 2332722 w 3024845"/>
                <a:gd name="connsiteY340" fmla="*/ 678798 h 1059043"/>
                <a:gd name="connsiteX341" fmla="*/ 2332722 w 3024845"/>
                <a:gd name="connsiteY341" fmla="*/ 665827 h 1059043"/>
                <a:gd name="connsiteX342" fmla="*/ 2348936 w 3024845"/>
                <a:gd name="connsiteY342" fmla="*/ 665827 h 1059043"/>
                <a:gd name="connsiteX343" fmla="*/ 2348936 w 3024845"/>
                <a:gd name="connsiteY343" fmla="*/ 486400 h 1059043"/>
                <a:gd name="connsiteX344" fmla="*/ 2355016 w 3024845"/>
                <a:gd name="connsiteY344" fmla="*/ 479914 h 1059043"/>
                <a:gd name="connsiteX345" fmla="*/ 2427977 w 3024845"/>
                <a:gd name="connsiteY345" fmla="*/ 479914 h 1059043"/>
                <a:gd name="connsiteX346" fmla="*/ 2427977 w 3024845"/>
                <a:gd name="connsiteY346" fmla="*/ 488562 h 1059043"/>
                <a:gd name="connsiteX347" fmla="*/ 2438110 w 3024845"/>
                <a:gd name="connsiteY347" fmla="*/ 488562 h 1059043"/>
                <a:gd name="connsiteX348" fmla="*/ 2438110 w 3024845"/>
                <a:gd name="connsiteY348" fmla="*/ 603136 h 1059043"/>
                <a:gd name="connsiteX349" fmla="*/ 2460404 w 3024845"/>
                <a:gd name="connsiteY349" fmla="*/ 603136 h 1059043"/>
                <a:gd name="connsiteX350" fmla="*/ 2460404 w 3024845"/>
                <a:gd name="connsiteY350" fmla="*/ 536121 h 1059043"/>
                <a:gd name="connsiteX351" fmla="*/ 2486751 w 3024845"/>
                <a:gd name="connsiteY351" fmla="*/ 536121 h 1059043"/>
                <a:gd name="connsiteX352" fmla="*/ 2490804 w 3024845"/>
                <a:gd name="connsiteY352" fmla="*/ 531797 h 1059043"/>
                <a:gd name="connsiteX353" fmla="*/ 2498911 w 3024845"/>
                <a:gd name="connsiteY353" fmla="*/ 531797 h 1059043"/>
                <a:gd name="connsiteX354" fmla="*/ 2502964 w 3024845"/>
                <a:gd name="connsiteY354" fmla="*/ 536121 h 1059043"/>
                <a:gd name="connsiteX355" fmla="*/ 2525258 w 3024845"/>
                <a:gd name="connsiteY355" fmla="*/ 536121 h 1059043"/>
                <a:gd name="connsiteX356" fmla="*/ 2525258 w 3024845"/>
                <a:gd name="connsiteY356" fmla="*/ 419385 h 1059043"/>
                <a:gd name="connsiteX357" fmla="*/ 2582005 w 3024845"/>
                <a:gd name="connsiteY357" fmla="*/ 408576 h 1059043"/>
                <a:gd name="connsiteX358" fmla="*/ 2582005 w 3024845"/>
                <a:gd name="connsiteY358" fmla="*/ 409657 h 1059043"/>
                <a:gd name="connsiteX359" fmla="*/ 2582005 w 3024845"/>
                <a:gd name="connsiteY359" fmla="*/ 417223 h 1059043"/>
                <a:gd name="connsiteX360" fmla="*/ 2608352 w 3024845"/>
                <a:gd name="connsiteY360" fmla="*/ 417223 h 1059043"/>
                <a:gd name="connsiteX361" fmla="*/ 2608352 w 3024845"/>
                <a:gd name="connsiteY361" fmla="*/ 672313 h 1059043"/>
                <a:gd name="connsiteX362" fmla="*/ 2630646 w 3024845"/>
                <a:gd name="connsiteY362" fmla="*/ 672313 h 1059043"/>
                <a:gd name="connsiteX363" fmla="*/ 2630646 w 3024845"/>
                <a:gd name="connsiteY363" fmla="*/ 667989 h 1059043"/>
                <a:gd name="connsiteX364" fmla="*/ 2642806 w 3024845"/>
                <a:gd name="connsiteY364" fmla="*/ 667989 h 1059043"/>
                <a:gd name="connsiteX365" fmla="*/ 2642806 w 3024845"/>
                <a:gd name="connsiteY365" fmla="*/ 672313 h 1059043"/>
                <a:gd name="connsiteX366" fmla="*/ 2667126 w 3024845"/>
                <a:gd name="connsiteY366" fmla="*/ 672313 h 1059043"/>
                <a:gd name="connsiteX367" fmla="*/ 2667126 w 3024845"/>
                <a:gd name="connsiteY367" fmla="*/ 659342 h 1059043"/>
                <a:gd name="connsiteX368" fmla="*/ 2695500 w 3024845"/>
                <a:gd name="connsiteY368" fmla="*/ 659342 h 1059043"/>
                <a:gd name="connsiteX369" fmla="*/ 2707660 w 3024845"/>
                <a:gd name="connsiteY369" fmla="*/ 655018 h 1059043"/>
                <a:gd name="connsiteX370" fmla="*/ 2727927 w 3024845"/>
                <a:gd name="connsiteY370" fmla="*/ 659342 h 1059043"/>
                <a:gd name="connsiteX371" fmla="*/ 2727927 w 3024845"/>
                <a:gd name="connsiteY371" fmla="*/ 642048 h 1059043"/>
                <a:gd name="connsiteX372" fmla="*/ 2736034 w 3024845"/>
                <a:gd name="connsiteY372" fmla="*/ 642048 h 1059043"/>
                <a:gd name="connsiteX373" fmla="*/ 2736034 w 3024845"/>
                <a:gd name="connsiteY373" fmla="*/ 629077 h 1059043"/>
                <a:gd name="connsiteX374" fmla="*/ 2792781 w 3024845"/>
                <a:gd name="connsiteY374" fmla="*/ 629077 h 1059043"/>
                <a:gd name="connsiteX375" fmla="*/ 2792781 w 3024845"/>
                <a:gd name="connsiteY375" fmla="*/ 598812 h 1059043"/>
                <a:gd name="connsiteX376" fmla="*/ 2811021 w 3024845"/>
                <a:gd name="connsiteY376" fmla="*/ 598812 h 1059043"/>
                <a:gd name="connsiteX377" fmla="*/ 2811021 w 3024845"/>
                <a:gd name="connsiteY377" fmla="*/ 592327 h 1059043"/>
                <a:gd name="connsiteX378" fmla="*/ 2823181 w 3024845"/>
                <a:gd name="connsiteY378" fmla="*/ 592327 h 1059043"/>
                <a:gd name="connsiteX379" fmla="*/ 2823181 w 3024845"/>
                <a:gd name="connsiteY379" fmla="*/ 598812 h 1059043"/>
                <a:gd name="connsiteX380" fmla="*/ 2839395 w 3024845"/>
                <a:gd name="connsiteY380" fmla="*/ 598812 h 1059043"/>
                <a:gd name="connsiteX381" fmla="*/ 2839395 w 3024845"/>
                <a:gd name="connsiteY381" fmla="*/ 648533 h 1059043"/>
                <a:gd name="connsiteX382" fmla="*/ 2871822 w 3024845"/>
                <a:gd name="connsiteY382" fmla="*/ 648533 h 1059043"/>
                <a:gd name="connsiteX383" fmla="*/ 2871822 w 3024845"/>
                <a:gd name="connsiteY383" fmla="*/ 622592 h 1059043"/>
                <a:gd name="connsiteX384" fmla="*/ 2910329 w 3024845"/>
                <a:gd name="connsiteY384" fmla="*/ 622592 h 1059043"/>
                <a:gd name="connsiteX385" fmla="*/ 2910329 w 3024845"/>
                <a:gd name="connsiteY385" fmla="*/ 592327 h 1059043"/>
                <a:gd name="connsiteX386" fmla="*/ 2958970 w 3024845"/>
                <a:gd name="connsiteY386" fmla="*/ 592327 h 1059043"/>
                <a:gd name="connsiteX387" fmla="*/ 2958970 w 3024845"/>
                <a:gd name="connsiteY387" fmla="*/ 703483 h 1059043"/>
                <a:gd name="connsiteX388" fmla="*/ 2958970 w 3024845"/>
                <a:gd name="connsiteY388" fmla="*/ 717262 h 1059043"/>
                <a:gd name="connsiteX389" fmla="*/ 3024845 w 3024845"/>
                <a:gd name="connsiteY389" fmla="*/ 717262 h 1059043"/>
                <a:gd name="connsiteX390" fmla="*/ 3024845 w 3024845"/>
                <a:gd name="connsiteY390" fmla="*/ 1059043 h 1059043"/>
                <a:gd name="connsiteX391" fmla="*/ 2054 w 3024845"/>
                <a:gd name="connsiteY391" fmla="*/ 1056710 h 1059043"/>
                <a:gd name="connsiteX392" fmla="*/ 0 w 3024845"/>
                <a:gd name="connsiteY392" fmla="*/ 622592 h 1059043"/>
                <a:gd name="connsiteX393" fmla="*/ 20267 w 3024845"/>
                <a:gd name="connsiteY393" fmla="*/ 622592 h 1059043"/>
                <a:gd name="connsiteX394" fmla="*/ 20774 w 3024845"/>
                <a:gd name="connsiteY394" fmla="*/ 621511 h 1059043"/>
                <a:gd name="connsiteX395" fmla="*/ 24320 w 3024845"/>
                <a:gd name="connsiteY395" fmla="*/ 613945 h 1059043"/>
                <a:gd name="connsiteX396" fmla="*/ 26094 w 3024845"/>
                <a:gd name="connsiteY396" fmla="*/ 614215 h 1059043"/>
                <a:gd name="connsiteX397" fmla="*/ 38507 w 3024845"/>
                <a:gd name="connsiteY397" fmla="*/ 616106 h 1059043"/>
                <a:gd name="connsiteX398" fmla="*/ 39014 w 3024845"/>
                <a:gd name="connsiteY398" fmla="*/ 617458 h 1059043"/>
                <a:gd name="connsiteX399" fmla="*/ 42560 w 3024845"/>
                <a:gd name="connsiteY399" fmla="*/ 626915 h 1059043"/>
                <a:gd name="connsiteX400" fmla="*/ 68907 w 3024845"/>
                <a:gd name="connsiteY400" fmla="*/ 629077 h 1059043"/>
                <a:gd name="connsiteX401" fmla="*/ 68907 w 3024845"/>
                <a:gd name="connsiteY401" fmla="*/ 505856 h 1059043"/>
                <a:gd name="connsiteX402" fmla="*/ 70934 w 3024845"/>
                <a:gd name="connsiteY402" fmla="*/ 505856 h 1059043"/>
                <a:gd name="connsiteX403" fmla="*/ 85121 w 3024845"/>
                <a:gd name="connsiteY403" fmla="*/ 505856 h 1059043"/>
                <a:gd name="connsiteX404" fmla="*/ 85121 w 3024845"/>
                <a:gd name="connsiteY404" fmla="*/ 369664 h 1059043"/>
                <a:gd name="connsiteX405" fmla="*/ 86894 w 3024845"/>
                <a:gd name="connsiteY405" fmla="*/ 369664 h 1059043"/>
                <a:gd name="connsiteX406" fmla="*/ 99308 w 3024845"/>
                <a:gd name="connsiteY406" fmla="*/ 369664 h 1059043"/>
                <a:gd name="connsiteX407" fmla="*/ 99308 w 3024845"/>
                <a:gd name="connsiteY407" fmla="*/ 255090 h 1059043"/>
                <a:gd name="connsiteX408" fmla="*/ 103361 w 3024845"/>
                <a:gd name="connsiteY408" fmla="*/ 226986 h 1059043"/>
                <a:gd name="connsiteX409" fmla="*/ 105388 w 3024845"/>
                <a:gd name="connsiteY409" fmla="*/ 226986 h 1059043"/>
                <a:gd name="connsiteX410" fmla="*/ 119575 w 3024845"/>
                <a:gd name="connsiteY410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80720 w 3024845"/>
                <a:gd name="connsiteY326" fmla="*/ 555577 h 1059043"/>
                <a:gd name="connsiteX327" fmla="*/ 2245574 w 3024845"/>
                <a:gd name="connsiteY327" fmla="*/ 555577 h 1059043"/>
                <a:gd name="connsiteX328" fmla="*/ 2245574 w 3024845"/>
                <a:gd name="connsiteY328" fmla="*/ 631239 h 1059043"/>
                <a:gd name="connsiteX329" fmla="*/ 2253681 w 3024845"/>
                <a:gd name="connsiteY329" fmla="*/ 631239 h 1059043"/>
                <a:gd name="connsiteX330" fmla="*/ 2255708 w 3024845"/>
                <a:gd name="connsiteY330" fmla="*/ 624754 h 1059043"/>
                <a:gd name="connsiteX331" fmla="*/ 2261788 w 3024845"/>
                <a:gd name="connsiteY331" fmla="*/ 624754 h 1059043"/>
                <a:gd name="connsiteX332" fmla="*/ 2263815 w 3024845"/>
                <a:gd name="connsiteY332" fmla="*/ 633401 h 1059043"/>
                <a:gd name="connsiteX333" fmla="*/ 2275975 w 3024845"/>
                <a:gd name="connsiteY333" fmla="*/ 633401 h 1059043"/>
                <a:gd name="connsiteX334" fmla="*/ 2275975 w 3024845"/>
                <a:gd name="connsiteY334" fmla="*/ 626915 h 1059043"/>
                <a:gd name="connsiteX335" fmla="*/ 2298268 w 3024845"/>
                <a:gd name="connsiteY335" fmla="*/ 626915 h 1059043"/>
                <a:gd name="connsiteX336" fmla="*/ 2298268 w 3024845"/>
                <a:gd name="connsiteY336" fmla="*/ 633401 h 1059043"/>
                <a:gd name="connsiteX337" fmla="*/ 2318535 w 3024845"/>
                <a:gd name="connsiteY337" fmla="*/ 633401 h 1059043"/>
                <a:gd name="connsiteX338" fmla="*/ 2318535 w 3024845"/>
                <a:gd name="connsiteY338" fmla="*/ 678798 h 1059043"/>
                <a:gd name="connsiteX339" fmla="*/ 2332722 w 3024845"/>
                <a:gd name="connsiteY339" fmla="*/ 678798 h 1059043"/>
                <a:gd name="connsiteX340" fmla="*/ 2332722 w 3024845"/>
                <a:gd name="connsiteY340" fmla="*/ 665827 h 1059043"/>
                <a:gd name="connsiteX341" fmla="*/ 2348936 w 3024845"/>
                <a:gd name="connsiteY341" fmla="*/ 665827 h 1059043"/>
                <a:gd name="connsiteX342" fmla="*/ 2348936 w 3024845"/>
                <a:gd name="connsiteY342" fmla="*/ 486400 h 1059043"/>
                <a:gd name="connsiteX343" fmla="*/ 2355016 w 3024845"/>
                <a:gd name="connsiteY343" fmla="*/ 479914 h 1059043"/>
                <a:gd name="connsiteX344" fmla="*/ 2427977 w 3024845"/>
                <a:gd name="connsiteY344" fmla="*/ 479914 h 1059043"/>
                <a:gd name="connsiteX345" fmla="*/ 2427977 w 3024845"/>
                <a:gd name="connsiteY345" fmla="*/ 488562 h 1059043"/>
                <a:gd name="connsiteX346" fmla="*/ 2438110 w 3024845"/>
                <a:gd name="connsiteY346" fmla="*/ 488562 h 1059043"/>
                <a:gd name="connsiteX347" fmla="*/ 2438110 w 3024845"/>
                <a:gd name="connsiteY347" fmla="*/ 603136 h 1059043"/>
                <a:gd name="connsiteX348" fmla="*/ 2460404 w 3024845"/>
                <a:gd name="connsiteY348" fmla="*/ 603136 h 1059043"/>
                <a:gd name="connsiteX349" fmla="*/ 2460404 w 3024845"/>
                <a:gd name="connsiteY349" fmla="*/ 536121 h 1059043"/>
                <a:gd name="connsiteX350" fmla="*/ 2486751 w 3024845"/>
                <a:gd name="connsiteY350" fmla="*/ 536121 h 1059043"/>
                <a:gd name="connsiteX351" fmla="*/ 2490804 w 3024845"/>
                <a:gd name="connsiteY351" fmla="*/ 531797 h 1059043"/>
                <a:gd name="connsiteX352" fmla="*/ 2498911 w 3024845"/>
                <a:gd name="connsiteY352" fmla="*/ 531797 h 1059043"/>
                <a:gd name="connsiteX353" fmla="*/ 2502964 w 3024845"/>
                <a:gd name="connsiteY353" fmla="*/ 536121 h 1059043"/>
                <a:gd name="connsiteX354" fmla="*/ 2525258 w 3024845"/>
                <a:gd name="connsiteY354" fmla="*/ 536121 h 1059043"/>
                <a:gd name="connsiteX355" fmla="*/ 2525258 w 3024845"/>
                <a:gd name="connsiteY355" fmla="*/ 419385 h 1059043"/>
                <a:gd name="connsiteX356" fmla="*/ 2582005 w 3024845"/>
                <a:gd name="connsiteY356" fmla="*/ 408576 h 1059043"/>
                <a:gd name="connsiteX357" fmla="*/ 2582005 w 3024845"/>
                <a:gd name="connsiteY357" fmla="*/ 409657 h 1059043"/>
                <a:gd name="connsiteX358" fmla="*/ 2582005 w 3024845"/>
                <a:gd name="connsiteY358" fmla="*/ 417223 h 1059043"/>
                <a:gd name="connsiteX359" fmla="*/ 2608352 w 3024845"/>
                <a:gd name="connsiteY359" fmla="*/ 417223 h 1059043"/>
                <a:gd name="connsiteX360" fmla="*/ 2608352 w 3024845"/>
                <a:gd name="connsiteY360" fmla="*/ 672313 h 1059043"/>
                <a:gd name="connsiteX361" fmla="*/ 2630646 w 3024845"/>
                <a:gd name="connsiteY361" fmla="*/ 672313 h 1059043"/>
                <a:gd name="connsiteX362" fmla="*/ 2630646 w 3024845"/>
                <a:gd name="connsiteY362" fmla="*/ 667989 h 1059043"/>
                <a:gd name="connsiteX363" fmla="*/ 2642806 w 3024845"/>
                <a:gd name="connsiteY363" fmla="*/ 667989 h 1059043"/>
                <a:gd name="connsiteX364" fmla="*/ 2642806 w 3024845"/>
                <a:gd name="connsiteY364" fmla="*/ 672313 h 1059043"/>
                <a:gd name="connsiteX365" fmla="*/ 2667126 w 3024845"/>
                <a:gd name="connsiteY365" fmla="*/ 672313 h 1059043"/>
                <a:gd name="connsiteX366" fmla="*/ 2667126 w 3024845"/>
                <a:gd name="connsiteY366" fmla="*/ 659342 h 1059043"/>
                <a:gd name="connsiteX367" fmla="*/ 2695500 w 3024845"/>
                <a:gd name="connsiteY367" fmla="*/ 659342 h 1059043"/>
                <a:gd name="connsiteX368" fmla="*/ 2707660 w 3024845"/>
                <a:gd name="connsiteY368" fmla="*/ 655018 h 1059043"/>
                <a:gd name="connsiteX369" fmla="*/ 2727927 w 3024845"/>
                <a:gd name="connsiteY369" fmla="*/ 659342 h 1059043"/>
                <a:gd name="connsiteX370" fmla="*/ 2727927 w 3024845"/>
                <a:gd name="connsiteY370" fmla="*/ 642048 h 1059043"/>
                <a:gd name="connsiteX371" fmla="*/ 2736034 w 3024845"/>
                <a:gd name="connsiteY371" fmla="*/ 642048 h 1059043"/>
                <a:gd name="connsiteX372" fmla="*/ 2736034 w 3024845"/>
                <a:gd name="connsiteY372" fmla="*/ 629077 h 1059043"/>
                <a:gd name="connsiteX373" fmla="*/ 2792781 w 3024845"/>
                <a:gd name="connsiteY373" fmla="*/ 629077 h 1059043"/>
                <a:gd name="connsiteX374" fmla="*/ 2792781 w 3024845"/>
                <a:gd name="connsiteY374" fmla="*/ 598812 h 1059043"/>
                <a:gd name="connsiteX375" fmla="*/ 2811021 w 3024845"/>
                <a:gd name="connsiteY375" fmla="*/ 598812 h 1059043"/>
                <a:gd name="connsiteX376" fmla="*/ 2811021 w 3024845"/>
                <a:gd name="connsiteY376" fmla="*/ 592327 h 1059043"/>
                <a:gd name="connsiteX377" fmla="*/ 2823181 w 3024845"/>
                <a:gd name="connsiteY377" fmla="*/ 592327 h 1059043"/>
                <a:gd name="connsiteX378" fmla="*/ 2823181 w 3024845"/>
                <a:gd name="connsiteY378" fmla="*/ 598812 h 1059043"/>
                <a:gd name="connsiteX379" fmla="*/ 2839395 w 3024845"/>
                <a:gd name="connsiteY379" fmla="*/ 598812 h 1059043"/>
                <a:gd name="connsiteX380" fmla="*/ 2839395 w 3024845"/>
                <a:gd name="connsiteY380" fmla="*/ 648533 h 1059043"/>
                <a:gd name="connsiteX381" fmla="*/ 2871822 w 3024845"/>
                <a:gd name="connsiteY381" fmla="*/ 648533 h 1059043"/>
                <a:gd name="connsiteX382" fmla="*/ 2871822 w 3024845"/>
                <a:gd name="connsiteY382" fmla="*/ 622592 h 1059043"/>
                <a:gd name="connsiteX383" fmla="*/ 2910329 w 3024845"/>
                <a:gd name="connsiteY383" fmla="*/ 622592 h 1059043"/>
                <a:gd name="connsiteX384" fmla="*/ 2910329 w 3024845"/>
                <a:gd name="connsiteY384" fmla="*/ 592327 h 1059043"/>
                <a:gd name="connsiteX385" fmla="*/ 2958970 w 3024845"/>
                <a:gd name="connsiteY385" fmla="*/ 592327 h 1059043"/>
                <a:gd name="connsiteX386" fmla="*/ 2958970 w 3024845"/>
                <a:gd name="connsiteY386" fmla="*/ 703483 h 1059043"/>
                <a:gd name="connsiteX387" fmla="*/ 2958970 w 3024845"/>
                <a:gd name="connsiteY387" fmla="*/ 717262 h 1059043"/>
                <a:gd name="connsiteX388" fmla="*/ 3024845 w 3024845"/>
                <a:gd name="connsiteY388" fmla="*/ 717262 h 1059043"/>
                <a:gd name="connsiteX389" fmla="*/ 3024845 w 3024845"/>
                <a:gd name="connsiteY389" fmla="*/ 1059043 h 1059043"/>
                <a:gd name="connsiteX390" fmla="*/ 2054 w 3024845"/>
                <a:gd name="connsiteY390" fmla="*/ 1056710 h 1059043"/>
                <a:gd name="connsiteX391" fmla="*/ 0 w 3024845"/>
                <a:gd name="connsiteY391" fmla="*/ 622592 h 1059043"/>
                <a:gd name="connsiteX392" fmla="*/ 20267 w 3024845"/>
                <a:gd name="connsiteY392" fmla="*/ 622592 h 1059043"/>
                <a:gd name="connsiteX393" fmla="*/ 20774 w 3024845"/>
                <a:gd name="connsiteY393" fmla="*/ 621511 h 1059043"/>
                <a:gd name="connsiteX394" fmla="*/ 24320 w 3024845"/>
                <a:gd name="connsiteY394" fmla="*/ 613945 h 1059043"/>
                <a:gd name="connsiteX395" fmla="*/ 26094 w 3024845"/>
                <a:gd name="connsiteY395" fmla="*/ 614215 h 1059043"/>
                <a:gd name="connsiteX396" fmla="*/ 38507 w 3024845"/>
                <a:gd name="connsiteY396" fmla="*/ 616106 h 1059043"/>
                <a:gd name="connsiteX397" fmla="*/ 39014 w 3024845"/>
                <a:gd name="connsiteY397" fmla="*/ 617458 h 1059043"/>
                <a:gd name="connsiteX398" fmla="*/ 42560 w 3024845"/>
                <a:gd name="connsiteY398" fmla="*/ 626915 h 1059043"/>
                <a:gd name="connsiteX399" fmla="*/ 68907 w 3024845"/>
                <a:gd name="connsiteY399" fmla="*/ 629077 h 1059043"/>
                <a:gd name="connsiteX400" fmla="*/ 68907 w 3024845"/>
                <a:gd name="connsiteY400" fmla="*/ 505856 h 1059043"/>
                <a:gd name="connsiteX401" fmla="*/ 70934 w 3024845"/>
                <a:gd name="connsiteY401" fmla="*/ 505856 h 1059043"/>
                <a:gd name="connsiteX402" fmla="*/ 85121 w 3024845"/>
                <a:gd name="connsiteY402" fmla="*/ 505856 h 1059043"/>
                <a:gd name="connsiteX403" fmla="*/ 85121 w 3024845"/>
                <a:gd name="connsiteY403" fmla="*/ 369664 h 1059043"/>
                <a:gd name="connsiteX404" fmla="*/ 86894 w 3024845"/>
                <a:gd name="connsiteY404" fmla="*/ 369664 h 1059043"/>
                <a:gd name="connsiteX405" fmla="*/ 99308 w 3024845"/>
                <a:gd name="connsiteY405" fmla="*/ 369664 h 1059043"/>
                <a:gd name="connsiteX406" fmla="*/ 99308 w 3024845"/>
                <a:gd name="connsiteY406" fmla="*/ 255090 h 1059043"/>
                <a:gd name="connsiteX407" fmla="*/ 103361 w 3024845"/>
                <a:gd name="connsiteY407" fmla="*/ 226986 h 1059043"/>
                <a:gd name="connsiteX408" fmla="*/ 105388 w 3024845"/>
                <a:gd name="connsiteY408" fmla="*/ 226986 h 1059043"/>
                <a:gd name="connsiteX409" fmla="*/ 119575 w 3024845"/>
                <a:gd name="connsiteY409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131868 h 1059043"/>
                <a:gd name="connsiteX317" fmla="*/ 2144240 w 3024845"/>
                <a:gd name="connsiteY317" fmla="*/ 125383 h 1059043"/>
                <a:gd name="connsiteX318" fmla="*/ 2150320 w 3024845"/>
                <a:gd name="connsiteY318" fmla="*/ 118897 h 1059043"/>
                <a:gd name="connsiteX319" fmla="*/ 2150320 w 3024845"/>
                <a:gd name="connsiteY319" fmla="*/ 60529 h 1059043"/>
                <a:gd name="connsiteX320" fmla="*/ 2152346 w 3024845"/>
                <a:gd name="connsiteY320" fmla="*/ 56206 h 1059043"/>
                <a:gd name="connsiteX321" fmla="*/ 2152346 w 3024845"/>
                <a:gd name="connsiteY321" fmla="*/ 0 h 1059043"/>
                <a:gd name="connsiteX322" fmla="*/ 2162480 w 3024845"/>
                <a:gd name="connsiteY322" fmla="*/ 118897 h 1059043"/>
                <a:gd name="connsiteX323" fmla="*/ 2168560 w 3024845"/>
                <a:gd name="connsiteY323" fmla="*/ 125383 h 1059043"/>
                <a:gd name="connsiteX324" fmla="*/ 2166533 w 3024845"/>
                <a:gd name="connsiteY324" fmla="*/ 131868 h 1059043"/>
                <a:gd name="connsiteX325" fmla="*/ 2180720 w 3024845"/>
                <a:gd name="connsiteY325" fmla="*/ 555577 h 1059043"/>
                <a:gd name="connsiteX326" fmla="*/ 2245574 w 3024845"/>
                <a:gd name="connsiteY326" fmla="*/ 555577 h 1059043"/>
                <a:gd name="connsiteX327" fmla="*/ 2245574 w 3024845"/>
                <a:gd name="connsiteY327" fmla="*/ 631239 h 1059043"/>
                <a:gd name="connsiteX328" fmla="*/ 2253681 w 3024845"/>
                <a:gd name="connsiteY328" fmla="*/ 631239 h 1059043"/>
                <a:gd name="connsiteX329" fmla="*/ 2255708 w 3024845"/>
                <a:gd name="connsiteY329" fmla="*/ 624754 h 1059043"/>
                <a:gd name="connsiteX330" fmla="*/ 2261788 w 3024845"/>
                <a:gd name="connsiteY330" fmla="*/ 624754 h 1059043"/>
                <a:gd name="connsiteX331" fmla="*/ 2263815 w 3024845"/>
                <a:gd name="connsiteY331" fmla="*/ 633401 h 1059043"/>
                <a:gd name="connsiteX332" fmla="*/ 2275975 w 3024845"/>
                <a:gd name="connsiteY332" fmla="*/ 633401 h 1059043"/>
                <a:gd name="connsiteX333" fmla="*/ 2275975 w 3024845"/>
                <a:gd name="connsiteY333" fmla="*/ 626915 h 1059043"/>
                <a:gd name="connsiteX334" fmla="*/ 2298268 w 3024845"/>
                <a:gd name="connsiteY334" fmla="*/ 626915 h 1059043"/>
                <a:gd name="connsiteX335" fmla="*/ 2298268 w 3024845"/>
                <a:gd name="connsiteY335" fmla="*/ 633401 h 1059043"/>
                <a:gd name="connsiteX336" fmla="*/ 2318535 w 3024845"/>
                <a:gd name="connsiteY336" fmla="*/ 633401 h 1059043"/>
                <a:gd name="connsiteX337" fmla="*/ 2318535 w 3024845"/>
                <a:gd name="connsiteY337" fmla="*/ 678798 h 1059043"/>
                <a:gd name="connsiteX338" fmla="*/ 2332722 w 3024845"/>
                <a:gd name="connsiteY338" fmla="*/ 678798 h 1059043"/>
                <a:gd name="connsiteX339" fmla="*/ 2332722 w 3024845"/>
                <a:gd name="connsiteY339" fmla="*/ 665827 h 1059043"/>
                <a:gd name="connsiteX340" fmla="*/ 2348936 w 3024845"/>
                <a:gd name="connsiteY340" fmla="*/ 665827 h 1059043"/>
                <a:gd name="connsiteX341" fmla="*/ 2348936 w 3024845"/>
                <a:gd name="connsiteY341" fmla="*/ 486400 h 1059043"/>
                <a:gd name="connsiteX342" fmla="*/ 2355016 w 3024845"/>
                <a:gd name="connsiteY342" fmla="*/ 479914 h 1059043"/>
                <a:gd name="connsiteX343" fmla="*/ 2427977 w 3024845"/>
                <a:gd name="connsiteY343" fmla="*/ 479914 h 1059043"/>
                <a:gd name="connsiteX344" fmla="*/ 2427977 w 3024845"/>
                <a:gd name="connsiteY344" fmla="*/ 488562 h 1059043"/>
                <a:gd name="connsiteX345" fmla="*/ 2438110 w 3024845"/>
                <a:gd name="connsiteY345" fmla="*/ 488562 h 1059043"/>
                <a:gd name="connsiteX346" fmla="*/ 2438110 w 3024845"/>
                <a:gd name="connsiteY346" fmla="*/ 603136 h 1059043"/>
                <a:gd name="connsiteX347" fmla="*/ 2460404 w 3024845"/>
                <a:gd name="connsiteY347" fmla="*/ 603136 h 1059043"/>
                <a:gd name="connsiteX348" fmla="*/ 2460404 w 3024845"/>
                <a:gd name="connsiteY348" fmla="*/ 536121 h 1059043"/>
                <a:gd name="connsiteX349" fmla="*/ 2486751 w 3024845"/>
                <a:gd name="connsiteY349" fmla="*/ 536121 h 1059043"/>
                <a:gd name="connsiteX350" fmla="*/ 2490804 w 3024845"/>
                <a:gd name="connsiteY350" fmla="*/ 531797 h 1059043"/>
                <a:gd name="connsiteX351" fmla="*/ 2498911 w 3024845"/>
                <a:gd name="connsiteY351" fmla="*/ 531797 h 1059043"/>
                <a:gd name="connsiteX352" fmla="*/ 2502964 w 3024845"/>
                <a:gd name="connsiteY352" fmla="*/ 536121 h 1059043"/>
                <a:gd name="connsiteX353" fmla="*/ 2525258 w 3024845"/>
                <a:gd name="connsiteY353" fmla="*/ 536121 h 1059043"/>
                <a:gd name="connsiteX354" fmla="*/ 2525258 w 3024845"/>
                <a:gd name="connsiteY354" fmla="*/ 419385 h 1059043"/>
                <a:gd name="connsiteX355" fmla="*/ 2582005 w 3024845"/>
                <a:gd name="connsiteY355" fmla="*/ 408576 h 1059043"/>
                <a:gd name="connsiteX356" fmla="*/ 2582005 w 3024845"/>
                <a:gd name="connsiteY356" fmla="*/ 409657 h 1059043"/>
                <a:gd name="connsiteX357" fmla="*/ 2582005 w 3024845"/>
                <a:gd name="connsiteY357" fmla="*/ 417223 h 1059043"/>
                <a:gd name="connsiteX358" fmla="*/ 2608352 w 3024845"/>
                <a:gd name="connsiteY358" fmla="*/ 417223 h 1059043"/>
                <a:gd name="connsiteX359" fmla="*/ 2608352 w 3024845"/>
                <a:gd name="connsiteY359" fmla="*/ 672313 h 1059043"/>
                <a:gd name="connsiteX360" fmla="*/ 2630646 w 3024845"/>
                <a:gd name="connsiteY360" fmla="*/ 672313 h 1059043"/>
                <a:gd name="connsiteX361" fmla="*/ 2630646 w 3024845"/>
                <a:gd name="connsiteY361" fmla="*/ 667989 h 1059043"/>
                <a:gd name="connsiteX362" fmla="*/ 2642806 w 3024845"/>
                <a:gd name="connsiteY362" fmla="*/ 667989 h 1059043"/>
                <a:gd name="connsiteX363" fmla="*/ 2642806 w 3024845"/>
                <a:gd name="connsiteY363" fmla="*/ 672313 h 1059043"/>
                <a:gd name="connsiteX364" fmla="*/ 2667126 w 3024845"/>
                <a:gd name="connsiteY364" fmla="*/ 672313 h 1059043"/>
                <a:gd name="connsiteX365" fmla="*/ 2667126 w 3024845"/>
                <a:gd name="connsiteY365" fmla="*/ 659342 h 1059043"/>
                <a:gd name="connsiteX366" fmla="*/ 2695500 w 3024845"/>
                <a:gd name="connsiteY366" fmla="*/ 659342 h 1059043"/>
                <a:gd name="connsiteX367" fmla="*/ 2707660 w 3024845"/>
                <a:gd name="connsiteY367" fmla="*/ 655018 h 1059043"/>
                <a:gd name="connsiteX368" fmla="*/ 2727927 w 3024845"/>
                <a:gd name="connsiteY368" fmla="*/ 659342 h 1059043"/>
                <a:gd name="connsiteX369" fmla="*/ 2727927 w 3024845"/>
                <a:gd name="connsiteY369" fmla="*/ 642048 h 1059043"/>
                <a:gd name="connsiteX370" fmla="*/ 2736034 w 3024845"/>
                <a:gd name="connsiteY370" fmla="*/ 642048 h 1059043"/>
                <a:gd name="connsiteX371" fmla="*/ 2736034 w 3024845"/>
                <a:gd name="connsiteY371" fmla="*/ 629077 h 1059043"/>
                <a:gd name="connsiteX372" fmla="*/ 2792781 w 3024845"/>
                <a:gd name="connsiteY372" fmla="*/ 629077 h 1059043"/>
                <a:gd name="connsiteX373" fmla="*/ 2792781 w 3024845"/>
                <a:gd name="connsiteY373" fmla="*/ 598812 h 1059043"/>
                <a:gd name="connsiteX374" fmla="*/ 2811021 w 3024845"/>
                <a:gd name="connsiteY374" fmla="*/ 598812 h 1059043"/>
                <a:gd name="connsiteX375" fmla="*/ 2811021 w 3024845"/>
                <a:gd name="connsiteY375" fmla="*/ 592327 h 1059043"/>
                <a:gd name="connsiteX376" fmla="*/ 2823181 w 3024845"/>
                <a:gd name="connsiteY376" fmla="*/ 592327 h 1059043"/>
                <a:gd name="connsiteX377" fmla="*/ 2823181 w 3024845"/>
                <a:gd name="connsiteY377" fmla="*/ 598812 h 1059043"/>
                <a:gd name="connsiteX378" fmla="*/ 2839395 w 3024845"/>
                <a:gd name="connsiteY378" fmla="*/ 598812 h 1059043"/>
                <a:gd name="connsiteX379" fmla="*/ 2839395 w 3024845"/>
                <a:gd name="connsiteY379" fmla="*/ 648533 h 1059043"/>
                <a:gd name="connsiteX380" fmla="*/ 2871822 w 3024845"/>
                <a:gd name="connsiteY380" fmla="*/ 648533 h 1059043"/>
                <a:gd name="connsiteX381" fmla="*/ 2871822 w 3024845"/>
                <a:gd name="connsiteY381" fmla="*/ 622592 h 1059043"/>
                <a:gd name="connsiteX382" fmla="*/ 2910329 w 3024845"/>
                <a:gd name="connsiteY382" fmla="*/ 622592 h 1059043"/>
                <a:gd name="connsiteX383" fmla="*/ 2910329 w 3024845"/>
                <a:gd name="connsiteY383" fmla="*/ 592327 h 1059043"/>
                <a:gd name="connsiteX384" fmla="*/ 2958970 w 3024845"/>
                <a:gd name="connsiteY384" fmla="*/ 592327 h 1059043"/>
                <a:gd name="connsiteX385" fmla="*/ 2958970 w 3024845"/>
                <a:gd name="connsiteY385" fmla="*/ 703483 h 1059043"/>
                <a:gd name="connsiteX386" fmla="*/ 2958970 w 3024845"/>
                <a:gd name="connsiteY386" fmla="*/ 717262 h 1059043"/>
                <a:gd name="connsiteX387" fmla="*/ 3024845 w 3024845"/>
                <a:gd name="connsiteY387" fmla="*/ 717262 h 1059043"/>
                <a:gd name="connsiteX388" fmla="*/ 3024845 w 3024845"/>
                <a:gd name="connsiteY388" fmla="*/ 1059043 h 1059043"/>
                <a:gd name="connsiteX389" fmla="*/ 2054 w 3024845"/>
                <a:gd name="connsiteY389" fmla="*/ 1056710 h 1059043"/>
                <a:gd name="connsiteX390" fmla="*/ 0 w 3024845"/>
                <a:gd name="connsiteY390" fmla="*/ 622592 h 1059043"/>
                <a:gd name="connsiteX391" fmla="*/ 20267 w 3024845"/>
                <a:gd name="connsiteY391" fmla="*/ 622592 h 1059043"/>
                <a:gd name="connsiteX392" fmla="*/ 20774 w 3024845"/>
                <a:gd name="connsiteY392" fmla="*/ 621511 h 1059043"/>
                <a:gd name="connsiteX393" fmla="*/ 24320 w 3024845"/>
                <a:gd name="connsiteY393" fmla="*/ 613945 h 1059043"/>
                <a:gd name="connsiteX394" fmla="*/ 26094 w 3024845"/>
                <a:gd name="connsiteY394" fmla="*/ 614215 h 1059043"/>
                <a:gd name="connsiteX395" fmla="*/ 38507 w 3024845"/>
                <a:gd name="connsiteY395" fmla="*/ 616106 h 1059043"/>
                <a:gd name="connsiteX396" fmla="*/ 39014 w 3024845"/>
                <a:gd name="connsiteY396" fmla="*/ 617458 h 1059043"/>
                <a:gd name="connsiteX397" fmla="*/ 42560 w 3024845"/>
                <a:gd name="connsiteY397" fmla="*/ 626915 h 1059043"/>
                <a:gd name="connsiteX398" fmla="*/ 68907 w 3024845"/>
                <a:gd name="connsiteY398" fmla="*/ 629077 h 1059043"/>
                <a:gd name="connsiteX399" fmla="*/ 68907 w 3024845"/>
                <a:gd name="connsiteY399" fmla="*/ 505856 h 1059043"/>
                <a:gd name="connsiteX400" fmla="*/ 70934 w 3024845"/>
                <a:gd name="connsiteY400" fmla="*/ 505856 h 1059043"/>
                <a:gd name="connsiteX401" fmla="*/ 85121 w 3024845"/>
                <a:gd name="connsiteY401" fmla="*/ 505856 h 1059043"/>
                <a:gd name="connsiteX402" fmla="*/ 85121 w 3024845"/>
                <a:gd name="connsiteY402" fmla="*/ 369664 h 1059043"/>
                <a:gd name="connsiteX403" fmla="*/ 86894 w 3024845"/>
                <a:gd name="connsiteY403" fmla="*/ 369664 h 1059043"/>
                <a:gd name="connsiteX404" fmla="*/ 99308 w 3024845"/>
                <a:gd name="connsiteY404" fmla="*/ 369664 h 1059043"/>
                <a:gd name="connsiteX405" fmla="*/ 99308 w 3024845"/>
                <a:gd name="connsiteY405" fmla="*/ 255090 h 1059043"/>
                <a:gd name="connsiteX406" fmla="*/ 103361 w 3024845"/>
                <a:gd name="connsiteY406" fmla="*/ 226986 h 1059043"/>
                <a:gd name="connsiteX407" fmla="*/ 105388 w 3024845"/>
                <a:gd name="connsiteY407" fmla="*/ 226986 h 1059043"/>
                <a:gd name="connsiteX408" fmla="*/ 119575 w 3024845"/>
                <a:gd name="connsiteY408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14016 h 1059043"/>
                <a:gd name="connsiteX315" fmla="*/ 2146266 w 3024845"/>
                <a:gd name="connsiteY315" fmla="*/ 131868 h 1059043"/>
                <a:gd name="connsiteX316" fmla="*/ 2144240 w 3024845"/>
                <a:gd name="connsiteY316" fmla="*/ 125383 h 1059043"/>
                <a:gd name="connsiteX317" fmla="*/ 2150320 w 3024845"/>
                <a:gd name="connsiteY317" fmla="*/ 118897 h 1059043"/>
                <a:gd name="connsiteX318" fmla="*/ 2150320 w 3024845"/>
                <a:gd name="connsiteY318" fmla="*/ 60529 h 1059043"/>
                <a:gd name="connsiteX319" fmla="*/ 2152346 w 3024845"/>
                <a:gd name="connsiteY319" fmla="*/ 56206 h 1059043"/>
                <a:gd name="connsiteX320" fmla="*/ 2152346 w 3024845"/>
                <a:gd name="connsiteY320" fmla="*/ 0 h 1059043"/>
                <a:gd name="connsiteX321" fmla="*/ 2162480 w 3024845"/>
                <a:gd name="connsiteY321" fmla="*/ 118897 h 1059043"/>
                <a:gd name="connsiteX322" fmla="*/ 2168560 w 3024845"/>
                <a:gd name="connsiteY322" fmla="*/ 125383 h 1059043"/>
                <a:gd name="connsiteX323" fmla="*/ 2166533 w 3024845"/>
                <a:gd name="connsiteY323" fmla="*/ 131868 h 1059043"/>
                <a:gd name="connsiteX324" fmla="*/ 2180720 w 3024845"/>
                <a:gd name="connsiteY324" fmla="*/ 555577 h 1059043"/>
                <a:gd name="connsiteX325" fmla="*/ 2245574 w 3024845"/>
                <a:gd name="connsiteY325" fmla="*/ 555577 h 1059043"/>
                <a:gd name="connsiteX326" fmla="*/ 2245574 w 3024845"/>
                <a:gd name="connsiteY326" fmla="*/ 631239 h 1059043"/>
                <a:gd name="connsiteX327" fmla="*/ 2253681 w 3024845"/>
                <a:gd name="connsiteY327" fmla="*/ 631239 h 1059043"/>
                <a:gd name="connsiteX328" fmla="*/ 2255708 w 3024845"/>
                <a:gd name="connsiteY328" fmla="*/ 624754 h 1059043"/>
                <a:gd name="connsiteX329" fmla="*/ 2261788 w 3024845"/>
                <a:gd name="connsiteY329" fmla="*/ 624754 h 1059043"/>
                <a:gd name="connsiteX330" fmla="*/ 2263815 w 3024845"/>
                <a:gd name="connsiteY330" fmla="*/ 633401 h 1059043"/>
                <a:gd name="connsiteX331" fmla="*/ 2275975 w 3024845"/>
                <a:gd name="connsiteY331" fmla="*/ 633401 h 1059043"/>
                <a:gd name="connsiteX332" fmla="*/ 2275975 w 3024845"/>
                <a:gd name="connsiteY332" fmla="*/ 626915 h 1059043"/>
                <a:gd name="connsiteX333" fmla="*/ 2298268 w 3024845"/>
                <a:gd name="connsiteY333" fmla="*/ 626915 h 1059043"/>
                <a:gd name="connsiteX334" fmla="*/ 2298268 w 3024845"/>
                <a:gd name="connsiteY334" fmla="*/ 633401 h 1059043"/>
                <a:gd name="connsiteX335" fmla="*/ 2318535 w 3024845"/>
                <a:gd name="connsiteY335" fmla="*/ 633401 h 1059043"/>
                <a:gd name="connsiteX336" fmla="*/ 2318535 w 3024845"/>
                <a:gd name="connsiteY336" fmla="*/ 678798 h 1059043"/>
                <a:gd name="connsiteX337" fmla="*/ 2332722 w 3024845"/>
                <a:gd name="connsiteY337" fmla="*/ 678798 h 1059043"/>
                <a:gd name="connsiteX338" fmla="*/ 2332722 w 3024845"/>
                <a:gd name="connsiteY338" fmla="*/ 665827 h 1059043"/>
                <a:gd name="connsiteX339" fmla="*/ 2348936 w 3024845"/>
                <a:gd name="connsiteY339" fmla="*/ 665827 h 1059043"/>
                <a:gd name="connsiteX340" fmla="*/ 2348936 w 3024845"/>
                <a:gd name="connsiteY340" fmla="*/ 486400 h 1059043"/>
                <a:gd name="connsiteX341" fmla="*/ 2355016 w 3024845"/>
                <a:gd name="connsiteY341" fmla="*/ 479914 h 1059043"/>
                <a:gd name="connsiteX342" fmla="*/ 2427977 w 3024845"/>
                <a:gd name="connsiteY342" fmla="*/ 479914 h 1059043"/>
                <a:gd name="connsiteX343" fmla="*/ 2427977 w 3024845"/>
                <a:gd name="connsiteY343" fmla="*/ 488562 h 1059043"/>
                <a:gd name="connsiteX344" fmla="*/ 2438110 w 3024845"/>
                <a:gd name="connsiteY344" fmla="*/ 488562 h 1059043"/>
                <a:gd name="connsiteX345" fmla="*/ 2438110 w 3024845"/>
                <a:gd name="connsiteY345" fmla="*/ 603136 h 1059043"/>
                <a:gd name="connsiteX346" fmla="*/ 2460404 w 3024845"/>
                <a:gd name="connsiteY346" fmla="*/ 603136 h 1059043"/>
                <a:gd name="connsiteX347" fmla="*/ 2460404 w 3024845"/>
                <a:gd name="connsiteY347" fmla="*/ 536121 h 1059043"/>
                <a:gd name="connsiteX348" fmla="*/ 2486751 w 3024845"/>
                <a:gd name="connsiteY348" fmla="*/ 536121 h 1059043"/>
                <a:gd name="connsiteX349" fmla="*/ 2490804 w 3024845"/>
                <a:gd name="connsiteY349" fmla="*/ 531797 h 1059043"/>
                <a:gd name="connsiteX350" fmla="*/ 2498911 w 3024845"/>
                <a:gd name="connsiteY350" fmla="*/ 531797 h 1059043"/>
                <a:gd name="connsiteX351" fmla="*/ 2502964 w 3024845"/>
                <a:gd name="connsiteY351" fmla="*/ 536121 h 1059043"/>
                <a:gd name="connsiteX352" fmla="*/ 2525258 w 3024845"/>
                <a:gd name="connsiteY352" fmla="*/ 536121 h 1059043"/>
                <a:gd name="connsiteX353" fmla="*/ 2525258 w 3024845"/>
                <a:gd name="connsiteY353" fmla="*/ 419385 h 1059043"/>
                <a:gd name="connsiteX354" fmla="*/ 2582005 w 3024845"/>
                <a:gd name="connsiteY354" fmla="*/ 408576 h 1059043"/>
                <a:gd name="connsiteX355" fmla="*/ 2582005 w 3024845"/>
                <a:gd name="connsiteY355" fmla="*/ 409657 h 1059043"/>
                <a:gd name="connsiteX356" fmla="*/ 2582005 w 3024845"/>
                <a:gd name="connsiteY356" fmla="*/ 417223 h 1059043"/>
                <a:gd name="connsiteX357" fmla="*/ 2608352 w 3024845"/>
                <a:gd name="connsiteY357" fmla="*/ 417223 h 1059043"/>
                <a:gd name="connsiteX358" fmla="*/ 2608352 w 3024845"/>
                <a:gd name="connsiteY358" fmla="*/ 672313 h 1059043"/>
                <a:gd name="connsiteX359" fmla="*/ 2630646 w 3024845"/>
                <a:gd name="connsiteY359" fmla="*/ 672313 h 1059043"/>
                <a:gd name="connsiteX360" fmla="*/ 2630646 w 3024845"/>
                <a:gd name="connsiteY360" fmla="*/ 667989 h 1059043"/>
                <a:gd name="connsiteX361" fmla="*/ 2642806 w 3024845"/>
                <a:gd name="connsiteY361" fmla="*/ 667989 h 1059043"/>
                <a:gd name="connsiteX362" fmla="*/ 2642806 w 3024845"/>
                <a:gd name="connsiteY362" fmla="*/ 672313 h 1059043"/>
                <a:gd name="connsiteX363" fmla="*/ 2667126 w 3024845"/>
                <a:gd name="connsiteY363" fmla="*/ 672313 h 1059043"/>
                <a:gd name="connsiteX364" fmla="*/ 2667126 w 3024845"/>
                <a:gd name="connsiteY364" fmla="*/ 659342 h 1059043"/>
                <a:gd name="connsiteX365" fmla="*/ 2695500 w 3024845"/>
                <a:gd name="connsiteY365" fmla="*/ 659342 h 1059043"/>
                <a:gd name="connsiteX366" fmla="*/ 2707660 w 3024845"/>
                <a:gd name="connsiteY366" fmla="*/ 655018 h 1059043"/>
                <a:gd name="connsiteX367" fmla="*/ 2727927 w 3024845"/>
                <a:gd name="connsiteY367" fmla="*/ 659342 h 1059043"/>
                <a:gd name="connsiteX368" fmla="*/ 2727927 w 3024845"/>
                <a:gd name="connsiteY368" fmla="*/ 642048 h 1059043"/>
                <a:gd name="connsiteX369" fmla="*/ 2736034 w 3024845"/>
                <a:gd name="connsiteY369" fmla="*/ 642048 h 1059043"/>
                <a:gd name="connsiteX370" fmla="*/ 2736034 w 3024845"/>
                <a:gd name="connsiteY370" fmla="*/ 629077 h 1059043"/>
                <a:gd name="connsiteX371" fmla="*/ 2792781 w 3024845"/>
                <a:gd name="connsiteY371" fmla="*/ 629077 h 1059043"/>
                <a:gd name="connsiteX372" fmla="*/ 2792781 w 3024845"/>
                <a:gd name="connsiteY372" fmla="*/ 598812 h 1059043"/>
                <a:gd name="connsiteX373" fmla="*/ 2811021 w 3024845"/>
                <a:gd name="connsiteY373" fmla="*/ 598812 h 1059043"/>
                <a:gd name="connsiteX374" fmla="*/ 2811021 w 3024845"/>
                <a:gd name="connsiteY374" fmla="*/ 592327 h 1059043"/>
                <a:gd name="connsiteX375" fmla="*/ 2823181 w 3024845"/>
                <a:gd name="connsiteY375" fmla="*/ 592327 h 1059043"/>
                <a:gd name="connsiteX376" fmla="*/ 2823181 w 3024845"/>
                <a:gd name="connsiteY376" fmla="*/ 598812 h 1059043"/>
                <a:gd name="connsiteX377" fmla="*/ 2839395 w 3024845"/>
                <a:gd name="connsiteY377" fmla="*/ 598812 h 1059043"/>
                <a:gd name="connsiteX378" fmla="*/ 2839395 w 3024845"/>
                <a:gd name="connsiteY378" fmla="*/ 648533 h 1059043"/>
                <a:gd name="connsiteX379" fmla="*/ 2871822 w 3024845"/>
                <a:gd name="connsiteY379" fmla="*/ 648533 h 1059043"/>
                <a:gd name="connsiteX380" fmla="*/ 2871822 w 3024845"/>
                <a:gd name="connsiteY380" fmla="*/ 622592 h 1059043"/>
                <a:gd name="connsiteX381" fmla="*/ 2910329 w 3024845"/>
                <a:gd name="connsiteY381" fmla="*/ 622592 h 1059043"/>
                <a:gd name="connsiteX382" fmla="*/ 2910329 w 3024845"/>
                <a:gd name="connsiteY382" fmla="*/ 592327 h 1059043"/>
                <a:gd name="connsiteX383" fmla="*/ 2958970 w 3024845"/>
                <a:gd name="connsiteY383" fmla="*/ 592327 h 1059043"/>
                <a:gd name="connsiteX384" fmla="*/ 2958970 w 3024845"/>
                <a:gd name="connsiteY384" fmla="*/ 703483 h 1059043"/>
                <a:gd name="connsiteX385" fmla="*/ 2958970 w 3024845"/>
                <a:gd name="connsiteY385" fmla="*/ 717262 h 1059043"/>
                <a:gd name="connsiteX386" fmla="*/ 3024845 w 3024845"/>
                <a:gd name="connsiteY386" fmla="*/ 717262 h 1059043"/>
                <a:gd name="connsiteX387" fmla="*/ 3024845 w 3024845"/>
                <a:gd name="connsiteY387" fmla="*/ 1059043 h 1059043"/>
                <a:gd name="connsiteX388" fmla="*/ 2054 w 3024845"/>
                <a:gd name="connsiteY388" fmla="*/ 1056710 h 1059043"/>
                <a:gd name="connsiteX389" fmla="*/ 0 w 3024845"/>
                <a:gd name="connsiteY389" fmla="*/ 622592 h 1059043"/>
                <a:gd name="connsiteX390" fmla="*/ 20267 w 3024845"/>
                <a:gd name="connsiteY390" fmla="*/ 622592 h 1059043"/>
                <a:gd name="connsiteX391" fmla="*/ 20774 w 3024845"/>
                <a:gd name="connsiteY391" fmla="*/ 621511 h 1059043"/>
                <a:gd name="connsiteX392" fmla="*/ 24320 w 3024845"/>
                <a:gd name="connsiteY392" fmla="*/ 613945 h 1059043"/>
                <a:gd name="connsiteX393" fmla="*/ 26094 w 3024845"/>
                <a:gd name="connsiteY393" fmla="*/ 614215 h 1059043"/>
                <a:gd name="connsiteX394" fmla="*/ 38507 w 3024845"/>
                <a:gd name="connsiteY394" fmla="*/ 616106 h 1059043"/>
                <a:gd name="connsiteX395" fmla="*/ 39014 w 3024845"/>
                <a:gd name="connsiteY395" fmla="*/ 617458 h 1059043"/>
                <a:gd name="connsiteX396" fmla="*/ 42560 w 3024845"/>
                <a:gd name="connsiteY396" fmla="*/ 626915 h 1059043"/>
                <a:gd name="connsiteX397" fmla="*/ 68907 w 3024845"/>
                <a:gd name="connsiteY397" fmla="*/ 629077 h 1059043"/>
                <a:gd name="connsiteX398" fmla="*/ 68907 w 3024845"/>
                <a:gd name="connsiteY398" fmla="*/ 505856 h 1059043"/>
                <a:gd name="connsiteX399" fmla="*/ 70934 w 3024845"/>
                <a:gd name="connsiteY399" fmla="*/ 505856 h 1059043"/>
                <a:gd name="connsiteX400" fmla="*/ 85121 w 3024845"/>
                <a:gd name="connsiteY400" fmla="*/ 505856 h 1059043"/>
                <a:gd name="connsiteX401" fmla="*/ 85121 w 3024845"/>
                <a:gd name="connsiteY401" fmla="*/ 369664 h 1059043"/>
                <a:gd name="connsiteX402" fmla="*/ 86894 w 3024845"/>
                <a:gd name="connsiteY402" fmla="*/ 369664 h 1059043"/>
                <a:gd name="connsiteX403" fmla="*/ 99308 w 3024845"/>
                <a:gd name="connsiteY403" fmla="*/ 369664 h 1059043"/>
                <a:gd name="connsiteX404" fmla="*/ 99308 w 3024845"/>
                <a:gd name="connsiteY404" fmla="*/ 255090 h 1059043"/>
                <a:gd name="connsiteX405" fmla="*/ 103361 w 3024845"/>
                <a:gd name="connsiteY405" fmla="*/ 226986 h 1059043"/>
                <a:gd name="connsiteX406" fmla="*/ 105388 w 3024845"/>
                <a:gd name="connsiteY406" fmla="*/ 226986 h 1059043"/>
                <a:gd name="connsiteX407" fmla="*/ 119575 w 3024845"/>
                <a:gd name="connsiteY407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44240 w 3024845"/>
                <a:gd name="connsiteY313" fmla="*/ 214016 h 1059043"/>
                <a:gd name="connsiteX314" fmla="*/ 2146266 w 3024845"/>
                <a:gd name="connsiteY314" fmla="*/ 131868 h 1059043"/>
                <a:gd name="connsiteX315" fmla="*/ 2144240 w 3024845"/>
                <a:gd name="connsiteY315" fmla="*/ 125383 h 1059043"/>
                <a:gd name="connsiteX316" fmla="*/ 2150320 w 3024845"/>
                <a:gd name="connsiteY316" fmla="*/ 118897 h 1059043"/>
                <a:gd name="connsiteX317" fmla="*/ 2150320 w 3024845"/>
                <a:gd name="connsiteY317" fmla="*/ 60529 h 1059043"/>
                <a:gd name="connsiteX318" fmla="*/ 2152346 w 3024845"/>
                <a:gd name="connsiteY318" fmla="*/ 56206 h 1059043"/>
                <a:gd name="connsiteX319" fmla="*/ 2152346 w 3024845"/>
                <a:gd name="connsiteY319" fmla="*/ 0 h 1059043"/>
                <a:gd name="connsiteX320" fmla="*/ 2162480 w 3024845"/>
                <a:gd name="connsiteY320" fmla="*/ 118897 h 1059043"/>
                <a:gd name="connsiteX321" fmla="*/ 2168560 w 3024845"/>
                <a:gd name="connsiteY321" fmla="*/ 125383 h 1059043"/>
                <a:gd name="connsiteX322" fmla="*/ 2166533 w 3024845"/>
                <a:gd name="connsiteY322" fmla="*/ 131868 h 1059043"/>
                <a:gd name="connsiteX323" fmla="*/ 2180720 w 3024845"/>
                <a:gd name="connsiteY323" fmla="*/ 555577 h 1059043"/>
                <a:gd name="connsiteX324" fmla="*/ 2245574 w 3024845"/>
                <a:gd name="connsiteY324" fmla="*/ 555577 h 1059043"/>
                <a:gd name="connsiteX325" fmla="*/ 2245574 w 3024845"/>
                <a:gd name="connsiteY325" fmla="*/ 631239 h 1059043"/>
                <a:gd name="connsiteX326" fmla="*/ 2253681 w 3024845"/>
                <a:gd name="connsiteY326" fmla="*/ 631239 h 1059043"/>
                <a:gd name="connsiteX327" fmla="*/ 2255708 w 3024845"/>
                <a:gd name="connsiteY327" fmla="*/ 624754 h 1059043"/>
                <a:gd name="connsiteX328" fmla="*/ 2261788 w 3024845"/>
                <a:gd name="connsiteY328" fmla="*/ 624754 h 1059043"/>
                <a:gd name="connsiteX329" fmla="*/ 2263815 w 3024845"/>
                <a:gd name="connsiteY329" fmla="*/ 633401 h 1059043"/>
                <a:gd name="connsiteX330" fmla="*/ 2275975 w 3024845"/>
                <a:gd name="connsiteY330" fmla="*/ 633401 h 1059043"/>
                <a:gd name="connsiteX331" fmla="*/ 2275975 w 3024845"/>
                <a:gd name="connsiteY331" fmla="*/ 626915 h 1059043"/>
                <a:gd name="connsiteX332" fmla="*/ 2298268 w 3024845"/>
                <a:gd name="connsiteY332" fmla="*/ 626915 h 1059043"/>
                <a:gd name="connsiteX333" fmla="*/ 2298268 w 3024845"/>
                <a:gd name="connsiteY333" fmla="*/ 633401 h 1059043"/>
                <a:gd name="connsiteX334" fmla="*/ 2318535 w 3024845"/>
                <a:gd name="connsiteY334" fmla="*/ 633401 h 1059043"/>
                <a:gd name="connsiteX335" fmla="*/ 2318535 w 3024845"/>
                <a:gd name="connsiteY335" fmla="*/ 678798 h 1059043"/>
                <a:gd name="connsiteX336" fmla="*/ 2332722 w 3024845"/>
                <a:gd name="connsiteY336" fmla="*/ 678798 h 1059043"/>
                <a:gd name="connsiteX337" fmla="*/ 2332722 w 3024845"/>
                <a:gd name="connsiteY337" fmla="*/ 665827 h 1059043"/>
                <a:gd name="connsiteX338" fmla="*/ 2348936 w 3024845"/>
                <a:gd name="connsiteY338" fmla="*/ 665827 h 1059043"/>
                <a:gd name="connsiteX339" fmla="*/ 2348936 w 3024845"/>
                <a:gd name="connsiteY339" fmla="*/ 486400 h 1059043"/>
                <a:gd name="connsiteX340" fmla="*/ 2355016 w 3024845"/>
                <a:gd name="connsiteY340" fmla="*/ 479914 h 1059043"/>
                <a:gd name="connsiteX341" fmla="*/ 2427977 w 3024845"/>
                <a:gd name="connsiteY341" fmla="*/ 479914 h 1059043"/>
                <a:gd name="connsiteX342" fmla="*/ 2427977 w 3024845"/>
                <a:gd name="connsiteY342" fmla="*/ 488562 h 1059043"/>
                <a:gd name="connsiteX343" fmla="*/ 2438110 w 3024845"/>
                <a:gd name="connsiteY343" fmla="*/ 488562 h 1059043"/>
                <a:gd name="connsiteX344" fmla="*/ 2438110 w 3024845"/>
                <a:gd name="connsiteY344" fmla="*/ 603136 h 1059043"/>
                <a:gd name="connsiteX345" fmla="*/ 2460404 w 3024845"/>
                <a:gd name="connsiteY345" fmla="*/ 603136 h 1059043"/>
                <a:gd name="connsiteX346" fmla="*/ 2460404 w 3024845"/>
                <a:gd name="connsiteY346" fmla="*/ 536121 h 1059043"/>
                <a:gd name="connsiteX347" fmla="*/ 2486751 w 3024845"/>
                <a:gd name="connsiteY347" fmla="*/ 536121 h 1059043"/>
                <a:gd name="connsiteX348" fmla="*/ 2490804 w 3024845"/>
                <a:gd name="connsiteY348" fmla="*/ 531797 h 1059043"/>
                <a:gd name="connsiteX349" fmla="*/ 2498911 w 3024845"/>
                <a:gd name="connsiteY349" fmla="*/ 531797 h 1059043"/>
                <a:gd name="connsiteX350" fmla="*/ 2502964 w 3024845"/>
                <a:gd name="connsiteY350" fmla="*/ 536121 h 1059043"/>
                <a:gd name="connsiteX351" fmla="*/ 2525258 w 3024845"/>
                <a:gd name="connsiteY351" fmla="*/ 536121 h 1059043"/>
                <a:gd name="connsiteX352" fmla="*/ 2525258 w 3024845"/>
                <a:gd name="connsiteY352" fmla="*/ 419385 h 1059043"/>
                <a:gd name="connsiteX353" fmla="*/ 2582005 w 3024845"/>
                <a:gd name="connsiteY353" fmla="*/ 408576 h 1059043"/>
                <a:gd name="connsiteX354" fmla="*/ 2582005 w 3024845"/>
                <a:gd name="connsiteY354" fmla="*/ 409657 h 1059043"/>
                <a:gd name="connsiteX355" fmla="*/ 2582005 w 3024845"/>
                <a:gd name="connsiteY355" fmla="*/ 417223 h 1059043"/>
                <a:gd name="connsiteX356" fmla="*/ 2608352 w 3024845"/>
                <a:gd name="connsiteY356" fmla="*/ 417223 h 1059043"/>
                <a:gd name="connsiteX357" fmla="*/ 2608352 w 3024845"/>
                <a:gd name="connsiteY357" fmla="*/ 672313 h 1059043"/>
                <a:gd name="connsiteX358" fmla="*/ 2630646 w 3024845"/>
                <a:gd name="connsiteY358" fmla="*/ 672313 h 1059043"/>
                <a:gd name="connsiteX359" fmla="*/ 2630646 w 3024845"/>
                <a:gd name="connsiteY359" fmla="*/ 667989 h 1059043"/>
                <a:gd name="connsiteX360" fmla="*/ 2642806 w 3024845"/>
                <a:gd name="connsiteY360" fmla="*/ 667989 h 1059043"/>
                <a:gd name="connsiteX361" fmla="*/ 2642806 w 3024845"/>
                <a:gd name="connsiteY361" fmla="*/ 672313 h 1059043"/>
                <a:gd name="connsiteX362" fmla="*/ 2667126 w 3024845"/>
                <a:gd name="connsiteY362" fmla="*/ 672313 h 1059043"/>
                <a:gd name="connsiteX363" fmla="*/ 2667126 w 3024845"/>
                <a:gd name="connsiteY363" fmla="*/ 659342 h 1059043"/>
                <a:gd name="connsiteX364" fmla="*/ 2695500 w 3024845"/>
                <a:gd name="connsiteY364" fmla="*/ 659342 h 1059043"/>
                <a:gd name="connsiteX365" fmla="*/ 2707660 w 3024845"/>
                <a:gd name="connsiteY365" fmla="*/ 655018 h 1059043"/>
                <a:gd name="connsiteX366" fmla="*/ 2727927 w 3024845"/>
                <a:gd name="connsiteY366" fmla="*/ 659342 h 1059043"/>
                <a:gd name="connsiteX367" fmla="*/ 2727927 w 3024845"/>
                <a:gd name="connsiteY367" fmla="*/ 642048 h 1059043"/>
                <a:gd name="connsiteX368" fmla="*/ 2736034 w 3024845"/>
                <a:gd name="connsiteY368" fmla="*/ 642048 h 1059043"/>
                <a:gd name="connsiteX369" fmla="*/ 2736034 w 3024845"/>
                <a:gd name="connsiteY369" fmla="*/ 629077 h 1059043"/>
                <a:gd name="connsiteX370" fmla="*/ 2792781 w 3024845"/>
                <a:gd name="connsiteY370" fmla="*/ 629077 h 1059043"/>
                <a:gd name="connsiteX371" fmla="*/ 2792781 w 3024845"/>
                <a:gd name="connsiteY371" fmla="*/ 598812 h 1059043"/>
                <a:gd name="connsiteX372" fmla="*/ 2811021 w 3024845"/>
                <a:gd name="connsiteY372" fmla="*/ 598812 h 1059043"/>
                <a:gd name="connsiteX373" fmla="*/ 2811021 w 3024845"/>
                <a:gd name="connsiteY373" fmla="*/ 592327 h 1059043"/>
                <a:gd name="connsiteX374" fmla="*/ 2823181 w 3024845"/>
                <a:gd name="connsiteY374" fmla="*/ 592327 h 1059043"/>
                <a:gd name="connsiteX375" fmla="*/ 2823181 w 3024845"/>
                <a:gd name="connsiteY375" fmla="*/ 598812 h 1059043"/>
                <a:gd name="connsiteX376" fmla="*/ 2839395 w 3024845"/>
                <a:gd name="connsiteY376" fmla="*/ 598812 h 1059043"/>
                <a:gd name="connsiteX377" fmla="*/ 2839395 w 3024845"/>
                <a:gd name="connsiteY377" fmla="*/ 648533 h 1059043"/>
                <a:gd name="connsiteX378" fmla="*/ 2871822 w 3024845"/>
                <a:gd name="connsiteY378" fmla="*/ 648533 h 1059043"/>
                <a:gd name="connsiteX379" fmla="*/ 2871822 w 3024845"/>
                <a:gd name="connsiteY379" fmla="*/ 622592 h 1059043"/>
                <a:gd name="connsiteX380" fmla="*/ 2910329 w 3024845"/>
                <a:gd name="connsiteY380" fmla="*/ 622592 h 1059043"/>
                <a:gd name="connsiteX381" fmla="*/ 2910329 w 3024845"/>
                <a:gd name="connsiteY381" fmla="*/ 592327 h 1059043"/>
                <a:gd name="connsiteX382" fmla="*/ 2958970 w 3024845"/>
                <a:gd name="connsiteY382" fmla="*/ 592327 h 1059043"/>
                <a:gd name="connsiteX383" fmla="*/ 2958970 w 3024845"/>
                <a:gd name="connsiteY383" fmla="*/ 703483 h 1059043"/>
                <a:gd name="connsiteX384" fmla="*/ 2958970 w 3024845"/>
                <a:gd name="connsiteY384" fmla="*/ 717262 h 1059043"/>
                <a:gd name="connsiteX385" fmla="*/ 3024845 w 3024845"/>
                <a:gd name="connsiteY385" fmla="*/ 717262 h 1059043"/>
                <a:gd name="connsiteX386" fmla="*/ 3024845 w 3024845"/>
                <a:gd name="connsiteY386" fmla="*/ 1059043 h 1059043"/>
                <a:gd name="connsiteX387" fmla="*/ 2054 w 3024845"/>
                <a:gd name="connsiteY387" fmla="*/ 1056710 h 1059043"/>
                <a:gd name="connsiteX388" fmla="*/ 0 w 3024845"/>
                <a:gd name="connsiteY388" fmla="*/ 622592 h 1059043"/>
                <a:gd name="connsiteX389" fmla="*/ 20267 w 3024845"/>
                <a:gd name="connsiteY389" fmla="*/ 622592 h 1059043"/>
                <a:gd name="connsiteX390" fmla="*/ 20774 w 3024845"/>
                <a:gd name="connsiteY390" fmla="*/ 621511 h 1059043"/>
                <a:gd name="connsiteX391" fmla="*/ 24320 w 3024845"/>
                <a:gd name="connsiteY391" fmla="*/ 613945 h 1059043"/>
                <a:gd name="connsiteX392" fmla="*/ 26094 w 3024845"/>
                <a:gd name="connsiteY392" fmla="*/ 614215 h 1059043"/>
                <a:gd name="connsiteX393" fmla="*/ 38507 w 3024845"/>
                <a:gd name="connsiteY393" fmla="*/ 616106 h 1059043"/>
                <a:gd name="connsiteX394" fmla="*/ 39014 w 3024845"/>
                <a:gd name="connsiteY394" fmla="*/ 617458 h 1059043"/>
                <a:gd name="connsiteX395" fmla="*/ 42560 w 3024845"/>
                <a:gd name="connsiteY395" fmla="*/ 626915 h 1059043"/>
                <a:gd name="connsiteX396" fmla="*/ 68907 w 3024845"/>
                <a:gd name="connsiteY396" fmla="*/ 629077 h 1059043"/>
                <a:gd name="connsiteX397" fmla="*/ 68907 w 3024845"/>
                <a:gd name="connsiteY397" fmla="*/ 505856 h 1059043"/>
                <a:gd name="connsiteX398" fmla="*/ 70934 w 3024845"/>
                <a:gd name="connsiteY398" fmla="*/ 505856 h 1059043"/>
                <a:gd name="connsiteX399" fmla="*/ 85121 w 3024845"/>
                <a:gd name="connsiteY399" fmla="*/ 505856 h 1059043"/>
                <a:gd name="connsiteX400" fmla="*/ 85121 w 3024845"/>
                <a:gd name="connsiteY400" fmla="*/ 369664 h 1059043"/>
                <a:gd name="connsiteX401" fmla="*/ 86894 w 3024845"/>
                <a:gd name="connsiteY401" fmla="*/ 369664 h 1059043"/>
                <a:gd name="connsiteX402" fmla="*/ 99308 w 3024845"/>
                <a:gd name="connsiteY402" fmla="*/ 369664 h 1059043"/>
                <a:gd name="connsiteX403" fmla="*/ 99308 w 3024845"/>
                <a:gd name="connsiteY403" fmla="*/ 255090 h 1059043"/>
                <a:gd name="connsiteX404" fmla="*/ 103361 w 3024845"/>
                <a:gd name="connsiteY404" fmla="*/ 226986 h 1059043"/>
                <a:gd name="connsiteX405" fmla="*/ 105388 w 3024845"/>
                <a:gd name="connsiteY405" fmla="*/ 226986 h 1059043"/>
                <a:gd name="connsiteX406" fmla="*/ 119575 w 3024845"/>
                <a:gd name="connsiteY406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44240 w 3024845"/>
                <a:gd name="connsiteY312" fmla="*/ 214016 h 1059043"/>
                <a:gd name="connsiteX313" fmla="*/ 2146266 w 3024845"/>
                <a:gd name="connsiteY313" fmla="*/ 131868 h 1059043"/>
                <a:gd name="connsiteX314" fmla="*/ 2144240 w 3024845"/>
                <a:gd name="connsiteY314" fmla="*/ 125383 h 1059043"/>
                <a:gd name="connsiteX315" fmla="*/ 2150320 w 3024845"/>
                <a:gd name="connsiteY315" fmla="*/ 118897 h 1059043"/>
                <a:gd name="connsiteX316" fmla="*/ 2150320 w 3024845"/>
                <a:gd name="connsiteY316" fmla="*/ 60529 h 1059043"/>
                <a:gd name="connsiteX317" fmla="*/ 2152346 w 3024845"/>
                <a:gd name="connsiteY317" fmla="*/ 56206 h 1059043"/>
                <a:gd name="connsiteX318" fmla="*/ 2152346 w 3024845"/>
                <a:gd name="connsiteY318" fmla="*/ 0 h 1059043"/>
                <a:gd name="connsiteX319" fmla="*/ 2162480 w 3024845"/>
                <a:gd name="connsiteY319" fmla="*/ 118897 h 1059043"/>
                <a:gd name="connsiteX320" fmla="*/ 2168560 w 3024845"/>
                <a:gd name="connsiteY320" fmla="*/ 125383 h 1059043"/>
                <a:gd name="connsiteX321" fmla="*/ 2166533 w 3024845"/>
                <a:gd name="connsiteY321" fmla="*/ 131868 h 1059043"/>
                <a:gd name="connsiteX322" fmla="*/ 2180720 w 3024845"/>
                <a:gd name="connsiteY322" fmla="*/ 555577 h 1059043"/>
                <a:gd name="connsiteX323" fmla="*/ 2245574 w 3024845"/>
                <a:gd name="connsiteY323" fmla="*/ 555577 h 1059043"/>
                <a:gd name="connsiteX324" fmla="*/ 2245574 w 3024845"/>
                <a:gd name="connsiteY324" fmla="*/ 631239 h 1059043"/>
                <a:gd name="connsiteX325" fmla="*/ 2253681 w 3024845"/>
                <a:gd name="connsiteY325" fmla="*/ 631239 h 1059043"/>
                <a:gd name="connsiteX326" fmla="*/ 2255708 w 3024845"/>
                <a:gd name="connsiteY326" fmla="*/ 624754 h 1059043"/>
                <a:gd name="connsiteX327" fmla="*/ 2261788 w 3024845"/>
                <a:gd name="connsiteY327" fmla="*/ 624754 h 1059043"/>
                <a:gd name="connsiteX328" fmla="*/ 2263815 w 3024845"/>
                <a:gd name="connsiteY328" fmla="*/ 633401 h 1059043"/>
                <a:gd name="connsiteX329" fmla="*/ 2275975 w 3024845"/>
                <a:gd name="connsiteY329" fmla="*/ 633401 h 1059043"/>
                <a:gd name="connsiteX330" fmla="*/ 2275975 w 3024845"/>
                <a:gd name="connsiteY330" fmla="*/ 626915 h 1059043"/>
                <a:gd name="connsiteX331" fmla="*/ 2298268 w 3024845"/>
                <a:gd name="connsiteY331" fmla="*/ 626915 h 1059043"/>
                <a:gd name="connsiteX332" fmla="*/ 2298268 w 3024845"/>
                <a:gd name="connsiteY332" fmla="*/ 633401 h 1059043"/>
                <a:gd name="connsiteX333" fmla="*/ 2318535 w 3024845"/>
                <a:gd name="connsiteY333" fmla="*/ 633401 h 1059043"/>
                <a:gd name="connsiteX334" fmla="*/ 2318535 w 3024845"/>
                <a:gd name="connsiteY334" fmla="*/ 678798 h 1059043"/>
                <a:gd name="connsiteX335" fmla="*/ 2332722 w 3024845"/>
                <a:gd name="connsiteY335" fmla="*/ 678798 h 1059043"/>
                <a:gd name="connsiteX336" fmla="*/ 2332722 w 3024845"/>
                <a:gd name="connsiteY336" fmla="*/ 665827 h 1059043"/>
                <a:gd name="connsiteX337" fmla="*/ 2348936 w 3024845"/>
                <a:gd name="connsiteY337" fmla="*/ 665827 h 1059043"/>
                <a:gd name="connsiteX338" fmla="*/ 2348936 w 3024845"/>
                <a:gd name="connsiteY338" fmla="*/ 486400 h 1059043"/>
                <a:gd name="connsiteX339" fmla="*/ 2355016 w 3024845"/>
                <a:gd name="connsiteY339" fmla="*/ 479914 h 1059043"/>
                <a:gd name="connsiteX340" fmla="*/ 2427977 w 3024845"/>
                <a:gd name="connsiteY340" fmla="*/ 479914 h 1059043"/>
                <a:gd name="connsiteX341" fmla="*/ 2427977 w 3024845"/>
                <a:gd name="connsiteY341" fmla="*/ 488562 h 1059043"/>
                <a:gd name="connsiteX342" fmla="*/ 2438110 w 3024845"/>
                <a:gd name="connsiteY342" fmla="*/ 488562 h 1059043"/>
                <a:gd name="connsiteX343" fmla="*/ 2438110 w 3024845"/>
                <a:gd name="connsiteY343" fmla="*/ 603136 h 1059043"/>
                <a:gd name="connsiteX344" fmla="*/ 2460404 w 3024845"/>
                <a:gd name="connsiteY344" fmla="*/ 603136 h 1059043"/>
                <a:gd name="connsiteX345" fmla="*/ 2460404 w 3024845"/>
                <a:gd name="connsiteY345" fmla="*/ 536121 h 1059043"/>
                <a:gd name="connsiteX346" fmla="*/ 2486751 w 3024845"/>
                <a:gd name="connsiteY346" fmla="*/ 536121 h 1059043"/>
                <a:gd name="connsiteX347" fmla="*/ 2490804 w 3024845"/>
                <a:gd name="connsiteY347" fmla="*/ 531797 h 1059043"/>
                <a:gd name="connsiteX348" fmla="*/ 2498911 w 3024845"/>
                <a:gd name="connsiteY348" fmla="*/ 531797 h 1059043"/>
                <a:gd name="connsiteX349" fmla="*/ 2502964 w 3024845"/>
                <a:gd name="connsiteY349" fmla="*/ 536121 h 1059043"/>
                <a:gd name="connsiteX350" fmla="*/ 2525258 w 3024845"/>
                <a:gd name="connsiteY350" fmla="*/ 536121 h 1059043"/>
                <a:gd name="connsiteX351" fmla="*/ 2525258 w 3024845"/>
                <a:gd name="connsiteY351" fmla="*/ 419385 h 1059043"/>
                <a:gd name="connsiteX352" fmla="*/ 2582005 w 3024845"/>
                <a:gd name="connsiteY352" fmla="*/ 408576 h 1059043"/>
                <a:gd name="connsiteX353" fmla="*/ 2582005 w 3024845"/>
                <a:gd name="connsiteY353" fmla="*/ 409657 h 1059043"/>
                <a:gd name="connsiteX354" fmla="*/ 2582005 w 3024845"/>
                <a:gd name="connsiteY354" fmla="*/ 417223 h 1059043"/>
                <a:gd name="connsiteX355" fmla="*/ 2608352 w 3024845"/>
                <a:gd name="connsiteY355" fmla="*/ 417223 h 1059043"/>
                <a:gd name="connsiteX356" fmla="*/ 2608352 w 3024845"/>
                <a:gd name="connsiteY356" fmla="*/ 672313 h 1059043"/>
                <a:gd name="connsiteX357" fmla="*/ 2630646 w 3024845"/>
                <a:gd name="connsiteY357" fmla="*/ 672313 h 1059043"/>
                <a:gd name="connsiteX358" fmla="*/ 2630646 w 3024845"/>
                <a:gd name="connsiteY358" fmla="*/ 667989 h 1059043"/>
                <a:gd name="connsiteX359" fmla="*/ 2642806 w 3024845"/>
                <a:gd name="connsiteY359" fmla="*/ 667989 h 1059043"/>
                <a:gd name="connsiteX360" fmla="*/ 2642806 w 3024845"/>
                <a:gd name="connsiteY360" fmla="*/ 672313 h 1059043"/>
                <a:gd name="connsiteX361" fmla="*/ 2667126 w 3024845"/>
                <a:gd name="connsiteY361" fmla="*/ 672313 h 1059043"/>
                <a:gd name="connsiteX362" fmla="*/ 2667126 w 3024845"/>
                <a:gd name="connsiteY362" fmla="*/ 659342 h 1059043"/>
                <a:gd name="connsiteX363" fmla="*/ 2695500 w 3024845"/>
                <a:gd name="connsiteY363" fmla="*/ 659342 h 1059043"/>
                <a:gd name="connsiteX364" fmla="*/ 2707660 w 3024845"/>
                <a:gd name="connsiteY364" fmla="*/ 655018 h 1059043"/>
                <a:gd name="connsiteX365" fmla="*/ 2727927 w 3024845"/>
                <a:gd name="connsiteY365" fmla="*/ 659342 h 1059043"/>
                <a:gd name="connsiteX366" fmla="*/ 2727927 w 3024845"/>
                <a:gd name="connsiteY366" fmla="*/ 642048 h 1059043"/>
                <a:gd name="connsiteX367" fmla="*/ 2736034 w 3024845"/>
                <a:gd name="connsiteY367" fmla="*/ 642048 h 1059043"/>
                <a:gd name="connsiteX368" fmla="*/ 2736034 w 3024845"/>
                <a:gd name="connsiteY368" fmla="*/ 629077 h 1059043"/>
                <a:gd name="connsiteX369" fmla="*/ 2792781 w 3024845"/>
                <a:gd name="connsiteY369" fmla="*/ 629077 h 1059043"/>
                <a:gd name="connsiteX370" fmla="*/ 2792781 w 3024845"/>
                <a:gd name="connsiteY370" fmla="*/ 598812 h 1059043"/>
                <a:gd name="connsiteX371" fmla="*/ 2811021 w 3024845"/>
                <a:gd name="connsiteY371" fmla="*/ 598812 h 1059043"/>
                <a:gd name="connsiteX372" fmla="*/ 2811021 w 3024845"/>
                <a:gd name="connsiteY372" fmla="*/ 592327 h 1059043"/>
                <a:gd name="connsiteX373" fmla="*/ 2823181 w 3024845"/>
                <a:gd name="connsiteY373" fmla="*/ 592327 h 1059043"/>
                <a:gd name="connsiteX374" fmla="*/ 2823181 w 3024845"/>
                <a:gd name="connsiteY374" fmla="*/ 598812 h 1059043"/>
                <a:gd name="connsiteX375" fmla="*/ 2839395 w 3024845"/>
                <a:gd name="connsiteY375" fmla="*/ 598812 h 1059043"/>
                <a:gd name="connsiteX376" fmla="*/ 2839395 w 3024845"/>
                <a:gd name="connsiteY376" fmla="*/ 648533 h 1059043"/>
                <a:gd name="connsiteX377" fmla="*/ 2871822 w 3024845"/>
                <a:gd name="connsiteY377" fmla="*/ 648533 h 1059043"/>
                <a:gd name="connsiteX378" fmla="*/ 2871822 w 3024845"/>
                <a:gd name="connsiteY378" fmla="*/ 622592 h 1059043"/>
                <a:gd name="connsiteX379" fmla="*/ 2910329 w 3024845"/>
                <a:gd name="connsiteY379" fmla="*/ 622592 h 1059043"/>
                <a:gd name="connsiteX380" fmla="*/ 2910329 w 3024845"/>
                <a:gd name="connsiteY380" fmla="*/ 592327 h 1059043"/>
                <a:gd name="connsiteX381" fmla="*/ 2958970 w 3024845"/>
                <a:gd name="connsiteY381" fmla="*/ 592327 h 1059043"/>
                <a:gd name="connsiteX382" fmla="*/ 2958970 w 3024845"/>
                <a:gd name="connsiteY382" fmla="*/ 703483 h 1059043"/>
                <a:gd name="connsiteX383" fmla="*/ 2958970 w 3024845"/>
                <a:gd name="connsiteY383" fmla="*/ 717262 h 1059043"/>
                <a:gd name="connsiteX384" fmla="*/ 3024845 w 3024845"/>
                <a:gd name="connsiteY384" fmla="*/ 717262 h 1059043"/>
                <a:gd name="connsiteX385" fmla="*/ 3024845 w 3024845"/>
                <a:gd name="connsiteY385" fmla="*/ 1059043 h 1059043"/>
                <a:gd name="connsiteX386" fmla="*/ 2054 w 3024845"/>
                <a:gd name="connsiteY386" fmla="*/ 1056710 h 1059043"/>
                <a:gd name="connsiteX387" fmla="*/ 0 w 3024845"/>
                <a:gd name="connsiteY387" fmla="*/ 622592 h 1059043"/>
                <a:gd name="connsiteX388" fmla="*/ 20267 w 3024845"/>
                <a:gd name="connsiteY388" fmla="*/ 622592 h 1059043"/>
                <a:gd name="connsiteX389" fmla="*/ 20774 w 3024845"/>
                <a:gd name="connsiteY389" fmla="*/ 621511 h 1059043"/>
                <a:gd name="connsiteX390" fmla="*/ 24320 w 3024845"/>
                <a:gd name="connsiteY390" fmla="*/ 613945 h 1059043"/>
                <a:gd name="connsiteX391" fmla="*/ 26094 w 3024845"/>
                <a:gd name="connsiteY391" fmla="*/ 614215 h 1059043"/>
                <a:gd name="connsiteX392" fmla="*/ 38507 w 3024845"/>
                <a:gd name="connsiteY392" fmla="*/ 616106 h 1059043"/>
                <a:gd name="connsiteX393" fmla="*/ 39014 w 3024845"/>
                <a:gd name="connsiteY393" fmla="*/ 617458 h 1059043"/>
                <a:gd name="connsiteX394" fmla="*/ 42560 w 3024845"/>
                <a:gd name="connsiteY394" fmla="*/ 626915 h 1059043"/>
                <a:gd name="connsiteX395" fmla="*/ 68907 w 3024845"/>
                <a:gd name="connsiteY395" fmla="*/ 629077 h 1059043"/>
                <a:gd name="connsiteX396" fmla="*/ 68907 w 3024845"/>
                <a:gd name="connsiteY396" fmla="*/ 505856 h 1059043"/>
                <a:gd name="connsiteX397" fmla="*/ 70934 w 3024845"/>
                <a:gd name="connsiteY397" fmla="*/ 505856 h 1059043"/>
                <a:gd name="connsiteX398" fmla="*/ 85121 w 3024845"/>
                <a:gd name="connsiteY398" fmla="*/ 505856 h 1059043"/>
                <a:gd name="connsiteX399" fmla="*/ 85121 w 3024845"/>
                <a:gd name="connsiteY399" fmla="*/ 369664 h 1059043"/>
                <a:gd name="connsiteX400" fmla="*/ 86894 w 3024845"/>
                <a:gd name="connsiteY400" fmla="*/ 369664 h 1059043"/>
                <a:gd name="connsiteX401" fmla="*/ 99308 w 3024845"/>
                <a:gd name="connsiteY401" fmla="*/ 369664 h 1059043"/>
                <a:gd name="connsiteX402" fmla="*/ 99308 w 3024845"/>
                <a:gd name="connsiteY402" fmla="*/ 255090 h 1059043"/>
                <a:gd name="connsiteX403" fmla="*/ 103361 w 3024845"/>
                <a:gd name="connsiteY403" fmla="*/ 226986 h 1059043"/>
                <a:gd name="connsiteX404" fmla="*/ 105388 w 3024845"/>
                <a:gd name="connsiteY404" fmla="*/ 226986 h 1059043"/>
                <a:gd name="connsiteX405" fmla="*/ 119575 w 3024845"/>
                <a:gd name="connsiteY405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44240 w 3024845"/>
                <a:gd name="connsiteY311" fmla="*/ 214016 h 1059043"/>
                <a:gd name="connsiteX312" fmla="*/ 2146266 w 3024845"/>
                <a:gd name="connsiteY312" fmla="*/ 131868 h 1059043"/>
                <a:gd name="connsiteX313" fmla="*/ 2144240 w 3024845"/>
                <a:gd name="connsiteY313" fmla="*/ 125383 h 1059043"/>
                <a:gd name="connsiteX314" fmla="*/ 2150320 w 3024845"/>
                <a:gd name="connsiteY314" fmla="*/ 118897 h 1059043"/>
                <a:gd name="connsiteX315" fmla="*/ 2150320 w 3024845"/>
                <a:gd name="connsiteY315" fmla="*/ 60529 h 1059043"/>
                <a:gd name="connsiteX316" fmla="*/ 2152346 w 3024845"/>
                <a:gd name="connsiteY316" fmla="*/ 56206 h 1059043"/>
                <a:gd name="connsiteX317" fmla="*/ 2152346 w 3024845"/>
                <a:gd name="connsiteY317" fmla="*/ 0 h 1059043"/>
                <a:gd name="connsiteX318" fmla="*/ 2162480 w 3024845"/>
                <a:gd name="connsiteY318" fmla="*/ 118897 h 1059043"/>
                <a:gd name="connsiteX319" fmla="*/ 2168560 w 3024845"/>
                <a:gd name="connsiteY319" fmla="*/ 125383 h 1059043"/>
                <a:gd name="connsiteX320" fmla="*/ 2166533 w 3024845"/>
                <a:gd name="connsiteY320" fmla="*/ 131868 h 1059043"/>
                <a:gd name="connsiteX321" fmla="*/ 2180720 w 3024845"/>
                <a:gd name="connsiteY321" fmla="*/ 555577 h 1059043"/>
                <a:gd name="connsiteX322" fmla="*/ 2245574 w 3024845"/>
                <a:gd name="connsiteY322" fmla="*/ 555577 h 1059043"/>
                <a:gd name="connsiteX323" fmla="*/ 2245574 w 3024845"/>
                <a:gd name="connsiteY323" fmla="*/ 631239 h 1059043"/>
                <a:gd name="connsiteX324" fmla="*/ 2253681 w 3024845"/>
                <a:gd name="connsiteY324" fmla="*/ 631239 h 1059043"/>
                <a:gd name="connsiteX325" fmla="*/ 2255708 w 3024845"/>
                <a:gd name="connsiteY325" fmla="*/ 624754 h 1059043"/>
                <a:gd name="connsiteX326" fmla="*/ 2261788 w 3024845"/>
                <a:gd name="connsiteY326" fmla="*/ 624754 h 1059043"/>
                <a:gd name="connsiteX327" fmla="*/ 2263815 w 3024845"/>
                <a:gd name="connsiteY327" fmla="*/ 633401 h 1059043"/>
                <a:gd name="connsiteX328" fmla="*/ 2275975 w 3024845"/>
                <a:gd name="connsiteY328" fmla="*/ 633401 h 1059043"/>
                <a:gd name="connsiteX329" fmla="*/ 2275975 w 3024845"/>
                <a:gd name="connsiteY329" fmla="*/ 626915 h 1059043"/>
                <a:gd name="connsiteX330" fmla="*/ 2298268 w 3024845"/>
                <a:gd name="connsiteY330" fmla="*/ 626915 h 1059043"/>
                <a:gd name="connsiteX331" fmla="*/ 2298268 w 3024845"/>
                <a:gd name="connsiteY331" fmla="*/ 633401 h 1059043"/>
                <a:gd name="connsiteX332" fmla="*/ 2318535 w 3024845"/>
                <a:gd name="connsiteY332" fmla="*/ 633401 h 1059043"/>
                <a:gd name="connsiteX333" fmla="*/ 2318535 w 3024845"/>
                <a:gd name="connsiteY333" fmla="*/ 678798 h 1059043"/>
                <a:gd name="connsiteX334" fmla="*/ 2332722 w 3024845"/>
                <a:gd name="connsiteY334" fmla="*/ 678798 h 1059043"/>
                <a:gd name="connsiteX335" fmla="*/ 2332722 w 3024845"/>
                <a:gd name="connsiteY335" fmla="*/ 665827 h 1059043"/>
                <a:gd name="connsiteX336" fmla="*/ 2348936 w 3024845"/>
                <a:gd name="connsiteY336" fmla="*/ 665827 h 1059043"/>
                <a:gd name="connsiteX337" fmla="*/ 2348936 w 3024845"/>
                <a:gd name="connsiteY337" fmla="*/ 486400 h 1059043"/>
                <a:gd name="connsiteX338" fmla="*/ 2355016 w 3024845"/>
                <a:gd name="connsiteY338" fmla="*/ 479914 h 1059043"/>
                <a:gd name="connsiteX339" fmla="*/ 2427977 w 3024845"/>
                <a:gd name="connsiteY339" fmla="*/ 479914 h 1059043"/>
                <a:gd name="connsiteX340" fmla="*/ 2427977 w 3024845"/>
                <a:gd name="connsiteY340" fmla="*/ 488562 h 1059043"/>
                <a:gd name="connsiteX341" fmla="*/ 2438110 w 3024845"/>
                <a:gd name="connsiteY341" fmla="*/ 488562 h 1059043"/>
                <a:gd name="connsiteX342" fmla="*/ 2438110 w 3024845"/>
                <a:gd name="connsiteY342" fmla="*/ 603136 h 1059043"/>
                <a:gd name="connsiteX343" fmla="*/ 2460404 w 3024845"/>
                <a:gd name="connsiteY343" fmla="*/ 603136 h 1059043"/>
                <a:gd name="connsiteX344" fmla="*/ 2460404 w 3024845"/>
                <a:gd name="connsiteY344" fmla="*/ 536121 h 1059043"/>
                <a:gd name="connsiteX345" fmla="*/ 2486751 w 3024845"/>
                <a:gd name="connsiteY345" fmla="*/ 536121 h 1059043"/>
                <a:gd name="connsiteX346" fmla="*/ 2490804 w 3024845"/>
                <a:gd name="connsiteY346" fmla="*/ 531797 h 1059043"/>
                <a:gd name="connsiteX347" fmla="*/ 2498911 w 3024845"/>
                <a:gd name="connsiteY347" fmla="*/ 531797 h 1059043"/>
                <a:gd name="connsiteX348" fmla="*/ 2502964 w 3024845"/>
                <a:gd name="connsiteY348" fmla="*/ 536121 h 1059043"/>
                <a:gd name="connsiteX349" fmla="*/ 2525258 w 3024845"/>
                <a:gd name="connsiteY349" fmla="*/ 536121 h 1059043"/>
                <a:gd name="connsiteX350" fmla="*/ 2525258 w 3024845"/>
                <a:gd name="connsiteY350" fmla="*/ 419385 h 1059043"/>
                <a:gd name="connsiteX351" fmla="*/ 2582005 w 3024845"/>
                <a:gd name="connsiteY351" fmla="*/ 408576 h 1059043"/>
                <a:gd name="connsiteX352" fmla="*/ 2582005 w 3024845"/>
                <a:gd name="connsiteY352" fmla="*/ 409657 h 1059043"/>
                <a:gd name="connsiteX353" fmla="*/ 2582005 w 3024845"/>
                <a:gd name="connsiteY353" fmla="*/ 417223 h 1059043"/>
                <a:gd name="connsiteX354" fmla="*/ 2608352 w 3024845"/>
                <a:gd name="connsiteY354" fmla="*/ 417223 h 1059043"/>
                <a:gd name="connsiteX355" fmla="*/ 2608352 w 3024845"/>
                <a:gd name="connsiteY355" fmla="*/ 672313 h 1059043"/>
                <a:gd name="connsiteX356" fmla="*/ 2630646 w 3024845"/>
                <a:gd name="connsiteY356" fmla="*/ 672313 h 1059043"/>
                <a:gd name="connsiteX357" fmla="*/ 2630646 w 3024845"/>
                <a:gd name="connsiteY357" fmla="*/ 667989 h 1059043"/>
                <a:gd name="connsiteX358" fmla="*/ 2642806 w 3024845"/>
                <a:gd name="connsiteY358" fmla="*/ 667989 h 1059043"/>
                <a:gd name="connsiteX359" fmla="*/ 2642806 w 3024845"/>
                <a:gd name="connsiteY359" fmla="*/ 672313 h 1059043"/>
                <a:gd name="connsiteX360" fmla="*/ 2667126 w 3024845"/>
                <a:gd name="connsiteY360" fmla="*/ 672313 h 1059043"/>
                <a:gd name="connsiteX361" fmla="*/ 2667126 w 3024845"/>
                <a:gd name="connsiteY361" fmla="*/ 659342 h 1059043"/>
                <a:gd name="connsiteX362" fmla="*/ 2695500 w 3024845"/>
                <a:gd name="connsiteY362" fmla="*/ 659342 h 1059043"/>
                <a:gd name="connsiteX363" fmla="*/ 2707660 w 3024845"/>
                <a:gd name="connsiteY363" fmla="*/ 655018 h 1059043"/>
                <a:gd name="connsiteX364" fmla="*/ 2727927 w 3024845"/>
                <a:gd name="connsiteY364" fmla="*/ 659342 h 1059043"/>
                <a:gd name="connsiteX365" fmla="*/ 2727927 w 3024845"/>
                <a:gd name="connsiteY365" fmla="*/ 642048 h 1059043"/>
                <a:gd name="connsiteX366" fmla="*/ 2736034 w 3024845"/>
                <a:gd name="connsiteY366" fmla="*/ 642048 h 1059043"/>
                <a:gd name="connsiteX367" fmla="*/ 2736034 w 3024845"/>
                <a:gd name="connsiteY367" fmla="*/ 629077 h 1059043"/>
                <a:gd name="connsiteX368" fmla="*/ 2792781 w 3024845"/>
                <a:gd name="connsiteY368" fmla="*/ 629077 h 1059043"/>
                <a:gd name="connsiteX369" fmla="*/ 2792781 w 3024845"/>
                <a:gd name="connsiteY369" fmla="*/ 598812 h 1059043"/>
                <a:gd name="connsiteX370" fmla="*/ 2811021 w 3024845"/>
                <a:gd name="connsiteY370" fmla="*/ 598812 h 1059043"/>
                <a:gd name="connsiteX371" fmla="*/ 2811021 w 3024845"/>
                <a:gd name="connsiteY371" fmla="*/ 592327 h 1059043"/>
                <a:gd name="connsiteX372" fmla="*/ 2823181 w 3024845"/>
                <a:gd name="connsiteY372" fmla="*/ 592327 h 1059043"/>
                <a:gd name="connsiteX373" fmla="*/ 2823181 w 3024845"/>
                <a:gd name="connsiteY373" fmla="*/ 598812 h 1059043"/>
                <a:gd name="connsiteX374" fmla="*/ 2839395 w 3024845"/>
                <a:gd name="connsiteY374" fmla="*/ 598812 h 1059043"/>
                <a:gd name="connsiteX375" fmla="*/ 2839395 w 3024845"/>
                <a:gd name="connsiteY375" fmla="*/ 648533 h 1059043"/>
                <a:gd name="connsiteX376" fmla="*/ 2871822 w 3024845"/>
                <a:gd name="connsiteY376" fmla="*/ 648533 h 1059043"/>
                <a:gd name="connsiteX377" fmla="*/ 2871822 w 3024845"/>
                <a:gd name="connsiteY377" fmla="*/ 622592 h 1059043"/>
                <a:gd name="connsiteX378" fmla="*/ 2910329 w 3024845"/>
                <a:gd name="connsiteY378" fmla="*/ 622592 h 1059043"/>
                <a:gd name="connsiteX379" fmla="*/ 2910329 w 3024845"/>
                <a:gd name="connsiteY379" fmla="*/ 592327 h 1059043"/>
                <a:gd name="connsiteX380" fmla="*/ 2958970 w 3024845"/>
                <a:gd name="connsiteY380" fmla="*/ 592327 h 1059043"/>
                <a:gd name="connsiteX381" fmla="*/ 2958970 w 3024845"/>
                <a:gd name="connsiteY381" fmla="*/ 703483 h 1059043"/>
                <a:gd name="connsiteX382" fmla="*/ 2958970 w 3024845"/>
                <a:gd name="connsiteY382" fmla="*/ 717262 h 1059043"/>
                <a:gd name="connsiteX383" fmla="*/ 3024845 w 3024845"/>
                <a:gd name="connsiteY383" fmla="*/ 717262 h 1059043"/>
                <a:gd name="connsiteX384" fmla="*/ 3024845 w 3024845"/>
                <a:gd name="connsiteY384" fmla="*/ 1059043 h 1059043"/>
                <a:gd name="connsiteX385" fmla="*/ 2054 w 3024845"/>
                <a:gd name="connsiteY385" fmla="*/ 1056710 h 1059043"/>
                <a:gd name="connsiteX386" fmla="*/ 0 w 3024845"/>
                <a:gd name="connsiteY386" fmla="*/ 622592 h 1059043"/>
                <a:gd name="connsiteX387" fmla="*/ 20267 w 3024845"/>
                <a:gd name="connsiteY387" fmla="*/ 622592 h 1059043"/>
                <a:gd name="connsiteX388" fmla="*/ 20774 w 3024845"/>
                <a:gd name="connsiteY388" fmla="*/ 621511 h 1059043"/>
                <a:gd name="connsiteX389" fmla="*/ 24320 w 3024845"/>
                <a:gd name="connsiteY389" fmla="*/ 613945 h 1059043"/>
                <a:gd name="connsiteX390" fmla="*/ 26094 w 3024845"/>
                <a:gd name="connsiteY390" fmla="*/ 614215 h 1059043"/>
                <a:gd name="connsiteX391" fmla="*/ 38507 w 3024845"/>
                <a:gd name="connsiteY391" fmla="*/ 616106 h 1059043"/>
                <a:gd name="connsiteX392" fmla="*/ 39014 w 3024845"/>
                <a:gd name="connsiteY392" fmla="*/ 617458 h 1059043"/>
                <a:gd name="connsiteX393" fmla="*/ 42560 w 3024845"/>
                <a:gd name="connsiteY393" fmla="*/ 626915 h 1059043"/>
                <a:gd name="connsiteX394" fmla="*/ 68907 w 3024845"/>
                <a:gd name="connsiteY394" fmla="*/ 629077 h 1059043"/>
                <a:gd name="connsiteX395" fmla="*/ 68907 w 3024845"/>
                <a:gd name="connsiteY395" fmla="*/ 505856 h 1059043"/>
                <a:gd name="connsiteX396" fmla="*/ 70934 w 3024845"/>
                <a:gd name="connsiteY396" fmla="*/ 505856 h 1059043"/>
                <a:gd name="connsiteX397" fmla="*/ 85121 w 3024845"/>
                <a:gd name="connsiteY397" fmla="*/ 505856 h 1059043"/>
                <a:gd name="connsiteX398" fmla="*/ 85121 w 3024845"/>
                <a:gd name="connsiteY398" fmla="*/ 369664 h 1059043"/>
                <a:gd name="connsiteX399" fmla="*/ 86894 w 3024845"/>
                <a:gd name="connsiteY399" fmla="*/ 369664 h 1059043"/>
                <a:gd name="connsiteX400" fmla="*/ 99308 w 3024845"/>
                <a:gd name="connsiteY400" fmla="*/ 369664 h 1059043"/>
                <a:gd name="connsiteX401" fmla="*/ 99308 w 3024845"/>
                <a:gd name="connsiteY401" fmla="*/ 255090 h 1059043"/>
                <a:gd name="connsiteX402" fmla="*/ 103361 w 3024845"/>
                <a:gd name="connsiteY402" fmla="*/ 226986 h 1059043"/>
                <a:gd name="connsiteX403" fmla="*/ 105388 w 3024845"/>
                <a:gd name="connsiteY403" fmla="*/ 226986 h 1059043"/>
                <a:gd name="connsiteX404" fmla="*/ 119575 w 3024845"/>
                <a:gd name="connsiteY404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4240 w 3024845"/>
                <a:gd name="connsiteY310" fmla="*/ 214016 h 1059043"/>
                <a:gd name="connsiteX311" fmla="*/ 2146266 w 3024845"/>
                <a:gd name="connsiteY311" fmla="*/ 131868 h 1059043"/>
                <a:gd name="connsiteX312" fmla="*/ 2144240 w 3024845"/>
                <a:gd name="connsiteY312" fmla="*/ 125383 h 1059043"/>
                <a:gd name="connsiteX313" fmla="*/ 2150320 w 3024845"/>
                <a:gd name="connsiteY313" fmla="*/ 118897 h 1059043"/>
                <a:gd name="connsiteX314" fmla="*/ 2150320 w 3024845"/>
                <a:gd name="connsiteY314" fmla="*/ 60529 h 1059043"/>
                <a:gd name="connsiteX315" fmla="*/ 2152346 w 3024845"/>
                <a:gd name="connsiteY315" fmla="*/ 56206 h 1059043"/>
                <a:gd name="connsiteX316" fmla="*/ 2152346 w 3024845"/>
                <a:gd name="connsiteY316" fmla="*/ 0 h 1059043"/>
                <a:gd name="connsiteX317" fmla="*/ 2162480 w 3024845"/>
                <a:gd name="connsiteY317" fmla="*/ 118897 h 1059043"/>
                <a:gd name="connsiteX318" fmla="*/ 2168560 w 3024845"/>
                <a:gd name="connsiteY318" fmla="*/ 125383 h 1059043"/>
                <a:gd name="connsiteX319" fmla="*/ 2166533 w 3024845"/>
                <a:gd name="connsiteY319" fmla="*/ 131868 h 1059043"/>
                <a:gd name="connsiteX320" fmla="*/ 2180720 w 3024845"/>
                <a:gd name="connsiteY320" fmla="*/ 555577 h 1059043"/>
                <a:gd name="connsiteX321" fmla="*/ 2245574 w 3024845"/>
                <a:gd name="connsiteY321" fmla="*/ 555577 h 1059043"/>
                <a:gd name="connsiteX322" fmla="*/ 2245574 w 3024845"/>
                <a:gd name="connsiteY322" fmla="*/ 631239 h 1059043"/>
                <a:gd name="connsiteX323" fmla="*/ 2253681 w 3024845"/>
                <a:gd name="connsiteY323" fmla="*/ 631239 h 1059043"/>
                <a:gd name="connsiteX324" fmla="*/ 2255708 w 3024845"/>
                <a:gd name="connsiteY324" fmla="*/ 624754 h 1059043"/>
                <a:gd name="connsiteX325" fmla="*/ 2261788 w 3024845"/>
                <a:gd name="connsiteY325" fmla="*/ 624754 h 1059043"/>
                <a:gd name="connsiteX326" fmla="*/ 2263815 w 3024845"/>
                <a:gd name="connsiteY326" fmla="*/ 633401 h 1059043"/>
                <a:gd name="connsiteX327" fmla="*/ 2275975 w 3024845"/>
                <a:gd name="connsiteY327" fmla="*/ 633401 h 1059043"/>
                <a:gd name="connsiteX328" fmla="*/ 2275975 w 3024845"/>
                <a:gd name="connsiteY328" fmla="*/ 626915 h 1059043"/>
                <a:gd name="connsiteX329" fmla="*/ 2298268 w 3024845"/>
                <a:gd name="connsiteY329" fmla="*/ 626915 h 1059043"/>
                <a:gd name="connsiteX330" fmla="*/ 2298268 w 3024845"/>
                <a:gd name="connsiteY330" fmla="*/ 633401 h 1059043"/>
                <a:gd name="connsiteX331" fmla="*/ 2318535 w 3024845"/>
                <a:gd name="connsiteY331" fmla="*/ 633401 h 1059043"/>
                <a:gd name="connsiteX332" fmla="*/ 2318535 w 3024845"/>
                <a:gd name="connsiteY332" fmla="*/ 678798 h 1059043"/>
                <a:gd name="connsiteX333" fmla="*/ 2332722 w 3024845"/>
                <a:gd name="connsiteY333" fmla="*/ 678798 h 1059043"/>
                <a:gd name="connsiteX334" fmla="*/ 2332722 w 3024845"/>
                <a:gd name="connsiteY334" fmla="*/ 665827 h 1059043"/>
                <a:gd name="connsiteX335" fmla="*/ 2348936 w 3024845"/>
                <a:gd name="connsiteY335" fmla="*/ 665827 h 1059043"/>
                <a:gd name="connsiteX336" fmla="*/ 2348936 w 3024845"/>
                <a:gd name="connsiteY336" fmla="*/ 486400 h 1059043"/>
                <a:gd name="connsiteX337" fmla="*/ 2355016 w 3024845"/>
                <a:gd name="connsiteY337" fmla="*/ 479914 h 1059043"/>
                <a:gd name="connsiteX338" fmla="*/ 2427977 w 3024845"/>
                <a:gd name="connsiteY338" fmla="*/ 479914 h 1059043"/>
                <a:gd name="connsiteX339" fmla="*/ 2427977 w 3024845"/>
                <a:gd name="connsiteY339" fmla="*/ 488562 h 1059043"/>
                <a:gd name="connsiteX340" fmla="*/ 2438110 w 3024845"/>
                <a:gd name="connsiteY340" fmla="*/ 488562 h 1059043"/>
                <a:gd name="connsiteX341" fmla="*/ 2438110 w 3024845"/>
                <a:gd name="connsiteY341" fmla="*/ 603136 h 1059043"/>
                <a:gd name="connsiteX342" fmla="*/ 2460404 w 3024845"/>
                <a:gd name="connsiteY342" fmla="*/ 603136 h 1059043"/>
                <a:gd name="connsiteX343" fmla="*/ 2460404 w 3024845"/>
                <a:gd name="connsiteY343" fmla="*/ 536121 h 1059043"/>
                <a:gd name="connsiteX344" fmla="*/ 2486751 w 3024845"/>
                <a:gd name="connsiteY344" fmla="*/ 536121 h 1059043"/>
                <a:gd name="connsiteX345" fmla="*/ 2490804 w 3024845"/>
                <a:gd name="connsiteY345" fmla="*/ 531797 h 1059043"/>
                <a:gd name="connsiteX346" fmla="*/ 2498911 w 3024845"/>
                <a:gd name="connsiteY346" fmla="*/ 531797 h 1059043"/>
                <a:gd name="connsiteX347" fmla="*/ 2502964 w 3024845"/>
                <a:gd name="connsiteY347" fmla="*/ 536121 h 1059043"/>
                <a:gd name="connsiteX348" fmla="*/ 2525258 w 3024845"/>
                <a:gd name="connsiteY348" fmla="*/ 536121 h 1059043"/>
                <a:gd name="connsiteX349" fmla="*/ 2525258 w 3024845"/>
                <a:gd name="connsiteY349" fmla="*/ 419385 h 1059043"/>
                <a:gd name="connsiteX350" fmla="*/ 2582005 w 3024845"/>
                <a:gd name="connsiteY350" fmla="*/ 408576 h 1059043"/>
                <a:gd name="connsiteX351" fmla="*/ 2582005 w 3024845"/>
                <a:gd name="connsiteY351" fmla="*/ 409657 h 1059043"/>
                <a:gd name="connsiteX352" fmla="*/ 2582005 w 3024845"/>
                <a:gd name="connsiteY352" fmla="*/ 417223 h 1059043"/>
                <a:gd name="connsiteX353" fmla="*/ 2608352 w 3024845"/>
                <a:gd name="connsiteY353" fmla="*/ 417223 h 1059043"/>
                <a:gd name="connsiteX354" fmla="*/ 2608352 w 3024845"/>
                <a:gd name="connsiteY354" fmla="*/ 672313 h 1059043"/>
                <a:gd name="connsiteX355" fmla="*/ 2630646 w 3024845"/>
                <a:gd name="connsiteY355" fmla="*/ 672313 h 1059043"/>
                <a:gd name="connsiteX356" fmla="*/ 2630646 w 3024845"/>
                <a:gd name="connsiteY356" fmla="*/ 667989 h 1059043"/>
                <a:gd name="connsiteX357" fmla="*/ 2642806 w 3024845"/>
                <a:gd name="connsiteY357" fmla="*/ 667989 h 1059043"/>
                <a:gd name="connsiteX358" fmla="*/ 2642806 w 3024845"/>
                <a:gd name="connsiteY358" fmla="*/ 672313 h 1059043"/>
                <a:gd name="connsiteX359" fmla="*/ 2667126 w 3024845"/>
                <a:gd name="connsiteY359" fmla="*/ 672313 h 1059043"/>
                <a:gd name="connsiteX360" fmla="*/ 2667126 w 3024845"/>
                <a:gd name="connsiteY360" fmla="*/ 659342 h 1059043"/>
                <a:gd name="connsiteX361" fmla="*/ 2695500 w 3024845"/>
                <a:gd name="connsiteY361" fmla="*/ 659342 h 1059043"/>
                <a:gd name="connsiteX362" fmla="*/ 2707660 w 3024845"/>
                <a:gd name="connsiteY362" fmla="*/ 655018 h 1059043"/>
                <a:gd name="connsiteX363" fmla="*/ 2727927 w 3024845"/>
                <a:gd name="connsiteY363" fmla="*/ 659342 h 1059043"/>
                <a:gd name="connsiteX364" fmla="*/ 2727927 w 3024845"/>
                <a:gd name="connsiteY364" fmla="*/ 642048 h 1059043"/>
                <a:gd name="connsiteX365" fmla="*/ 2736034 w 3024845"/>
                <a:gd name="connsiteY365" fmla="*/ 642048 h 1059043"/>
                <a:gd name="connsiteX366" fmla="*/ 2736034 w 3024845"/>
                <a:gd name="connsiteY366" fmla="*/ 629077 h 1059043"/>
                <a:gd name="connsiteX367" fmla="*/ 2792781 w 3024845"/>
                <a:gd name="connsiteY367" fmla="*/ 629077 h 1059043"/>
                <a:gd name="connsiteX368" fmla="*/ 2792781 w 3024845"/>
                <a:gd name="connsiteY368" fmla="*/ 598812 h 1059043"/>
                <a:gd name="connsiteX369" fmla="*/ 2811021 w 3024845"/>
                <a:gd name="connsiteY369" fmla="*/ 598812 h 1059043"/>
                <a:gd name="connsiteX370" fmla="*/ 2811021 w 3024845"/>
                <a:gd name="connsiteY370" fmla="*/ 592327 h 1059043"/>
                <a:gd name="connsiteX371" fmla="*/ 2823181 w 3024845"/>
                <a:gd name="connsiteY371" fmla="*/ 592327 h 1059043"/>
                <a:gd name="connsiteX372" fmla="*/ 2823181 w 3024845"/>
                <a:gd name="connsiteY372" fmla="*/ 598812 h 1059043"/>
                <a:gd name="connsiteX373" fmla="*/ 2839395 w 3024845"/>
                <a:gd name="connsiteY373" fmla="*/ 598812 h 1059043"/>
                <a:gd name="connsiteX374" fmla="*/ 2839395 w 3024845"/>
                <a:gd name="connsiteY374" fmla="*/ 648533 h 1059043"/>
                <a:gd name="connsiteX375" fmla="*/ 2871822 w 3024845"/>
                <a:gd name="connsiteY375" fmla="*/ 648533 h 1059043"/>
                <a:gd name="connsiteX376" fmla="*/ 2871822 w 3024845"/>
                <a:gd name="connsiteY376" fmla="*/ 622592 h 1059043"/>
                <a:gd name="connsiteX377" fmla="*/ 2910329 w 3024845"/>
                <a:gd name="connsiteY377" fmla="*/ 622592 h 1059043"/>
                <a:gd name="connsiteX378" fmla="*/ 2910329 w 3024845"/>
                <a:gd name="connsiteY378" fmla="*/ 592327 h 1059043"/>
                <a:gd name="connsiteX379" fmla="*/ 2958970 w 3024845"/>
                <a:gd name="connsiteY379" fmla="*/ 592327 h 1059043"/>
                <a:gd name="connsiteX380" fmla="*/ 2958970 w 3024845"/>
                <a:gd name="connsiteY380" fmla="*/ 703483 h 1059043"/>
                <a:gd name="connsiteX381" fmla="*/ 2958970 w 3024845"/>
                <a:gd name="connsiteY381" fmla="*/ 717262 h 1059043"/>
                <a:gd name="connsiteX382" fmla="*/ 3024845 w 3024845"/>
                <a:gd name="connsiteY382" fmla="*/ 717262 h 1059043"/>
                <a:gd name="connsiteX383" fmla="*/ 3024845 w 3024845"/>
                <a:gd name="connsiteY383" fmla="*/ 1059043 h 1059043"/>
                <a:gd name="connsiteX384" fmla="*/ 2054 w 3024845"/>
                <a:gd name="connsiteY384" fmla="*/ 1056710 h 1059043"/>
                <a:gd name="connsiteX385" fmla="*/ 0 w 3024845"/>
                <a:gd name="connsiteY385" fmla="*/ 622592 h 1059043"/>
                <a:gd name="connsiteX386" fmla="*/ 20267 w 3024845"/>
                <a:gd name="connsiteY386" fmla="*/ 622592 h 1059043"/>
                <a:gd name="connsiteX387" fmla="*/ 20774 w 3024845"/>
                <a:gd name="connsiteY387" fmla="*/ 621511 h 1059043"/>
                <a:gd name="connsiteX388" fmla="*/ 24320 w 3024845"/>
                <a:gd name="connsiteY388" fmla="*/ 613945 h 1059043"/>
                <a:gd name="connsiteX389" fmla="*/ 26094 w 3024845"/>
                <a:gd name="connsiteY389" fmla="*/ 614215 h 1059043"/>
                <a:gd name="connsiteX390" fmla="*/ 38507 w 3024845"/>
                <a:gd name="connsiteY390" fmla="*/ 616106 h 1059043"/>
                <a:gd name="connsiteX391" fmla="*/ 39014 w 3024845"/>
                <a:gd name="connsiteY391" fmla="*/ 617458 h 1059043"/>
                <a:gd name="connsiteX392" fmla="*/ 42560 w 3024845"/>
                <a:gd name="connsiteY392" fmla="*/ 626915 h 1059043"/>
                <a:gd name="connsiteX393" fmla="*/ 68907 w 3024845"/>
                <a:gd name="connsiteY393" fmla="*/ 629077 h 1059043"/>
                <a:gd name="connsiteX394" fmla="*/ 68907 w 3024845"/>
                <a:gd name="connsiteY394" fmla="*/ 505856 h 1059043"/>
                <a:gd name="connsiteX395" fmla="*/ 70934 w 3024845"/>
                <a:gd name="connsiteY395" fmla="*/ 505856 h 1059043"/>
                <a:gd name="connsiteX396" fmla="*/ 85121 w 3024845"/>
                <a:gd name="connsiteY396" fmla="*/ 505856 h 1059043"/>
                <a:gd name="connsiteX397" fmla="*/ 85121 w 3024845"/>
                <a:gd name="connsiteY397" fmla="*/ 369664 h 1059043"/>
                <a:gd name="connsiteX398" fmla="*/ 86894 w 3024845"/>
                <a:gd name="connsiteY398" fmla="*/ 369664 h 1059043"/>
                <a:gd name="connsiteX399" fmla="*/ 99308 w 3024845"/>
                <a:gd name="connsiteY399" fmla="*/ 369664 h 1059043"/>
                <a:gd name="connsiteX400" fmla="*/ 99308 w 3024845"/>
                <a:gd name="connsiteY400" fmla="*/ 255090 h 1059043"/>
                <a:gd name="connsiteX401" fmla="*/ 103361 w 3024845"/>
                <a:gd name="connsiteY401" fmla="*/ 226986 h 1059043"/>
                <a:gd name="connsiteX402" fmla="*/ 105388 w 3024845"/>
                <a:gd name="connsiteY402" fmla="*/ 226986 h 1059043"/>
                <a:gd name="connsiteX403" fmla="*/ 119575 w 3024845"/>
                <a:gd name="connsiteY403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118897 h 1059043"/>
                <a:gd name="connsiteX313" fmla="*/ 2150320 w 3024845"/>
                <a:gd name="connsiteY313" fmla="*/ 60529 h 1059043"/>
                <a:gd name="connsiteX314" fmla="*/ 2152346 w 3024845"/>
                <a:gd name="connsiteY314" fmla="*/ 56206 h 1059043"/>
                <a:gd name="connsiteX315" fmla="*/ 2152346 w 3024845"/>
                <a:gd name="connsiteY315" fmla="*/ 0 h 1059043"/>
                <a:gd name="connsiteX316" fmla="*/ 2162480 w 3024845"/>
                <a:gd name="connsiteY316" fmla="*/ 118897 h 1059043"/>
                <a:gd name="connsiteX317" fmla="*/ 2168560 w 3024845"/>
                <a:gd name="connsiteY317" fmla="*/ 125383 h 1059043"/>
                <a:gd name="connsiteX318" fmla="*/ 2166533 w 3024845"/>
                <a:gd name="connsiteY318" fmla="*/ 131868 h 1059043"/>
                <a:gd name="connsiteX319" fmla="*/ 2180720 w 3024845"/>
                <a:gd name="connsiteY319" fmla="*/ 555577 h 1059043"/>
                <a:gd name="connsiteX320" fmla="*/ 2245574 w 3024845"/>
                <a:gd name="connsiteY320" fmla="*/ 555577 h 1059043"/>
                <a:gd name="connsiteX321" fmla="*/ 2245574 w 3024845"/>
                <a:gd name="connsiteY321" fmla="*/ 631239 h 1059043"/>
                <a:gd name="connsiteX322" fmla="*/ 2253681 w 3024845"/>
                <a:gd name="connsiteY322" fmla="*/ 631239 h 1059043"/>
                <a:gd name="connsiteX323" fmla="*/ 2255708 w 3024845"/>
                <a:gd name="connsiteY323" fmla="*/ 624754 h 1059043"/>
                <a:gd name="connsiteX324" fmla="*/ 2261788 w 3024845"/>
                <a:gd name="connsiteY324" fmla="*/ 624754 h 1059043"/>
                <a:gd name="connsiteX325" fmla="*/ 2263815 w 3024845"/>
                <a:gd name="connsiteY325" fmla="*/ 633401 h 1059043"/>
                <a:gd name="connsiteX326" fmla="*/ 2275975 w 3024845"/>
                <a:gd name="connsiteY326" fmla="*/ 633401 h 1059043"/>
                <a:gd name="connsiteX327" fmla="*/ 2275975 w 3024845"/>
                <a:gd name="connsiteY327" fmla="*/ 626915 h 1059043"/>
                <a:gd name="connsiteX328" fmla="*/ 2298268 w 3024845"/>
                <a:gd name="connsiteY328" fmla="*/ 626915 h 1059043"/>
                <a:gd name="connsiteX329" fmla="*/ 2298268 w 3024845"/>
                <a:gd name="connsiteY329" fmla="*/ 633401 h 1059043"/>
                <a:gd name="connsiteX330" fmla="*/ 2318535 w 3024845"/>
                <a:gd name="connsiteY330" fmla="*/ 633401 h 1059043"/>
                <a:gd name="connsiteX331" fmla="*/ 2318535 w 3024845"/>
                <a:gd name="connsiteY331" fmla="*/ 678798 h 1059043"/>
                <a:gd name="connsiteX332" fmla="*/ 2332722 w 3024845"/>
                <a:gd name="connsiteY332" fmla="*/ 678798 h 1059043"/>
                <a:gd name="connsiteX333" fmla="*/ 2332722 w 3024845"/>
                <a:gd name="connsiteY333" fmla="*/ 665827 h 1059043"/>
                <a:gd name="connsiteX334" fmla="*/ 2348936 w 3024845"/>
                <a:gd name="connsiteY334" fmla="*/ 665827 h 1059043"/>
                <a:gd name="connsiteX335" fmla="*/ 2348936 w 3024845"/>
                <a:gd name="connsiteY335" fmla="*/ 486400 h 1059043"/>
                <a:gd name="connsiteX336" fmla="*/ 2355016 w 3024845"/>
                <a:gd name="connsiteY336" fmla="*/ 479914 h 1059043"/>
                <a:gd name="connsiteX337" fmla="*/ 2427977 w 3024845"/>
                <a:gd name="connsiteY337" fmla="*/ 479914 h 1059043"/>
                <a:gd name="connsiteX338" fmla="*/ 2427977 w 3024845"/>
                <a:gd name="connsiteY338" fmla="*/ 488562 h 1059043"/>
                <a:gd name="connsiteX339" fmla="*/ 2438110 w 3024845"/>
                <a:gd name="connsiteY339" fmla="*/ 488562 h 1059043"/>
                <a:gd name="connsiteX340" fmla="*/ 2438110 w 3024845"/>
                <a:gd name="connsiteY340" fmla="*/ 603136 h 1059043"/>
                <a:gd name="connsiteX341" fmla="*/ 2460404 w 3024845"/>
                <a:gd name="connsiteY341" fmla="*/ 603136 h 1059043"/>
                <a:gd name="connsiteX342" fmla="*/ 2460404 w 3024845"/>
                <a:gd name="connsiteY342" fmla="*/ 536121 h 1059043"/>
                <a:gd name="connsiteX343" fmla="*/ 2486751 w 3024845"/>
                <a:gd name="connsiteY343" fmla="*/ 536121 h 1059043"/>
                <a:gd name="connsiteX344" fmla="*/ 2490804 w 3024845"/>
                <a:gd name="connsiteY344" fmla="*/ 531797 h 1059043"/>
                <a:gd name="connsiteX345" fmla="*/ 2498911 w 3024845"/>
                <a:gd name="connsiteY345" fmla="*/ 531797 h 1059043"/>
                <a:gd name="connsiteX346" fmla="*/ 2502964 w 3024845"/>
                <a:gd name="connsiteY346" fmla="*/ 536121 h 1059043"/>
                <a:gd name="connsiteX347" fmla="*/ 2525258 w 3024845"/>
                <a:gd name="connsiteY347" fmla="*/ 536121 h 1059043"/>
                <a:gd name="connsiteX348" fmla="*/ 2525258 w 3024845"/>
                <a:gd name="connsiteY348" fmla="*/ 419385 h 1059043"/>
                <a:gd name="connsiteX349" fmla="*/ 2582005 w 3024845"/>
                <a:gd name="connsiteY349" fmla="*/ 408576 h 1059043"/>
                <a:gd name="connsiteX350" fmla="*/ 2582005 w 3024845"/>
                <a:gd name="connsiteY350" fmla="*/ 409657 h 1059043"/>
                <a:gd name="connsiteX351" fmla="*/ 2582005 w 3024845"/>
                <a:gd name="connsiteY351" fmla="*/ 417223 h 1059043"/>
                <a:gd name="connsiteX352" fmla="*/ 2608352 w 3024845"/>
                <a:gd name="connsiteY352" fmla="*/ 417223 h 1059043"/>
                <a:gd name="connsiteX353" fmla="*/ 2608352 w 3024845"/>
                <a:gd name="connsiteY353" fmla="*/ 672313 h 1059043"/>
                <a:gd name="connsiteX354" fmla="*/ 2630646 w 3024845"/>
                <a:gd name="connsiteY354" fmla="*/ 672313 h 1059043"/>
                <a:gd name="connsiteX355" fmla="*/ 2630646 w 3024845"/>
                <a:gd name="connsiteY355" fmla="*/ 667989 h 1059043"/>
                <a:gd name="connsiteX356" fmla="*/ 2642806 w 3024845"/>
                <a:gd name="connsiteY356" fmla="*/ 667989 h 1059043"/>
                <a:gd name="connsiteX357" fmla="*/ 2642806 w 3024845"/>
                <a:gd name="connsiteY357" fmla="*/ 672313 h 1059043"/>
                <a:gd name="connsiteX358" fmla="*/ 2667126 w 3024845"/>
                <a:gd name="connsiteY358" fmla="*/ 672313 h 1059043"/>
                <a:gd name="connsiteX359" fmla="*/ 2667126 w 3024845"/>
                <a:gd name="connsiteY359" fmla="*/ 659342 h 1059043"/>
                <a:gd name="connsiteX360" fmla="*/ 2695500 w 3024845"/>
                <a:gd name="connsiteY360" fmla="*/ 659342 h 1059043"/>
                <a:gd name="connsiteX361" fmla="*/ 2707660 w 3024845"/>
                <a:gd name="connsiteY361" fmla="*/ 655018 h 1059043"/>
                <a:gd name="connsiteX362" fmla="*/ 2727927 w 3024845"/>
                <a:gd name="connsiteY362" fmla="*/ 659342 h 1059043"/>
                <a:gd name="connsiteX363" fmla="*/ 2727927 w 3024845"/>
                <a:gd name="connsiteY363" fmla="*/ 642048 h 1059043"/>
                <a:gd name="connsiteX364" fmla="*/ 2736034 w 3024845"/>
                <a:gd name="connsiteY364" fmla="*/ 642048 h 1059043"/>
                <a:gd name="connsiteX365" fmla="*/ 2736034 w 3024845"/>
                <a:gd name="connsiteY365" fmla="*/ 629077 h 1059043"/>
                <a:gd name="connsiteX366" fmla="*/ 2792781 w 3024845"/>
                <a:gd name="connsiteY366" fmla="*/ 629077 h 1059043"/>
                <a:gd name="connsiteX367" fmla="*/ 2792781 w 3024845"/>
                <a:gd name="connsiteY367" fmla="*/ 598812 h 1059043"/>
                <a:gd name="connsiteX368" fmla="*/ 2811021 w 3024845"/>
                <a:gd name="connsiteY368" fmla="*/ 598812 h 1059043"/>
                <a:gd name="connsiteX369" fmla="*/ 2811021 w 3024845"/>
                <a:gd name="connsiteY369" fmla="*/ 592327 h 1059043"/>
                <a:gd name="connsiteX370" fmla="*/ 2823181 w 3024845"/>
                <a:gd name="connsiteY370" fmla="*/ 592327 h 1059043"/>
                <a:gd name="connsiteX371" fmla="*/ 2823181 w 3024845"/>
                <a:gd name="connsiteY371" fmla="*/ 598812 h 1059043"/>
                <a:gd name="connsiteX372" fmla="*/ 2839395 w 3024845"/>
                <a:gd name="connsiteY372" fmla="*/ 598812 h 1059043"/>
                <a:gd name="connsiteX373" fmla="*/ 2839395 w 3024845"/>
                <a:gd name="connsiteY373" fmla="*/ 648533 h 1059043"/>
                <a:gd name="connsiteX374" fmla="*/ 2871822 w 3024845"/>
                <a:gd name="connsiteY374" fmla="*/ 648533 h 1059043"/>
                <a:gd name="connsiteX375" fmla="*/ 2871822 w 3024845"/>
                <a:gd name="connsiteY375" fmla="*/ 622592 h 1059043"/>
                <a:gd name="connsiteX376" fmla="*/ 2910329 w 3024845"/>
                <a:gd name="connsiteY376" fmla="*/ 622592 h 1059043"/>
                <a:gd name="connsiteX377" fmla="*/ 2910329 w 3024845"/>
                <a:gd name="connsiteY377" fmla="*/ 592327 h 1059043"/>
                <a:gd name="connsiteX378" fmla="*/ 2958970 w 3024845"/>
                <a:gd name="connsiteY378" fmla="*/ 592327 h 1059043"/>
                <a:gd name="connsiteX379" fmla="*/ 2958970 w 3024845"/>
                <a:gd name="connsiteY379" fmla="*/ 703483 h 1059043"/>
                <a:gd name="connsiteX380" fmla="*/ 2958970 w 3024845"/>
                <a:gd name="connsiteY380" fmla="*/ 717262 h 1059043"/>
                <a:gd name="connsiteX381" fmla="*/ 3024845 w 3024845"/>
                <a:gd name="connsiteY381" fmla="*/ 717262 h 1059043"/>
                <a:gd name="connsiteX382" fmla="*/ 3024845 w 3024845"/>
                <a:gd name="connsiteY382" fmla="*/ 1059043 h 1059043"/>
                <a:gd name="connsiteX383" fmla="*/ 2054 w 3024845"/>
                <a:gd name="connsiteY383" fmla="*/ 1056710 h 1059043"/>
                <a:gd name="connsiteX384" fmla="*/ 0 w 3024845"/>
                <a:gd name="connsiteY384" fmla="*/ 622592 h 1059043"/>
                <a:gd name="connsiteX385" fmla="*/ 20267 w 3024845"/>
                <a:gd name="connsiteY385" fmla="*/ 622592 h 1059043"/>
                <a:gd name="connsiteX386" fmla="*/ 20774 w 3024845"/>
                <a:gd name="connsiteY386" fmla="*/ 621511 h 1059043"/>
                <a:gd name="connsiteX387" fmla="*/ 24320 w 3024845"/>
                <a:gd name="connsiteY387" fmla="*/ 613945 h 1059043"/>
                <a:gd name="connsiteX388" fmla="*/ 26094 w 3024845"/>
                <a:gd name="connsiteY388" fmla="*/ 614215 h 1059043"/>
                <a:gd name="connsiteX389" fmla="*/ 38507 w 3024845"/>
                <a:gd name="connsiteY389" fmla="*/ 616106 h 1059043"/>
                <a:gd name="connsiteX390" fmla="*/ 39014 w 3024845"/>
                <a:gd name="connsiteY390" fmla="*/ 617458 h 1059043"/>
                <a:gd name="connsiteX391" fmla="*/ 42560 w 3024845"/>
                <a:gd name="connsiteY391" fmla="*/ 626915 h 1059043"/>
                <a:gd name="connsiteX392" fmla="*/ 68907 w 3024845"/>
                <a:gd name="connsiteY392" fmla="*/ 629077 h 1059043"/>
                <a:gd name="connsiteX393" fmla="*/ 68907 w 3024845"/>
                <a:gd name="connsiteY393" fmla="*/ 505856 h 1059043"/>
                <a:gd name="connsiteX394" fmla="*/ 70934 w 3024845"/>
                <a:gd name="connsiteY394" fmla="*/ 505856 h 1059043"/>
                <a:gd name="connsiteX395" fmla="*/ 85121 w 3024845"/>
                <a:gd name="connsiteY395" fmla="*/ 505856 h 1059043"/>
                <a:gd name="connsiteX396" fmla="*/ 85121 w 3024845"/>
                <a:gd name="connsiteY396" fmla="*/ 369664 h 1059043"/>
                <a:gd name="connsiteX397" fmla="*/ 86894 w 3024845"/>
                <a:gd name="connsiteY397" fmla="*/ 369664 h 1059043"/>
                <a:gd name="connsiteX398" fmla="*/ 99308 w 3024845"/>
                <a:gd name="connsiteY398" fmla="*/ 369664 h 1059043"/>
                <a:gd name="connsiteX399" fmla="*/ 99308 w 3024845"/>
                <a:gd name="connsiteY399" fmla="*/ 255090 h 1059043"/>
                <a:gd name="connsiteX400" fmla="*/ 103361 w 3024845"/>
                <a:gd name="connsiteY400" fmla="*/ 226986 h 1059043"/>
                <a:gd name="connsiteX401" fmla="*/ 105388 w 3024845"/>
                <a:gd name="connsiteY401" fmla="*/ 226986 h 1059043"/>
                <a:gd name="connsiteX402" fmla="*/ 119575 w 3024845"/>
                <a:gd name="connsiteY402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118897 h 1059043"/>
                <a:gd name="connsiteX313" fmla="*/ 2150320 w 3024845"/>
                <a:gd name="connsiteY313" fmla="*/ 60529 h 1059043"/>
                <a:gd name="connsiteX314" fmla="*/ 2152346 w 3024845"/>
                <a:gd name="connsiteY314" fmla="*/ 56206 h 1059043"/>
                <a:gd name="connsiteX315" fmla="*/ 2152346 w 3024845"/>
                <a:gd name="connsiteY315" fmla="*/ 0 h 1059043"/>
                <a:gd name="connsiteX316" fmla="*/ 2162480 w 3024845"/>
                <a:gd name="connsiteY316" fmla="*/ 118897 h 1059043"/>
                <a:gd name="connsiteX317" fmla="*/ 2168560 w 3024845"/>
                <a:gd name="connsiteY317" fmla="*/ 125383 h 1059043"/>
                <a:gd name="connsiteX318" fmla="*/ 2180720 w 3024845"/>
                <a:gd name="connsiteY318" fmla="*/ 555577 h 1059043"/>
                <a:gd name="connsiteX319" fmla="*/ 2245574 w 3024845"/>
                <a:gd name="connsiteY319" fmla="*/ 555577 h 1059043"/>
                <a:gd name="connsiteX320" fmla="*/ 2245574 w 3024845"/>
                <a:gd name="connsiteY320" fmla="*/ 631239 h 1059043"/>
                <a:gd name="connsiteX321" fmla="*/ 2253681 w 3024845"/>
                <a:gd name="connsiteY321" fmla="*/ 631239 h 1059043"/>
                <a:gd name="connsiteX322" fmla="*/ 2255708 w 3024845"/>
                <a:gd name="connsiteY322" fmla="*/ 624754 h 1059043"/>
                <a:gd name="connsiteX323" fmla="*/ 2261788 w 3024845"/>
                <a:gd name="connsiteY323" fmla="*/ 624754 h 1059043"/>
                <a:gd name="connsiteX324" fmla="*/ 2263815 w 3024845"/>
                <a:gd name="connsiteY324" fmla="*/ 633401 h 1059043"/>
                <a:gd name="connsiteX325" fmla="*/ 2275975 w 3024845"/>
                <a:gd name="connsiteY325" fmla="*/ 633401 h 1059043"/>
                <a:gd name="connsiteX326" fmla="*/ 2275975 w 3024845"/>
                <a:gd name="connsiteY326" fmla="*/ 626915 h 1059043"/>
                <a:gd name="connsiteX327" fmla="*/ 2298268 w 3024845"/>
                <a:gd name="connsiteY327" fmla="*/ 626915 h 1059043"/>
                <a:gd name="connsiteX328" fmla="*/ 2298268 w 3024845"/>
                <a:gd name="connsiteY328" fmla="*/ 633401 h 1059043"/>
                <a:gd name="connsiteX329" fmla="*/ 2318535 w 3024845"/>
                <a:gd name="connsiteY329" fmla="*/ 633401 h 1059043"/>
                <a:gd name="connsiteX330" fmla="*/ 2318535 w 3024845"/>
                <a:gd name="connsiteY330" fmla="*/ 678798 h 1059043"/>
                <a:gd name="connsiteX331" fmla="*/ 2332722 w 3024845"/>
                <a:gd name="connsiteY331" fmla="*/ 678798 h 1059043"/>
                <a:gd name="connsiteX332" fmla="*/ 2332722 w 3024845"/>
                <a:gd name="connsiteY332" fmla="*/ 665827 h 1059043"/>
                <a:gd name="connsiteX333" fmla="*/ 2348936 w 3024845"/>
                <a:gd name="connsiteY333" fmla="*/ 665827 h 1059043"/>
                <a:gd name="connsiteX334" fmla="*/ 2348936 w 3024845"/>
                <a:gd name="connsiteY334" fmla="*/ 486400 h 1059043"/>
                <a:gd name="connsiteX335" fmla="*/ 2355016 w 3024845"/>
                <a:gd name="connsiteY335" fmla="*/ 479914 h 1059043"/>
                <a:gd name="connsiteX336" fmla="*/ 2427977 w 3024845"/>
                <a:gd name="connsiteY336" fmla="*/ 479914 h 1059043"/>
                <a:gd name="connsiteX337" fmla="*/ 2427977 w 3024845"/>
                <a:gd name="connsiteY337" fmla="*/ 488562 h 1059043"/>
                <a:gd name="connsiteX338" fmla="*/ 2438110 w 3024845"/>
                <a:gd name="connsiteY338" fmla="*/ 488562 h 1059043"/>
                <a:gd name="connsiteX339" fmla="*/ 2438110 w 3024845"/>
                <a:gd name="connsiteY339" fmla="*/ 603136 h 1059043"/>
                <a:gd name="connsiteX340" fmla="*/ 2460404 w 3024845"/>
                <a:gd name="connsiteY340" fmla="*/ 603136 h 1059043"/>
                <a:gd name="connsiteX341" fmla="*/ 2460404 w 3024845"/>
                <a:gd name="connsiteY341" fmla="*/ 536121 h 1059043"/>
                <a:gd name="connsiteX342" fmla="*/ 2486751 w 3024845"/>
                <a:gd name="connsiteY342" fmla="*/ 536121 h 1059043"/>
                <a:gd name="connsiteX343" fmla="*/ 2490804 w 3024845"/>
                <a:gd name="connsiteY343" fmla="*/ 531797 h 1059043"/>
                <a:gd name="connsiteX344" fmla="*/ 2498911 w 3024845"/>
                <a:gd name="connsiteY344" fmla="*/ 531797 h 1059043"/>
                <a:gd name="connsiteX345" fmla="*/ 2502964 w 3024845"/>
                <a:gd name="connsiteY345" fmla="*/ 536121 h 1059043"/>
                <a:gd name="connsiteX346" fmla="*/ 2525258 w 3024845"/>
                <a:gd name="connsiteY346" fmla="*/ 536121 h 1059043"/>
                <a:gd name="connsiteX347" fmla="*/ 2525258 w 3024845"/>
                <a:gd name="connsiteY347" fmla="*/ 419385 h 1059043"/>
                <a:gd name="connsiteX348" fmla="*/ 2582005 w 3024845"/>
                <a:gd name="connsiteY348" fmla="*/ 408576 h 1059043"/>
                <a:gd name="connsiteX349" fmla="*/ 2582005 w 3024845"/>
                <a:gd name="connsiteY349" fmla="*/ 409657 h 1059043"/>
                <a:gd name="connsiteX350" fmla="*/ 2582005 w 3024845"/>
                <a:gd name="connsiteY350" fmla="*/ 417223 h 1059043"/>
                <a:gd name="connsiteX351" fmla="*/ 2608352 w 3024845"/>
                <a:gd name="connsiteY351" fmla="*/ 417223 h 1059043"/>
                <a:gd name="connsiteX352" fmla="*/ 2608352 w 3024845"/>
                <a:gd name="connsiteY352" fmla="*/ 672313 h 1059043"/>
                <a:gd name="connsiteX353" fmla="*/ 2630646 w 3024845"/>
                <a:gd name="connsiteY353" fmla="*/ 672313 h 1059043"/>
                <a:gd name="connsiteX354" fmla="*/ 2630646 w 3024845"/>
                <a:gd name="connsiteY354" fmla="*/ 667989 h 1059043"/>
                <a:gd name="connsiteX355" fmla="*/ 2642806 w 3024845"/>
                <a:gd name="connsiteY355" fmla="*/ 667989 h 1059043"/>
                <a:gd name="connsiteX356" fmla="*/ 2642806 w 3024845"/>
                <a:gd name="connsiteY356" fmla="*/ 672313 h 1059043"/>
                <a:gd name="connsiteX357" fmla="*/ 2667126 w 3024845"/>
                <a:gd name="connsiteY357" fmla="*/ 672313 h 1059043"/>
                <a:gd name="connsiteX358" fmla="*/ 2667126 w 3024845"/>
                <a:gd name="connsiteY358" fmla="*/ 659342 h 1059043"/>
                <a:gd name="connsiteX359" fmla="*/ 2695500 w 3024845"/>
                <a:gd name="connsiteY359" fmla="*/ 659342 h 1059043"/>
                <a:gd name="connsiteX360" fmla="*/ 2707660 w 3024845"/>
                <a:gd name="connsiteY360" fmla="*/ 655018 h 1059043"/>
                <a:gd name="connsiteX361" fmla="*/ 2727927 w 3024845"/>
                <a:gd name="connsiteY361" fmla="*/ 659342 h 1059043"/>
                <a:gd name="connsiteX362" fmla="*/ 2727927 w 3024845"/>
                <a:gd name="connsiteY362" fmla="*/ 642048 h 1059043"/>
                <a:gd name="connsiteX363" fmla="*/ 2736034 w 3024845"/>
                <a:gd name="connsiteY363" fmla="*/ 642048 h 1059043"/>
                <a:gd name="connsiteX364" fmla="*/ 2736034 w 3024845"/>
                <a:gd name="connsiteY364" fmla="*/ 629077 h 1059043"/>
                <a:gd name="connsiteX365" fmla="*/ 2792781 w 3024845"/>
                <a:gd name="connsiteY365" fmla="*/ 629077 h 1059043"/>
                <a:gd name="connsiteX366" fmla="*/ 2792781 w 3024845"/>
                <a:gd name="connsiteY366" fmla="*/ 598812 h 1059043"/>
                <a:gd name="connsiteX367" fmla="*/ 2811021 w 3024845"/>
                <a:gd name="connsiteY367" fmla="*/ 598812 h 1059043"/>
                <a:gd name="connsiteX368" fmla="*/ 2811021 w 3024845"/>
                <a:gd name="connsiteY368" fmla="*/ 592327 h 1059043"/>
                <a:gd name="connsiteX369" fmla="*/ 2823181 w 3024845"/>
                <a:gd name="connsiteY369" fmla="*/ 592327 h 1059043"/>
                <a:gd name="connsiteX370" fmla="*/ 2823181 w 3024845"/>
                <a:gd name="connsiteY370" fmla="*/ 598812 h 1059043"/>
                <a:gd name="connsiteX371" fmla="*/ 2839395 w 3024845"/>
                <a:gd name="connsiteY371" fmla="*/ 598812 h 1059043"/>
                <a:gd name="connsiteX372" fmla="*/ 2839395 w 3024845"/>
                <a:gd name="connsiteY372" fmla="*/ 648533 h 1059043"/>
                <a:gd name="connsiteX373" fmla="*/ 2871822 w 3024845"/>
                <a:gd name="connsiteY373" fmla="*/ 648533 h 1059043"/>
                <a:gd name="connsiteX374" fmla="*/ 2871822 w 3024845"/>
                <a:gd name="connsiteY374" fmla="*/ 622592 h 1059043"/>
                <a:gd name="connsiteX375" fmla="*/ 2910329 w 3024845"/>
                <a:gd name="connsiteY375" fmla="*/ 622592 h 1059043"/>
                <a:gd name="connsiteX376" fmla="*/ 2910329 w 3024845"/>
                <a:gd name="connsiteY376" fmla="*/ 592327 h 1059043"/>
                <a:gd name="connsiteX377" fmla="*/ 2958970 w 3024845"/>
                <a:gd name="connsiteY377" fmla="*/ 592327 h 1059043"/>
                <a:gd name="connsiteX378" fmla="*/ 2958970 w 3024845"/>
                <a:gd name="connsiteY378" fmla="*/ 703483 h 1059043"/>
                <a:gd name="connsiteX379" fmla="*/ 2958970 w 3024845"/>
                <a:gd name="connsiteY379" fmla="*/ 717262 h 1059043"/>
                <a:gd name="connsiteX380" fmla="*/ 3024845 w 3024845"/>
                <a:gd name="connsiteY380" fmla="*/ 717262 h 1059043"/>
                <a:gd name="connsiteX381" fmla="*/ 3024845 w 3024845"/>
                <a:gd name="connsiteY381" fmla="*/ 1059043 h 1059043"/>
                <a:gd name="connsiteX382" fmla="*/ 2054 w 3024845"/>
                <a:gd name="connsiteY382" fmla="*/ 1056710 h 1059043"/>
                <a:gd name="connsiteX383" fmla="*/ 0 w 3024845"/>
                <a:gd name="connsiteY383" fmla="*/ 622592 h 1059043"/>
                <a:gd name="connsiteX384" fmla="*/ 20267 w 3024845"/>
                <a:gd name="connsiteY384" fmla="*/ 622592 h 1059043"/>
                <a:gd name="connsiteX385" fmla="*/ 20774 w 3024845"/>
                <a:gd name="connsiteY385" fmla="*/ 621511 h 1059043"/>
                <a:gd name="connsiteX386" fmla="*/ 24320 w 3024845"/>
                <a:gd name="connsiteY386" fmla="*/ 613945 h 1059043"/>
                <a:gd name="connsiteX387" fmla="*/ 26094 w 3024845"/>
                <a:gd name="connsiteY387" fmla="*/ 614215 h 1059043"/>
                <a:gd name="connsiteX388" fmla="*/ 38507 w 3024845"/>
                <a:gd name="connsiteY388" fmla="*/ 616106 h 1059043"/>
                <a:gd name="connsiteX389" fmla="*/ 39014 w 3024845"/>
                <a:gd name="connsiteY389" fmla="*/ 617458 h 1059043"/>
                <a:gd name="connsiteX390" fmla="*/ 42560 w 3024845"/>
                <a:gd name="connsiteY390" fmla="*/ 626915 h 1059043"/>
                <a:gd name="connsiteX391" fmla="*/ 68907 w 3024845"/>
                <a:gd name="connsiteY391" fmla="*/ 629077 h 1059043"/>
                <a:gd name="connsiteX392" fmla="*/ 68907 w 3024845"/>
                <a:gd name="connsiteY392" fmla="*/ 505856 h 1059043"/>
                <a:gd name="connsiteX393" fmla="*/ 70934 w 3024845"/>
                <a:gd name="connsiteY393" fmla="*/ 505856 h 1059043"/>
                <a:gd name="connsiteX394" fmla="*/ 85121 w 3024845"/>
                <a:gd name="connsiteY394" fmla="*/ 505856 h 1059043"/>
                <a:gd name="connsiteX395" fmla="*/ 85121 w 3024845"/>
                <a:gd name="connsiteY395" fmla="*/ 369664 h 1059043"/>
                <a:gd name="connsiteX396" fmla="*/ 86894 w 3024845"/>
                <a:gd name="connsiteY396" fmla="*/ 369664 h 1059043"/>
                <a:gd name="connsiteX397" fmla="*/ 99308 w 3024845"/>
                <a:gd name="connsiteY397" fmla="*/ 369664 h 1059043"/>
                <a:gd name="connsiteX398" fmla="*/ 99308 w 3024845"/>
                <a:gd name="connsiteY398" fmla="*/ 255090 h 1059043"/>
                <a:gd name="connsiteX399" fmla="*/ 103361 w 3024845"/>
                <a:gd name="connsiteY399" fmla="*/ 226986 h 1059043"/>
                <a:gd name="connsiteX400" fmla="*/ 105388 w 3024845"/>
                <a:gd name="connsiteY400" fmla="*/ 226986 h 1059043"/>
                <a:gd name="connsiteX401" fmla="*/ 119575 w 3024845"/>
                <a:gd name="connsiteY401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118897 h 1059043"/>
                <a:gd name="connsiteX313" fmla="*/ 2150320 w 3024845"/>
                <a:gd name="connsiteY313" fmla="*/ 60529 h 1059043"/>
                <a:gd name="connsiteX314" fmla="*/ 2152346 w 3024845"/>
                <a:gd name="connsiteY314" fmla="*/ 56206 h 1059043"/>
                <a:gd name="connsiteX315" fmla="*/ 2152346 w 3024845"/>
                <a:gd name="connsiteY315" fmla="*/ 0 h 1059043"/>
                <a:gd name="connsiteX316" fmla="*/ 2168560 w 3024845"/>
                <a:gd name="connsiteY316" fmla="*/ 125383 h 1059043"/>
                <a:gd name="connsiteX317" fmla="*/ 2180720 w 3024845"/>
                <a:gd name="connsiteY317" fmla="*/ 555577 h 1059043"/>
                <a:gd name="connsiteX318" fmla="*/ 2245574 w 3024845"/>
                <a:gd name="connsiteY318" fmla="*/ 555577 h 1059043"/>
                <a:gd name="connsiteX319" fmla="*/ 2245574 w 3024845"/>
                <a:gd name="connsiteY319" fmla="*/ 631239 h 1059043"/>
                <a:gd name="connsiteX320" fmla="*/ 2253681 w 3024845"/>
                <a:gd name="connsiteY320" fmla="*/ 631239 h 1059043"/>
                <a:gd name="connsiteX321" fmla="*/ 2255708 w 3024845"/>
                <a:gd name="connsiteY321" fmla="*/ 624754 h 1059043"/>
                <a:gd name="connsiteX322" fmla="*/ 2261788 w 3024845"/>
                <a:gd name="connsiteY322" fmla="*/ 624754 h 1059043"/>
                <a:gd name="connsiteX323" fmla="*/ 2263815 w 3024845"/>
                <a:gd name="connsiteY323" fmla="*/ 633401 h 1059043"/>
                <a:gd name="connsiteX324" fmla="*/ 2275975 w 3024845"/>
                <a:gd name="connsiteY324" fmla="*/ 633401 h 1059043"/>
                <a:gd name="connsiteX325" fmla="*/ 2275975 w 3024845"/>
                <a:gd name="connsiteY325" fmla="*/ 626915 h 1059043"/>
                <a:gd name="connsiteX326" fmla="*/ 2298268 w 3024845"/>
                <a:gd name="connsiteY326" fmla="*/ 626915 h 1059043"/>
                <a:gd name="connsiteX327" fmla="*/ 2298268 w 3024845"/>
                <a:gd name="connsiteY327" fmla="*/ 633401 h 1059043"/>
                <a:gd name="connsiteX328" fmla="*/ 2318535 w 3024845"/>
                <a:gd name="connsiteY328" fmla="*/ 633401 h 1059043"/>
                <a:gd name="connsiteX329" fmla="*/ 2318535 w 3024845"/>
                <a:gd name="connsiteY329" fmla="*/ 678798 h 1059043"/>
                <a:gd name="connsiteX330" fmla="*/ 2332722 w 3024845"/>
                <a:gd name="connsiteY330" fmla="*/ 678798 h 1059043"/>
                <a:gd name="connsiteX331" fmla="*/ 2332722 w 3024845"/>
                <a:gd name="connsiteY331" fmla="*/ 665827 h 1059043"/>
                <a:gd name="connsiteX332" fmla="*/ 2348936 w 3024845"/>
                <a:gd name="connsiteY332" fmla="*/ 665827 h 1059043"/>
                <a:gd name="connsiteX333" fmla="*/ 2348936 w 3024845"/>
                <a:gd name="connsiteY333" fmla="*/ 486400 h 1059043"/>
                <a:gd name="connsiteX334" fmla="*/ 2355016 w 3024845"/>
                <a:gd name="connsiteY334" fmla="*/ 479914 h 1059043"/>
                <a:gd name="connsiteX335" fmla="*/ 2427977 w 3024845"/>
                <a:gd name="connsiteY335" fmla="*/ 479914 h 1059043"/>
                <a:gd name="connsiteX336" fmla="*/ 2427977 w 3024845"/>
                <a:gd name="connsiteY336" fmla="*/ 488562 h 1059043"/>
                <a:gd name="connsiteX337" fmla="*/ 2438110 w 3024845"/>
                <a:gd name="connsiteY337" fmla="*/ 488562 h 1059043"/>
                <a:gd name="connsiteX338" fmla="*/ 2438110 w 3024845"/>
                <a:gd name="connsiteY338" fmla="*/ 603136 h 1059043"/>
                <a:gd name="connsiteX339" fmla="*/ 2460404 w 3024845"/>
                <a:gd name="connsiteY339" fmla="*/ 603136 h 1059043"/>
                <a:gd name="connsiteX340" fmla="*/ 2460404 w 3024845"/>
                <a:gd name="connsiteY340" fmla="*/ 536121 h 1059043"/>
                <a:gd name="connsiteX341" fmla="*/ 2486751 w 3024845"/>
                <a:gd name="connsiteY341" fmla="*/ 536121 h 1059043"/>
                <a:gd name="connsiteX342" fmla="*/ 2490804 w 3024845"/>
                <a:gd name="connsiteY342" fmla="*/ 531797 h 1059043"/>
                <a:gd name="connsiteX343" fmla="*/ 2498911 w 3024845"/>
                <a:gd name="connsiteY343" fmla="*/ 531797 h 1059043"/>
                <a:gd name="connsiteX344" fmla="*/ 2502964 w 3024845"/>
                <a:gd name="connsiteY344" fmla="*/ 536121 h 1059043"/>
                <a:gd name="connsiteX345" fmla="*/ 2525258 w 3024845"/>
                <a:gd name="connsiteY345" fmla="*/ 536121 h 1059043"/>
                <a:gd name="connsiteX346" fmla="*/ 2525258 w 3024845"/>
                <a:gd name="connsiteY346" fmla="*/ 419385 h 1059043"/>
                <a:gd name="connsiteX347" fmla="*/ 2582005 w 3024845"/>
                <a:gd name="connsiteY347" fmla="*/ 408576 h 1059043"/>
                <a:gd name="connsiteX348" fmla="*/ 2582005 w 3024845"/>
                <a:gd name="connsiteY348" fmla="*/ 409657 h 1059043"/>
                <a:gd name="connsiteX349" fmla="*/ 2582005 w 3024845"/>
                <a:gd name="connsiteY349" fmla="*/ 417223 h 1059043"/>
                <a:gd name="connsiteX350" fmla="*/ 2608352 w 3024845"/>
                <a:gd name="connsiteY350" fmla="*/ 417223 h 1059043"/>
                <a:gd name="connsiteX351" fmla="*/ 2608352 w 3024845"/>
                <a:gd name="connsiteY351" fmla="*/ 672313 h 1059043"/>
                <a:gd name="connsiteX352" fmla="*/ 2630646 w 3024845"/>
                <a:gd name="connsiteY352" fmla="*/ 672313 h 1059043"/>
                <a:gd name="connsiteX353" fmla="*/ 2630646 w 3024845"/>
                <a:gd name="connsiteY353" fmla="*/ 667989 h 1059043"/>
                <a:gd name="connsiteX354" fmla="*/ 2642806 w 3024845"/>
                <a:gd name="connsiteY354" fmla="*/ 667989 h 1059043"/>
                <a:gd name="connsiteX355" fmla="*/ 2642806 w 3024845"/>
                <a:gd name="connsiteY355" fmla="*/ 672313 h 1059043"/>
                <a:gd name="connsiteX356" fmla="*/ 2667126 w 3024845"/>
                <a:gd name="connsiteY356" fmla="*/ 672313 h 1059043"/>
                <a:gd name="connsiteX357" fmla="*/ 2667126 w 3024845"/>
                <a:gd name="connsiteY357" fmla="*/ 659342 h 1059043"/>
                <a:gd name="connsiteX358" fmla="*/ 2695500 w 3024845"/>
                <a:gd name="connsiteY358" fmla="*/ 659342 h 1059043"/>
                <a:gd name="connsiteX359" fmla="*/ 2707660 w 3024845"/>
                <a:gd name="connsiteY359" fmla="*/ 655018 h 1059043"/>
                <a:gd name="connsiteX360" fmla="*/ 2727927 w 3024845"/>
                <a:gd name="connsiteY360" fmla="*/ 659342 h 1059043"/>
                <a:gd name="connsiteX361" fmla="*/ 2727927 w 3024845"/>
                <a:gd name="connsiteY361" fmla="*/ 642048 h 1059043"/>
                <a:gd name="connsiteX362" fmla="*/ 2736034 w 3024845"/>
                <a:gd name="connsiteY362" fmla="*/ 642048 h 1059043"/>
                <a:gd name="connsiteX363" fmla="*/ 2736034 w 3024845"/>
                <a:gd name="connsiteY363" fmla="*/ 629077 h 1059043"/>
                <a:gd name="connsiteX364" fmla="*/ 2792781 w 3024845"/>
                <a:gd name="connsiteY364" fmla="*/ 629077 h 1059043"/>
                <a:gd name="connsiteX365" fmla="*/ 2792781 w 3024845"/>
                <a:gd name="connsiteY365" fmla="*/ 598812 h 1059043"/>
                <a:gd name="connsiteX366" fmla="*/ 2811021 w 3024845"/>
                <a:gd name="connsiteY366" fmla="*/ 598812 h 1059043"/>
                <a:gd name="connsiteX367" fmla="*/ 2811021 w 3024845"/>
                <a:gd name="connsiteY367" fmla="*/ 592327 h 1059043"/>
                <a:gd name="connsiteX368" fmla="*/ 2823181 w 3024845"/>
                <a:gd name="connsiteY368" fmla="*/ 592327 h 1059043"/>
                <a:gd name="connsiteX369" fmla="*/ 2823181 w 3024845"/>
                <a:gd name="connsiteY369" fmla="*/ 598812 h 1059043"/>
                <a:gd name="connsiteX370" fmla="*/ 2839395 w 3024845"/>
                <a:gd name="connsiteY370" fmla="*/ 598812 h 1059043"/>
                <a:gd name="connsiteX371" fmla="*/ 2839395 w 3024845"/>
                <a:gd name="connsiteY371" fmla="*/ 648533 h 1059043"/>
                <a:gd name="connsiteX372" fmla="*/ 2871822 w 3024845"/>
                <a:gd name="connsiteY372" fmla="*/ 648533 h 1059043"/>
                <a:gd name="connsiteX373" fmla="*/ 2871822 w 3024845"/>
                <a:gd name="connsiteY373" fmla="*/ 622592 h 1059043"/>
                <a:gd name="connsiteX374" fmla="*/ 2910329 w 3024845"/>
                <a:gd name="connsiteY374" fmla="*/ 622592 h 1059043"/>
                <a:gd name="connsiteX375" fmla="*/ 2910329 w 3024845"/>
                <a:gd name="connsiteY375" fmla="*/ 592327 h 1059043"/>
                <a:gd name="connsiteX376" fmla="*/ 2958970 w 3024845"/>
                <a:gd name="connsiteY376" fmla="*/ 592327 h 1059043"/>
                <a:gd name="connsiteX377" fmla="*/ 2958970 w 3024845"/>
                <a:gd name="connsiteY377" fmla="*/ 703483 h 1059043"/>
                <a:gd name="connsiteX378" fmla="*/ 2958970 w 3024845"/>
                <a:gd name="connsiteY378" fmla="*/ 717262 h 1059043"/>
                <a:gd name="connsiteX379" fmla="*/ 3024845 w 3024845"/>
                <a:gd name="connsiteY379" fmla="*/ 717262 h 1059043"/>
                <a:gd name="connsiteX380" fmla="*/ 3024845 w 3024845"/>
                <a:gd name="connsiteY380" fmla="*/ 1059043 h 1059043"/>
                <a:gd name="connsiteX381" fmla="*/ 2054 w 3024845"/>
                <a:gd name="connsiteY381" fmla="*/ 1056710 h 1059043"/>
                <a:gd name="connsiteX382" fmla="*/ 0 w 3024845"/>
                <a:gd name="connsiteY382" fmla="*/ 622592 h 1059043"/>
                <a:gd name="connsiteX383" fmla="*/ 20267 w 3024845"/>
                <a:gd name="connsiteY383" fmla="*/ 622592 h 1059043"/>
                <a:gd name="connsiteX384" fmla="*/ 20774 w 3024845"/>
                <a:gd name="connsiteY384" fmla="*/ 621511 h 1059043"/>
                <a:gd name="connsiteX385" fmla="*/ 24320 w 3024845"/>
                <a:gd name="connsiteY385" fmla="*/ 613945 h 1059043"/>
                <a:gd name="connsiteX386" fmla="*/ 26094 w 3024845"/>
                <a:gd name="connsiteY386" fmla="*/ 614215 h 1059043"/>
                <a:gd name="connsiteX387" fmla="*/ 38507 w 3024845"/>
                <a:gd name="connsiteY387" fmla="*/ 616106 h 1059043"/>
                <a:gd name="connsiteX388" fmla="*/ 39014 w 3024845"/>
                <a:gd name="connsiteY388" fmla="*/ 617458 h 1059043"/>
                <a:gd name="connsiteX389" fmla="*/ 42560 w 3024845"/>
                <a:gd name="connsiteY389" fmla="*/ 626915 h 1059043"/>
                <a:gd name="connsiteX390" fmla="*/ 68907 w 3024845"/>
                <a:gd name="connsiteY390" fmla="*/ 629077 h 1059043"/>
                <a:gd name="connsiteX391" fmla="*/ 68907 w 3024845"/>
                <a:gd name="connsiteY391" fmla="*/ 505856 h 1059043"/>
                <a:gd name="connsiteX392" fmla="*/ 70934 w 3024845"/>
                <a:gd name="connsiteY392" fmla="*/ 505856 h 1059043"/>
                <a:gd name="connsiteX393" fmla="*/ 85121 w 3024845"/>
                <a:gd name="connsiteY393" fmla="*/ 505856 h 1059043"/>
                <a:gd name="connsiteX394" fmla="*/ 85121 w 3024845"/>
                <a:gd name="connsiteY394" fmla="*/ 369664 h 1059043"/>
                <a:gd name="connsiteX395" fmla="*/ 86894 w 3024845"/>
                <a:gd name="connsiteY395" fmla="*/ 369664 h 1059043"/>
                <a:gd name="connsiteX396" fmla="*/ 99308 w 3024845"/>
                <a:gd name="connsiteY396" fmla="*/ 369664 h 1059043"/>
                <a:gd name="connsiteX397" fmla="*/ 99308 w 3024845"/>
                <a:gd name="connsiteY397" fmla="*/ 255090 h 1059043"/>
                <a:gd name="connsiteX398" fmla="*/ 103361 w 3024845"/>
                <a:gd name="connsiteY398" fmla="*/ 226986 h 1059043"/>
                <a:gd name="connsiteX399" fmla="*/ 105388 w 3024845"/>
                <a:gd name="connsiteY399" fmla="*/ 226986 h 1059043"/>
                <a:gd name="connsiteX400" fmla="*/ 119575 w 3024845"/>
                <a:gd name="connsiteY400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118897 h 1059043"/>
                <a:gd name="connsiteX313" fmla="*/ 2150320 w 3024845"/>
                <a:gd name="connsiteY313" fmla="*/ 60529 h 1059043"/>
                <a:gd name="connsiteX314" fmla="*/ 2152346 w 3024845"/>
                <a:gd name="connsiteY314" fmla="*/ 56206 h 1059043"/>
                <a:gd name="connsiteX315" fmla="*/ 2152346 w 3024845"/>
                <a:gd name="connsiteY315" fmla="*/ 0 h 1059043"/>
                <a:gd name="connsiteX316" fmla="*/ 2180720 w 3024845"/>
                <a:gd name="connsiteY316" fmla="*/ 555577 h 1059043"/>
                <a:gd name="connsiteX317" fmla="*/ 2245574 w 3024845"/>
                <a:gd name="connsiteY317" fmla="*/ 555577 h 1059043"/>
                <a:gd name="connsiteX318" fmla="*/ 2245574 w 3024845"/>
                <a:gd name="connsiteY318" fmla="*/ 631239 h 1059043"/>
                <a:gd name="connsiteX319" fmla="*/ 2253681 w 3024845"/>
                <a:gd name="connsiteY319" fmla="*/ 631239 h 1059043"/>
                <a:gd name="connsiteX320" fmla="*/ 2255708 w 3024845"/>
                <a:gd name="connsiteY320" fmla="*/ 624754 h 1059043"/>
                <a:gd name="connsiteX321" fmla="*/ 2261788 w 3024845"/>
                <a:gd name="connsiteY321" fmla="*/ 624754 h 1059043"/>
                <a:gd name="connsiteX322" fmla="*/ 2263815 w 3024845"/>
                <a:gd name="connsiteY322" fmla="*/ 633401 h 1059043"/>
                <a:gd name="connsiteX323" fmla="*/ 2275975 w 3024845"/>
                <a:gd name="connsiteY323" fmla="*/ 633401 h 1059043"/>
                <a:gd name="connsiteX324" fmla="*/ 2275975 w 3024845"/>
                <a:gd name="connsiteY324" fmla="*/ 626915 h 1059043"/>
                <a:gd name="connsiteX325" fmla="*/ 2298268 w 3024845"/>
                <a:gd name="connsiteY325" fmla="*/ 626915 h 1059043"/>
                <a:gd name="connsiteX326" fmla="*/ 2298268 w 3024845"/>
                <a:gd name="connsiteY326" fmla="*/ 633401 h 1059043"/>
                <a:gd name="connsiteX327" fmla="*/ 2318535 w 3024845"/>
                <a:gd name="connsiteY327" fmla="*/ 633401 h 1059043"/>
                <a:gd name="connsiteX328" fmla="*/ 2318535 w 3024845"/>
                <a:gd name="connsiteY328" fmla="*/ 678798 h 1059043"/>
                <a:gd name="connsiteX329" fmla="*/ 2332722 w 3024845"/>
                <a:gd name="connsiteY329" fmla="*/ 678798 h 1059043"/>
                <a:gd name="connsiteX330" fmla="*/ 2332722 w 3024845"/>
                <a:gd name="connsiteY330" fmla="*/ 665827 h 1059043"/>
                <a:gd name="connsiteX331" fmla="*/ 2348936 w 3024845"/>
                <a:gd name="connsiteY331" fmla="*/ 665827 h 1059043"/>
                <a:gd name="connsiteX332" fmla="*/ 2348936 w 3024845"/>
                <a:gd name="connsiteY332" fmla="*/ 486400 h 1059043"/>
                <a:gd name="connsiteX333" fmla="*/ 2355016 w 3024845"/>
                <a:gd name="connsiteY333" fmla="*/ 479914 h 1059043"/>
                <a:gd name="connsiteX334" fmla="*/ 2427977 w 3024845"/>
                <a:gd name="connsiteY334" fmla="*/ 479914 h 1059043"/>
                <a:gd name="connsiteX335" fmla="*/ 2427977 w 3024845"/>
                <a:gd name="connsiteY335" fmla="*/ 488562 h 1059043"/>
                <a:gd name="connsiteX336" fmla="*/ 2438110 w 3024845"/>
                <a:gd name="connsiteY336" fmla="*/ 488562 h 1059043"/>
                <a:gd name="connsiteX337" fmla="*/ 2438110 w 3024845"/>
                <a:gd name="connsiteY337" fmla="*/ 603136 h 1059043"/>
                <a:gd name="connsiteX338" fmla="*/ 2460404 w 3024845"/>
                <a:gd name="connsiteY338" fmla="*/ 603136 h 1059043"/>
                <a:gd name="connsiteX339" fmla="*/ 2460404 w 3024845"/>
                <a:gd name="connsiteY339" fmla="*/ 536121 h 1059043"/>
                <a:gd name="connsiteX340" fmla="*/ 2486751 w 3024845"/>
                <a:gd name="connsiteY340" fmla="*/ 536121 h 1059043"/>
                <a:gd name="connsiteX341" fmla="*/ 2490804 w 3024845"/>
                <a:gd name="connsiteY341" fmla="*/ 531797 h 1059043"/>
                <a:gd name="connsiteX342" fmla="*/ 2498911 w 3024845"/>
                <a:gd name="connsiteY342" fmla="*/ 531797 h 1059043"/>
                <a:gd name="connsiteX343" fmla="*/ 2502964 w 3024845"/>
                <a:gd name="connsiteY343" fmla="*/ 536121 h 1059043"/>
                <a:gd name="connsiteX344" fmla="*/ 2525258 w 3024845"/>
                <a:gd name="connsiteY344" fmla="*/ 536121 h 1059043"/>
                <a:gd name="connsiteX345" fmla="*/ 2525258 w 3024845"/>
                <a:gd name="connsiteY345" fmla="*/ 419385 h 1059043"/>
                <a:gd name="connsiteX346" fmla="*/ 2582005 w 3024845"/>
                <a:gd name="connsiteY346" fmla="*/ 408576 h 1059043"/>
                <a:gd name="connsiteX347" fmla="*/ 2582005 w 3024845"/>
                <a:gd name="connsiteY347" fmla="*/ 409657 h 1059043"/>
                <a:gd name="connsiteX348" fmla="*/ 2582005 w 3024845"/>
                <a:gd name="connsiteY348" fmla="*/ 417223 h 1059043"/>
                <a:gd name="connsiteX349" fmla="*/ 2608352 w 3024845"/>
                <a:gd name="connsiteY349" fmla="*/ 417223 h 1059043"/>
                <a:gd name="connsiteX350" fmla="*/ 2608352 w 3024845"/>
                <a:gd name="connsiteY350" fmla="*/ 672313 h 1059043"/>
                <a:gd name="connsiteX351" fmla="*/ 2630646 w 3024845"/>
                <a:gd name="connsiteY351" fmla="*/ 672313 h 1059043"/>
                <a:gd name="connsiteX352" fmla="*/ 2630646 w 3024845"/>
                <a:gd name="connsiteY352" fmla="*/ 667989 h 1059043"/>
                <a:gd name="connsiteX353" fmla="*/ 2642806 w 3024845"/>
                <a:gd name="connsiteY353" fmla="*/ 667989 h 1059043"/>
                <a:gd name="connsiteX354" fmla="*/ 2642806 w 3024845"/>
                <a:gd name="connsiteY354" fmla="*/ 672313 h 1059043"/>
                <a:gd name="connsiteX355" fmla="*/ 2667126 w 3024845"/>
                <a:gd name="connsiteY355" fmla="*/ 672313 h 1059043"/>
                <a:gd name="connsiteX356" fmla="*/ 2667126 w 3024845"/>
                <a:gd name="connsiteY356" fmla="*/ 659342 h 1059043"/>
                <a:gd name="connsiteX357" fmla="*/ 2695500 w 3024845"/>
                <a:gd name="connsiteY357" fmla="*/ 659342 h 1059043"/>
                <a:gd name="connsiteX358" fmla="*/ 2707660 w 3024845"/>
                <a:gd name="connsiteY358" fmla="*/ 655018 h 1059043"/>
                <a:gd name="connsiteX359" fmla="*/ 2727927 w 3024845"/>
                <a:gd name="connsiteY359" fmla="*/ 659342 h 1059043"/>
                <a:gd name="connsiteX360" fmla="*/ 2727927 w 3024845"/>
                <a:gd name="connsiteY360" fmla="*/ 642048 h 1059043"/>
                <a:gd name="connsiteX361" fmla="*/ 2736034 w 3024845"/>
                <a:gd name="connsiteY361" fmla="*/ 642048 h 1059043"/>
                <a:gd name="connsiteX362" fmla="*/ 2736034 w 3024845"/>
                <a:gd name="connsiteY362" fmla="*/ 629077 h 1059043"/>
                <a:gd name="connsiteX363" fmla="*/ 2792781 w 3024845"/>
                <a:gd name="connsiteY363" fmla="*/ 629077 h 1059043"/>
                <a:gd name="connsiteX364" fmla="*/ 2792781 w 3024845"/>
                <a:gd name="connsiteY364" fmla="*/ 598812 h 1059043"/>
                <a:gd name="connsiteX365" fmla="*/ 2811021 w 3024845"/>
                <a:gd name="connsiteY365" fmla="*/ 598812 h 1059043"/>
                <a:gd name="connsiteX366" fmla="*/ 2811021 w 3024845"/>
                <a:gd name="connsiteY366" fmla="*/ 592327 h 1059043"/>
                <a:gd name="connsiteX367" fmla="*/ 2823181 w 3024845"/>
                <a:gd name="connsiteY367" fmla="*/ 592327 h 1059043"/>
                <a:gd name="connsiteX368" fmla="*/ 2823181 w 3024845"/>
                <a:gd name="connsiteY368" fmla="*/ 598812 h 1059043"/>
                <a:gd name="connsiteX369" fmla="*/ 2839395 w 3024845"/>
                <a:gd name="connsiteY369" fmla="*/ 598812 h 1059043"/>
                <a:gd name="connsiteX370" fmla="*/ 2839395 w 3024845"/>
                <a:gd name="connsiteY370" fmla="*/ 648533 h 1059043"/>
                <a:gd name="connsiteX371" fmla="*/ 2871822 w 3024845"/>
                <a:gd name="connsiteY371" fmla="*/ 648533 h 1059043"/>
                <a:gd name="connsiteX372" fmla="*/ 2871822 w 3024845"/>
                <a:gd name="connsiteY372" fmla="*/ 622592 h 1059043"/>
                <a:gd name="connsiteX373" fmla="*/ 2910329 w 3024845"/>
                <a:gd name="connsiteY373" fmla="*/ 622592 h 1059043"/>
                <a:gd name="connsiteX374" fmla="*/ 2910329 w 3024845"/>
                <a:gd name="connsiteY374" fmla="*/ 592327 h 1059043"/>
                <a:gd name="connsiteX375" fmla="*/ 2958970 w 3024845"/>
                <a:gd name="connsiteY375" fmla="*/ 592327 h 1059043"/>
                <a:gd name="connsiteX376" fmla="*/ 2958970 w 3024845"/>
                <a:gd name="connsiteY376" fmla="*/ 703483 h 1059043"/>
                <a:gd name="connsiteX377" fmla="*/ 2958970 w 3024845"/>
                <a:gd name="connsiteY377" fmla="*/ 717262 h 1059043"/>
                <a:gd name="connsiteX378" fmla="*/ 3024845 w 3024845"/>
                <a:gd name="connsiteY378" fmla="*/ 717262 h 1059043"/>
                <a:gd name="connsiteX379" fmla="*/ 3024845 w 3024845"/>
                <a:gd name="connsiteY379" fmla="*/ 1059043 h 1059043"/>
                <a:gd name="connsiteX380" fmla="*/ 2054 w 3024845"/>
                <a:gd name="connsiteY380" fmla="*/ 1056710 h 1059043"/>
                <a:gd name="connsiteX381" fmla="*/ 0 w 3024845"/>
                <a:gd name="connsiteY381" fmla="*/ 622592 h 1059043"/>
                <a:gd name="connsiteX382" fmla="*/ 20267 w 3024845"/>
                <a:gd name="connsiteY382" fmla="*/ 622592 h 1059043"/>
                <a:gd name="connsiteX383" fmla="*/ 20774 w 3024845"/>
                <a:gd name="connsiteY383" fmla="*/ 621511 h 1059043"/>
                <a:gd name="connsiteX384" fmla="*/ 24320 w 3024845"/>
                <a:gd name="connsiteY384" fmla="*/ 613945 h 1059043"/>
                <a:gd name="connsiteX385" fmla="*/ 26094 w 3024845"/>
                <a:gd name="connsiteY385" fmla="*/ 614215 h 1059043"/>
                <a:gd name="connsiteX386" fmla="*/ 38507 w 3024845"/>
                <a:gd name="connsiteY386" fmla="*/ 616106 h 1059043"/>
                <a:gd name="connsiteX387" fmla="*/ 39014 w 3024845"/>
                <a:gd name="connsiteY387" fmla="*/ 617458 h 1059043"/>
                <a:gd name="connsiteX388" fmla="*/ 42560 w 3024845"/>
                <a:gd name="connsiteY388" fmla="*/ 626915 h 1059043"/>
                <a:gd name="connsiteX389" fmla="*/ 68907 w 3024845"/>
                <a:gd name="connsiteY389" fmla="*/ 629077 h 1059043"/>
                <a:gd name="connsiteX390" fmla="*/ 68907 w 3024845"/>
                <a:gd name="connsiteY390" fmla="*/ 505856 h 1059043"/>
                <a:gd name="connsiteX391" fmla="*/ 70934 w 3024845"/>
                <a:gd name="connsiteY391" fmla="*/ 505856 h 1059043"/>
                <a:gd name="connsiteX392" fmla="*/ 85121 w 3024845"/>
                <a:gd name="connsiteY392" fmla="*/ 505856 h 1059043"/>
                <a:gd name="connsiteX393" fmla="*/ 85121 w 3024845"/>
                <a:gd name="connsiteY393" fmla="*/ 369664 h 1059043"/>
                <a:gd name="connsiteX394" fmla="*/ 86894 w 3024845"/>
                <a:gd name="connsiteY394" fmla="*/ 369664 h 1059043"/>
                <a:gd name="connsiteX395" fmla="*/ 99308 w 3024845"/>
                <a:gd name="connsiteY395" fmla="*/ 369664 h 1059043"/>
                <a:gd name="connsiteX396" fmla="*/ 99308 w 3024845"/>
                <a:gd name="connsiteY396" fmla="*/ 255090 h 1059043"/>
                <a:gd name="connsiteX397" fmla="*/ 103361 w 3024845"/>
                <a:gd name="connsiteY397" fmla="*/ 226986 h 1059043"/>
                <a:gd name="connsiteX398" fmla="*/ 105388 w 3024845"/>
                <a:gd name="connsiteY398" fmla="*/ 226986 h 1059043"/>
                <a:gd name="connsiteX399" fmla="*/ 119575 w 3024845"/>
                <a:gd name="connsiteY399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60529 h 1059043"/>
                <a:gd name="connsiteX313" fmla="*/ 2152346 w 3024845"/>
                <a:gd name="connsiteY313" fmla="*/ 56206 h 1059043"/>
                <a:gd name="connsiteX314" fmla="*/ 2152346 w 3024845"/>
                <a:gd name="connsiteY314" fmla="*/ 0 h 1059043"/>
                <a:gd name="connsiteX315" fmla="*/ 2180720 w 3024845"/>
                <a:gd name="connsiteY315" fmla="*/ 555577 h 1059043"/>
                <a:gd name="connsiteX316" fmla="*/ 2245574 w 3024845"/>
                <a:gd name="connsiteY316" fmla="*/ 555577 h 1059043"/>
                <a:gd name="connsiteX317" fmla="*/ 2245574 w 3024845"/>
                <a:gd name="connsiteY317" fmla="*/ 631239 h 1059043"/>
                <a:gd name="connsiteX318" fmla="*/ 2253681 w 3024845"/>
                <a:gd name="connsiteY318" fmla="*/ 631239 h 1059043"/>
                <a:gd name="connsiteX319" fmla="*/ 2255708 w 3024845"/>
                <a:gd name="connsiteY319" fmla="*/ 624754 h 1059043"/>
                <a:gd name="connsiteX320" fmla="*/ 2261788 w 3024845"/>
                <a:gd name="connsiteY320" fmla="*/ 624754 h 1059043"/>
                <a:gd name="connsiteX321" fmla="*/ 2263815 w 3024845"/>
                <a:gd name="connsiteY321" fmla="*/ 633401 h 1059043"/>
                <a:gd name="connsiteX322" fmla="*/ 2275975 w 3024845"/>
                <a:gd name="connsiteY322" fmla="*/ 633401 h 1059043"/>
                <a:gd name="connsiteX323" fmla="*/ 2275975 w 3024845"/>
                <a:gd name="connsiteY323" fmla="*/ 626915 h 1059043"/>
                <a:gd name="connsiteX324" fmla="*/ 2298268 w 3024845"/>
                <a:gd name="connsiteY324" fmla="*/ 626915 h 1059043"/>
                <a:gd name="connsiteX325" fmla="*/ 2298268 w 3024845"/>
                <a:gd name="connsiteY325" fmla="*/ 633401 h 1059043"/>
                <a:gd name="connsiteX326" fmla="*/ 2318535 w 3024845"/>
                <a:gd name="connsiteY326" fmla="*/ 633401 h 1059043"/>
                <a:gd name="connsiteX327" fmla="*/ 2318535 w 3024845"/>
                <a:gd name="connsiteY327" fmla="*/ 678798 h 1059043"/>
                <a:gd name="connsiteX328" fmla="*/ 2332722 w 3024845"/>
                <a:gd name="connsiteY328" fmla="*/ 678798 h 1059043"/>
                <a:gd name="connsiteX329" fmla="*/ 2332722 w 3024845"/>
                <a:gd name="connsiteY329" fmla="*/ 665827 h 1059043"/>
                <a:gd name="connsiteX330" fmla="*/ 2348936 w 3024845"/>
                <a:gd name="connsiteY330" fmla="*/ 665827 h 1059043"/>
                <a:gd name="connsiteX331" fmla="*/ 2348936 w 3024845"/>
                <a:gd name="connsiteY331" fmla="*/ 486400 h 1059043"/>
                <a:gd name="connsiteX332" fmla="*/ 2355016 w 3024845"/>
                <a:gd name="connsiteY332" fmla="*/ 479914 h 1059043"/>
                <a:gd name="connsiteX333" fmla="*/ 2427977 w 3024845"/>
                <a:gd name="connsiteY333" fmla="*/ 479914 h 1059043"/>
                <a:gd name="connsiteX334" fmla="*/ 2427977 w 3024845"/>
                <a:gd name="connsiteY334" fmla="*/ 488562 h 1059043"/>
                <a:gd name="connsiteX335" fmla="*/ 2438110 w 3024845"/>
                <a:gd name="connsiteY335" fmla="*/ 488562 h 1059043"/>
                <a:gd name="connsiteX336" fmla="*/ 2438110 w 3024845"/>
                <a:gd name="connsiteY336" fmla="*/ 603136 h 1059043"/>
                <a:gd name="connsiteX337" fmla="*/ 2460404 w 3024845"/>
                <a:gd name="connsiteY337" fmla="*/ 603136 h 1059043"/>
                <a:gd name="connsiteX338" fmla="*/ 2460404 w 3024845"/>
                <a:gd name="connsiteY338" fmla="*/ 536121 h 1059043"/>
                <a:gd name="connsiteX339" fmla="*/ 2486751 w 3024845"/>
                <a:gd name="connsiteY339" fmla="*/ 536121 h 1059043"/>
                <a:gd name="connsiteX340" fmla="*/ 2490804 w 3024845"/>
                <a:gd name="connsiteY340" fmla="*/ 531797 h 1059043"/>
                <a:gd name="connsiteX341" fmla="*/ 2498911 w 3024845"/>
                <a:gd name="connsiteY341" fmla="*/ 531797 h 1059043"/>
                <a:gd name="connsiteX342" fmla="*/ 2502964 w 3024845"/>
                <a:gd name="connsiteY342" fmla="*/ 536121 h 1059043"/>
                <a:gd name="connsiteX343" fmla="*/ 2525258 w 3024845"/>
                <a:gd name="connsiteY343" fmla="*/ 536121 h 1059043"/>
                <a:gd name="connsiteX344" fmla="*/ 2525258 w 3024845"/>
                <a:gd name="connsiteY344" fmla="*/ 419385 h 1059043"/>
                <a:gd name="connsiteX345" fmla="*/ 2582005 w 3024845"/>
                <a:gd name="connsiteY345" fmla="*/ 408576 h 1059043"/>
                <a:gd name="connsiteX346" fmla="*/ 2582005 w 3024845"/>
                <a:gd name="connsiteY346" fmla="*/ 409657 h 1059043"/>
                <a:gd name="connsiteX347" fmla="*/ 2582005 w 3024845"/>
                <a:gd name="connsiteY347" fmla="*/ 417223 h 1059043"/>
                <a:gd name="connsiteX348" fmla="*/ 2608352 w 3024845"/>
                <a:gd name="connsiteY348" fmla="*/ 417223 h 1059043"/>
                <a:gd name="connsiteX349" fmla="*/ 2608352 w 3024845"/>
                <a:gd name="connsiteY349" fmla="*/ 672313 h 1059043"/>
                <a:gd name="connsiteX350" fmla="*/ 2630646 w 3024845"/>
                <a:gd name="connsiteY350" fmla="*/ 672313 h 1059043"/>
                <a:gd name="connsiteX351" fmla="*/ 2630646 w 3024845"/>
                <a:gd name="connsiteY351" fmla="*/ 667989 h 1059043"/>
                <a:gd name="connsiteX352" fmla="*/ 2642806 w 3024845"/>
                <a:gd name="connsiteY352" fmla="*/ 667989 h 1059043"/>
                <a:gd name="connsiteX353" fmla="*/ 2642806 w 3024845"/>
                <a:gd name="connsiteY353" fmla="*/ 672313 h 1059043"/>
                <a:gd name="connsiteX354" fmla="*/ 2667126 w 3024845"/>
                <a:gd name="connsiteY354" fmla="*/ 672313 h 1059043"/>
                <a:gd name="connsiteX355" fmla="*/ 2667126 w 3024845"/>
                <a:gd name="connsiteY355" fmla="*/ 659342 h 1059043"/>
                <a:gd name="connsiteX356" fmla="*/ 2695500 w 3024845"/>
                <a:gd name="connsiteY356" fmla="*/ 659342 h 1059043"/>
                <a:gd name="connsiteX357" fmla="*/ 2707660 w 3024845"/>
                <a:gd name="connsiteY357" fmla="*/ 655018 h 1059043"/>
                <a:gd name="connsiteX358" fmla="*/ 2727927 w 3024845"/>
                <a:gd name="connsiteY358" fmla="*/ 659342 h 1059043"/>
                <a:gd name="connsiteX359" fmla="*/ 2727927 w 3024845"/>
                <a:gd name="connsiteY359" fmla="*/ 642048 h 1059043"/>
                <a:gd name="connsiteX360" fmla="*/ 2736034 w 3024845"/>
                <a:gd name="connsiteY360" fmla="*/ 642048 h 1059043"/>
                <a:gd name="connsiteX361" fmla="*/ 2736034 w 3024845"/>
                <a:gd name="connsiteY361" fmla="*/ 629077 h 1059043"/>
                <a:gd name="connsiteX362" fmla="*/ 2792781 w 3024845"/>
                <a:gd name="connsiteY362" fmla="*/ 629077 h 1059043"/>
                <a:gd name="connsiteX363" fmla="*/ 2792781 w 3024845"/>
                <a:gd name="connsiteY363" fmla="*/ 598812 h 1059043"/>
                <a:gd name="connsiteX364" fmla="*/ 2811021 w 3024845"/>
                <a:gd name="connsiteY364" fmla="*/ 598812 h 1059043"/>
                <a:gd name="connsiteX365" fmla="*/ 2811021 w 3024845"/>
                <a:gd name="connsiteY365" fmla="*/ 592327 h 1059043"/>
                <a:gd name="connsiteX366" fmla="*/ 2823181 w 3024845"/>
                <a:gd name="connsiteY366" fmla="*/ 592327 h 1059043"/>
                <a:gd name="connsiteX367" fmla="*/ 2823181 w 3024845"/>
                <a:gd name="connsiteY367" fmla="*/ 598812 h 1059043"/>
                <a:gd name="connsiteX368" fmla="*/ 2839395 w 3024845"/>
                <a:gd name="connsiteY368" fmla="*/ 598812 h 1059043"/>
                <a:gd name="connsiteX369" fmla="*/ 2839395 w 3024845"/>
                <a:gd name="connsiteY369" fmla="*/ 648533 h 1059043"/>
                <a:gd name="connsiteX370" fmla="*/ 2871822 w 3024845"/>
                <a:gd name="connsiteY370" fmla="*/ 648533 h 1059043"/>
                <a:gd name="connsiteX371" fmla="*/ 2871822 w 3024845"/>
                <a:gd name="connsiteY371" fmla="*/ 622592 h 1059043"/>
                <a:gd name="connsiteX372" fmla="*/ 2910329 w 3024845"/>
                <a:gd name="connsiteY372" fmla="*/ 622592 h 1059043"/>
                <a:gd name="connsiteX373" fmla="*/ 2910329 w 3024845"/>
                <a:gd name="connsiteY373" fmla="*/ 592327 h 1059043"/>
                <a:gd name="connsiteX374" fmla="*/ 2958970 w 3024845"/>
                <a:gd name="connsiteY374" fmla="*/ 592327 h 1059043"/>
                <a:gd name="connsiteX375" fmla="*/ 2958970 w 3024845"/>
                <a:gd name="connsiteY375" fmla="*/ 703483 h 1059043"/>
                <a:gd name="connsiteX376" fmla="*/ 2958970 w 3024845"/>
                <a:gd name="connsiteY376" fmla="*/ 717262 h 1059043"/>
                <a:gd name="connsiteX377" fmla="*/ 3024845 w 3024845"/>
                <a:gd name="connsiteY377" fmla="*/ 717262 h 1059043"/>
                <a:gd name="connsiteX378" fmla="*/ 3024845 w 3024845"/>
                <a:gd name="connsiteY378" fmla="*/ 1059043 h 1059043"/>
                <a:gd name="connsiteX379" fmla="*/ 2054 w 3024845"/>
                <a:gd name="connsiteY379" fmla="*/ 1056710 h 1059043"/>
                <a:gd name="connsiteX380" fmla="*/ 0 w 3024845"/>
                <a:gd name="connsiteY380" fmla="*/ 622592 h 1059043"/>
                <a:gd name="connsiteX381" fmla="*/ 20267 w 3024845"/>
                <a:gd name="connsiteY381" fmla="*/ 622592 h 1059043"/>
                <a:gd name="connsiteX382" fmla="*/ 20774 w 3024845"/>
                <a:gd name="connsiteY382" fmla="*/ 621511 h 1059043"/>
                <a:gd name="connsiteX383" fmla="*/ 24320 w 3024845"/>
                <a:gd name="connsiteY383" fmla="*/ 613945 h 1059043"/>
                <a:gd name="connsiteX384" fmla="*/ 26094 w 3024845"/>
                <a:gd name="connsiteY384" fmla="*/ 614215 h 1059043"/>
                <a:gd name="connsiteX385" fmla="*/ 38507 w 3024845"/>
                <a:gd name="connsiteY385" fmla="*/ 616106 h 1059043"/>
                <a:gd name="connsiteX386" fmla="*/ 39014 w 3024845"/>
                <a:gd name="connsiteY386" fmla="*/ 617458 h 1059043"/>
                <a:gd name="connsiteX387" fmla="*/ 42560 w 3024845"/>
                <a:gd name="connsiteY387" fmla="*/ 626915 h 1059043"/>
                <a:gd name="connsiteX388" fmla="*/ 68907 w 3024845"/>
                <a:gd name="connsiteY388" fmla="*/ 629077 h 1059043"/>
                <a:gd name="connsiteX389" fmla="*/ 68907 w 3024845"/>
                <a:gd name="connsiteY389" fmla="*/ 505856 h 1059043"/>
                <a:gd name="connsiteX390" fmla="*/ 70934 w 3024845"/>
                <a:gd name="connsiteY390" fmla="*/ 505856 h 1059043"/>
                <a:gd name="connsiteX391" fmla="*/ 85121 w 3024845"/>
                <a:gd name="connsiteY391" fmla="*/ 505856 h 1059043"/>
                <a:gd name="connsiteX392" fmla="*/ 85121 w 3024845"/>
                <a:gd name="connsiteY392" fmla="*/ 369664 h 1059043"/>
                <a:gd name="connsiteX393" fmla="*/ 86894 w 3024845"/>
                <a:gd name="connsiteY393" fmla="*/ 369664 h 1059043"/>
                <a:gd name="connsiteX394" fmla="*/ 99308 w 3024845"/>
                <a:gd name="connsiteY394" fmla="*/ 369664 h 1059043"/>
                <a:gd name="connsiteX395" fmla="*/ 99308 w 3024845"/>
                <a:gd name="connsiteY395" fmla="*/ 255090 h 1059043"/>
                <a:gd name="connsiteX396" fmla="*/ 103361 w 3024845"/>
                <a:gd name="connsiteY396" fmla="*/ 226986 h 1059043"/>
                <a:gd name="connsiteX397" fmla="*/ 105388 w 3024845"/>
                <a:gd name="connsiteY397" fmla="*/ 226986 h 1059043"/>
                <a:gd name="connsiteX398" fmla="*/ 119575 w 3024845"/>
                <a:gd name="connsiteY398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50320 w 3024845"/>
                <a:gd name="connsiteY311" fmla="*/ 60529 h 1059043"/>
                <a:gd name="connsiteX312" fmla="*/ 2152346 w 3024845"/>
                <a:gd name="connsiteY312" fmla="*/ 56206 h 1059043"/>
                <a:gd name="connsiteX313" fmla="*/ 2152346 w 3024845"/>
                <a:gd name="connsiteY313" fmla="*/ 0 h 1059043"/>
                <a:gd name="connsiteX314" fmla="*/ 2180720 w 3024845"/>
                <a:gd name="connsiteY314" fmla="*/ 555577 h 1059043"/>
                <a:gd name="connsiteX315" fmla="*/ 2245574 w 3024845"/>
                <a:gd name="connsiteY315" fmla="*/ 555577 h 1059043"/>
                <a:gd name="connsiteX316" fmla="*/ 2245574 w 3024845"/>
                <a:gd name="connsiteY316" fmla="*/ 631239 h 1059043"/>
                <a:gd name="connsiteX317" fmla="*/ 2253681 w 3024845"/>
                <a:gd name="connsiteY317" fmla="*/ 631239 h 1059043"/>
                <a:gd name="connsiteX318" fmla="*/ 2255708 w 3024845"/>
                <a:gd name="connsiteY318" fmla="*/ 624754 h 1059043"/>
                <a:gd name="connsiteX319" fmla="*/ 2261788 w 3024845"/>
                <a:gd name="connsiteY319" fmla="*/ 624754 h 1059043"/>
                <a:gd name="connsiteX320" fmla="*/ 2263815 w 3024845"/>
                <a:gd name="connsiteY320" fmla="*/ 633401 h 1059043"/>
                <a:gd name="connsiteX321" fmla="*/ 2275975 w 3024845"/>
                <a:gd name="connsiteY321" fmla="*/ 633401 h 1059043"/>
                <a:gd name="connsiteX322" fmla="*/ 2275975 w 3024845"/>
                <a:gd name="connsiteY322" fmla="*/ 626915 h 1059043"/>
                <a:gd name="connsiteX323" fmla="*/ 2298268 w 3024845"/>
                <a:gd name="connsiteY323" fmla="*/ 626915 h 1059043"/>
                <a:gd name="connsiteX324" fmla="*/ 2298268 w 3024845"/>
                <a:gd name="connsiteY324" fmla="*/ 633401 h 1059043"/>
                <a:gd name="connsiteX325" fmla="*/ 2318535 w 3024845"/>
                <a:gd name="connsiteY325" fmla="*/ 633401 h 1059043"/>
                <a:gd name="connsiteX326" fmla="*/ 2318535 w 3024845"/>
                <a:gd name="connsiteY326" fmla="*/ 678798 h 1059043"/>
                <a:gd name="connsiteX327" fmla="*/ 2332722 w 3024845"/>
                <a:gd name="connsiteY327" fmla="*/ 678798 h 1059043"/>
                <a:gd name="connsiteX328" fmla="*/ 2332722 w 3024845"/>
                <a:gd name="connsiteY328" fmla="*/ 665827 h 1059043"/>
                <a:gd name="connsiteX329" fmla="*/ 2348936 w 3024845"/>
                <a:gd name="connsiteY329" fmla="*/ 665827 h 1059043"/>
                <a:gd name="connsiteX330" fmla="*/ 2348936 w 3024845"/>
                <a:gd name="connsiteY330" fmla="*/ 486400 h 1059043"/>
                <a:gd name="connsiteX331" fmla="*/ 2355016 w 3024845"/>
                <a:gd name="connsiteY331" fmla="*/ 479914 h 1059043"/>
                <a:gd name="connsiteX332" fmla="*/ 2427977 w 3024845"/>
                <a:gd name="connsiteY332" fmla="*/ 479914 h 1059043"/>
                <a:gd name="connsiteX333" fmla="*/ 2427977 w 3024845"/>
                <a:gd name="connsiteY333" fmla="*/ 488562 h 1059043"/>
                <a:gd name="connsiteX334" fmla="*/ 2438110 w 3024845"/>
                <a:gd name="connsiteY334" fmla="*/ 488562 h 1059043"/>
                <a:gd name="connsiteX335" fmla="*/ 2438110 w 3024845"/>
                <a:gd name="connsiteY335" fmla="*/ 603136 h 1059043"/>
                <a:gd name="connsiteX336" fmla="*/ 2460404 w 3024845"/>
                <a:gd name="connsiteY336" fmla="*/ 603136 h 1059043"/>
                <a:gd name="connsiteX337" fmla="*/ 2460404 w 3024845"/>
                <a:gd name="connsiteY337" fmla="*/ 536121 h 1059043"/>
                <a:gd name="connsiteX338" fmla="*/ 2486751 w 3024845"/>
                <a:gd name="connsiteY338" fmla="*/ 536121 h 1059043"/>
                <a:gd name="connsiteX339" fmla="*/ 2490804 w 3024845"/>
                <a:gd name="connsiteY339" fmla="*/ 531797 h 1059043"/>
                <a:gd name="connsiteX340" fmla="*/ 2498911 w 3024845"/>
                <a:gd name="connsiteY340" fmla="*/ 531797 h 1059043"/>
                <a:gd name="connsiteX341" fmla="*/ 2502964 w 3024845"/>
                <a:gd name="connsiteY341" fmla="*/ 536121 h 1059043"/>
                <a:gd name="connsiteX342" fmla="*/ 2525258 w 3024845"/>
                <a:gd name="connsiteY342" fmla="*/ 536121 h 1059043"/>
                <a:gd name="connsiteX343" fmla="*/ 2525258 w 3024845"/>
                <a:gd name="connsiteY343" fmla="*/ 419385 h 1059043"/>
                <a:gd name="connsiteX344" fmla="*/ 2582005 w 3024845"/>
                <a:gd name="connsiteY344" fmla="*/ 408576 h 1059043"/>
                <a:gd name="connsiteX345" fmla="*/ 2582005 w 3024845"/>
                <a:gd name="connsiteY345" fmla="*/ 409657 h 1059043"/>
                <a:gd name="connsiteX346" fmla="*/ 2582005 w 3024845"/>
                <a:gd name="connsiteY346" fmla="*/ 417223 h 1059043"/>
                <a:gd name="connsiteX347" fmla="*/ 2608352 w 3024845"/>
                <a:gd name="connsiteY347" fmla="*/ 417223 h 1059043"/>
                <a:gd name="connsiteX348" fmla="*/ 2608352 w 3024845"/>
                <a:gd name="connsiteY348" fmla="*/ 672313 h 1059043"/>
                <a:gd name="connsiteX349" fmla="*/ 2630646 w 3024845"/>
                <a:gd name="connsiteY349" fmla="*/ 672313 h 1059043"/>
                <a:gd name="connsiteX350" fmla="*/ 2630646 w 3024845"/>
                <a:gd name="connsiteY350" fmla="*/ 667989 h 1059043"/>
                <a:gd name="connsiteX351" fmla="*/ 2642806 w 3024845"/>
                <a:gd name="connsiteY351" fmla="*/ 667989 h 1059043"/>
                <a:gd name="connsiteX352" fmla="*/ 2642806 w 3024845"/>
                <a:gd name="connsiteY352" fmla="*/ 672313 h 1059043"/>
                <a:gd name="connsiteX353" fmla="*/ 2667126 w 3024845"/>
                <a:gd name="connsiteY353" fmla="*/ 672313 h 1059043"/>
                <a:gd name="connsiteX354" fmla="*/ 2667126 w 3024845"/>
                <a:gd name="connsiteY354" fmla="*/ 659342 h 1059043"/>
                <a:gd name="connsiteX355" fmla="*/ 2695500 w 3024845"/>
                <a:gd name="connsiteY355" fmla="*/ 659342 h 1059043"/>
                <a:gd name="connsiteX356" fmla="*/ 2707660 w 3024845"/>
                <a:gd name="connsiteY356" fmla="*/ 655018 h 1059043"/>
                <a:gd name="connsiteX357" fmla="*/ 2727927 w 3024845"/>
                <a:gd name="connsiteY357" fmla="*/ 659342 h 1059043"/>
                <a:gd name="connsiteX358" fmla="*/ 2727927 w 3024845"/>
                <a:gd name="connsiteY358" fmla="*/ 642048 h 1059043"/>
                <a:gd name="connsiteX359" fmla="*/ 2736034 w 3024845"/>
                <a:gd name="connsiteY359" fmla="*/ 642048 h 1059043"/>
                <a:gd name="connsiteX360" fmla="*/ 2736034 w 3024845"/>
                <a:gd name="connsiteY360" fmla="*/ 629077 h 1059043"/>
                <a:gd name="connsiteX361" fmla="*/ 2792781 w 3024845"/>
                <a:gd name="connsiteY361" fmla="*/ 629077 h 1059043"/>
                <a:gd name="connsiteX362" fmla="*/ 2792781 w 3024845"/>
                <a:gd name="connsiteY362" fmla="*/ 598812 h 1059043"/>
                <a:gd name="connsiteX363" fmla="*/ 2811021 w 3024845"/>
                <a:gd name="connsiteY363" fmla="*/ 598812 h 1059043"/>
                <a:gd name="connsiteX364" fmla="*/ 2811021 w 3024845"/>
                <a:gd name="connsiteY364" fmla="*/ 592327 h 1059043"/>
                <a:gd name="connsiteX365" fmla="*/ 2823181 w 3024845"/>
                <a:gd name="connsiteY365" fmla="*/ 592327 h 1059043"/>
                <a:gd name="connsiteX366" fmla="*/ 2823181 w 3024845"/>
                <a:gd name="connsiteY366" fmla="*/ 598812 h 1059043"/>
                <a:gd name="connsiteX367" fmla="*/ 2839395 w 3024845"/>
                <a:gd name="connsiteY367" fmla="*/ 598812 h 1059043"/>
                <a:gd name="connsiteX368" fmla="*/ 2839395 w 3024845"/>
                <a:gd name="connsiteY368" fmla="*/ 648533 h 1059043"/>
                <a:gd name="connsiteX369" fmla="*/ 2871822 w 3024845"/>
                <a:gd name="connsiteY369" fmla="*/ 648533 h 1059043"/>
                <a:gd name="connsiteX370" fmla="*/ 2871822 w 3024845"/>
                <a:gd name="connsiteY370" fmla="*/ 622592 h 1059043"/>
                <a:gd name="connsiteX371" fmla="*/ 2910329 w 3024845"/>
                <a:gd name="connsiteY371" fmla="*/ 622592 h 1059043"/>
                <a:gd name="connsiteX372" fmla="*/ 2910329 w 3024845"/>
                <a:gd name="connsiteY372" fmla="*/ 592327 h 1059043"/>
                <a:gd name="connsiteX373" fmla="*/ 2958970 w 3024845"/>
                <a:gd name="connsiteY373" fmla="*/ 592327 h 1059043"/>
                <a:gd name="connsiteX374" fmla="*/ 2958970 w 3024845"/>
                <a:gd name="connsiteY374" fmla="*/ 703483 h 1059043"/>
                <a:gd name="connsiteX375" fmla="*/ 2958970 w 3024845"/>
                <a:gd name="connsiteY375" fmla="*/ 717262 h 1059043"/>
                <a:gd name="connsiteX376" fmla="*/ 3024845 w 3024845"/>
                <a:gd name="connsiteY376" fmla="*/ 717262 h 1059043"/>
                <a:gd name="connsiteX377" fmla="*/ 3024845 w 3024845"/>
                <a:gd name="connsiteY377" fmla="*/ 1059043 h 1059043"/>
                <a:gd name="connsiteX378" fmla="*/ 2054 w 3024845"/>
                <a:gd name="connsiteY378" fmla="*/ 1056710 h 1059043"/>
                <a:gd name="connsiteX379" fmla="*/ 0 w 3024845"/>
                <a:gd name="connsiteY379" fmla="*/ 622592 h 1059043"/>
                <a:gd name="connsiteX380" fmla="*/ 20267 w 3024845"/>
                <a:gd name="connsiteY380" fmla="*/ 622592 h 1059043"/>
                <a:gd name="connsiteX381" fmla="*/ 20774 w 3024845"/>
                <a:gd name="connsiteY381" fmla="*/ 621511 h 1059043"/>
                <a:gd name="connsiteX382" fmla="*/ 24320 w 3024845"/>
                <a:gd name="connsiteY382" fmla="*/ 613945 h 1059043"/>
                <a:gd name="connsiteX383" fmla="*/ 26094 w 3024845"/>
                <a:gd name="connsiteY383" fmla="*/ 614215 h 1059043"/>
                <a:gd name="connsiteX384" fmla="*/ 38507 w 3024845"/>
                <a:gd name="connsiteY384" fmla="*/ 616106 h 1059043"/>
                <a:gd name="connsiteX385" fmla="*/ 39014 w 3024845"/>
                <a:gd name="connsiteY385" fmla="*/ 617458 h 1059043"/>
                <a:gd name="connsiteX386" fmla="*/ 42560 w 3024845"/>
                <a:gd name="connsiteY386" fmla="*/ 626915 h 1059043"/>
                <a:gd name="connsiteX387" fmla="*/ 68907 w 3024845"/>
                <a:gd name="connsiteY387" fmla="*/ 629077 h 1059043"/>
                <a:gd name="connsiteX388" fmla="*/ 68907 w 3024845"/>
                <a:gd name="connsiteY388" fmla="*/ 505856 h 1059043"/>
                <a:gd name="connsiteX389" fmla="*/ 70934 w 3024845"/>
                <a:gd name="connsiteY389" fmla="*/ 505856 h 1059043"/>
                <a:gd name="connsiteX390" fmla="*/ 85121 w 3024845"/>
                <a:gd name="connsiteY390" fmla="*/ 505856 h 1059043"/>
                <a:gd name="connsiteX391" fmla="*/ 85121 w 3024845"/>
                <a:gd name="connsiteY391" fmla="*/ 369664 h 1059043"/>
                <a:gd name="connsiteX392" fmla="*/ 86894 w 3024845"/>
                <a:gd name="connsiteY392" fmla="*/ 369664 h 1059043"/>
                <a:gd name="connsiteX393" fmla="*/ 99308 w 3024845"/>
                <a:gd name="connsiteY393" fmla="*/ 369664 h 1059043"/>
                <a:gd name="connsiteX394" fmla="*/ 99308 w 3024845"/>
                <a:gd name="connsiteY394" fmla="*/ 255090 h 1059043"/>
                <a:gd name="connsiteX395" fmla="*/ 103361 w 3024845"/>
                <a:gd name="connsiteY395" fmla="*/ 226986 h 1059043"/>
                <a:gd name="connsiteX396" fmla="*/ 105388 w 3024845"/>
                <a:gd name="connsiteY396" fmla="*/ 226986 h 1059043"/>
                <a:gd name="connsiteX397" fmla="*/ 119575 w 3024845"/>
                <a:gd name="connsiteY397" fmla="*/ 226986 h 1059043"/>
                <a:gd name="connsiteX0" fmla="*/ 119575 w 3024845"/>
                <a:gd name="connsiteY0" fmla="*/ 255427 h 1087484"/>
                <a:gd name="connsiteX1" fmla="*/ 200642 w 3024845"/>
                <a:gd name="connsiteY1" fmla="*/ 253266 h 1087484"/>
                <a:gd name="connsiteX2" fmla="*/ 202669 w 3024845"/>
                <a:gd name="connsiteY2" fmla="*/ 253266 h 1087484"/>
                <a:gd name="connsiteX3" fmla="*/ 216856 w 3024845"/>
                <a:gd name="connsiteY3" fmla="*/ 253266 h 1087484"/>
                <a:gd name="connsiteX4" fmla="*/ 216856 w 3024845"/>
                <a:gd name="connsiteY4" fmla="*/ 277045 h 1087484"/>
                <a:gd name="connsiteX5" fmla="*/ 217363 w 3024845"/>
                <a:gd name="connsiteY5" fmla="*/ 277856 h 1087484"/>
                <a:gd name="connsiteX6" fmla="*/ 220909 w 3024845"/>
                <a:gd name="connsiteY6" fmla="*/ 283531 h 1087484"/>
                <a:gd name="connsiteX7" fmla="*/ 220909 w 3024845"/>
                <a:gd name="connsiteY7" fmla="*/ 398105 h 1087484"/>
                <a:gd name="connsiteX8" fmla="*/ 223189 w 3024845"/>
                <a:gd name="connsiteY8" fmla="*/ 398105 h 1087484"/>
                <a:gd name="connsiteX9" fmla="*/ 239150 w 3024845"/>
                <a:gd name="connsiteY9" fmla="*/ 398105 h 1087484"/>
                <a:gd name="connsiteX10" fmla="*/ 239150 w 3024845"/>
                <a:gd name="connsiteY10" fmla="*/ 538620 h 1087484"/>
                <a:gd name="connsiteX11" fmla="*/ 240670 w 3024845"/>
                <a:gd name="connsiteY11" fmla="*/ 538350 h 1087484"/>
                <a:gd name="connsiteX12" fmla="*/ 251310 w 3024845"/>
                <a:gd name="connsiteY12" fmla="*/ 536459 h 1087484"/>
                <a:gd name="connsiteX13" fmla="*/ 249283 w 3024845"/>
                <a:gd name="connsiteY13" fmla="*/ 625091 h 1087484"/>
                <a:gd name="connsiteX14" fmla="*/ 250803 w 3024845"/>
                <a:gd name="connsiteY14" fmla="*/ 625362 h 1087484"/>
                <a:gd name="connsiteX15" fmla="*/ 261443 w 3024845"/>
                <a:gd name="connsiteY15" fmla="*/ 627253 h 1087484"/>
                <a:gd name="connsiteX16" fmla="*/ 261696 w 3024845"/>
                <a:gd name="connsiteY16" fmla="*/ 628064 h 1087484"/>
                <a:gd name="connsiteX17" fmla="*/ 263470 w 3024845"/>
                <a:gd name="connsiteY17" fmla="*/ 633739 h 1087484"/>
                <a:gd name="connsiteX18" fmla="*/ 264230 w 3024845"/>
                <a:gd name="connsiteY18" fmla="*/ 631307 h 1087484"/>
                <a:gd name="connsiteX19" fmla="*/ 269550 w 3024845"/>
                <a:gd name="connsiteY19" fmla="*/ 614283 h 1087484"/>
                <a:gd name="connsiteX20" fmla="*/ 271323 w 3024845"/>
                <a:gd name="connsiteY20" fmla="*/ 614283 h 1087484"/>
                <a:gd name="connsiteX21" fmla="*/ 283737 w 3024845"/>
                <a:gd name="connsiteY21" fmla="*/ 614283 h 1087484"/>
                <a:gd name="connsiteX22" fmla="*/ 283737 w 3024845"/>
                <a:gd name="connsiteY22" fmla="*/ 646709 h 1087484"/>
                <a:gd name="connsiteX23" fmla="*/ 284750 w 3024845"/>
                <a:gd name="connsiteY23" fmla="*/ 647250 h 1087484"/>
                <a:gd name="connsiteX24" fmla="*/ 291844 w 3024845"/>
                <a:gd name="connsiteY24" fmla="*/ 651033 h 1087484"/>
                <a:gd name="connsiteX25" fmla="*/ 291844 w 3024845"/>
                <a:gd name="connsiteY25" fmla="*/ 652384 h 1087484"/>
                <a:gd name="connsiteX26" fmla="*/ 291844 w 3024845"/>
                <a:gd name="connsiteY26" fmla="*/ 661842 h 1087484"/>
                <a:gd name="connsiteX27" fmla="*/ 336431 w 3024845"/>
                <a:gd name="connsiteY27" fmla="*/ 661842 h 1087484"/>
                <a:gd name="connsiteX28" fmla="*/ 336431 w 3024845"/>
                <a:gd name="connsiteY28" fmla="*/ 662923 h 1087484"/>
                <a:gd name="connsiteX29" fmla="*/ 336431 w 3024845"/>
                <a:gd name="connsiteY29" fmla="*/ 670489 h 1087484"/>
                <a:gd name="connsiteX30" fmla="*/ 338457 w 3024845"/>
                <a:gd name="connsiteY30" fmla="*/ 670489 h 1087484"/>
                <a:gd name="connsiteX31" fmla="*/ 352644 w 3024845"/>
                <a:gd name="connsiteY31" fmla="*/ 670489 h 1087484"/>
                <a:gd name="connsiteX32" fmla="*/ 352644 w 3024845"/>
                <a:gd name="connsiteY32" fmla="*/ 640224 h 1087484"/>
                <a:gd name="connsiteX33" fmla="*/ 397231 w 3024845"/>
                <a:gd name="connsiteY33" fmla="*/ 640224 h 1087484"/>
                <a:gd name="connsiteX34" fmla="*/ 397231 w 3024845"/>
                <a:gd name="connsiteY34" fmla="*/ 638873 h 1087484"/>
                <a:gd name="connsiteX35" fmla="*/ 397231 w 3024845"/>
                <a:gd name="connsiteY35" fmla="*/ 629415 h 1087484"/>
                <a:gd name="connsiteX36" fmla="*/ 398245 w 3024845"/>
                <a:gd name="connsiteY36" fmla="*/ 629415 h 1087484"/>
                <a:gd name="connsiteX37" fmla="*/ 405338 w 3024845"/>
                <a:gd name="connsiteY37" fmla="*/ 629415 h 1087484"/>
                <a:gd name="connsiteX38" fmla="*/ 405338 w 3024845"/>
                <a:gd name="connsiteY38" fmla="*/ 627524 h 1087484"/>
                <a:gd name="connsiteX39" fmla="*/ 405338 w 3024845"/>
                <a:gd name="connsiteY39" fmla="*/ 614283 h 1087484"/>
                <a:gd name="connsiteX40" fmla="*/ 406098 w 3024845"/>
                <a:gd name="connsiteY40" fmla="*/ 614283 h 1087484"/>
                <a:gd name="connsiteX41" fmla="*/ 411418 w 3024845"/>
                <a:gd name="connsiteY41" fmla="*/ 614283 h 1087484"/>
                <a:gd name="connsiteX42" fmla="*/ 411418 w 3024845"/>
                <a:gd name="connsiteY42" fmla="*/ 613202 h 1087484"/>
                <a:gd name="connsiteX43" fmla="*/ 411418 w 3024845"/>
                <a:gd name="connsiteY43" fmla="*/ 605635 h 1087484"/>
                <a:gd name="connsiteX44" fmla="*/ 413445 w 3024845"/>
                <a:gd name="connsiteY44" fmla="*/ 605635 h 1087484"/>
                <a:gd name="connsiteX45" fmla="*/ 427632 w 3024845"/>
                <a:gd name="connsiteY45" fmla="*/ 605635 h 1087484"/>
                <a:gd name="connsiteX46" fmla="*/ 427632 w 3024845"/>
                <a:gd name="connsiteY46" fmla="*/ 606716 h 1087484"/>
                <a:gd name="connsiteX47" fmla="*/ 427632 w 3024845"/>
                <a:gd name="connsiteY47" fmla="*/ 614283 h 1087484"/>
                <a:gd name="connsiteX48" fmla="*/ 449925 w 3024845"/>
                <a:gd name="connsiteY48" fmla="*/ 614283 h 1087484"/>
                <a:gd name="connsiteX49" fmla="*/ 449925 w 3024845"/>
                <a:gd name="connsiteY49" fmla="*/ 612391 h 1087484"/>
                <a:gd name="connsiteX50" fmla="*/ 449925 w 3024845"/>
                <a:gd name="connsiteY50" fmla="*/ 599150 h 1087484"/>
                <a:gd name="connsiteX51" fmla="*/ 451699 w 3024845"/>
                <a:gd name="connsiteY51" fmla="*/ 599150 h 1087484"/>
                <a:gd name="connsiteX52" fmla="*/ 464112 w 3024845"/>
                <a:gd name="connsiteY52" fmla="*/ 599150 h 1087484"/>
                <a:gd name="connsiteX53" fmla="*/ 464112 w 3024845"/>
                <a:gd name="connsiteY53" fmla="*/ 622930 h 1087484"/>
                <a:gd name="connsiteX54" fmla="*/ 465126 w 3024845"/>
                <a:gd name="connsiteY54" fmla="*/ 622930 h 1087484"/>
                <a:gd name="connsiteX55" fmla="*/ 472219 w 3024845"/>
                <a:gd name="connsiteY55" fmla="*/ 622930 h 1087484"/>
                <a:gd name="connsiteX56" fmla="*/ 472219 w 3024845"/>
                <a:gd name="connsiteY56" fmla="*/ 621849 h 1087484"/>
                <a:gd name="connsiteX57" fmla="*/ 472219 w 3024845"/>
                <a:gd name="connsiteY57" fmla="*/ 614283 h 1087484"/>
                <a:gd name="connsiteX58" fmla="*/ 473992 w 3024845"/>
                <a:gd name="connsiteY58" fmla="*/ 614283 h 1087484"/>
                <a:gd name="connsiteX59" fmla="*/ 486406 w 3024845"/>
                <a:gd name="connsiteY59" fmla="*/ 614283 h 1087484"/>
                <a:gd name="connsiteX60" fmla="*/ 486406 w 3024845"/>
                <a:gd name="connsiteY60" fmla="*/ 640224 h 1087484"/>
                <a:gd name="connsiteX61" fmla="*/ 488433 w 3024845"/>
                <a:gd name="connsiteY61" fmla="*/ 640224 h 1087484"/>
                <a:gd name="connsiteX62" fmla="*/ 502619 w 3024845"/>
                <a:gd name="connsiteY62" fmla="*/ 640224 h 1087484"/>
                <a:gd name="connsiteX63" fmla="*/ 502619 w 3024845"/>
                <a:gd name="connsiteY63" fmla="*/ 641845 h 1087484"/>
                <a:gd name="connsiteX64" fmla="*/ 502619 w 3024845"/>
                <a:gd name="connsiteY64" fmla="*/ 653195 h 1087484"/>
                <a:gd name="connsiteX65" fmla="*/ 503379 w 3024845"/>
                <a:gd name="connsiteY65" fmla="*/ 653195 h 1087484"/>
                <a:gd name="connsiteX66" fmla="*/ 508700 w 3024845"/>
                <a:gd name="connsiteY66" fmla="*/ 653195 h 1087484"/>
                <a:gd name="connsiteX67" fmla="*/ 508700 w 3024845"/>
                <a:gd name="connsiteY67" fmla="*/ 652384 h 1087484"/>
                <a:gd name="connsiteX68" fmla="*/ 508700 w 3024845"/>
                <a:gd name="connsiteY68" fmla="*/ 646709 h 1087484"/>
                <a:gd name="connsiteX69" fmla="*/ 539100 w 3024845"/>
                <a:gd name="connsiteY69" fmla="*/ 646709 h 1087484"/>
                <a:gd name="connsiteX70" fmla="*/ 539100 w 3024845"/>
                <a:gd name="connsiteY70" fmla="*/ 670489 h 1087484"/>
                <a:gd name="connsiteX71" fmla="*/ 540113 w 3024845"/>
                <a:gd name="connsiteY71" fmla="*/ 670489 h 1087484"/>
                <a:gd name="connsiteX72" fmla="*/ 547207 w 3024845"/>
                <a:gd name="connsiteY72" fmla="*/ 670489 h 1087484"/>
                <a:gd name="connsiteX73" fmla="*/ 547207 w 3024845"/>
                <a:gd name="connsiteY73" fmla="*/ 671570 h 1087484"/>
                <a:gd name="connsiteX74" fmla="*/ 547207 w 3024845"/>
                <a:gd name="connsiteY74" fmla="*/ 679136 h 1087484"/>
                <a:gd name="connsiteX75" fmla="*/ 547967 w 3024845"/>
                <a:gd name="connsiteY75" fmla="*/ 679136 h 1087484"/>
                <a:gd name="connsiteX76" fmla="*/ 553287 w 3024845"/>
                <a:gd name="connsiteY76" fmla="*/ 679136 h 1087484"/>
                <a:gd name="connsiteX77" fmla="*/ 553287 w 3024845"/>
                <a:gd name="connsiteY77" fmla="*/ 676974 h 1087484"/>
                <a:gd name="connsiteX78" fmla="*/ 553287 w 3024845"/>
                <a:gd name="connsiteY78" fmla="*/ 661842 h 1087484"/>
                <a:gd name="connsiteX79" fmla="*/ 554300 w 3024845"/>
                <a:gd name="connsiteY79" fmla="*/ 661842 h 1087484"/>
                <a:gd name="connsiteX80" fmla="*/ 561394 w 3024845"/>
                <a:gd name="connsiteY80" fmla="*/ 661842 h 1087484"/>
                <a:gd name="connsiteX81" fmla="*/ 561394 w 3024845"/>
                <a:gd name="connsiteY81" fmla="*/ 662923 h 1087484"/>
                <a:gd name="connsiteX82" fmla="*/ 561394 w 3024845"/>
                <a:gd name="connsiteY82" fmla="*/ 670489 h 1087484"/>
                <a:gd name="connsiteX83" fmla="*/ 566714 w 3024845"/>
                <a:gd name="connsiteY83" fmla="*/ 668496 h 1087484"/>
                <a:gd name="connsiteX84" fmla="*/ 567474 w 3024845"/>
                <a:gd name="connsiteY84" fmla="*/ 667516 h 1087484"/>
                <a:gd name="connsiteX85" fmla="*/ 567474 w 3024845"/>
                <a:gd name="connsiteY85" fmla="*/ 661842 h 1087484"/>
                <a:gd name="connsiteX86" fmla="*/ 605981 w 3024845"/>
                <a:gd name="connsiteY86" fmla="*/ 661842 h 1087484"/>
                <a:gd name="connsiteX87" fmla="*/ 605981 w 3024845"/>
                <a:gd name="connsiteY87" fmla="*/ 685621 h 1087484"/>
                <a:gd name="connsiteX88" fmla="*/ 608007 w 3024845"/>
                <a:gd name="connsiteY88" fmla="*/ 685621 h 1087484"/>
                <a:gd name="connsiteX89" fmla="*/ 622194 w 3024845"/>
                <a:gd name="connsiteY89" fmla="*/ 685621 h 1087484"/>
                <a:gd name="connsiteX90" fmla="*/ 622194 w 3024845"/>
                <a:gd name="connsiteY90" fmla="*/ 686702 h 1087484"/>
                <a:gd name="connsiteX91" fmla="*/ 622194 w 3024845"/>
                <a:gd name="connsiteY91" fmla="*/ 694268 h 1087484"/>
                <a:gd name="connsiteX92" fmla="*/ 623968 w 3024845"/>
                <a:gd name="connsiteY92" fmla="*/ 694268 h 1087484"/>
                <a:gd name="connsiteX93" fmla="*/ 636381 w 3024845"/>
                <a:gd name="connsiteY93" fmla="*/ 694268 h 1087484"/>
                <a:gd name="connsiteX94" fmla="*/ 636381 w 3024845"/>
                <a:gd name="connsiteY94" fmla="*/ 670489 h 1087484"/>
                <a:gd name="connsiteX95" fmla="*/ 637394 w 3024845"/>
                <a:gd name="connsiteY95" fmla="*/ 670489 h 1087484"/>
                <a:gd name="connsiteX96" fmla="*/ 644488 w 3024845"/>
                <a:gd name="connsiteY96" fmla="*/ 670489 h 1087484"/>
                <a:gd name="connsiteX97" fmla="*/ 644488 w 3024845"/>
                <a:gd name="connsiteY97" fmla="*/ 638062 h 1087484"/>
                <a:gd name="connsiteX98" fmla="*/ 645501 w 3024845"/>
                <a:gd name="connsiteY98" fmla="*/ 638062 h 1087484"/>
                <a:gd name="connsiteX99" fmla="*/ 652595 w 3024845"/>
                <a:gd name="connsiteY99" fmla="*/ 638062 h 1087484"/>
                <a:gd name="connsiteX100" fmla="*/ 652595 w 3024845"/>
                <a:gd name="connsiteY100" fmla="*/ 636171 h 1087484"/>
                <a:gd name="connsiteX101" fmla="*/ 652595 w 3024845"/>
                <a:gd name="connsiteY101" fmla="*/ 622930 h 1087484"/>
                <a:gd name="connsiteX102" fmla="*/ 651328 w 3024845"/>
                <a:gd name="connsiteY102" fmla="*/ 621308 h 1087484"/>
                <a:gd name="connsiteX103" fmla="*/ 656648 w 3024845"/>
                <a:gd name="connsiteY103" fmla="*/ 609959 h 1087484"/>
                <a:gd name="connsiteX104" fmla="*/ 664755 w 3024845"/>
                <a:gd name="connsiteY104" fmla="*/ 638062 h 1087484"/>
                <a:gd name="connsiteX105" fmla="*/ 665515 w 3024845"/>
                <a:gd name="connsiteY105" fmla="*/ 638062 h 1087484"/>
                <a:gd name="connsiteX106" fmla="*/ 670835 w 3024845"/>
                <a:gd name="connsiteY106" fmla="*/ 638062 h 1087484"/>
                <a:gd name="connsiteX107" fmla="*/ 670835 w 3024845"/>
                <a:gd name="connsiteY107" fmla="*/ 532135 h 1087484"/>
                <a:gd name="connsiteX108" fmla="*/ 672355 w 3024845"/>
                <a:gd name="connsiteY108" fmla="*/ 532135 h 1087484"/>
                <a:gd name="connsiteX109" fmla="*/ 682995 w 3024845"/>
                <a:gd name="connsiteY109" fmla="*/ 532135 h 1087484"/>
                <a:gd name="connsiteX110" fmla="*/ 682995 w 3024845"/>
                <a:gd name="connsiteY110" fmla="*/ 484576 h 1087484"/>
                <a:gd name="connsiteX111" fmla="*/ 709342 w 3024845"/>
                <a:gd name="connsiteY111" fmla="*/ 484576 h 1087484"/>
                <a:gd name="connsiteX112" fmla="*/ 709342 w 3024845"/>
                <a:gd name="connsiteY112" fmla="*/ 462958 h 1087484"/>
                <a:gd name="connsiteX113" fmla="*/ 743796 w 3024845"/>
                <a:gd name="connsiteY113" fmla="*/ 462958 h 1087484"/>
                <a:gd name="connsiteX114" fmla="*/ 743796 w 3024845"/>
                <a:gd name="connsiteY114" fmla="*/ 465390 h 1087484"/>
                <a:gd name="connsiteX115" fmla="*/ 743796 w 3024845"/>
                <a:gd name="connsiteY115" fmla="*/ 482414 h 1087484"/>
                <a:gd name="connsiteX116" fmla="*/ 746076 w 3024845"/>
                <a:gd name="connsiteY116" fmla="*/ 482414 h 1087484"/>
                <a:gd name="connsiteX117" fmla="*/ 762036 w 3024845"/>
                <a:gd name="connsiteY117" fmla="*/ 482414 h 1087484"/>
                <a:gd name="connsiteX118" fmla="*/ 762036 w 3024845"/>
                <a:gd name="connsiteY118" fmla="*/ 529973 h 1087484"/>
                <a:gd name="connsiteX119" fmla="*/ 763049 w 3024845"/>
                <a:gd name="connsiteY119" fmla="*/ 529973 h 1087484"/>
                <a:gd name="connsiteX120" fmla="*/ 770143 w 3024845"/>
                <a:gd name="connsiteY120" fmla="*/ 529973 h 1087484"/>
                <a:gd name="connsiteX121" fmla="*/ 784330 w 3024845"/>
                <a:gd name="connsiteY121" fmla="*/ 534297 h 1087484"/>
                <a:gd name="connsiteX122" fmla="*/ 784330 w 3024845"/>
                <a:gd name="connsiteY122" fmla="*/ 573209 h 1087484"/>
                <a:gd name="connsiteX123" fmla="*/ 785343 w 3024845"/>
                <a:gd name="connsiteY123" fmla="*/ 573209 h 1087484"/>
                <a:gd name="connsiteX124" fmla="*/ 792436 w 3024845"/>
                <a:gd name="connsiteY124" fmla="*/ 573209 h 1087484"/>
                <a:gd name="connsiteX125" fmla="*/ 792436 w 3024845"/>
                <a:gd name="connsiteY125" fmla="*/ 574830 h 1087484"/>
                <a:gd name="connsiteX126" fmla="*/ 792436 w 3024845"/>
                <a:gd name="connsiteY126" fmla="*/ 586179 h 1087484"/>
                <a:gd name="connsiteX127" fmla="*/ 794463 w 3024845"/>
                <a:gd name="connsiteY127" fmla="*/ 586179 h 1087484"/>
                <a:gd name="connsiteX128" fmla="*/ 808650 w 3024845"/>
                <a:gd name="connsiteY128" fmla="*/ 586179 h 1087484"/>
                <a:gd name="connsiteX129" fmla="*/ 814730 w 3024845"/>
                <a:gd name="connsiteY129" fmla="*/ 592665 h 1087484"/>
                <a:gd name="connsiteX130" fmla="*/ 814730 w 3024845"/>
                <a:gd name="connsiteY130" fmla="*/ 614283 h 1087484"/>
                <a:gd name="connsiteX131" fmla="*/ 817010 w 3024845"/>
                <a:gd name="connsiteY131" fmla="*/ 614283 h 1087484"/>
                <a:gd name="connsiteX132" fmla="*/ 832970 w 3024845"/>
                <a:gd name="connsiteY132" fmla="*/ 614283 h 1087484"/>
                <a:gd name="connsiteX133" fmla="*/ 832970 w 3024845"/>
                <a:gd name="connsiteY133" fmla="*/ 615363 h 1087484"/>
                <a:gd name="connsiteX134" fmla="*/ 832970 w 3024845"/>
                <a:gd name="connsiteY134" fmla="*/ 622930 h 1087484"/>
                <a:gd name="connsiteX135" fmla="*/ 834237 w 3024845"/>
                <a:gd name="connsiteY135" fmla="*/ 622930 h 1087484"/>
                <a:gd name="connsiteX136" fmla="*/ 843104 w 3024845"/>
                <a:gd name="connsiteY136" fmla="*/ 622930 h 1087484"/>
                <a:gd name="connsiteX137" fmla="*/ 843104 w 3024845"/>
                <a:gd name="connsiteY137" fmla="*/ 625091 h 1087484"/>
                <a:gd name="connsiteX138" fmla="*/ 843104 w 3024845"/>
                <a:gd name="connsiteY138" fmla="*/ 640224 h 1087484"/>
                <a:gd name="connsiteX139" fmla="*/ 847157 w 3024845"/>
                <a:gd name="connsiteY139" fmla="*/ 638332 h 1087484"/>
                <a:gd name="connsiteX140" fmla="*/ 847157 w 3024845"/>
                <a:gd name="connsiteY140" fmla="*/ 625091 h 1087484"/>
                <a:gd name="connsiteX141" fmla="*/ 848170 w 3024845"/>
                <a:gd name="connsiteY141" fmla="*/ 625091 h 1087484"/>
                <a:gd name="connsiteX142" fmla="*/ 855264 w 3024845"/>
                <a:gd name="connsiteY142" fmla="*/ 625091 h 1087484"/>
                <a:gd name="connsiteX143" fmla="*/ 855264 w 3024845"/>
                <a:gd name="connsiteY143" fmla="*/ 626713 h 1087484"/>
                <a:gd name="connsiteX144" fmla="*/ 855264 w 3024845"/>
                <a:gd name="connsiteY144" fmla="*/ 638062 h 1087484"/>
                <a:gd name="connsiteX145" fmla="*/ 856024 w 3024845"/>
                <a:gd name="connsiteY145" fmla="*/ 638062 h 1087484"/>
                <a:gd name="connsiteX146" fmla="*/ 861344 w 3024845"/>
                <a:gd name="connsiteY146" fmla="*/ 638062 h 1087484"/>
                <a:gd name="connsiteX147" fmla="*/ 909984 w 3024845"/>
                <a:gd name="connsiteY147" fmla="*/ 633739 h 1087484"/>
                <a:gd name="connsiteX148" fmla="*/ 909984 w 3024845"/>
                <a:gd name="connsiteY148" fmla="*/ 635090 h 1087484"/>
                <a:gd name="connsiteX149" fmla="*/ 909984 w 3024845"/>
                <a:gd name="connsiteY149" fmla="*/ 644547 h 1087484"/>
                <a:gd name="connsiteX150" fmla="*/ 910744 w 3024845"/>
                <a:gd name="connsiteY150" fmla="*/ 644547 h 1087484"/>
                <a:gd name="connsiteX151" fmla="*/ 916065 w 3024845"/>
                <a:gd name="connsiteY151" fmla="*/ 644547 h 1087484"/>
                <a:gd name="connsiteX152" fmla="*/ 916065 w 3024845"/>
                <a:gd name="connsiteY152" fmla="*/ 646709 h 1087484"/>
                <a:gd name="connsiteX153" fmla="*/ 916065 w 3024845"/>
                <a:gd name="connsiteY153" fmla="*/ 661842 h 1087484"/>
                <a:gd name="connsiteX154" fmla="*/ 918091 w 3024845"/>
                <a:gd name="connsiteY154" fmla="*/ 660491 h 1087484"/>
                <a:gd name="connsiteX155" fmla="*/ 932278 w 3024845"/>
                <a:gd name="connsiteY155" fmla="*/ 651033 h 1087484"/>
                <a:gd name="connsiteX156" fmla="*/ 938358 w 3024845"/>
                <a:gd name="connsiteY156" fmla="*/ 609959 h 1087484"/>
                <a:gd name="connsiteX157" fmla="*/ 939118 w 3024845"/>
                <a:gd name="connsiteY157" fmla="*/ 609689 h 1087484"/>
                <a:gd name="connsiteX158" fmla="*/ 944438 w 3024845"/>
                <a:gd name="connsiteY158" fmla="*/ 607797 h 1087484"/>
                <a:gd name="connsiteX159" fmla="*/ 946465 w 3024845"/>
                <a:gd name="connsiteY159" fmla="*/ 538620 h 1087484"/>
                <a:gd name="connsiteX160" fmla="*/ 948492 w 3024845"/>
                <a:gd name="connsiteY160" fmla="*/ 607797 h 1087484"/>
                <a:gd name="connsiteX161" fmla="*/ 949252 w 3024845"/>
                <a:gd name="connsiteY161" fmla="*/ 608067 h 1087484"/>
                <a:gd name="connsiteX162" fmla="*/ 954572 w 3024845"/>
                <a:gd name="connsiteY162" fmla="*/ 609959 h 1087484"/>
                <a:gd name="connsiteX163" fmla="*/ 954572 w 3024845"/>
                <a:gd name="connsiteY163" fmla="*/ 523488 h 1087484"/>
                <a:gd name="connsiteX164" fmla="*/ 958625 w 3024845"/>
                <a:gd name="connsiteY164" fmla="*/ 491061 h 1087484"/>
                <a:gd name="connsiteX165" fmla="*/ 997132 w 3024845"/>
                <a:gd name="connsiteY165" fmla="*/ 491061 h 1087484"/>
                <a:gd name="connsiteX166" fmla="*/ 997132 w 3024845"/>
                <a:gd name="connsiteY166" fmla="*/ 523488 h 1087484"/>
                <a:gd name="connsiteX167" fmla="*/ 997892 w 3024845"/>
                <a:gd name="connsiteY167" fmla="*/ 523488 h 1087484"/>
                <a:gd name="connsiteX168" fmla="*/ 1003212 w 3024845"/>
                <a:gd name="connsiteY168" fmla="*/ 523488 h 1087484"/>
                <a:gd name="connsiteX169" fmla="*/ 1003212 w 3024845"/>
                <a:gd name="connsiteY169" fmla="*/ 441340 h 1087484"/>
                <a:gd name="connsiteX170" fmla="*/ 1004986 w 3024845"/>
                <a:gd name="connsiteY170" fmla="*/ 441340 h 1087484"/>
                <a:gd name="connsiteX171" fmla="*/ 1017399 w 3024845"/>
                <a:gd name="connsiteY171" fmla="*/ 441340 h 1087484"/>
                <a:gd name="connsiteX172" fmla="*/ 1017399 w 3024845"/>
                <a:gd name="connsiteY172" fmla="*/ 439449 h 1087484"/>
                <a:gd name="connsiteX173" fmla="*/ 1017399 w 3024845"/>
                <a:gd name="connsiteY173" fmla="*/ 426208 h 1087484"/>
                <a:gd name="connsiteX174" fmla="*/ 1039693 w 3024845"/>
                <a:gd name="connsiteY174" fmla="*/ 426208 h 1087484"/>
                <a:gd name="connsiteX175" fmla="*/ 1039693 w 3024845"/>
                <a:gd name="connsiteY175" fmla="*/ 425127 h 1087484"/>
                <a:gd name="connsiteX176" fmla="*/ 1039693 w 3024845"/>
                <a:gd name="connsiteY176" fmla="*/ 417561 h 1087484"/>
                <a:gd name="connsiteX177" fmla="*/ 1041466 w 3024845"/>
                <a:gd name="connsiteY177" fmla="*/ 417561 h 1087484"/>
                <a:gd name="connsiteX178" fmla="*/ 1053880 w 3024845"/>
                <a:gd name="connsiteY178" fmla="*/ 417561 h 1087484"/>
                <a:gd name="connsiteX179" fmla="*/ 1053880 w 3024845"/>
                <a:gd name="connsiteY179" fmla="*/ 418642 h 1087484"/>
                <a:gd name="connsiteX180" fmla="*/ 1053880 w 3024845"/>
                <a:gd name="connsiteY180" fmla="*/ 426208 h 1087484"/>
                <a:gd name="connsiteX181" fmla="*/ 1054640 w 3024845"/>
                <a:gd name="connsiteY181" fmla="*/ 426208 h 1087484"/>
                <a:gd name="connsiteX182" fmla="*/ 1059960 w 3024845"/>
                <a:gd name="connsiteY182" fmla="*/ 426208 h 1087484"/>
                <a:gd name="connsiteX183" fmla="*/ 1070093 w 3024845"/>
                <a:gd name="connsiteY183" fmla="*/ 421884 h 1087484"/>
                <a:gd name="connsiteX184" fmla="*/ 1074146 w 3024845"/>
                <a:gd name="connsiteY184" fmla="*/ 425127 h 1087484"/>
                <a:gd name="connsiteX185" fmla="*/ 1074146 w 3024845"/>
                <a:gd name="connsiteY185" fmla="*/ 417561 h 1087484"/>
                <a:gd name="connsiteX186" fmla="*/ 1076426 w 3024845"/>
                <a:gd name="connsiteY186" fmla="*/ 417561 h 1087484"/>
                <a:gd name="connsiteX187" fmla="*/ 1092387 w 3024845"/>
                <a:gd name="connsiteY187" fmla="*/ 417561 h 1087484"/>
                <a:gd name="connsiteX188" fmla="*/ 1092387 w 3024845"/>
                <a:gd name="connsiteY188" fmla="*/ 418642 h 1087484"/>
                <a:gd name="connsiteX189" fmla="*/ 1092387 w 3024845"/>
                <a:gd name="connsiteY189" fmla="*/ 426208 h 1087484"/>
                <a:gd name="connsiteX190" fmla="*/ 1122787 w 3024845"/>
                <a:gd name="connsiteY190" fmla="*/ 426208 h 1087484"/>
                <a:gd name="connsiteX191" fmla="*/ 1122787 w 3024845"/>
                <a:gd name="connsiteY191" fmla="*/ 427829 h 1087484"/>
                <a:gd name="connsiteX192" fmla="*/ 1122787 w 3024845"/>
                <a:gd name="connsiteY192" fmla="*/ 439179 h 1087484"/>
                <a:gd name="connsiteX193" fmla="*/ 1149134 w 3024845"/>
                <a:gd name="connsiteY193" fmla="*/ 439179 h 1087484"/>
                <a:gd name="connsiteX194" fmla="*/ 1149134 w 3024845"/>
                <a:gd name="connsiteY194" fmla="*/ 469443 h 1087484"/>
                <a:gd name="connsiteX195" fmla="*/ 1149894 w 3024845"/>
                <a:gd name="connsiteY195" fmla="*/ 469443 h 1087484"/>
                <a:gd name="connsiteX196" fmla="*/ 1155214 w 3024845"/>
                <a:gd name="connsiteY196" fmla="*/ 469443 h 1087484"/>
                <a:gd name="connsiteX197" fmla="*/ 1155214 w 3024845"/>
                <a:gd name="connsiteY197" fmla="*/ 470524 h 1087484"/>
                <a:gd name="connsiteX198" fmla="*/ 1155214 w 3024845"/>
                <a:gd name="connsiteY198" fmla="*/ 478091 h 1087484"/>
                <a:gd name="connsiteX199" fmla="*/ 1159268 w 3024845"/>
                <a:gd name="connsiteY199" fmla="*/ 508355 h 1087484"/>
                <a:gd name="connsiteX200" fmla="*/ 1160028 w 3024845"/>
                <a:gd name="connsiteY200" fmla="*/ 508355 h 1087484"/>
                <a:gd name="connsiteX201" fmla="*/ 1165348 w 3024845"/>
                <a:gd name="connsiteY201" fmla="*/ 508355 h 1087484"/>
                <a:gd name="connsiteX202" fmla="*/ 1165348 w 3024845"/>
                <a:gd name="connsiteY202" fmla="*/ 509166 h 1087484"/>
                <a:gd name="connsiteX203" fmla="*/ 1165348 w 3024845"/>
                <a:gd name="connsiteY203" fmla="*/ 514841 h 1087484"/>
                <a:gd name="connsiteX204" fmla="*/ 1166361 w 3024845"/>
                <a:gd name="connsiteY204" fmla="*/ 514841 h 1087484"/>
                <a:gd name="connsiteX205" fmla="*/ 1173454 w 3024845"/>
                <a:gd name="connsiteY205" fmla="*/ 514841 h 1087484"/>
                <a:gd name="connsiteX206" fmla="*/ 1173454 w 3024845"/>
                <a:gd name="connsiteY206" fmla="*/ 545106 h 1087484"/>
                <a:gd name="connsiteX207" fmla="*/ 1175481 w 3024845"/>
                <a:gd name="connsiteY207" fmla="*/ 545106 h 1087484"/>
                <a:gd name="connsiteX208" fmla="*/ 1189668 w 3024845"/>
                <a:gd name="connsiteY208" fmla="*/ 545106 h 1087484"/>
                <a:gd name="connsiteX209" fmla="*/ 1189668 w 3024845"/>
                <a:gd name="connsiteY209" fmla="*/ 568885 h 1087484"/>
                <a:gd name="connsiteX210" fmla="*/ 1191695 w 3024845"/>
                <a:gd name="connsiteY210" fmla="*/ 570506 h 1087484"/>
                <a:gd name="connsiteX211" fmla="*/ 1191695 w 3024845"/>
                <a:gd name="connsiteY211" fmla="*/ 581856 h 1087484"/>
                <a:gd name="connsiteX212" fmla="*/ 1192455 w 3024845"/>
                <a:gd name="connsiteY212" fmla="*/ 581856 h 1087484"/>
                <a:gd name="connsiteX213" fmla="*/ 1197775 w 3024845"/>
                <a:gd name="connsiteY213" fmla="*/ 581856 h 1087484"/>
                <a:gd name="connsiteX214" fmla="*/ 1197775 w 3024845"/>
                <a:gd name="connsiteY214" fmla="*/ 605635 h 1087484"/>
                <a:gd name="connsiteX215" fmla="*/ 1199041 w 3024845"/>
                <a:gd name="connsiteY215" fmla="*/ 605635 h 1087484"/>
                <a:gd name="connsiteX216" fmla="*/ 1207908 w 3024845"/>
                <a:gd name="connsiteY216" fmla="*/ 605635 h 1087484"/>
                <a:gd name="connsiteX217" fmla="*/ 1209935 w 3024845"/>
                <a:gd name="connsiteY217" fmla="*/ 609689 h 1087484"/>
                <a:gd name="connsiteX218" fmla="*/ 1209935 w 3024845"/>
                <a:gd name="connsiteY218" fmla="*/ 622930 h 1087484"/>
                <a:gd name="connsiteX219" fmla="*/ 1211455 w 3024845"/>
                <a:gd name="connsiteY219" fmla="*/ 621038 h 1087484"/>
                <a:gd name="connsiteX220" fmla="*/ 1222095 w 3024845"/>
                <a:gd name="connsiteY220" fmla="*/ 607797 h 1087484"/>
                <a:gd name="connsiteX221" fmla="*/ 1250469 w 3024845"/>
                <a:gd name="connsiteY221" fmla="*/ 607797 h 1087484"/>
                <a:gd name="connsiteX222" fmla="*/ 1250469 w 3024845"/>
                <a:gd name="connsiteY222" fmla="*/ 694268 h 1087484"/>
                <a:gd name="connsiteX223" fmla="*/ 1251229 w 3024845"/>
                <a:gd name="connsiteY223" fmla="*/ 694268 h 1087484"/>
                <a:gd name="connsiteX224" fmla="*/ 1256549 w 3024845"/>
                <a:gd name="connsiteY224" fmla="*/ 694268 h 1087484"/>
                <a:gd name="connsiteX225" fmla="*/ 1257309 w 3024845"/>
                <a:gd name="connsiteY225" fmla="*/ 692917 h 1087484"/>
                <a:gd name="connsiteX226" fmla="*/ 1262629 w 3024845"/>
                <a:gd name="connsiteY226" fmla="*/ 683459 h 1087484"/>
                <a:gd name="connsiteX227" fmla="*/ 1262629 w 3024845"/>
                <a:gd name="connsiteY227" fmla="*/ 685351 h 1087484"/>
                <a:gd name="connsiteX228" fmla="*/ 1262629 w 3024845"/>
                <a:gd name="connsiteY228" fmla="*/ 698592 h 1087484"/>
                <a:gd name="connsiteX229" fmla="*/ 1266682 w 3024845"/>
                <a:gd name="connsiteY229" fmla="*/ 653195 h 1087484"/>
                <a:gd name="connsiteX230" fmla="*/ 1267442 w 3024845"/>
                <a:gd name="connsiteY230" fmla="*/ 653195 h 1087484"/>
                <a:gd name="connsiteX231" fmla="*/ 1272762 w 3024845"/>
                <a:gd name="connsiteY231" fmla="*/ 653195 h 1087484"/>
                <a:gd name="connsiteX232" fmla="*/ 1272762 w 3024845"/>
                <a:gd name="connsiteY232" fmla="*/ 588341 h 1087484"/>
                <a:gd name="connsiteX233" fmla="*/ 1273776 w 3024845"/>
                <a:gd name="connsiteY233" fmla="*/ 588341 h 1087484"/>
                <a:gd name="connsiteX234" fmla="*/ 1280869 w 3024845"/>
                <a:gd name="connsiteY234" fmla="*/ 588341 h 1087484"/>
                <a:gd name="connsiteX235" fmla="*/ 1293029 w 3024845"/>
                <a:gd name="connsiteY235" fmla="*/ 545106 h 1087484"/>
                <a:gd name="connsiteX236" fmla="*/ 1294296 w 3024845"/>
                <a:gd name="connsiteY236" fmla="*/ 545106 h 1087484"/>
                <a:gd name="connsiteX237" fmla="*/ 1303163 w 3024845"/>
                <a:gd name="connsiteY237" fmla="*/ 545106 h 1087484"/>
                <a:gd name="connsiteX238" fmla="*/ 1313296 w 3024845"/>
                <a:gd name="connsiteY238" fmla="*/ 588341 h 1087484"/>
                <a:gd name="connsiteX239" fmla="*/ 1314309 w 3024845"/>
                <a:gd name="connsiteY239" fmla="*/ 588341 h 1087484"/>
                <a:gd name="connsiteX240" fmla="*/ 1321403 w 3024845"/>
                <a:gd name="connsiteY240" fmla="*/ 588341 h 1087484"/>
                <a:gd name="connsiteX241" fmla="*/ 1321403 w 3024845"/>
                <a:gd name="connsiteY241" fmla="*/ 627253 h 1087484"/>
                <a:gd name="connsiteX242" fmla="*/ 1323176 w 3024845"/>
                <a:gd name="connsiteY242" fmla="*/ 627253 h 1087484"/>
                <a:gd name="connsiteX243" fmla="*/ 1335590 w 3024845"/>
                <a:gd name="connsiteY243" fmla="*/ 627253 h 1087484"/>
                <a:gd name="connsiteX244" fmla="*/ 1335590 w 3024845"/>
                <a:gd name="connsiteY244" fmla="*/ 629415 h 1087484"/>
                <a:gd name="connsiteX245" fmla="*/ 1335590 w 3024845"/>
                <a:gd name="connsiteY245" fmla="*/ 644547 h 1087484"/>
                <a:gd name="connsiteX246" fmla="*/ 1339643 w 3024845"/>
                <a:gd name="connsiteY246" fmla="*/ 642386 h 1087484"/>
                <a:gd name="connsiteX247" fmla="*/ 1339643 w 3024845"/>
                <a:gd name="connsiteY247" fmla="*/ 627253 h 1087484"/>
                <a:gd name="connsiteX248" fmla="*/ 1341163 w 3024845"/>
                <a:gd name="connsiteY248" fmla="*/ 627253 h 1087484"/>
                <a:gd name="connsiteX249" fmla="*/ 1351803 w 3024845"/>
                <a:gd name="connsiteY249" fmla="*/ 627253 h 1087484"/>
                <a:gd name="connsiteX250" fmla="*/ 1351803 w 3024845"/>
                <a:gd name="connsiteY250" fmla="*/ 628874 h 1087484"/>
                <a:gd name="connsiteX251" fmla="*/ 1351803 w 3024845"/>
                <a:gd name="connsiteY251" fmla="*/ 640224 h 1087484"/>
                <a:gd name="connsiteX252" fmla="*/ 1382204 w 3024845"/>
                <a:gd name="connsiteY252" fmla="*/ 640224 h 1087484"/>
                <a:gd name="connsiteX253" fmla="*/ 1382204 w 3024845"/>
                <a:gd name="connsiteY253" fmla="*/ 603474 h 1087484"/>
                <a:gd name="connsiteX254" fmla="*/ 1383470 w 3024845"/>
                <a:gd name="connsiteY254" fmla="*/ 603474 h 1087484"/>
                <a:gd name="connsiteX255" fmla="*/ 1392337 w 3024845"/>
                <a:gd name="connsiteY255" fmla="*/ 603474 h 1087484"/>
                <a:gd name="connsiteX256" fmla="*/ 1392337 w 3024845"/>
                <a:gd name="connsiteY256" fmla="*/ 625091 h 1087484"/>
                <a:gd name="connsiteX257" fmla="*/ 1394364 w 3024845"/>
                <a:gd name="connsiteY257" fmla="*/ 592665 h 1087484"/>
                <a:gd name="connsiteX258" fmla="*/ 1416657 w 3024845"/>
                <a:gd name="connsiteY258" fmla="*/ 592665 h 1087484"/>
                <a:gd name="connsiteX259" fmla="*/ 1416657 w 3024845"/>
                <a:gd name="connsiteY259" fmla="*/ 591043 h 1087484"/>
                <a:gd name="connsiteX260" fmla="*/ 1416657 w 3024845"/>
                <a:gd name="connsiteY260" fmla="*/ 579694 h 1087484"/>
                <a:gd name="connsiteX261" fmla="*/ 1417417 w 3024845"/>
                <a:gd name="connsiteY261" fmla="*/ 579694 h 1087484"/>
                <a:gd name="connsiteX262" fmla="*/ 1422737 w 3024845"/>
                <a:gd name="connsiteY262" fmla="*/ 579694 h 1087484"/>
                <a:gd name="connsiteX263" fmla="*/ 1422737 w 3024845"/>
                <a:gd name="connsiteY263" fmla="*/ 577803 h 1087484"/>
                <a:gd name="connsiteX264" fmla="*/ 1422737 w 3024845"/>
                <a:gd name="connsiteY264" fmla="*/ 564562 h 1087484"/>
                <a:gd name="connsiteX265" fmla="*/ 1426791 w 3024845"/>
                <a:gd name="connsiteY265" fmla="*/ 571047 h 1087484"/>
                <a:gd name="connsiteX266" fmla="*/ 1429071 w 3024845"/>
                <a:gd name="connsiteY266" fmla="*/ 571047 h 1087484"/>
                <a:gd name="connsiteX267" fmla="*/ 1445031 w 3024845"/>
                <a:gd name="connsiteY267" fmla="*/ 571047 h 1087484"/>
                <a:gd name="connsiteX268" fmla="*/ 1445031 w 3024845"/>
                <a:gd name="connsiteY268" fmla="*/ 570236 h 1087484"/>
                <a:gd name="connsiteX269" fmla="*/ 1445031 w 3024845"/>
                <a:gd name="connsiteY269" fmla="*/ 564562 h 1087484"/>
                <a:gd name="connsiteX270" fmla="*/ 1445791 w 3024845"/>
                <a:gd name="connsiteY270" fmla="*/ 564562 h 1087484"/>
                <a:gd name="connsiteX271" fmla="*/ 1451111 w 3024845"/>
                <a:gd name="connsiteY271" fmla="*/ 564562 h 1087484"/>
                <a:gd name="connsiteX272" fmla="*/ 1451111 w 3024845"/>
                <a:gd name="connsiteY272" fmla="*/ 565913 h 1087484"/>
                <a:gd name="connsiteX273" fmla="*/ 1451111 w 3024845"/>
                <a:gd name="connsiteY273" fmla="*/ 575371 h 1087484"/>
                <a:gd name="connsiteX274" fmla="*/ 1489618 w 3024845"/>
                <a:gd name="connsiteY274" fmla="*/ 575371 h 1087484"/>
                <a:gd name="connsiteX275" fmla="*/ 1489618 w 3024845"/>
                <a:gd name="connsiteY275" fmla="*/ 713724 h 1087484"/>
                <a:gd name="connsiteX276" fmla="*/ 1491138 w 3024845"/>
                <a:gd name="connsiteY276" fmla="*/ 713724 h 1087484"/>
                <a:gd name="connsiteX277" fmla="*/ 1501778 w 3024845"/>
                <a:gd name="connsiteY277" fmla="*/ 713724 h 1087484"/>
                <a:gd name="connsiteX278" fmla="*/ 1501778 w 3024845"/>
                <a:gd name="connsiteY278" fmla="*/ 700754 h 1087484"/>
                <a:gd name="connsiteX279" fmla="*/ 1505832 w 3024845"/>
                <a:gd name="connsiteY279" fmla="*/ 700754 h 1087484"/>
                <a:gd name="connsiteX280" fmla="*/ 1505832 w 3024845"/>
                <a:gd name="connsiteY280" fmla="*/ 713724 h 1087484"/>
                <a:gd name="connsiteX281" fmla="*/ 1536232 w 3024845"/>
                <a:gd name="connsiteY281" fmla="*/ 713724 h 1087484"/>
                <a:gd name="connsiteX282" fmla="*/ 1536232 w 3024845"/>
                <a:gd name="connsiteY282" fmla="*/ 683459 h 1087484"/>
                <a:gd name="connsiteX283" fmla="*/ 1548392 w 3024845"/>
                <a:gd name="connsiteY283" fmla="*/ 683459 h 1087484"/>
                <a:gd name="connsiteX284" fmla="*/ 1560552 w 3024845"/>
                <a:gd name="connsiteY284" fmla="*/ 681298 h 1087484"/>
                <a:gd name="connsiteX285" fmla="*/ 1564606 w 3024845"/>
                <a:gd name="connsiteY285" fmla="*/ 683459 h 1087484"/>
                <a:gd name="connsiteX286" fmla="*/ 1574739 w 3024845"/>
                <a:gd name="connsiteY286" fmla="*/ 683459 h 1087484"/>
                <a:gd name="connsiteX287" fmla="*/ 1574739 w 3024845"/>
                <a:gd name="connsiteY287" fmla="*/ 713724 h 1087484"/>
                <a:gd name="connsiteX288" fmla="*/ 1582846 w 3024845"/>
                <a:gd name="connsiteY288" fmla="*/ 713724 h 1087484"/>
                <a:gd name="connsiteX289" fmla="*/ 1582846 w 3024845"/>
                <a:gd name="connsiteY289" fmla="*/ 731019 h 1087484"/>
                <a:gd name="connsiteX290" fmla="*/ 1592182 w 3024845"/>
                <a:gd name="connsiteY290" fmla="*/ 731924 h 1087484"/>
                <a:gd name="connsiteX291" fmla="*/ 1605140 w 3024845"/>
                <a:gd name="connsiteY291" fmla="*/ 731924 h 1087484"/>
                <a:gd name="connsiteX292" fmla="*/ 1605140 w 3024845"/>
                <a:gd name="connsiteY292" fmla="*/ 715886 h 1087484"/>
                <a:gd name="connsiteX293" fmla="*/ 1673096 w 3024845"/>
                <a:gd name="connsiteY293" fmla="*/ 715886 h 1087484"/>
                <a:gd name="connsiteX294" fmla="*/ 1673096 w 3024845"/>
                <a:gd name="connsiteY294" fmla="*/ 630633 h 1087484"/>
                <a:gd name="connsiteX295" fmla="*/ 1745104 w 3024845"/>
                <a:gd name="connsiteY295" fmla="*/ 630633 h 1087484"/>
                <a:gd name="connsiteX296" fmla="*/ 1745104 w 3024845"/>
                <a:gd name="connsiteY296" fmla="*/ 709401 h 1087484"/>
                <a:gd name="connsiteX297" fmla="*/ 1747008 w 3024845"/>
                <a:gd name="connsiteY297" fmla="*/ 709401 h 1087484"/>
                <a:gd name="connsiteX298" fmla="*/ 1748250 w 3024845"/>
                <a:gd name="connsiteY298" fmla="*/ 731924 h 1087484"/>
                <a:gd name="connsiteX299" fmla="*/ 1757926 w 3024845"/>
                <a:gd name="connsiteY299" fmla="*/ 731924 h 1087484"/>
                <a:gd name="connsiteX300" fmla="*/ 1759168 w 3024845"/>
                <a:gd name="connsiteY300" fmla="*/ 709401 h 1087484"/>
                <a:gd name="connsiteX301" fmla="*/ 1765248 w 3024845"/>
                <a:gd name="connsiteY301" fmla="*/ 709401 h 1087484"/>
                <a:gd name="connsiteX302" fmla="*/ 1766490 w 3024845"/>
                <a:gd name="connsiteY302" fmla="*/ 731924 h 1087484"/>
                <a:gd name="connsiteX303" fmla="*/ 1817112 w 3024845"/>
                <a:gd name="connsiteY303" fmla="*/ 731924 h 1087484"/>
                <a:gd name="connsiteX304" fmla="*/ 1817112 w 3024845"/>
                <a:gd name="connsiteY304" fmla="*/ 568896 h 1087484"/>
                <a:gd name="connsiteX305" fmla="*/ 2014439 w 3024845"/>
                <a:gd name="connsiteY305" fmla="*/ 568896 h 1087484"/>
                <a:gd name="connsiteX306" fmla="*/ 2014439 w 3024845"/>
                <a:gd name="connsiteY306" fmla="*/ 731924 h 1087484"/>
                <a:gd name="connsiteX307" fmla="*/ 2033136 w 3024845"/>
                <a:gd name="connsiteY307" fmla="*/ 731924 h 1087484"/>
                <a:gd name="connsiteX308" fmla="*/ 2033136 w 3024845"/>
                <a:gd name="connsiteY308" fmla="*/ 649231 h 1087484"/>
                <a:gd name="connsiteX309" fmla="*/ 2128256 w 3024845"/>
                <a:gd name="connsiteY309" fmla="*/ 649231 h 1087484"/>
                <a:gd name="connsiteX310" fmla="*/ 2146266 w 3024845"/>
                <a:gd name="connsiteY310" fmla="*/ 160309 h 1087484"/>
                <a:gd name="connsiteX311" fmla="*/ 2150320 w 3024845"/>
                <a:gd name="connsiteY311" fmla="*/ 88970 h 1087484"/>
                <a:gd name="connsiteX312" fmla="*/ 2152346 w 3024845"/>
                <a:gd name="connsiteY312" fmla="*/ 28441 h 1087484"/>
                <a:gd name="connsiteX313" fmla="*/ 2180720 w 3024845"/>
                <a:gd name="connsiteY313" fmla="*/ 584018 h 1087484"/>
                <a:gd name="connsiteX314" fmla="*/ 2245574 w 3024845"/>
                <a:gd name="connsiteY314" fmla="*/ 584018 h 1087484"/>
                <a:gd name="connsiteX315" fmla="*/ 2245574 w 3024845"/>
                <a:gd name="connsiteY315" fmla="*/ 659680 h 1087484"/>
                <a:gd name="connsiteX316" fmla="*/ 2253681 w 3024845"/>
                <a:gd name="connsiteY316" fmla="*/ 659680 h 1087484"/>
                <a:gd name="connsiteX317" fmla="*/ 2255708 w 3024845"/>
                <a:gd name="connsiteY317" fmla="*/ 653195 h 1087484"/>
                <a:gd name="connsiteX318" fmla="*/ 2261788 w 3024845"/>
                <a:gd name="connsiteY318" fmla="*/ 653195 h 1087484"/>
                <a:gd name="connsiteX319" fmla="*/ 2263815 w 3024845"/>
                <a:gd name="connsiteY319" fmla="*/ 661842 h 1087484"/>
                <a:gd name="connsiteX320" fmla="*/ 2275975 w 3024845"/>
                <a:gd name="connsiteY320" fmla="*/ 661842 h 1087484"/>
                <a:gd name="connsiteX321" fmla="*/ 2275975 w 3024845"/>
                <a:gd name="connsiteY321" fmla="*/ 655356 h 1087484"/>
                <a:gd name="connsiteX322" fmla="*/ 2298268 w 3024845"/>
                <a:gd name="connsiteY322" fmla="*/ 655356 h 1087484"/>
                <a:gd name="connsiteX323" fmla="*/ 2298268 w 3024845"/>
                <a:gd name="connsiteY323" fmla="*/ 661842 h 1087484"/>
                <a:gd name="connsiteX324" fmla="*/ 2318535 w 3024845"/>
                <a:gd name="connsiteY324" fmla="*/ 661842 h 1087484"/>
                <a:gd name="connsiteX325" fmla="*/ 2318535 w 3024845"/>
                <a:gd name="connsiteY325" fmla="*/ 707239 h 1087484"/>
                <a:gd name="connsiteX326" fmla="*/ 2332722 w 3024845"/>
                <a:gd name="connsiteY326" fmla="*/ 707239 h 1087484"/>
                <a:gd name="connsiteX327" fmla="*/ 2332722 w 3024845"/>
                <a:gd name="connsiteY327" fmla="*/ 694268 h 1087484"/>
                <a:gd name="connsiteX328" fmla="*/ 2348936 w 3024845"/>
                <a:gd name="connsiteY328" fmla="*/ 694268 h 1087484"/>
                <a:gd name="connsiteX329" fmla="*/ 2348936 w 3024845"/>
                <a:gd name="connsiteY329" fmla="*/ 514841 h 1087484"/>
                <a:gd name="connsiteX330" fmla="*/ 2355016 w 3024845"/>
                <a:gd name="connsiteY330" fmla="*/ 508355 h 1087484"/>
                <a:gd name="connsiteX331" fmla="*/ 2427977 w 3024845"/>
                <a:gd name="connsiteY331" fmla="*/ 508355 h 1087484"/>
                <a:gd name="connsiteX332" fmla="*/ 2427977 w 3024845"/>
                <a:gd name="connsiteY332" fmla="*/ 517003 h 1087484"/>
                <a:gd name="connsiteX333" fmla="*/ 2438110 w 3024845"/>
                <a:gd name="connsiteY333" fmla="*/ 517003 h 1087484"/>
                <a:gd name="connsiteX334" fmla="*/ 2438110 w 3024845"/>
                <a:gd name="connsiteY334" fmla="*/ 631577 h 1087484"/>
                <a:gd name="connsiteX335" fmla="*/ 2460404 w 3024845"/>
                <a:gd name="connsiteY335" fmla="*/ 631577 h 1087484"/>
                <a:gd name="connsiteX336" fmla="*/ 2460404 w 3024845"/>
                <a:gd name="connsiteY336" fmla="*/ 564562 h 1087484"/>
                <a:gd name="connsiteX337" fmla="*/ 2486751 w 3024845"/>
                <a:gd name="connsiteY337" fmla="*/ 564562 h 1087484"/>
                <a:gd name="connsiteX338" fmla="*/ 2490804 w 3024845"/>
                <a:gd name="connsiteY338" fmla="*/ 560238 h 1087484"/>
                <a:gd name="connsiteX339" fmla="*/ 2498911 w 3024845"/>
                <a:gd name="connsiteY339" fmla="*/ 560238 h 1087484"/>
                <a:gd name="connsiteX340" fmla="*/ 2502964 w 3024845"/>
                <a:gd name="connsiteY340" fmla="*/ 564562 h 1087484"/>
                <a:gd name="connsiteX341" fmla="*/ 2525258 w 3024845"/>
                <a:gd name="connsiteY341" fmla="*/ 564562 h 1087484"/>
                <a:gd name="connsiteX342" fmla="*/ 2525258 w 3024845"/>
                <a:gd name="connsiteY342" fmla="*/ 447826 h 1087484"/>
                <a:gd name="connsiteX343" fmla="*/ 2582005 w 3024845"/>
                <a:gd name="connsiteY343" fmla="*/ 437017 h 1087484"/>
                <a:gd name="connsiteX344" fmla="*/ 2582005 w 3024845"/>
                <a:gd name="connsiteY344" fmla="*/ 438098 h 1087484"/>
                <a:gd name="connsiteX345" fmla="*/ 2582005 w 3024845"/>
                <a:gd name="connsiteY345" fmla="*/ 445664 h 1087484"/>
                <a:gd name="connsiteX346" fmla="*/ 2608352 w 3024845"/>
                <a:gd name="connsiteY346" fmla="*/ 445664 h 1087484"/>
                <a:gd name="connsiteX347" fmla="*/ 2608352 w 3024845"/>
                <a:gd name="connsiteY347" fmla="*/ 700754 h 1087484"/>
                <a:gd name="connsiteX348" fmla="*/ 2630646 w 3024845"/>
                <a:gd name="connsiteY348" fmla="*/ 700754 h 1087484"/>
                <a:gd name="connsiteX349" fmla="*/ 2630646 w 3024845"/>
                <a:gd name="connsiteY349" fmla="*/ 696430 h 1087484"/>
                <a:gd name="connsiteX350" fmla="*/ 2642806 w 3024845"/>
                <a:gd name="connsiteY350" fmla="*/ 696430 h 1087484"/>
                <a:gd name="connsiteX351" fmla="*/ 2642806 w 3024845"/>
                <a:gd name="connsiteY351" fmla="*/ 700754 h 1087484"/>
                <a:gd name="connsiteX352" fmla="*/ 2667126 w 3024845"/>
                <a:gd name="connsiteY352" fmla="*/ 700754 h 1087484"/>
                <a:gd name="connsiteX353" fmla="*/ 2667126 w 3024845"/>
                <a:gd name="connsiteY353" fmla="*/ 687783 h 1087484"/>
                <a:gd name="connsiteX354" fmla="*/ 2695500 w 3024845"/>
                <a:gd name="connsiteY354" fmla="*/ 687783 h 1087484"/>
                <a:gd name="connsiteX355" fmla="*/ 2707660 w 3024845"/>
                <a:gd name="connsiteY355" fmla="*/ 683459 h 1087484"/>
                <a:gd name="connsiteX356" fmla="*/ 2727927 w 3024845"/>
                <a:gd name="connsiteY356" fmla="*/ 687783 h 1087484"/>
                <a:gd name="connsiteX357" fmla="*/ 2727927 w 3024845"/>
                <a:gd name="connsiteY357" fmla="*/ 670489 h 1087484"/>
                <a:gd name="connsiteX358" fmla="*/ 2736034 w 3024845"/>
                <a:gd name="connsiteY358" fmla="*/ 670489 h 1087484"/>
                <a:gd name="connsiteX359" fmla="*/ 2736034 w 3024845"/>
                <a:gd name="connsiteY359" fmla="*/ 657518 h 1087484"/>
                <a:gd name="connsiteX360" fmla="*/ 2792781 w 3024845"/>
                <a:gd name="connsiteY360" fmla="*/ 657518 h 1087484"/>
                <a:gd name="connsiteX361" fmla="*/ 2792781 w 3024845"/>
                <a:gd name="connsiteY361" fmla="*/ 627253 h 1087484"/>
                <a:gd name="connsiteX362" fmla="*/ 2811021 w 3024845"/>
                <a:gd name="connsiteY362" fmla="*/ 627253 h 1087484"/>
                <a:gd name="connsiteX363" fmla="*/ 2811021 w 3024845"/>
                <a:gd name="connsiteY363" fmla="*/ 620768 h 1087484"/>
                <a:gd name="connsiteX364" fmla="*/ 2823181 w 3024845"/>
                <a:gd name="connsiteY364" fmla="*/ 620768 h 1087484"/>
                <a:gd name="connsiteX365" fmla="*/ 2823181 w 3024845"/>
                <a:gd name="connsiteY365" fmla="*/ 627253 h 1087484"/>
                <a:gd name="connsiteX366" fmla="*/ 2839395 w 3024845"/>
                <a:gd name="connsiteY366" fmla="*/ 627253 h 1087484"/>
                <a:gd name="connsiteX367" fmla="*/ 2839395 w 3024845"/>
                <a:gd name="connsiteY367" fmla="*/ 676974 h 1087484"/>
                <a:gd name="connsiteX368" fmla="*/ 2871822 w 3024845"/>
                <a:gd name="connsiteY368" fmla="*/ 676974 h 1087484"/>
                <a:gd name="connsiteX369" fmla="*/ 2871822 w 3024845"/>
                <a:gd name="connsiteY369" fmla="*/ 651033 h 1087484"/>
                <a:gd name="connsiteX370" fmla="*/ 2910329 w 3024845"/>
                <a:gd name="connsiteY370" fmla="*/ 651033 h 1087484"/>
                <a:gd name="connsiteX371" fmla="*/ 2910329 w 3024845"/>
                <a:gd name="connsiteY371" fmla="*/ 620768 h 1087484"/>
                <a:gd name="connsiteX372" fmla="*/ 2958970 w 3024845"/>
                <a:gd name="connsiteY372" fmla="*/ 620768 h 1087484"/>
                <a:gd name="connsiteX373" fmla="*/ 2958970 w 3024845"/>
                <a:gd name="connsiteY373" fmla="*/ 731924 h 1087484"/>
                <a:gd name="connsiteX374" fmla="*/ 2958970 w 3024845"/>
                <a:gd name="connsiteY374" fmla="*/ 745703 h 1087484"/>
                <a:gd name="connsiteX375" fmla="*/ 3024845 w 3024845"/>
                <a:gd name="connsiteY375" fmla="*/ 745703 h 1087484"/>
                <a:gd name="connsiteX376" fmla="*/ 3024845 w 3024845"/>
                <a:gd name="connsiteY376" fmla="*/ 1087484 h 1087484"/>
                <a:gd name="connsiteX377" fmla="*/ 2054 w 3024845"/>
                <a:gd name="connsiteY377" fmla="*/ 1085151 h 1087484"/>
                <a:gd name="connsiteX378" fmla="*/ 0 w 3024845"/>
                <a:gd name="connsiteY378" fmla="*/ 651033 h 1087484"/>
                <a:gd name="connsiteX379" fmla="*/ 20267 w 3024845"/>
                <a:gd name="connsiteY379" fmla="*/ 651033 h 1087484"/>
                <a:gd name="connsiteX380" fmla="*/ 20774 w 3024845"/>
                <a:gd name="connsiteY380" fmla="*/ 649952 h 1087484"/>
                <a:gd name="connsiteX381" fmla="*/ 24320 w 3024845"/>
                <a:gd name="connsiteY381" fmla="*/ 642386 h 1087484"/>
                <a:gd name="connsiteX382" fmla="*/ 26094 w 3024845"/>
                <a:gd name="connsiteY382" fmla="*/ 642656 h 1087484"/>
                <a:gd name="connsiteX383" fmla="*/ 38507 w 3024845"/>
                <a:gd name="connsiteY383" fmla="*/ 644547 h 1087484"/>
                <a:gd name="connsiteX384" fmla="*/ 39014 w 3024845"/>
                <a:gd name="connsiteY384" fmla="*/ 645899 h 1087484"/>
                <a:gd name="connsiteX385" fmla="*/ 42560 w 3024845"/>
                <a:gd name="connsiteY385" fmla="*/ 655356 h 1087484"/>
                <a:gd name="connsiteX386" fmla="*/ 68907 w 3024845"/>
                <a:gd name="connsiteY386" fmla="*/ 657518 h 1087484"/>
                <a:gd name="connsiteX387" fmla="*/ 68907 w 3024845"/>
                <a:gd name="connsiteY387" fmla="*/ 534297 h 1087484"/>
                <a:gd name="connsiteX388" fmla="*/ 70934 w 3024845"/>
                <a:gd name="connsiteY388" fmla="*/ 534297 h 1087484"/>
                <a:gd name="connsiteX389" fmla="*/ 85121 w 3024845"/>
                <a:gd name="connsiteY389" fmla="*/ 534297 h 1087484"/>
                <a:gd name="connsiteX390" fmla="*/ 85121 w 3024845"/>
                <a:gd name="connsiteY390" fmla="*/ 398105 h 1087484"/>
                <a:gd name="connsiteX391" fmla="*/ 86894 w 3024845"/>
                <a:gd name="connsiteY391" fmla="*/ 398105 h 1087484"/>
                <a:gd name="connsiteX392" fmla="*/ 99308 w 3024845"/>
                <a:gd name="connsiteY392" fmla="*/ 398105 h 1087484"/>
                <a:gd name="connsiteX393" fmla="*/ 99308 w 3024845"/>
                <a:gd name="connsiteY393" fmla="*/ 283531 h 1087484"/>
                <a:gd name="connsiteX394" fmla="*/ 103361 w 3024845"/>
                <a:gd name="connsiteY394" fmla="*/ 255427 h 1087484"/>
                <a:gd name="connsiteX395" fmla="*/ 105388 w 3024845"/>
                <a:gd name="connsiteY395" fmla="*/ 255427 h 1087484"/>
                <a:gd name="connsiteX396" fmla="*/ 119575 w 3024845"/>
                <a:gd name="connsiteY396" fmla="*/ 255427 h 1087484"/>
                <a:gd name="connsiteX0" fmla="*/ 119575 w 3024845"/>
                <a:gd name="connsiteY0" fmla="*/ 200101 h 1032158"/>
                <a:gd name="connsiteX1" fmla="*/ 200642 w 3024845"/>
                <a:gd name="connsiteY1" fmla="*/ 197940 h 1032158"/>
                <a:gd name="connsiteX2" fmla="*/ 202669 w 3024845"/>
                <a:gd name="connsiteY2" fmla="*/ 197940 h 1032158"/>
                <a:gd name="connsiteX3" fmla="*/ 216856 w 3024845"/>
                <a:gd name="connsiteY3" fmla="*/ 197940 h 1032158"/>
                <a:gd name="connsiteX4" fmla="*/ 216856 w 3024845"/>
                <a:gd name="connsiteY4" fmla="*/ 221719 h 1032158"/>
                <a:gd name="connsiteX5" fmla="*/ 217363 w 3024845"/>
                <a:gd name="connsiteY5" fmla="*/ 222530 h 1032158"/>
                <a:gd name="connsiteX6" fmla="*/ 220909 w 3024845"/>
                <a:gd name="connsiteY6" fmla="*/ 228205 h 1032158"/>
                <a:gd name="connsiteX7" fmla="*/ 220909 w 3024845"/>
                <a:gd name="connsiteY7" fmla="*/ 342779 h 1032158"/>
                <a:gd name="connsiteX8" fmla="*/ 223189 w 3024845"/>
                <a:gd name="connsiteY8" fmla="*/ 342779 h 1032158"/>
                <a:gd name="connsiteX9" fmla="*/ 239150 w 3024845"/>
                <a:gd name="connsiteY9" fmla="*/ 342779 h 1032158"/>
                <a:gd name="connsiteX10" fmla="*/ 239150 w 3024845"/>
                <a:gd name="connsiteY10" fmla="*/ 483294 h 1032158"/>
                <a:gd name="connsiteX11" fmla="*/ 240670 w 3024845"/>
                <a:gd name="connsiteY11" fmla="*/ 483024 h 1032158"/>
                <a:gd name="connsiteX12" fmla="*/ 251310 w 3024845"/>
                <a:gd name="connsiteY12" fmla="*/ 481133 h 1032158"/>
                <a:gd name="connsiteX13" fmla="*/ 249283 w 3024845"/>
                <a:gd name="connsiteY13" fmla="*/ 569765 h 1032158"/>
                <a:gd name="connsiteX14" fmla="*/ 250803 w 3024845"/>
                <a:gd name="connsiteY14" fmla="*/ 570036 h 1032158"/>
                <a:gd name="connsiteX15" fmla="*/ 261443 w 3024845"/>
                <a:gd name="connsiteY15" fmla="*/ 571927 h 1032158"/>
                <a:gd name="connsiteX16" fmla="*/ 261696 w 3024845"/>
                <a:gd name="connsiteY16" fmla="*/ 572738 h 1032158"/>
                <a:gd name="connsiteX17" fmla="*/ 263470 w 3024845"/>
                <a:gd name="connsiteY17" fmla="*/ 578413 h 1032158"/>
                <a:gd name="connsiteX18" fmla="*/ 264230 w 3024845"/>
                <a:gd name="connsiteY18" fmla="*/ 575981 h 1032158"/>
                <a:gd name="connsiteX19" fmla="*/ 269550 w 3024845"/>
                <a:gd name="connsiteY19" fmla="*/ 558957 h 1032158"/>
                <a:gd name="connsiteX20" fmla="*/ 271323 w 3024845"/>
                <a:gd name="connsiteY20" fmla="*/ 558957 h 1032158"/>
                <a:gd name="connsiteX21" fmla="*/ 283737 w 3024845"/>
                <a:gd name="connsiteY21" fmla="*/ 558957 h 1032158"/>
                <a:gd name="connsiteX22" fmla="*/ 283737 w 3024845"/>
                <a:gd name="connsiteY22" fmla="*/ 591383 h 1032158"/>
                <a:gd name="connsiteX23" fmla="*/ 284750 w 3024845"/>
                <a:gd name="connsiteY23" fmla="*/ 591924 h 1032158"/>
                <a:gd name="connsiteX24" fmla="*/ 291844 w 3024845"/>
                <a:gd name="connsiteY24" fmla="*/ 595707 h 1032158"/>
                <a:gd name="connsiteX25" fmla="*/ 291844 w 3024845"/>
                <a:gd name="connsiteY25" fmla="*/ 597058 h 1032158"/>
                <a:gd name="connsiteX26" fmla="*/ 291844 w 3024845"/>
                <a:gd name="connsiteY26" fmla="*/ 606516 h 1032158"/>
                <a:gd name="connsiteX27" fmla="*/ 336431 w 3024845"/>
                <a:gd name="connsiteY27" fmla="*/ 606516 h 1032158"/>
                <a:gd name="connsiteX28" fmla="*/ 336431 w 3024845"/>
                <a:gd name="connsiteY28" fmla="*/ 607597 h 1032158"/>
                <a:gd name="connsiteX29" fmla="*/ 336431 w 3024845"/>
                <a:gd name="connsiteY29" fmla="*/ 615163 h 1032158"/>
                <a:gd name="connsiteX30" fmla="*/ 338457 w 3024845"/>
                <a:gd name="connsiteY30" fmla="*/ 615163 h 1032158"/>
                <a:gd name="connsiteX31" fmla="*/ 352644 w 3024845"/>
                <a:gd name="connsiteY31" fmla="*/ 615163 h 1032158"/>
                <a:gd name="connsiteX32" fmla="*/ 352644 w 3024845"/>
                <a:gd name="connsiteY32" fmla="*/ 584898 h 1032158"/>
                <a:gd name="connsiteX33" fmla="*/ 397231 w 3024845"/>
                <a:gd name="connsiteY33" fmla="*/ 584898 h 1032158"/>
                <a:gd name="connsiteX34" fmla="*/ 397231 w 3024845"/>
                <a:gd name="connsiteY34" fmla="*/ 583547 h 1032158"/>
                <a:gd name="connsiteX35" fmla="*/ 397231 w 3024845"/>
                <a:gd name="connsiteY35" fmla="*/ 574089 h 1032158"/>
                <a:gd name="connsiteX36" fmla="*/ 398245 w 3024845"/>
                <a:gd name="connsiteY36" fmla="*/ 574089 h 1032158"/>
                <a:gd name="connsiteX37" fmla="*/ 405338 w 3024845"/>
                <a:gd name="connsiteY37" fmla="*/ 574089 h 1032158"/>
                <a:gd name="connsiteX38" fmla="*/ 405338 w 3024845"/>
                <a:gd name="connsiteY38" fmla="*/ 572198 h 1032158"/>
                <a:gd name="connsiteX39" fmla="*/ 405338 w 3024845"/>
                <a:gd name="connsiteY39" fmla="*/ 558957 h 1032158"/>
                <a:gd name="connsiteX40" fmla="*/ 406098 w 3024845"/>
                <a:gd name="connsiteY40" fmla="*/ 558957 h 1032158"/>
                <a:gd name="connsiteX41" fmla="*/ 411418 w 3024845"/>
                <a:gd name="connsiteY41" fmla="*/ 558957 h 1032158"/>
                <a:gd name="connsiteX42" fmla="*/ 411418 w 3024845"/>
                <a:gd name="connsiteY42" fmla="*/ 557876 h 1032158"/>
                <a:gd name="connsiteX43" fmla="*/ 411418 w 3024845"/>
                <a:gd name="connsiteY43" fmla="*/ 550309 h 1032158"/>
                <a:gd name="connsiteX44" fmla="*/ 413445 w 3024845"/>
                <a:gd name="connsiteY44" fmla="*/ 550309 h 1032158"/>
                <a:gd name="connsiteX45" fmla="*/ 427632 w 3024845"/>
                <a:gd name="connsiteY45" fmla="*/ 550309 h 1032158"/>
                <a:gd name="connsiteX46" fmla="*/ 427632 w 3024845"/>
                <a:gd name="connsiteY46" fmla="*/ 551390 h 1032158"/>
                <a:gd name="connsiteX47" fmla="*/ 427632 w 3024845"/>
                <a:gd name="connsiteY47" fmla="*/ 558957 h 1032158"/>
                <a:gd name="connsiteX48" fmla="*/ 449925 w 3024845"/>
                <a:gd name="connsiteY48" fmla="*/ 558957 h 1032158"/>
                <a:gd name="connsiteX49" fmla="*/ 449925 w 3024845"/>
                <a:gd name="connsiteY49" fmla="*/ 557065 h 1032158"/>
                <a:gd name="connsiteX50" fmla="*/ 449925 w 3024845"/>
                <a:gd name="connsiteY50" fmla="*/ 543824 h 1032158"/>
                <a:gd name="connsiteX51" fmla="*/ 451699 w 3024845"/>
                <a:gd name="connsiteY51" fmla="*/ 543824 h 1032158"/>
                <a:gd name="connsiteX52" fmla="*/ 464112 w 3024845"/>
                <a:gd name="connsiteY52" fmla="*/ 543824 h 1032158"/>
                <a:gd name="connsiteX53" fmla="*/ 464112 w 3024845"/>
                <a:gd name="connsiteY53" fmla="*/ 567604 h 1032158"/>
                <a:gd name="connsiteX54" fmla="*/ 465126 w 3024845"/>
                <a:gd name="connsiteY54" fmla="*/ 567604 h 1032158"/>
                <a:gd name="connsiteX55" fmla="*/ 472219 w 3024845"/>
                <a:gd name="connsiteY55" fmla="*/ 567604 h 1032158"/>
                <a:gd name="connsiteX56" fmla="*/ 472219 w 3024845"/>
                <a:gd name="connsiteY56" fmla="*/ 566523 h 1032158"/>
                <a:gd name="connsiteX57" fmla="*/ 472219 w 3024845"/>
                <a:gd name="connsiteY57" fmla="*/ 558957 h 1032158"/>
                <a:gd name="connsiteX58" fmla="*/ 473992 w 3024845"/>
                <a:gd name="connsiteY58" fmla="*/ 558957 h 1032158"/>
                <a:gd name="connsiteX59" fmla="*/ 486406 w 3024845"/>
                <a:gd name="connsiteY59" fmla="*/ 558957 h 1032158"/>
                <a:gd name="connsiteX60" fmla="*/ 486406 w 3024845"/>
                <a:gd name="connsiteY60" fmla="*/ 584898 h 1032158"/>
                <a:gd name="connsiteX61" fmla="*/ 488433 w 3024845"/>
                <a:gd name="connsiteY61" fmla="*/ 584898 h 1032158"/>
                <a:gd name="connsiteX62" fmla="*/ 502619 w 3024845"/>
                <a:gd name="connsiteY62" fmla="*/ 584898 h 1032158"/>
                <a:gd name="connsiteX63" fmla="*/ 502619 w 3024845"/>
                <a:gd name="connsiteY63" fmla="*/ 586519 h 1032158"/>
                <a:gd name="connsiteX64" fmla="*/ 502619 w 3024845"/>
                <a:gd name="connsiteY64" fmla="*/ 597869 h 1032158"/>
                <a:gd name="connsiteX65" fmla="*/ 503379 w 3024845"/>
                <a:gd name="connsiteY65" fmla="*/ 597869 h 1032158"/>
                <a:gd name="connsiteX66" fmla="*/ 508700 w 3024845"/>
                <a:gd name="connsiteY66" fmla="*/ 597869 h 1032158"/>
                <a:gd name="connsiteX67" fmla="*/ 508700 w 3024845"/>
                <a:gd name="connsiteY67" fmla="*/ 597058 h 1032158"/>
                <a:gd name="connsiteX68" fmla="*/ 508700 w 3024845"/>
                <a:gd name="connsiteY68" fmla="*/ 591383 h 1032158"/>
                <a:gd name="connsiteX69" fmla="*/ 539100 w 3024845"/>
                <a:gd name="connsiteY69" fmla="*/ 591383 h 1032158"/>
                <a:gd name="connsiteX70" fmla="*/ 539100 w 3024845"/>
                <a:gd name="connsiteY70" fmla="*/ 615163 h 1032158"/>
                <a:gd name="connsiteX71" fmla="*/ 540113 w 3024845"/>
                <a:gd name="connsiteY71" fmla="*/ 615163 h 1032158"/>
                <a:gd name="connsiteX72" fmla="*/ 547207 w 3024845"/>
                <a:gd name="connsiteY72" fmla="*/ 615163 h 1032158"/>
                <a:gd name="connsiteX73" fmla="*/ 547207 w 3024845"/>
                <a:gd name="connsiteY73" fmla="*/ 616244 h 1032158"/>
                <a:gd name="connsiteX74" fmla="*/ 547207 w 3024845"/>
                <a:gd name="connsiteY74" fmla="*/ 623810 h 1032158"/>
                <a:gd name="connsiteX75" fmla="*/ 547967 w 3024845"/>
                <a:gd name="connsiteY75" fmla="*/ 623810 h 1032158"/>
                <a:gd name="connsiteX76" fmla="*/ 553287 w 3024845"/>
                <a:gd name="connsiteY76" fmla="*/ 623810 h 1032158"/>
                <a:gd name="connsiteX77" fmla="*/ 553287 w 3024845"/>
                <a:gd name="connsiteY77" fmla="*/ 621648 h 1032158"/>
                <a:gd name="connsiteX78" fmla="*/ 553287 w 3024845"/>
                <a:gd name="connsiteY78" fmla="*/ 606516 h 1032158"/>
                <a:gd name="connsiteX79" fmla="*/ 554300 w 3024845"/>
                <a:gd name="connsiteY79" fmla="*/ 606516 h 1032158"/>
                <a:gd name="connsiteX80" fmla="*/ 561394 w 3024845"/>
                <a:gd name="connsiteY80" fmla="*/ 606516 h 1032158"/>
                <a:gd name="connsiteX81" fmla="*/ 561394 w 3024845"/>
                <a:gd name="connsiteY81" fmla="*/ 607597 h 1032158"/>
                <a:gd name="connsiteX82" fmla="*/ 561394 w 3024845"/>
                <a:gd name="connsiteY82" fmla="*/ 615163 h 1032158"/>
                <a:gd name="connsiteX83" fmla="*/ 566714 w 3024845"/>
                <a:gd name="connsiteY83" fmla="*/ 613170 h 1032158"/>
                <a:gd name="connsiteX84" fmla="*/ 567474 w 3024845"/>
                <a:gd name="connsiteY84" fmla="*/ 612190 h 1032158"/>
                <a:gd name="connsiteX85" fmla="*/ 567474 w 3024845"/>
                <a:gd name="connsiteY85" fmla="*/ 606516 h 1032158"/>
                <a:gd name="connsiteX86" fmla="*/ 605981 w 3024845"/>
                <a:gd name="connsiteY86" fmla="*/ 606516 h 1032158"/>
                <a:gd name="connsiteX87" fmla="*/ 605981 w 3024845"/>
                <a:gd name="connsiteY87" fmla="*/ 630295 h 1032158"/>
                <a:gd name="connsiteX88" fmla="*/ 608007 w 3024845"/>
                <a:gd name="connsiteY88" fmla="*/ 630295 h 1032158"/>
                <a:gd name="connsiteX89" fmla="*/ 622194 w 3024845"/>
                <a:gd name="connsiteY89" fmla="*/ 630295 h 1032158"/>
                <a:gd name="connsiteX90" fmla="*/ 622194 w 3024845"/>
                <a:gd name="connsiteY90" fmla="*/ 631376 h 1032158"/>
                <a:gd name="connsiteX91" fmla="*/ 622194 w 3024845"/>
                <a:gd name="connsiteY91" fmla="*/ 638942 h 1032158"/>
                <a:gd name="connsiteX92" fmla="*/ 623968 w 3024845"/>
                <a:gd name="connsiteY92" fmla="*/ 638942 h 1032158"/>
                <a:gd name="connsiteX93" fmla="*/ 636381 w 3024845"/>
                <a:gd name="connsiteY93" fmla="*/ 638942 h 1032158"/>
                <a:gd name="connsiteX94" fmla="*/ 636381 w 3024845"/>
                <a:gd name="connsiteY94" fmla="*/ 615163 h 1032158"/>
                <a:gd name="connsiteX95" fmla="*/ 637394 w 3024845"/>
                <a:gd name="connsiteY95" fmla="*/ 615163 h 1032158"/>
                <a:gd name="connsiteX96" fmla="*/ 644488 w 3024845"/>
                <a:gd name="connsiteY96" fmla="*/ 615163 h 1032158"/>
                <a:gd name="connsiteX97" fmla="*/ 644488 w 3024845"/>
                <a:gd name="connsiteY97" fmla="*/ 582736 h 1032158"/>
                <a:gd name="connsiteX98" fmla="*/ 645501 w 3024845"/>
                <a:gd name="connsiteY98" fmla="*/ 582736 h 1032158"/>
                <a:gd name="connsiteX99" fmla="*/ 652595 w 3024845"/>
                <a:gd name="connsiteY99" fmla="*/ 582736 h 1032158"/>
                <a:gd name="connsiteX100" fmla="*/ 652595 w 3024845"/>
                <a:gd name="connsiteY100" fmla="*/ 580845 h 1032158"/>
                <a:gd name="connsiteX101" fmla="*/ 652595 w 3024845"/>
                <a:gd name="connsiteY101" fmla="*/ 567604 h 1032158"/>
                <a:gd name="connsiteX102" fmla="*/ 651328 w 3024845"/>
                <a:gd name="connsiteY102" fmla="*/ 565982 h 1032158"/>
                <a:gd name="connsiteX103" fmla="*/ 656648 w 3024845"/>
                <a:gd name="connsiteY103" fmla="*/ 554633 h 1032158"/>
                <a:gd name="connsiteX104" fmla="*/ 664755 w 3024845"/>
                <a:gd name="connsiteY104" fmla="*/ 582736 h 1032158"/>
                <a:gd name="connsiteX105" fmla="*/ 665515 w 3024845"/>
                <a:gd name="connsiteY105" fmla="*/ 582736 h 1032158"/>
                <a:gd name="connsiteX106" fmla="*/ 670835 w 3024845"/>
                <a:gd name="connsiteY106" fmla="*/ 582736 h 1032158"/>
                <a:gd name="connsiteX107" fmla="*/ 670835 w 3024845"/>
                <a:gd name="connsiteY107" fmla="*/ 476809 h 1032158"/>
                <a:gd name="connsiteX108" fmla="*/ 672355 w 3024845"/>
                <a:gd name="connsiteY108" fmla="*/ 476809 h 1032158"/>
                <a:gd name="connsiteX109" fmla="*/ 682995 w 3024845"/>
                <a:gd name="connsiteY109" fmla="*/ 476809 h 1032158"/>
                <a:gd name="connsiteX110" fmla="*/ 682995 w 3024845"/>
                <a:gd name="connsiteY110" fmla="*/ 429250 h 1032158"/>
                <a:gd name="connsiteX111" fmla="*/ 709342 w 3024845"/>
                <a:gd name="connsiteY111" fmla="*/ 429250 h 1032158"/>
                <a:gd name="connsiteX112" fmla="*/ 709342 w 3024845"/>
                <a:gd name="connsiteY112" fmla="*/ 407632 h 1032158"/>
                <a:gd name="connsiteX113" fmla="*/ 743796 w 3024845"/>
                <a:gd name="connsiteY113" fmla="*/ 407632 h 1032158"/>
                <a:gd name="connsiteX114" fmla="*/ 743796 w 3024845"/>
                <a:gd name="connsiteY114" fmla="*/ 410064 h 1032158"/>
                <a:gd name="connsiteX115" fmla="*/ 743796 w 3024845"/>
                <a:gd name="connsiteY115" fmla="*/ 427088 h 1032158"/>
                <a:gd name="connsiteX116" fmla="*/ 746076 w 3024845"/>
                <a:gd name="connsiteY116" fmla="*/ 427088 h 1032158"/>
                <a:gd name="connsiteX117" fmla="*/ 762036 w 3024845"/>
                <a:gd name="connsiteY117" fmla="*/ 427088 h 1032158"/>
                <a:gd name="connsiteX118" fmla="*/ 762036 w 3024845"/>
                <a:gd name="connsiteY118" fmla="*/ 474647 h 1032158"/>
                <a:gd name="connsiteX119" fmla="*/ 763049 w 3024845"/>
                <a:gd name="connsiteY119" fmla="*/ 474647 h 1032158"/>
                <a:gd name="connsiteX120" fmla="*/ 770143 w 3024845"/>
                <a:gd name="connsiteY120" fmla="*/ 474647 h 1032158"/>
                <a:gd name="connsiteX121" fmla="*/ 784330 w 3024845"/>
                <a:gd name="connsiteY121" fmla="*/ 478971 h 1032158"/>
                <a:gd name="connsiteX122" fmla="*/ 784330 w 3024845"/>
                <a:gd name="connsiteY122" fmla="*/ 517883 h 1032158"/>
                <a:gd name="connsiteX123" fmla="*/ 785343 w 3024845"/>
                <a:gd name="connsiteY123" fmla="*/ 517883 h 1032158"/>
                <a:gd name="connsiteX124" fmla="*/ 792436 w 3024845"/>
                <a:gd name="connsiteY124" fmla="*/ 517883 h 1032158"/>
                <a:gd name="connsiteX125" fmla="*/ 792436 w 3024845"/>
                <a:gd name="connsiteY125" fmla="*/ 519504 h 1032158"/>
                <a:gd name="connsiteX126" fmla="*/ 792436 w 3024845"/>
                <a:gd name="connsiteY126" fmla="*/ 530853 h 1032158"/>
                <a:gd name="connsiteX127" fmla="*/ 794463 w 3024845"/>
                <a:gd name="connsiteY127" fmla="*/ 530853 h 1032158"/>
                <a:gd name="connsiteX128" fmla="*/ 808650 w 3024845"/>
                <a:gd name="connsiteY128" fmla="*/ 530853 h 1032158"/>
                <a:gd name="connsiteX129" fmla="*/ 814730 w 3024845"/>
                <a:gd name="connsiteY129" fmla="*/ 537339 h 1032158"/>
                <a:gd name="connsiteX130" fmla="*/ 814730 w 3024845"/>
                <a:gd name="connsiteY130" fmla="*/ 558957 h 1032158"/>
                <a:gd name="connsiteX131" fmla="*/ 817010 w 3024845"/>
                <a:gd name="connsiteY131" fmla="*/ 558957 h 1032158"/>
                <a:gd name="connsiteX132" fmla="*/ 832970 w 3024845"/>
                <a:gd name="connsiteY132" fmla="*/ 558957 h 1032158"/>
                <a:gd name="connsiteX133" fmla="*/ 832970 w 3024845"/>
                <a:gd name="connsiteY133" fmla="*/ 560037 h 1032158"/>
                <a:gd name="connsiteX134" fmla="*/ 832970 w 3024845"/>
                <a:gd name="connsiteY134" fmla="*/ 567604 h 1032158"/>
                <a:gd name="connsiteX135" fmla="*/ 834237 w 3024845"/>
                <a:gd name="connsiteY135" fmla="*/ 567604 h 1032158"/>
                <a:gd name="connsiteX136" fmla="*/ 843104 w 3024845"/>
                <a:gd name="connsiteY136" fmla="*/ 567604 h 1032158"/>
                <a:gd name="connsiteX137" fmla="*/ 843104 w 3024845"/>
                <a:gd name="connsiteY137" fmla="*/ 569765 h 1032158"/>
                <a:gd name="connsiteX138" fmla="*/ 843104 w 3024845"/>
                <a:gd name="connsiteY138" fmla="*/ 584898 h 1032158"/>
                <a:gd name="connsiteX139" fmla="*/ 847157 w 3024845"/>
                <a:gd name="connsiteY139" fmla="*/ 583006 h 1032158"/>
                <a:gd name="connsiteX140" fmla="*/ 847157 w 3024845"/>
                <a:gd name="connsiteY140" fmla="*/ 569765 h 1032158"/>
                <a:gd name="connsiteX141" fmla="*/ 848170 w 3024845"/>
                <a:gd name="connsiteY141" fmla="*/ 569765 h 1032158"/>
                <a:gd name="connsiteX142" fmla="*/ 855264 w 3024845"/>
                <a:gd name="connsiteY142" fmla="*/ 569765 h 1032158"/>
                <a:gd name="connsiteX143" fmla="*/ 855264 w 3024845"/>
                <a:gd name="connsiteY143" fmla="*/ 571387 h 1032158"/>
                <a:gd name="connsiteX144" fmla="*/ 855264 w 3024845"/>
                <a:gd name="connsiteY144" fmla="*/ 582736 h 1032158"/>
                <a:gd name="connsiteX145" fmla="*/ 856024 w 3024845"/>
                <a:gd name="connsiteY145" fmla="*/ 582736 h 1032158"/>
                <a:gd name="connsiteX146" fmla="*/ 861344 w 3024845"/>
                <a:gd name="connsiteY146" fmla="*/ 582736 h 1032158"/>
                <a:gd name="connsiteX147" fmla="*/ 909984 w 3024845"/>
                <a:gd name="connsiteY147" fmla="*/ 578413 h 1032158"/>
                <a:gd name="connsiteX148" fmla="*/ 909984 w 3024845"/>
                <a:gd name="connsiteY148" fmla="*/ 579764 h 1032158"/>
                <a:gd name="connsiteX149" fmla="*/ 909984 w 3024845"/>
                <a:gd name="connsiteY149" fmla="*/ 589221 h 1032158"/>
                <a:gd name="connsiteX150" fmla="*/ 910744 w 3024845"/>
                <a:gd name="connsiteY150" fmla="*/ 589221 h 1032158"/>
                <a:gd name="connsiteX151" fmla="*/ 916065 w 3024845"/>
                <a:gd name="connsiteY151" fmla="*/ 589221 h 1032158"/>
                <a:gd name="connsiteX152" fmla="*/ 916065 w 3024845"/>
                <a:gd name="connsiteY152" fmla="*/ 591383 h 1032158"/>
                <a:gd name="connsiteX153" fmla="*/ 916065 w 3024845"/>
                <a:gd name="connsiteY153" fmla="*/ 606516 h 1032158"/>
                <a:gd name="connsiteX154" fmla="*/ 918091 w 3024845"/>
                <a:gd name="connsiteY154" fmla="*/ 605165 h 1032158"/>
                <a:gd name="connsiteX155" fmla="*/ 932278 w 3024845"/>
                <a:gd name="connsiteY155" fmla="*/ 595707 h 1032158"/>
                <a:gd name="connsiteX156" fmla="*/ 938358 w 3024845"/>
                <a:gd name="connsiteY156" fmla="*/ 554633 h 1032158"/>
                <a:gd name="connsiteX157" fmla="*/ 939118 w 3024845"/>
                <a:gd name="connsiteY157" fmla="*/ 554363 h 1032158"/>
                <a:gd name="connsiteX158" fmla="*/ 944438 w 3024845"/>
                <a:gd name="connsiteY158" fmla="*/ 552471 h 1032158"/>
                <a:gd name="connsiteX159" fmla="*/ 946465 w 3024845"/>
                <a:gd name="connsiteY159" fmla="*/ 483294 h 1032158"/>
                <a:gd name="connsiteX160" fmla="*/ 948492 w 3024845"/>
                <a:gd name="connsiteY160" fmla="*/ 552471 h 1032158"/>
                <a:gd name="connsiteX161" fmla="*/ 949252 w 3024845"/>
                <a:gd name="connsiteY161" fmla="*/ 552741 h 1032158"/>
                <a:gd name="connsiteX162" fmla="*/ 954572 w 3024845"/>
                <a:gd name="connsiteY162" fmla="*/ 554633 h 1032158"/>
                <a:gd name="connsiteX163" fmla="*/ 954572 w 3024845"/>
                <a:gd name="connsiteY163" fmla="*/ 468162 h 1032158"/>
                <a:gd name="connsiteX164" fmla="*/ 958625 w 3024845"/>
                <a:gd name="connsiteY164" fmla="*/ 435735 h 1032158"/>
                <a:gd name="connsiteX165" fmla="*/ 997132 w 3024845"/>
                <a:gd name="connsiteY165" fmla="*/ 435735 h 1032158"/>
                <a:gd name="connsiteX166" fmla="*/ 997132 w 3024845"/>
                <a:gd name="connsiteY166" fmla="*/ 468162 h 1032158"/>
                <a:gd name="connsiteX167" fmla="*/ 997892 w 3024845"/>
                <a:gd name="connsiteY167" fmla="*/ 468162 h 1032158"/>
                <a:gd name="connsiteX168" fmla="*/ 1003212 w 3024845"/>
                <a:gd name="connsiteY168" fmla="*/ 468162 h 1032158"/>
                <a:gd name="connsiteX169" fmla="*/ 1003212 w 3024845"/>
                <a:gd name="connsiteY169" fmla="*/ 386014 h 1032158"/>
                <a:gd name="connsiteX170" fmla="*/ 1004986 w 3024845"/>
                <a:gd name="connsiteY170" fmla="*/ 386014 h 1032158"/>
                <a:gd name="connsiteX171" fmla="*/ 1017399 w 3024845"/>
                <a:gd name="connsiteY171" fmla="*/ 386014 h 1032158"/>
                <a:gd name="connsiteX172" fmla="*/ 1017399 w 3024845"/>
                <a:gd name="connsiteY172" fmla="*/ 384123 h 1032158"/>
                <a:gd name="connsiteX173" fmla="*/ 1017399 w 3024845"/>
                <a:gd name="connsiteY173" fmla="*/ 370882 h 1032158"/>
                <a:gd name="connsiteX174" fmla="*/ 1039693 w 3024845"/>
                <a:gd name="connsiteY174" fmla="*/ 370882 h 1032158"/>
                <a:gd name="connsiteX175" fmla="*/ 1039693 w 3024845"/>
                <a:gd name="connsiteY175" fmla="*/ 369801 h 1032158"/>
                <a:gd name="connsiteX176" fmla="*/ 1039693 w 3024845"/>
                <a:gd name="connsiteY176" fmla="*/ 362235 h 1032158"/>
                <a:gd name="connsiteX177" fmla="*/ 1041466 w 3024845"/>
                <a:gd name="connsiteY177" fmla="*/ 362235 h 1032158"/>
                <a:gd name="connsiteX178" fmla="*/ 1053880 w 3024845"/>
                <a:gd name="connsiteY178" fmla="*/ 362235 h 1032158"/>
                <a:gd name="connsiteX179" fmla="*/ 1053880 w 3024845"/>
                <a:gd name="connsiteY179" fmla="*/ 363316 h 1032158"/>
                <a:gd name="connsiteX180" fmla="*/ 1053880 w 3024845"/>
                <a:gd name="connsiteY180" fmla="*/ 370882 h 1032158"/>
                <a:gd name="connsiteX181" fmla="*/ 1054640 w 3024845"/>
                <a:gd name="connsiteY181" fmla="*/ 370882 h 1032158"/>
                <a:gd name="connsiteX182" fmla="*/ 1059960 w 3024845"/>
                <a:gd name="connsiteY182" fmla="*/ 370882 h 1032158"/>
                <a:gd name="connsiteX183" fmla="*/ 1070093 w 3024845"/>
                <a:gd name="connsiteY183" fmla="*/ 366558 h 1032158"/>
                <a:gd name="connsiteX184" fmla="*/ 1074146 w 3024845"/>
                <a:gd name="connsiteY184" fmla="*/ 369801 h 1032158"/>
                <a:gd name="connsiteX185" fmla="*/ 1074146 w 3024845"/>
                <a:gd name="connsiteY185" fmla="*/ 362235 h 1032158"/>
                <a:gd name="connsiteX186" fmla="*/ 1076426 w 3024845"/>
                <a:gd name="connsiteY186" fmla="*/ 362235 h 1032158"/>
                <a:gd name="connsiteX187" fmla="*/ 1092387 w 3024845"/>
                <a:gd name="connsiteY187" fmla="*/ 362235 h 1032158"/>
                <a:gd name="connsiteX188" fmla="*/ 1092387 w 3024845"/>
                <a:gd name="connsiteY188" fmla="*/ 363316 h 1032158"/>
                <a:gd name="connsiteX189" fmla="*/ 1092387 w 3024845"/>
                <a:gd name="connsiteY189" fmla="*/ 370882 h 1032158"/>
                <a:gd name="connsiteX190" fmla="*/ 1122787 w 3024845"/>
                <a:gd name="connsiteY190" fmla="*/ 370882 h 1032158"/>
                <a:gd name="connsiteX191" fmla="*/ 1122787 w 3024845"/>
                <a:gd name="connsiteY191" fmla="*/ 372503 h 1032158"/>
                <a:gd name="connsiteX192" fmla="*/ 1122787 w 3024845"/>
                <a:gd name="connsiteY192" fmla="*/ 383853 h 1032158"/>
                <a:gd name="connsiteX193" fmla="*/ 1149134 w 3024845"/>
                <a:gd name="connsiteY193" fmla="*/ 383853 h 1032158"/>
                <a:gd name="connsiteX194" fmla="*/ 1149134 w 3024845"/>
                <a:gd name="connsiteY194" fmla="*/ 414117 h 1032158"/>
                <a:gd name="connsiteX195" fmla="*/ 1149894 w 3024845"/>
                <a:gd name="connsiteY195" fmla="*/ 414117 h 1032158"/>
                <a:gd name="connsiteX196" fmla="*/ 1155214 w 3024845"/>
                <a:gd name="connsiteY196" fmla="*/ 414117 h 1032158"/>
                <a:gd name="connsiteX197" fmla="*/ 1155214 w 3024845"/>
                <a:gd name="connsiteY197" fmla="*/ 415198 h 1032158"/>
                <a:gd name="connsiteX198" fmla="*/ 1155214 w 3024845"/>
                <a:gd name="connsiteY198" fmla="*/ 422765 h 1032158"/>
                <a:gd name="connsiteX199" fmla="*/ 1159268 w 3024845"/>
                <a:gd name="connsiteY199" fmla="*/ 453029 h 1032158"/>
                <a:gd name="connsiteX200" fmla="*/ 1160028 w 3024845"/>
                <a:gd name="connsiteY200" fmla="*/ 453029 h 1032158"/>
                <a:gd name="connsiteX201" fmla="*/ 1165348 w 3024845"/>
                <a:gd name="connsiteY201" fmla="*/ 453029 h 1032158"/>
                <a:gd name="connsiteX202" fmla="*/ 1165348 w 3024845"/>
                <a:gd name="connsiteY202" fmla="*/ 453840 h 1032158"/>
                <a:gd name="connsiteX203" fmla="*/ 1165348 w 3024845"/>
                <a:gd name="connsiteY203" fmla="*/ 459515 h 1032158"/>
                <a:gd name="connsiteX204" fmla="*/ 1166361 w 3024845"/>
                <a:gd name="connsiteY204" fmla="*/ 459515 h 1032158"/>
                <a:gd name="connsiteX205" fmla="*/ 1173454 w 3024845"/>
                <a:gd name="connsiteY205" fmla="*/ 459515 h 1032158"/>
                <a:gd name="connsiteX206" fmla="*/ 1173454 w 3024845"/>
                <a:gd name="connsiteY206" fmla="*/ 489780 h 1032158"/>
                <a:gd name="connsiteX207" fmla="*/ 1175481 w 3024845"/>
                <a:gd name="connsiteY207" fmla="*/ 489780 h 1032158"/>
                <a:gd name="connsiteX208" fmla="*/ 1189668 w 3024845"/>
                <a:gd name="connsiteY208" fmla="*/ 489780 h 1032158"/>
                <a:gd name="connsiteX209" fmla="*/ 1189668 w 3024845"/>
                <a:gd name="connsiteY209" fmla="*/ 513559 h 1032158"/>
                <a:gd name="connsiteX210" fmla="*/ 1191695 w 3024845"/>
                <a:gd name="connsiteY210" fmla="*/ 515180 h 1032158"/>
                <a:gd name="connsiteX211" fmla="*/ 1191695 w 3024845"/>
                <a:gd name="connsiteY211" fmla="*/ 526530 h 1032158"/>
                <a:gd name="connsiteX212" fmla="*/ 1192455 w 3024845"/>
                <a:gd name="connsiteY212" fmla="*/ 526530 h 1032158"/>
                <a:gd name="connsiteX213" fmla="*/ 1197775 w 3024845"/>
                <a:gd name="connsiteY213" fmla="*/ 526530 h 1032158"/>
                <a:gd name="connsiteX214" fmla="*/ 1197775 w 3024845"/>
                <a:gd name="connsiteY214" fmla="*/ 550309 h 1032158"/>
                <a:gd name="connsiteX215" fmla="*/ 1199041 w 3024845"/>
                <a:gd name="connsiteY215" fmla="*/ 550309 h 1032158"/>
                <a:gd name="connsiteX216" fmla="*/ 1207908 w 3024845"/>
                <a:gd name="connsiteY216" fmla="*/ 550309 h 1032158"/>
                <a:gd name="connsiteX217" fmla="*/ 1209935 w 3024845"/>
                <a:gd name="connsiteY217" fmla="*/ 554363 h 1032158"/>
                <a:gd name="connsiteX218" fmla="*/ 1209935 w 3024845"/>
                <a:gd name="connsiteY218" fmla="*/ 567604 h 1032158"/>
                <a:gd name="connsiteX219" fmla="*/ 1211455 w 3024845"/>
                <a:gd name="connsiteY219" fmla="*/ 565712 h 1032158"/>
                <a:gd name="connsiteX220" fmla="*/ 1222095 w 3024845"/>
                <a:gd name="connsiteY220" fmla="*/ 552471 h 1032158"/>
                <a:gd name="connsiteX221" fmla="*/ 1250469 w 3024845"/>
                <a:gd name="connsiteY221" fmla="*/ 552471 h 1032158"/>
                <a:gd name="connsiteX222" fmla="*/ 1250469 w 3024845"/>
                <a:gd name="connsiteY222" fmla="*/ 638942 h 1032158"/>
                <a:gd name="connsiteX223" fmla="*/ 1251229 w 3024845"/>
                <a:gd name="connsiteY223" fmla="*/ 638942 h 1032158"/>
                <a:gd name="connsiteX224" fmla="*/ 1256549 w 3024845"/>
                <a:gd name="connsiteY224" fmla="*/ 638942 h 1032158"/>
                <a:gd name="connsiteX225" fmla="*/ 1257309 w 3024845"/>
                <a:gd name="connsiteY225" fmla="*/ 637591 h 1032158"/>
                <a:gd name="connsiteX226" fmla="*/ 1262629 w 3024845"/>
                <a:gd name="connsiteY226" fmla="*/ 628133 h 1032158"/>
                <a:gd name="connsiteX227" fmla="*/ 1262629 w 3024845"/>
                <a:gd name="connsiteY227" fmla="*/ 630025 h 1032158"/>
                <a:gd name="connsiteX228" fmla="*/ 1262629 w 3024845"/>
                <a:gd name="connsiteY228" fmla="*/ 643266 h 1032158"/>
                <a:gd name="connsiteX229" fmla="*/ 1266682 w 3024845"/>
                <a:gd name="connsiteY229" fmla="*/ 597869 h 1032158"/>
                <a:gd name="connsiteX230" fmla="*/ 1267442 w 3024845"/>
                <a:gd name="connsiteY230" fmla="*/ 597869 h 1032158"/>
                <a:gd name="connsiteX231" fmla="*/ 1272762 w 3024845"/>
                <a:gd name="connsiteY231" fmla="*/ 597869 h 1032158"/>
                <a:gd name="connsiteX232" fmla="*/ 1272762 w 3024845"/>
                <a:gd name="connsiteY232" fmla="*/ 533015 h 1032158"/>
                <a:gd name="connsiteX233" fmla="*/ 1273776 w 3024845"/>
                <a:gd name="connsiteY233" fmla="*/ 533015 h 1032158"/>
                <a:gd name="connsiteX234" fmla="*/ 1280869 w 3024845"/>
                <a:gd name="connsiteY234" fmla="*/ 533015 h 1032158"/>
                <a:gd name="connsiteX235" fmla="*/ 1293029 w 3024845"/>
                <a:gd name="connsiteY235" fmla="*/ 489780 h 1032158"/>
                <a:gd name="connsiteX236" fmla="*/ 1294296 w 3024845"/>
                <a:gd name="connsiteY236" fmla="*/ 489780 h 1032158"/>
                <a:gd name="connsiteX237" fmla="*/ 1303163 w 3024845"/>
                <a:gd name="connsiteY237" fmla="*/ 489780 h 1032158"/>
                <a:gd name="connsiteX238" fmla="*/ 1313296 w 3024845"/>
                <a:gd name="connsiteY238" fmla="*/ 533015 h 1032158"/>
                <a:gd name="connsiteX239" fmla="*/ 1314309 w 3024845"/>
                <a:gd name="connsiteY239" fmla="*/ 533015 h 1032158"/>
                <a:gd name="connsiteX240" fmla="*/ 1321403 w 3024845"/>
                <a:gd name="connsiteY240" fmla="*/ 533015 h 1032158"/>
                <a:gd name="connsiteX241" fmla="*/ 1321403 w 3024845"/>
                <a:gd name="connsiteY241" fmla="*/ 571927 h 1032158"/>
                <a:gd name="connsiteX242" fmla="*/ 1323176 w 3024845"/>
                <a:gd name="connsiteY242" fmla="*/ 571927 h 1032158"/>
                <a:gd name="connsiteX243" fmla="*/ 1335590 w 3024845"/>
                <a:gd name="connsiteY243" fmla="*/ 571927 h 1032158"/>
                <a:gd name="connsiteX244" fmla="*/ 1335590 w 3024845"/>
                <a:gd name="connsiteY244" fmla="*/ 574089 h 1032158"/>
                <a:gd name="connsiteX245" fmla="*/ 1335590 w 3024845"/>
                <a:gd name="connsiteY245" fmla="*/ 589221 h 1032158"/>
                <a:gd name="connsiteX246" fmla="*/ 1339643 w 3024845"/>
                <a:gd name="connsiteY246" fmla="*/ 587060 h 1032158"/>
                <a:gd name="connsiteX247" fmla="*/ 1339643 w 3024845"/>
                <a:gd name="connsiteY247" fmla="*/ 571927 h 1032158"/>
                <a:gd name="connsiteX248" fmla="*/ 1341163 w 3024845"/>
                <a:gd name="connsiteY248" fmla="*/ 571927 h 1032158"/>
                <a:gd name="connsiteX249" fmla="*/ 1351803 w 3024845"/>
                <a:gd name="connsiteY249" fmla="*/ 571927 h 1032158"/>
                <a:gd name="connsiteX250" fmla="*/ 1351803 w 3024845"/>
                <a:gd name="connsiteY250" fmla="*/ 573548 h 1032158"/>
                <a:gd name="connsiteX251" fmla="*/ 1351803 w 3024845"/>
                <a:gd name="connsiteY251" fmla="*/ 584898 h 1032158"/>
                <a:gd name="connsiteX252" fmla="*/ 1382204 w 3024845"/>
                <a:gd name="connsiteY252" fmla="*/ 584898 h 1032158"/>
                <a:gd name="connsiteX253" fmla="*/ 1382204 w 3024845"/>
                <a:gd name="connsiteY253" fmla="*/ 548148 h 1032158"/>
                <a:gd name="connsiteX254" fmla="*/ 1383470 w 3024845"/>
                <a:gd name="connsiteY254" fmla="*/ 548148 h 1032158"/>
                <a:gd name="connsiteX255" fmla="*/ 1392337 w 3024845"/>
                <a:gd name="connsiteY255" fmla="*/ 548148 h 1032158"/>
                <a:gd name="connsiteX256" fmla="*/ 1392337 w 3024845"/>
                <a:gd name="connsiteY256" fmla="*/ 569765 h 1032158"/>
                <a:gd name="connsiteX257" fmla="*/ 1394364 w 3024845"/>
                <a:gd name="connsiteY257" fmla="*/ 537339 h 1032158"/>
                <a:gd name="connsiteX258" fmla="*/ 1416657 w 3024845"/>
                <a:gd name="connsiteY258" fmla="*/ 537339 h 1032158"/>
                <a:gd name="connsiteX259" fmla="*/ 1416657 w 3024845"/>
                <a:gd name="connsiteY259" fmla="*/ 535717 h 1032158"/>
                <a:gd name="connsiteX260" fmla="*/ 1416657 w 3024845"/>
                <a:gd name="connsiteY260" fmla="*/ 524368 h 1032158"/>
                <a:gd name="connsiteX261" fmla="*/ 1417417 w 3024845"/>
                <a:gd name="connsiteY261" fmla="*/ 524368 h 1032158"/>
                <a:gd name="connsiteX262" fmla="*/ 1422737 w 3024845"/>
                <a:gd name="connsiteY262" fmla="*/ 524368 h 1032158"/>
                <a:gd name="connsiteX263" fmla="*/ 1422737 w 3024845"/>
                <a:gd name="connsiteY263" fmla="*/ 522477 h 1032158"/>
                <a:gd name="connsiteX264" fmla="*/ 1422737 w 3024845"/>
                <a:gd name="connsiteY264" fmla="*/ 509236 h 1032158"/>
                <a:gd name="connsiteX265" fmla="*/ 1426791 w 3024845"/>
                <a:gd name="connsiteY265" fmla="*/ 515721 h 1032158"/>
                <a:gd name="connsiteX266" fmla="*/ 1429071 w 3024845"/>
                <a:gd name="connsiteY266" fmla="*/ 515721 h 1032158"/>
                <a:gd name="connsiteX267" fmla="*/ 1445031 w 3024845"/>
                <a:gd name="connsiteY267" fmla="*/ 515721 h 1032158"/>
                <a:gd name="connsiteX268" fmla="*/ 1445031 w 3024845"/>
                <a:gd name="connsiteY268" fmla="*/ 514910 h 1032158"/>
                <a:gd name="connsiteX269" fmla="*/ 1445031 w 3024845"/>
                <a:gd name="connsiteY269" fmla="*/ 509236 h 1032158"/>
                <a:gd name="connsiteX270" fmla="*/ 1445791 w 3024845"/>
                <a:gd name="connsiteY270" fmla="*/ 509236 h 1032158"/>
                <a:gd name="connsiteX271" fmla="*/ 1451111 w 3024845"/>
                <a:gd name="connsiteY271" fmla="*/ 509236 h 1032158"/>
                <a:gd name="connsiteX272" fmla="*/ 1451111 w 3024845"/>
                <a:gd name="connsiteY272" fmla="*/ 510587 h 1032158"/>
                <a:gd name="connsiteX273" fmla="*/ 1451111 w 3024845"/>
                <a:gd name="connsiteY273" fmla="*/ 520045 h 1032158"/>
                <a:gd name="connsiteX274" fmla="*/ 1489618 w 3024845"/>
                <a:gd name="connsiteY274" fmla="*/ 520045 h 1032158"/>
                <a:gd name="connsiteX275" fmla="*/ 1489618 w 3024845"/>
                <a:gd name="connsiteY275" fmla="*/ 658398 h 1032158"/>
                <a:gd name="connsiteX276" fmla="*/ 1491138 w 3024845"/>
                <a:gd name="connsiteY276" fmla="*/ 658398 h 1032158"/>
                <a:gd name="connsiteX277" fmla="*/ 1501778 w 3024845"/>
                <a:gd name="connsiteY277" fmla="*/ 658398 h 1032158"/>
                <a:gd name="connsiteX278" fmla="*/ 1501778 w 3024845"/>
                <a:gd name="connsiteY278" fmla="*/ 645428 h 1032158"/>
                <a:gd name="connsiteX279" fmla="*/ 1505832 w 3024845"/>
                <a:gd name="connsiteY279" fmla="*/ 645428 h 1032158"/>
                <a:gd name="connsiteX280" fmla="*/ 1505832 w 3024845"/>
                <a:gd name="connsiteY280" fmla="*/ 658398 h 1032158"/>
                <a:gd name="connsiteX281" fmla="*/ 1536232 w 3024845"/>
                <a:gd name="connsiteY281" fmla="*/ 658398 h 1032158"/>
                <a:gd name="connsiteX282" fmla="*/ 1536232 w 3024845"/>
                <a:gd name="connsiteY282" fmla="*/ 628133 h 1032158"/>
                <a:gd name="connsiteX283" fmla="*/ 1548392 w 3024845"/>
                <a:gd name="connsiteY283" fmla="*/ 628133 h 1032158"/>
                <a:gd name="connsiteX284" fmla="*/ 1560552 w 3024845"/>
                <a:gd name="connsiteY284" fmla="*/ 625972 h 1032158"/>
                <a:gd name="connsiteX285" fmla="*/ 1564606 w 3024845"/>
                <a:gd name="connsiteY285" fmla="*/ 628133 h 1032158"/>
                <a:gd name="connsiteX286" fmla="*/ 1574739 w 3024845"/>
                <a:gd name="connsiteY286" fmla="*/ 628133 h 1032158"/>
                <a:gd name="connsiteX287" fmla="*/ 1574739 w 3024845"/>
                <a:gd name="connsiteY287" fmla="*/ 658398 h 1032158"/>
                <a:gd name="connsiteX288" fmla="*/ 1582846 w 3024845"/>
                <a:gd name="connsiteY288" fmla="*/ 658398 h 1032158"/>
                <a:gd name="connsiteX289" fmla="*/ 1582846 w 3024845"/>
                <a:gd name="connsiteY289" fmla="*/ 675693 h 1032158"/>
                <a:gd name="connsiteX290" fmla="*/ 1592182 w 3024845"/>
                <a:gd name="connsiteY290" fmla="*/ 676598 h 1032158"/>
                <a:gd name="connsiteX291" fmla="*/ 1605140 w 3024845"/>
                <a:gd name="connsiteY291" fmla="*/ 676598 h 1032158"/>
                <a:gd name="connsiteX292" fmla="*/ 1605140 w 3024845"/>
                <a:gd name="connsiteY292" fmla="*/ 660560 h 1032158"/>
                <a:gd name="connsiteX293" fmla="*/ 1673096 w 3024845"/>
                <a:gd name="connsiteY293" fmla="*/ 660560 h 1032158"/>
                <a:gd name="connsiteX294" fmla="*/ 1673096 w 3024845"/>
                <a:gd name="connsiteY294" fmla="*/ 575307 h 1032158"/>
                <a:gd name="connsiteX295" fmla="*/ 1745104 w 3024845"/>
                <a:gd name="connsiteY295" fmla="*/ 575307 h 1032158"/>
                <a:gd name="connsiteX296" fmla="*/ 1745104 w 3024845"/>
                <a:gd name="connsiteY296" fmla="*/ 654075 h 1032158"/>
                <a:gd name="connsiteX297" fmla="*/ 1747008 w 3024845"/>
                <a:gd name="connsiteY297" fmla="*/ 654075 h 1032158"/>
                <a:gd name="connsiteX298" fmla="*/ 1748250 w 3024845"/>
                <a:gd name="connsiteY298" fmla="*/ 676598 h 1032158"/>
                <a:gd name="connsiteX299" fmla="*/ 1757926 w 3024845"/>
                <a:gd name="connsiteY299" fmla="*/ 676598 h 1032158"/>
                <a:gd name="connsiteX300" fmla="*/ 1759168 w 3024845"/>
                <a:gd name="connsiteY300" fmla="*/ 654075 h 1032158"/>
                <a:gd name="connsiteX301" fmla="*/ 1765248 w 3024845"/>
                <a:gd name="connsiteY301" fmla="*/ 654075 h 1032158"/>
                <a:gd name="connsiteX302" fmla="*/ 1766490 w 3024845"/>
                <a:gd name="connsiteY302" fmla="*/ 676598 h 1032158"/>
                <a:gd name="connsiteX303" fmla="*/ 1817112 w 3024845"/>
                <a:gd name="connsiteY303" fmla="*/ 676598 h 1032158"/>
                <a:gd name="connsiteX304" fmla="*/ 1817112 w 3024845"/>
                <a:gd name="connsiteY304" fmla="*/ 513570 h 1032158"/>
                <a:gd name="connsiteX305" fmla="*/ 2014439 w 3024845"/>
                <a:gd name="connsiteY305" fmla="*/ 513570 h 1032158"/>
                <a:gd name="connsiteX306" fmla="*/ 2014439 w 3024845"/>
                <a:gd name="connsiteY306" fmla="*/ 676598 h 1032158"/>
                <a:gd name="connsiteX307" fmla="*/ 2033136 w 3024845"/>
                <a:gd name="connsiteY307" fmla="*/ 676598 h 1032158"/>
                <a:gd name="connsiteX308" fmla="*/ 2033136 w 3024845"/>
                <a:gd name="connsiteY308" fmla="*/ 593905 h 1032158"/>
                <a:gd name="connsiteX309" fmla="*/ 2128256 w 3024845"/>
                <a:gd name="connsiteY309" fmla="*/ 593905 h 1032158"/>
                <a:gd name="connsiteX310" fmla="*/ 2146266 w 3024845"/>
                <a:gd name="connsiteY310" fmla="*/ 104983 h 1032158"/>
                <a:gd name="connsiteX311" fmla="*/ 2150320 w 3024845"/>
                <a:gd name="connsiteY311" fmla="*/ 33644 h 1032158"/>
                <a:gd name="connsiteX312" fmla="*/ 2180720 w 3024845"/>
                <a:gd name="connsiteY312" fmla="*/ 528692 h 1032158"/>
                <a:gd name="connsiteX313" fmla="*/ 2245574 w 3024845"/>
                <a:gd name="connsiteY313" fmla="*/ 528692 h 1032158"/>
                <a:gd name="connsiteX314" fmla="*/ 2245574 w 3024845"/>
                <a:gd name="connsiteY314" fmla="*/ 604354 h 1032158"/>
                <a:gd name="connsiteX315" fmla="*/ 2253681 w 3024845"/>
                <a:gd name="connsiteY315" fmla="*/ 604354 h 1032158"/>
                <a:gd name="connsiteX316" fmla="*/ 2255708 w 3024845"/>
                <a:gd name="connsiteY316" fmla="*/ 597869 h 1032158"/>
                <a:gd name="connsiteX317" fmla="*/ 2261788 w 3024845"/>
                <a:gd name="connsiteY317" fmla="*/ 597869 h 1032158"/>
                <a:gd name="connsiteX318" fmla="*/ 2263815 w 3024845"/>
                <a:gd name="connsiteY318" fmla="*/ 606516 h 1032158"/>
                <a:gd name="connsiteX319" fmla="*/ 2275975 w 3024845"/>
                <a:gd name="connsiteY319" fmla="*/ 606516 h 1032158"/>
                <a:gd name="connsiteX320" fmla="*/ 2275975 w 3024845"/>
                <a:gd name="connsiteY320" fmla="*/ 600030 h 1032158"/>
                <a:gd name="connsiteX321" fmla="*/ 2298268 w 3024845"/>
                <a:gd name="connsiteY321" fmla="*/ 600030 h 1032158"/>
                <a:gd name="connsiteX322" fmla="*/ 2298268 w 3024845"/>
                <a:gd name="connsiteY322" fmla="*/ 606516 h 1032158"/>
                <a:gd name="connsiteX323" fmla="*/ 2318535 w 3024845"/>
                <a:gd name="connsiteY323" fmla="*/ 606516 h 1032158"/>
                <a:gd name="connsiteX324" fmla="*/ 2318535 w 3024845"/>
                <a:gd name="connsiteY324" fmla="*/ 651913 h 1032158"/>
                <a:gd name="connsiteX325" fmla="*/ 2332722 w 3024845"/>
                <a:gd name="connsiteY325" fmla="*/ 651913 h 1032158"/>
                <a:gd name="connsiteX326" fmla="*/ 2332722 w 3024845"/>
                <a:gd name="connsiteY326" fmla="*/ 638942 h 1032158"/>
                <a:gd name="connsiteX327" fmla="*/ 2348936 w 3024845"/>
                <a:gd name="connsiteY327" fmla="*/ 638942 h 1032158"/>
                <a:gd name="connsiteX328" fmla="*/ 2348936 w 3024845"/>
                <a:gd name="connsiteY328" fmla="*/ 459515 h 1032158"/>
                <a:gd name="connsiteX329" fmla="*/ 2355016 w 3024845"/>
                <a:gd name="connsiteY329" fmla="*/ 453029 h 1032158"/>
                <a:gd name="connsiteX330" fmla="*/ 2427977 w 3024845"/>
                <a:gd name="connsiteY330" fmla="*/ 453029 h 1032158"/>
                <a:gd name="connsiteX331" fmla="*/ 2427977 w 3024845"/>
                <a:gd name="connsiteY331" fmla="*/ 461677 h 1032158"/>
                <a:gd name="connsiteX332" fmla="*/ 2438110 w 3024845"/>
                <a:gd name="connsiteY332" fmla="*/ 461677 h 1032158"/>
                <a:gd name="connsiteX333" fmla="*/ 2438110 w 3024845"/>
                <a:gd name="connsiteY333" fmla="*/ 576251 h 1032158"/>
                <a:gd name="connsiteX334" fmla="*/ 2460404 w 3024845"/>
                <a:gd name="connsiteY334" fmla="*/ 576251 h 1032158"/>
                <a:gd name="connsiteX335" fmla="*/ 2460404 w 3024845"/>
                <a:gd name="connsiteY335" fmla="*/ 509236 h 1032158"/>
                <a:gd name="connsiteX336" fmla="*/ 2486751 w 3024845"/>
                <a:gd name="connsiteY336" fmla="*/ 509236 h 1032158"/>
                <a:gd name="connsiteX337" fmla="*/ 2490804 w 3024845"/>
                <a:gd name="connsiteY337" fmla="*/ 504912 h 1032158"/>
                <a:gd name="connsiteX338" fmla="*/ 2498911 w 3024845"/>
                <a:gd name="connsiteY338" fmla="*/ 504912 h 1032158"/>
                <a:gd name="connsiteX339" fmla="*/ 2502964 w 3024845"/>
                <a:gd name="connsiteY339" fmla="*/ 509236 h 1032158"/>
                <a:gd name="connsiteX340" fmla="*/ 2525258 w 3024845"/>
                <a:gd name="connsiteY340" fmla="*/ 509236 h 1032158"/>
                <a:gd name="connsiteX341" fmla="*/ 2525258 w 3024845"/>
                <a:gd name="connsiteY341" fmla="*/ 392500 h 1032158"/>
                <a:gd name="connsiteX342" fmla="*/ 2582005 w 3024845"/>
                <a:gd name="connsiteY342" fmla="*/ 381691 h 1032158"/>
                <a:gd name="connsiteX343" fmla="*/ 2582005 w 3024845"/>
                <a:gd name="connsiteY343" fmla="*/ 382772 h 1032158"/>
                <a:gd name="connsiteX344" fmla="*/ 2582005 w 3024845"/>
                <a:gd name="connsiteY344" fmla="*/ 390338 h 1032158"/>
                <a:gd name="connsiteX345" fmla="*/ 2608352 w 3024845"/>
                <a:gd name="connsiteY345" fmla="*/ 390338 h 1032158"/>
                <a:gd name="connsiteX346" fmla="*/ 2608352 w 3024845"/>
                <a:gd name="connsiteY346" fmla="*/ 645428 h 1032158"/>
                <a:gd name="connsiteX347" fmla="*/ 2630646 w 3024845"/>
                <a:gd name="connsiteY347" fmla="*/ 645428 h 1032158"/>
                <a:gd name="connsiteX348" fmla="*/ 2630646 w 3024845"/>
                <a:gd name="connsiteY348" fmla="*/ 641104 h 1032158"/>
                <a:gd name="connsiteX349" fmla="*/ 2642806 w 3024845"/>
                <a:gd name="connsiteY349" fmla="*/ 641104 h 1032158"/>
                <a:gd name="connsiteX350" fmla="*/ 2642806 w 3024845"/>
                <a:gd name="connsiteY350" fmla="*/ 645428 h 1032158"/>
                <a:gd name="connsiteX351" fmla="*/ 2667126 w 3024845"/>
                <a:gd name="connsiteY351" fmla="*/ 645428 h 1032158"/>
                <a:gd name="connsiteX352" fmla="*/ 2667126 w 3024845"/>
                <a:gd name="connsiteY352" fmla="*/ 632457 h 1032158"/>
                <a:gd name="connsiteX353" fmla="*/ 2695500 w 3024845"/>
                <a:gd name="connsiteY353" fmla="*/ 632457 h 1032158"/>
                <a:gd name="connsiteX354" fmla="*/ 2707660 w 3024845"/>
                <a:gd name="connsiteY354" fmla="*/ 628133 h 1032158"/>
                <a:gd name="connsiteX355" fmla="*/ 2727927 w 3024845"/>
                <a:gd name="connsiteY355" fmla="*/ 632457 h 1032158"/>
                <a:gd name="connsiteX356" fmla="*/ 2727927 w 3024845"/>
                <a:gd name="connsiteY356" fmla="*/ 615163 h 1032158"/>
                <a:gd name="connsiteX357" fmla="*/ 2736034 w 3024845"/>
                <a:gd name="connsiteY357" fmla="*/ 615163 h 1032158"/>
                <a:gd name="connsiteX358" fmla="*/ 2736034 w 3024845"/>
                <a:gd name="connsiteY358" fmla="*/ 602192 h 1032158"/>
                <a:gd name="connsiteX359" fmla="*/ 2792781 w 3024845"/>
                <a:gd name="connsiteY359" fmla="*/ 602192 h 1032158"/>
                <a:gd name="connsiteX360" fmla="*/ 2792781 w 3024845"/>
                <a:gd name="connsiteY360" fmla="*/ 571927 h 1032158"/>
                <a:gd name="connsiteX361" fmla="*/ 2811021 w 3024845"/>
                <a:gd name="connsiteY361" fmla="*/ 571927 h 1032158"/>
                <a:gd name="connsiteX362" fmla="*/ 2811021 w 3024845"/>
                <a:gd name="connsiteY362" fmla="*/ 565442 h 1032158"/>
                <a:gd name="connsiteX363" fmla="*/ 2823181 w 3024845"/>
                <a:gd name="connsiteY363" fmla="*/ 565442 h 1032158"/>
                <a:gd name="connsiteX364" fmla="*/ 2823181 w 3024845"/>
                <a:gd name="connsiteY364" fmla="*/ 571927 h 1032158"/>
                <a:gd name="connsiteX365" fmla="*/ 2839395 w 3024845"/>
                <a:gd name="connsiteY365" fmla="*/ 571927 h 1032158"/>
                <a:gd name="connsiteX366" fmla="*/ 2839395 w 3024845"/>
                <a:gd name="connsiteY366" fmla="*/ 621648 h 1032158"/>
                <a:gd name="connsiteX367" fmla="*/ 2871822 w 3024845"/>
                <a:gd name="connsiteY367" fmla="*/ 621648 h 1032158"/>
                <a:gd name="connsiteX368" fmla="*/ 2871822 w 3024845"/>
                <a:gd name="connsiteY368" fmla="*/ 595707 h 1032158"/>
                <a:gd name="connsiteX369" fmla="*/ 2910329 w 3024845"/>
                <a:gd name="connsiteY369" fmla="*/ 595707 h 1032158"/>
                <a:gd name="connsiteX370" fmla="*/ 2910329 w 3024845"/>
                <a:gd name="connsiteY370" fmla="*/ 565442 h 1032158"/>
                <a:gd name="connsiteX371" fmla="*/ 2958970 w 3024845"/>
                <a:gd name="connsiteY371" fmla="*/ 565442 h 1032158"/>
                <a:gd name="connsiteX372" fmla="*/ 2958970 w 3024845"/>
                <a:gd name="connsiteY372" fmla="*/ 676598 h 1032158"/>
                <a:gd name="connsiteX373" fmla="*/ 2958970 w 3024845"/>
                <a:gd name="connsiteY373" fmla="*/ 690377 h 1032158"/>
                <a:gd name="connsiteX374" fmla="*/ 3024845 w 3024845"/>
                <a:gd name="connsiteY374" fmla="*/ 690377 h 1032158"/>
                <a:gd name="connsiteX375" fmla="*/ 3024845 w 3024845"/>
                <a:gd name="connsiteY375" fmla="*/ 1032158 h 1032158"/>
                <a:gd name="connsiteX376" fmla="*/ 2054 w 3024845"/>
                <a:gd name="connsiteY376" fmla="*/ 1029825 h 1032158"/>
                <a:gd name="connsiteX377" fmla="*/ 0 w 3024845"/>
                <a:gd name="connsiteY377" fmla="*/ 595707 h 1032158"/>
                <a:gd name="connsiteX378" fmla="*/ 20267 w 3024845"/>
                <a:gd name="connsiteY378" fmla="*/ 595707 h 1032158"/>
                <a:gd name="connsiteX379" fmla="*/ 20774 w 3024845"/>
                <a:gd name="connsiteY379" fmla="*/ 594626 h 1032158"/>
                <a:gd name="connsiteX380" fmla="*/ 24320 w 3024845"/>
                <a:gd name="connsiteY380" fmla="*/ 587060 h 1032158"/>
                <a:gd name="connsiteX381" fmla="*/ 26094 w 3024845"/>
                <a:gd name="connsiteY381" fmla="*/ 587330 h 1032158"/>
                <a:gd name="connsiteX382" fmla="*/ 38507 w 3024845"/>
                <a:gd name="connsiteY382" fmla="*/ 589221 h 1032158"/>
                <a:gd name="connsiteX383" fmla="*/ 39014 w 3024845"/>
                <a:gd name="connsiteY383" fmla="*/ 590573 h 1032158"/>
                <a:gd name="connsiteX384" fmla="*/ 42560 w 3024845"/>
                <a:gd name="connsiteY384" fmla="*/ 600030 h 1032158"/>
                <a:gd name="connsiteX385" fmla="*/ 68907 w 3024845"/>
                <a:gd name="connsiteY385" fmla="*/ 602192 h 1032158"/>
                <a:gd name="connsiteX386" fmla="*/ 68907 w 3024845"/>
                <a:gd name="connsiteY386" fmla="*/ 478971 h 1032158"/>
                <a:gd name="connsiteX387" fmla="*/ 70934 w 3024845"/>
                <a:gd name="connsiteY387" fmla="*/ 478971 h 1032158"/>
                <a:gd name="connsiteX388" fmla="*/ 85121 w 3024845"/>
                <a:gd name="connsiteY388" fmla="*/ 478971 h 1032158"/>
                <a:gd name="connsiteX389" fmla="*/ 85121 w 3024845"/>
                <a:gd name="connsiteY389" fmla="*/ 342779 h 1032158"/>
                <a:gd name="connsiteX390" fmla="*/ 86894 w 3024845"/>
                <a:gd name="connsiteY390" fmla="*/ 342779 h 1032158"/>
                <a:gd name="connsiteX391" fmla="*/ 99308 w 3024845"/>
                <a:gd name="connsiteY391" fmla="*/ 342779 h 1032158"/>
                <a:gd name="connsiteX392" fmla="*/ 99308 w 3024845"/>
                <a:gd name="connsiteY392" fmla="*/ 228205 h 1032158"/>
                <a:gd name="connsiteX393" fmla="*/ 103361 w 3024845"/>
                <a:gd name="connsiteY393" fmla="*/ 200101 h 1032158"/>
                <a:gd name="connsiteX394" fmla="*/ 105388 w 3024845"/>
                <a:gd name="connsiteY394" fmla="*/ 200101 h 1032158"/>
                <a:gd name="connsiteX395" fmla="*/ 119575 w 3024845"/>
                <a:gd name="connsiteY395" fmla="*/ 200101 h 1032158"/>
                <a:gd name="connsiteX0" fmla="*/ 119575 w 3024845"/>
                <a:gd name="connsiteY0" fmla="*/ 95357 h 927414"/>
                <a:gd name="connsiteX1" fmla="*/ 200642 w 3024845"/>
                <a:gd name="connsiteY1" fmla="*/ 93196 h 927414"/>
                <a:gd name="connsiteX2" fmla="*/ 202669 w 3024845"/>
                <a:gd name="connsiteY2" fmla="*/ 93196 h 927414"/>
                <a:gd name="connsiteX3" fmla="*/ 216856 w 3024845"/>
                <a:gd name="connsiteY3" fmla="*/ 93196 h 927414"/>
                <a:gd name="connsiteX4" fmla="*/ 216856 w 3024845"/>
                <a:gd name="connsiteY4" fmla="*/ 116975 h 927414"/>
                <a:gd name="connsiteX5" fmla="*/ 217363 w 3024845"/>
                <a:gd name="connsiteY5" fmla="*/ 117786 h 927414"/>
                <a:gd name="connsiteX6" fmla="*/ 220909 w 3024845"/>
                <a:gd name="connsiteY6" fmla="*/ 123461 h 927414"/>
                <a:gd name="connsiteX7" fmla="*/ 220909 w 3024845"/>
                <a:gd name="connsiteY7" fmla="*/ 238035 h 927414"/>
                <a:gd name="connsiteX8" fmla="*/ 223189 w 3024845"/>
                <a:gd name="connsiteY8" fmla="*/ 238035 h 927414"/>
                <a:gd name="connsiteX9" fmla="*/ 239150 w 3024845"/>
                <a:gd name="connsiteY9" fmla="*/ 238035 h 927414"/>
                <a:gd name="connsiteX10" fmla="*/ 239150 w 3024845"/>
                <a:gd name="connsiteY10" fmla="*/ 378550 h 927414"/>
                <a:gd name="connsiteX11" fmla="*/ 240670 w 3024845"/>
                <a:gd name="connsiteY11" fmla="*/ 378280 h 927414"/>
                <a:gd name="connsiteX12" fmla="*/ 251310 w 3024845"/>
                <a:gd name="connsiteY12" fmla="*/ 376389 h 927414"/>
                <a:gd name="connsiteX13" fmla="*/ 249283 w 3024845"/>
                <a:gd name="connsiteY13" fmla="*/ 465021 h 927414"/>
                <a:gd name="connsiteX14" fmla="*/ 250803 w 3024845"/>
                <a:gd name="connsiteY14" fmla="*/ 465292 h 927414"/>
                <a:gd name="connsiteX15" fmla="*/ 261443 w 3024845"/>
                <a:gd name="connsiteY15" fmla="*/ 467183 h 927414"/>
                <a:gd name="connsiteX16" fmla="*/ 261696 w 3024845"/>
                <a:gd name="connsiteY16" fmla="*/ 467994 h 927414"/>
                <a:gd name="connsiteX17" fmla="*/ 263470 w 3024845"/>
                <a:gd name="connsiteY17" fmla="*/ 473669 h 927414"/>
                <a:gd name="connsiteX18" fmla="*/ 264230 w 3024845"/>
                <a:gd name="connsiteY18" fmla="*/ 471237 h 927414"/>
                <a:gd name="connsiteX19" fmla="*/ 269550 w 3024845"/>
                <a:gd name="connsiteY19" fmla="*/ 454213 h 927414"/>
                <a:gd name="connsiteX20" fmla="*/ 271323 w 3024845"/>
                <a:gd name="connsiteY20" fmla="*/ 454213 h 927414"/>
                <a:gd name="connsiteX21" fmla="*/ 283737 w 3024845"/>
                <a:gd name="connsiteY21" fmla="*/ 454213 h 927414"/>
                <a:gd name="connsiteX22" fmla="*/ 283737 w 3024845"/>
                <a:gd name="connsiteY22" fmla="*/ 486639 h 927414"/>
                <a:gd name="connsiteX23" fmla="*/ 284750 w 3024845"/>
                <a:gd name="connsiteY23" fmla="*/ 487180 h 927414"/>
                <a:gd name="connsiteX24" fmla="*/ 291844 w 3024845"/>
                <a:gd name="connsiteY24" fmla="*/ 490963 h 927414"/>
                <a:gd name="connsiteX25" fmla="*/ 291844 w 3024845"/>
                <a:gd name="connsiteY25" fmla="*/ 492314 h 927414"/>
                <a:gd name="connsiteX26" fmla="*/ 291844 w 3024845"/>
                <a:gd name="connsiteY26" fmla="*/ 501772 h 927414"/>
                <a:gd name="connsiteX27" fmla="*/ 336431 w 3024845"/>
                <a:gd name="connsiteY27" fmla="*/ 501772 h 927414"/>
                <a:gd name="connsiteX28" fmla="*/ 336431 w 3024845"/>
                <a:gd name="connsiteY28" fmla="*/ 502853 h 927414"/>
                <a:gd name="connsiteX29" fmla="*/ 336431 w 3024845"/>
                <a:gd name="connsiteY29" fmla="*/ 510419 h 927414"/>
                <a:gd name="connsiteX30" fmla="*/ 338457 w 3024845"/>
                <a:gd name="connsiteY30" fmla="*/ 510419 h 927414"/>
                <a:gd name="connsiteX31" fmla="*/ 352644 w 3024845"/>
                <a:gd name="connsiteY31" fmla="*/ 510419 h 927414"/>
                <a:gd name="connsiteX32" fmla="*/ 352644 w 3024845"/>
                <a:gd name="connsiteY32" fmla="*/ 480154 h 927414"/>
                <a:gd name="connsiteX33" fmla="*/ 397231 w 3024845"/>
                <a:gd name="connsiteY33" fmla="*/ 480154 h 927414"/>
                <a:gd name="connsiteX34" fmla="*/ 397231 w 3024845"/>
                <a:gd name="connsiteY34" fmla="*/ 478803 h 927414"/>
                <a:gd name="connsiteX35" fmla="*/ 397231 w 3024845"/>
                <a:gd name="connsiteY35" fmla="*/ 469345 h 927414"/>
                <a:gd name="connsiteX36" fmla="*/ 398245 w 3024845"/>
                <a:gd name="connsiteY36" fmla="*/ 469345 h 927414"/>
                <a:gd name="connsiteX37" fmla="*/ 405338 w 3024845"/>
                <a:gd name="connsiteY37" fmla="*/ 469345 h 927414"/>
                <a:gd name="connsiteX38" fmla="*/ 405338 w 3024845"/>
                <a:gd name="connsiteY38" fmla="*/ 467454 h 927414"/>
                <a:gd name="connsiteX39" fmla="*/ 405338 w 3024845"/>
                <a:gd name="connsiteY39" fmla="*/ 454213 h 927414"/>
                <a:gd name="connsiteX40" fmla="*/ 406098 w 3024845"/>
                <a:gd name="connsiteY40" fmla="*/ 454213 h 927414"/>
                <a:gd name="connsiteX41" fmla="*/ 411418 w 3024845"/>
                <a:gd name="connsiteY41" fmla="*/ 454213 h 927414"/>
                <a:gd name="connsiteX42" fmla="*/ 411418 w 3024845"/>
                <a:gd name="connsiteY42" fmla="*/ 453132 h 927414"/>
                <a:gd name="connsiteX43" fmla="*/ 411418 w 3024845"/>
                <a:gd name="connsiteY43" fmla="*/ 445565 h 927414"/>
                <a:gd name="connsiteX44" fmla="*/ 413445 w 3024845"/>
                <a:gd name="connsiteY44" fmla="*/ 445565 h 927414"/>
                <a:gd name="connsiteX45" fmla="*/ 427632 w 3024845"/>
                <a:gd name="connsiteY45" fmla="*/ 445565 h 927414"/>
                <a:gd name="connsiteX46" fmla="*/ 427632 w 3024845"/>
                <a:gd name="connsiteY46" fmla="*/ 446646 h 927414"/>
                <a:gd name="connsiteX47" fmla="*/ 427632 w 3024845"/>
                <a:gd name="connsiteY47" fmla="*/ 454213 h 927414"/>
                <a:gd name="connsiteX48" fmla="*/ 449925 w 3024845"/>
                <a:gd name="connsiteY48" fmla="*/ 454213 h 927414"/>
                <a:gd name="connsiteX49" fmla="*/ 449925 w 3024845"/>
                <a:gd name="connsiteY49" fmla="*/ 452321 h 927414"/>
                <a:gd name="connsiteX50" fmla="*/ 449925 w 3024845"/>
                <a:gd name="connsiteY50" fmla="*/ 439080 h 927414"/>
                <a:gd name="connsiteX51" fmla="*/ 451699 w 3024845"/>
                <a:gd name="connsiteY51" fmla="*/ 439080 h 927414"/>
                <a:gd name="connsiteX52" fmla="*/ 464112 w 3024845"/>
                <a:gd name="connsiteY52" fmla="*/ 439080 h 927414"/>
                <a:gd name="connsiteX53" fmla="*/ 464112 w 3024845"/>
                <a:gd name="connsiteY53" fmla="*/ 462860 h 927414"/>
                <a:gd name="connsiteX54" fmla="*/ 465126 w 3024845"/>
                <a:gd name="connsiteY54" fmla="*/ 462860 h 927414"/>
                <a:gd name="connsiteX55" fmla="*/ 472219 w 3024845"/>
                <a:gd name="connsiteY55" fmla="*/ 462860 h 927414"/>
                <a:gd name="connsiteX56" fmla="*/ 472219 w 3024845"/>
                <a:gd name="connsiteY56" fmla="*/ 461779 h 927414"/>
                <a:gd name="connsiteX57" fmla="*/ 472219 w 3024845"/>
                <a:gd name="connsiteY57" fmla="*/ 454213 h 927414"/>
                <a:gd name="connsiteX58" fmla="*/ 473992 w 3024845"/>
                <a:gd name="connsiteY58" fmla="*/ 454213 h 927414"/>
                <a:gd name="connsiteX59" fmla="*/ 486406 w 3024845"/>
                <a:gd name="connsiteY59" fmla="*/ 454213 h 927414"/>
                <a:gd name="connsiteX60" fmla="*/ 486406 w 3024845"/>
                <a:gd name="connsiteY60" fmla="*/ 480154 h 927414"/>
                <a:gd name="connsiteX61" fmla="*/ 488433 w 3024845"/>
                <a:gd name="connsiteY61" fmla="*/ 480154 h 927414"/>
                <a:gd name="connsiteX62" fmla="*/ 502619 w 3024845"/>
                <a:gd name="connsiteY62" fmla="*/ 480154 h 927414"/>
                <a:gd name="connsiteX63" fmla="*/ 502619 w 3024845"/>
                <a:gd name="connsiteY63" fmla="*/ 481775 h 927414"/>
                <a:gd name="connsiteX64" fmla="*/ 502619 w 3024845"/>
                <a:gd name="connsiteY64" fmla="*/ 493125 h 927414"/>
                <a:gd name="connsiteX65" fmla="*/ 503379 w 3024845"/>
                <a:gd name="connsiteY65" fmla="*/ 493125 h 927414"/>
                <a:gd name="connsiteX66" fmla="*/ 508700 w 3024845"/>
                <a:gd name="connsiteY66" fmla="*/ 493125 h 927414"/>
                <a:gd name="connsiteX67" fmla="*/ 508700 w 3024845"/>
                <a:gd name="connsiteY67" fmla="*/ 492314 h 927414"/>
                <a:gd name="connsiteX68" fmla="*/ 508700 w 3024845"/>
                <a:gd name="connsiteY68" fmla="*/ 486639 h 927414"/>
                <a:gd name="connsiteX69" fmla="*/ 539100 w 3024845"/>
                <a:gd name="connsiteY69" fmla="*/ 486639 h 927414"/>
                <a:gd name="connsiteX70" fmla="*/ 539100 w 3024845"/>
                <a:gd name="connsiteY70" fmla="*/ 510419 h 927414"/>
                <a:gd name="connsiteX71" fmla="*/ 540113 w 3024845"/>
                <a:gd name="connsiteY71" fmla="*/ 510419 h 927414"/>
                <a:gd name="connsiteX72" fmla="*/ 547207 w 3024845"/>
                <a:gd name="connsiteY72" fmla="*/ 510419 h 927414"/>
                <a:gd name="connsiteX73" fmla="*/ 547207 w 3024845"/>
                <a:gd name="connsiteY73" fmla="*/ 511500 h 927414"/>
                <a:gd name="connsiteX74" fmla="*/ 547207 w 3024845"/>
                <a:gd name="connsiteY74" fmla="*/ 519066 h 927414"/>
                <a:gd name="connsiteX75" fmla="*/ 547967 w 3024845"/>
                <a:gd name="connsiteY75" fmla="*/ 519066 h 927414"/>
                <a:gd name="connsiteX76" fmla="*/ 553287 w 3024845"/>
                <a:gd name="connsiteY76" fmla="*/ 519066 h 927414"/>
                <a:gd name="connsiteX77" fmla="*/ 553287 w 3024845"/>
                <a:gd name="connsiteY77" fmla="*/ 516904 h 927414"/>
                <a:gd name="connsiteX78" fmla="*/ 553287 w 3024845"/>
                <a:gd name="connsiteY78" fmla="*/ 501772 h 927414"/>
                <a:gd name="connsiteX79" fmla="*/ 554300 w 3024845"/>
                <a:gd name="connsiteY79" fmla="*/ 501772 h 927414"/>
                <a:gd name="connsiteX80" fmla="*/ 561394 w 3024845"/>
                <a:gd name="connsiteY80" fmla="*/ 501772 h 927414"/>
                <a:gd name="connsiteX81" fmla="*/ 561394 w 3024845"/>
                <a:gd name="connsiteY81" fmla="*/ 502853 h 927414"/>
                <a:gd name="connsiteX82" fmla="*/ 561394 w 3024845"/>
                <a:gd name="connsiteY82" fmla="*/ 510419 h 927414"/>
                <a:gd name="connsiteX83" fmla="*/ 566714 w 3024845"/>
                <a:gd name="connsiteY83" fmla="*/ 508426 h 927414"/>
                <a:gd name="connsiteX84" fmla="*/ 567474 w 3024845"/>
                <a:gd name="connsiteY84" fmla="*/ 507446 h 927414"/>
                <a:gd name="connsiteX85" fmla="*/ 567474 w 3024845"/>
                <a:gd name="connsiteY85" fmla="*/ 501772 h 927414"/>
                <a:gd name="connsiteX86" fmla="*/ 605981 w 3024845"/>
                <a:gd name="connsiteY86" fmla="*/ 501772 h 927414"/>
                <a:gd name="connsiteX87" fmla="*/ 605981 w 3024845"/>
                <a:gd name="connsiteY87" fmla="*/ 525551 h 927414"/>
                <a:gd name="connsiteX88" fmla="*/ 608007 w 3024845"/>
                <a:gd name="connsiteY88" fmla="*/ 525551 h 927414"/>
                <a:gd name="connsiteX89" fmla="*/ 622194 w 3024845"/>
                <a:gd name="connsiteY89" fmla="*/ 525551 h 927414"/>
                <a:gd name="connsiteX90" fmla="*/ 622194 w 3024845"/>
                <a:gd name="connsiteY90" fmla="*/ 526632 h 927414"/>
                <a:gd name="connsiteX91" fmla="*/ 622194 w 3024845"/>
                <a:gd name="connsiteY91" fmla="*/ 534198 h 927414"/>
                <a:gd name="connsiteX92" fmla="*/ 623968 w 3024845"/>
                <a:gd name="connsiteY92" fmla="*/ 534198 h 927414"/>
                <a:gd name="connsiteX93" fmla="*/ 636381 w 3024845"/>
                <a:gd name="connsiteY93" fmla="*/ 534198 h 927414"/>
                <a:gd name="connsiteX94" fmla="*/ 636381 w 3024845"/>
                <a:gd name="connsiteY94" fmla="*/ 510419 h 927414"/>
                <a:gd name="connsiteX95" fmla="*/ 637394 w 3024845"/>
                <a:gd name="connsiteY95" fmla="*/ 510419 h 927414"/>
                <a:gd name="connsiteX96" fmla="*/ 644488 w 3024845"/>
                <a:gd name="connsiteY96" fmla="*/ 510419 h 927414"/>
                <a:gd name="connsiteX97" fmla="*/ 644488 w 3024845"/>
                <a:gd name="connsiteY97" fmla="*/ 477992 h 927414"/>
                <a:gd name="connsiteX98" fmla="*/ 645501 w 3024845"/>
                <a:gd name="connsiteY98" fmla="*/ 477992 h 927414"/>
                <a:gd name="connsiteX99" fmla="*/ 652595 w 3024845"/>
                <a:gd name="connsiteY99" fmla="*/ 477992 h 927414"/>
                <a:gd name="connsiteX100" fmla="*/ 652595 w 3024845"/>
                <a:gd name="connsiteY100" fmla="*/ 476101 h 927414"/>
                <a:gd name="connsiteX101" fmla="*/ 652595 w 3024845"/>
                <a:gd name="connsiteY101" fmla="*/ 462860 h 927414"/>
                <a:gd name="connsiteX102" fmla="*/ 651328 w 3024845"/>
                <a:gd name="connsiteY102" fmla="*/ 461238 h 927414"/>
                <a:gd name="connsiteX103" fmla="*/ 656648 w 3024845"/>
                <a:gd name="connsiteY103" fmla="*/ 449889 h 927414"/>
                <a:gd name="connsiteX104" fmla="*/ 664755 w 3024845"/>
                <a:gd name="connsiteY104" fmla="*/ 477992 h 927414"/>
                <a:gd name="connsiteX105" fmla="*/ 665515 w 3024845"/>
                <a:gd name="connsiteY105" fmla="*/ 477992 h 927414"/>
                <a:gd name="connsiteX106" fmla="*/ 670835 w 3024845"/>
                <a:gd name="connsiteY106" fmla="*/ 477992 h 927414"/>
                <a:gd name="connsiteX107" fmla="*/ 670835 w 3024845"/>
                <a:gd name="connsiteY107" fmla="*/ 372065 h 927414"/>
                <a:gd name="connsiteX108" fmla="*/ 672355 w 3024845"/>
                <a:gd name="connsiteY108" fmla="*/ 372065 h 927414"/>
                <a:gd name="connsiteX109" fmla="*/ 682995 w 3024845"/>
                <a:gd name="connsiteY109" fmla="*/ 372065 h 927414"/>
                <a:gd name="connsiteX110" fmla="*/ 682995 w 3024845"/>
                <a:gd name="connsiteY110" fmla="*/ 324506 h 927414"/>
                <a:gd name="connsiteX111" fmla="*/ 709342 w 3024845"/>
                <a:gd name="connsiteY111" fmla="*/ 324506 h 927414"/>
                <a:gd name="connsiteX112" fmla="*/ 709342 w 3024845"/>
                <a:gd name="connsiteY112" fmla="*/ 302888 h 927414"/>
                <a:gd name="connsiteX113" fmla="*/ 743796 w 3024845"/>
                <a:gd name="connsiteY113" fmla="*/ 302888 h 927414"/>
                <a:gd name="connsiteX114" fmla="*/ 743796 w 3024845"/>
                <a:gd name="connsiteY114" fmla="*/ 305320 h 927414"/>
                <a:gd name="connsiteX115" fmla="*/ 743796 w 3024845"/>
                <a:gd name="connsiteY115" fmla="*/ 322344 h 927414"/>
                <a:gd name="connsiteX116" fmla="*/ 746076 w 3024845"/>
                <a:gd name="connsiteY116" fmla="*/ 322344 h 927414"/>
                <a:gd name="connsiteX117" fmla="*/ 762036 w 3024845"/>
                <a:gd name="connsiteY117" fmla="*/ 322344 h 927414"/>
                <a:gd name="connsiteX118" fmla="*/ 762036 w 3024845"/>
                <a:gd name="connsiteY118" fmla="*/ 369903 h 927414"/>
                <a:gd name="connsiteX119" fmla="*/ 763049 w 3024845"/>
                <a:gd name="connsiteY119" fmla="*/ 369903 h 927414"/>
                <a:gd name="connsiteX120" fmla="*/ 770143 w 3024845"/>
                <a:gd name="connsiteY120" fmla="*/ 369903 h 927414"/>
                <a:gd name="connsiteX121" fmla="*/ 784330 w 3024845"/>
                <a:gd name="connsiteY121" fmla="*/ 374227 h 927414"/>
                <a:gd name="connsiteX122" fmla="*/ 784330 w 3024845"/>
                <a:gd name="connsiteY122" fmla="*/ 413139 h 927414"/>
                <a:gd name="connsiteX123" fmla="*/ 785343 w 3024845"/>
                <a:gd name="connsiteY123" fmla="*/ 413139 h 927414"/>
                <a:gd name="connsiteX124" fmla="*/ 792436 w 3024845"/>
                <a:gd name="connsiteY124" fmla="*/ 413139 h 927414"/>
                <a:gd name="connsiteX125" fmla="*/ 792436 w 3024845"/>
                <a:gd name="connsiteY125" fmla="*/ 414760 h 927414"/>
                <a:gd name="connsiteX126" fmla="*/ 792436 w 3024845"/>
                <a:gd name="connsiteY126" fmla="*/ 426109 h 927414"/>
                <a:gd name="connsiteX127" fmla="*/ 794463 w 3024845"/>
                <a:gd name="connsiteY127" fmla="*/ 426109 h 927414"/>
                <a:gd name="connsiteX128" fmla="*/ 808650 w 3024845"/>
                <a:gd name="connsiteY128" fmla="*/ 426109 h 927414"/>
                <a:gd name="connsiteX129" fmla="*/ 814730 w 3024845"/>
                <a:gd name="connsiteY129" fmla="*/ 432595 h 927414"/>
                <a:gd name="connsiteX130" fmla="*/ 814730 w 3024845"/>
                <a:gd name="connsiteY130" fmla="*/ 454213 h 927414"/>
                <a:gd name="connsiteX131" fmla="*/ 817010 w 3024845"/>
                <a:gd name="connsiteY131" fmla="*/ 454213 h 927414"/>
                <a:gd name="connsiteX132" fmla="*/ 832970 w 3024845"/>
                <a:gd name="connsiteY132" fmla="*/ 454213 h 927414"/>
                <a:gd name="connsiteX133" fmla="*/ 832970 w 3024845"/>
                <a:gd name="connsiteY133" fmla="*/ 455293 h 927414"/>
                <a:gd name="connsiteX134" fmla="*/ 832970 w 3024845"/>
                <a:gd name="connsiteY134" fmla="*/ 462860 h 927414"/>
                <a:gd name="connsiteX135" fmla="*/ 834237 w 3024845"/>
                <a:gd name="connsiteY135" fmla="*/ 462860 h 927414"/>
                <a:gd name="connsiteX136" fmla="*/ 843104 w 3024845"/>
                <a:gd name="connsiteY136" fmla="*/ 462860 h 927414"/>
                <a:gd name="connsiteX137" fmla="*/ 843104 w 3024845"/>
                <a:gd name="connsiteY137" fmla="*/ 465021 h 927414"/>
                <a:gd name="connsiteX138" fmla="*/ 843104 w 3024845"/>
                <a:gd name="connsiteY138" fmla="*/ 480154 h 927414"/>
                <a:gd name="connsiteX139" fmla="*/ 847157 w 3024845"/>
                <a:gd name="connsiteY139" fmla="*/ 478262 h 927414"/>
                <a:gd name="connsiteX140" fmla="*/ 847157 w 3024845"/>
                <a:gd name="connsiteY140" fmla="*/ 465021 h 927414"/>
                <a:gd name="connsiteX141" fmla="*/ 848170 w 3024845"/>
                <a:gd name="connsiteY141" fmla="*/ 465021 h 927414"/>
                <a:gd name="connsiteX142" fmla="*/ 855264 w 3024845"/>
                <a:gd name="connsiteY142" fmla="*/ 465021 h 927414"/>
                <a:gd name="connsiteX143" fmla="*/ 855264 w 3024845"/>
                <a:gd name="connsiteY143" fmla="*/ 466643 h 927414"/>
                <a:gd name="connsiteX144" fmla="*/ 855264 w 3024845"/>
                <a:gd name="connsiteY144" fmla="*/ 477992 h 927414"/>
                <a:gd name="connsiteX145" fmla="*/ 856024 w 3024845"/>
                <a:gd name="connsiteY145" fmla="*/ 477992 h 927414"/>
                <a:gd name="connsiteX146" fmla="*/ 861344 w 3024845"/>
                <a:gd name="connsiteY146" fmla="*/ 477992 h 927414"/>
                <a:gd name="connsiteX147" fmla="*/ 909984 w 3024845"/>
                <a:gd name="connsiteY147" fmla="*/ 473669 h 927414"/>
                <a:gd name="connsiteX148" fmla="*/ 909984 w 3024845"/>
                <a:gd name="connsiteY148" fmla="*/ 475020 h 927414"/>
                <a:gd name="connsiteX149" fmla="*/ 909984 w 3024845"/>
                <a:gd name="connsiteY149" fmla="*/ 484477 h 927414"/>
                <a:gd name="connsiteX150" fmla="*/ 910744 w 3024845"/>
                <a:gd name="connsiteY150" fmla="*/ 484477 h 927414"/>
                <a:gd name="connsiteX151" fmla="*/ 916065 w 3024845"/>
                <a:gd name="connsiteY151" fmla="*/ 484477 h 927414"/>
                <a:gd name="connsiteX152" fmla="*/ 916065 w 3024845"/>
                <a:gd name="connsiteY152" fmla="*/ 486639 h 927414"/>
                <a:gd name="connsiteX153" fmla="*/ 916065 w 3024845"/>
                <a:gd name="connsiteY153" fmla="*/ 501772 h 927414"/>
                <a:gd name="connsiteX154" fmla="*/ 918091 w 3024845"/>
                <a:gd name="connsiteY154" fmla="*/ 500421 h 927414"/>
                <a:gd name="connsiteX155" fmla="*/ 932278 w 3024845"/>
                <a:gd name="connsiteY155" fmla="*/ 490963 h 927414"/>
                <a:gd name="connsiteX156" fmla="*/ 938358 w 3024845"/>
                <a:gd name="connsiteY156" fmla="*/ 449889 h 927414"/>
                <a:gd name="connsiteX157" fmla="*/ 939118 w 3024845"/>
                <a:gd name="connsiteY157" fmla="*/ 449619 h 927414"/>
                <a:gd name="connsiteX158" fmla="*/ 944438 w 3024845"/>
                <a:gd name="connsiteY158" fmla="*/ 447727 h 927414"/>
                <a:gd name="connsiteX159" fmla="*/ 946465 w 3024845"/>
                <a:gd name="connsiteY159" fmla="*/ 378550 h 927414"/>
                <a:gd name="connsiteX160" fmla="*/ 948492 w 3024845"/>
                <a:gd name="connsiteY160" fmla="*/ 447727 h 927414"/>
                <a:gd name="connsiteX161" fmla="*/ 949252 w 3024845"/>
                <a:gd name="connsiteY161" fmla="*/ 447997 h 927414"/>
                <a:gd name="connsiteX162" fmla="*/ 954572 w 3024845"/>
                <a:gd name="connsiteY162" fmla="*/ 449889 h 927414"/>
                <a:gd name="connsiteX163" fmla="*/ 954572 w 3024845"/>
                <a:gd name="connsiteY163" fmla="*/ 363418 h 927414"/>
                <a:gd name="connsiteX164" fmla="*/ 958625 w 3024845"/>
                <a:gd name="connsiteY164" fmla="*/ 330991 h 927414"/>
                <a:gd name="connsiteX165" fmla="*/ 997132 w 3024845"/>
                <a:gd name="connsiteY165" fmla="*/ 330991 h 927414"/>
                <a:gd name="connsiteX166" fmla="*/ 997132 w 3024845"/>
                <a:gd name="connsiteY166" fmla="*/ 363418 h 927414"/>
                <a:gd name="connsiteX167" fmla="*/ 997892 w 3024845"/>
                <a:gd name="connsiteY167" fmla="*/ 363418 h 927414"/>
                <a:gd name="connsiteX168" fmla="*/ 1003212 w 3024845"/>
                <a:gd name="connsiteY168" fmla="*/ 363418 h 927414"/>
                <a:gd name="connsiteX169" fmla="*/ 1003212 w 3024845"/>
                <a:gd name="connsiteY169" fmla="*/ 281270 h 927414"/>
                <a:gd name="connsiteX170" fmla="*/ 1004986 w 3024845"/>
                <a:gd name="connsiteY170" fmla="*/ 281270 h 927414"/>
                <a:gd name="connsiteX171" fmla="*/ 1017399 w 3024845"/>
                <a:gd name="connsiteY171" fmla="*/ 281270 h 927414"/>
                <a:gd name="connsiteX172" fmla="*/ 1017399 w 3024845"/>
                <a:gd name="connsiteY172" fmla="*/ 279379 h 927414"/>
                <a:gd name="connsiteX173" fmla="*/ 1017399 w 3024845"/>
                <a:gd name="connsiteY173" fmla="*/ 266138 h 927414"/>
                <a:gd name="connsiteX174" fmla="*/ 1039693 w 3024845"/>
                <a:gd name="connsiteY174" fmla="*/ 266138 h 927414"/>
                <a:gd name="connsiteX175" fmla="*/ 1039693 w 3024845"/>
                <a:gd name="connsiteY175" fmla="*/ 265057 h 927414"/>
                <a:gd name="connsiteX176" fmla="*/ 1039693 w 3024845"/>
                <a:gd name="connsiteY176" fmla="*/ 257491 h 927414"/>
                <a:gd name="connsiteX177" fmla="*/ 1041466 w 3024845"/>
                <a:gd name="connsiteY177" fmla="*/ 257491 h 927414"/>
                <a:gd name="connsiteX178" fmla="*/ 1053880 w 3024845"/>
                <a:gd name="connsiteY178" fmla="*/ 257491 h 927414"/>
                <a:gd name="connsiteX179" fmla="*/ 1053880 w 3024845"/>
                <a:gd name="connsiteY179" fmla="*/ 258572 h 927414"/>
                <a:gd name="connsiteX180" fmla="*/ 1053880 w 3024845"/>
                <a:gd name="connsiteY180" fmla="*/ 266138 h 927414"/>
                <a:gd name="connsiteX181" fmla="*/ 1054640 w 3024845"/>
                <a:gd name="connsiteY181" fmla="*/ 266138 h 927414"/>
                <a:gd name="connsiteX182" fmla="*/ 1059960 w 3024845"/>
                <a:gd name="connsiteY182" fmla="*/ 266138 h 927414"/>
                <a:gd name="connsiteX183" fmla="*/ 1070093 w 3024845"/>
                <a:gd name="connsiteY183" fmla="*/ 261814 h 927414"/>
                <a:gd name="connsiteX184" fmla="*/ 1074146 w 3024845"/>
                <a:gd name="connsiteY184" fmla="*/ 265057 h 927414"/>
                <a:gd name="connsiteX185" fmla="*/ 1074146 w 3024845"/>
                <a:gd name="connsiteY185" fmla="*/ 257491 h 927414"/>
                <a:gd name="connsiteX186" fmla="*/ 1076426 w 3024845"/>
                <a:gd name="connsiteY186" fmla="*/ 257491 h 927414"/>
                <a:gd name="connsiteX187" fmla="*/ 1092387 w 3024845"/>
                <a:gd name="connsiteY187" fmla="*/ 257491 h 927414"/>
                <a:gd name="connsiteX188" fmla="*/ 1092387 w 3024845"/>
                <a:gd name="connsiteY188" fmla="*/ 258572 h 927414"/>
                <a:gd name="connsiteX189" fmla="*/ 1092387 w 3024845"/>
                <a:gd name="connsiteY189" fmla="*/ 266138 h 927414"/>
                <a:gd name="connsiteX190" fmla="*/ 1122787 w 3024845"/>
                <a:gd name="connsiteY190" fmla="*/ 266138 h 927414"/>
                <a:gd name="connsiteX191" fmla="*/ 1122787 w 3024845"/>
                <a:gd name="connsiteY191" fmla="*/ 267759 h 927414"/>
                <a:gd name="connsiteX192" fmla="*/ 1122787 w 3024845"/>
                <a:gd name="connsiteY192" fmla="*/ 279109 h 927414"/>
                <a:gd name="connsiteX193" fmla="*/ 1149134 w 3024845"/>
                <a:gd name="connsiteY193" fmla="*/ 279109 h 927414"/>
                <a:gd name="connsiteX194" fmla="*/ 1149134 w 3024845"/>
                <a:gd name="connsiteY194" fmla="*/ 309373 h 927414"/>
                <a:gd name="connsiteX195" fmla="*/ 1149894 w 3024845"/>
                <a:gd name="connsiteY195" fmla="*/ 309373 h 927414"/>
                <a:gd name="connsiteX196" fmla="*/ 1155214 w 3024845"/>
                <a:gd name="connsiteY196" fmla="*/ 309373 h 927414"/>
                <a:gd name="connsiteX197" fmla="*/ 1155214 w 3024845"/>
                <a:gd name="connsiteY197" fmla="*/ 310454 h 927414"/>
                <a:gd name="connsiteX198" fmla="*/ 1155214 w 3024845"/>
                <a:gd name="connsiteY198" fmla="*/ 318021 h 927414"/>
                <a:gd name="connsiteX199" fmla="*/ 1159268 w 3024845"/>
                <a:gd name="connsiteY199" fmla="*/ 348285 h 927414"/>
                <a:gd name="connsiteX200" fmla="*/ 1160028 w 3024845"/>
                <a:gd name="connsiteY200" fmla="*/ 348285 h 927414"/>
                <a:gd name="connsiteX201" fmla="*/ 1165348 w 3024845"/>
                <a:gd name="connsiteY201" fmla="*/ 348285 h 927414"/>
                <a:gd name="connsiteX202" fmla="*/ 1165348 w 3024845"/>
                <a:gd name="connsiteY202" fmla="*/ 349096 h 927414"/>
                <a:gd name="connsiteX203" fmla="*/ 1165348 w 3024845"/>
                <a:gd name="connsiteY203" fmla="*/ 354771 h 927414"/>
                <a:gd name="connsiteX204" fmla="*/ 1166361 w 3024845"/>
                <a:gd name="connsiteY204" fmla="*/ 354771 h 927414"/>
                <a:gd name="connsiteX205" fmla="*/ 1173454 w 3024845"/>
                <a:gd name="connsiteY205" fmla="*/ 354771 h 927414"/>
                <a:gd name="connsiteX206" fmla="*/ 1173454 w 3024845"/>
                <a:gd name="connsiteY206" fmla="*/ 385036 h 927414"/>
                <a:gd name="connsiteX207" fmla="*/ 1175481 w 3024845"/>
                <a:gd name="connsiteY207" fmla="*/ 385036 h 927414"/>
                <a:gd name="connsiteX208" fmla="*/ 1189668 w 3024845"/>
                <a:gd name="connsiteY208" fmla="*/ 385036 h 927414"/>
                <a:gd name="connsiteX209" fmla="*/ 1189668 w 3024845"/>
                <a:gd name="connsiteY209" fmla="*/ 408815 h 927414"/>
                <a:gd name="connsiteX210" fmla="*/ 1191695 w 3024845"/>
                <a:gd name="connsiteY210" fmla="*/ 410436 h 927414"/>
                <a:gd name="connsiteX211" fmla="*/ 1191695 w 3024845"/>
                <a:gd name="connsiteY211" fmla="*/ 421786 h 927414"/>
                <a:gd name="connsiteX212" fmla="*/ 1192455 w 3024845"/>
                <a:gd name="connsiteY212" fmla="*/ 421786 h 927414"/>
                <a:gd name="connsiteX213" fmla="*/ 1197775 w 3024845"/>
                <a:gd name="connsiteY213" fmla="*/ 421786 h 927414"/>
                <a:gd name="connsiteX214" fmla="*/ 1197775 w 3024845"/>
                <a:gd name="connsiteY214" fmla="*/ 445565 h 927414"/>
                <a:gd name="connsiteX215" fmla="*/ 1199041 w 3024845"/>
                <a:gd name="connsiteY215" fmla="*/ 445565 h 927414"/>
                <a:gd name="connsiteX216" fmla="*/ 1207908 w 3024845"/>
                <a:gd name="connsiteY216" fmla="*/ 445565 h 927414"/>
                <a:gd name="connsiteX217" fmla="*/ 1209935 w 3024845"/>
                <a:gd name="connsiteY217" fmla="*/ 449619 h 927414"/>
                <a:gd name="connsiteX218" fmla="*/ 1209935 w 3024845"/>
                <a:gd name="connsiteY218" fmla="*/ 462860 h 927414"/>
                <a:gd name="connsiteX219" fmla="*/ 1211455 w 3024845"/>
                <a:gd name="connsiteY219" fmla="*/ 460968 h 927414"/>
                <a:gd name="connsiteX220" fmla="*/ 1222095 w 3024845"/>
                <a:gd name="connsiteY220" fmla="*/ 447727 h 927414"/>
                <a:gd name="connsiteX221" fmla="*/ 1250469 w 3024845"/>
                <a:gd name="connsiteY221" fmla="*/ 447727 h 927414"/>
                <a:gd name="connsiteX222" fmla="*/ 1250469 w 3024845"/>
                <a:gd name="connsiteY222" fmla="*/ 534198 h 927414"/>
                <a:gd name="connsiteX223" fmla="*/ 1251229 w 3024845"/>
                <a:gd name="connsiteY223" fmla="*/ 534198 h 927414"/>
                <a:gd name="connsiteX224" fmla="*/ 1256549 w 3024845"/>
                <a:gd name="connsiteY224" fmla="*/ 534198 h 927414"/>
                <a:gd name="connsiteX225" fmla="*/ 1257309 w 3024845"/>
                <a:gd name="connsiteY225" fmla="*/ 532847 h 927414"/>
                <a:gd name="connsiteX226" fmla="*/ 1262629 w 3024845"/>
                <a:gd name="connsiteY226" fmla="*/ 523389 h 927414"/>
                <a:gd name="connsiteX227" fmla="*/ 1262629 w 3024845"/>
                <a:gd name="connsiteY227" fmla="*/ 525281 h 927414"/>
                <a:gd name="connsiteX228" fmla="*/ 1262629 w 3024845"/>
                <a:gd name="connsiteY228" fmla="*/ 538522 h 927414"/>
                <a:gd name="connsiteX229" fmla="*/ 1266682 w 3024845"/>
                <a:gd name="connsiteY229" fmla="*/ 493125 h 927414"/>
                <a:gd name="connsiteX230" fmla="*/ 1267442 w 3024845"/>
                <a:gd name="connsiteY230" fmla="*/ 493125 h 927414"/>
                <a:gd name="connsiteX231" fmla="*/ 1272762 w 3024845"/>
                <a:gd name="connsiteY231" fmla="*/ 493125 h 927414"/>
                <a:gd name="connsiteX232" fmla="*/ 1272762 w 3024845"/>
                <a:gd name="connsiteY232" fmla="*/ 428271 h 927414"/>
                <a:gd name="connsiteX233" fmla="*/ 1273776 w 3024845"/>
                <a:gd name="connsiteY233" fmla="*/ 428271 h 927414"/>
                <a:gd name="connsiteX234" fmla="*/ 1280869 w 3024845"/>
                <a:gd name="connsiteY234" fmla="*/ 428271 h 927414"/>
                <a:gd name="connsiteX235" fmla="*/ 1293029 w 3024845"/>
                <a:gd name="connsiteY235" fmla="*/ 385036 h 927414"/>
                <a:gd name="connsiteX236" fmla="*/ 1294296 w 3024845"/>
                <a:gd name="connsiteY236" fmla="*/ 385036 h 927414"/>
                <a:gd name="connsiteX237" fmla="*/ 1303163 w 3024845"/>
                <a:gd name="connsiteY237" fmla="*/ 385036 h 927414"/>
                <a:gd name="connsiteX238" fmla="*/ 1313296 w 3024845"/>
                <a:gd name="connsiteY238" fmla="*/ 428271 h 927414"/>
                <a:gd name="connsiteX239" fmla="*/ 1314309 w 3024845"/>
                <a:gd name="connsiteY239" fmla="*/ 428271 h 927414"/>
                <a:gd name="connsiteX240" fmla="*/ 1321403 w 3024845"/>
                <a:gd name="connsiteY240" fmla="*/ 428271 h 927414"/>
                <a:gd name="connsiteX241" fmla="*/ 1321403 w 3024845"/>
                <a:gd name="connsiteY241" fmla="*/ 467183 h 927414"/>
                <a:gd name="connsiteX242" fmla="*/ 1323176 w 3024845"/>
                <a:gd name="connsiteY242" fmla="*/ 467183 h 927414"/>
                <a:gd name="connsiteX243" fmla="*/ 1335590 w 3024845"/>
                <a:gd name="connsiteY243" fmla="*/ 467183 h 927414"/>
                <a:gd name="connsiteX244" fmla="*/ 1335590 w 3024845"/>
                <a:gd name="connsiteY244" fmla="*/ 469345 h 927414"/>
                <a:gd name="connsiteX245" fmla="*/ 1335590 w 3024845"/>
                <a:gd name="connsiteY245" fmla="*/ 484477 h 927414"/>
                <a:gd name="connsiteX246" fmla="*/ 1339643 w 3024845"/>
                <a:gd name="connsiteY246" fmla="*/ 482316 h 927414"/>
                <a:gd name="connsiteX247" fmla="*/ 1339643 w 3024845"/>
                <a:gd name="connsiteY247" fmla="*/ 467183 h 927414"/>
                <a:gd name="connsiteX248" fmla="*/ 1341163 w 3024845"/>
                <a:gd name="connsiteY248" fmla="*/ 467183 h 927414"/>
                <a:gd name="connsiteX249" fmla="*/ 1351803 w 3024845"/>
                <a:gd name="connsiteY249" fmla="*/ 467183 h 927414"/>
                <a:gd name="connsiteX250" fmla="*/ 1351803 w 3024845"/>
                <a:gd name="connsiteY250" fmla="*/ 468804 h 927414"/>
                <a:gd name="connsiteX251" fmla="*/ 1351803 w 3024845"/>
                <a:gd name="connsiteY251" fmla="*/ 480154 h 927414"/>
                <a:gd name="connsiteX252" fmla="*/ 1382204 w 3024845"/>
                <a:gd name="connsiteY252" fmla="*/ 480154 h 927414"/>
                <a:gd name="connsiteX253" fmla="*/ 1382204 w 3024845"/>
                <a:gd name="connsiteY253" fmla="*/ 443404 h 927414"/>
                <a:gd name="connsiteX254" fmla="*/ 1383470 w 3024845"/>
                <a:gd name="connsiteY254" fmla="*/ 443404 h 927414"/>
                <a:gd name="connsiteX255" fmla="*/ 1392337 w 3024845"/>
                <a:gd name="connsiteY255" fmla="*/ 443404 h 927414"/>
                <a:gd name="connsiteX256" fmla="*/ 1392337 w 3024845"/>
                <a:gd name="connsiteY256" fmla="*/ 465021 h 927414"/>
                <a:gd name="connsiteX257" fmla="*/ 1394364 w 3024845"/>
                <a:gd name="connsiteY257" fmla="*/ 432595 h 927414"/>
                <a:gd name="connsiteX258" fmla="*/ 1416657 w 3024845"/>
                <a:gd name="connsiteY258" fmla="*/ 432595 h 927414"/>
                <a:gd name="connsiteX259" fmla="*/ 1416657 w 3024845"/>
                <a:gd name="connsiteY259" fmla="*/ 430973 h 927414"/>
                <a:gd name="connsiteX260" fmla="*/ 1416657 w 3024845"/>
                <a:gd name="connsiteY260" fmla="*/ 419624 h 927414"/>
                <a:gd name="connsiteX261" fmla="*/ 1417417 w 3024845"/>
                <a:gd name="connsiteY261" fmla="*/ 419624 h 927414"/>
                <a:gd name="connsiteX262" fmla="*/ 1422737 w 3024845"/>
                <a:gd name="connsiteY262" fmla="*/ 419624 h 927414"/>
                <a:gd name="connsiteX263" fmla="*/ 1422737 w 3024845"/>
                <a:gd name="connsiteY263" fmla="*/ 417733 h 927414"/>
                <a:gd name="connsiteX264" fmla="*/ 1422737 w 3024845"/>
                <a:gd name="connsiteY264" fmla="*/ 404492 h 927414"/>
                <a:gd name="connsiteX265" fmla="*/ 1426791 w 3024845"/>
                <a:gd name="connsiteY265" fmla="*/ 410977 h 927414"/>
                <a:gd name="connsiteX266" fmla="*/ 1429071 w 3024845"/>
                <a:gd name="connsiteY266" fmla="*/ 410977 h 927414"/>
                <a:gd name="connsiteX267" fmla="*/ 1445031 w 3024845"/>
                <a:gd name="connsiteY267" fmla="*/ 410977 h 927414"/>
                <a:gd name="connsiteX268" fmla="*/ 1445031 w 3024845"/>
                <a:gd name="connsiteY268" fmla="*/ 410166 h 927414"/>
                <a:gd name="connsiteX269" fmla="*/ 1445031 w 3024845"/>
                <a:gd name="connsiteY269" fmla="*/ 404492 h 927414"/>
                <a:gd name="connsiteX270" fmla="*/ 1445791 w 3024845"/>
                <a:gd name="connsiteY270" fmla="*/ 404492 h 927414"/>
                <a:gd name="connsiteX271" fmla="*/ 1451111 w 3024845"/>
                <a:gd name="connsiteY271" fmla="*/ 404492 h 927414"/>
                <a:gd name="connsiteX272" fmla="*/ 1451111 w 3024845"/>
                <a:gd name="connsiteY272" fmla="*/ 405843 h 927414"/>
                <a:gd name="connsiteX273" fmla="*/ 1451111 w 3024845"/>
                <a:gd name="connsiteY273" fmla="*/ 415301 h 927414"/>
                <a:gd name="connsiteX274" fmla="*/ 1489618 w 3024845"/>
                <a:gd name="connsiteY274" fmla="*/ 415301 h 927414"/>
                <a:gd name="connsiteX275" fmla="*/ 1489618 w 3024845"/>
                <a:gd name="connsiteY275" fmla="*/ 553654 h 927414"/>
                <a:gd name="connsiteX276" fmla="*/ 1491138 w 3024845"/>
                <a:gd name="connsiteY276" fmla="*/ 553654 h 927414"/>
                <a:gd name="connsiteX277" fmla="*/ 1501778 w 3024845"/>
                <a:gd name="connsiteY277" fmla="*/ 553654 h 927414"/>
                <a:gd name="connsiteX278" fmla="*/ 1501778 w 3024845"/>
                <a:gd name="connsiteY278" fmla="*/ 540684 h 927414"/>
                <a:gd name="connsiteX279" fmla="*/ 1505832 w 3024845"/>
                <a:gd name="connsiteY279" fmla="*/ 540684 h 927414"/>
                <a:gd name="connsiteX280" fmla="*/ 1505832 w 3024845"/>
                <a:gd name="connsiteY280" fmla="*/ 553654 h 927414"/>
                <a:gd name="connsiteX281" fmla="*/ 1536232 w 3024845"/>
                <a:gd name="connsiteY281" fmla="*/ 553654 h 927414"/>
                <a:gd name="connsiteX282" fmla="*/ 1536232 w 3024845"/>
                <a:gd name="connsiteY282" fmla="*/ 523389 h 927414"/>
                <a:gd name="connsiteX283" fmla="*/ 1548392 w 3024845"/>
                <a:gd name="connsiteY283" fmla="*/ 523389 h 927414"/>
                <a:gd name="connsiteX284" fmla="*/ 1560552 w 3024845"/>
                <a:gd name="connsiteY284" fmla="*/ 521228 h 927414"/>
                <a:gd name="connsiteX285" fmla="*/ 1564606 w 3024845"/>
                <a:gd name="connsiteY285" fmla="*/ 523389 h 927414"/>
                <a:gd name="connsiteX286" fmla="*/ 1574739 w 3024845"/>
                <a:gd name="connsiteY286" fmla="*/ 523389 h 927414"/>
                <a:gd name="connsiteX287" fmla="*/ 1574739 w 3024845"/>
                <a:gd name="connsiteY287" fmla="*/ 553654 h 927414"/>
                <a:gd name="connsiteX288" fmla="*/ 1582846 w 3024845"/>
                <a:gd name="connsiteY288" fmla="*/ 553654 h 927414"/>
                <a:gd name="connsiteX289" fmla="*/ 1582846 w 3024845"/>
                <a:gd name="connsiteY289" fmla="*/ 570949 h 927414"/>
                <a:gd name="connsiteX290" fmla="*/ 1592182 w 3024845"/>
                <a:gd name="connsiteY290" fmla="*/ 571854 h 927414"/>
                <a:gd name="connsiteX291" fmla="*/ 1605140 w 3024845"/>
                <a:gd name="connsiteY291" fmla="*/ 571854 h 927414"/>
                <a:gd name="connsiteX292" fmla="*/ 1605140 w 3024845"/>
                <a:gd name="connsiteY292" fmla="*/ 555816 h 927414"/>
                <a:gd name="connsiteX293" fmla="*/ 1673096 w 3024845"/>
                <a:gd name="connsiteY293" fmla="*/ 555816 h 927414"/>
                <a:gd name="connsiteX294" fmla="*/ 1673096 w 3024845"/>
                <a:gd name="connsiteY294" fmla="*/ 470563 h 927414"/>
                <a:gd name="connsiteX295" fmla="*/ 1745104 w 3024845"/>
                <a:gd name="connsiteY295" fmla="*/ 470563 h 927414"/>
                <a:gd name="connsiteX296" fmla="*/ 1745104 w 3024845"/>
                <a:gd name="connsiteY296" fmla="*/ 549331 h 927414"/>
                <a:gd name="connsiteX297" fmla="*/ 1747008 w 3024845"/>
                <a:gd name="connsiteY297" fmla="*/ 549331 h 927414"/>
                <a:gd name="connsiteX298" fmla="*/ 1748250 w 3024845"/>
                <a:gd name="connsiteY298" fmla="*/ 571854 h 927414"/>
                <a:gd name="connsiteX299" fmla="*/ 1757926 w 3024845"/>
                <a:gd name="connsiteY299" fmla="*/ 571854 h 927414"/>
                <a:gd name="connsiteX300" fmla="*/ 1759168 w 3024845"/>
                <a:gd name="connsiteY300" fmla="*/ 549331 h 927414"/>
                <a:gd name="connsiteX301" fmla="*/ 1765248 w 3024845"/>
                <a:gd name="connsiteY301" fmla="*/ 549331 h 927414"/>
                <a:gd name="connsiteX302" fmla="*/ 1766490 w 3024845"/>
                <a:gd name="connsiteY302" fmla="*/ 571854 h 927414"/>
                <a:gd name="connsiteX303" fmla="*/ 1817112 w 3024845"/>
                <a:gd name="connsiteY303" fmla="*/ 571854 h 927414"/>
                <a:gd name="connsiteX304" fmla="*/ 1817112 w 3024845"/>
                <a:gd name="connsiteY304" fmla="*/ 408826 h 927414"/>
                <a:gd name="connsiteX305" fmla="*/ 2014439 w 3024845"/>
                <a:gd name="connsiteY305" fmla="*/ 408826 h 927414"/>
                <a:gd name="connsiteX306" fmla="*/ 2014439 w 3024845"/>
                <a:gd name="connsiteY306" fmla="*/ 571854 h 927414"/>
                <a:gd name="connsiteX307" fmla="*/ 2033136 w 3024845"/>
                <a:gd name="connsiteY307" fmla="*/ 571854 h 927414"/>
                <a:gd name="connsiteX308" fmla="*/ 2033136 w 3024845"/>
                <a:gd name="connsiteY308" fmla="*/ 489161 h 927414"/>
                <a:gd name="connsiteX309" fmla="*/ 2128256 w 3024845"/>
                <a:gd name="connsiteY309" fmla="*/ 489161 h 927414"/>
                <a:gd name="connsiteX310" fmla="*/ 2146266 w 3024845"/>
                <a:gd name="connsiteY310" fmla="*/ 239 h 927414"/>
                <a:gd name="connsiteX311" fmla="*/ 2180720 w 3024845"/>
                <a:gd name="connsiteY311" fmla="*/ 423948 h 927414"/>
                <a:gd name="connsiteX312" fmla="*/ 2245574 w 3024845"/>
                <a:gd name="connsiteY312" fmla="*/ 423948 h 927414"/>
                <a:gd name="connsiteX313" fmla="*/ 2245574 w 3024845"/>
                <a:gd name="connsiteY313" fmla="*/ 499610 h 927414"/>
                <a:gd name="connsiteX314" fmla="*/ 2253681 w 3024845"/>
                <a:gd name="connsiteY314" fmla="*/ 499610 h 927414"/>
                <a:gd name="connsiteX315" fmla="*/ 2255708 w 3024845"/>
                <a:gd name="connsiteY315" fmla="*/ 493125 h 927414"/>
                <a:gd name="connsiteX316" fmla="*/ 2261788 w 3024845"/>
                <a:gd name="connsiteY316" fmla="*/ 493125 h 927414"/>
                <a:gd name="connsiteX317" fmla="*/ 2263815 w 3024845"/>
                <a:gd name="connsiteY317" fmla="*/ 501772 h 927414"/>
                <a:gd name="connsiteX318" fmla="*/ 2275975 w 3024845"/>
                <a:gd name="connsiteY318" fmla="*/ 501772 h 927414"/>
                <a:gd name="connsiteX319" fmla="*/ 2275975 w 3024845"/>
                <a:gd name="connsiteY319" fmla="*/ 495286 h 927414"/>
                <a:gd name="connsiteX320" fmla="*/ 2298268 w 3024845"/>
                <a:gd name="connsiteY320" fmla="*/ 495286 h 927414"/>
                <a:gd name="connsiteX321" fmla="*/ 2298268 w 3024845"/>
                <a:gd name="connsiteY321" fmla="*/ 501772 h 927414"/>
                <a:gd name="connsiteX322" fmla="*/ 2318535 w 3024845"/>
                <a:gd name="connsiteY322" fmla="*/ 501772 h 927414"/>
                <a:gd name="connsiteX323" fmla="*/ 2318535 w 3024845"/>
                <a:gd name="connsiteY323" fmla="*/ 547169 h 927414"/>
                <a:gd name="connsiteX324" fmla="*/ 2332722 w 3024845"/>
                <a:gd name="connsiteY324" fmla="*/ 547169 h 927414"/>
                <a:gd name="connsiteX325" fmla="*/ 2332722 w 3024845"/>
                <a:gd name="connsiteY325" fmla="*/ 534198 h 927414"/>
                <a:gd name="connsiteX326" fmla="*/ 2348936 w 3024845"/>
                <a:gd name="connsiteY326" fmla="*/ 534198 h 927414"/>
                <a:gd name="connsiteX327" fmla="*/ 2348936 w 3024845"/>
                <a:gd name="connsiteY327" fmla="*/ 354771 h 927414"/>
                <a:gd name="connsiteX328" fmla="*/ 2355016 w 3024845"/>
                <a:gd name="connsiteY328" fmla="*/ 348285 h 927414"/>
                <a:gd name="connsiteX329" fmla="*/ 2427977 w 3024845"/>
                <a:gd name="connsiteY329" fmla="*/ 348285 h 927414"/>
                <a:gd name="connsiteX330" fmla="*/ 2427977 w 3024845"/>
                <a:gd name="connsiteY330" fmla="*/ 356933 h 927414"/>
                <a:gd name="connsiteX331" fmla="*/ 2438110 w 3024845"/>
                <a:gd name="connsiteY331" fmla="*/ 356933 h 927414"/>
                <a:gd name="connsiteX332" fmla="*/ 2438110 w 3024845"/>
                <a:gd name="connsiteY332" fmla="*/ 471507 h 927414"/>
                <a:gd name="connsiteX333" fmla="*/ 2460404 w 3024845"/>
                <a:gd name="connsiteY333" fmla="*/ 471507 h 927414"/>
                <a:gd name="connsiteX334" fmla="*/ 2460404 w 3024845"/>
                <a:gd name="connsiteY334" fmla="*/ 404492 h 927414"/>
                <a:gd name="connsiteX335" fmla="*/ 2486751 w 3024845"/>
                <a:gd name="connsiteY335" fmla="*/ 404492 h 927414"/>
                <a:gd name="connsiteX336" fmla="*/ 2490804 w 3024845"/>
                <a:gd name="connsiteY336" fmla="*/ 400168 h 927414"/>
                <a:gd name="connsiteX337" fmla="*/ 2498911 w 3024845"/>
                <a:gd name="connsiteY337" fmla="*/ 400168 h 927414"/>
                <a:gd name="connsiteX338" fmla="*/ 2502964 w 3024845"/>
                <a:gd name="connsiteY338" fmla="*/ 404492 h 927414"/>
                <a:gd name="connsiteX339" fmla="*/ 2525258 w 3024845"/>
                <a:gd name="connsiteY339" fmla="*/ 404492 h 927414"/>
                <a:gd name="connsiteX340" fmla="*/ 2525258 w 3024845"/>
                <a:gd name="connsiteY340" fmla="*/ 287756 h 927414"/>
                <a:gd name="connsiteX341" fmla="*/ 2582005 w 3024845"/>
                <a:gd name="connsiteY341" fmla="*/ 276947 h 927414"/>
                <a:gd name="connsiteX342" fmla="*/ 2582005 w 3024845"/>
                <a:gd name="connsiteY342" fmla="*/ 278028 h 927414"/>
                <a:gd name="connsiteX343" fmla="*/ 2582005 w 3024845"/>
                <a:gd name="connsiteY343" fmla="*/ 285594 h 927414"/>
                <a:gd name="connsiteX344" fmla="*/ 2608352 w 3024845"/>
                <a:gd name="connsiteY344" fmla="*/ 285594 h 927414"/>
                <a:gd name="connsiteX345" fmla="*/ 2608352 w 3024845"/>
                <a:gd name="connsiteY345" fmla="*/ 540684 h 927414"/>
                <a:gd name="connsiteX346" fmla="*/ 2630646 w 3024845"/>
                <a:gd name="connsiteY346" fmla="*/ 540684 h 927414"/>
                <a:gd name="connsiteX347" fmla="*/ 2630646 w 3024845"/>
                <a:gd name="connsiteY347" fmla="*/ 536360 h 927414"/>
                <a:gd name="connsiteX348" fmla="*/ 2642806 w 3024845"/>
                <a:gd name="connsiteY348" fmla="*/ 536360 h 927414"/>
                <a:gd name="connsiteX349" fmla="*/ 2642806 w 3024845"/>
                <a:gd name="connsiteY349" fmla="*/ 540684 h 927414"/>
                <a:gd name="connsiteX350" fmla="*/ 2667126 w 3024845"/>
                <a:gd name="connsiteY350" fmla="*/ 540684 h 927414"/>
                <a:gd name="connsiteX351" fmla="*/ 2667126 w 3024845"/>
                <a:gd name="connsiteY351" fmla="*/ 527713 h 927414"/>
                <a:gd name="connsiteX352" fmla="*/ 2695500 w 3024845"/>
                <a:gd name="connsiteY352" fmla="*/ 527713 h 927414"/>
                <a:gd name="connsiteX353" fmla="*/ 2707660 w 3024845"/>
                <a:gd name="connsiteY353" fmla="*/ 523389 h 927414"/>
                <a:gd name="connsiteX354" fmla="*/ 2727927 w 3024845"/>
                <a:gd name="connsiteY354" fmla="*/ 527713 h 927414"/>
                <a:gd name="connsiteX355" fmla="*/ 2727927 w 3024845"/>
                <a:gd name="connsiteY355" fmla="*/ 510419 h 927414"/>
                <a:gd name="connsiteX356" fmla="*/ 2736034 w 3024845"/>
                <a:gd name="connsiteY356" fmla="*/ 510419 h 927414"/>
                <a:gd name="connsiteX357" fmla="*/ 2736034 w 3024845"/>
                <a:gd name="connsiteY357" fmla="*/ 497448 h 927414"/>
                <a:gd name="connsiteX358" fmla="*/ 2792781 w 3024845"/>
                <a:gd name="connsiteY358" fmla="*/ 497448 h 927414"/>
                <a:gd name="connsiteX359" fmla="*/ 2792781 w 3024845"/>
                <a:gd name="connsiteY359" fmla="*/ 467183 h 927414"/>
                <a:gd name="connsiteX360" fmla="*/ 2811021 w 3024845"/>
                <a:gd name="connsiteY360" fmla="*/ 467183 h 927414"/>
                <a:gd name="connsiteX361" fmla="*/ 2811021 w 3024845"/>
                <a:gd name="connsiteY361" fmla="*/ 460698 h 927414"/>
                <a:gd name="connsiteX362" fmla="*/ 2823181 w 3024845"/>
                <a:gd name="connsiteY362" fmla="*/ 460698 h 927414"/>
                <a:gd name="connsiteX363" fmla="*/ 2823181 w 3024845"/>
                <a:gd name="connsiteY363" fmla="*/ 467183 h 927414"/>
                <a:gd name="connsiteX364" fmla="*/ 2839395 w 3024845"/>
                <a:gd name="connsiteY364" fmla="*/ 467183 h 927414"/>
                <a:gd name="connsiteX365" fmla="*/ 2839395 w 3024845"/>
                <a:gd name="connsiteY365" fmla="*/ 516904 h 927414"/>
                <a:gd name="connsiteX366" fmla="*/ 2871822 w 3024845"/>
                <a:gd name="connsiteY366" fmla="*/ 516904 h 927414"/>
                <a:gd name="connsiteX367" fmla="*/ 2871822 w 3024845"/>
                <a:gd name="connsiteY367" fmla="*/ 490963 h 927414"/>
                <a:gd name="connsiteX368" fmla="*/ 2910329 w 3024845"/>
                <a:gd name="connsiteY368" fmla="*/ 490963 h 927414"/>
                <a:gd name="connsiteX369" fmla="*/ 2910329 w 3024845"/>
                <a:gd name="connsiteY369" fmla="*/ 460698 h 927414"/>
                <a:gd name="connsiteX370" fmla="*/ 2958970 w 3024845"/>
                <a:gd name="connsiteY370" fmla="*/ 460698 h 927414"/>
                <a:gd name="connsiteX371" fmla="*/ 2958970 w 3024845"/>
                <a:gd name="connsiteY371" fmla="*/ 571854 h 927414"/>
                <a:gd name="connsiteX372" fmla="*/ 2958970 w 3024845"/>
                <a:gd name="connsiteY372" fmla="*/ 585633 h 927414"/>
                <a:gd name="connsiteX373" fmla="*/ 3024845 w 3024845"/>
                <a:gd name="connsiteY373" fmla="*/ 585633 h 927414"/>
                <a:gd name="connsiteX374" fmla="*/ 3024845 w 3024845"/>
                <a:gd name="connsiteY374" fmla="*/ 927414 h 927414"/>
                <a:gd name="connsiteX375" fmla="*/ 2054 w 3024845"/>
                <a:gd name="connsiteY375" fmla="*/ 925081 h 927414"/>
                <a:gd name="connsiteX376" fmla="*/ 0 w 3024845"/>
                <a:gd name="connsiteY376" fmla="*/ 490963 h 927414"/>
                <a:gd name="connsiteX377" fmla="*/ 20267 w 3024845"/>
                <a:gd name="connsiteY377" fmla="*/ 490963 h 927414"/>
                <a:gd name="connsiteX378" fmla="*/ 20774 w 3024845"/>
                <a:gd name="connsiteY378" fmla="*/ 489882 h 927414"/>
                <a:gd name="connsiteX379" fmla="*/ 24320 w 3024845"/>
                <a:gd name="connsiteY379" fmla="*/ 482316 h 927414"/>
                <a:gd name="connsiteX380" fmla="*/ 26094 w 3024845"/>
                <a:gd name="connsiteY380" fmla="*/ 482586 h 927414"/>
                <a:gd name="connsiteX381" fmla="*/ 38507 w 3024845"/>
                <a:gd name="connsiteY381" fmla="*/ 484477 h 927414"/>
                <a:gd name="connsiteX382" fmla="*/ 39014 w 3024845"/>
                <a:gd name="connsiteY382" fmla="*/ 485829 h 927414"/>
                <a:gd name="connsiteX383" fmla="*/ 42560 w 3024845"/>
                <a:gd name="connsiteY383" fmla="*/ 495286 h 927414"/>
                <a:gd name="connsiteX384" fmla="*/ 68907 w 3024845"/>
                <a:gd name="connsiteY384" fmla="*/ 497448 h 927414"/>
                <a:gd name="connsiteX385" fmla="*/ 68907 w 3024845"/>
                <a:gd name="connsiteY385" fmla="*/ 374227 h 927414"/>
                <a:gd name="connsiteX386" fmla="*/ 70934 w 3024845"/>
                <a:gd name="connsiteY386" fmla="*/ 374227 h 927414"/>
                <a:gd name="connsiteX387" fmla="*/ 85121 w 3024845"/>
                <a:gd name="connsiteY387" fmla="*/ 374227 h 927414"/>
                <a:gd name="connsiteX388" fmla="*/ 85121 w 3024845"/>
                <a:gd name="connsiteY388" fmla="*/ 238035 h 927414"/>
                <a:gd name="connsiteX389" fmla="*/ 86894 w 3024845"/>
                <a:gd name="connsiteY389" fmla="*/ 238035 h 927414"/>
                <a:gd name="connsiteX390" fmla="*/ 99308 w 3024845"/>
                <a:gd name="connsiteY390" fmla="*/ 238035 h 927414"/>
                <a:gd name="connsiteX391" fmla="*/ 99308 w 3024845"/>
                <a:gd name="connsiteY391" fmla="*/ 123461 h 927414"/>
                <a:gd name="connsiteX392" fmla="*/ 103361 w 3024845"/>
                <a:gd name="connsiteY392" fmla="*/ 95357 h 927414"/>
                <a:gd name="connsiteX393" fmla="*/ 105388 w 3024845"/>
                <a:gd name="connsiteY393" fmla="*/ 95357 h 927414"/>
                <a:gd name="connsiteX394" fmla="*/ 119575 w 3024845"/>
                <a:gd name="connsiteY394" fmla="*/ 95357 h 927414"/>
                <a:gd name="connsiteX0" fmla="*/ 119575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16856 w 3024845"/>
                <a:gd name="connsiteY4" fmla="*/ 23779 h 834218"/>
                <a:gd name="connsiteX5" fmla="*/ 217363 w 3024845"/>
                <a:gd name="connsiteY5" fmla="*/ 24590 h 834218"/>
                <a:gd name="connsiteX6" fmla="*/ 220909 w 3024845"/>
                <a:gd name="connsiteY6" fmla="*/ 30265 h 834218"/>
                <a:gd name="connsiteX7" fmla="*/ 220909 w 3024845"/>
                <a:gd name="connsiteY7" fmla="*/ 144839 h 834218"/>
                <a:gd name="connsiteX8" fmla="*/ 223189 w 3024845"/>
                <a:gd name="connsiteY8" fmla="*/ 144839 h 834218"/>
                <a:gd name="connsiteX9" fmla="*/ 239150 w 3024845"/>
                <a:gd name="connsiteY9" fmla="*/ 144839 h 834218"/>
                <a:gd name="connsiteX10" fmla="*/ 239150 w 3024845"/>
                <a:gd name="connsiteY10" fmla="*/ 285354 h 834218"/>
                <a:gd name="connsiteX11" fmla="*/ 240670 w 3024845"/>
                <a:gd name="connsiteY11" fmla="*/ 285084 h 834218"/>
                <a:gd name="connsiteX12" fmla="*/ 251310 w 3024845"/>
                <a:gd name="connsiteY12" fmla="*/ 283193 h 834218"/>
                <a:gd name="connsiteX13" fmla="*/ 249283 w 3024845"/>
                <a:gd name="connsiteY13" fmla="*/ 371825 h 834218"/>
                <a:gd name="connsiteX14" fmla="*/ 250803 w 3024845"/>
                <a:gd name="connsiteY14" fmla="*/ 372096 h 834218"/>
                <a:gd name="connsiteX15" fmla="*/ 261443 w 3024845"/>
                <a:gd name="connsiteY15" fmla="*/ 373987 h 834218"/>
                <a:gd name="connsiteX16" fmla="*/ 261696 w 3024845"/>
                <a:gd name="connsiteY16" fmla="*/ 374798 h 834218"/>
                <a:gd name="connsiteX17" fmla="*/ 263470 w 3024845"/>
                <a:gd name="connsiteY17" fmla="*/ 380473 h 834218"/>
                <a:gd name="connsiteX18" fmla="*/ 264230 w 3024845"/>
                <a:gd name="connsiteY18" fmla="*/ 378041 h 834218"/>
                <a:gd name="connsiteX19" fmla="*/ 269550 w 3024845"/>
                <a:gd name="connsiteY19" fmla="*/ 361017 h 834218"/>
                <a:gd name="connsiteX20" fmla="*/ 271323 w 3024845"/>
                <a:gd name="connsiteY20" fmla="*/ 361017 h 834218"/>
                <a:gd name="connsiteX21" fmla="*/ 283737 w 3024845"/>
                <a:gd name="connsiteY21" fmla="*/ 361017 h 834218"/>
                <a:gd name="connsiteX22" fmla="*/ 283737 w 3024845"/>
                <a:gd name="connsiteY22" fmla="*/ 393443 h 834218"/>
                <a:gd name="connsiteX23" fmla="*/ 284750 w 3024845"/>
                <a:gd name="connsiteY23" fmla="*/ 393984 h 834218"/>
                <a:gd name="connsiteX24" fmla="*/ 291844 w 3024845"/>
                <a:gd name="connsiteY24" fmla="*/ 397767 h 834218"/>
                <a:gd name="connsiteX25" fmla="*/ 291844 w 3024845"/>
                <a:gd name="connsiteY25" fmla="*/ 399118 h 834218"/>
                <a:gd name="connsiteX26" fmla="*/ 291844 w 3024845"/>
                <a:gd name="connsiteY26" fmla="*/ 408576 h 834218"/>
                <a:gd name="connsiteX27" fmla="*/ 336431 w 3024845"/>
                <a:gd name="connsiteY27" fmla="*/ 408576 h 834218"/>
                <a:gd name="connsiteX28" fmla="*/ 336431 w 3024845"/>
                <a:gd name="connsiteY28" fmla="*/ 409657 h 834218"/>
                <a:gd name="connsiteX29" fmla="*/ 336431 w 3024845"/>
                <a:gd name="connsiteY29" fmla="*/ 417223 h 834218"/>
                <a:gd name="connsiteX30" fmla="*/ 338457 w 3024845"/>
                <a:gd name="connsiteY30" fmla="*/ 417223 h 834218"/>
                <a:gd name="connsiteX31" fmla="*/ 352644 w 3024845"/>
                <a:gd name="connsiteY31" fmla="*/ 417223 h 834218"/>
                <a:gd name="connsiteX32" fmla="*/ 352644 w 3024845"/>
                <a:gd name="connsiteY32" fmla="*/ 386958 h 834218"/>
                <a:gd name="connsiteX33" fmla="*/ 397231 w 3024845"/>
                <a:gd name="connsiteY33" fmla="*/ 386958 h 834218"/>
                <a:gd name="connsiteX34" fmla="*/ 397231 w 3024845"/>
                <a:gd name="connsiteY34" fmla="*/ 385607 h 834218"/>
                <a:gd name="connsiteX35" fmla="*/ 397231 w 3024845"/>
                <a:gd name="connsiteY35" fmla="*/ 376149 h 834218"/>
                <a:gd name="connsiteX36" fmla="*/ 398245 w 3024845"/>
                <a:gd name="connsiteY36" fmla="*/ 376149 h 834218"/>
                <a:gd name="connsiteX37" fmla="*/ 405338 w 3024845"/>
                <a:gd name="connsiteY37" fmla="*/ 376149 h 834218"/>
                <a:gd name="connsiteX38" fmla="*/ 405338 w 3024845"/>
                <a:gd name="connsiteY38" fmla="*/ 374258 h 834218"/>
                <a:gd name="connsiteX39" fmla="*/ 405338 w 3024845"/>
                <a:gd name="connsiteY39" fmla="*/ 361017 h 834218"/>
                <a:gd name="connsiteX40" fmla="*/ 406098 w 3024845"/>
                <a:gd name="connsiteY40" fmla="*/ 361017 h 834218"/>
                <a:gd name="connsiteX41" fmla="*/ 411418 w 3024845"/>
                <a:gd name="connsiteY41" fmla="*/ 361017 h 834218"/>
                <a:gd name="connsiteX42" fmla="*/ 411418 w 3024845"/>
                <a:gd name="connsiteY42" fmla="*/ 359936 h 834218"/>
                <a:gd name="connsiteX43" fmla="*/ 411418 w 3024845"/>
                <a:gd name="connsiteY43" fmla="*/ 352369 h 834218"/>
                <a:gd name="connsiteX44" fmla="*/ 413445 w 3024845"/>
                <a:gd name="connsiteY44" fmla="*/ 352369 h 834218"/>
                <a:gd name="connsiteX45" fmla="*/ 427632 w 3024845"/>
                <a:gd name="connsiteY45" fmla="*/ 352369 h 834218"/>
                <a:gd name="connsiteX46" fmla="*/ 427632 w 3024845"/>
                <a:gd name="connsiteY46" fmla="*/ 353450 h 834218"/>
                <a:gd name="connsiteX47" fmla="*/ 427632 w 3024845"/>
                <a:gd name="connsiteY47" fmla="*/ 361017 h 834218"/>
                <a:gd name="connsiteX48" fmla="*/ 449925 w 3024845"/>
                <a:gd name="connsiteY48" fmla="*/ 361017 h 834218"/>
                <a:gd name="connsiteX49" fmla="*/ 449925 w 3024845"/>
                <a:gd name="connsiteY49" fmla="*/ 359125 h 834218"/>
                <a:gd name="connsiteX50" fmla="*/ 449925 w 3024845"/>
                <a:gd name="connsiteY50" fmla="*/ 345884 h 834218"/>
                <a:gd name="connsiteX51" fmla="*/ 451699 w 3024845"/>
                <a:gd name="connsiteY51" fmla="*/ 345884 h 834218"/>
                <a:gd name="connsiteX52" fmla="*/ 464112 w 3024845"/>
                <a:gd name="connsiteY52" fmla="*/ 345884 h 834218"/>
                <a:gd name="connsiteX53" fmla="*/ 464112 w 3024845"/>
                <a:gd name="connsiteY53" fmla="*/ 369664 h 834218"/>
                <a:gd name="connsiteX54" fmla="*/ 465126 w 3024845"/>
                <a:gd name="connsiteY54" fmla="*/ 369664 h 834218"/>
                <a:gd name="connsiteX55" fmla="*/ 472219 w 3024845"/>
                <a:gd name="connsiteY55" fmla="*/ 369664 h 834218"/>
                <a:gd name="connsiteX56" fmla="*/ 472219 w 3024845"/>
                <a:gd name="connsiteY56" fmla="*/ 368583 h 834218"/>
                <a:gd name="connsiteX57" fmla="*/ 472219 w 3024845"/>
                <a:gd name="connsiteY57" fmla="*/ 361017 h 834218"/>
                <a:gd name="connsiteX58" fmla="*/ 473992 w 3024845"/>
                <a:gd name="connsiteY58" fmla="*/ 361017 h 834218"/>
                <a:gd name="connsiteX59" fmla="*/ 486406 w 3024845"/>
                <a:gd name="connsiteY59" fmla="*/ 361017 h 834218"/>
                <a:gd name="connsiteX60" fmla="*/ 486406 w 3024845"/>
                <a:gd name="connsiteY60" fmla="*/ 386958 h 834218"/>
                <a:gd name="connsiteX61" fmla="*/ 488433 w 3024845"/>
                <a:gd name="connsiteY61" fmla="*/ 386958 h 834218"/>
                <a:gd name="connsiteX62" fmla="*/ 502619 w 3024845"/>
                <a:gd name="connsiteY62" fmla="*/ 386958 h 834218"/>
                <a:gd name="connsiteX63" fmla="*/ 502619 w 3024845"/>
                <a:gd name="connsiteY63" fmla="*/ 388579 h 834218"/>
                <a:gd name="connsiteX64" fmla="*/ 502619 w 3024845"/>
                <a:gd name="connsiteY64" fmla="*/ 399929 h 834218"/>
                <a:gd name="connsiteX65" fmla="*/ 503379 w 3024845"/>
                <a:gd name="connsiteY65" fmla="*/ 399929 h 834218"/>
                <a:gd name="connsiteX66" fmla="*/ 508700 w 3024845"/>
                <a:gd name="connsiteY66" fmla="*/ 399929 h 834218"/>
                <a:gd name="connsiteX67" fmla="*/ 508700 w 3024845"/>
                <a:gd name="connsiteY67" fmla="*/ 399118 h 834218"/>
                <a:gd name="connsiteX68" fmla="*/ 508700 w 3024845"/>
                <a:gd name="connsiteY68" fmla="*/ 393443 h 834218"/>
                <a:gd name="connsiteX69" fmla="*/ 539100 w 3024845"/>
                <a:gd name="connsiteY69" fmla="*/ 393443 h 834218"/>
                <a:gd name="connsiteX70" fmla="*/ 539100 w 3024845"/>
                <a:gd name="connsiteY70" fmla="*/ 417223 h 834218"/>
                <a:gd name="connsiteX71" fmla="*/ 540113 w 3024845"/>
                <a:gd name="connsiteY71" fmla="*/ 417223 h 834218"/>
                <a:gd name="connsiteX72" fmla="*/ 547207 w 3024845"/>
                <a:gd name="connsiteY72" fmla="*/ 417223 h 834218"/>
                <a:gd name="connsiteX73" fmla="*/ 547207 w 3024845"/>
                <a:gd name="connsiteY73" fmla="*/ 418304 h 834218"/>
                <a:gd name="connsiteX74" fmla="*/ 547207 w 3024845"/>
                <a:gd name="connsiteY74" fmla="*/ 425870 h 834218"/>
                <a:gd name="connsiteX75" fmla="*/ 547967 w 3024845"/>
                <a:gd name="connsiteY75" fmla="*/ 425870 h 834218"/>
                <a:gd name="connsiteX76" fmla="*/ 553287 w 3024845"/>
                <a:gd name="connsiteY76" fmla="*/ 425870 h 834218"/>
                <a:gd name="connsiteX77" fmla="*/ 553287 w 3024845"/>
                <a:gd name="connsiteY77" fmla="*/ 423708 h 834218"/>
                <a:gd name="connsiteX78" fmla="*/ 553287 w 3024845"/>
                <a:gd name="connsiteY78" fmla="*/ 408576 h 834218"/>
                <a:gd name="connsiteX79" fmla="*/ 554300 w 3024845"/>
                <a:gd name="connsiteY79" fmla="*/ 408576 h 834218"/>
                <a:gd name="connsiteX80" fmla="*/ 561394 w 3024845"/>
                <a:gd name="connsiteY80" fmla="*/ 408576 h 834218"/>
                <a:gd name="connsiteX81" fmla="*/ 561394 w 3024845"/>
                <a:gd name="connsiteY81" fmla="*/ 409657 h 834218"/>
                <a:gd name="connsiteX82" fmla="*/ 561394 w 3024845"/>
                <a:gd name="connsiteY82" fmla="*/ 417223 h 834218"/>
                <a:gd name="connsiteX83" fmla="*/ 566714 w 3024845"/>
                <a:gd name="connsiteY83" fmla="*/ 415230 h 834218"/>
                <a:gd name="connsiteX84" fmla="*/ 567474 w 3024845"/>
                <a:gd name="connsiteY84" fmla="*/ 414250 h 834218"/>
                <a:gd name="connsiteX85" fmla="*/ 567474 w 3024845"/>
                <a:gd name="connsiteY85" fmla="*/ 408576 h 834218"/>
                <a:gd name="connsiteX86" fmla="*/ 605981 w 3024845"/>
                <a:gd name="connsiteY86" fmla="*/ 408576 h 834218"/>
                <a:gd name="connsiteX87" fmla="*/ 605981 w 3024845"/>
                <a:gd name="connsiteY87" fmla="*/ 432355 h 834218"/>
                <a:gd name="connsiteX88" fmla="*/ 608007 w 3024845"/>
                <a:gd name="connsiteY88" fmla="*/ 432355 h 834218"/>
                <a:gd name="connsiteX89" fmla="*/ 622194 w 3024845"/>
                <a:gd name="connsiteY89" fmla="*/ 432355 h 834218"/>
                <a:gd name="connsiteX90" fmla="*/ 622194 w 3024845"/>
                <a:gd name="connsiteY90" fmla="*/ 433436 h 834218"/>
                <a:gd name="connsiteX91" fmla="*/ 622194 w 3024845"/>
                <a:gd name="connsiteY91" fmla="*/ 441002 h 834218"/>
                <a:gd name="connsiteX92" fmla="*/ 623968 w 3024845"/>
                <a:gd name="connsiteY92" fmla="*/ 441002 h 834218"/>
                <a:gd name="connsiteX93" fmla="*/ 636381 w 3024845"/>
                <a:gd name="connsiteY93" fmla="*/ 441002 h 834218"/>
                <a:gd name="connsiteX94" fmla="*/ 636381 w 3024845"/>
                <a:gd name="connsiteY94" fmla="*/ 417223 h 834218"/>
                <a:gd name="connsiteX95" fmla="*/ 637394 w 3024845"/>
                <a:gd name="connsiteY95" fmla="*/ 417223 h 834218"/>
                <a:gd name="connsiteX96" fmla="*/ 644488 w 3024845"/>
                <a:gd name="connsiteY96" fmla="*/ 417223 h 834218"/>
                <a:gd name="connsiteX97" fmla="*/ 644488 w 3024845"/>
                <a:gd name="connsiteY97" fmla="*/ 384796 h 834218"/>
                <a:gd name="connsiteX98" fmla="*/ 645501 w 3024845"/>
                <a:gd name="connsiteY98" fmla="*/ 384796 h 834218"/>
                <a:gd name="connsiteX99" fmla="*/ 652595 w 3024845"/>
                <a:gd name="connsiteY99" fmla="*/ 384796 h 834218"/>
                <a:gd name="connsiteX100" fmla="*/ 652595 w 3024845"/>
                <a:gd name="connsiteY100" fmla="*/ 382905 h 834218"/>
                <a:gd name="connsiteX101" fmla="*/ 652595 w 3024845"/>
                <a:gd name="connsiteY101" fmla="*/ 369664 h 834218"/>
                <a:gd name="connsiteX102" fmla="*/ 651328 w 3024845"/>
                <a:gd name="connsiteY102" fmla="*/ 368042 h 834218"/>
                <a:gd name="connsiteX103" fmla="*/ 656648 w 3024845"/>
                <a:gd name="connsiteY103" fmla="*/ 356693 h 834218"/>
                <a:gd name="connsiteX104" fmla="*/ 664755 w 3024845"/>
                <a:gd name="connsiteY104" fmla="*/ 384796 h 834218"/>
                <a:gd name="connsiteX105" fmla="*/ 665515 w 3024845"/>
                <a:gd name="connsiteY105" fmla="*/ 384796 h 834218"/>
                <a:gd name="connsiteX106" fmla="*/ 670835 w 3024845"/>
                <a:gd name="connsiteY106" fmla="*/ 384796 h 834218"/>
                <a:gd name="connsiteX107" fmla="*/ 670835 w 3024845"/>
                <a:gd name="connsiteY107" fmla="*/ 278869 h 834218"/>
                <a:gd name="connsiteX108" fmla="*/ 672355 w 3024845"/>
                <a:gd name="connsiteY108" fmla="*/ 278869 h 834218"/>
                <a:gd name="connsiteX109" fmla="*/ 682995 w 3024845"/>
                <a:gd name="connsiteY109" fmla="*/ 278869 h 834218"/>
                <a:gd name="connsiteX110" fmla="*/ 682995 w 3024845"/>
                <a:gd name="connsiteY110" fmla="*/ 231310 h 834218"/>
                <a:gd name="connsiteX111" fmla="*/ 709342 w 3024845"/>
                <a:gd name="connsiteY111" fmla="*/ 231310 h 834218"/>
                <a:gd name="connsiteX112" fmla="*/ 709342 w 3024845"/>
                <a:gd name="connsiteY112" fmla="*/ 209692 h 834218"/>
                <a:gd name="connsiteX113" fmla="*/ 743796 w 3024845"/>
                <a:gd name="connsiteY113" fmla="*/ 209692 h 834218"/>
                <a:gd name="connsiteX114" fmla="*/ 743796 w 3024845"/>
                <a:gd name="connsiteY114" fmla="*/ 212124 h 834218"/>
                <a:gd name="connsiteX115" fmla="*/ 743796 w 3024845"/>
                <a:gd name="connsiteY115" fmla="*/ 229148 h 834218"/>
                <a:gd name="connsiteX116" fmla="*/ 746076 w 3024845"/>
                <a:gd name="connsiteY116" fmla="*/ 229148 h 834218"/>
                <a:gd name="connsiteX117" fmla="*/ 762036 w 3024845"/>
                <a:gd name="connsiteY117" fmla="*/ 229148 h 834218"/>
                <a:gd name="connsiteX118" fmla="*/ 762036 w 3024845"/>
                <a:gd name="connsiteY118" fmla="*/ 276707 h 834218"/>
                <a:gd name="connsiteX119" fmla="*/ 763049 w 3024845"/>
                <a:gd name="connsiteY119" fmla="*/ 276707 h 834218"/>
                <a:gd name="connsiteX120" fmla="*/ 770143 w 3024845"/>
                <a:gd name="connsiteY120" fmla="*/ 276707 h 834218"/>
                <a:gd name="connsiteX121" fmla="*/ 784330 w 3024845"/>
                <a:gd name="connsiteY121" fmla="*/ 281031 h 834218"/>
                <a:gd name="connsiteX122" fmla="*/ 784330 w 3024845"/>
                <a:gd name="connsiteY122" fmla="*/ 319943 h 834218"/>
                <a:gd name="connsiteX123" fmla="*/ 785343 w 3024845"/>
                <a:gd name="connsiteY123" fmla="*/ 319943 h 834218"/>
                <a:gd name="connsiteX124" fmla="*/ 792436 w 3024845"/>
                <a:gd name="connsiteY124" fmla="*/ 319943 h 834218"/>
                <a:gd name="connsiteX125" fmla="*/ 792436 w 3024845"/>
                <a:gd name="connsiteY125" fmla="*/ 321564 h 834218"/>
                <a:gd name="connsiteX126" fmla="*/ 792436 w 3024845"/>
                <a:gd name="connsiteY126" fmla="*/ 332913 h 834218"/>
                <a:gd name="connsiteX127" fmla="*/ 794463 w 3024845"/>
                <a:gd name="connsiteY127" fmla="*/ 332913 h 834218"/>
                <a:gd name="connsiteX128" fmla="*/ 808650 w 3024845"/>
                <a:gd name="connsiteY128" fmla="*/ 332913 h 834218"/>
                <a:gd name="connsiteX129" fmla="*/ 814730 w 3024845"/>
                <a:gd name="connsiteY129" fmla="*/ 339399 h 834218"/>
                <a:gd name="connsiteX130" fmla="*/ 814730 w 3024845"/>
                <a:gd name="connsiteY130" fmla="*/ 361017 h 834218"/>
                <a:gd name="connsiteX131" fmla="*/ 817010 w 3024845"/>
                <a:gd name="connsiteY131" fmla="*/ 361017 h 834218"/>
                <a:gd name="connsiteX132" fmla="*/ 832970 w 3024845"/>
                <a:gd name="connsiteY132" fmla="*/ 361017 h 834218"/>
                <a:gd name="connsiteX133" fmla="*/ 832970 w 3024845"/>
                <a:gd name="connsiteY133" fmla="*/ 362097 h 834218"/>
                <a:gd name="connsiteX134" fmla="*/ 832970 w 3024845"/>
                <a:gd name="connsiteY134" fmla="*/ 369664 h 834218"/>
                <a:gd name="connsiteX135" fmla="*/ 834237 w 3024845"/>
                <a:gd name="connsiteY135" fmla="*/ 369664 h 834218"/>
                <a:gd name="connsiteX136" fmla="*/ 843104 w 3024845"/>
                <a:gd name="connsiteY136" fmla="*/ 369664 h 834218"/>
                <a:gd name="connsiteX137" fmla="*/ 843104 w 3024845"/>
                <a:gd name="connsiteY137" fmla="*/ 371825 h 834218"/>
                <a:gd name="connsiteX138" fmla="*/ 843104 w 3024845"/>
                <a:gd name="connsiteY138" fmla="*/ 386958 h 834218"/>
                <a:gd name="connsiteX139" fmla="*/ 847157 w 3024845"/>
                <a:gd name="connsiteY139" fmla="*/ 385066 h 834218"/>
                <a:gd name="connsiteX140" fmla="*/ 847157 w 3024845"/>
                <a:gd name="connsiteY140" fmla="*/ 371825 h 834218"/>
                <a:gd name="connsiteX141" fmla="*/ 848170 w 3024845"/>
                <a:gd name="connsiteY141" fmla="*/ 371825 h 834218"/>
                <a:gd name="connsiteX142" fmla="*/ 855264 w 3024845"/>
                <a:gd name="connsiteY142" fmla="*/ 371825 h 834218"/>
                <a:gd name="connsiteX143" fmla="*/ 855264 w 3024845"/>
                <a:gd name="connsiteY143" fmla="*/ 373447 h 834218"/>
                <a:gd name="connsiteX144" fmla="*/ 855264 w 3024845"/>
                <a:gd name="connsiteY144" fmla="*/ 384796 h 834218"/>
                <a:gd name="connsiteX145" fmla="*/ 856024 w 3024845"/>
                <a:gd name="connsiteY145" fmla="*/ 384796 h 834218"/>
                <a:gd name="connsiteX146" fmla="*/ 861344 w 3024845"/>
                <a:gd name="connsiteY146" fmla="*/ 384796 h 834218"/>
                <a:gd name="connsiteX147" fmla="*/ 909984 w 3024845"/>
                <a:gd name="connsiteY147" fmla="*/ 380473 h 834218"/>
                <a:gd name="connsiteX148" fmla="*/ 909984 w 3024845"/>
                <a:gd name="connsiteY148" fmla="*/ 381824 h 834218"/>
                <a:gd name="connsiteX149" fmla="*/ 909984 w 3024845"/>
                <a:gd name="connsiteY149" fmla="*/ 391281 h 834218"/>
                <a:gd name="connsiteX150" fmla="*/ 910744 w 3024845"/>
                <a:gd name="connsiteY150" fmla="*/ 391281 h 834218"/>
                <a:gd name="connsiteX151" fmla="*/ 916065 w 3024845"/>
                <a:gd name="connsiteY151" fmla="*/ 391281 h 834218"/>
                <a:gd name="connsiteX152" fmla="*/ 916065 w 3024845"/>
                <a:gd name="connsiteY152" fmla="*/ 393443 h 834218"/>
                <a:gd name="connsiteX153" fmla="*/ 916065 w 3024845"/>
                <a:gd name="connsiteY153" fmla="*/ 408576 h 834218"/>
                <a:gd name="connsiteX154" fmla="*/ 918091 w 3024845"/>
                <a:gd name="connsiteY154" fmla="*/ 407225 h 834218"/>
                <a:gd name="connsiteX155" fmla="*/ 932278 w 3024845"/>
                <a:gd name="connsiteY155" fmla="*/ 397767 h 834218"/>
                <a:gd name="connsiteX156" fmla="*/ 938358 w 3024845"/>
                <a:gd name="connsiteY156" fmla="*/ 356693 h 834218"/>
                <a:gd name="connsiteX157" fmla="*/ 939118 w 3024845"/>
                <a:gd name="connsiteY157" fmla="*/ 356423 h 834218"/>
                <a:gd name="connsiteX158" fmla="*/ 944438 w 3024845"/>
                <a:gd name="connsiteY158" fmla="*/ 354531 h 834218"/>
                <a:gd name="connsiteX159" fmla="*/ 946465 w 3024845"/>
                <a:gd name="connsiteY159" fmla="*/ 285354 h 834218"/>
                <a:gd name="connsiteX160" fmla="*/ 948492 w 3024845"/>
                <a:gd name="connsiteY160" fmla="*/ 354531 h 834218"/>
                <a:gd name="connsiteX161" fmla="*/ 949252 w 3024845"/>
                <a:gd name="connsiteY161" fmla="*/ 354801 h 834218"/>
                <a:gd name="connsiteX162" fmla="*/ 954572 w 3024845"/>
                <a:gd name="connsiteY162" fmla="*/ 356693 h 834218"/>
                <a:gd name="connsiteX163" fmla="*/ 954572 w 3024845"/>
                <a:gd name="connsiteY163" fmla="*/ 270222 h 834218"/>
                <a:gd name="connsiteX164" fmla="*/ 958625 w 3024845"/>
                <a:gd name="connsiteY164" fmla="*/ 237795 h 834218"/>
                <a:gd name="connsiteX165" fmla="*/ 997132 w 3024845"/>
                <a:gd name="connsiteY165" fmla="*/ 237795 h 834218"/>
                <a:gd name="connsiteX166" fmla="*/ 997132 w 3024845"/>
                <a:gd name="connsiteY166" fmla="*/ 270222 h 834218"/>
                <a:gd name="connsiteX167" fmla="*/ 997892 w 3024845"/>
                <a:gd name="connsiteY167" fmla="*/ 270222 h 834218"/>
                <a:gd name="connsiteX168" fmla="*/ 1003212 w 3024845"/>
                <a:gd name="connsiteY168" fmla="*/ 270222 h 834218"/>
                <a:gd name="connsiteX169" fmla="*/ 1003212 w 3024845"/>
                <a:gd name="connsiteY169" fmla="*/ 188074 h 834218"/>
                <a:gd name="connsiteX170" fmla="*/ 1004986 w 3024845"/>
                <a:gd name="connsiteY170" fmla="*/ 188074 h 834218"/>
                <a:gd name="connsiteX171" fmla="*/ 1017399 w 3024845"/>
                <a:gd name="connsiteY171" fmla="*/ 188074 h 834218"/>
                <a:gd name="connsiteX172" fmla="*/ 1017399 w 3024845"/>
                <a:gd name="connsiteY172" fmla="*/ 186183 h 834218"/>
                <a:gd name="connsiteX173" fmla="*/ 1017399 w 3024845"/>
                <a:gd name="connsiteY173" fmla="*/ 172942 h 834218"/>
                <a:gd name="connsiteX174" fmla="*/ 1039693 w 3024845"/>
                <a:gd name="connsiteY174" fmla="*/ 172942 h 834218"/>
                <a:gd name="connsiteX175" fmla="*/ 1039693 w 3024845"/>
                <a:gd name="connsiteY175" fmla="*/ 171861 h 834218"/>
                <a:gd name="connsiteX176" fmla="*/ 1039693 w 3024845"/>
                <a:gd name="connsiteY176" fmla="*/ 164295 h 834218"/>
                <a:gd name="connsiteX177" fmla="*/ 1041466 w 3024845"/>
                <a:gd name="connsiteY177" fmla="*/ 164295 h 834218"/>
                <a:gd name="connsiteX178" fmla="*/ 1053880 w 3024845"/>
                <a:gd name="connsiteY178" fmla="*/ 164295 h 834218"/>
                <a:gd name="connsiteX179" fmla="*/ 1053880 w 3024845"/>
                <a:gd name="connsiteY179" fmla="*/ 165376 h 834218"/>
                <a:gd name="connsiteX180" fmla="*/ 1053880 w 3024845"/>
                <a:gd name="connsiteY180" fmla="*/ 172942 h 834218"/>
                <a:gd name="connsiteX181" fmla="*/ 1054640 w 3024845"/>
                <a:gd name="connsiteY181" fmla="*/ 172942 h 834218"/>
                <a:gd name="connsiteX182" fmla="*/ 1059960 w 3024845"/>
                <a:gd name="connsiteY182" fmla="*/ 172942 h 834218"/>
                <a:gd name="connsiteX183" fmla="*/ 1070093 w 3024845"/>
                <a:gd name="connsiteY183" fmla="*/ 168618 h 834218"/>
                <a:gd name="connsiteX184" fmla="*/ 1074146 w 3024845"/>
                <a:gd name="connsiteY184" fmla="*/ 171861 h 834218"/>
                <a:gd name="connsiteX185" fmla="*/ 1074146 w 3024845"/>
                <a:gd name="connsiteY185" fmla="*/ 164295 h 834218"/>
                <a:gd name="connsiteX186" fmla="*/ 1076426 w 3024845"/>
                <a:gd name="connsiteY186" fmla="*/ 164295 h 834218"/>
                <a:gd name="connsiteX187" fmla="*/ 1092387 w 3024845"/>
                <a:gd name="connsiteY187" fmla="*/ 164295 h 834218"/>
                <a:gd name="connsiteX188" fmla="*/ 1092387 w 3024845"/>
                <a:gd name="connsiteY188" fmla="*/ 165376 h 834218"/>
                <a:gd name="connsiteX189" fmla="*/ 1092387 w 3024845"/>
                <a:gd name="connsiteY189" fmla="*/ 172942 h 834218"/>
                <a:gd name="connsiteX190" fmla="*/ 1122787 w 3024845"/>
                <a:gd name="connsiteY190" fmla="*/ 172942 h 834218"/>
                <a:gd name="connsiteX191" fmla="*/ 1122787 w 3024845"/>
                <a:gd name="connsiteY191" fmla="*/ 174563 h 834218"/>
                <a:gd name="connsiteX192" fmla="*/ 1122787 w 3024845"/>
                <a:gd name="connsiteY192" fmla="*/ 185913 h 834218"/>
                <a:gd name="connsiteX193" fmla="*/ 1149134 w 3024845"/>
                <a:gd name="connsiteY193" fmla="*/ 185913 h 834218"/>
                <a:gd name="connsiteX194" fmla="*/ 1149134 w 3024845"/>
                <a:gd name="connsiteY194" fmla="*/ 216177 h 834218"/>
                <a:gd name="connsiteX195" fmla="*/ 1149894 w 3024845"/>
                <a:gd name="connsiteY195" fmla="*/ 216177 h 834218"/>
                <a:gd name="connsiteX196" fmla="*/ 1155214 w 3024845"/>
                <a:gd name="connsiteY196" fmla="*/ 216177 h 834218"/>
                <a:gd name="connsiteX197" fmla="*/ 1155214 w 3024845"/>
                <a:gd name="connsiteY197" fmla="*/ 217258 h 834218"/>
                <a:gd name="connsiteX198" fmla="*/ 1155214 w 3024845"/>
                <a:gd name="connsiteY198" fmla="*/ 224825 h 834218"/>
                <a:gd name="connsiteX199" fmla="*/ 1159268 w 3024845"/>
                <a:gd name="connsiteY199" fmla="*/ 255089 h 834218"/>
                <a:gd name="connsiteX200" fmla="*/ 1160028 w 3024845"/>
                <a:gd name="connsiteY200" fmla="*/ 255089 h 834218"/>
                <a:gd name="connsiteX201" fmla="*/ 1165348 w 3024845"/>
                <a:gd name="connsiteY201" fmla="*/ 255089 h 834218"/>
                <a:gd name="connsiteX202" fmla="*/ 1165348 w 3024845"/>
                <a:gd name="connsiteY202" fmla="*/ 255900 h 834218"/>
                <a:gd name="connsiteX203" fmla="*/ 1165348 w 3024845"/>
                <a:gd name="connsiteY203" fmla="*/ 261575 h 834218"/>
                <a:gd name="connsiteX204" fmla="*/ 1166361 w 3024845"/>
                <a:gd name="connsiteY204" fmla="*/ 261575 h 834218"/>
                <a:gd name="connsiteX205" fmla="*/ 1173454 w 3024845"/>
                <a:gd name="connsiteY205" fmla="*/ 261575 h 834218"/>
                <a:gd name="connsiteX206" fmla="*/ 1173454 w 3024845"/>
                <a:gd name="connsiteY206" fmla="*/ 291840 h 834218"/>
                <a:gd name="connsiteX207" fmla="*/ 1175481 w 3024845"/>
                <a:gd name="connsiteY207" fmla="*/ 291840 h 834218"/>
                <a:gd name="connsiteX208" fmla="*/ 1189668 w 3024845"/>
                <a:gd name="connsiteY208" fmla="*/ 291840 h 834218"/>
                <a:gd name="connsiteX209" fmla="*/ 1189668 w 3024845"/>
                <a:gd name="connsiteY209" fmla="*/ 315619 h 834218"/>
                <a:gd name="connsiteX210" fmla="*/ 1191695 w 3024845"/>
                <a:gd name="connsiteY210" fmla="*/ 317240 h 834218"/>
                <a:gd name="connsiteX211" fmla="*/ 1191695 w 3024845"/>
                <a:gd name="connsiteY211" fmla="*/ 328590 h 834218"/>
                <a:gd name="connsiteX212" fmla="*/ 1192455 w 3024845"/>
                <a:gd name="connsiteY212" fmla="*/ 328590 h 834218"/>
                <a:gd name="connsiteX213" fmla="*/ 1197775 w 3024845"/>
                <a:gd name="connsiteY213" fmla="*/ 328590 h 834218"/>
                <a:gd name="connsiteX214" fmla="*/ 1197775 w 3024845"/>
                <a:gd name="connsiteY214" fmla="*/ 352369 h 834218"/>
                <a:gd name="connsiteX215" fmla="*/ 1199041 w 3024845"/>
                <a:gd name="connsiteY215" fmla="*/ 352369 h 834218"/>
                <a:gd name="connsiteX216" fmla="*/ 1207908 w 3024845"/>
                <a:gd name="connsiteY216" fmla="*/ 352369 h 834218"/>
                <a:gd name="connsiteX217" fmla="*/ 1209935 w 3024845"/>
                <a:gd name="connsiteY217" fmla="*/ 356423 h 834218"/>
                <a:gd name="connsiteX218" fmla="*/ 1209935 w 3024845"/>
                <a:gd name="connsiteY218" fmla="*/ 369664 h 834218"/>
                <a:gd name="connsiteX219" fmla="*/ 1211455 w 3024845"/>
                <a:gd name="connsiteY219" fmla="*/ 367772 h 834218"/>
                <a:gd name="connsiteX220" fmla="*/ 1222095 w 3024845"/>
                <a:gd name="connsiteY220" fmla="*/ 354531 h 834218"/>
                <a:gd name="connsiteX221" fmla="*/ 1250469 w 3024845"/>
                <a:gd name="connsiteY221" fmla="*/ 354531 h 834218"/>
                <a:gd name="connsiteX222" fmla="*/ 1250469 w 3024845"/>
                <a:gd name="connsiteY222" fmla="*/ 441002 h 834218"/>
                <a:gd name="connsiteX223" fmla="*/ 1251229 w 3024845"/>
                <a:gd name="connsiteY223" fmla="*/ 441002 h 834218"/>
                <a:gd name="connsiteX224" fmla="*/ 1256549 w 3024845"/>
                <a:gd name="connsiteY224" fmla="*/ 441002 h 834218"/>
                <a:gd name="connsiteX225" fmla="*/ 1257309 w 3024845"/>
                <a:gd name="connsiteY225" fmla="*/ 439651 h 834218"/>
                <a:gd name="connsiteX226" fmla="*/ 1262629 w 3024845"/>
                <a:gd name="connsiteY226" fmla="*/ 430193 h 834218"/>
                <a:gd name="connsiteX227" fmla="*/ 1262629 w 3024845"/>
                <a:gd name="connsiteY227" fmla="*/ 432085 h 834218"/>
                <a:gd name="connsiteX228" fmla="*/ 1262629 w 3024845"/>
                <a:gd name="connsiteY228" fmla="*/ 445326 h 834218"/>
                <a:gd name="connsiteX229" fmla="*/ 1266682 w 3024845"/>
                <a:gd name="connsiteY229" fmla="*/ 399929 h 834218"/>
                <a:gd name="connsiteX230" fmla="*/ 1267442 w 3024845"/>
                <a:gd name="connsiteY230" fmla="*/ 399929 h 834218"/>
                <a:gd name="connsiteX231" fmla="*/ 1272762 w 3024845"/>
                <a:gd name="connsiteY231" fmla="*/ 399929 h 834218"/>
                <a:gd name="connsiteX232" fmla="*/ 1272762 w 3024845"/>
                <a:gd name="connsiteY232" fmla="*/ 335075 h 834218"/>
                <a:gd name="connsiteX233" fmla="*/ 1273776 w 3024845"/>
                <a:gd name="connsiteY233" fmla="*/ 335075 h 834218"/>
                <a:gd name="connsiteX234" fmla="*/ 1280869 w 3024845"/>
                <a:gd name="connsiteY234" fmla="*/ 335075 h 834218"/>
                <a:gd name="connsiteX235" fmla="*/ 1293029 w 3024845"/>
                <a:gd name="connsiteY235" fmla="*/ 291840 h 834218"/>
                <a:gd name="connsiteX236" fmla="*/ 1294296 w 3024845"/>
                <a:gd name="connsiteY236" fmla="*/ 291840 h 834218"/>
                <a:gd name="connsiteX237" fmla="*/ 1303163 w 3024845"/>
                <a:gd name="connsiteY237" fmla="*/ 291840 h 834218"/>
                <a:gd name="connsiteX238" fmla="*/ 1313296 w 3024845"/>
                <a:gd name="connsiteY238" fmla="*/ 335075 h 834218"/>
                <a:gd name="connsiteX239" fmla="*/ 1314309 w 3024845"/>
                <a:gd name="connsiteY239" fmla="*/ 335075 h 834218"/>
                <a:gd name="connsiteX240" fmla="*/ 1321403 w 3024845"/>
                <a:gd name="connsiteY240" fmla="*/ 335075 h 834218"/>
                <a:gd name="connsiteX241" fmla="*/ 1321403 w 3024845"/>
                <a:gd name="connsiteY241" fmla="*/ 373987 h 834218"/>
                <a:gd name="connsiteX242" fmla="*/ 1323176 w 3024845"/>
                <a:gd name="connsiteY242" fmla="*/ 373987 h 834218"/>
                <a:gd name="connsiteX243" fmla="*/ 1335590 w 3024845"/>
                <a:gd name="connsiteY243" fmla="*/ 373987 h 834218"/>
                <a:gd name="connsiteX244" fmla="*/ 1335590 w 3024845"/>
                <a:gd name="connsiteY244" fmla="*/ 376149 h 834218"/>
                <a:gd name="connsiteX245" fmla="*/ 1335590 w 3024845"/>
                <a:gd name="connsiteY245" fmla="*/ 391281 h 834218"/>
                <a:gd name="connsiteX246" fmla="*/ 1339643 w 3024845"/>
                <a:gd name="connsiteY246" fmla="*/ 389120 h 834218"/>
                <a:gd name="connsiteX247" fmla="*/ 1339643 w 3024845"/>
                <a:gd name="connsiteY247" fmla="*/ 373987 h 834218"/>
                <a:gd name="connsiteX248" fmla="*/ 1341163 w 3024845"/>
                <a:gd name="connsiteY248" fmla="*/ 373987 h 834218"/>
                <a:gd name="connsiteX249" fmla="*/ 1351803 w 3024845"/>
                <a:gd name="connsiteY249" fmla="*/ 373987 h 834218"/>
                <a:gd name="connsiteX250" fmla="*/ 1351803 w 3024845"/>
                <a:gd name="connsiteY250" fmla="*/ 375608 h 834218"/>
                <a:gd name="connsiteX251" fmla="*/ 1351803 w 3024845"/>
                <a:gd name="connsiteY251" fmla="*/ 386958 h 834218"/>
                <a:gd name="connsiteX252" fmla="*/ 1382204 w 3024845"/>
                <a:gd name="connsiteY252" fmla="*/ 386958 h 834218"/>
                <a:gd name="connsiteX253" fmla="*/ 1382204 w 3024845"/>
                <a:gd name="connsiteY253" fmla="*/ 350208 h 834218"/>
                <a:gd name="connsiteX254" fmla="*/ 1383470 w 3024845"/>
                <a:gd name="connsiteY254" fmla="*/ 350208 h 834218"/>
                <a:gd name="connsiteX255" fmla="*/ 1392337 w 3024845"/>
                <a:gd name="connsiteY255" fmla="*/ 350208 h 834218"/>
                <a:gd name="connsiteX256" fmla="*/ 1392337 w 3024845"/>
                <a:gd name="connsiteY256" fmla="*/ 371825 h 834218"/>
                <a:gd name="connsiteX257" fmla="*/ 1394364 w 3024845"/>
                <a:gd name="connsiteY257" fmla="*/ 339399 h 834218"/>
                <a:gd name="connsiteX258" fmla="*/ 1416657 w 3024845"/>
                <a:gd name="connsiteY258" fmla="*/ 339399 h 834218"/>
                <a:gd name="connsiteX259" fmla="*/ 1416657 w 3024845"/>
                <a:gd name="connsiteY259" fmla="*/ 337777 h 834218"/>
                <a:gd name="connsiteX260" fmla="*/ 1416657 w 3024845"/>
                <a:gd name="connsiteY260" fmla="*/ 326428 h 834218"/>
                <a:gd name="connsiteX261" fmla="*/ 1417417 w 3024845"/>
                <a:gd name="connsiteY261" fmla="*/ 326428 h 834218"/>
                <a:gd name="connsiteX262" fmla="*/ 1422737 w 3024845"/>
                <a:gd name="connsiteY262" fmla="*/ 326428 h 834218"/>
                <a:gd name="connsiteX263" fmla="*/ 1422737 w 3024845"/>
                <a:gd name="connsiteY263" fmla="*/ 324537 h 834218"/>
                <a:gd name="connsiteX264" fmla="*/ 1422737 w 3024845"/>
                <a:gd name="connsiteY264" fmla="*/ 311296 h 834218"/>
                <a:gd name="connsiteX265" fmla="*/ 1426791 w 3024845"/>
                <a:gd name="connsiteY265" fmla="*/ 317781 h 834218"/>
                <a:gd name="connsiteX266" fmla="*/ 1429071 w 3024845"/>
                <a:gd name="connsiteY266" fmla="*/ 317781 h 834218"/>
                <a:gd name="connsiteX267" fmla="*/ 1445031 w 3024845"/>
                <a:gd name="connsiteY267" fmla="*/ 317781 h 834218"/>
                <a:gd name="connsiteX268" fmla="*/ 1445031 w 3024845"/>
                <a:gd name="connsiteY268" fmla="*/ 316970 h 834218"/>
                <a:gd name="connsiteX269" fmla="*/ 1445031 w 3024845"/>
                <a:gd name="connsiteY269" fmla="*/ 311296 h 834218"/>
                <a:gd name="connsiteX270" fmla="*/ 1445791 w 3024845"/>
                <a:gd name="connsiteY270" fmla="*/ 311296 h 834218"/>
                <a:gd name="connsiteX271" fmla="*/ 1451111 w 3024845"/>
                <a:gd name="connsiteY271" fmla="*/ 311296 h 834218"/>
                <a:gd name="connsiteX272" fmla="*/ 1451111 w 3024845"/>
                <a:gd name="connsiteY272" fmla="*/ 312647 h 834218"/>
                <a:gd name="connsiteX273" fmla="*/ 1451111 w 3024845"/>
                <a:gd name="connsiteY273" fmla="*/ 322105 h 834218"/>
                <a:gd name="connsiteX274" fmla="*/ 1489618 w 3024845"/>
                <a:gd name="connsiteY274" fmla="*/ 322105 h 834218"/>
                <a:gd name="connsiteX275" fmla="*/ 1489618 w 3024845"/>
                <a:gd name="connsiteY275" fmla="*/ 460458 h 834218"/>
                <a:gd name="connsiteX276" fmla="*/ 1491138 w 3024845"/>
                <a:gd name="connsiteY276" fmla="*/ 460458 h 834218"/>
                <a:gd name="connsiteX277" fmla="*/ 1501778 w 3024845"/>
                <a:gd name="connsiteY277" fmla="*/ 460458 h 834218"/>
                <a:gd name="connsiteX278" fmla="*/ 1501778 w 3024845"/>
                <a:gd name="connsiteY278" fmla="*/ 447488 h 834218"/>
                <a:gd name="connsiteX279" fmla="*/ 1505832 w 3024845"/>
                <a:gd name="connsiteY279" fmla="*/ 447488 h 834218"/>
                <a:gd name="connsiteX280" fmla="*/ 1505832 w 3024845"/>
                <a:gd name="connsiteY280" fmla="*/ 460458 h 834218"/>
                <a:gd name="connsiteX281" fmla="*/ 1536232 w 3024845"/>
                <a:gd name="connsiteY281" fmla="*/ 460458 h 834218"/>
                <a:gd name="connsiteX282" fmla="*/ 1536232 w 3024845"/>
                <a:gd name="connsiteY282" fmla="*/ 430193 h 834218"/>
                <a:gd name="connsiteX283" fmla="*/ 1548392 w 3024845"/>
                <a:gd name="connsiteY283" fmla="*/ 430193 h 834218"/>
                <a:gd name="connsiteX284" fmla="*/ 1560552 w 3024845"/>
                <a:gd name="connsiteY284" fmla="*/ 428032 h 834218"/>
                <a:gd name="connsiteX285" fmla="*/ 1564606 w 3024845"/>
                <a:gd name="connsiteY285" fmla="*/ 430193 h 834218"/>
                <a:gd name="connsiteX286" fmla="*/ 1574739 w 3024845"/>
                <a:gd name="connsiteY286" fmla="*/ 430193 h 834218"/>
                <a:gd name="connsiteX287" fmla="*/ 1574739 w 3024845"/>
                <a:gd name="connsiteY287" fmla="*/ 460458 h 834218"/>
                <a:gd name="connsiteX288" fmla="*/ 1582846 w 3024845"/>
                <a:gd name="connsiteY288" fmla="*/ 460458 h 834218"/>
                <a:gd name="connsiteX289" fmla="*/ 1582846 w 3024845"/>
                <a:gd name="connsiteY289" fmla="*/ 477753 h 834218"/>
                <a:gd name="connsiteX290" fmla="*/ 1592182 w 3024845"/>
                <a:gd name="connsiteY290" fmla="*/ 478658 h 834218"/>
                <a:gd name="connsiteX291" fmla="*/ 1605140 w 3024845"/>
                <a:gd name="connsiteY291" fmla="*/ 478658 h 834218"/>
                <a:gd name="connsiteX292" fmla="*/ 1605140 w 3024845"/>
                <a:gd name="connsiteY292" fmla="*/ 462620 h 834218"/>
                <a:gd name="connsiteX293" fmla="*/ 1673096 w 3024845"/>
                <a:gd name="connsiteY293" fmla="*/ 462620 h 834218"/>
                <a:gd name="connsiteX294" fmla="*/ 1673096 w 3024845"/>
                <a:gd name="connsiteY294" fmla="*/ 377367 h 834218"/>
                <a:gd name="connsiteX295" fmla="*/ 1745104 w 3024845"/>
                <a:gd name="connsiteY295" fmla="*/ 377367 h 834218"/>
                <a:gd name="connsiteX296" fmla="*/ 1745104 w 3024845"/>
                <a:gd name="connsiteY296" fmla="*/ 456135 h 834218"/>
                <a:gd name="connsiteX297" fmla="*/ 1747008 w 3024845"/>
                <a:gd name="connsiteY297" fmla="*/ 456135 h 834218"/>
                <a:gd name="connsiteX298" fmla="*/ 1748250 w 3024845"/>
                <a:gd name="connsiteY298" fmla="*/ 478658 h 834218"/>
                <a:gd name="connsiteX299" fmla="*/ 1757926 w 3024845"/>
                <a:gd name="connsiteY299" fmla="*/ 478658 h 834218"/>
                <a:gd name="connsiteX300" fmla="*/ 1759168 w 3024845"/>
                <a:gd name="connsiteY300" fmla="*/ 456135 h 834218"/>
                <a:gd name="connsiteX301" fmla="*/ 1765248 w 3024845"/>
                <a:gd name="connsiteY301" fmla="*/ 456135 h 834218"/>
                <a:gd name="connsiteX302" fmla="*/ 1766490 w 3024845"/>
                <a:gd name="connsiteY302" fmla="*/ 478658 h 834218"/>
                <a:gd name="connsiteX303" fmla="*/ 1817112 w 3024845"/>
                <a:gd name="connsiteY303" fmla="*/ 478658 h 834218"/>
                <a:gd name="connsiteX304" fmla="*/ 1817112 w 3024845"/>
                <a:gd name="connsiteY304" fmla="*/ 315630 h 834218"/>
                <a:gd name="connsiteX305" fmla="*/ 2014439 w 3024845"/>
                <a:gd name="connsiteY305" fmla="*/ 315630 h 834218"/>
                <a:gd name="connsiteX306" fmla="*/ 2014439 w 3024845"/>
                <a:gd name="connsiteY306" fmla="*/ 478658 h 834218"/>
                <a:gd name="connsiteX307" fmla="*/ 2033136 w 3024845"/>
                <a:gd name="connsiteY307" fmla="*/ 478658 h 834218"/>
                <a:gd name="connsiteX308" fmla="*/ 2033136 w 3024845"/>
                <a:gd name="connsiteY308" fmla="*/ 395965 h 834218"/>
                <a:gd name="connsiteX309" fmla="*/ 2128256 w 3024845"/>
                <a:gd name="connsiteY309" fmla="*/ 395965 h 834218"/>
                <a:gd name="connsiteX310" fmla="*/ 2180720 w 3024845"/>
                <a:gd name="connsiteY310" fmla="*/ 330752 h 834218"/>
                <a:gd name="connsiteX311" fmla="*/ 2245574 w 3024845"/>
                <a:gd name="connsiteY311" fmla="*/ 330752 h 834218"/>
                <a:gd name="connsiteX312" fmla="*/ 2245574 w 3024845"/>
                <a:gd name="connsiteY312" fmla="*/ 406414 h 834218"/>
                <a:gd name="connsiteX313" fmla="*/ 2253681 w 3024845"/>
                <a:gd name="connsiteY313" fmla="*/ 406414 h 834218"/>
                <a:gd name="connsiteX314" fmla="*/ 2255708 w 3024845"/>
                <a:gd name="connsiteY314" fmla="*/ 399929 h 834218"/>
                <a:gd name="connsiteX315" fmla="*/ 2261788 w 3024845"/>
                <a:gd name="connsiteY315" fmla="*/ 399929 h 834218"/>
                <a:gd name="connsiteX316" fmla="*/ 2263815 w 3024845"/>
                <a:gd name="connsiteY316" fmla="*/ 408576 h 834218"/>
                <a:gd name="connsiteX317" fmla="*/ 2275975 w 3024845"/>
                <a:gd name="connsiteY317" fmla="*/ 408576 h 834218"/>
                <a:gd name="connsiteX318" fmla="*/ 2275975 w 3024845"/>
                <a:gd name="connsiteY318" fmla="*/ 402090 h 834218"/>
                <a:gd name="connsiteX319" fmla="*/ 2298268 w 3024845"/>
                <a:gd name="connsiteY319" fmla="*/ 402090 h 834218"/>
                <a:gd name="connsiteX320" fmla="*/ 2298268 w 3024845"/>
                <a:gd name="connsiteY320" fmla="*/ 408576 h 834218"/>
                <a:gd name="connsiteX321" fmla="*/ 2318535 w 3024845"/>
                <a:gd name="connsiteY321" fmla="*/ 408576 h 834218"/>
                <a:gd name="connsiteX322" fmla="*/ 2318535 w 3024845"/>
                <a:gd name="connsiteY322" fmla="*/ 453973 h 834218"/>
                <a:gd name="connsiteX323" fmla="*/ 2332722 w 3024845"/>
                <a:gd name="connsiteY323" fmla="*/ 453973 h 834218"/>
                <a:gd name="connsiteX324" fmla="*/ 2332722 w 3024845"/>
                <a:gd name="connsiteY324" fmla="*/ 441002 h 834218"/>
                <a:gd name="connsiteX325" fmla="*/ 2348936 w 3024845"/>
                <a:gd name="connsiteY325" fmla="*/ 441002 h 834218"/>
                <a:gd name="connsiteX326" fmla="*/ 2348936 w 3024845"/>
                <a:gd name="connsiteY326" fmla="*/ 261575 h 834218"/>
                <a:gd name="connsiteX327" fmla="*/ 2355016 w 3024845"/>
                <a:gd name="connsiteY327" fmla="*/ 255089 h 834218"/>
                <a:gd name="connsiteX328" fmla="*/ 2427977 w 3024845"/>
                <a:gd name="connsiteY328" fmla="*/ 255089 h 834218"/>
                <a:gd name="connsiteX329" fmla="*/ 2427977 w 3024845"/>
                <a:gd name="connsiteY329" fmla="*/ 263737 h 834218"/>
                <a:gd name="connsiteX330" fmla="*/ 2438110 w 3024845"/>
                <a:gd name="connsiteY330" fmla="*/ 263737 h 834218"/>
                <a:gd name="connsiteX331" fmla="*/ 2438110 w 3024845"/>
                <a:gd name="connsiteY331" fmla="*/ 378311 h 834218"/>
                <a:gd name="connsiteX332" fmla="*/ 2460404 w 3024845"/>
                <a:gd name="connsiteY332" fmla="*/ 378311 h 834218"/>
                <a:gd name="connsiteX333" fmla="*/ 2460404 w 3024845"/>
                <a:gd name="connsiteY333" fmla="*/ 311296 h 834218"/>
                <a:gd name="connsiteX334" fmla="*/ 2486751 w 3024845"/>
                <a:gd name="connsiteY334" fmla="*/ 311296 h 834218"/>
                <a:gd name="connsiteX335" fmla="*/ 2490804 w 3024845"/>
                <a:gd name="connsiteY335" fmla="*/ 306972 h 834218"/>
                <a:gd name="connsiteX336" fmla="*/ 2498911 w 3024845"/>
                <a:gd name="connsiteY336" fmla="*/ 306972 h 834218"/>
                <a:gd name="connsiteX337" fmla="*/ 2502964 w 3024845"/>
                <a:gd name="connsiteY337" fmla="*/ 311296 h 834218"/>
                <a:gd name="connsiteX338" fmla="*/ 2525258 w 3024845"/>
                <a:gd name="connsiteY338" fmla="*/ 311296 h 834218"/>
                <a:gd name="connsiteX339" fmla="*/ 2525258 w 3024845"/>
                <a:gd name="connsiteY339" fmla="*/ 194560 h 834218"/>
                <a:gd name="connsiteX340" fmla="*/ 2582005 w 3024845"/>
                <a:gd name="connsiteY340" fmla="*/ 183751 h 834218"/>
                <a:gd name="connsiteX341" fmla="*/ 2582005 w 3024845"/>
                <a:gd name="connsiteY341" fmla="*/ 184832 h 834218"/>
                <a:gd name="connsiteX342" fmla="*/ 2582005 w 3024845"/>
                <a:gd name="connsiteY342" fmla="*/ 192398 h 834218"/>
                <a:gd name="connsiteX343" fmla="*/ 2608352 w 3024845"/>
                <a:gd name="connsiteY343" fmla="*/ 192398 h 834218"/>
                <a:gd name="connsiteX344" fmla="*/ 2608352 w 3024845"/>
                <a:gd name="connsiteY344" fmla="*/ 447488 h 834218"/>
                <a:gd name="connsiteX345" fmla="*/ 2630646 w 3024845"/>
                <a:gd name="connsiteY345" fmla="*/ 447488 h 834218"/>
                <a:gd name="connsiteX346" fmla="*/ 2630646 w 3024845"/>
                <a:gd name="connsiteY346" fmla="*/ 443164 h 834218"/>
                <a:gd name="connsiteX347" fmla="*/ 2642806 w 3024845"/>
                <a:gd name="connsiteY347" fmla="*/ 443164 h 834218"/>
                <a:gd name="connsiteX348" fmla="*/ 2642806 w 3024845"/>
                <a:gd name="connsiteY348" fmla="*/ 447488 h 834218"/>
                <a:gd name="connsiteX349" fmla="*/ 2667126 w 3024845"/>
                <a:gd name="connsiteY349" fmla="*/ 447488 h 834218"/>
                <a:gd name="connsiteX350" fmla="*/ 2667126 w 3024845"/>
                <a:gd name="connsiteY350" fmla="*/ 434517 h 834218"/>
                <a:gd name="connsiteX351" fmla="*/ 2695500 w 3024845"/>
                <a:gd name="connsiteY351" fmla="*/ 434517 h 834218"/>
                <a:gd name="connsiteX352" fmla="*/ 2707660 w 3024845"/>
                <a:gd name="connsiteY352" fmla="*/ 430193 h 834218"/>
                <a:gd name="connsiteX353" fmla="*/ 2727927 w 3024845"/>
                <a:gd name="connsiteY353" fmla="*/ 434517 h 834218"/>
                <a:gd name="connsiteX354" fmla="*/ 2727927 w 3024845"/>
                <a:gd name="connsiteY354" fmla="*/ 417223 h 834218"/>
                <a:gd name="connsiteX355" fmla="*/ 2736034 w 3024845"/>
                <a:gd name="connsiteY355" fmla="*/ 417223 h 834218"/>
                <a:gd name="connsiteX356" fmla="*/ 2736034 w 3024845"/>
                <a:gd name="connsiteY356" fmla="*/ 404252 h 834218"/>
                <a:gd name="connsiteX357" fmla="*/ 2792781 w 3024845"/>
                <a:gd name="connsiteY357" fmla="*/ 404252 h 834218"/>
                <a:gd name="connsiteX358" fmla="*/ 2792781 w 3024845"/>
                <a:gd name="connsiteY358" fmla="*/ 373987 h 834218"/>
                <a:gd name="connsiteX359" fmla="*/ 2811021 w 3024845"/>
                <a:gd name="connsiteY359" fmla="*/ 373987 h 834218"/>
                <a:gd name="connsiteX360" fmla="*/ 2811021 w 3024845"/>
                <a:gd name="connsiteY360" fmla="*/ 367502 h 834218"/>
                <a:gd name="connsiteX361" fmla="*/ 2823181 w 3024845"/>
                <a:gd name="connsiteY361" fmla="*/ 367502 h 834218"/>
                <a:gd name="connsiteX362" fmla="*/ 2823181 w 3024845"/>
                <a:gd name="connsiteY362" fmla="*/ 373987 h 834218"/>
                <a:gd name="connsiteX363" fmla="*/ 2839395 w 3024845"/>
                <a:gd name="connsiteY363" fmla="*/ 373987 h 834218"/>
                <a:gd name="connsiteX364" fmla="*/ 2839395 w 3024845"/>
                <a:gd name="connsiteY364" fmla="*/ 423708 h 834218"/>
                <a:gd name="connsiteX365" fmla="*/ 2871822 w 3024845"/>
                <a:gd name="connsiteY365" fmla="*/ 423708 h 834218"/>
                <a:gd name="connsiteX366" fmla="*/ 2871822 w 3024845"/>
                <a:gd name="connsiteY366" fmla="*/ 397767 h 834218"/>
                <a:gd name="connsiteX367" fmla="*/ 2910329 w 3024845"/>
                <a:gd name="connsiteY367" fmla="*/ 397767 h 834218"/>
                <a:gd name="connsiteX368" fmla="*/ 2910329 w 3024845"/>
                <a:gd name="connsiteY368" fmla="*/ 367502 h 834218"/>
                <a:gd name="connsiteX369" fmla="*/ 2958970 w 3024845"/>
                <a:gd name="connsiteY369" fmla="*/ 367502 h 834218"/>
                <a:gd name="connsiteX370" fmla="*/ 2958970 w 3024845"/>
                <a:gd name="connsiteY370" fmla="*/ 478658 h 834218"/>
                <a:gd name="connsiteX371" fmla="*/ 2958970 w 3024845"/>
                <a:gd name="connsiteY371" fmla="*/ 492437 h 834218"/>
                <a:gd name="connsiteX372" fmla="*/ 3024845 w 3024845"/>
                <a:gd name="connsiteY372" fmla="*/ 492437 h 834218"/>
                <a:gd name="connsiteX373" fmla="*/ 3024845 w 3024845"/>
                <a:gd name="connsiteY373" fmla="*/ 834218 h 834218"/>
                <a:gd name="connsiteX374" fmla="*/ 2054 w 3024845"/>
                <a:gd name="connsiteY374" fmla="*/ 831885 h 834218"/>
                <a:gd name="connsiteX375" fmla="*/ 0 w 3024845"/>
                <a:gd name="connsiteY375" fmla="*/ 397767 h 834218"/>
                <a:gd name="connsiteX376" fmla="*/ 20267 w 3024845"/>
                <a:gd name="connsiteY376" fmla="*/ 397767 h 834218"/>
                <a:gd name="connsiteX377" fmla="*/ 20774 w 3024845"/>
                <a:gd name="connsiteY377" fmla="*/ 396686 h 834218"/>
                <a:gd name="connsiteX378" fmla="*/ 24320 w 3024845"/>
                <a:gd name="connsiteY378" fmla="*/ 389120 h 834218"/>
                <a:gd name="connsiteX379" fmla="*/ 26094 w 3024845"/>
                <a:gd name="connsiteY379" fmla="*/ 389390 h 834218"/>
                <a:gd name="connsiteX380" fmla="*/ 38507 w 3024845"/>
                <a:gd name="connsiteY380" fmla="*/ 391281 h 834218"/>
                <a:gd name="connsiteX381" fmla="*/ 39014 w 3024845"/>
                <a:gd name="connsiteY381" fmla="*/ 392633 h 834218"/>
                <a:gd name="connsiteX382" fmla="*/ 42560 w 3024845"/>
                <a:gd name="connsiteY382" fmla="*/ 402090 h 834218"/>
                <a:gd name="connsiteX383" fmla="*/ 68907 w 3024845"/>
                <a:gd name="connsiteY383" fmla="*/ 404252 h 834218"/>
                <a:gd name="connsiteX384" fmla="*/ 68907 w 3024845"/>
                <a:gd name="connsiteY384" fmla="*/ 281031 h 834218"/>
                <a:gd name="connsiteX385" fmla="*/ 70934 w 3024845"/>
                <a:gd name="connsiteY385" fmla="*/ 281031 h 834218"/>
                <a:gd name="connsiteX386" fmla="*/ 85121 w 3024845"/>
                <a:gd name="connsiteY386" fmla="*/ 281031 h 834218"/>
                <a:gd name="connsiteX387" fmla="*/ 85121 w 3024845"/>
                <a:gd name="connsiteY387" fmla="*/ 144839 h 834218"/>
                <a:gd name="connsiteX388" fmla="*/ 86894 w 3024845"/>
                <a:gd name="connsiteY388" fmla="*/ 144839 h 834218"/>
                <a:gd name="connsiteX389" fmla="*/ 99308 w 3024845"/>
                <a:gd name="connsiteY389" fmla="*/ 144839 h 834218"/>
                <a:gd name="connsiteX390" fmla="*/ 99308 w 3024845"/>
                <a:gd name="connsiteY390" fmla="*/ 30265 h 834218"/>
                <a:gd name="connsiteX391" fmla="*/ 103361 w 3024845"/>
                <a:gd name="connsiteY391" fmla="*/ 2161 h 834218"/>
                <a:gd name="connsiteX392" fmla="*/ 105388 w 3024845"/>
                <a:gd name="connsiteY392" fmla="*/ 2161 h 834218"/>
                <a:gd name="connsiteX393" fmla="*/ 119575 w 3024845"/>
                <a:gd name="connsiteY393" fmla="*/ 2161 h 834218"/>
                <a:gd name="connsiteX0" fmla="*/ 105388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16856 w 3024845"/>
                <a:gd name="connsiteY4" fmla="*/ 23779 h 834218"/>
                <a:gd name="connsiteX5" fmla="*/ 217363 w 3024845"/>
                <a:gd name="connsiteY5" fmla="*/ 24590 h 834218"/>
                <a:gd name="connsiteX6" fmla="*/ 220909 w 3024845"/>
                <a:gd name="connsiteY6" fmla="*/ 30265 h 834218"/>
                <a:gd name="connsiteX7" fmla="*/ 220909 w 3024845"/>
                <a:gd name="connsiteY7" fmla="*/ 144839 h 834218"/>
                <a:gd name="connsiteX8" fmla="*/ 223189 w 3024845"/>
                <a:gd name="connsiteY8" fmla="*/ 144839 h 834218"/>
                <a:gd name="connsiteX9" fmla="*/ 239150 w 3024845"/>
                <a:gd name="connsiteY9" fmla="*/ 144839 h 834218"/>
                <a:gd name="connsiteX10" fmla="*/ 239150 w 3024845"/>
                <a:gd name="connsiteY10" fmla="*/ 285354 h 834218"/>
                <a:gd name="connsiteX11" fmla="*/ 240670 w 3024845"/>
                <a:gd name="connsiteY11" fmla="*/ 285084 h 834218"/>
                <a:gd name="connsiteX12" fmla="*/ 251310 w 3024845"/>
                <a:gd name="connsiteY12" fmla="*/ 283193 h 834218"/>
                <a:gd name="connsiteX13" fmla="*/ 249283 w 3024845"/>
                <a:gd name="connsiteY13" fmla="*/ 371825 h 834218"/>
                <a:gd name="connsiteX14" fmla="*/ 250803 w 3024845"/>
                <a:gd name="connsiteY14" fmla="*/ 372096 h 834218"/>
                <a:gd name="connsiteX15" fmla="*/ 261443 w 3024845"/>
                <a:gd name="connsiteY15" fmla="*/ 373987 h 834218"/>
                <a:gd name="connsiteX16" fmla="*/ 261696 w 3024845"/>
                <a:gd name="connsiteY16" fmla="*/ 374798 h 834218"/>
                <a:gd name="connsiteX17" fmla="*/ 263470 w 3024845"/>
                <a:gd name="connsiteY17" fmla="*/ 380473 h 834218"/>
                <a:gd name="connsiteX18" fmla="*/ 264230 w 3024845"/>
                <a:gd name="connsiteY18" fmla="*/ 378041 h 834218"/>
                <a:gd name="connsiteX19" fmla="*/ 269550 w 3024845"/>
                <a:gd name="connsiteY19" fmla="*/ 361017 h 834218"/>
                <a:gd name="connsiteX20" fmla="*/ 271323 w 3024845"/>
                <a:gd name="connsiteY20" fmla="*/ 361017 h 834218"/>
                <a:gd name="connsiteX21" fmla="*/ 283737 w 3024845"/>
                <a:gd name="connsiteY21" fmla="*/ 361017 h 834218"/>
                <a:gd name="connsiteX22" fmla="*/ 283737 w 3024845"/>
                <a:gd name="connsiteY22" fmla="*/ 393443 h 834218"/>
                <a:gd name="connsiteX23" fmla="*/ 284750 w 3024845"/>
                <a:gd name="connsiteY23" fmla="*/ 393984 h 834218"/>
                <a:gd name="connsiteX24" fmla="*/ 291844 w 3024845"/>
                <a:gd name="connsiteY24" fmla="*/ 397767 h 834218"/>
                <a:gd name="connsiteX25" fmla="*/ 291844 w 3024845"/>
                <a:gd name="connsiteY25" fmla="*/ 399118 h 834218"/>
                <a:gd name="connsiteX26" fmla="*/ 291844 w 3024845"/>
                <a:gd name="connsiteY26" fmla="*/ 408576 h 834218"/>
                <a:gd name="connsiteX27" fmla="*/ 336431 w 3024845"/>
                <a:gd name="connsiteY27" fmla="*/ 408576 h 834218"/>
                <a:gd name="connsiteX28" fmla="*/ 336431 w 3024845"/>
                <a:gd name="connsiteY28" fmla="*/ 409657 h 834218"/>
                <a:gd name="connsiteX29" fmla="*/ 336431 w 3024845"/>
                <a:gd name="connsiteY29" fmla="*/ 417223 h 834218"/>
                <a:gd name="connsiteX30" fmla="*/ 338457 w 3024845"/>
                <a:gd name="connsiteY30" fmla="*/ 417223 h 834218"/>
                <a:gd name="connsiteX31" fmla="*/ 352644 w 3024845"/>
                <a:gd name="connsiteY31" fmla="*/ 417223 h 834218"/>
                <a:gd name="connsiteX32" fmla="*/ 352644 w 3024845"/>
                <a:gd name="connsiteY32" fmla="*/ 386958 h 834218"/>
                <a:gd name="connsiteX33" fmla="*/ 397231 w 3024845"/>
                <a:gd name="connsiteY33" fmla="*/ 386958 h 834218"/>
                <a:gd name="connsiteX34" fmla="*/ 397231 w 3024845"/>
                <a:gd name="connsiteY34" fmla="*/ 385607 h 834218"/>
                <a:gd name="connsiteX35" fmla="*/ 397231 w 3024845"/>
                <a:gd name="connsiteY35" fmla="*/ 376149 h 834218"/>
                <a:gd name="connsiteX36" fmla="*/ 398245 w 3024845"/>
                <a:gd name="connsiteY36" fmla="*/ 376149 h 834218"/>
                <a:gd name="connsiteX37" fmla="*/ 405338 w 3024845"/>
                <a:gd name="connsiteY37" fmla="*/ 376149 h 834218"/>
                <a:gd name="connsiteX38" fmla="*/ 405338 w 3024845"/>
                <a:gd name="connsiteY38" fmla="*/ 374258 h 834218"/>
                <a:gd name="connsiteX39" fmla="*/ 405338 w 3024845"/>
                <a:gd name="connsiteY39" fmla="*/ 361017 h 834218"/>
                <a:gd name="connsiteX40" fmla="*/ 406098 w 3024845"/>
                <a:gd name="connsiteY40" fmla="*/ 361017 h 834218"/>
                <a:gd name="connsiteX41" fmla="*/ 411418 w 3024845"/>
                <a:gd name="connsiteY41" fmla="*/ 361017 h 834218"/>
                <a:gd name="connsiteX42" fmla="*/ 411418 w 3024845"/>
                <a:gd name="connsiteY42" fmla="*/ 359936 h 834218"/>
                <a:gd name="connsiteX43" fmla="*/ 411418 w 3024845"/>
                <a:gd name="connsiteY43" fmla="*/ 352369 h 834218"/>
                <a:gd name="connsiteX44" fmla="*/ 413445 w 3024845"/>
                <a:gd name="connsiteY44" fmla="*/ 352369 h 834218"/>
                <a:gd name="connsiteX45" fmla="*/ 427632 w 3024845"/>
                <a:gd name="connsiteY45" fmla="*/ 352369 h 834218"/>
                <a:gd name="connsiteX46" fmla="*/ 427632 w 3024845"/>
                <a:gd name="connsiteY46" fmla="*/ 353450 h 834218"/>
                <a:gd name="connsiteX47" fmla="*/ 427632 w 3024845"/>
                <a:gd name="connsiteY47" fmla="*/ 361017 h 834218"/>
                <a:gd name="connsiteX48" fmla="*/ 449925 w 3024845"/>
                <a:gd name="connsiteY48" fmla="*/ 361017 h 834218"/>
                <a:gd name="connsiteX49" fmla="*/ 449925 w 3024845"/>
                <a:gd name="connsiteY49" fmla="*/ 359125 h 834218"/>
                <a:gd name="connsiteX50" fmla="*/ 449925 w 3024845"/>
                <a:gd name="connsiteY50" fmla="*/ 345884 h 834218"/>
                <a:gd name="connsiteX51" fmla="*/ 451699 w 3024845"/>
                <a:gd name="connsiteY51" fmla="*/ 345884 h 834218"/>
                <a:gd name="connsiteX52" fmla="*/ 464112 w 3024845"/>
                <a:gd name="connsiteY52" fmla="*/ 345884 h 834218"/>
                <a:gd name="connsiteX53" fmla="*/ 464112 w 3024845"/>
                <a:gd name="connsiteY53" fmla="*/ 369664 h 834218"/>
                <a:gd name="connsiteX54" fmla="*/ 465126 w 3024845"/>
                <a:gd name="connsiteY54" fmla="*/ 369664 h 834218"/>
                <a:gd name="connsiteX55" fmla="*/ 472219 w 3024845"/>
                <a:gd name="connsiteY55" fmla="*/ 369664 h 834218"/>
                <a:gd name="connsiteX56" fmla="*/ 472219 w 3024845"/>
                <a:gd name="connsiteY56" fmla="*/ 368583 h 834218"/>
                <a:gd name="connsiteX57" fmla="*/ 472219 w 3024845"/>
                <a:gd name="connsiteY57" fmla="*/ 361017 h 834218"/>
                <a:gd name="connsiteX58" fmla="*/ 473992 w 3024845"/>
                <a:gd name="connsiteY58" fmla="*/ 361017 h 834218"/>
                <a:gd name="connsiteX59" fmla="*/ 486406 w 3024845"/>
                <a:gd name="connsiteY59" fmla="*/ 361017 h 834218"/>
                <a:gd name="connsiteX60" fmla="*/ 486406 w 3024845"/>
                <a:gd name="connsiteY60" fmla="*/ 386958 h 834218"/>
                <a:gd name="connsiteX61" fmla="*/ 488433 w 3024845"/>
                <a:gd name="connsiteY61" fmla="*/ 386958 h 834218"/>
                <a:gd name="connsiteX62" fmla="*/ 502619 w 3024845"/>
                <a:gd name="connsiteY62" fmla="*/ 386958 h 834218"/>
                <a:gd name="connsiteX63" fmla="*/ 502619 w 3024845"/>
                <a:gd name="connsiteY63" fmla="*/ 388579 h 834218"/>
                <a:gd name="connsiteX64" fmla="*/ 502619 w 3024845"/>
                <a:gd name="connsiteY64" fmla="*/ 399929 h 834218"/>
                <a:gd name="connsiteX65" fmla="*/ 503379 w 3024845"/>
                <a:gd name="connsiteY65" fmla="*/ 399929 h 834218"/>
                <a:gd name="connsiteX66" fmla="*/ 508700 w 3024845"/>
                <a:gd name="connsiteY66" fmla="*/ 399929 h 834218"/>
                <a:gd name="connsiteX67" fmla="*/ 508700 w 3024845"/>
                <a:gd name="connsiteY67" fmla="*/ 399118 h 834218"/>
                <a:gd name="connsiteX68" fmla="*/ 508700 w 3024845"/>
                <a:gd name="connsiteY68" fmla="*/ 393443 h 834218"/>
                <a:gd name="connsiteX69" fmla="*/ 539100 w 3024845"/>
                <a:gd name="connsiteY69" fmla="*/ 393443 h 834218"/>
                <a:gd name="connsiteX70" fmla="*/ 539100 w 3024845"/>
                <a:gd name="connsiteY70" fmla="*/ 417223 h 834218"/>
                <a:gd name="connsiteX71" fmla="*/ 540113 w 3024845"/>
                <a:gd name="connsiteY71" fmla="*/ 417223 h 834218"/>
                <a:gd name="connsiteX72" fmla="*/ 547207 w 3024845"/>
                <a:gd name="connsiteY72" fmla="*/ 417223 h 834218"/>
                <a:gd name="connsiteX73" fmla="*/ 547207 w 3024845"/>
                <a:gd name="connsiteY73" fmla="*/ 418304 h 834218"/>
                <a:gd name="connsiteX74" fmla="*/ 547207 w 3024845"/>
                <a:gd name="connsiteY74" fmla="*/ 425870 h 834218"/>
                <a:gd name="connsiteX75" fmla="*/ 547967 w 3024845"/>
                <a:gd name="connsiteY75" fmla="*/ 425870 h 834218"/>
                <a:gd name="connsiteX76" fmla="*/ 553287 w 3024845"/>
                <a:gd name="connsiteY76" fmla="*/ 425870 h 834218"/>
                <a:gd name="connsiteX77" fmla="*/ 553287 w 3024845"/>
                <a:gd name="connsiteY77" fmla="*/ 423708 h 834218"/>
                <a:gd name="connsiteX78" fmla="*/ 553287 w 3024845"/>
                <a:gd name="connsiteY78" fmla="*/ 408576 h 834218"/>
                <a:gd name="connsiteX79" fmla="*/ 554300 w 3024845"/>
                <a:gd name="connsiteY79" fmla="*/ 408576 h 834218"/>
                <a:gd name="connsiteX80" fmla="*/ 561394 w 3024845"/>
                <a:gd name="connsiteY80" fmla="*/ 408576 h 834218"/>
                <a:gd name="connsiteX81" fmla="*/ 561394 w 3024845"/>
                <a:gd name="connsiteY81" fmla="*/ 409657 h 834218"/>
                <a:gd name="connsiteX82" fmla="*/ 561394 w 3024845"/>
                <a:gd name="connsiteY82" fmla="*/ 417223 h 834218"/>
                <a:gd name="connsiteX83" fmla="*/ 566714 w 3024845"/>
                <a:gd name="connsiteY83" fmla="*/ 415230 h 834218"/>
                <a:gd name="connsiteX84" fmla="*/ 567474 w 3024845"/>
                <a:gd name="connsiteY84" fmla="*/ 414250 h 834218"/>
                <a:gd name="connsiteX85" fmla="*/ 567474 w 3024845"/>
                <a:gd name="connsiteY85" fmla="*/ 408576 h 834218"/>
                <a:gd name="connsiteX86" fmla="*/ 605981 w 3024845"/>
                <a:gd name="connsiteY86" fmla="*/ 408576 h 834218"/>
                <a:gd name="connsiteX87" fmla="*/ 605981 w 3024845"/>
                <a:gd name="connsiteY87" fmla="*/ 432355 h 834218"/>
                <a:gd name="connsiteX88" fmla="*/ 608007 w 3024845"/>
                <a:gd name="connsiteY88" fmla="*/ 432355 h 834218"/>
                <a:gd name="connsiteX89" fmla="*/ 622194 w 3024845"/>
                <a:gd name="connsiteY89" fmla="*/ 432355 h 834218"/>
                <a:gd name="connsiteX90" fmla="*/ 622194 w 3024845"/>
                <a:gd name="connsiteY90" fmla="*/ 433436 h 834218"/>
                <a:gd name="connsiteX91" fmla="*/ 622194 w 3024845"/>
                <a:gd name="connsiteY91" fmla="*/ 441002 h 834218"/>
                <a:gd name="connsiteX92" fmla="*/ 623968 w 3024845"/>
                <a:gd name="connsiteY92" fmla="*/ 441002 h 834218"/>
                <a:gd name="connsiteX93" fmla="*/ 636381 w 3024845"/>
                <a:gd name="connsiteY93" fmla="*/ 441002 h 834218"/>
                <a:gd name="connsiteX94" fmla="*/ 636381 w 3024845"/>
                <a:gd name="connsiteY94" fmla="*/ 417223 h 834218"/>
                <a:gd name="connsiteX95" fmla="*/ 637394 w 3024845"/>
                <a:gd name="connsiteY95" fmla="*/ 417223 h 834218"/>
                <a:gd name="connsiteX96" fmla="*/ 644488 w 3024845"/>
                <a:gd name="connsiteY96" fmla="*/ 417223 h 834218"/>
                <a:gd name="connsiteX97" fmla="*/ 644488 w 3024845"/>
                <a:gd name="connsiteY97" fmla="*/ 384796 h 834218"/>
                <a:gd name="connsiteX98" fmla="*/ 645501 w 3024845"/>
                <a:gd name="connsiteY98" fmla="*/ 384796 h 834218"/>
                <a:gd name="connsiteX99" fmla="*/ 652595 w 3024845"/>
                <a:gd name="connsiteY99" fmla="*/ 384796 h 834218"/>
                <a:gd name="connsiteX100" fmla="*/ 652595 w 3024845"/>
                <a:gd name="connsiteY100" fmla="*/ 382905 h 834218"/>
                <a:gd name="connsiteX101" fmla="*/ 652595 w 3024845"/>
                <a:gd name="connsiteY101" fmla="*/ 369664 h 834218"/>
                <a:gd name="connsiteX102" fmla="*/ 651328 w 3024845"/>
                <a:gd name="connsiteY102" fmla="*/ 368042 h 834218"/>
                <a:gd name="connsiteX103" fmla="*/ 656648 w 3024845"/>
                <a:gd name="connsiteY103" fmla="*/ 356693 h 834218"/>
                <a:gd name="connsiteX104" fmla="*/ 664755 w 3024845"/>
                <a:gd name="connsiteY104" fmla="*/ 384796 h 834218"/>
                <a:gd name="connsiteX105" fmla="*/ 665515 w 3024845"/>
                <a:gd name="connsiteY105" fmla="*/ 384796 h 834218"/>
                <a:gd name="connsiteX106" fmla="*/ 670835 w 3024845"/>
                <a:gd name="connsiteY106" fmla="*/ 384796 h 834218"/>
                <a:gd name="connsiteX107" fmla="*/ 670835 w 3024845"/>
                <a:gd name="connsiteY107" fmla="*/ 278869 h 834218"/>
                <a:gd name="connsiteX108" fmla="*/ 672355 w 3024845"/>
                <a:gd name="connsiteY108" fmla="*/ 278869 h 834218"/>
                <a:gd name="connsiteX109" fmla="*/ 682995 w 3024845"/>
                <a:gd name="connsiteY109" fmla="*/ 278869 h 834218"/>
                <a:gd name="connsiteX110" fmla="*/ 682995 w 3024845"/>
                <a:gd name="connsiteY110" fmla="*/ 231310 h 834218"/>
                <a:gd name="connsiteX111" fmla="*/ 709342 w 3024845"/>
                <a:gd name="connsiteY111" fmla="*/ 231310 h 834218"/>
                <a:gd name="connsiteX112" fmla="*/ 709342 w 3024845"/>
                <a:gd name="connsiteY112" fmla="*/ 209692 h 834218"/>
                <a:gd name="connsiteX113" fmla="*/ 743796 w 3024845"/>
                <a:gd name="connsiteY113" fmla="*/ 209692 h 834218"/>
                <a:gd name="connsiteX114" fmla="*/ 743796 w 3024845"/>
                <a:gd name="connsiteY114" fmla="*/ 212124 h 834218"/>
                <a:gd name="connsiteX115" fmla="*/ 743796 w 3024845"/>
                <a:gd name="connsiteY115" fmla="*/ 229148 h 834218"/>
                <a:gd name="connsiteX116" fmla="*/ 746076 w 3024845"/>
                <a:gd name="connsiteY116" fmla="*/ 229148 h 834218"/>
                <a:gd name="connsiteX117" fmla="*/ 762036 w 3024845"/>
                <a:gd name="connsiteY117" fmla="*/ 229148 h 834218"/>
                <a:gd name="connsiteX118" fmla="*/ 762036 w 3024845"/>
                <a:gd name="connsiteY118" fmla="*/ 276707 h 834218"/>
                <a:gd name="connsiteX119" fmla="*/ 763049 w 3024845"/>
                <a:gd name="connsiteY119" fmla="*/ 276707 h 834218"/>
                <a:gd name="connsiteX120" fmla="*/ 770143 w 3024845"/>
                <a:gd name="connsiteY120" fmla="*/ 276707 h 834218"/>
                <a:gd name="connsiteX121" fmla="*/ 784330 w 3024845"/>
                <a:gd name="connsiteY121" fmla="*/ 281031 h 834218"/>
                <a:gd name="connsiteX122" fmla="*/ 784330 w 3024845"/>
                <a:gd name="connsiteY122" fmla="*/ 319943 h 834218"/>
                <a:gd name="connsiteX123" fmla="*/ 785343 w 3024845"/>
                <a:gd name="connsiteY123" fmla="*/ 319943 h 834218"/>
                <a:gd name="connsiteX124" fmla="*/ 792436 w 3024845"/>
                <a:gd name="connsiteY124" fmla="*/ 319943 h 834218"/>
                <a:gd name="connsiteX125" fmla="*/ 792436 w 3024845"/>
                <a:gd name="connsiteY125" fmla="*/ 321564 h 834218"/>
                <a:gd name="connsiteX126" fmla="*/ 792436 w 3024845"/>
                <a:gd name="connsiteY126" fmla="*/ 332913 h 834218"/>
                <a:gd name="connsiteX127" fmla="*/ 794463 w 3024845"/>
                <a:gd name="connsiteY127" fmla="*/ 332913 h 834218"/>
                <a:gd name="connsiteX128" fmla="*/ 808650 w 3024845"/>
                <a:gd name="connsiteY128" fmla="*/ 332913 h 834218"/>
                <a:gd name="connsiteX129" fmla="*/ 814730 w 3024845"/>
                <a:gd name="connsiteY129" fmla="*/ 339399 h 834218"/>
                <a:gd name="connsiteX130" fmla="*/ 814730 w 3024845"/>
                <a:gd name="connsiteY130" fmla="*/ 361017 h 834218"/>
                <a:gd name="connsiteX131" fmla="*/ 817010 w 3024845"/>
                <a:gd name="connsiteY131" fmla="*/ 361017 h 834218"/>
                <a:gd name="connsiteX132" fmla="*/ 832970 w 3024845"/>
                <a:gd name="connsiteY132" fmla="*/ 361017 h 834218"/>
                <a:gd name="connsiteX133" fmla="*/ 832970 w 3024845"/>
                <a:gd name="connsiteY133" fmla="*/ 362097 h 834218"/>
                <a:gd name="connsiteX134" fmla="*/ 832970 w 3024845"/>
                <a:gd name="connsiteY134" fmla="*/ 369664 h 834218"/>
                <a:gd name="connsiteX135" fmla="*/ 834237 w 3024845"/>
                <a:gd name="connsiteY135" fmla="*/ 369664 h 834218"/>
                <a:gd name="connsiteX136" fmla="*/ 843104 w 3024845"/>
                <a:gd name="connsiteY136" fmla="*/ 369664 h 834218"/>
                <a:gd name="connsiteX137" fmla="*/ 843104 w 3024845"/>
                <a:gd name="connsiteY137" fmla="*/ 371825 h 834218"/>
                <a:gd name="connsiteX138" fmla="*/ 843104 w 3024845"/>
                <a:gd name="connsiteY138" fmla="*/ 386958 h 834218"/>
                <a:gd name="connsiteX139" fmla="*/ 847157 w 3024845"/>
                <a:gd name="connsiteY139" fmla="*/ 385066 h 834218"/>
                <a:gd name="connsiteX140" fmla="*/ 847157 w 3024845"/>
                <a:gd name="connsiteY140" fmla="*/ 371825 h 834218"/>
                <a:gd name="connsiteX141" fmla="*/ 848170 w 3024845"/>
                <a:gd name="connsiteY141" fmla="*/ 371825 h 834218"/>
                <a:gd name="connsiteX142" fmla="*/ 855264 w 3024845"/>
                <a:gd name="connsiteY142" fmla="*/ 371825 h 834218"/>
                <a:gd name="connsiteX143" fmla="*/ 855264 w 3024845"/>
                <a:gd name="connsiteY143" fmla="*/ 373447 h 834218"/>
                <a:gd name="connsiteX144" fmla="*/ 855264 w 3024845"/>
                <a:gd name="connsiteY144" fmla="*/ 384796 h 834218"/>
                <a:gd name="connsiteX145" fmla="*/ 856024 w 3024845"/>
                <a:gd name="connsiteY145" fmla="*/ 384796 h 834218"/>
                <a:gd name="connsiteX146" fmla="*/ 861344 w 3024845"/>
                <a:gd name="connsiteY146" fmla="*/ 384796 h 834218"/>
                <a:gd name="connsiteX147" fmla="*/ 909984 w 3024845"/>
                <a:gd name="connsiteY147" fmla="*/ 380473 h 834218"/>
                <a:gd name="connsiteX148" fmla="*/ 909984 w 3024845"/>
                <a:gd name="connsiteY148" fmla="*/ 381824 h 834218"/>
                <a:gd name="connsiteX149" fmla="*/ 909984 w 3024845"/>
                <a:gd name="connsiteY149" fmla="*/ 391281 h 834218"/>
                <a:gd name="connsiteX150" fmla="*/ 910744 w 3024845"/>
                <a:gd name="connsiteY150" fmla="*/ 391281 h 834218"/>
                <a:gd name="connsiteX151" fmla="*/ 916065 w 3024845"/>
                <a:gd name="connsiteY151" fmla="*/ 391281 h 834218"/>
                <a:gd name="connsiteX152" fmla="*/ 916065 w 3024845"/>
                <a:gd name="connsiteY152" fmla="*/ 393443 h 834218"/>
                <a:gd name="connsiteX153" fmla="*/ 916065 w 3024845"/>
                <a:gd name="connsiteY153" fmla="*/ 408576 h 834218"/>
                <a:gd name="connsiteX154" fmla="*/ 918091 w 3024845"/>
                <a:gd name="connsiteY154" fmla="*/ 407225 h 834218"/>
                <a:gd name="connsiteX155" fmla="*/ 932278 w 3024845"/>
                <a:gd name="connsiteY155" fmla="*/ 397767 h 834218"/>
                <a:gd name="connsiteX156" fmla="*/ 938358 w 3024845"/>
                <a:gd name="connsiteY156" fmla="*/ 356693 h 834218"/>
                <a:gd name="connsiteX157" fmla="*/ 939118 w 3024845"/>
                <a:gd name="connsiteY157" fmla="*/ 356423 h 834218"/>
                <a:gd name="connsiteX158" fmla="*/ 944438 w 3024845"/>
                <a:gd name="connsiteY158" fmla="*/ 354531 h 834218"/>
                <a:gd name="connsiteX159" fmla="*/ 946465 w 3024845"/>
                <a:gd name="connsiteY159" fmla="*/ 285354 h 834218"/>
                <a:gd name="connsiteX160" fmla="*/ 948492 w 3024845"/>
                <a:gd name="connsiteY160" fmla="*/ 354531 h 834218"/>
                <a:gd name="connsiteX161" fmla="*/ 949252 w 3024845"/>
                <a:gd name="connsiteY161" fmla="*/ 354801 h 834218"/>
                <a:gd name="connsiteX162" fmla="*/ 954572 w 3024845"/>
                <a:gd name="connsiteY162" fmla="*/ 356693 h 834218"/>
                <a:gd name="connsiteX163" fmla="*/ 954572 w 3024845"/>
                <a:gd name="connsiteY163" fmla="*/ 270222 h 834218"/>
                <a:gd name="connsiteX164" fmla="*/ 958625 w 3024845"/>
                <a:gd name="connsiteY164" fmla="*/ 237795 h 834218"/>
                <a:gd name="connsiteX165" fmla="*/ 997132 w 3024845"/>
                <a:gd name="connsiteY165" fmla="*/ 237795 h 834218"/>
                <a:gd name="connsiteX166" fmla="*/ 997132 w 3024845"/>
                <a:gd name="connsiteY166" fmla="*/ 270222 h 834218"/>
                <a:gd name="connsiteX167" fmla="*/ 997892 w 3024845"/>
                <a:gd name="connsiteY167" fmla="*/ 270222 h 834218"/>
                <a:gd name="connsiteX168" fmla="*/ 1003212 w 3024845"/>
                <a:gd name="connsiteY168" fmla="*/ 270222 h 834218"/>
                <a:gd name="connsiteX169" fmla="*/ 1003212 w 3024845"/>
                <a:gd name="connsiteY169" fmla="*/ 188074 h 834218"/>
                <a:gd name="connsiteX170" fmla="*/ 1004986 w 3024845"/>
                <a:gd name="connsiteY170" fmla="*/ 188074 h 834218"/>
                <a:gd name="connsiteX171" fmla="*/ 1017399 w 3024845"/>
                <a:gd name="connsiteY171" fmla="*/ 188074 h 834218"/>
                <a:gd name="connsiteX172" fmla="*/ 1017399 w 3024845"/>
                <a:gd name="connsiteY172" fmla="*/ 186183 h 834218"/>
                <a:gd name="connsiteX173" fmla="*/ 1017399 w 3024845"/>
                <a:gd name="connsiteY173" fmla="*/ 172942 h 834218"/>
                <a:gd name="connsiteX174" fmla="*/ 1039693 w 3024845"/>
                <a:gd name="connsiteY174" fmla="*/ 172942 h 834218"/>
                <a:gd name="connsiteX175" fmla="*/ 1039693 w 3024845"/>
                <a:gd name="connsiteY175" fmla="*/ 171861 h 834218"/>
                <a:gd name="connsiteX176" fmla="*/ 1039693 w 3024845"/>
                <a:gd name="connsiteY176" fmla="*/ 164295 h 834218"/>
                <a:gd name="connsiteX177" fmla="*/ 1041466 w 3024845"/>
                <a:gd name="connsiteY177" fmla="*/ 164295 h 834218"/>
                <a:gd name="connsiteX178" fmla="*/ 1053880 w 3024845"/>
                <a:gd name="connsiteY178" fmla="*/ 164295 h 834218"/>
                <a:gd name="connsiteX179" fmla="*/ 1053880 w 3024845"/>
                <a:gd name="connsiteY179" fmla="*/ 165376 h 834218"/>
                <a:gd name="connsiteX180" fmla="*/ 1053880 w 3024845"/>
                <a:gd name="connsiteY180" fmla="*/ 172942 h 834218"/>
                <a:gd name="connsiteX181" fmla="*/ 1054640 w 3024845"/>
                <a:gd name="connsiteY181" fmla="*/ 172942 h 834218"/>
                <a:gd name="connsiteX182" fmla="*/ 1059960 w 3024845"/>
                <a:gd name="connsiteY182" fmla="*/ 172942 h 834218"/>
                <a:gd name="connsiteX183" fmla="*/ 1070093 w 3024845"/>
                <a:gd name="connsiteY183" fmla="*/ 168618 h 834218"/>
                <a:gd name="connsiteX184" fmla="*/ 1074146 w 3024845"/>
                <a:gd name="connsiteY184" fmla="*/ 171861 h 834218"/>
                <a:gd name="connsiteX185" fmla="*/ 1074146 w 3024845"/>
                <a:gd name="connsiteY185" fmla="*/ 164295 h 834218"/>
                <a:gd name="connsiteX186" fmla="*/ 1076426 w 3024845"/>
                <a:gd name="connsiteY186" fmla="*/ 164295 h 834218"/>
                <a:gd name="connsiteX187" fmla="*/ 1092387 w 3024845"/>
                <a:gd name="connsiteY187" fmla="*/ 164295 h 834218"/>
                <a:gd name="connsiteX188" fmla="*/ 1092387 w 3024845"/>
                <a:gd name="connsiteY188" fmla="*/ 165376 h 834218"/>
                <a:gd name="connsiteX189" fmla="*/ 1092387 w 3024845"/>
                <a:gd name="connsiteY189" fmla="*/ 172942 h 834218"/>
                <a:gd name="connsiteX190" fmla="*/ 1122787 w 3024845"/>
                <a:gd name="connsiteY190" fmla="*/ 172942 h 834218"/>
                <a:gd name="connsiteX191" fmla="*/ 1122787 w 3024845"/>
                <a:gd name="connsiteY191" fmla="*/ 174563 h 834218"/>
                <a:gd name="connsiteX192" fmla="*/ 1122787 w 3024845"/>
                <a:gd name="connsiteY192" fmla="*/ 185913 h 834218"/>
                <a:gd name="connsiteX193" fmla="*/ 1149134 w 3024845"/>
                <a:gd name="connsiteY193" fmla="*/ 185913 h 834218"/>
                <a:gd name="connsiteX194" fmla="*/ 1149134 w 3024845"/>
                <a:gd name="connsiteY194" fmla="*/ 216177 h 834218"/>
                <a:gd name="connsiteX195" fmla="*/ 1149894 w 3024845"/>
                <a:gd name="connsiteY195" fmla="*/ 216177 h 834218"/>
                <a:gd name="connsiteX196" fmla="*/ 1155214 w 3024845"/>
                <a:gd name="connsiteY196" fmla="*/ 216177 h 834218"/>
                <a:gd name="connsiteX197" fmla="*/ 1155214 w 3024845"/>
                <a:gd name="connsiteY197" fmla="*/ 217258 h 834218"/>
                <a:gd name="connsiteX198" fmla="*/ 1155214 w 3024845"/>
                <a:gd name="connsiteY198" fmla="*/ 224825 h 834218"/>
                <a:gd name="connsiteX199" fmla="*/ 1159268 w 3024845"/>
                <a:gd name="connsiteY199" fmla="*/ 255089 h 834218"/>
                <a:gd name="connsiteX200" fmla="*/ 1160028 w 3024845"/>
                <a:gd name="connsiteY200" fmla="*/ 255089 h 834218"/>
                <a:gd name="connsiteX201" fmla="*/ 1165348 w 3024845"/>
                <a:gd name="connsiteY201" fmla="*/ 255089 h 834218"/>
                <a:gd name="connsiteX202" fmla="*/ 1165348 w 3024845"/>
                <a:gd name="connsiteY202" fmla="*/ 255900 h 834218"/>
                <a:gd name="connsiteX203" fmla="*/ 1165348 w 3024845"/>
                <a:gd name="connsiteY203" fmla="*/ 261575 h 834218"/>
                <a:gd name="connsiteX204" fmla="*/ 1166361 w 3024845"/>
                <a:gd name="connsiteY204" fmla="*/ 261575 h 834218"/>
                <a:gd name="connsiteX205" fmla="*/ 1173454 w 3024845"/>
                <a:gd name="connsiteY205" fmla="*/ 261575 h 834218"/>
                <a:gd name="connsiteX206" fmla="*/ 1173454 w 3024845"/>
                <a:gd name="connsiteY206" fmla="*/ 291840 h 834218"/>
                <a:gd name="connsiteX207" fmla="*/ 1175481 w 3024845"/>
                <a:gd name="connsiteY207" fmla="*/ 291840 h 834218"/>
                <a:gd name="connsiteX208" fmla="*/ 1189668 w 3024845"/>
                <a:gd name="connsiteY208" fmla="*/ 291840 h 834218"/>
                <a:gd name="connsiteX209" fmla="*/ 1189668 w 3024845"/>
                <a:gd name="connsiteY209" fmla="*/ 315619 h 834218"/>
                <a:gd name="connsiteX210" fmla="*/ 1191695 w 3024845"/>
                <a:gd name="connsiteY210" fmla="*/ 317240 h 834218"/>
                <a:gd name="connsiteX211" fmla="*/ 1191695 w 3024845"/>
                <a:gd name="connsiteY211" fmla="*/ 328590 h 834218"/>
                <a:gd name="connsiteX212" fmla="*/ 1192455 w 3024845"/>
                <a:gd name="connsiteY212" fmla="*/ 328590 h 834218"/>
                <a:gd name="connsiteX213" fmla="*/ 1197775 w 3024845"/>
                <a:gd name="connsiteY213" fmla="*/ 328590 h 834218"/>
                <a:gd name="connsiteX214" fmla="*/ 1197775 w 3024845"/>
                <a:gd name="connsiteY214" fmla="*/ 352369 h 834218"/>
                <a:gd name="connsiteX215" fmla="*/ 1199041 w 3024845"/>
                <a:gd name="connsiteY215" fmla="*/ 352369 h 834218"/>
                <a:gd name="connsiteX216" fmla="*/ 1207908 w 3024845"/>
                <a:gd name="connsiteY216" fmla="*/ 352369 h 834218"/>
                <a:gd name="connsiteX217" fmla="*/ 1209935 w 3024845"/>
                <a:gd name="connsiteY217" fmla="*/ 356423 h 834218"/>
                <a:gd name="connsiteX218" fmla="*/ 1209935 w 3024845"/>
                <a:gd name="connsiteY218" fmla="*/ 369664 h 834218"/>
                <a:gd name="connsiteX219" fmla="*/ 1211455 w 3024845"/>
                <a:gd name="connsiteY219" fmla="*/ 367772 h 834218"/>
                <a:gd name="connsiteX220" fmla="*/ 1222095 w 3024845"/>
                <a:gd name="connsiteY220" fmla="*/ 354531 h 834218"/>
                <a:gd name="connsiteX221" fmla="*/ 1250469 w 3024845"/>
                <a:gd name="connsiteY221" fmla="*/ 354531 h 834218"/>
                <a:gd name="connsiteX222" fmla="*/ 1250469 w 3024845"/>
                <a:gd name="connsiteY222" fmla="*/ 441002 h 834218"/>
                <a:gd name="connsiteX223" fmla="*/ 1251229 w 3024845"/>
                <a:gd name="connsiteY223" fmla="*/ 441002 h 834218"/>
                <a:gd name="connsiteX224" fmla="*/ 1256549 w 3024845"/>
                <a:gd name="connsiteY224" fmla="*/ 441002 h 834218"/>
                <a:gd name="connsiteX225" fmla="*/ 1257309 w 3024845"/>
                <a:gd name="connsiteY225" fmla="*/ 439651 h 834218"/>
                <a:gd name="connsiteX226" fmla="*/ 1262629 w 3024845"/>
                <a:gd name="connsiteY226" fmla="*/ 430193 h 834218"/>
                <a:gd name="connsiteX227" fmla="*/ 1262629 w 3024845"/>
                <a:gd name="connsiteY227" fmla="*/ 432085 h 834218"/>
                <a:gd name="connsiteX228" fmla="*/ 1262629 w 3024845"/>
                <a:gd name="connsiteY228" fmla="*/ 445326 h 834218"/>
                <a:gd name="connsiteX229" fmla="*/ 1266682 w 3024845"/>
                <a:gd name="connsiteY229" fmla="*/ 399929 h 834218"/>
                <a:gd name="connsiteX230" fmla="*/ 1267442 w 3024845"/>
                <a:gd name="connsiteY230" fmla="*/ 399929 h 834218"/>
                <a:gd name="connsiteX231" fmla="*/ 1272762 w 3024845"/>
                <a:gd name="connsiteY231" fmla="*/ 399929 h 834218"/>
                <a:gd name="connsiteX232" fmla="*/ 1272762 w 3024845"/>
                <a:gd name="connsiteY232" fmla="*/ 335075 h 834218"/>
                <a:gd name="connsiteX233" fmla="*/ 1273776 w 3024845"/>
                <a:gd name="connsiteY233" fmla="*/ 335075 h 834218"/>
                <a:gd name="connsiteX234" fmla="*/ 1280869 w 3024845"/>
                <a:gd name="connsiteY234" fmla="*/ 335075 h 834218"/>
                <a:gd name="connsiteX235" fmla="*/ 1293029 w 3024845"/>
                <a:gd name="connsiteY235" fmla="*/ 291840 h 834218"/>
                <a:gd name="connsiteX236" fmla="*/ 1294296 w 3024845"/>
                <a:gd name="connsiteY236" fmla="*/ 291840 h 834218"/>
                <a:gd name="connsiteX237" fmla="*/ 1303163 w 3024845"/>
                <a:gd name="connsiteY237" fmla="*/ 291840 h 834218"/>
                <a:gd name="connsiteX238" fmla="*/ 1313296 w 3024845"/>
                <a:gd name="connsiteY238" fmla="*/ 335075 h 834218"/>
                <a:gd name="connsiteX239" fmla="*/ 1314309 w 3024845"/>
                <a:gd name="connsiteY239" fmla="*/ 335075 h 834218"/>
                <a:gd name="connsiteX240" fmla="*/ 1321403 w 3024845"/>
                <a:gd name="connsiteY240" fmla="*/ 335075 h 834218"/>
                <a:gd name="connsiteX241" fmla="*/ 1321403 w 3024845"/>
                <a:gd name="connsiteY241" fmla="*/ 373987 h 834218"/>
                <a:gd name="connsiteX242" fmla="*/ 1323176 w 3024845"/>
                <a:gd name="connsiteY242" fmla="*/ 373987 h 834218"/>
                <a:gd name="connsiteX243" fmla="*/ 1335590 w 3024845"/>
                <a:gd name="connsiteY243" fmla="*/ 373987 h 834218"/>
                <a:gd name="connsiteX244" fmla="*/ 1335590 w 3024845"/>
                <a:gd name="connsiteY244" fmla="*/ 376149 h 834218"/>
                <a:gd name="connsiteX245" fmla="*/ 1335590 w 3024845"/>
                <a:gd name="connsiteY245" fmla="*/ 391281 h 834218"/>
                <a:gd name="connsiteX246" fmla="*/ 1339643 w 3024845"/>
                <a:gd name="connsiteY246" fmla="*/ 389120 h 834218"/>
                <a:gd name="connsiteX247" fmla="*/ 1339643 w 3024845"/>
                <a:gd name="connsiteY247" fmla="*/ 373987 h 834218"/>
                <a:gd name="connsiteX248" fmla="*/ 1341163 w 3024845"/>
                <a:gd name="connsiteY248" fmla="*/ 373987 h 834218"/>
                <a:gd name="connsiteX249" fmla="*/ 1351803 w 3024845"/>
                <a:gd name="connsiteY249" fmla="*/ 373987 h 834218"/>
                <a:gd name="connsiteX250" fmla="*/ 1351803 w 3024845"/>
                <a:gd name="connsiteY250" fmla="*/ 375608 h 834218"/>
                <a:gd name="connsiteX251" fmla="*/ 1351803 w 3024845"/>
                <a:gd name="connsiteY251" fmla="*/ 386958 h 834218"/>
                <a:gd name="connsiteX252" fmla="*/ 1382204 w 3024845"/>
                <a:gd name="connsiteY252" fmla="*/ 386958 h 834218"/>
                <a:gd name="connsiteX253" fmla="*/ 1382204 w 3024845"/>
                <a:gd name="connsiteY253" fmla="*/ 350208 h 834218"/>
                <a:gd name="connsiteX254" fmla="*/ 1383470 w 3024845"/>
                <a:gd name="connsiteY254" fmla="*/ 350208 h 834218"/>
                <a:gd name="connsiteX255" fmla="*/ 1392337 w 3024845"/>
                <a:gd name="connsiteY255" fmla="*/ 350208 h 834218"/>
                <a:gd name="connsiteX256" fmla="*/ 1392337 w 3024845"/>
                <a:gd name="connsiteY256" fmla="*/ 371825 h 834218"/>
                <a:gd name="connsiteX257" fmla="*/ 1394364 w 3024845"/>
                <a:gd name="connsiteY257" fmla="*/ 339399 h 834218"/>
                <a:gd name="connsiteX258" fmla="*/ 1416657 w 3024845"/>
                <a:gd name="connsiteY258" fmla="*/ 339399 h 834218"/>
                <a:gd name="connsiteX259" fmla="*/ 1416657 w 3024845"/>
                <a:gd name="connsiteY259" fmla="*/ 337777 h 834218"/>
                <a:gd name="connsiteX260" fmla="*/ 1416657 w 3024845"/>
                <a:gd name="connsiteY260" fmla="*/ 326428 h 834218"/>
                <a:gd name="connsiteX261" fmla="*/ 1417417 w 3024845"/>
                <a:gd name="connsiteY261" fmla="*/ 326428 h 834218"/>
                <a:gd name="connsiteX262" fmla="*/ 1422737 w 3024845"/>
                <a:gd name="connsiteY262" fmla="*/ 326428 h 834218"/>
                <a:gd name="connsiteX263" fmla="*/ 1422737 w 3024845"/>
                <a:gd name="connsiteY263" fmla="*/ 324537 h 834218"/>
                <a:gd name="connsiteX264" fmla="*/ 1422737 w 3024845"/>
                <a:gd name="connsiteY264" fmla="*/ 311296 h 834218"/>
                <a:gd name="connsiteX265" fmla="*/ 1426791 w 3024845"/>
                <a:gd name="connsiteY265" fmla="*/ 317781 h 834218"/>
                <a:gd name="connsiteX266" fmla="*/ 1429071 w 3024845"/>
                <a:gd name="connsiteY266" fmla="*/ 317781 h 834218"/>
                <a:gd name="connsiteX267" fmla="*/ 1445031 w 3024845"/>
                <a:gd name="connsiteY267" fmla="*/ 317781 h 834218"/>
                <a:gd name="connsiteX268" fmla="*/ 1445031 w 3024845"/>
                <a:gd name="connsiteY268" fmla="*/ 316970 h 834218"/>
                <a:gd name="connsiteX269" fmla="*/ 1445031 w 3024845"/>
                <a:gd name="connsiteY269" fmla="*/ 311296 h 834218"/>
                <a:gd name="connsiteX270" fmla="*/ 1445791 w 3024845"/>
                <a:gd name="connsiteY270" fmla="*/ 311296 h 834218"/>
                <a:gd name="connsiteX271" fmla="*/ 1451111 w 3024845"/>
                <a:gd name="connsiteY271" fmla="*/ 311296 h 834218"/>
                <a:gd name="connsiteX272" fmla="*/ 1451111 w 3024845"/>
                <a:gd name="connsiteY272" fmla="*/ 312647 h 834218"/>
                <a:gd name="connsiteX273" fmla="*/ 1451111 w 3024845"/>
                <a:gd name="connsiteY273" fmla="*/ 322105 h 834218"/>
                <a:gd name="connsiteX274" fmla="*/ 1489618 w 3024845"/>
                <a:gd name="connsiteY274" fmla="*/ 322105 h 834218"/>
                <a:gd name="connsiteX275" fmla="*/ 1489618 w 3024845"/>
                <a:gd name="connsiteY275" fmla="*/ 460458 h 834218"/>
                <a:gd name="connsiteX276" fmla="*/ 1491138 w 3024845"/>
                <a:gd name="connsiteY276" fmla="*/ 460458 h 834218"/>
                <a:gd name="connsiteX277" fmla="*/ 1501778 w 3024845"/>
                <a:gd name="connsiteY277" fmla="*/ 460458 h 834218"/>
                <a:gd name="connsiteX278" fmla="*/ 1501778 w 3024845"/>
                <a:gd name="connsiteY278" fmla="*/ 447488 h 834218"/>
                <a:gd name="connsiteX279" fmla="*/ 1505832 w 3024845"/>
                <a:gd name="connsiteY279" fmla="*/ 447488 h 834218"/>
                <a:gd name="connsiteX280" fmla="*/ 1505832 w 3024845"/>
                <a:gd name="connsiteY280" fmla="*/ 460458 h 834218"/>
                <a:gd name="connsiteX281" fmla="*/ 1536232 w 3024845"/>
                <a:gd name="connsiteY281" fmla="*/ 460458 h 834218"/>
                <a:gd name="connsiteX282" fmla="*/ 1536232 w 3024845"/>
                <a:gd name="connsiteY282" fmla="*/ 430193 h 834218"/>
                <a:gd name="connsiteX283" fmla="*/ 1548392 w 3024845"/>
                <a:gd name="connsiteY283" fmla="*/ 430193 h 834218"/>
                <a:gd name="connsiteX284" fmla="*/ 1560552 w 3024845"/>
                <a:gd name="connsiteY284" fmla="*/ 428032 h 834218"/>
                <a:gd name="connsiteX285" fmla="*/ 1564606 w 3024845"/>
                <a:gd name="connsiteY285" fmla="*/ 430193 h 834218"/>
                <a:gd name="connsiteX286" fmla="*/ 1574739 w 3024845"/>
                <a:gd name="connsiteY286" fmla="*/ 430193 h 834218"/>
                <a:gd name="connsiteX287" fmla="*/ 1574739 w 3024845"/>
                <a:gd name="connsiteY287" fmla="*/ 460458 h 834218"/>
                <a:gd name="connsiteX288" fmla="*/ 1582846 w 3024845"/>
                <a:gd name="connsiteY288" fmla="*/ 460458 h 834218"/>
                <a:gd name="connsiteX289" fmla="*/ 1582846 w 3024845"/>
                <a:gd name="connsiteY289" fmla="*/ 477753 h 834218"/>
                <a:gd name="connsiteX290" fmla="*/ 1592182 w 3024845"/>
                <a:gd name="connsiteY290" fmla="*/ 478658 h 834218"/>
                <a:gd name="connsiteX291" fmla="*/ 1605140 w 3024845"/>
                <a:gd name="connsiteY291" fmla="*/ 478658 h 834218"/>
                <a:gd name="connsiteX292" fmla="*/ 1605140 w 3024845"/>
                <a:gd name="connsiteY292" fmla="*/ 462620 h 834218"/>
                <a:gd name="connsiteX293" fmla="*/ 1673096 w 3024845"/>
                <a:gd name="connsiteY293" fmla="*/ 462620 h 834218"/>
                <a:gd name="connsiteX294" fmla="*/ 1673096 w 3024845"/>
                <a:gd name="connsiteY294" fmla="*/ 377367 h 834218"/>
                <a:gd name="connsiteX295" fmla="*/ 1745104 w 3024845"/>
                <a:gd name="connsiteY295" fmla="*/ 377367 h 834218"/>
                <a:gd name="connsiteX296" fmla="*/ 1745104 w 3024845"/>
                <a:gd name="connsiteY296" fmla="*/ 456135 h 834218"/>
                <a:gd name="connsiteX297" fmla="*/ 1747008 w 3024845"/>
                <a:gd name="connsiteY297" fmla="*/ 456135 h 834218"/>
                <a:gd name="connsiteX298" fmla="*/ 1748250 w 3024845"/>
                <a:gd name="connsiteY298" fmla="*/ 478658 h 834218"/>
                <a:gd name="connsiteX299" fmla="*/ 1757926 w 3024845"/>
                <a:gd name="connsiteY299" fmla="*/ 478658 h 834218"/>
                <a:gd name="connsiteX300" fmla="*/ 1759168 w 3024845"/>
                <a:gd name="connsiteY300" fmla="*/ 456135 h 834218"/>
                <a:gd name="connsiteX301" fmla="*/ 1765248 w 3024845"/>
                <a:gd name="connsiteY301" fmla="*/ 456135 h 834218"/>
                <a:gd name="connsiteX302" fmla="*/ 1766490 w 3024845"/>
                <a:gd name="connsiteY302" fmla="*/ 478658 h 834218"/>
                <a:gd name="connsiteX303" fmla="*/ 1817112 w 3024845"/>
                <a:gd name="connsiteY303" fmla="*/ 478658 h 834218"/>
                <a:gd name="connsiteX304" fmla="*/ 1817112 w 3024845"/>
                <a:gd name="connsiteY304" fmla="*/ 315630 h 834218"/>
                <a:gd name="connsiteX305" fmla="*/ 2014439 w 3024845"/>
                <a:gd name="connsiteY305" fmla="*/ 315630 h 834218"/>
                <a:gd name="connsiteX306" fmla="*/ 2014439 w 3024845"/>
                <a:gd name="connsiteY306" fmla="*/ 478658 h 834218"/>
                <a:gd name="connsiteX307" fmla="*/ 2033136 w 3024845"/>
                <a:gd name="connsiteY307" fmla="*/ 478658 h 834218"/>
                <a:gd name="connsiteX308" fmla="*/ 2033136 w 3024845"/>
                <a:gd name="connsiteY308" fmla="*/ 395965 h 834218"/>
                <a:gd name="connsiteX309" fmla="*/ 2128256 w 3024845"/>
                <a:gd name="connsiteY309" fmla="*/ 395965 h 834218"/>
                <a:gd name="connsiteX310" fmla="*/ 2180720 w 3024845"/>
                <a:gd name="connsiteY310" fmla="*/ 330752 h 834218"/>
                <a:gd name="connsiteX311" fmla="*/ 2245574 w 3024845"/>
                <a:gd name="connsiteY311" fmla="*/ 330752 h 834218"/>
                <a:gd name="connsiteX312" fmla="*/ 2245574 w 3024845"/>
                <a:gd name="connsiteY312" fmla="*/ 406414 h 834218"/>
                <a:gd name="connsiteX313" fmla="*/ 2253681 w 3024845"/>
                <a:gd name="connsiteY313" fmla="*/ 406414 h 834218"/>
                <a:gd name="connsiteX314" fmla="*/ 2255708 w 3024845"/>
                <a:gd name="connsiteY314" fmla="*/ 399929 h 834218"/>
                <a:gd name="connsiteX315" fmla="*/ 2261788 w 3024845"/>
                <a:gd name="connsiteY315" fmla="*/ 399929 h 834218"/>
                <a:gd name="connsiteX316" fmla="*/ 2263815 w 3024845"/>
                <a:gd name="connsiteY316" fmla="*/ 408576 h 834218"/>
                <a:gd name="connsiteX317" fmla="*/ 2275975 w 3024845"/>
                <a:gd name="connsiteY317" fmla="*/ 408576 h 834218"/>
                <a:gd name="connsiteX318" fmla="*/ 2275975 w 3024845"/>
                <a:gd name="connsiteY318" fmla="*/ 402090 h 834218"/>
                <a:gd name="connsiteX319" fmla="*/ 2298268 w 3024845"/>
                <a:gd name="connsiteY319" fmla="*/ 402090 h 834218"/>
                <a:gd name="connsiteX320" fmla="*/ 2298268 w 3024845"/>
                <a:gd name="connsiteY320" fmla="*/ 408576 h 834218"/>
                <a:gd name="connsiteX321" fmla="*/ 2318535 w 3024845"/>
                <a:gd name="connsiteY321" fmla="*/ 408576 h 834218"/>
                <a:gd name="connsiteX322" fmla="*/ 2318535 w 3024845"/>
                <a:gd name="connsiteY322" fmla="*/ 453973 h 834218"/>
                <a:gd name="connsiteX323" fmla="*/ 2332722 w 3024845"/>
                <a:gd name="connsiteY323" fmla="*/ 453973 h 834218"/>
                <a:gd name="connsiteX324" fmla="*/ 2332722 w 3024845"/>
                <a:gd name="connsiteY324" fmla="*/ 441002 h 834218"/>
                <a:gd name="connsiteX325" fmla="*/ 2348936 w 3024845"/>
                <a:gd name="connsiteY325" fmla="*/ 441002 h 834218"/>
                <a:gd name="connsiteX326" fmla="*/ 2348936 w 3024845"/>
                <a:gd name="connsiteY326" fmla="*/ 261575 h 834218"/>
                <a:gd name="connsiteX327" fmla="*/ 2355016 w 3024845"/>
                <a:gd name="connsiteY327" fmla="*/ 255089 h 834218"/>
                <a:gd name="connsiteX328" fmla="*/ 2427977 w 3024845"/>
                <a:gd name="connsiteY328" fmla="*/ 255089 h 834218"/>
                <a:gd name="connsiteX329" fmla="*/ 2427977 w 3024845"/>
                <a:gd name="connsiteY329" fmla="*/ 263737 h 834218"/>
                <a:gd name="connsiteX330" fmla="*/ 2438110 w 3024845"/>
                <a:gd name="connsiteY330" fmla="*/ 263737 h 834218"/>
                <a:gd name="connsiteX331" fmla="*/ 2438110 w 3024845"/>
                <a:gd name="connsiteY331" fmla="*/ 378311 h 834218"/>
                <a:gd name="connsiteX332" fmla="*/ 2460404 w 3024845"/>
                <a:gd name="connsiteY332" fmla="*/ 378311 h 834218"/>
                <a:gd name="connsiteX333" fmla="*/ 2460404 w 3024845"/>
                <a:gd name="connsiteY333" fmla="*/ 311296 h 834218"/>
                <a:gd name="connsiteX334" fmla="*/ 2486751 w 3024845"/>
                <a:gd name="connsiteY334" fmla="*/ 311296 h 834218"/>
                <a:gd name="connsiteX335" fmla="*/ 2490804 w 3024845"/>
                <a:gd name="connsiteY335" fmla="*/ 306972 h 834218"/>
                <a:gd name="connsiteX336" fmla="*/ 2498911 w 3024845"/>
                <a:gd name="connsiteY336" fmla="*/ 306972 h 834218"/>
                <a:gd name="connsiteX337" fmla="*/ 2502964 w 3024845"/>
                <a:gd name="connsiteY337" fmla="*/ 311296 h 834218"/>
                <a:gd name="connsiteX338" fmla="*/ 2525258 w 3024845"/>
                <a:gd name="connsiteY338" fmla="*/ 311296 h 834218"/>
                <a:gd name="connsiteX339" fmla="*/ 2525258 w 3024845"/>
                <a:gd name="connsiteY339" fmla="*/ 194560 h 834218"/>
                <a:gd name="connsiteX340" fmla="*/ 2582005 w 3024845"/>
                <a:gd name="connsiteY340" fmla="*/ 183751 h 834218"/>
                <a:gd name="connsiteX341" fmla="*/ 2582005 w 3024845"/>
                <a:gd name="connsiteY341" fmla="*/ 184832 h 834218"/>
                <a:gd name="connsiteX342" fmla="*/ 2582005 w 3024845"/>
                <a:gd name="connsiteY342" fmla="*/ 192398 h 834218"/>
                <a:gd name="connsiteX343" fmla="*/ 2608352 w 3024845"/>
                <a:gd name="connsiteY343" fmla="*/ 192398 h 834218"/>
                <a:gd name="connsiteX344" fmla="*/ 2608352 w 3024845"/>
                <a:gd name="connsiteY344" fmla="*/ 447488 h 834218"/>
                <a:gd name="connsiteX345" fmla="*/ 2630646 w 3024845"/>
                <a:gd name="connsiteY345" fmla="*/ 447488 h 834218"/>
                <a:gd name="connsiteX346" fmla="*/ 2630646 w 3024845"/>
                <a:gd name="connsiteY346" fmla="*/ 443164 h 834218"/>
                <a:gd name="connsiteX347" fmla="*/ 2642806 w 3024845"/>
                <a:gd name="connsiteY347" fmla="*/ 443164 h 834218"/>
                <a:gd name="connsiteX348" fmla="*/ 2642806 w 3024845"/>
                <a:gd name="connsiteY348" fmla="*/ 447488 h 834218"/>
                <a:gd name="connsiteX349" fmla="*/ 2667126 w 3024845"/>
                <a:gd name="connsiteY349" fmla="*/ 447488 h 834218"/>
                <a:gd name="connsiteX350" fmla="*/ 2667126 w 3024845"/>
                <a:gd name="connsiteY350" fmla="*/ 434517 h 834218"/>
                <a:gd name="connsiteX351" fmla="*/ 2695500 w 3024845"/>
                <a:gd name="connsiteY351" fmla="*/ 434517 h 834218"/>
                <a:gd name="connsiteX352" fmla="*/ 2707660 w 3024845"/>
                <a:gd name="connsiteY352" fmla="*/ 430193 h 834218"/>
                <a:gd name="connsiteX353" fmla="*/ 2727927 w 3024845"/>
                <a:gd name="connsiteY353" fmla="*/ 434517 h 834218"/>
                <a:gd name="connsiteX354" fmla="*/ 2727927 w 3024845"/>
                <a:gd name="connsiteY354" fmla="*/ 417223 h 834218"/>
                <a:gd name="connsiteX355" fmla="*/ 2736034 w 3024845"/>
                <a:gd name="connsiteY355" fmla="*/ 417223 h 834218"/>
                <a:gd name="connsiteX356" fmla="*/ 2736034 w 3024845"/>
                <a:gd name="connsiteY356" fmla="*/ 404252 h 834218"/>
                <a:gd name="connsiteX357" fmla="*/ 2792781 w 3024845"/>
                <a:gd name="connsiteY357" fmla="*/ 404252 h 834218"/>
                <a:gd name="connsiteX358" fmla="*/ 2792781 w 3024845"/>
                <a:gd name="connsiteY358" fmla="*/ 373987 h 834218"/>
                <a:gd name="connsiteX359" fmla="*/ 2811021 w 3024845"/>
                <a:gd name="connsiteY359" fmla="*/ 373987 h 834218"/>
                <a:gd name="connsiteX360" fmla="*/ 2811021 w 3024845"/>
                <a:gd name="connsiteY360" fmla="*/ 367502 h 834218"/>
                <a:gd name="connsiteX361" fmla="*/ 2823181 w 3024845"/>
                <a:gd name="connsiteY361" fmla="*/ 367502 h 834218"/>
                <a:gd name="connsiteX362" fmla="*/ 2823181 w 3024845"/>
                <a:gd name="connsiteY362" fmla="*/ 373987 h 834218"/>
                <a:gd name="connsiteX363" fmla="*/ 2839395 w 3024845"/>
                <a:gd name="connsiteY363" fmla="*/ 373987 h 834218"/>
                <a:gd name="connsiteX364" fmla="*/ 2839395 w 3024845"/>
                <a:gd name="connsiteY364" fmla="*/ 423708 h 834218"/>
                <a:gd name="connsiteX365" fmla="*/ 2871822 w 3024845"/>
                <a:gd name="connsiteY365" fmla="*/ 423708 h 834218"/>
                <a:gd name="connsiteX366" fmla="*/ 2871822 w 3024845"/>
                <a:gd name="connsiteY366" fmla="*/ 397767 h 834218"/>
                <a:gd name="connsiteX367" fmla="*/ 2910329 w 3024845"/>
                <a:gd name="connsiteY367" fmla="*/ 397767 h 834218"/>
                <a:gd name="connsiteX368" fmla="*/ 2910329 w 3024845"/>
                <a:gd name="connsiteY368" fmla="*/ 367502 h 834218"/>
                <a:gd name="connsiteX369" fmla="*/ 2958970 w 3024845"/>
                <a:gd name="connsiteY369" fmla="*/ 367502 h 834218"/>
                <a:gd name="connsiteX370" fmla="*/ 2958970 w 3024845"/>
                <a:gd name="connsiteY370" fmla="*/ 478658 h 834218"/>
                <a:gd name="connsiteX371" fmla="*/ 2958970 w 3024845"/>
                <a:gd name="connsiteY371" fmla="*/ 492437 h 834218"/>
                <a:gd name="connsiteX372" fmla="*/ 3024845 w 3024845"/>
                <a:gd name="connsiteY372" fmla="*/ 492437 h 834218"/>
                <a:gd name="connsiteX373" fmla="*/ 3024845 w 3024845"/>
                <a:gd name="connsiteY373" fmla="*/ 834218 h 834218"/>
                <a:gd name="connsiteX374" fmla="*/ 2054 w 3024845"/>
                <a:gd name="connsiteY374" fmla="*/ 831885 h 834218"/>
                <a:gd name="connsiteX375" fmla="*/ 0 w 3024845"/>
                <a:gd name="connsiteY375" fmla="*/ 397767 h 834218"/>
                <a:gd name="connsiteX376" fmla="*/ 20267 w 3024845"/>
                <a:gd name="connsiteY376" fmla="*/ 397767 h 834218"/>
                <a:gd name="connsiteX377" fmla="*/ 20774 w 3024845"/>
                <a:gd name="connsiteY377" fmla="*/ 396686 h 834218"/>
                <a:gd name="connsiteX378" fmla="*/ 24320 w 3024845"/>
                <a:gd name="connsiteY378" fmla="*/ 389120 h 834218"/>
                <a:gd name="connsiteX379" fmla="*/ 26094 w 3024845"/>
                <a:gd name="connsiteY379" fmla="*/ 389390 h 834218"/>
                <a:gd name="connsiteX380" fmla="*/ 38507 w 3024845"/>
                <a:gd name="connsiteY380" fmla="*/ 391281 h 834218"/>
                <a:gd name="connsiteX381" fmla="*/ 39014 w 3024845"/>
                <a:gd name="connsiteY381" fmla="*/ 392633 h 834218"/>
                <a:gd name="connsiteX382" fmla="*/ 42560 w 3024845"/>
                <a:gd name="connsiteY382" fmla="*/ 402090 h 834218"/>
                <a:gd name="connsiteX383" fmla="*/ 68907 w 3024845"/>
                <a:gd name="connsiteY383" fmla="*/ 404252 h 834218"/>
                <a:gd name="connsiteX384" fmla="*/ 68907 w 3024845"/>
                <a:gd name="connsiteY384" fmla="*/ 281031 h 834218"/>
                <a:gd name="connsiteX385" fmla="*/ 70934 w 3024845"/>
                <a:gd name="connsiteY385" fmla="*/ 281031 h 834218"/>
                <a:gd name="connsiteX386" fmla="*/ 85121 w 3024845"/>
                <a:gd name="connsiteY386" fmla="*/ 281031 h 834218"/>
                <a:gd name="connsiteX387" fmla="*/ 85121 w 3024845"/>
                <a:gd name="connsiteY387" fmla="*/ 144839 h 834218"/>
                <a:gd name="connsiteX388" fmla="*/ 86894 w 3024845"/>
                <a:gd name="connsiteY388" fmla="*/ 144839 h 834218"/>
                <a:gd name="connsiteX389" fmla="*/ 99308 w 3024845"/>
                <a:gd name="connsiteY389" fmla="*/ 144839 h 834218"/>
                <a:gd name="connsiteX390" fmla="*/ 99308 w 3024845"/>
                <a:gd name="connsiteY390" fmla="*/ 30265 h 834218"/>
                <a:gd name="connsiteX391" fmla="*/ 103361 w 3024845"/>
                <a:gd name="connsiteY391" fmla="*/ 2161 h 834218"/>
                <a:gd name="connsiteX392" fmla="*/ 105388 w 3024845"/>
                <a:gd name="connsiteY392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16856 w 3024845"/>
                <a:gd name="connsiteY4" fmla="*/ 23779 h 834218"/>
                <a:gd name="connsiteX5" fmla="*/ 217363 w 3024845"/>
                <a:gd name="connsiteY5" fmla="*/ 24590 h 834218"/>
                <a:gd name="connsiteX6" fmla="*/ 220909 w 3024845"/>
                <a:gd name="connsiteY6" fmla="*/ 30265 h 834218"/>
                <a:gd name="connsiteX7" fmla="*/ 220909 w 3024845"/>
                <a:gd name="connsiteY7" fmla="*/ 144839 h 834218"/>
                <a:gd name="connsiteX8" fmla="*/ 223189 w 3024845"/>
                <a:gd name="connsiteY8" fmla="*/ 144839 h 834218"/>
                <a:gd name="connsiteX9" fmla="*/ 239150 w 3024845"/>
                <a:gd name="connsiteY9" fmla="*/ 144839 h 834218"/>
                <a:gd name="connsiteX10" fmla="*/ 239150 w 3024845"/>
                <a:gd name="connsiteY10" fmla="*/ 285354 h 834218"/>
                <a:gd name="connsiteX11" fmla="*/ 240670 w 3024845"/>
                <a:gd name="connsiteY11" fmla="*/ 285084 h 834218"/>
                <a:gd name="connsiteX12" fmla="*/ 251310 w 3024845"/>
                <a:gd name="connsiteY12" fmla="*/ 283193 h 834218"/>
                <a:gd name="connsiteX13" fmla="*/ 249283 w 3024845"/>
                <a:gd name="connsiteY13" fmla="*/ 371825 h 834218"/>
                <a:gd name="connsiteX14" fmla="*/ 250803 w 3024845"/>
                <a:gd name="connsiteY14" fmla="*/ 372096 h 834218"/>
                <a:gd name="connsiteX15" fmla="*/ 261443 w 3024845"/>
                <a:gd name="connsiteY15" fmla="*/ 373987 h 834218"/>
                <a:gd name="connsiteX16" fmla="*/ 261696 w 3024845"/>
                <a:gd name="connsiteY16" fmla="*/ 374798 h 834218"/>
                <a:gd name="connsiteX17" fmla="*/ 263470 w 3024845"/>
                <a:gd name="connsiteY17" fmla="*/ 380473 h 834218"/>
                <a:gd name="connsiteX18" fmla="*/ 264230 w 3024845"/>
                <a:gd name="connsiteY18" fmla="*/ 378041 h 834218"/>
                <a:gd name="connsiteX19" fmla="*/ 269550 w 3024845"/>
                <a:gd name="connsiteY19" fmla="*/ 361017 h 834218"/>
                <a:gd name="connsiteX20" fmla="*/ 271323 w 3024845"/>
                <a:gd name="connsiteY20" fmla="*/ 361017 h 834218"/>
                <a:gd name="connsiteX21" fmla="*/ 283737 w 3024845"/>
                <a:gd name="connsiteY21" fmla="*/ 361017 h 834218"/>
                <a:gd name="connsiteX22" fmla="*/ 283737 w 3024845"/>
                <a:gd name="connsiteY22" fmla="*/ 393443 h 834218"/>
                <a:gd name="connsiteX23" fmla="*/ 284750 w 3024845"/>
                <a:gd name="connsiteY23" fmla="*/ 393984 h 834218"/>
                <a:gd name="connsiteX24" fmla="*/ 291844 w 3024845"/>
                <a:gd name="connsiteY24" fmla="*/ 397767 h 834218"/>
                <a:gd name="connsiteX25" fmla="*/ 291844 w 3024845"/>
                <a:gd name="connsiteY25" fmla="*/ 399118 h 834218"/>
                <a:gd name="connsiteX26" fmla="*/ 291844 w 3024845"/>
                <a:gd name="connsiteY26" fmla="*/ 408576 h 834218"/>
                <a:gd name="connsiteX27" fmla="*/ 336431 w 3024845"/>
                <a:gd name="connsiteY27" fmla="*/ 408576 h 834218"/>
                <a:gd name="connsiteX28" fmla="*/ 336431 w 3024845"/>
                <a:gd name="connsiteY28" fmla="*/ 409657 h 834218"/>
                <a:gd name="connsiteX29" fmla="*/ 336431 w 3024845"/>
                <a:gd name="connsiteY29" fmla="*/ 417223 h 834218"/>
                <a:gd name="connsiteX30" fmla="*/ 338457 w 3024845"/>
                <a:gd name="connsiteY30" fmla="*/ 417223 h 834218"/>
                <a:gd name="connsiteX31" fmla="*/ 352644 w 3024845"/>
                <a:gd name="connsiteY31" fmla="*/ 417223 h 834218"/>
                <a:gd name="connsiteX32" fmla="*/ 352644 w 3024845"/>
                <a:gd name="connsiteY32" fmla="*/ 386958 h 834218"/>
                <a:gd name="connsiteX33" fmla="*/ 397231 w 3024845"/>
                <a:gd name="connsiteY33" fmla="*/ 386958 h 834218"/>
                <a:gd name="connsiteX34" fmla="*/ 397231 w 3024845"/>
                <a:gd name="connsiteY34" fmla="*/ 385607 h 834218"/>
                <a:gd name="connsiteX35" fmla="*/ 397231 w 3024845"/>
                <a:gd name="connsiteY35" fmla="*/ 376149 h 834218"/>
                <a:gd name="connsiteX36" fmla="*/ 398245 w 3024845"/>
                <a:gd name="connsiteY36" fmla="*/ 376149 h 834218"/>
                <a:gd name="connsiteX37" fmla="*/ 405338 w 3024845"/>
                <a:gd name="connsiteY37" fmla="*/ 376149 h 834218"/>
                <a:gd name="connsiteX38" fmla="*/ 405338 w 3024845"/>
                <a:gd name="connsiteY38" fmla="*/ 374258 h 834218"/>
                <a:gd name="connsiteX39" fmla="*/ 405338 w 3024845"/>
                <a:gd name="connsiteY39" fmla="*/ 361017 h 834218"/>
                <a:gd name="connsiteX40" fmla="*/ 406098 w 3024845"/>
                <a:gd name="connsiteY40" fmla="*/ 361017 h 834218"/>
                <a:gd name="connsiteX41" fmla="*/ 411418 w 3024845"/>
                <a:gd name="connsiteY41" fmla="*/ 361017 h 834218"/>
                <a:gd name="connsiteX42" fmla="*/ 411418 w 3024845"/>
                <a:gd name="connsiteY42" fmla="*/ 359936 h 834218"/>
                <a:gd name="connsiteX43" fmla="*/ 411418 w 3024845"/>
                <a:gd name="connsiteY43" fmla="*/ 352369 h 834218"/>
                <a:gd name="connsiteX44" fmla="*/ 413445 w 3024845"/>
                <a:gd name="connsiteY44" fmla="*/ 352369 h 834218"/>
                <a:gd name="connsiteX45" fmla="*/ 427632 w 3024845"/>
                <a:gd name="connsiteY45" fmla="*/ 352369 h 834218"/>
                <a:gd name="connsiteX46" fmla="*/ 427632 w 3024845"/>
                <a:gd name="connsiteY46" fmla="*/ 353450 h 834218"/>
                <a:gd name="connsiteX47" fmla="*/ 427632 w 3024845"/>
                <a:gd name="connsiteY47" fmla="*/ 361017 h 834218"/>
                <a:gd name="connsiteX48" fmla="*/ 449925 w 3024845"/>
                <a:gd name="connsiteY48" fmla="*/ 361017 h 834218"/>
                <a:gd name="connsiteX49" fmla="*/ 449925 w 3024845"/>
                <a:gd name="connsiteY49" fmla="*/ 359125 h 834218"/>
                <a:gd name="connsiteX50" fmla="*/ 449925 w 3024845"/>
                <a:gd name="connsiteY50" fmla="*/ 345884 h 834218"/>
                <a:gd name="connsiteX51" fmla="*/ 451699 w 3024845"/>
                <a:gd name="connsiteY51" fmla="*/ 345884 h 834218"/>
                <a:gd name="connsiteX52" fmla="*/ 464112 w 3024845"/>
                <a:gd name="connsiteY52" fmla="*/ 345884 h 834218"/>
                <a:gd name="connsiteX53" fmla="*/ 464112 w 3024845"/>
                <a:gd name="connsiteY53" fmla="*/ 369664 h 834218"/>
                <a:gd name="connsiteX54" fmla="*/ 465126 w 3024845"/>
                <a:gd name="connsiteY54" fmla="*/ 369664 h 834218"/>
                <a:gd name="connsiteX55" fmla="*/ 472219 w 3024845"/>
                <a:gd name="connsiteY55" fmla="*/ 369664 h 834218"/>
                <a:gd name="connsiteX56" fmla="*/ 472219 w 3024845"/>
                <a:gd name="connsiteY56" fmla="*/ 368583 h 834218"/>
                <a:gd name="connsiteX57" fmla="*/ 472219 w 3024845"/>
                <a:gd name="connsiteY57" fmla="*/ 361017 h 834218"/>
                <a:gd name="connsiteX58" fmla="*/ 473992 w 3024845"/>
                <a:gd name="connsiteY58" fmla="*/ 361017 h 834218"/>
                <a:gd name="connsiteX59" fmla="*/ 486406 w 3024845"/>
                <a:gd name="connsiteY59" fmla="*/ 361017 h 834218"/>
                <a:gd name="connsiteX60" fmla="*/ 486406 w 3024845"/>
                <a:gd name="connsiteY60" fmla="*/ 386958 h 834218"/>
                <a:gd name="connsiteX61" fmla="*/ 488433 w 3024845"/>
                <a:gd name="connsiteY61" fmla="*/ 386958 h 834218"/>
                <a:gd name="connsiteX62" fmla="*/ 502619 w 3024845"/>
                <a:gd name="connsiteY62" fmla="*/ 386958 h 834218"/>
                <a:gd name="connsiteX63" fmla="*/ 502619 w 3024845"/>
                <a:gd name="connsiteY63" fmla="*/ 388579 h 834218"/>
                <a:gd name="connsiteX64" fmla="*/ 502619 w 3024845"/>
                <a:gd name="connsiteY64" fmla="*/ 399929 h 834218"/>
                <a:gd name="connsiteX65" fmla="*/ 503379 w 3024845"/>
                <a:gd name="connsiteY65" fmla="*/ 399929 h 834218"/>
                <a:gd name="connsiteX66" fmla="*/ 508700 w 3024845"/>
                <a:gd name="connsiteY66" fmla="*/ 399929 h 834218"/>
                <a:gd name="connsiteX67" fmla="*/ 508700 w 3024845"/>
                <a:gd name="connsiteY67" fmla="*/ 399118 h 834218"/>
                <a:gd name="connsiteX68" fmla="*/ 508700 w 3024845"/>
                <a:gd name="connsiteY68" fmla="*/ 393443 h 834218"/>
                <a:gd name="connsiteX69" fmla="*/ 539100 w 3024845"/>
                <a:gd name="connsiteY69" fmla="*/ 393443 h 834218"/>
                <a:gd name="connsiteX70" fmla="*/ 539100 w 3024845"/>
                <a:gd name="connsiteY70" fmla="*/ 417223 h 834218"/>
                <a:gd name="connsiteX71" fmla="*/ 540113 w 3024845"/>
                <a:gd name="connsiteY71" fmla="*/ 417223 h 834218"/>
                <a:gd name="connsiteX72" fmla="*/ 547207 w 3024845"/>
                <a:gd name="connsiteY72" fmla="*/ 417223 h 834218"/>
                <a:gd name="connsiteX73" fmla="*/ 547207 w 3024845"/>
                <a:gd name="connsiteY73" fmla="*/ 418304 h 834218"/>
                <a:gd name="connsiteX74" fmla="*/ 547207 w 3024845"/>
                <a:gd name="connsiteY74" fmla="*/ 425870 h 834218"/>
                <a:gd name="connsiteX75" fmla="*/ 547967 w 3024845"/>
                <a:gd name="connsiteY75" fmla="*/ 425870 h 834218"/>
                <a:gd name="connsiteX76" fmla="*/ 553287 w 3024845"/>
                <a:gd name="connsiteY76" fmla="*/ 425870 h 834218"/>
                <a:gd name="connsiteX77" fmla="*/ 553287 w 3024845"/>
                <a:gd name="connsiteY77" fmla="*/ 423708 h 834218"/>
                <a:gd name="connsiteX78" fmla="*/ 553287 w 3024845"/>
                <a:gd name="connsiteY78" fmla="*/ 408576 h 834218"/>
                <a:gd name="connsiteX79" fmla="*/ 554300 w 3024845"/>
                <a:gd name="connsiteY79" fmla="*/ 408576 h 834218"/>
                <a:gd name="connsiteX80" fmla="*/ 561394 w 3024845"/>
                <a:gd name="connsiteY80" fmla="*/ 408576 h 834218"/>
                <a:gd name="connsiteX81" fmla="*/ 561394 w 3024845"/>
                <a:gd name="connsiteY81" fmla="*/ 409657 h 834218"/>
                <a:gd name="connsiteX82" fmla="*/ 561394 w 3024845"/>
                <a:gd name="connsiteY82" fmla="*/ 417223 h 834218"/>
                <a:gd name="connsiteX83" fmla="*/ 566714 w 3024845"/>
                <a:gd name="connsiteY83" fmla="*/ 415230 h 834218"/>
                <a:gd name="connsiteX84" fmla="*/ 567474 w 3024845"/>
                <a:gd name="connsiteY84" fmla="*/ 414250 h 834218"/>
                <a:gd name="connsiteX85" fmla="*/ 567474 w 3024845"/>
                <a:gd name="connsiteY85" fmla="*/ 408576 h 834218"/>
                <a:gd name="connsiteX86" fmla="*/ 605981 w 3024845"/>
                <a:gd name="connsiteY86" fmla="*/ 408576 h 834218"/>
                <a:gd name="connsiteX87" fmla="*/ 605981 w 3024845"/>
                <a:gd name="connsiteY87" fmla="*/ 432355 h 834218"/>
                <a:gd name="connsiteX88" fmla="*/ 608007 w 3024845"/>
                <a:gd name="connsiteY88" fmla="*/ 432355 h 834218"/>
                <a:gd name="connsiteX89" fmla="*/ 622194 w 3024845"/>
                <a:gd name="connsiteY89" fmla="*/ 432355 h 834218"/>
                <a:gd name="connsiteX90" fmla="*/ 622194 w 3024845"/>
                <a:gd name="connsiteY90" fmla="*/ 433436 h 834218"/>
                <a:gd name="connsiteX91" fmla="*/ 622194 w 3024845"/>
                <a:gd name="connsiteY91" fmla="*/ 441002 h 834218"/>
                <a:gd name="connsiteX92" fmla="*/ 623968 w 3024845"/>
                <a:gd name="connsiteY92" fmla="*/ 441002 h 834218"/>
                <a:gd name="connsiteX93" fmla="*/ 636381 w 3024845"/>
                <a:gd name="connsiteY93" fmla="*/ 441002 h 834218"/>
                <a:gd name="connsiteX94" fmla="*/ 636381 w 3024845"/>
                <a:gd name="connsiteY94" fmla="*/ 417223 h 834218"/>
                <a:gd name="connsiteX95" fmla="*/ 637394 w 3024845"/>
                <a:gd name="connsiteY95" fmla="*/ 417223 h 834218"/>
                <a:gd name="connsiteX96" fmla="*/ 644488 w 3024845"/>
                <a:gd name="connsiteY96" fmla="*/ 417223 h 834218"/>
                <a:gd name="connsiteX97" fmla="*/ 644488 w 3024845"/>
                <a:gd name="connsiteY97" fmla="*/ 384796 h 834218"/>
                <a:gd name="connsiteX98" fmla="*/ 645501 w 3024845"/>
                <a:gd name="connsiteY98" fmla="*/ 384796 h 834218"/>
                <a:gd name="connsiteX99" fmla="*/ 652595 w 3024845"/>
                <a:gd name="connsiteY99" fmla="*/ 384796 h 834218"/>
                <a:gd name="connsiteX100" fmla="*/ 652595 w 3024845"/>
                <a:gd name="connsiteY100" fmla="*/ 382905 h 834218"/>
                <a:gd name="connsiteX101" fmla="*/ 652595 w 3024845"/>
                <a:gd name="connsiteY101" fmla="*/ 369664 h 834218"/>
                <a:gd name="connsiteX102" fmla="*/ 651328 w 3024845"/>
                <a:gd name="connsiteY102" fmla="*/ 368042 h 834218"/>
                <a:gd name="connsiteX103" fmla="*/ 656648 w 3024845"/>
                <a:gd name="connsiteY103" fmla="*/ 356693 h 834218"/>
                <a:gd name="connsiteX104" fmla="*/ 664755 w 3024845"/>
                <a:gd name="connsiteY104" fmla="*/ 384796 h 834218"/>
                <a:gd name="connsiteX105" fmla="*/ 665515 w 3024845"/>
                <a:gd name="connsiteY105" fmla="*/ 384796 h 834218"/>
                <a:gd name="connsiteX106" fmla="*/ 670835 w 3024845"/>
                <a:gd name="connsiteY106" fmla="*/ 384796 h 834218"/>
                <a:gd name="connsiteX107" fmla="*/ 670835 w 3024845"/>
                <a:gd name="connsiteY107" fmla="*/ 278869 h 834218"/>
                <a:gd name="connsiteX108" fmla="*/ 672355 w 3024845"/>
                <a:gd name="connsiteY108" fmla="*/ 278869 h 834218"/>
                <a:gd name="connsiteX109" fmla="*/ 682995 w 3024845"/>
                <a:gd name="connsiteY109" fmla="*/ 278869 h 834218"/>
                <a:gd name="connsiteX110" fmla="*/ 682995 w 3024845"/>
                <a:gd name="connsiteY110" fmla="*/ 231310 h 834218"/>
                <a:gd name="connsiteX111" fmla="*/ 709342 w 3024845"/>
                <a:gd name="connsiteY111" fmla="*/ 231310 h 834218"/>
                <a:gd name="connsiteX112" fmla="*/ 709342 w 3024845"/>
                <a:gd name="connsiteY112" fmla="*/ 209692 h 834218"/>
                <a:gd name="connsiteX113" fmla="*/ 743796 w 3024845"/>
                <a:gd name="connsiteY113" fmla="*/ 209692 h 834218"/>
                <a:gd name="connsiteX114" fmla="*/ 743796 w 3024845"/>
                <a:gd name="connsiteY114" fmla="*/ 212124 h 834218"/>
                <a:gd name="connsiteX115" fmla="*/ 743796 w 3024845"/>
                <a:gd name="connsiteY115" fmla="*/ 229148 h 834218"/>
                <a:gd name="connsiteX116" fmla="*/ 746076 w 3024845"/>
                <a:gd name="connsiteY116" fmla="*/ 229148 h 834218"/>
                <a:gd name="connsiteX117" fmla="*/ 762036 w 3024845"/>
                <a:gd name="connsiteY117" fmla="*/ 229148 h 834218"/>
                <a:gd name="connsiteX118" fmla="*/ 762036 w 3024845"/>
                <a:gd name="connsiteY118" fmla="*/ 276707 h 834218"/>
                <a:gd name="connsiteX119" fmla="*/ 763049 w 3024845"/>
                <a:gd name="connsiteY119" fmla="*/ 276707 h 834218"/>
                <a:gd name="connsiteX120" fmla="*/ 770143 w 3024845"/>
                <a:gd name="connsiteY120" fmla="*/ 276707 h 834218"/>
                <a:gd name="connsiteX121" fmla="*/ 784330 w 3024845"/>
                <a:gd name="connsiteY121" fmla="*/ 281031 h 834218"/>
                <a:gd name="connsiteX122" fmla="*/ 784330 w 3024845"/>
                <a:gd name="connsiteY122" fmla="*/ 319943 h 834218"/>
                <a:gd name="connsiteX123" fmla="*/ 785343 w 3024845"/>
                <a:gd name="connsiteY123" fmla="*/ 319943 h 834218"/>
                <a:gd name="connsiteX124" fmla="*/ 792436 w 3024845"/>
                <a:gd name="connsiteY124" fmla="*/ 319943 h 834218"/>
                <a:gd name="connsiteX125" fmla="*/ 792436 w 3024845"/>
                <a:gd name="connsiteY125" fmla="*/ 321564 h 834218"/>
                <a:gd name="connsiteX126" fmla="*/ 792436 w 3024845"/>
                <a:gd name="connsiteY126" fmla="*/ 332913 h 834218"/>
                <a:gd name="connsiteX127" fmla="*/ 794463 w 3024845"/>
                <a:gd name="connsiteY127" fmla="*/ 332913 h 834218"/>
                <a:gd name="connsiteX128" fmla="*/ 808650 w 3024845"/>
                <a:gd name="connsiteY128" fmla="*/ 332913 h 834218"/>
                <a:gd name="connsiteX129" fmla="*/ 814730 w 3024845"/>
                <a:gd name="connsiteY129" fmla="*/ 339399 h 834218"/>
                <a:gd name="connsiteX130" fmla="*/ 814730 w 3024845"/>
                <a:gd name="connsiteY130" fmla="*/ 361017 h 834218"/>
                <a:gd name="connsiteX131" fmla="*/ 817010 w 3024845"/>
                <a:gd name="connsiteY131" fmla="*/ 361017 h 834218"/>
                <a:gd name="connsiteX132" fmla="*/ 832970 w 3024845"/>
                <a:gd name="connsiteY132" fmla="*/ 361017 h 834218"/>
                <a:gd name="connsiteX133" fmla="*/ 832970 w 3024845"/>
                <a:gd name="connsiteY133" fmla="*/ 362097 h 834218"/>
                <a:gd name="connsiteX134" fmla="*/ 832970 w 3024845"/>
                <a:gd name="connsiteY134" fmla="*/ 369664 h 834218"/>
                <a:gd name="connsiteX135" fmla="*/ 834237 w 3024845"/>
                <a:gd name="connsiteY135" fmla="*/ 369664 h 834218"/>
                <a:gd name="connsiteX136" fmla="*/ 843104 w 3024845"/>
                <a:gd name="connsiteY136" fmla="*/ 369664 h 834218"/>
                <a:gd name="connsiteX137" fmla="*/ 843104 w 3024845"/>
                <a:gd name="connsiteY137" fmla="*/ 371825 h 834218"/>
                <a:gd name="connsiteX138" fmla="*/ 843104 w 3024845"/>
                <a:gd name="connsiteY138" fmla="*/ 386958 h 834218"/>
                <a:gd name="connsiteX139" fmla="*/ 847157 w 3024845"/>
                <a:gd name="connsiteY139" fmla="*/ 385066 h 834218"/>
                <a:gd name="connsiteX140" fmla="*/ 847157 w 3024845"/>
                <a:gd name="connsiteY140" fmla="*/ 371825 h 834218"/>
                <a:gd name="connsiteX141" fmla="*/ 848170 w 3024845"/>
                <a:gd name="connsiteY141" fmla="*/ 371825 h 834218"/>
                <a:gd name="connsiteX142" fmla="*/ 855264 w 3024845"/>
                <a:gd name="connsiteY142" fmla="*/ 371825 h 834218"/>
                <a:gd name="connsiteX143" fmla="*/ 855264 w 3024845"/>
                <a:gd name="connsiteY143" fmla="*/ 373447 h 834218"/>
                <a:gd name="connsiteX144" fmla="*/ 855264 w 3024845"/>
                <a:gd name="connsiteY144" fmla="*/ 384796 h 834218"/>
                <a:gd name="connsiteX145" fmla="*/ 856024 w 3024845"/>
                <a:gd name="connsiteY145" fmla="*/ 384796 h 834218"/>
                <a:gd name="connsiteX146" fmla="*/ 861344 w 3024845"/>
                <a:gd name="connsiteY146" fmla="*/ 384796 h 834218"/>
                <a:gd name="connsiteX147" fmla="*/ 909984 w 3024845"/>
                <a:gd name="connsiteY147" fmla="*/ 380473 h 834218"/>
                <a:gd name="connsiteX148" fmla="*/ 909984 w 3024845"/>
                <a:gd name="connsiteY148" fmla="*/ 381824 h 834218"/>
                <a:gd name="connsiteX149" fmla="*/ 909984 w 3024845"/>
                <a:gd name="connsiteY149" fmla="*/ 391281 h 834218"/>
                <a:gd name="connsiteX150" fmla="*/ 910744 w 3024845"/>
                <a:gd name="connsiteY150" fmla="*/ 391281 h 834218"/>
                <a:gd name="connsiteX151" fmla="*/ 916065 w 3024845"/>
                <a:gd name="connsiteY151" fmla="*/ 391281 h 834218"/>
                <a:gd name="connsiteX152" fmla="*/ 916065 w 3024845"/>
                <a:gd name="connsiteY152" fmla="*/ 393443 h 834218"/>
                <a:gd name="connsiteX153" fmla="*/ 916065 w 3024845"/>
                <a:gd name="connsiteY153" fmla="*/ 408576 h 834218"/>
                <a:gd name="connsiteX154" fmla="*/ 918091 w 3024845"/>
                <a:gd name="connsiteY154" fmla="*/ 407225 h 834218"/>
                <a:gd name="connsiteX155" fmla="*/ 932278 w 3024845"/>
                <a:gd name="connsiteY155" fmla="*/ 397767 h 834218"/>
                <a:gd name="connsiteX156" fmla="*/ 938358 w 3024845"/>
                <a:gd name="connsiteY156" fmla="*/ 356693 h 834218"/>
                <a:gd name="connsiteX157" fmla="*/ 939118 w 3024845"/>
                <a:gd name="connsiteY157" fmla="*/ 356423 h 834218"/>
                <a:gd name="connsiteX158" fmla="*/ 944438 w 3024845"/>
                <a:gd name="connsiteY158" fmla="*/ 354531 h 834218"/>
                <a:gd name="connsiteX159" fmla="*/ 946465 w 3024845"/>
                <a:gd name="connsiteY159" fmla="*/ 285354 h 834218"/>
                <a:gd name="connsiteX160" fmla="*/ 948492 w 3024845"/>
                <a:gd name="connsiteY160" fmla="*/ 354531 h 834218"/>
                <a:gd name="connsiteX161" fmla="*/ 949252 w 3024845"/>
                <a:gd name="connsiteY161" fmla="*/ 354801 h 834218"/>
                <a:gd name="connsiteX162" fmla="*/ 954572 w 3024845"/>
                <a:gd name="connsiteY162" fmla="*/ 356693 h 834218"/>
                <a:gd name="connsiteX163" fmla="*/ 954572 w 3024845"/>
                <a:gd name="connsiteY163" fmla="*/ 270222 h 834218"/>
                <a:gd name="connsiteX164" fmla="*/ 958625 w 3024845"/>
                <a:gd name="connsiteY164" fmla="*/ 237795 h 834218"/>
                <a:gd name="connsiteX165" fmla="*/ 997132 w 3024845"/>
                <a:gd name="connsiteY165" fmla="*/ 237795 h 834218"/>
                <a:gd name="connsiteX166" fmla="*/ 997132 w 3024845"/>
                <a:gd name="connsiteY166" fmla="*/ 270222 h 834218"/>
                <a:gd name="connsiteX167" fmla="*/ 997892 w 3024845"/>
                <a:gd name="connsiteY167" fmla="*/ 270222 h 834218"/>
                <a:gd name="connsiteX168" fmla="*/ 1003212 w 3024845"/>
                <a:gd name="connsiteY168" fmla="*/ 270222 h 834218"/>
                <a:gd name="connsiteX169" fmla="*/ 1003212 w 3024845"/>
                <a:gd name="connsiteY169" fmla="*/ 188074 h 834218"/>
                <a:gd name="connsiteX170" fmla="*/ 1004986 w 3024845"/>
                <a:gd name="connsiteY170" fmla="*/ 188074 h 834218"/>
                <a:gd name="connsiteX171" fmla="*/ 1017399 w 3024845"/>
                <a:gd name="connsiteY171" fmla="*/ 188074 h 834218"/>
                <a:gd name="connsiteX172" fmla="*/ 1017399 w 3024845"/>
                <a:gd name="connsiteY172" fmla="*/ 186183 h 834218"/>
                <a:gd name="connsiteX173" fmla="*/ 1017399 w 3024845"/>
                <a:gd name="connsiteY173" fmla="*/ 172942 h 834218"/>
                <a:gd name="connsiteX174" fmla="*/ 1039693 w 3024845"/>
                <a:gd name="connsiteY174" fmla="*/ 172942 h 834218"/>
                <a:gd name="connsiteX175" fmla="*/ 1039693 w 3024845"/>
                <a:gd name="connsiteY175" fmla="*/ 171861 h 834218"/>
                <a:gd name="connsiteX176" fmla="*/ 1039693 w 3024845"/>
                <a:gd name="connsiteY176" fmla="*/ 164295 h 834218"/>
                <a:gd name="connsiteX177" fmla="*/ 1041466 w 3024845"/>
                <a:gd name="connsiteY177" fmla="*/ 164295 h 834218"/>
                <a:gd name="connsiteX178" fmla="*/ 1053880 w 3024845"/>
                <a:gd name="connsiteY178" fmla="*/ 164295 h 834218"/>
                <a:gd name="connsiteX179" fmla="*/ 1053880 w 3024845"/>
                <a:gd name="connsiteY179" fmla="*/ 165376 h 834218"/>
                <a:gd name="connsiteX180" fmla="*/ 1053880 w 3024845"/>
                <a:gd name="connsiteY180" fmla="*/ 172942 h 834218"/>
                <a:gd name="connsiteX181" fmla="*/ 1054640 w 3024845"/>
                <a:gd name="connsiteY181" fmla="*/ 172942 h 834218"/>
                <a:gd name="connsiteX182" fmla="*/ 1059960 w 3024845"/>
                <a:gd name="connsiteY182" fmla="*/ 172942 h 834218"/>
                <a:gd name="connsiteX183" fmla="*/ 1070093 w 3024845"/>
                <a:gd name="connsiteY183" fmla="*/ 168618 h 834218"/>
                <a:gd name="connsiteX184" fmla="*/ 1074146 w 3024845"/>
                <a:gd name="connsiteY184" fmla="*/ 171861 h 834218"/>
                <a:gd name="connsiteX185" fmla="*/ 1074146 w 3024845"/>
                <a:gd name="connsiteY185" fmla="*/ 164295 h 834218"/>
                <a:gd name="connsiteX186" fmla="*/ 1076426 w 3024845"/>
                <a:gd name="connsiteY186" fmla="*/ 164295 h 834218"/>
                <a:gd name="connsiteX187" fmla="*/ 1092387 w 3024845"/>
                <a:gd name="connsiteY187" fmla="*/ 164295 h 834218"/>
                <a:gd name="connsiteX188" fmla="*/ 1092387 w 3024845"/>
                <a:gd name="connsiteY188" fmla="*/ 165376 h 834218"/>
                <a:gd name="connsiteX189" fmla="*/ 1092387 w 3024845"/>
                <a:gd name="connsiteY189" fmla="*/ 172942 h 834218"/>
                <a:gd name="connsiteX190" fmla="*/ 1122787 w 3024845"/>
                <a:gd name="connsiteY190" fmla="*/ 172942 h 834218"/>
                <a:gd name="connsiteX191" fmla="*/ 1122787 w 3024845"/>
                <a:gd name="connsiteY191" fmla="*/ 174563 h 834218"/>
                <a:gd name="connsiteX192" fmla="*/ 1122787 w 3024845"/>
                <a:gd name="connsiteY192" fmla="*/ 185913 h 834218"/>
                <a:gd name="connsiteX193" fmla="*/ 1149134 w 3024845"/>
                <a:gd name="connsiteY193" fmla="*/ 185913 h 834218"/>
                <a:gd name="connsiteX194" fmla="*/ 1149134 w 3024845"/>
                <a:gd name="connsiteY194" fmla="*/ 216177 h 834218"/>
                <a:gd name="connsiteX195" fmla="*/ 1149894 w 3024845"/>
                <a:gd name="connsiteY195" fmla="*/ 216177 h 834218"/>
                <a:gd name="connsiteX196" fmla="*/ 1155214 w 3024845"/>
                <a:gd name="connsiteY196" fmla="*/ 216177 h 834218"/>
                <a:gd name="connsiteX197" fmla="*/ 1155214 w 3024845"/>
                <a:gd name="connsiteY197" fmla="*/ 217258 h 834218"/>
                <a:gd name="connsiteX198" fmla="*/ 1155214 w 3024845"/>
                <a:gd name="connsiteY198" fmla="*/ 224825 h 834218"/>
                <a:gd name="connsiteX199" fmla="*/ 1159268 w 3024845"/>
                <a:gd name="connsiteY199" fmla="*/ 255089 h 834218"/>
                <a:gd name="connsiteX200" fmla="*/ 1160028 w 3024845"/>
                <a:gd name="connsiteY200" fmla="*/ 255089 h 834218"/>
                <a:gd name="connsiteX201" fmla="*/ 1165348 w 3024845"/>
                <a:gd name="connsiteY201" fmla="*/ 255089 h 834218"/>
                <a:gd name="connsiteX202" fmla="*/ 1165348 w 3024845"/>
                <a:gd name="connsiteY202" fmla="*/ 255900 h 834218"/>
                <a:gd name="connsiteX203" fmla="*/ 1165348 w 3024845"/>
                <a:gd name="connsiteY203" fmla="*/ 261575 h 834218"/>
                <a:gd name="connsiteX204" fmla="*/ 1166361 w 3024845"/>
                <a:gd name="connsiteY204" fmla="*/ 261575 h 834218"/>
                <a:gd name="connsiteX205" fmla="*/ 1173454 w 3024845"/>
                <a:gd name="connsiteY205" fmla="*/ 261575 h 834218"/>
                <a:gd name="connsiteX206" fmla="*/ 1173454 w 3024845"/>
                <a:gd name="connsiteY206" fmla="*/ 291840 h 834218"/>
                <a:gd name="connsiteX207" fmla="*/ 1175481 w 3024845"/>
                <a:gd name="connsiteY207" fmla="*/ 291840 h 834218"/>
                <a:gd name="connsiteX208" fmla="*/ 1189668 w 3024845"/>
                <a:gd name="connsiteY208" fmla="*/ 291840 h 834218"/>
                <a:gd name="connsiteX209" fmla="*/ 1189668 w 3024845"/>
                <a:gd name="connsiteY209" fmla="*/ 315619 h 834218"/>
                <a:gd name="connsiteX210" fmla="*/ 1191695 w 3024845"/>
                <a:gd name="connsiteY210" fmla="*/ 317240 h 834218"/>
                <a:gd name="connsiteX211" fmla="*/ 1191695 w 3024845"/>
                <a:gd name="connsiteY211" fmla="*/ 328590 h 834218"/>
                <a:gd name="connsiteX212" fmla="*/ 1192455 w 3024845"/>
                <a:gd name="connsiteY212" fmla="*/ 328590 h 834218"/>
                <a:gd name="connsiteX213" fmla="*/ 1197775 w 3024845"/>
                <a:gd name="connsiteY213" fmla="*/ 328590 h 834218"/>
                <a:gd name="connsiteX214" fmla="*/ 1197775 w 3024845"/>
                <a:gd name="connsiteY214" fmla="*/ 352369 h 834218"/>
                <a:gd name="connsiteX215" fmla="*/ 1199041 w 3024845"/>
                <a:gd name="connsiteY215" fmla="*/ 352369 h 834218"/>
                <a:gd name="connsiteX216" fmla="*/ 1207908 w 3024845"/>
                <a:gd name="connsiteY216" fmla="*/ 352369 h 834218"/>
                <a:gd name="connsiteX217" fmla="*/ 1209935 w 3024845"/>
                <a:gd name="connsiteY217" fmla="*/ 356423 h 834218"/>
                <a:gd name="connsiteX218" fmla="*/ 1209935 w 3024845"/>
                <a:gd name="connsiteY218" fmla="*/ 369664 h 834218"/>
                <a:gd name="connsiteX219" fmla="*/ 1211455 w 3024845"/>
                <a:gd name="connsiteY219" fmla="*/ 367772 h 834218"/>
                <a:gd name="connsiteX220" fmla="*/ 1222095 w 3024845"/>
                <a:gd name="connsiteY220" fmla="*/ 354531 h 834218"/>
                <a:gd name="connsiteX221" fmla="*/ 1250469 w 3024845"/>
                <a:gd name="connsiteY221" fmla="*/ 354531 h 834218"/>
                <a:gd name="connsiteX222" fmla="*/ 1250469 w 3024845"/>
                <a:gd name="connsiteY222" fmla="*/ 441002 h 834218"/>
                <a:gd name="connsiteX223" fmla="*/ 1251229 w 3024845"/>
                <a:gd name="connsiteY223" fmla="*/ 441002 h 834218"/>
                <a:gd name="connsiteX224" fmla="*/ 1256549 w 3024845"/>
                <a:gd name="connsiteY224" fmla="*/ 441002 h 834218"/>
                <a:gd name="connsiteX225" fmla="*/ 1257309 w 3024845"/>
                <a:gd name="connsiteY225" fmla="*/ 439651 h 834218"/>
                <a:gd name="connsiteX226" fmla="*/ 1262629 w 3024845"/>
                <a:gd name="connsiteY226" fmla="*/ 430193 h 834218"/>
                <a:gd name="connsiteX227" fmla="*/ 1262629 w 3024845"/>
                <a:gd name="connsiteY227" fmla="*/ 432085 h 834218"/>
                <a:gd name="connsiteX228" fmla="*/ 1262629 w 3024845"/>
                <a:gd name="connsiteY228" fmla="*/ 445326 h 834218"/>
                <a:gd name="connsiteX229" fmla="*/ 1266682 w 3024845"/>
                <a:gd name="connsiteY229" fmla="*/ 399929 h 834218"/>
                <a:gd name="connsiteX230" fmla="*/ 1267442 w 3024845"/>
                <a:gd name="connsiteY230" fmla="*/ 399929 h 834218"/>
                <a:gd name="connsiteX231" fmla="*/ 1272762 w 3024845"/>
                <a:gd name="connsiteY231" fmla="*/ 399929 h 834218"/>
                <a:gd name="connsiteX232" fmla="*/ 1272762 w 3024845"/>
                <a:gd name="connsiteY232" fmla="*/ 335075 h 834218"/>
                <a:gd name="connsiteX233" fmla="*/ 1273776 w 3024845"/>
                <a:gd name="connsiteY233" fmla="*/ 335075 h 834218"/>
                <a:gd name="connsiteX234" fmla="*/ 1280869 w 3024845"/>
                <a:gd name="connsiteY234" fmla="*/ 335075 h 834218"/>
                <a:gd name="connsiteX235" fmla="*/ 1293029 w 3024845"/>
                <a:gd name="connsiteY235" fmla="*/ 291840 h 834218"/>
                <a:gd name="connsiteX236" fmla="*/ 1294296 w 3024845"/>
                <a:gd name="connsiteY236" fmla="*/ 291840 h 834218"/>
                <a:gd name="connsiteX237" fmla="*/ 1303163 w 3024845"/>
                <a:gd name="connsiteY237" fmla="*/ 291840 h 834218"/>
                <a:gd name="connsiteX238" fmla="*/ 1313296 w 3024845"/>
                <a:gd name="connsiteY238" fmla="*/ 335075 h 834218"/>
                <a:gd name="connsiteX239" fmla="*/ 1314309 w 3024845"/>
                <a:gd name="connsiteY239" fmla="*/ 335075 h 834218"/>
                <a:gd name="connsiteX240" fmla="*/ 1321403 w 3024845"/>
                <a:gd name="connsiteY240" fmla="*/ 335075 h 834218"/>
                <a:gd name="connsiteX241" fmla="*/ 1321403 w 3024845"/>
                <a:gd name="connsiteY241" fmla="*/ 373987 h 834218"/>
                <a:gd name="connsiteX242" fmla="*/ 1323176 w 3024845"/>
                <a:gd name="connsiteY242" fmla="*/ 373987 h 834218"/>
                <a:gd name="connsiteX243" fmla="*/ 1335590 w 3024845"/>
                <a:gd name="connsiteY243" fmla="*/ 373987 h 834218"/>
                <a:gd name="connsiteX244" fmla="*/ 1335590 w 3024845"/>
                <a:gd name="connsiteY244" fmla="*/ 376149 h 834218"/>
                <a:gd name="connsiteX245" fmla="*/ 1335590 w 3024845"/>
                <a:gd name="connsiteY245" fmla="*/ 391281 h 834218"/>
                <a:gd name="connsiteX246" fmla="*/ 1339643 w 3024845"/>
                <a:gd name="connsiteY246" fmla="*/ 389120 h 834218"/>
                <a:gd name="connsiteX247" fmla="*/ 1339643 w 3024845"/>
                <a:gd name="connsiteY247" fmla="*/ 373987 h 834218"/>
                <a:gd name="connsiteX248" fmla="*/ 1341163 w 3024845"/>
                <a:gd name="connsiteY248" fmla="*/ 373987 h 834218"/>
                <a:gd name="connsiteX249" fmla="*/ 1351803 w 3024845"/>
                <a:gd name="connsiteY249" fmla="*/ 373987 h 834218"/>
                <a:gd name="connsiteX250" fmla="*/ 1351803 w 3024845"/>
                <a:gd name="connsiteY250" fmla="*/ 375608 h 834218"/>
                <a:gd name="connsiteX251" fmla="*/ 1351803 w 3024845"/>
                <a:gd name="connsiteY251" fmla="*/ 386958 h 834218"/>
                <a:gd name="connsiteX252" fmla="*/ 1382204 w 3024845"/>
                <a:gd name="connsiteY252" fmla="*/ 386958 h 834218"/>
                <a:gd name="connsiteX253" fmla="*/ 1382204 w 3024845"/>
                <a:gd name="connsiteY253" fmla="*/ 350208 h 834218"/>
                <a:gd name="connsiteX254" fmla="*/ 1383470 w 3024845"/>
                <a:gd name="connsiteY254" fmla="*/ 350208 h 834218"/>
                <a:gd name="connsiteX255" fmla="*/ 1392337 w 3024845"/>
                <a:gd name="connsiteY255" fmla="*/ 350208 h 834218"/>
                <a:gd name="connsiteX256" fmla="*/ 1392337 w 3024845"/>
                <a:gd name="connsiteY256" fmla="*/ 371825 h 834218"/>
                <a:gd name="connsiteX257" fmla="*/ 1394364 w 3024845"/>
                <a:gd name="connsiteY257" fmla="*/ 339399 h 834218"/>
                <a:gd name="connsiteX258" fmla="*/ 1416657 w 3024845"/>
                <a:gd name="connsiteY258" fmla="*/ 339399 h 834218"/>
                <a:gd name="connsiteX259" fmla="*/ 1416657 w 3024845"/>
                <a:gd name="connsiteY259" fmla="*/ 337777 h 834218"/>
                <a:gd name="connsiteX260" fmla="*/ 1416657 w 3024845"/>
                <a:gd name="connsiteY260" fmla="*/ 326428 h 834218"/>
                <a:gd name="connsiteX261" fmla="*/ 1417417 w 3024845"/>
                <a:gd name="connsiteY261" fmla="*/ 326428 h 834218"/>
                <a:gd name="connsiteX262" fmla="*/ 1422737 w 3024845"/>
                <a:gd name="connsiteY262" fmla="*/ 326428 h 834218"/>
                <a:gd name="connsiteX263" fmla="*/ 1422737 w 3024845"/>
                <a:gd name="connsiteY263" fmla="*/ 324537 h 834218"/>
                <a:gd name="connsiteX264" fmla="*/ 1422737 w 3024845"/>
                <a:gd name="connsiteY264" fmla="*/ 311296 h 834218"/>
                <a:gd name="connsiteX265" fmla="*/ 1426791 w 3024845"/>
                <a:gd name="connsiteY265" fmla="*/ 317781 h 834218"/>
                <a:gd name="connsiteX266" fmla="*/ 1429071 w 3024845"/>
                <a:gd name="connsiteY266" fmla="*/ 317781 h 834218"/>
                <a:gd name="connsiteX267" fmla="*/ 1445031 w 3024845"/>
                <a:gd name="connsiteY267" fmla="*/ 317781 h 834218"/>
                <a:gd name="connsiteX268" fmla="*/ 1445031 w 3024845"/>
                <a:gd name="connsiteY268" fmla="*/ 316970 h 834218"/>
                <a:gd name="connsiteX269" fmla="*/ 1445031 w 3024845"/>
                <a:gd name="connsiteY269" fmla="*/ 311296 h 834218"/>
                <a:gd name="connsiteX270" fmla="*/ 1445791 w 3024845"/>
                <a:gd name="connsiteY270" fmla="*/ 311296 h 834218"/>
                <a:gd name="connsiteX271" fmla="*/ 1451111 w 3024845"/>
                <a:gd name="connsiteY271" fmla="*/ 311296 h 834218"/>
                <a:gd name="connsiteX272" fmla="*/ 1451111 w 3024845"/>
                <a:gd name="connsiteY272" fmla="*/ 312647 h 834218"/>
                <a:gd name="connsiteX273" fmla="*/ 1451111 w 3024845"/>
                <a:gd name="connsiteY273" fmla="*/ 322105 h 834218"/>
                <a:gd name="connsiteX274" fmla="*/ 1489618 w 3024845"/>
                <a:gd name="connsiteY274" fmla="*/ 322105 h 834218"/>
                <a:gd name="connsiteX275" fmla="*/ 1489618 w 3024845"/>
                <a:gd name="connsiteY275" fmla="*/ 460458 h 834218"/>
                <a:gd name="connsiteX276" fmla="*/ 1491138 w 3024845"/>
                <a:gd name="connsiteY276" fmla="*/ 460458 h 834218"/>
                <a:gd name="connsiteX277" fmla="*/ 1501778 w 3024845"/>
                <a:gd name="connsiteY277" fmla="*/ 460458 h 834218"/>
                <a:gd name="connsiteX278" fmla="*/ 1501778 w 3024845"/>
                <a:gd name="connsiteY278" fmla="*/ 447488 h 834218"/>
                <a:gd name="connsiteX279" fmla="*/ 1505832 w 3024845"/>
                <a:gd name="connsiteY279" fmla="*/ 447488 h 834218"/>
                <a:gd name="connsiteX280" fmla="*/ 1505832 w 3024845"/>
                <a:gd name="connsiteY280" fmla="*/ 460458 h 834218"/>
                <a:gd name="connsiteX281" fmla="*/ 1536232 w 3024845"/>
                <a:gd name="connsiteY281" fmla="*/ 460458 h 834218"/>
                <a:gd name="connsiteX282" fmla="*/ 1536232 w 3024845"/>
                <a:gd name="connsiteY282" fmla="*/ 430193 h 834218"/>
                <a:gd name="connsiteX283" fmla="*/ 1548392 w 3024845"/>
                <a:gd name="connsiteY283" fmla="*/ 430193 h 834218"/>
                <a:gd name="connsiteX284" fmla="*/ 1560552 w 3024845"/>
                <a:gd name="connsiteY284" fmla="*/ 428032 h 834218"/>
                <a:gd name="connsiteX285" fmla="*/ 1564606 w 3024845"/>
                <a:gd name="connsiteY285" fmla="*/ 430193 h 834218"/>
                <a:gd name="connsiteX286" fmla="*/ 1574739 w 3024845"/>
                <a:gd name="connsiteY286" fmla="*/ 430193 h 834218"/>
                <a:gd name="connsiteX287" fmla="*/ 1574739 w 3024845"/>
                <a:gd name="connsiteY287" fmla="*/ 460458 h 834218"/>
                <a:gd name="connsiteX288" fmla="*/ 1582846 w 3024845"/>
                <a:gd name="connsiteY288" fmla="*/ 460458 h 834218"/>
                <a:gd name="connsiteX289" fmla="*/ 1582846 w 3024845"/>
                <a:gd name="connsiteY289" fmla="*/ 477753 h 834218"/>
                <a:gd name="connsiteX290" fmla="*/ 1592182 w 3024845"/>
                <a:gd name="connsiteY290" fmla="*/ 478658 h 834218"/>
                <a:gd name="connsiteX291" fmla="*/ 1605140 w 3024845"/>
                <a:gd name="connsiteY291" fmla="*/ 478658 h 834218"/>
                <a:gd name="connsiteX292" fmla="*/ 1605140 w 3024845"/>
                <a:gd name="connsiteY292" fmla="*/ 462620 h 834218"/>
                <a:gd name="connsiteX293" fmla="*/ 1673096 w 3024845"/>
                <a:gd name="connsiteY293" fmla="*/ 462620 h 834218"/>
                <a:gd name="connsiteX294" fmla="*/ 1673096 w 3024845"/>
                <a:gd name="connsiteY294" fmla="*/ 377367 h 834218"/>
                <a:gd name="connsiteX295" fmla="*/ 1745104 w 3024845"/>
                <a:gd name="connsiteY295" fmla="*/ 377367 h 834218"/>
                <a:gd name="connsiteX296" fmla="*/ 1745104 w 3024845"/>
                <a:gd name="connsiteY296" fmla="*/ 456135 h 834218"/>
                <a:gd name="connsiteX297" fmla="*/ 1747008 w 3024845"/>
                <a:gd name="connsiteY297" fmla="*/ 456135 h 834218"/>
                <a:gd name="connsiteX298" fmla="*/ 1748250 w 3024845"/>
                <a:gd name="connsiteY298" fmla="*/ 478658 h 834218"/>
                <a:gd name="connsiteX299" fmla="*/ 1757926 w 3024845"/>
                <a:gd name="connsiteY299" fmla="*/ 478658 h 834218"/>
                <a:gd name="connsiteX300" fmla="*/ 1759168 w 3024845"/>
                <a:gd name="connsiteY300" fmla="*/ 456135 h 834218"/>
                <a:gd name="connsiteX301" fmla="*/ 1765248 w 3024845"/>
                <a:gd name="connsiteY301" fmla="*/ 456135 h 834218"/>
                <a:gd name="connsiteX302" fmla="*/ 1766490 w 3024845"/>
                <a:gd name="connsiteY302" fmla="*/ 478658 h 834218"/>
                <a:gd name="connsiteX303" fmla="*/ 1817112 w 3024845"/>
                <a:gd name="connsiteY303" fmla="*/ 478658 h 834218"/>
                <a:gd name="connsiteX304" fmla="*/ 1817112 w 3024845"/>
                <a:gd name="connsiteY304" fmla="*/ 315630 h 834218"/>
                <a:gd name="connsiteX305" fmla="*/ 2014439 w 3024845"/>
                <a:gd name="connsiteY305" fmla="*/ 315630 h 834218"/>
                <a:gd name="connsiteX306" fmla="*/ 2014439 w 3024845"/>
                <a:gd name="connsiteY306" fmla="*/ 478658 h 834218"/>
                <a:gd name="connsiteX307" fmla="*/ 2033136 w 3024845"/>
                <a:gd name="connsiteY307" fmla="*/ 478658 h 834218"/>
                <a:gd name="connsiteX308" fmla="*/ 2033136 w 3024845"/>
                <a:gd name="connsiteY308" fmla="*/ 395965 h 834218"/>
                <a:gd name="connsiteX309" fmla="*/ 2128256 w 3024845"/>
                <a:gd name="connsiteY309" fmla="*/ 395965 h 834218"/>
                <a:gd name="connsiteX310" fmla="*/ 2180720 w 3024845"/>
                <a:gd name="connsiteY310" fmla="*/ 330752 h 834218"/>
                <a:gd name="connsiteX311" fmla="*/ 2245574 w 3024845"/>
                <a:gd name="connsiteY311" fmla="*/ 330752 h 834218"/>
                <a:gd name="connsiteX312" fmla="*/ 2245574 w 3024845"/>
                <a:gd name="connsiteY312" fmla="*/ 406414 h 834218"/>
                <a:gd name="connsiteX313" fmla="*/ 2253681 w 3024845"/>
                <a:gd name="connsiteY313" fmla="*/ 406414 h 834218"/>
                <a:gd name="connsiteX314" fmla="*/ 2255708 w 3024845"/>
                <a:gd name="connsiteY314" fmla="*/ 399929 h 834218"/>
                <a:gd name="connsiteX315" fmla="*/ 2261788 w 3024845"/>
                <a:gd name="connsiteY315" fmla="*/ 399929 h 834218"/>
                <a:gd name="connsiteX316" fmla="*/ 2263815 w 3024845"/>
                <a:gd name="connsiteY316" fmla="*/ 408576 h 834218"/>
                <a:gd name="connsiteX317" fmla="*/ 2275975 w 3024845"/>
                <a:gd name="connsiteY317" fmla="*/ 408576 h 834218"/>
                <a:gd name="connsiteX318" fmla="*/ 2275975 w 3024845"/>
                <a:gd name="connsiteY318" fmla="*/ 402090 h 834218"/>
                <a:gd name="connsiteX319" fmla="*/ 2298268 w 3024845"/>
                <a:gd name="connsiteY319" fmla="*/ 402090 h 834218"/>
                <a:gd name="connsiteX320" fmla="*/ 2298268 w 3024845"/>
                <a:gd name="connsiteY320" fmla="*/ 408576 h 834218"/>
                <a:gd name="connsiteX321" fmla="*/ 2318535 w 3024845"/>
                <a:gd name="connsiteY321" fmla="*/ 408576 h 834218"/>
                <a:gd name="connsiteX322" fmla="*/ 2318535 w 3024845"/>
                <a:gd name="connsiteY322" fmla="*/ 453973 h 834218"/>
                <a:gd name="connsiteX323" fmla="*/ 2332722 w 3024845"/>
                <a:gd name="connsiteY323" fmla="*/ 453973 h 834218"/>
                <a:gd name="connsiteX324" fmla="*/ 2332722 w 3024845"/>
                <a:gd name="connsiteY324" fmla="*/ 441002 h 834218"/>
                <a:gd name="connsiteX325" fmla="*/ 2348936 w 3024845"/>
                <a:gd name="connsiteY325" fmla="*/ 441002 h 834218"/>
                <a:gd name="connsiteX326" fmla="*/ 2348936 w 3024845"/>
                <a:gd name="connsiteY326" fmla="*/ 261575 h 834218"/>
                <a:gd name="connsiteX327" fmla="*/ 2355016 w 3024845"/>
                <a:gd name="connsiteY327" fmla="*/ 255089 h 834218"/>
                <a:gd name="connsiteX328" fmla="*/ 2427977 w 3024845"/>
                <a:gd name="connsiteY328" fmla="*/ 255089 h 834218"/>
                <a:gd name="connsiteX329" fmla="*/ 2427977 w 3024845"/>
                <a:gd name="connsiteY329" fmla="*/ 263737 h 834218"/>
                <a:gd name="connsiteX330" fmla="*/ 2438110 w 3024845"/>
                <a:gd name="connsiteY330" fmla="*/ 263737 h 834218"/>
                <a:gd name="connsiteX331" fmla="*/ 2438110 w 3024845"/>
                <a:gd name="connsiteY331" fmla="*/ 378311 h 834218"/>
                <a:gd name="connsiteX332" fmla="*/ 2460404 w 3024845"/>
                <a:gd name="connsiteY332" fmla="*/ 378311 h 834218"/>
                <a:gd name="connsiteX333" fmla="*/ 2460404 w 3024845"/>
                <a:gd name="connsiteY333" fmla="*/ 311296 h 834218"/>
                <a:gd name="connsiteX334" fmla="*/ 2486751 w 3024845"/>
                <a:gd name="connsiteY334" fmla="*/ 311296 h 834218"/>
                <a:gd name="connsiteX335" fmla="*/ 2490804 w 3024845"/>
                <a:gd name="connsiteY335" fmla="*/ 306972 h 834218"/>
                <a:gd name="connsiteX336" fmla="*/ 2498911 w 3024845"/>
                <a:gd name="connsiteY336" fmla="*/ 306972 h 834218"/>
                <a:gd name="connsiteX337" fmla="*/ 2502964 w 3024845"/>
                <a:gd name="connsiteY337" fmla="*/ 311296 h 834218"/>
                <a:gd name="connsiteX338" fmla="*/ 2525258 w 3024845"/>
                <a:gd name="connsiteY338" fmla="*/ 311296 h 834218"/>
                <a:gd name="connsiteX339" fmla="*/ 2525258 w 3024845"/>
                <a:gd name="connsiteY339" fmla="*/ 194560 h 834218"/>
                <a:gd name="connsiteX340" fmla="*/ 2582005 w 3024845"/>
                <a:gd name="connsiteY340" fmla="*/ 183751 h 834218"/>
                <a:gd name="connsiteX341" fmla="*/ 2582005 w 3024845"/>
                <a:gd name="connsiteY341" fmla="*/ 184832 h 834218"/>
                <a:gd name="connsiteX342" fmla="*/ 2582005 w 3024845"/>
                <a:gd name="connsiteY342" fmla="*/ 192398 h 834218"/>
                <a:gd name="connsiteX343" fmla="*/ 2608352 w 3024845"/>
                <a:gd name="connsiteY343" fmla="*/ 192398 h 834218"/>
                <a:gd name="connsiteX344" fmla="*/ 2608352 w 3024845"/>
                <a:gd name="connsiteY344" fmla="*/ 447488 h 834218"/>
                <a:gd name="connsiteX345" fmla="*/ 2630646 w 3024845"/>
                <a:gd name="connsiteY345" fmla="*/ 447488 h 834218"/>
                <a:gd name="connsiteX346" fmla="*/ 2630646 w 3024845"/>
                <a:gd name="connsiteY346" fmla="*/ 443164 h 834218"/>
                <a:gd name="connsiteX347" fmla="*/ 2642806 w 3024845"/>
                <a:gd name="connsiteY347" fmla="*/ 443164 h 834218"/>
                <a:gd name="connsiteX348" fmla="*/ 2642806 w 3024845"/>
                <a:gd name="connsiteY348" fmla="*/ 447488 h 834218"/>
                <a:gd name="connsiteX349" fmla="*/ 2667126 w 3024845"/>
                <a:gd name="connsiteY349" fmla="*/ 447488 h 834218"/>
                <a:gd name="connsiteX350" fmla="*/ 2667126 w 3024845"/>
                <a:gd name="connsiteY350" fmla="*/ 434517 h 834218"/>
                <a:gd name="connsiteX351" fmla="*/ 2695500 w 3024845"/>
                <a:gd name="connsiteY351" fmla="*/ 434517 h 834218"/>
                <a:gd name="connsiteX352" fmla="*/ 2707660 w 3024845"/>
                <a:gd name="connsiteY352" fmla="*/ 430193 h 834218"/>
                <a:gd name="connsiteX353" fmla="*/ 2727927 w 3024845"/>
                <a:gd name="connsiteY353" fmla="*/ 434517 h 834218"/>
                <a:gd name="connsiteX354" fmla="*/ 2727927 w 3024845"/>
                <a:gd name="connsiteY354" fmla="*/ 417223 h 834218"/>
                <a:gd name="connsiteX355" fmla="*/ 2736034 w 3024845"/>
                <a:gd name="connsiteY355" fmla="*/ 417223 h 834218"/>
                <a:gd name="connsiteX356" fmla="*/ 2736034 w 3024845"/>
                <a:gd name="connsiteY356" fmla="*/ 404252 h 834218"/>
                <a:gd name="connsiteX357" fmla="*/ 2792781 w 3024845"/>
                <a:gd name="connsiteY357" fmla="*/ 404252 h 834218"/>
                <a:gd name="connsiteX358" fmla="*/ 2792781 w 3024845"/>
                <a:gd name="connsiteY358" fmla="*/ 373987 h 834218"/>
                <a:gd name="connsiteX359" fmla="*/ 2811021 w 3024845"/>
                <a:gd name="connsiteY359" fmla="*/ 373987 h 834218"/>
                <a:gd name="connsiteX360" fmla="*/ 2811021 w 3024845"/>
                <a:gd name="connsiteY360" fmla="*/ 367502 h 834218"/>
                <a:gd name="connsiteX361" fmla="*/ 2823181 w 3024845"/>
                <a:gd name="connsiteY361" fmla="*/ 367502 h 834218"/>
                <a:gd name="connsiteX362" fmla="*/ 2823181 w 3024845"/>
                <a:gd name="connsiteY362" fmla="*/ 373987 h 834218"/>
                <a:gd name="connsiteX363" fmla="*/ 2839395 w 3024845"/>
                <a:gd name="connsiteY363" fmla="*/ 373987 h 834218"/>
                <a:gd name="connsiteX364" fmla="*/ 2839395 w 3024845"/>
                <a:gd name="connsiteY364" fmla="*/ 423708 h 834218"/>
                <a:gd name="connsiteX365" fmla="*/ 2871822 w 3024845"/>
                <a:gd name="connsiteY365" fmla="*/ 423708 h 834218"/>
                <a:gd name="connsiteX366" fmla="*/ 2871822 w 3024845"/>
                <a:gd name="connsiteY366" fmla="*/ 397767 h 834218"/>
                <a:gd name="connsiteX367" fmla="*/ 2910329 w 3024845"/>
                <a:gd name="connsiteY367" fmla="*/ 397767 h 834218"/>
                <a:gd name="connsiteX368" fmla="*/ 2910329 w 3024845"/>
                <a:gd name="connsiteY368" fmla="*/ 367502 h 834218"/>
                <a:gd name="connsiteX369" fmla="*/ 2958970 w 3024845"/>
                <a:gd name="connsiteY369" fmla="*/ 367502 h 834218"/>
                <a:gd name="connsiteX370" fmla="*/ 2958970 w 3024845"/>
                <a:gd name="connsiteY370" fmla="*/ 478658 h 834218"/>
                <a:gd name="connsiteX371" fmla="*/ 2958970 w 3024845"/>
                <a:gd name="connsiteY371" fmla="*/ 492437 h 834218"/>
                <a:gd name="connsiteX372" fmla="*/ 3024845 w 3024845"/>
                <a:gd name="connsiteY372" fmla="*/ 492437 h 834218"/>
                <a:gd name="connsiteX373" fmla="*/ 3024845 w 3024845"/>
                <a:gd name="connsiteY373" fmla="*/ 834218 h 834218"/>
                <a:gd name="connsiteX374" fmla="*/ 2054 w 3024845"/>
                <a:gd name="connsiteY374" fmla="*/ 831885 h 834218"/>
                <a:gd name="connsiteX375" fmla="*/ 0 w 3024845"/>
                <a:gd name="connsiteY375" fmla="*/ 397767 h 834218"/>
                <a:gd name="connsiteX376" fmla="*/ 20267 w 3024845"/>
                <a:gd name="connsiteY376" fmla="*/ 397767 h 834218"/>
                <a:gd name="connsiteX377" fmla="*/ 20774 w 3024845"/>
                <a:gd name="connsiteY377" fmla="*/ 396686 h 834218"/>
                <a:gd name="connsiteX378" fmla="*/ 24320 w 3024845"/>
                <a:gd name="connsiteY378" fmla="*/ 389120 h 834218"/>
                <a:gd name="connsiteX379" fmla="*/ 26094 w 3024845"/>
                <a:gd name="connsiteY379" fmla="*/ 389390 h 834218"/>
                <a:gd name="connsiteX380" fmla="*/ 38507 w 3024845"/>
                <a:gd name="connsiteY380" fmla="*/ 391281 h 834218"/>
                <a:gd name="connsiteX381" fmla="*/ 39014 w 3024845"/>
                <a:gd name="connsiteY381" fmla="*/ 392633 h 834218"/>
                <a:gd name="connsiteX382" fmla="*/ 42560 w 3024845"/>
                <a:gd name="connsiteY382" fmla="*/ 402090 h 834218"/>
                <a:gd name="connsiteX383" fmla="*/ 68907 w 3024845"/>
                <a:gd name="connsiteY383" fmla="*/ 404252 h 834218"/>
                <a:gd name="connsiteX384" fmla="*/ 68907 w 3024845"/>
                <a:gd name="connsiteY384" fmla="*/ 281031 h 834218"/>
                <a:gd name="connsiteX385" fmla="*/ 70934 w 3024845"/>
                <a:gd name="connsiteY385" fmla="*/ 281031 h 834218"/>
                <a:gd name="connsiteX386" fmla="*/ 85121 w 3024845"/>
                <a:gd name="connsiteY386" fmla="*/ 281031 h 834218"/>
                <a:gd name="connsiteX387" fmla="*/ 85121 w 3024845"/>
                <a:gd name="connsiteY387" fmla="*/ 144839 h 834218"/>
                <a:gd name="connsiteX388" fmla="*/ 86894 w 3024845"/>
                <a:gd name="connsiteY388" fmla="*/ 144839 h 834218"/>
                <a:gd name="connsiteX389" fmla="*/ 99308 w 3024845"/>
                <a:gd name="connsiteY389" fmla="*/ 144839 h 834218"/>
                <a:gd name="connsiteX390" fmla="*/ 99308 w 3024845"/>
                <a:gd name="connsiteY390" fmla="*/ 30265 h 834218"/>
                <a:gd name="connsiteX391" fmla="*/ 103361 w 3024845"/>
                <a:gd name="connsiteY391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16856 w 3024845"/>
                <a:gd name="connsiteY4" fmla="*/ 23779 h 834218"/>
                <a:gd name="connsiteX5" fmla="*/ 220909 w 3024845"/>
                <a:gd name="connsiteY5" fmla="*/ 30265 h 834218"/>
                <a:gd name="connsiteX6" fmla="*/ 220909 w 3024845"/>
                <a:gd name="connsiteY6" fmla="*/ 144839 h 834218"/>
                <a:gd name="connsiteX7" fmla="*/ 223189 w 3024845"/>
                <a:gd name="connsiteY7" fmla="*/ 144839 h 834218"/>
                <a:gd name="connsiteX8" fmla="*/ 239150 w 3024845"/>
                <a:gd name="connsiteY8" fmla="*/ 144839 h 834218"/>
                <a:gd name="connsiteX9" fmla="*/ 239150 w 3024845"/>
                <a:gd name="connsiteY9" fmla="*/ 285354 h 834218"/>
                <a:gd name="connsiteX10" fmla="*/ 240670 w 3024845"/>
                <a:gd name="connsiteY10" fmla="*/ 285084 h 834218"/>
                <a:gd name="connsiteX11" fmla="*/ 251310 w 3024845"/>
                <a:gd name="connsiteY11" fmla="*/ 283193 h 834218"/>
                <a:gd name="connsiteX12" fmla="*/ 249283 w 3024845"/>
                <a:gd name="connsiteY12" fmla="*/ 371825 h 834218"/>
                <a:gd name="connsiteX13" fmla="*/ 250803 w 3024845"/>
                <a:gd name="connsiteY13" fmla="*/ 372096 h 834218"/>
                <a:gd name="connsiteX14" fmla="*/ 261443 w 3024845"/>
                <a:gd name="connsiteY14" fmla="*/ 373987 h 834218"/>
                <a:gd name="connsiteX15" fmla="*/ 261696 w 3024845"/>
                <a:gd name="connsiteY15" fmla="*/ 374798 h 834218"/>
                <a:gd name="connsiteX16" fmla="*/ 263470 w 3024845"/>
                <a:gd name="connsiteY16" fmla="*/ 380473 h 834218"/>
                <a:gd name="connsiteX17" fmla="*/ 264230 w 3024845"/>
                <a:gd name="connsiteY17" fmla="*/ 378041 h 834218"/>
                <a:gd name="connsiteX18" fmla="*/ 269550 w 3024845"/>
                <a:gd name="connsiteY18" fmla="*/ 361017 h 834218"/>
                <a:gd name="connsiteX19" fmla="*/ 271323 w 3024845"/>
                <a:gd name="connsiteY19" fmla="*/ 361017 h 834218"/>
                <a:gd name="connsiteX20" fmla="*/ 283737 w 3024845"/>
                <a:gd name="connsiteY20" fmla="*/ 361017 h 834218"/>
                <a:gd name="connsiteX21" fmla="*/ 283737 w 3024845"/>
                <a:gd name="connsiteY21" fmla="*/ 393443 h 834218"/>
                <a:gd name="connsiteX22" fmla="*/ 284750 w 3024845"/>
                <a:gd name="connsiteY22" fmla="*/ 393984 h 834218"/>
                <a:gd name="connsiteX23" fmla="*/ 291844 w 3024845"/>
                <a:gd name="connsiteY23" fmla="*/ 397767 h 834218"/>
                <a:gd name="connsiteX24" fmla="*/ 291844 w 3024845"/>
                <a:gd name="connsiteY24" fmla="*/ 399118 h 834218"/>
                <a:gd name="connsiteX25" fmla="*/ 291844 w 3024845"/>
                <a:gd name="connsiteY25" fmla="*/ 408576 h 834218"/>
                <a:gd name="connsiteX26" fmla="*/ 336431 w 3024845"/>
                <a:gd name="connsiteY26" fmla="*/ 408576 h 834218"/>
                <a:gd name="connsiteX27" fmla="*/ 336431 w 3024845"/>
                <a:gd name="connsiteY27" fmla="*/ 409657 h 834218"/>
                <a:gd name="connsiteX28" fmla="*/ 336431 w 3024845"/>
                <a:gd name="connsiteY28" fmla="*/ 417223 h 834218"/>
                <a:gd name="connsiteX29" fmla="*/ 338457 w 3024845"/>
                <a:gd name="connsiteY29" fmla="*/ 417223 h 834218"/>
                <a:gd name="connsiteX30" fmla="*/ 352644 w 3024845"/>
                <a:gd name="connsiteY30" fmla="*/ 417223 h 834218"/>
                <a:gd name="connsiteX31" fmla="*/ 352644 w 3024845"/>
                <a:gd name="connsiteY31" fmla="*/ 386958 h 834218"/>
                <a:gd name="connsiteX32" fmla="*/ 397231 w 3024845"/>
                <a:gd name="connsiteY32" fmla="*/ 386958 h 834218"/>
                <a:gd name="connsiteX33" fmla="*/ 397231 w 3024845"/>
                <a:gd name="connsiteY33" fmla="*/ 385607 h 834218"/>
                <a:gd name="connsiteX34" fmla="*/ 397231 w 3024845"/>
                <a:gd name="connsiteY34" fmla="*/ 376149 h 834218"/>
                <a:gd name="connsiteX35" fmla="*/ 398245 w 3024845"/>
                <a:gd name="connsiteY35" fmla="*/ 376149 h 834218"/>
                <a:gd name="connsiteX36" fmla="*/ 405338 w 3024845"/>
                <a:gd name="connsiteY36" fmla="*/ 376149 h 834218"/>
                <a:gd name="connsiteX37" fmla="*/ 405338 w 3024845"/>
                <a:gd name="connsiteY37" fmla="*/ 374258 h 834218"/>
                <a:gd name="connsiteX38" fmla="*/ 405338 w 3024845"/>
                <a:gd name="connsiteY38" fmla="*/ 361017 h 834218"/>
                <a:gd name="connsiteX39" fmla="*/ 406098 w 3024845"/>
                <a:gd name="connsiteY39" fmla="*/ 361017 h 834218"/>
                <a:gd name="connsiteX40" fmla="*/ 411418 w 3024845"/>
                <a:gd name="connsiteY40" fmla="*/ 361017 h 834218"/>
                <a:gd name="connsiteX41" fmla="*/ 411418 w 3024845"/>
                <a:gd name="connsiteY41" fmla="*/ 359936 h 834218"/>
                <a:gd name="connsiteX42" fmla="*/ 411418 w 3024845"/>
                <a:gd name="connsiteY42" fmla="*/ 352369 h 834218"/>
                <a:gd name="connsiteX43" fmla="*/ 413445 w 3024845"/>
                <a:gd name="connsiteY43" fmla="*/ 352369 h 834218"/>
                <a:gd name="connsiteX44" fmla="*/ 427632 w 3024845"/>
                <a:gd name="connsiteY44" fmla="*/ 352369 h 834218"/>
                <a:gd name="connsiteX45" fmla="*/ 427632 w 3024845"/>
                <a:gd name="connsiteY45" fmla="*/ 353450 h 834218"/>
                <a:gd name="connsiteX46" fmla="*/ 427632 w 3024845"/>
                <a:gd name="connsiteY46" fmla="*/ 361017 h 834218"/>
                <a:gd name="connsiteX47" fmla="*/ 449925 w 3024845"/>
                <a:gd name="connsiteY47" fmla="*/ 361017 h 834218"/>
                <a:gd name="connsiteX48" fmla="*/ 449925 w 3024845"/>
                <a:gd name="connsiteY48" fmla="*/ 359125 h 834218"/>
                <a:gd name="connsiteX49" fmla="*/ 449925 w 3024845"/>
                <a:gd name="connsiteY49" fmla="*/ 345884 h 834218"/>
                <a:gd name="connsiteX50" fmla="*/ 451699 w 3024845"/>
                <a:gd name="connsiteY50" fmla="*/ 345884 h 834218"/>
                <a:gd name="connsiteX51" fmla="*/ 464112 w 3024845"/>
                <a:gd name="connsiteY51" fmla="*/ 345884 h 834218"/>
                <a:gd name="connsiteX52" fmla="*/ 464112 w 3024845"/>
                <a:gd name="connsiteY52" fmla="*/ 369664 h 834218"/>
                <a:gd name="connsiteX53" fmla="*/ 465126 w 3024845"/>
                <a:gd name="connsiteY53" fmla="*/ 369664 h 834218"/>
                <a:gd name="connsiteX54" fmla="*/ 472219 w 3024845"/>
                <a:gd name="connsiteY54" fmla="*/ 369664 h 834218"/>
                <a:gd name="connsiteX55" fmla="*/ 472219 w 3024845"/>
                <a:gd name="connsiteY55" fmla="*/ 368583 h 834218"/>
                <a:gd name="connsiteX56" fmla="*/ 472219 w 3024845"/>
                <a:gd name="connsiteY56" fmla="*/ 361017 h 834218"/>
                <a:gd name="connsiteX57" fmla="*/ 473992 w 3024845"/>
                <a:gd name="connsiteY57" fmla="*/ 361017 h 834218"/>
                <a:gd name="connsiteX58" fmla="*/ 486406 w 3024845"/>
                <a:gd name="connsiteY58" fmla="*/ 361017 h 834218"/>
                <a:gd name="connsiteX59" fmla="*/ 486406 w 3024845"/>
                <a:gd name="connsiteY59" fmla="*/ 386958 h 834218"/>
                <a:gd name="connsiteX60" fmla="*/ 488433 w 3024845"/>
                <a:gd name="connsiteY60" fmla="*/ 386958 h 834218"/>
                <a:gd name="connsiteX61" fmla="*/ 502619 w 3024845"/>
                <a:gd name="connsiteY61" fmla="*/ 386958 h 834218"/>
                <a:gd name="connsiteX62" fmla="*/ 502619 w 3024845"/>
                <a:gd name="connsiteY62" fmla="*/ 388579 h 834218"/>
                <a:gd name="connsiteX63" fmla="*/ 502619 w 3024845"/>
                <a:gd name="connsiteY63" fmla="*/ 399929 h 834218"/>
                <a:gd name="connsiteX64" fmla="*/ 503379 w 3024845"/>
                <a:gd name="connsiteY64" fmla="*/ 399929 h 834218"/>
                <a:gd name="connsiteX65" fmla="*/ 508700 w 3024845"/>
                <a:gd name="connsiteY65" fmla="*/ 399929 h 834218"/>
                <a:gd name="connsiteX66" fmla="*/ 508700 w 3024845"/>
                <a:gd name="connsiteY66" fmla="*/ 399118 h 834218"/>
                <a:gd name="connsiteX67" fmla="*/ 508700 w 3024845"/>
                <a:gd name="connsiteY67" fmla="*/ 393443 h 834218"/>
                <a:gd name="connsiteX68" fmla="*/ 539100 w 3024845"/>
                <a:gd name="connsiteY68" fmla="*/ 393443 h 834218"/>
                <a:gd name="connsiteX69" fmla="*/ 539100 w 3024845"/>
                <a:gd name="connsiteY69" fmla="*/ 417223 h 834218"/>
                <a:gd name="connsiteX70" fmla="*/ 540113 w 3024845"/>
                <a:gd name="connsiteY70" fmla="*/ 417223 h 834218"/>
                <a:gd name="connsiteX71" fmla="*/ 547207 w 3024845"/>
                <a:gd name="connsiteY71" fmla="*/ 417223 h 834218"/>
                <a:gd name="connsiteX72" fmla="*/ 547207 w 3024845"/>
                <a:gd name="connsiteY72" fmla="*/ 418304 h 834218"/>
                <a:gd name="connsiteX73" fmla="*/ 547207 w 3024845"/>
                <a:gd name="connsiteY73" fmla="*/ 425870 h 834218"/>
                <a:gd name="connsiteX74" fmla="*/ 547967 w 3024845"/>
                <a:gd name="connsiteY74" fmla="*/ 425870 h 834218"/>
                <a:gd name="connsiteX75" fmla="*/ 553287 w 3024845"/>
                <a:gd name="connsiteY75" fmla="*/ 425870 h 834218"/>
                <a:gd name="connsiteX76" fmla="*/ 553287 w 3024845"/>
                <a:gd name="connsiteY76" fmla="*/ 423708 h 834218"/>
                <a:gd name="connsiteX77" fmla="*/ 553287 w 3024845"/>
                <a:gd name="connsiteY77" fmla="*/ 408576 h 834218"/>
                <a:gd name="connsiteX78" fmla="*/ 554300 w 3024845"/>
                <a:gd name="connsiteY78" fmla="*/ 408576 h 834218"/>
                <a:gd name="connsiteX79" fmla="*/ 561394 w 3024845"/>
                <a:gd name="connsiteY79" fmla="*/ 408576 h 834218"/>
                <a:gd name="connsiteX80" fmla="*/ 561394 w 3024845"/>
                <a:gd name="connsiteY80" fmla="*/ 409657 h 834218"/>
                <a:gd name="connsiteX81" fmla="*/ 561394 w 3024845"/>
                <a:gd name="connsiteY81" fmla="*/ 417223 h 834218"/>
                <a:gd name="connsiteX82" fmla="*/ 566714 w 3024845"/>
                <a:gd name="connsiteY82" fmla="*/ 415230 h 834218"/>
                <a:gd name="connsiteX83" fmla="*/ 567474 w 3024845"/>
                <a:gd name="connsiteY83" fmla="*/ 414250 h 834218"/>
                <a:gd name="connsiteX84" fmla="*/ 567474 w 3024845"/>
                <a:gd name="connsiteY84" fmla="*/ 408576 h 834218"/>
                <a:gd name="connsiteX85" fmla="*/ 605981 w 3024845"/>
                <a:gd name="connsiteY85" fmla="*/ 408576 h 834218"/>
                <a:gd name="connsiteX86" fmla="*/ 605981 w 3024845"/>
                <a:gd name="connsiteY86" fmla="*/ 432355 h 834218"/>
                <a:gd name="connsiteX87" fmla="*/ 608007 w 3024845"/>
                <a:gd name="connsiteY87" fmla="*/ 432355 h 834218"/>
                <a:gd name="connsiteX88" fmla="*/ 622194 w 3024845"/>
                <a:gd name="connsiteY88" fmla="*/ 432355 h 834218"/>
                <a:gd name="connsiteX89" fmla="*/ 622194 w 3024845"/>
                <a:gd name="connsiteY89" fmla="*/ 433436 h 834218"/>
                <a:gd name="connsiteX90" fmla="*/ 622194 w 3024845"/>
                <a:gd name="connsiteY90" fmla="*/ 441002 h 834218"/>
                <a:gd name="connsiteX91" fmla="*/ 623968 w 3024845"/>
                <a:gd name="connsiteY91" fmla="*/ 441002 h 834218"/>
                <a:gd name="connsiteX92" fmla="*/ 636381 w 3024845"/>
                <a:gd name="connsiteY92" fmla="*/ 441002 h 834218"/>
                <a:gd name="connsiteX93" fmla="*/ 636381 w 3024845"/>
                <a:gd name="connsiteY93" fmla="*/ 417223 h 834218"/>
                <a:gd name="connsiteX94" fmla="*/ 637394 w 3024845"/>
                <a:gd name="connsiteY94" fmla="*/ 417223 h 834218"/>
                <a:gd name="connsiteX95" fmla="*/ 644488 w 3024845"/>
                <a:gd name="connsiteY95" fmla="*/ 417223 h 834218"/>
                <a:gd name="connsiteX96" fmla="*/ 644488 w 3024845"/>
                <a:gd name="connsiteY96" fmla="*/ 384796 h 834218"/>
                <a:gd name="connsiteX97" fmla="*/ 645501 w 3024845"/>
                <a:gd name="connsiteY97" fmla="*/ 384796 h 834218"/>
                <a:gd name="connsiteX98" fmla="*/ 652595 w 3024845"/>
                <a:gd name="connsiteY98" fmla="*/ 384796 h 834218"/>
                <a:gd name="connsiteX99" fmla="*/ 652595 w 3024845"/>
                <a:gd name="connsiteY99" fmla="*/ 382905 h 834218"/>
                <a:gd name="connsiteX100" fmla="*/ 652595 w 3024845"/>
                <a:gd name="connsiteY100" fmla="*/ 369664 h 834218"/>
                <a:gd name="connsiteX101" fmla="*/ 651328 w 3024845"/>
                <a:gd name="connsiteY101" fmla="*/ 368042 h 834218"/>
                <a:gd name="connsiteX102" fmla="*/ 656648 w 3024845"/>
                <a:gd name="connsiteY102" fmla="*/ 356693 h 834218"/>
                <a:gd name="connsiteX103" fmla="*/ 664755 w 3024845"/>
                <a:gd name="connsiteY103" fmla="*/ 384796 h 834218"/>
                <a:gd name="connsiteX104" fmla="*/ 665515 w 3024845"/>
                <a:gd name="connsiteY104" fmla="*/ 384796 h 834218"/>
                <a:gd name="connsiteX105" fmla="*/ 670835 w 3024845"/>
                <a:gd name="connsiteY105" fmla="*/ 384796 h 834218"/>
                <a:gd name="connsiteX106" fmla="*/ 670835 w 3024845"/>
                <a:gd name="connsiteY106" fmla="*/ 278869 h 834218"/>
                <a:gd name="connsiteX107" fmla="*/ 672355 w 3024845"/>
                <a:gd name="connsiteY107" fmla="*/ 278869 h 834218"/>
                <a:gd name="connsiteX108" fmla="*/ 682995 w 3024845"/>
                <a:gd name="connsiteY108" fmla="*/ 278869 h 834218"/>
                <a:gd name="connsiteX109" fmla="*/ 682995 w 3024845"/>
                <a:gd name="connsiteY109" fmla="*/ 231310 h 834218"/>
                <a:gd name="connsiteX110" fmla="*/ 709342 w 3024845"/>
                <a:gd name="connsiteY110" fmla="*/ 231310 h 834218"/>
                <a:gd name="connsiteX111" fmla="*/ 709342 w 3024845"/>
                <a:gd name="connsiteY111" fmla="*/ 209692 h 834218"/>
                <a:gd name="connsiteX112" fmla="*/ 743796 w 3024845"/>
                <a:gd name="connsiteY112" fmla="*/ 209692 h 834218"/>
                <a:gd name="connsiteX113" fmla="*/ 743796 w 3024845"/>
                <a:gd name="connsiteY113" fmla="*/ 212124 h 834218"/>
                <a:gd name="connsiteX114" fmla="*/ 743796 w 3024845"/>
                <a:gd name="connsiteY114" fmla="*/ 229148 h 834218"/>
                <a:gd name="connsiteX115" fmla="*/ 746076 w 3024845"/>
                <a:gd name="connsiteY115" fmla="*/ 229148 h 834218"/>
                <a:gd name="connsiteX116" fmla="*/ 762036 w 3024845"/>
                <a:gd name="connsiteY116" fmla="*/ 229148 h 834218"/>
                <a:gd name="connsiteX117" fmla="*/ 762036 w 3024845"/>
                <a:gd name="connsiteY117" fmla="*/ 276707 h 834218"/>
                <a:gd name="connsiteX118" fmla="*/ 763049 w 3024845"/>
                <a:gd name="connsiteY118" fmla="*/ 276707 h 834218"/>
                <a:gd name="connsiteX119" fmla="*/ 770143 w 3024845"/>
                <a:gd name="connsiteY119" fmla="*/ 276707 h 834218"/>
                <a:gd name="connsiteX120" fmla="*/ 784330 w 3024845"/>
                <a:gd name="connsiteY120" fmla="*/ 281031 h 834218"/>
                <a:gd name="connsiteX121" fmla="*/ 784330 w 3024845"/>
                <a:gd name="connsiteY121" fmla="*/ 319943 h 834218"/>
                <a:gd name="connsiteX122" fmla="*/ 785343 w 3024845"/>
                <a:gd name="connsiteY122" fmla="*/ 319943 h 834218"/>
                <a:gd name="connsiteX123" fmla="*/ 792436 w 3024845"/>
                <a:gd name="connsiteY123" fmla="*/ 319943 h 834218"/>
                <a:gd name="connsiteX124" fmla="*/ 792436 w 3024845"/>
                <a:gd name="connsiteY124" fmla="*/ 321564 h 834218"/>
                <a:gd name="connsiteX125" fmla="*/ 792436 w 3024845"/>
                <a:gd name="connsiteY125" fmla="*/ 332913 h 834218"/>
                <a:gd name="connsiteX126" fmla="*/ 794463 w 3024845"/>
                <a:gd name="connsiteY126" fmla="*/ 332913 h 834218"/>
                <a:gd name="connsiteX127" fmla="*/ 808650 w 3024845"/>
                <a:gd name="connsiteY127" fmla="*/ 332913 h 834218"/>
                <a:gd name="connsiteX128" fmla="*/ 814730 w 3024845"/>
                <a:gd name="connsiteY128" fmla="*/ 339399 h 834218"/>
                <a:gd name="connsiteX129" fmla="*/ 814730 w 3024845"/>
                <a:gd name="connsiteY129" fmla="*/ 361017 h 834218"/>
                <a:gd name="connsiteX130" fmla="*/ 817010 w 3024845"/>
                <a:gd name="connsiteY130" fmla="*/ 361017 h 834218"/>
                <a:gd name="connsiteX131" fmla="*/ 832970 w 3024845"/>
                <a:gd name="connsiteY131" fmla="*/ 361017 h 834218"/>
                <a:gd name="connsiteX132" fmla="*/ 832970 w 3024845"/>
                <a:gd name="connsiteY132" fmla="*/ 362097 h 834218"/>
                <a:gd name="connsiteX133" fmla="*/ 832970 w 3024845"/>
                <a:gd name="connsiteY133" fmla="*/ 369664 h 834218"/>
                <a:gd name="connsiteX134" fmla="*/ 834237 w 3024845"/>
                <a:gd name="connsiteY134" fmla="*/ 369664 h 834218"/>
                <a:gd name="connsiteX135" fmla="*/ 843104 w 3024845"/>
                <a:gd name="connsiteY135" fmla="*/ 369664 h 834218"/>
                <a:gd name="connsiteX136" fmla="*/ 843104 w 3024845"/>
                <a:gd name="connsiteY136" fmla="*/ 371825 h 834218"/>
                <a:gd name="connsiteX137" fmla="*/ 843104 w 3024845"/>
                <a:gd name="connsiteY137" fmla="*/ 386958 h 834218"/>
                <a:gd name="connsiteX138" fmla="*/ 847157 w 3024845"/>
                <a:gd name="connsiteY138" fmla="*/ 385066 h 834218"/>
                <a:gd name="connsiteX139" fmla="*/ 847157 w 3024845"/>
                <a:gd name="connsiteY139" fmla="*/ 371825 h 834218"/>
                <a:gd name="connsiteX140" fmla="*/ 848170 w 3024845"/>
                <a:gd name="connsiteY140" fmla="*/ 371825 h 834218"/>
                <a:gd name="connsiteX141" fmla="*/ 855264 w 3024845"/>
                <a:gd name="connsiteY141" fmla="*/ 371825 h 834218"/>
                <a:gd name="connsiteX142" fmla="*/ 855264 w 3024845"/>
                <a:gd name="connsiteY142" fmla="*/ 373447 h 834218"/>
                <a:gd name="connsiteX143" fmla="*/ 855264 w 3024845"/>
                <a:gd name="connsiteY143" fmla="*/ 384796 h 834218"/>
                <a:gd name="connsiteX144" fmla="*/ 856024 w 3024845"/>
                <a:gd name="connsiteY144" fmla="*/ 384796 h 834218"/>
                <a:gd name="connsiteX145" fmla="*/ 861344 w 3024845"/>
                <a:gd name="connsiteY145" fmla="*/ 384796 h 834218"/>
                <a:gd name="connsiteX146" fmla="*/ 909984 w 3024845"/>
                <a:gd name="connsiteY146" fmla="*/ 380473 h 834218"/>
                <a:gd name="connsiteX147" fmla="*/ 909984 w 3024845"/>
                <a:gd name="connsiteY147" fmla="*/ 381824 h 834218"/>
                <a:gd name="connsiteX148" fmla="*/ 909984 w 3024845"/>
                <a:gd name="connsiteY148" fmla="*/ 391281 h 834218"/>
                <a:gd name="connsiteX149" fmla="*/ 910744 w 3024845"/>
                <a:gd name="connsiteY149" fmla="*/ 391281 h 834218"/>
                <a:gd name="connsiteX150" fmla="*/ 916065 w 3024845"/>
                <a:gd name="connsiteY150" fmla="*/ 391281 h 834218"/>
                <a:gd name="connsiteX151" fmla="*/ 916065 w 3024845"/>
                <a:gd name="connsiteY151" fmla="*/ 393443 h 834218"/>
                <a:gd name="connsiteX152" fmla="*/ 916065 w 3024845"/>
                <a:gd name="connsiteY152" fmla="*/ 408576 h 834218"/>
                <a:gd name="connsiteX153" fmla="*/ 918091 w 3024845"/>
                <a:gd name="connsiteY153" fmla="*/ 407225 h 834218"/>
                <a:gd name="connsiteX154" fmla="*/ 932278 w 3024845"/>
                <a:gd name="connsiteY154" fmla="*/ 397767 h 834218"/>
                <a:gd name="connsiteX155" fmla="*/ 938358 w 3024845"/>
                <a:gd name="connsiteY155" fmla="*/ 356693 h 834218"/>
                <a:gd name="connsiteX156" fmla="*/ 939118 w 3024845"/>
                <a:gd name="connsiteY156" fmla="*/ 356423 h 834218"/>
                <a:gd name="connsiteX157" fmla="*/ 944438 w 3024845"/>
                <a:gd name="connsiteY157" fmla="*/ 354531 h 834218"/>
                <a:gd name="connsiteX158" fmla="*/ 946465 w 3024845"/>
                <a:gd name="connsiteY158" fmla="*/ 285354 h 834218"/>
                <a:gd name="connsiteX159" fmla="*/ 948492 w 3024845"/>
                <a:gd name="connsiteY159" fmla="*/ 354531 h 834218"/>
                <a:gd name="connsiteX160" fmla="*/ 949252 w 3024845"/>
                <a:gd name="connsiteY160" fmla="*/ 354801 h 834218"/>
                <a:gd name="connsiteX161" fmla="*/ 954572 w 3024845"/>
                <a:gd name="connsiteY161" fmla="*/ 356693 h 834218"/>
                <a:gd name="connsiteX162" fmla="*/ 954572 w 3024845"/>
                <a:gd name="connsiteY162" fmla="*/ 270222 h 834218"/>
                <a:gd name="connsiteX163" fmla="*/ 958625 w 3024845"/>
                <a:gd name="connsiteY163" fmla="*/ 237795 h 834218"/>
                <a:gd name="connsiteX164" fmla="*/ 997132 w 3024845"/>
                <a:gd name="connsiteY164" fmla="*/ 237795 h 834218"/>
                <a:gd name="connsiteX165" fmla="*/ 997132 w 3024845"/>
                <a:gd name="connsiteY165" fmla="*/ 270222 h 834218"/>
                <a:gd name="connsiteX166" fmla="*/ 997892 w 3024845"/>
                <a:gd name="connsiteY166" fmla="*/ 270222 h 834218"/>
                <a:gd name="connsiteX167" fmla="*/ 1003212 w 3024845"/>
                <a:gd name="connsiteY167" fmla="*/ 270222 h 834218"/>
                <a:gd name="connsiteX168" fmla="*/ 1003212 w 3024845"/>
                <a:gd name="connsiteY168" fmla="*/ 188074 h 834218"/>
                <a:gd name="connsiteX169" fmla="*/ 1004986 w 3024845"/>
                <a:gd name="connsiteY169" fmla="*/ 188074 h 834218"/>
                <a:gd name="connsiteX170" fmla="*/ 1017399 w 3024845"/>
                <a:gd name="connsiteY170" fmla="*/ 188074 h 834218"/>
                <a:gd name="connsiteX171" fmla="*/ 1017399 w 3024845"/>
                <a:gd name="connsiteY171" fmla="*/ 186183 h 834218"/>
                <a:gd name="connsiteX172" fmla="*/ 1017399 w 3024845"/>
                <a:gd name="connsiteY172" fmla="*/ 172942 h 834218"/>
                <a:gd name="connsiteX173" fmla="*/ 1039693 w 3024845"/>
                <a:gd name="connsiteY173" fmla="*/ 172942 h 834218"/>
                <a:gd name="connsiteX174" fmla="*/ 1039693 w 3024845"/>
                <a:gd name="connsiteY174" fmla="*/ 171861 h 834218"/>
                <a:gd name="connsiteX175" fmla="*/ 1039693 w 3024845"/>
                <a:gd name="connsiteY175" fmla="*/ 164295 h 834218"/>
                <a:gd name="connsiteX176" fmla="*/ 1041466 w 3024845"/>
                <a:gd name="connsiteY176" fmla="*/ 164295 h 834218"/>
                <a:gd name="connsiteX177" fmla="*/ 1053880 w 3024845"/>
                <a:gd name="connsiteY177" fmla="*/ 164295 h 834218"/>
                <a:gd name="connsiteX178" fmla="*/ 1053880 w 3024845"/>
                <a:gd name="connsiteY178" fmla="*/ 165376 h 834218"/>
                <a:gd name="connsiteX179" fmla="*/ 1053880 w 3024845"/>
                <a:gd name="connsiteY179" fmla="*/ 172942 h 834218"/>
                <a:gd name="connsiteX180" fmla="*/ 1054640 w 3024845"/>
                <a:gd name="connsiteY180" fmla="*/ 172942 h 834218"/>
                <a:gd name="connsiteX181" fmla="*/ 1059960 w 3024845"/>
                <a:gd name="connsiteY181" fmla="*/ 172942 h 834218"/>
                <a:gd name="connsiteX182" fmla="*/ 1070093 w 3024845"/>
                <a:gd name="connsiteY182" fmla="*/ 168618 h 834218"/>
                <a:gd name="connsiteX183" fmla="*/ 1074146 w 3024845"/>
                <a:gd name="connsiteY183" fmla="*/ 171861 h 834218"/>
                <a:gd name="connsiteX184" fmla="*/ 1074146 w 3024845"/>
                <a:gd name="connsiteY184" fmla="*/ 164295 h 834218"/>
                <a:gd name="connsiteX185" fmla="*/ 1076426 w 3024845"/>
                <a:gd name="connsiteY185" fmla="*/ 164295 h 834218"/>
                <a:gd name="connsiteX186" fmla="*/ 1092387 w 3024845"/>
                <a:gd name="connsiteY186" fmla="*/ 164295 h 834218"/>
                <a:gd name="connsiteX187" fmla="*/ 1092387 w 3024845"/>
                <a:gd name="connsiteY187" fmla="*/ 165376 h 834218"/>
                <a:gd name="connsiteX188" fmla="*/ 1092387 w 3024845"/>
                <a:gd name="connsiteY188" fmla="*/ 172942 h 834218"/>
                <a:gd name="connsiteX189" fmla="*/ 1122787 w 3024845"/>
                <a:gd name="connsiteY189" fmla="*/ 172942 h 834218"/>
                <a:gd name="connsiteX190" fmla="*/ 1122787 w 3024845"/>
                <a:gd name="connsiteY190" fmla="*/ 174563 h 834218"/>
                <a:gd name="connsiteX191" fmla="*/ 1122787 w 3024845"/>
                <a:gd name="connsiteY191" fmla="*/ 185913 h 834218"/>
                <a:gd name="connsiteX192" fmla="*/ 1149134 w 3024845"/>
                <a:gd name="connsiteY192" fmla="*/ 185913 h 834218"/>
                <a:gd name="connsiteX193" fmla="*/ 1149134 w 3024845"/>
                <a:gd name="connsiteY193" fmla="*/ 216177 h 834218"/>
                <a:gd name="connsiteX194" fmla="*/ 1149894 w 3024845"/>
                <a:gd name="connsiteY194" fmla="*/ 216177 h 834218"/>
                <a:gd name="connsiteX195" fmla="*/ 1155214 w 3024845"/>
                <a:gd name="connsiteY195" fmla="*/ 216177 h 834218"/>
                <a:gd name="connsiteX196" fmla="*/ 1155214 w 3024845"/>
                <a:gd name="connsiteY196" fmla="*/ 217258 h 834218"/>
                <a:gd name="connsiteX197" fmla="*/ 1155214 w 3024845"/>
                <a:gd name="connsiteY197" fmla="*/ 224825 h 834218"/>
                <a:gd name="connsiteX198" fmla="*/ 1159268 w 3024845"/>
                <a:gd name="connsiteY198" fmla="*/ 255089 h 834218"/>
                <a:gd name="connsiteX199" fmla="*/ 1160028 w 3024845"/>
                <a:gd name="connsiteY199" fmla="*/ 255089 h 834218"/>
                <a:gd name="connsiteX200" fmla="*/ 1165348 w 3024845"/>
                <a:gd name="connsiteY200" fmla="*/ 255089 h 834218"/>
                <a:gd name="connsiteX201" fmla="*/ 1165348 w 3024845"/>
                <a:gd name="connsiteY201" fmla="*/ 255900 h 834218"/>
                <a:gd name="connsiteX202" fmla="*/ 1165348 w 3024845"/>
                <a:gd name="connsiteY202" fmla="*/ 261575 h 834218"/>
                <a:gd name="connsiteX203" fmla="*/ 1166361 w 3024845"/>
                <a:gd name="connsiteY203" fmla="*/ 261575 h 834218"/>
                <a:gd name="connsiteX204" fmla="*/ 1173454 w 3024845"/>
                <a:gd name="connsiteY204" fmla="*/ 261575 h 834218"/>
                <a:gd name="connsiteX205" fmla="*/ 1173454 w 3024845"/>
                <a:gd name="connsiteY205" fmla="*/ 291840 h 834218"/>
                <a:gd name="connsiteX206" fmla="*/ 1175481 w 3024845"/>
                <a:gd name="connsiteY206" fmla="*/ 291840 h 834218"/>
                <a:gd name="connsiteX207" fmla="*/ 1189668 w 3024845"/>
                <a:gd name="connsiteY207" fmla="*/ 291840 h 834218"/>
                <a:gd name="connsiteX208" fmla="*/ 1189668 w 3024845"/>
                <a:gd name="connsiteY208" fmla="*/ 315619 h 834218"/>
                <a:gd name="connsiteX209" fmla="*/ 1191695 w 3024845"/>
                <a:gd name="connsiteY209" fmla="*/ 317240 h 834218"/>
                <a:gd name="connsiteX210" fmla="*/ 1191695 w 3024845"/>
                <a:gd name="connsiteY210" fmla="*/ 328590 h 834218"/>
                <a:gd name="connsiteX211" fmla="*/ 1192455 w 3024845"/>
                <a:gd name="connsiteY211" fmla="*/ 328590 h 834218"/>
                <a:gd name="connsiteX212" fmla="*/ 1197775 w 3024845"/>
                <a:gd name="connsiteY212" fmla="*/ 328590 h 834218"/>
                <a:gd name="connsiteX213" fmla="*/ 1197775 w 3024845"/>
                <a:gd name="connsiteY213" fmla="*/ 352369 h 834218"/>
                <a:gd name="connsiteX214" fmla="*/ 1199041 w 3024845"/>
                <a:gd name="connsiteY214" fmla="*/ 352369 h 834218"/>
                <a:gd name="connsiteX215" fmla="*/ 1207908 w 3024845"/>
                <a:gd name="connsiteY215" fmla="*/ 352369 h 834218"/>
                <a:gd name="connsiteX216" fmla="*/ 1209935 w 3024845"/>
                <a:gd name="connsiteY216" fmla="*/ 356423 h 834218"/>
                <a:gd name="connsiteX217" fmla="*/ 1209935 w 3024845"/>
                <a:gd name="connsiteY217" fmla="*/ 369664 h 834218"/>
                <a:gd name="connsiteX218" fmla="*/ 1211455 w 3024845"/>
                <a:gd name="connsiteY218" fmla="*/ 367772 h 834218"/>
                <a:gd name="connsiteX219" fmla="*/ 1222095 w 3024845"/>
                <a:gd name="connsiteY219" fmla="*/ 354531 h 834218"/>
                <a:gd name="connsiteX220" fmla="*/ 1250469 w 3024845"/>
                <a:gd name="connsiteY220" fmla="*/ 354531 h 834218"/>
                <a:gd name="connsiteX221" fmla="*/ 1250469 w 3024845"/>
                <a:gd name="connsiteY221" fmla="*/ 441002 h 834218"/>
                <a:gd name="connsiteX222" fmla="*/ 1251229 w 3024845"/>
                <a:gd name="connsiteY222" fmla="*/ 441002 h 834218"/>
                <a:gd name="connsiteX223" fmla="*/ 1256549 w 3024845"/>
                <a:gd name="connsiteY223" fmla="*/ 441002 h 834218"/>
                <a:gd name="connsiteX224" fmla="*/ 1257309 w 3024845"/>
                <a:gd name="connsiteY224" fmla="*/ 439651 h 834218"/>
                <a:gd name="connsiteX225" fmla="*/ 1262629 w 3024845"/>
                <a:gd name="connsiteY225" fmla="*/ 430193 h 834218"/>
                <a:gd name="connsiteX226" fmla="*/ 1262629 w 3024845"/>
                <a:gd name="connsiteY226" fmla="*/ 432085 h 834218"/>
                <a:gd name="connsiteX227" fmla="*/ 1262629 w 3024845"/>
                <a:gd name="connsiteY227" fmla="*/ 445326 h 834218"/>
                <a:gd name="connsiteX228" fmla="*/ 1266682 w 3024845"/>
                <a:gd name="connsiteY228" fmla="*/ 399929 h 834218"/>
                <a:gd name="connsiteX229" fmla="*/ 1267442 w 3024845"/>
                <a:gd name="connsiteY229" fmla="*/ 399929 h 834218"/>
                <a:gd name="connsiteX230" fmla="*/ 1272762 w 3024845"/>
                <a:gd name="connsiteY230" fmla="*/ 399929 h 834218"/>
                <a:gd name="connsiteX231" fmla="*/ 1272762 w 3024845"/>
                <a:gd name="connsiteY231" fmla="*/ 335075 h 834218"/>
                <a:gd name="connsiteX232" fmla="*/ 1273776 w 3024845"/>
                <a:gd name="connsiteY232" fmla="*/ 335075 h 834218"/>
                <a:gd name="connsiteX233" fmla="*/ 1280869 w 3024845"/>
                <a:gd name="connsiteY233" fmla="*/ 335075 h 834218"/>
                <a:gd name="connsiteX234" fmla="*/ 1293029 w 3024845"/>
                <a:gd name="connsiteY234" fmla="*/ 291840 h 834218"/>
                <a:gd name="connsiteX235" fmla="*/ 1294296 w 3024845"/>
                <a:gd name="connsiteY235" fmla="*/ 291840 h 834218"/>
                <a:gd name="connsiteX236" fmla="*/ 1303163 w 3024845"/>
                <a:gd name="connsiteY236" fmla="*/ 291840 h 834218"/>
                <a:gd name="connsiteX237" fmla="*/ 1313296 w 3024845"/>
                <a:gd name="connsiteY237" fmla="*/ 335075 h 834218"/>
                <a:gd name="connsiteX238" fmla="*/ 1314309 w 3024845"/>
                <a:gd name="connsiteY238" fmla="*/ 335075 h 834218"/>
                <a:gd name="connsiteX239" fmla="*/ 1321403 w 3024845"/>
                <a:gd name="connsiteY239" fmla="*/ 335075 h 834218"/>
                <a:gd name="connsiteX240" fmla="*/ 1321403 w 3024845"/>
                <a:gd name="connsiteY240" fmla="*/ 373987 h 834218"/>
                <a:gd name="connsiteX241" fmla="*/ 1323176 w 3024845"/>
                <a:gd name="connsiteY241" fmla="*/ 373987 h 834218"/>
                <a:gd name="connsiteX242" fmla="*/ 1335590 w 3024845"/>
                <a:gd name="connsiteY242" fmla="*/ 373987 h 834218"/>
                <a:gd name="connsiteX243" fmla="*/ 1335590 w 3024845"/>
                <a:gd name="connsiteY243" fmla="*/ 376149 h 834218"/>
                <a:gd name="connsiteX244" fmla="*/ 1335590 w 3024845"/>
                <a:gd name="connsiteY244" fmla="*/ 391281 h 834218"/>
                <a:gd name="connsiteX245" fmla="*/ 1339643 w 3024845"/>
                <a:gd name="connsiteY245" fmla="*/ 389120 h 834218"/>
                <a:gd name="connsiteX246" fmla="*/ 1339643 w 3024845"/>
                <a:gd name="connsiteY246" fmla="*/ 373987 h 834218"/>
                <a:gd name="connsiteX247" fmla="*/ 1341163 w 3024845"/>
                <a:gd name="connsiteY247" fmla="*/ 373987 h 834218"/>
                <a:gd name="connsiteX248" fmla="*/ 1351803 w 3024845"/>
                <a:gd name="connsiteY248" fmla="*/ 373987 h 834218"/>
                <a:gd name="connsiteX249" fmla="*/ 1351803 w 3024845"/>
                <a:gd name="connsiteY249" fmla="*/ 375608 h 834218"/>
                <a:gd name="connsiteX250" fmla="*/ 1351803 w 3024845"/>
                <a:gd name="connsiteY250" fmla="*/ 386958 h 834218"/>
                <a:gd name="connsiteX251" fmla="*/ 1382204 w 3024845"/>
                <a:gd name="connsiteY251" fmla="*/ 386958 h 834218"/>
                <a:gd name="connsiteX252" fmla="*/ 1382204 w 3024845"/>
                <a:gd name="connsiteY252" fmla="*/ 350208 h 834218"/>
                <a:gd name="connsiteX253" fmla="*/ 1383470 w 3024845"/>
                <a:gd name="connsiteY253" fmla="*/ 350208 h 834218"/>
                <a:gd name="connsiteX254" fmla="*/ 1392337 w 3024845"/>
                <a:gd name="connsiteY254" fmla="*/ 350208 h 834218"/>
                <a:gd name="connsiteX255" fmla="*/ 1392337 w 3024845"/>
                <a:gd name="connsiteY255" fmla="*/ 371825 h 834218"/>
                <a:gd name="connsiteX256" fmla="*/ 1394364 w 3024845"/>
                <a:gd name="connsiteY256" fmla="*/ 339399 h 834218"/>
                <a:gd name="connsiteX257" fmla="*/ 1416657 w 3024845"/>
                <a:gd name="connsiteY257" fmla="*/ 339399 h 834218"/>
                <a:gd name="connsiteX258" fmla="*/ 1416657 w 3024845"/>
                <a:gd name="connsiteY258" fmla="*/ 337777 h 834218"/>
                <a:gd name="connsiteX259" fmla="*/ 1416657 w 3024845"/>
                <a:gd name="connsiteY259" fmla="*/ 326428 h 834218"/>
                <a:gd name="connsiteX260" fmla="*/ 1417417 w 3024845"/>
                <a:gd name="connsiteY260" fmla="*/ 326428 h 834218"/>
                <a:gd name="connsiteX261" fmla="*/ 1422737 w 3024845"/>
                <a:gd name="connsiteY261" fmla="*/ 326428 h 834218"/>
                <a:gd name="connsiteX262" fmla="*/ 1422737 w 3024845"/>
                <a:gd name="connsiteY262" fmla="*/ 324537 h 834218"/>
                <a:gd name="connsiteX263" fmla="*/ 1422737 w 3024845"/>
                <a:gd name="connsiteY263" fmla="*/ 311296 h 834218"/>
                <a:gd name="connsiteX264" fmla="*/ 1426791 w 3024845"/>
                <a:gd name="connsiteY264" fmla="*/ 317781 h 834218"/>
                <a:gd name="connsiteX265" fmla="*/ 1429071 w 3024845"/>
                <a:gd name="connsiteY265" fmla="*/ 317781 h 834218"/>
                <a:gd name="connsiteX266" fmla="*/ 1445031 w 3024845"/>
                <a:gd name="connsiteY266" fmla="*/ 317781 h 834218"/>
                <a:gd name="connsiteX267" fmla="*/ 1445031 w 3024845"/>
                <a:gd name="connsiteY267" fmla="*/ 316970 h 834218"/>
                <a:gd name="connsiteX268" fmla="*/ 1445031 w 3024845"/>
                <a:gd name="connsiteY268" fmla="*/ 311296 h 834218"/>
                <a:gd name="connsiteX269" fmla="*/ 1445791 w 3024845"/>
                <a:gd name="connsiteY269" fmla="*/ 311296 h 834218"/>
                <a:gd name="connsiteX270" fmla="*/ 1451111 w 3024845"/>
                <a:gd name="connsiteY270" fmla="*/ 311296 h 834218"/>
                <a:gd name="connsiteX271" fmla="*/ 1451111 w 3024845"/>
                <a:gd name="connsiteY271" fmla="*/ 312647 h 834218"/>
                <a:gd name="connsiteX272" fmla="*/ 1451111 w 3024845"/>
                <a:gd name="connsiteY272" fmla="*/ 322105 h 834218"/>
                <a:gd name="connsiteX273" fmla="*/ 1489618 w 3024845"/>
                <a:gd name="connsiteY273" fmla="*/ 322105 h 834218"/>
                <a:gd name="connsiteX274" fmla="*/ 1489618 w 3024845"/>
                <a:gd name="connsiteY274" fmla="*/ 460458 h 834218"/>
                <a:gd name="connsiteX275" fmla="*/ 1491138 w 3024845"/>
                <a:gd name="connsiteY275" fmla="*/ 460458 h 834218"/>
                <a:gd name="connsiteX276" fmla="*/ 1501778 w 3024845"/>
                <a:gd name="connsiteY276" fmla="*/ 460458 h 834218"/>
                <a:gd name="connsiteX277" fmla="*/ 1501778 w 3024845"/>
                <a:gd name="connsiteY277" fmla="*/ 447488 h 834218"/>
                <a:gd name="connsiteX278" fmla="*/ 1505832 w 3024845"/>
                <a:gd name="connsiteY278" fmla="*/ 447488 h 834218"/>
                <a:gd name="connsiteX279" fmla="*/ 1505832 w 3024845"/>
                <a:gd name="connsiteY279" fmla="*/ 460458 h 834218"/>
                <a:gd name="connsiteX280" fmla="*/ 1536232 w 3024845"/>
                <a:gd name="connsiteY280" fmla="*/ 460458 h 834218"/>
                <a:gd name="connsiteX281" fmla="*/ 1536232 w 3024845"/>
                <a:gd name="connsiteY281" fmla="*/ 430193 h 834218"/>
                <a:gd name="connsiteX282" fmla="*/ 1548392 w 3024845"/>
                <a:gd name="connsiteY282" fmla="*/ 430193 h 834218"/>
                <a:gd name="connsiteX283" fmla="*/ 1560552 w 3024845"/>
                <a:gd name="connsiteY283" fmla="*/ 428032 h 834218"/>
                <a:gd name="connsiteX284" fmla="*/ 1564606 w 3024845"/>
                <a:gd name="connsiteY284" fmla="*/ 430193 h 834218"/>
                <a:gd name="connsiteX285" fmla="*/ 1574739 w 3024845"/>
                <a:gd name="connsiteY285" fmla="*/ 430193 h 834218"/>
                <a:gd name="connsiteX286" fmla="*/ 1574739 w 3024845"/>
                <a:gd name="connsiteY286" fmla="*/ 460458 h 834218"/>
                <a:gd name="connsiteX287" fmla="*/ 1582846 w 3024845"/>
                <a:gd name="connsiteY287" fmla="*/ 460458 h 834218"/>
                <a:gd name="connsiteX288" fmla="*/ 1582846 w 3024845"/>
                <a:gd name="connsiteY288" fmla="*/ 477753 h 834218"/>
                <a:gd name="connsiteX289" fmla="*/ 1592182 w 3024845"/>
                <a:gd name="connsiteY289" fmla="*/ 478658 h 834218"/>
                <a:gd name="connsiteX290" fmla="*/ 1605140 w 3024845"/>
                <a:gd name="connsiteY290" fmla="*/ 478658 h 834218"/>
                <a:gd name="connsiteX291" fmla="*/ 1605140 w 3024845"/>
                <a:gd name="connsiteY291" fmla="*/ 462620 h 834218"/>
                <a:gd name="connsiteX292" fmla="*/ 1673096 w 3024845"/>
                <a:gd name="connsiteY292" fmla="*/ 462620 h 834218"/>
                <a:gd name="connsiteX293" fmla="*/ 1673096 w 3024845"/>
                <a:gd name="connsiteY293" fmla="*/ 377367 h 834218"/>
                <a:gd name="connsiteX294" fmla="*/ 1745104 w 3024845"/>
                <a:gd name="connsiteY294" fmla="*/ 377367 h 834218"/>
                <a:gd name="connsiteX295" fmla="*/ 1745104 w 3024845"/>
                <a:gd name="connsiteY295" fmla="*/ 456135 h 834218"/>
                <a:gd name="connsiteX296" fmla="*/ 1747008 w 3024845"/>
                <a:gd name="connsiteY296" fmla="*/ 456135 h 834218"/>
                <a:gd name="connsiteX297" fmla="*/ 1748250 w 3024845"/>
                <a:gd name="connsiteY297" fmla="*/ 478658 h 834218"/>
                <a:gd name="connsiteX298" fmla="*/ 1757926 w 3024845"/>
                <a:gd name="connsiteY298" fmla="*/ 478658 h 834218"/>
                <a:gd name="connsiteX299" fmla="*/ 1759168 w 3024845"/>
                <a:gd name="connsiteY299" fmla="*/ 456135 h 834218"/>
                <a:gd name="connsiteX300" fmla="*/ 1765248 w 3024845"/>
                <a:gd name="connsiteY300" fmla="*/ 456135 h 834218"/>
                <a:gd name="connsiteX301" fmla="*/ 1766490 w 3024845"/>
                <a:gd name="connsiteY301" fmla="*/ 478658 h 834218"/>
                <a:gd name="connsiteX302" fmla="*/ 1817112 w 3024845"/>
                <a:gd name="connsiteY302" fmla="*/ 478658 h 834218"/>
                <a:gd name="connsiteX303" fmla="*/ 1817112 w 3024845"/>
                <a:gd name="connsiteY303" fmla="*/ 315630 h 834218"/>
                <a:gd name="connsiteX304" fmla="*/ 2014439 w 3024845"/>
                <a:gd name="connsiteY304" fmla="*/ 315630 h 834218"/>
                <a:gd name="connsiteX305" fmla="*/ 2014439 w 3024845"/>
                <a:gd name="connsiteY305" fmla="*/ 478658 h 834218"/>
                <a:gd name="connsiteX306" fmla="*/ 2033136 w 3024845"/>
                <a:gd name="connsiteY306" fmla="*/ 478658 h 834218"/>
                <a:gd name="connsiteX307" fmla="*/ 2033136 w 3024845"/>
                <a:gd name="connsiteY307" fmla="*/ 395965 h 834218"/>
                <a:gd name="connsiteX308" fmla="*/ 2128256 w 3024845"/>
                <a:gd name="connsiteY308" fmla="*/ 395965 h 834218"/>
                <a:gd name="connsiteX309" fmla="*/ 2180720 w 3024845"/>
                <a:gd name="connsiteY309" fmla="*/ 330752 h 834218"/>
                <a:gd name="connsiteX310" fmla="*/ 2245574 w 3024845"/>
                <a:gd name="connsiteY310" fmla="*/ 330752 h 834218"/>
                <a:gd name="connsiteX311" fmla="*/ 2245574 w 3024845"/>
                <a:gd name="connsiteY311" fmla="*/ 406414 h 834218"/>
                <a:gd name="connsiteX312" fmla="*/ 2253681 w 3024845"/>
                <a:gd name="connsiteY312" fmla="*/ 406414 h 834218"/>
                <a:gd name="connsiteX313" fmla="*/ 2255708 w 3024845"/>
                <a:gd name="connsiteY313" fmla="*/ 399929 h 834218"/>
                <a:gd name="connsiteX314" fmla="*/ 2261788 w 3024845"/>
                <a:gd name="connsiteY314" fmla="*/ 399929 h 834218"/>
                <a:gd name="connsiteX315" fmla="*/ 2263815 w 3024845"/>
                <a:gd name="connsiteY315" fmla="*/ 408576 h 834218"/>
                <a:gd name="connsiteX316" fmla="*/ 2275975 w 3024845"/>
                <a:gd name="connsiteY316" fmla="*/ 408576 h 834218"/>
                <a:gd name="connsiteX317" fmla="*/ 2275975 w 3024845"/>
                <a:gd name="connsiteY317" fmla="*/ 402090 h 834218"/>
                <a:gd name="connsiteX318" fmla="*/ 2298268 w 3024845"/>
                <a:gd name="connsiteY318" fmla="*/ 402090 h 834218"/>
                <a:gd name="connsiteX319" fmla="*/ 2298268 w 3024845"/>
                <a:gd name="connsiteY319" fmla="*/ 408576 h 834218"/>
                <a:gd name="connsiteX320" fmla="*/ 2318535 w 3024845"/>
                <a:gd name="connsiteY320" fmla="*/ 408576 h 834218"/>
                <a:gd name="connsiteX321" fmla="*/ 2318535 w 3024845"/>
                <a:gd name="connsiteY321" fmla="*/ 453973 h 834218"/>
                <a:gd name="connsiteX322" fmla="*/ 2332722 w 3024845"/>
                <a:gd name="connsiteY322" fmla="*/ 453973 h 834218"/>
                <a:gd name="connsiteX323" fmla="*/ 2332722 w 3024845"/>
                <a:gd name="connsiteY323" fmla="*/ 441002 h 834218"/>
                <a:gd name="connsiteX324" fmla="*/ 2348936 w 3024845"/>
                <a:gd name="connsiteY324" fmla="*/ 441002 h 834218"/>
                <a:gd name="connsiteX325" fmla="*/ 2348936 w 3024845"/>
                <a:gd name="connsiteY325" fmla="*/ 261575 h 834218"/>
                <a:gd name="connsiteX326" fmla="*/ 2355016 w 3024845"/>
                <a:gd name="connsiteY326" fmla="*/ 255089 h 834218"/>
                <a:gd name="connsiteX327" fmla="*/ 2427977 w 3024845"/>
                <a:gd name="connsiteY327" fmla="*/ 255089 h 834218"/>
                <a:gd name="connsiteX328" fmla="*/ 2427977 w 3024845"/>
                <a:gd name="connsiteY328" fmla="*/ 263737 h 834218"/>
                <a:gd name="connsiteX329" fmla="*/ 2438110 w 3024845"/>
                <a:gd name="connsiteY329" fmla="*/ 263737 h 834218"/>
                <a:gd name="connsiteX330" fmla="*/ 2438110 w 3024845"/>
                <a:gd name="connsiteY330" fmla="*/ 378311 h 834218"/>
                <a:gd name="connsiteX331" fmla="*/ 2460404 w 3024845"/>
                <a:gd name="connsiteY331" fmla="*/ 378311 h 834218"/>
                <a:gd name="connsiteX332" fmla="*/ 2460404 w 3024845"/>
                <a:gd name="connsiteY332" fmla="*/ 311296 h 834218"/>
                <a:gd name="connsiteX333" fmla="*/ 2486751 w 3024845"/>
                <a:gd name="connsiteY333" fmla="*/ 311296 h 834218"/>
                <a:gd name="connsiteX334" fmla="*/ 2490804 w 3024845"/>
                <a:gd name="connsiteY334" fmla="*/ 306972 h 834218"/>
                <a:gd name="connsiteX335" fmla="*/ 2498911 w 3024845"/>
                <a:gd name="connsiteY335" fmla="*/ 306972 h 834218"/>
                <a:gd name="connsiteX336" fmla="*/ 2502964 w 3024845"/>
                <a:gd name="connsiteY336" fmla="*/ 311296 h 834218"/>
                <a:gd name="connsiteX337" fmla="*/ 2525258 w 3024845"/>
                <a:gd name="connsiteY337" fmla="*/ 311296 h 834218"/>
                <a:gd name="connsiteX338" fmla="*/ 2525258 w 3024845"/>
                <a:gd name="connsiteY338" fmla="*/ 194560 h 834218"/>
                <a:gd name="connsiteX339" fmla="*/ 2582005 w 3024845"/>
                <a:gd name="connsiteY339" fmla="*/ 183751 h 834218"/>
                <a:gd name="connsiteX340" fmla="*/ 2582005 w 3024845"/>
                <a:gd name="connsiteY340" fmla="*/ 184832 h 834218"/>
                <a:gd name="connsiteX341" fmla="*/ 2582005 w 3024845"/>
                <a:gd name="connsiteY341" fmla="*/ 192398 h 834218"/>
                <a:gd name="connsiteX342" fmla="*/ 2608352 w 3024845"/>
                <a:gd name="connsiteY342" fmla="*/ 192398 h 834218"/>
                <a:gd name="connsiteX343" fmla="*/ 2608352 w 3024845"/>
                <a:gd name="connsiteY343" fmla="*/ 447488 h 834218"/>
                <a:gd name="connsiteX344" fmla="*/ 2630646 w 3024845"/>
                <a:gd name="connsiteY344" fmla="*/ 447488 h 834218"/>
                <a:gd name="connsiteX345" fmla="*/ 2630646 w 3024845"/>
                <a:gd name="connsiteY345" fmla="*/ 443164 h 834218"/>
                <a:gd name="connsiteX346" fmla="*/ 2642806 w 3024845"/>
                <a:gd name="connsiteY346" fmla="*/ 443164 h 834218"/>
                <a:gd name="connsiteX347" fmla="*/ 2642806 w 3024845"/>
                <a:gd name="connsiteY347" fmla="*/ 447488 h 834218"/>
                <a:gd name="connsiteX348" fmla="*/ 2667126 w 3024845"/>
                <a:gd name="connsiteY348" fmla="*/ 447488 h 834218"/>
                <a:gd name="connsiteX349" fmla="*/ 2667126 w 3024845"/>
                <a:gd name="connsiteY349" fmla="*/ 434517 h 834218"/>
                <a:gd name="connsiteX350" fmla="*/ 2695500 w 3024845"/>
                <a:gd name="connsiteY350" fmla="*/ 434517 h 834218"/>
                <a:gd name="connsiteX351" fmla="*/ 2707660 w 3024845"/>
                <a:gd name="connsiteY351" fmla="*/ 430193 h 834218"/>
                <a:gd name="connsiteX352" fmla="*/ 2727927 w 3024845"/>
                <a:gd name="connsiteY352" fmla="*/ 434517 h 834218"/>
                <a:gd name="connsiteX353" fmla="*/ 2727927 w 3024845"/>
                <a:gd name="connsiteY353" fmla="*/ 417223 h 834218"/>
                <a:gd name="connsiteX354" fmla="*/ 2736034 w 3024845"/>
                <a:gd name="connsiteY354" fmla="*/ 417223 h 834218"/>
                <a:gd name="connsiteX355" fmla="*/ 2736034 w 3024845"/>
                <a:gd name="connsiteY355" fmla="*/ 404252 h 834218"/>
                <a:gd name="connsiteX356" fmla="*/ 2792781 w 3024845"/>
                <a:gd name="connsiteY356" fmla="*/ 404252 h 834218"/>
                <a:gd name="connsiteX357" fmla="*/ 2792781 w 3024845"/>
                <a:gd name="connsiteY357" fmla="*/ 373987 h 834218"/>
                <a:gd name="connsiteX358" fmla="*/ 2811021 w 3024845"/>
                <a:gd name="connsiteY358" fmla="*/ 373987 h 834218"/>
                <a:gd name="connsiteX359" fmla="*/ 2811021 w 3024845"/>
                <a:gd name="connsiteY359" fmla="*/ 367502 h 834218"/>
                <a:gd name="connsiteX360" fmla="*/ 2823181 w 3024845"/>
                <a:gd name="connsiteY360" fmla="*/ 367502 h 834218"/>
                <a:gd name="connsiteX361" fmla="*/ 2823181 w 3024845"/>
                <a:gd name="connsiteY361" fmla="*/ 373987 h 834218"/>
                <a:gd name="connsiteX362" fmla="*/ 2839395 w 3024845"/>
                <a:gd name="connsiteY362" fmla="*/ 373987 h 834218"/>
                <a:gd name="connsiteX363" fmla="*/ 2839395 w 3024845"/>
                <a:gd name="connsiteY363" fmla="*/ 423708 h 834218"/>
                <a:gd name="connsiteX364" fmla="*/ 2871822 w 3024845"/>
                <a:gd name="connsiteY364" fmla="*/ 423708 h 834218"/>
                <a:gd name="connsiteX365" fmla="*/ 2871822 w 3024845"/>
                <a:gd name="connsiteY365" fmla="*/ 397767 h 834218"/>
                <a:gd name="connsiteX366" fmla="*/ 2910329 w 3024845"/>
                <a:gd name="connsiteY366" fmla="*/ 397767 h 834218"/>
                <a:gd name="connsiteX367" fmla="*/ 2910329 w 3024845"/>
                <a:gd name="connsiteY367" fmla="*/ 367502 h 834218"/>
                <a:gd name="connsiteX368" fmla="*/ 2958970 w 3024845"/>
                <a:gd name="connsiteY368" fmla="*/ 367502 h 834218"/>
                <a:gd name="connsiteX369" fmla="*/ 2958970 w 3024845"/>
                <a:gd name="connsiteY369" fmla="*/ 478658 h 834218"/>
                <a:gd name="connsiteX370" fmla="*/ 2958970 w 3024845"/>
                <a:gd name="connsiteY370" fmla="*/ 492437 h 834218"/>
                <a:gd name="connsiteX371" fmla="*/ 3024845 w 3024845"/>
                <a:gd name="connsiteY371" fmla="*/ 492437 h 834218"/>
                <a:gd name="connsiteX372" fmla="*/ 3024845 w 3024845"/>
                <a:gd name="connsiteY372" fmla="*/ 834218 h 834218"/>
                <a:gd name="connsiteX373" fmla="*/ 2054 w 3024845"/>
                <a:gd name="connsiteY373" fmla="*/ 831885 h 834218"/>
                <a:gd name="connsiteX374" fmla="*/ 0 w 3024845"/>
                <a:gd name="connsiteY374" fmla="*/ 397767 h 834218"/>
                <a:gd name="connsiteX375" fmla="*/ 20267 w 3024845"/>
                <a:gd name="connsiteY375" fmla="*/ 397767 h 834218"/>
                <a:gd name="connsiteX376" fmla="*/ 20774 w 3024845"/>
                <a:gd name="connsiteY376" fmla="*/ 396686 h 834218"/>
                <a:gd name="connsiteX377" fmla="*/ 24320 w 3024845"/>
                <a:gd name="connsiteY377" fmla="*/ 389120 h 834218"/>
                <a:gd name="connsiteX378" fmla="*/ 26094 w 3024845"/>
                <a:gd name="connsiteY378" fmla="*/ 389390 h 834218"/>
                <a:gd name="connsiteX379" fmla="*/ 38507 w 3024845"/>
                <a:gd name="connsiteY379" fmla="*/ 391281 h 834218"/>
                <a:gd name="connsiteX380" fmla="*/ 39014 w 3024845"/>
                <a:gd name="connsiteY380" fmla="*/ 392633 h 834218"/>
                <a:gd name="connsiteX381" fmla="*/ 42560 w 3024845"/>
                <a:gd name="connsiteY381" fmla="*/ 402090 h 834218"/>
                <a:gd name="connsiteX382" fmla="*/ 68907 w 3024845"/>
                <a:gd name="connsiteY382" fmla="*/ 404252 h 834218"/>
                <a:gd name="connsiteX383" fmla="*/ 68907 w 3024845"/>
                <a:gd name="connsiteY383" fmla="*/ 281031 h 834218"/>
                <a:gd name="connsiteX384" fmla="*/ 70934 w 3024845"/>
                <a:gd name="connsiteY384" fmla="*/ 281031 h 834218"/>
                <a:gd name="connsiteX385" fmla="*/ 85121 w 3024845"/>
                <a:gd name="connsiteY385" fmla="*/ 281031 h 834218"/>
                <a:gd name="connsiteX386" fmla="*/ 85121 w 3024845"/>
                <a:gd name="connsiteY386" fmla="*/ 144839 h 834218"/>
                <a:gd name="connsiteX387" fmla="*/ 86894 w 3024845"/>
                <a:gd name="connsiteY387" fmla="*/ 144839 h 834218"/>
                <a:gd name="connsiteX388" fmla="*/ 99308 w 3024845"/>
                <a:gd name="connsiteY388" fmla="*/ 144839 h 834218"/>
                <a:gd name="connsiteX389" fmla="*/ 99308 w 3024845"/>
                <a:gd name="connsiteY389" fmla="*/ 30265 h 834218"/>
                <a:gd name="connsiteX390" fmla="*/ 103361 w 3024845"/>
                <a:gd name="connsiteY390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20909 w 3024845"/>
                <a:gd name="connsiteY4" fmla="*/ 30265 h 834218"/>
                <a:gd name="connsiteX5" fmla="*/ 220909 w 3024845"/>
                <a:gd name="connsiteY5" fmla="*/ 144839 h 834218"/>
                <a:gd name="connsiteX6" fmla="*/ 223189 w 3024845"/>
                <a:gd name="connsiteY6" fmla="*/ 144839 h 834218"/>
                <a:gd name="connsiteX7" fmla="*/ 239150 w 3024845"/>
                <a:gd name="connsiteY7" fmla="*/ 144839 h 834218"/>
                <a:gd name="connsiteX8" fmla="*/ 239150 w 3024845"/>
                <a:gd name="connsiteY8" fmla="*/ 285354 h 834218"/>
                <a:gd name="connsiteX9" fmla="*/ 240670 w 3024845"/>
                <a:gd name="connsiteY9" fmla="*/ 285084 h 834218"/>
                <a:gd name="connsiteX10" fmla="*/ 251310 w 3024845"/>
                <a:gd name="connsiteY10" fmla="*/ 283193 h 834218"/>
                <a:gd name="connsiteX11" fmla="*/ 249283 w 3024845"/>
                <a:gd name="connsiteY11" fmla="*/ 371825 h 834218"/>
                <a:gd name="connsiteX12" fmla="*/ 250803 w 3024845"/>
                <a:gd name="connsiteY12" fmla="*/ 372096 h 834218"/>
                <a:gd name="connsiteX13" fmla="*/ 261443 w 3024845"/>
                <a:gd name="connsiteY13" fmla="*/ 373987 h 834218"/>
                <a:gd name="connsiteX14" fmla="*/ 261696 w 3024845"/>
                <a:gd name="connsiteY14" fmla="*/ 374798 h 834218"/>
                <a:gd name="connsiteX15" fmla="*/ 263470 w 3024845"/>
                <a:gd name="connsiteY15" fmla="*/ 380473 h 834218"/>
                <a:gd name="connsiteX16" fmla="*/ 264230 w 3024845"/>
                <a:gd name="connsiteY16" fmla="*/ 378041 h 834218"/>
                <a:gd name="connsiteX17" fmla="*/ 269550 w 3024845"/>
                <a:gd name="connsiteY17" fmla="*/ 361017 h 834218"/>
                <a:gd name="connsiteX18" fmla="*/ 271323 w 3024845"/>
                <a:gd name="connsiteY18" fmla="*/ 361017 h 834218"/>
                <a:gd name="connsiteX19" fmla="*/ 283737 w 3024845"/>
                <a:gd name="connsiteY19" fmla="*/ 361017 h 834218"/>
                <a:gd name="connsiteX20" fmla="*/ 283737 w 3024845"/>
                <a:gd name="connsiteY20" fmla="*/ 393443 h 834218"/>
                <a:gd name="connsiteX21" fmla="*/ 284750 w 3024845"/>
                <a:gd name="connsiteY21" fmla="*/ 393984 h 834218"/>
                <a:gd name="connsiteX22" fmla="*/ 291844 w 3024845"/>
                <a:gd name="connsiteY22" fmla="*/ 397767 h 834218"/>
                <a:gd name="connsiteX23" fmla="*/ 291844 w 3024845"/>
                <a:gd name="connsiteY23" fmla="*/ 399118 h 834218"/>
                <a:gd name="connsiteX24" fmla="*/ 291844 w 3024845"/>
                <a:gd name="connsiteY24" fmla="*/ 408576 h 834218"/>
                <a:gd name="connsiteX25" fmla="*/ 336431 w 3024845"/>
                <a:gd name="connsiteY25" fmla="*/ 408576 h 834218"/>
                <a:gd name="connsiteX26" fmla="*/ 336431 w 3024845"/>
                <a:gd name="connsiteY26" fmla="*/ 409657 h 834218"/>
                <a:gd name="connsiteX27" fmla="*/ 336431 w 3024845"/>
                <a:gd name="connsiteY27" fmla="*/ 417223 h 834218"/>
                <a:gd name="connsiteX28" fmla="*/ 338457 w 3024845"/>
                <a:gd name="connsiteY28" fmla="*/ 417223 h 834218"/>
                <a:gd name="connsiteX29" fmla="*/ 352644 w 3024845"/>
                <a:gd name="connsiteY29" fmla="*/ 417223 h 834218"/>
                <a:gd name="connsiteX30" fmla="*/ 352644 w 3024845"/>
                <a:gd name="connsiteY30" fmla="*/ 386958 h 834218"/>
                <a:gd name="connsiteX31" fmla="*/ 397231 w 3024845"/>
                <a:gd name="connsiteY31" fmla="*/ 386958 h 834218"/>
                <a:gd name="connsiteX32" fmla="*/ 397231 w 3024845"/>
                <a:gd name="connsiteY32" fmla="*/ 385607 h 834218"/>
                <a:gd name="connsiteX33" fmla="*/ 397231 w 3024845"/>
                <a:gd name="connsiteY33" fmla="*/ 376149 h 834218"/>
                <a:gd name="connsiteX34" fmla="*/ 398245 w 3024845"/>
                <a:gd name="connsiteY34" fmla="*/ 376149 h 834218"/>
                <a:gd name="connsiteX35" fmla="*/ 405338 w 3024845"/>
                <a:gd name="connsiteY35" fmla="*/ 376149 h 834218"/>
                <a:gd name="connsiteX36" fmla="*/ 405338 w 3024845"/>
                <a:gd name="connsiteY36" fmla="*/ 374258 h 834218"/>
                <a:gd name="connsiteX37" fmla="*/ 405338 w 3024845"/>
                <a:gd name="connsiteY37" fmla="*/ 361017 h 834218"/>
                <a:gd name="connsiteX38" fmla="*/ 406098 w 3024845"/>
                <a:gd name="connsiteY38" fmla="*/ 361017 h 834218"/>
                <a:gd name="connsiteX39" fmla="*/ 411418 w 3024845"/>
                <a:gd name="connsiteY39" fmla="*/ 361017 h 834218"/>
                <a:gd name="connsiteX40" fmla="*/ 411418 w 3024845"/>
                <a:gd name="connsiteY40" fmla="*/ 359936 h 834218"/>
                <a:gd name="connsiteX41" fmla="*/ 411418 w 3024845"/>
                <a:gd name="connsiteY41" fmla="*/ 352369 h 834218"/>
                <a:gd name="connsiteX42" fmla="*/ 413445 w 3024845"/>
                <a:gd name="connsiteY42" fmla="*/ 352369 h 834218"/>
                <a:gd name="connsiteX43" fmla="*/ 427632 w 3024845"/>
                <a:gd name="connsiteY43" fmla="*/ 352369 h 834218"/>
                <a:gd name="connsiteX44" fmla="*/ 427632 w 3024845"/>
                <a:gd name="connsiteY44" fmla="*/ 353450 h 834218"/>
                <a:gd name="connsiteX45" fmla="*/ 427632 w 3024845"/>
                <a:gd name="connsiteY45" fmla="*/ 361017 h 834218"/>
                <a:gd name="connsiteX46" fmla="*/ 449925 w 3024845"/>
                <a:gd name="connsiteY46" fmla="*/ 361017 h 834218"/>
                <a:gd name="connsiteX47" fmla="*/ 449925 w 3024845"/>
                <a:gd name="connsiteY47" fmla="*/ 359125 h 834218"/>
                <a:gd name="connsiteX48" fmla="*/ 449925 w 3024845"/>
                <a:gd name="connsiteY48" fmla="*/ 345884 h 834218"/>
                <a:gd name="connsiteX49" fmla="*/ 451699 w 3024845"/>
                <a:gd name="connsiteY49" fmla="*/ 345884 h 834218"/>
                <a:gd name="connsiteX50" fmla="*/ 464112 w 3024845"/>
                <a:gd name="connsiteY50" fmla="*/ 345884 h 834218"/>
                <a:gd name="connsiteX51" fmla="*/ 464112 w 3024845"/>
                <a:gd name="connsiteY51" fmla="*/ 369664 h 834218"/>
                <a:gd name="connsiteX52" fmla="*/ 465126 w 3024845"/>
                <a:gd name="connsiteY52" fmla="*/ 369664 h 834218"/>
                <a:gd name="connsiteX53" fmla="*/ 472219 w 3024845"/>
                <a:gd name="connsiteY53" fmla="*/ 369664 h 834218"/>
                <a:gd name="connsiteX54" fmla="*/ 472219 w 3024845"/>
                <a:gd name="connsiteY54" fmla="*/ 368583 h 834218"/>
                <a:gd name="connsiteX55" fmla="*/ 472219 w 3024845"/>
                <a:gd name="connsiteY55" fmla="*/ 361017 h 834218"/>
                <a:gd name="connsiteX56" fmla="*/ 473992 w 3024845"/>
                <a:gd name="connsiteY56" fmla="*/ 361017 h 834218"/>
                <a:gd name="connsiteX57" fmla="*/ 486406 w 3024845"/>
                <a:gd name="connsiteY57" fmla="*/ 361017 h 834218"/>
                <a:gd name="connsiteX58" fmla="*/ 486406 w 3024845"/>
                <a:gd name="connsiteY58" fmla="*/ 386958 h 834218"/>
                <a:gd name="connsiteX59" fmla="*/ 488433 w 3024845"/>
                <a:gd name="connsiteY59" fmla="*/ 386958 h 834218"/>
                <a:gd name="connsiteX60" fmla="*/ 502619 w 3024845"/>
                <a:gd name="connsiteY60" fmla="*/ 386958 h 834218"/>
                <a:gd name="connsiteX61" fmla="*/ 502619 w 3024845"/>
                <a:gd name="connsiteY61" fmla="*/ 388579 h 834218"/>
                <a:gd name="connsiteX62" fmla="*/ 502619 w 3024845"/>
                <a:gd name="connsiteY62" fmla="*/ 399929 h 834218"/>
                <a:gd name="connsiteX63" fmla="*/ 503379 w 3024845"/>
                <a:gd name="connsiteY63" fmla="*/ 399929 h 834218"/>
                <a:gd name="connsiteX64" fmla="*/ 508700 w 3024845"/>
                <a:gd name="connsiteY64" fmla="*/ 399929 h 834218"/>
                <a:gd name="connsiteX65" fmla="*/ 508700 w 3024845"/>
                <a:gd name="connsiteY65" fmla="*/ 399118 h 834218"/>
                <a:gd name="connsiteX66" fmla="*/ 508700 w 3024845"/>
                <a:gd name="connsiteY66" fmla="*/ 393443 h 834218"/>
                <a:gd name="connsiteX67" fmla="*/ 539100 w 3024845"/>
                <a:gd name="connsiteY67" fmla="*/ 393443 h 834218"/>
                <a:gd name="connsiteX68" fmla="*/ 539100 w 3024845"/>
                <a:gd name="connsiteY68" fmla="*/ 417223 h 834218"/>
                <a:gd name="connsiteX69" fmla="*/ 540113 w 3024845"/>
                <a:gd name="connsiteY69" fmla="*/ 417223 h 834218"/>
                <a:gd name="connsiteX70" fmla="*/ 547207 w 3024845"/>
                <a:gd name="connsiteY70" fmla="*/ 417223 h 834218"/>
                <a:gd name="connsiteX71" fmla="*/ 547207 w 3024845"/>
                <a:gd name="connsiteY71" fmla="*/ 418304 h 834218"/>
                <a:gd name="connsiteX72" fmla="*/ 547207 w 3024845"/>
                <a:gd name="connsiteY72" fmla="*/ 425870 h 834218"/>
                <a:gd name="connsiteX73" fmla="*/ 547967 w 3024845"/>
                <a:gd name="connsiteY73" fmla="*/ 425870 h 834218"/>
                <a:gd name="connsiteX74" fmla="*/ 553287 w 3024845"/>
                <a:gd name="connsiteY74" fmla="*/ 425870 h 834218"/>
                <a:gd name="connsiteX75" fmla="*/ 553287 w 3024845"/>
                <a:gd name="connsiteY75" fmla="*/ 423708 h 834218"/>
                <a:gd name="connsiteX76" fmla="*/ 553287 w 3024845"/>
                <a:gd name="connsiteY76" fmla="*/ 408576 h 834218"/>
                <a:gd name="connsiteX77" fmla="*/ 554300 w 3024845"/>
                <a:gd name="connsiteY77" fmla="*/ 408576 h 834218"/>
                <a:gd name="connsiteX78" fmla="*/ 561394 w 3024845"/>
                <a:gd name="connsiteY78" fmla="*/ 408576 h 834218"/>
                <a:gd name="connsiteX79" fmla="*/ 561394 w 3024845"/>
                <a:gd name="connsiteY79" fmla="*/ 409657 h 834218"/>
                <a:gd name="connsiteX80" fmla="*/ 561394 w 3024845"/>
                <a:gd name="connsiteY80" fmla="*/ 417223 h 834218"/>
                <a:gd name="connsiteX81" fmla="*/ 566714 w 3024845"/>
                <a:gd name="connsiteY81" fmla="*/ 415230 h 834218"/>
                <a:gd name="connsiteX82" fmla="*/ 567474 w 3024845"/>
                <a:gd name="connsiteY82" fmla="*/ 414250 h 834218"/>
                <a:gd name="connsiteX83" fmla="*/ 567474 w 3024845"/>
                <a:gd name="connsiteY83" fmla="*/ 408576 h 834218"/>
                <a:gd name="connsiteX84" fmla="*/ 605981 w 3024845"/>
                <a:gd name="connsiteY84" fmla="*/ 408576 h 834218"/>
                <a:gd name="connsiteX85" fmla="*/ 605981 w 3024845"/>
                <a:gd name="connsiteY85" fmla="*/ 432355 h 834218"/>
                <a:gd name="connsiteX86" fmla="*/ 608007 w 3024845"/>
                <a:gd name="connsiteY86" fmla="*/ 432355 h 834218"/>
                <a:gd name="connsiteX87" fmla="*/ 622194 w 3024845"/>
                <a:gd name="connsiteY87" fmla="*/ 432355 h 834218"/>
                <a:gd name="connsiteX88" fmla="*/ 622194 w 3024845"/>
                <a:gd name="connsiteY88" fmla="*/ 433436 h 834218"/>
                <a:gd name="connsiteX89" fmla="*/ 622194 w 3024845"/>
                <a:gd name="connsiteY89" fmla="*/ 441002 h 834218"/>
                <a:gd name="connsiteX90" fmla="*/ 623968 w 3024845"/>
                <a:gd name="connsiteY90" fmla="*/ 441002 h 834218"/>
                <a:gd name="connsiteX91" fmla="*/ 636381 w 3024845"/>
                <a:gd name="connsiteY91" fmla="*/ 441002 h 834218"/>
                <a:gd name="connsiteX92" fmla="*/ 636381 w 3024845"/>
                <a:gd name="connsiteY92" fmla="*/ 417223 h 834218"/>
                <a:gd name="connsiteX93" fmla="*/ 637394 w 3024845"/>
                <a:gd name="connsiteY93" fmla="*/ 417223 h 834218"/>
                <a:gd name="connsiteX94" fmla="*/ 644488 w 3024845"/>
                <a:gd name="connsiteY94" fmla="*/ 417223 h 834218"/>
                <a:gd name="connsiteX95" fmla="*/ 644488 w 3024845"/>
                <a:gd name="connsiteY95" fmla="*/ 384796 h 834218"/>
                <a:gd name="connsiteX96" fmla="*/ 645501 w 3024845"/>
                <a:gd name="connsiteY96" fmla="*/ 384796 h 834218"/>
                <a:gd name="connsiteX97" fmla="*/ 652595 w 3024845"/>
                <a:gd name="connsiteY97" fmla="*/ 384796 h 834218"/>
                <a:gd name="connsiteX98" fmla="*/ 652595 w 3024845"/>
                <a:gd name="connsiteY98" fmla="*/ 382905 h 834218"/>
                <a:gd name="connsiteX99" fmla="*/ 652595 w 3024845"/>
                <a:gd name="connsiteY99" fmla="*/ 369664 h 834218"/>
                <a:gd name="connsiteX100" fmla="*/ 651328 w 3024845"/>
                <a:gd name="connsiteY100" fmla="*/ 368042 h 834218"/>
                <a:gd name="connsiteX101" fmla="*/ 656648 w 3024845"/>
                <a:gd name="connsiteY101" fmla="*/ 356693 h 834218"/>
                <a:gd name="connsiteX102" fmla="*/ 664755 w 3024845"/>
                <a:gd name="connsiteY102" fmla="*/ 384796 h 834218"/>
                <a:gd name="connsiteX103" fmla="*/ 665515 w 3024845"/>
                <a:gd name="connsiteY103" fmla="*/ 384796 h 834218"/>
                <a:gd name="connsiteX104" fmla="*/ 670835 w 3024845"/>
                <a:gd name="connsiteY104" fmla="*/ 384796 h 834218"/>
                <a:gd name="connsiteX105" fmla="*/ 670835 w 3024845"/>
                <a:gd name="connsiteY105" fmla="*/ 278869 h 834218"/>
                <a:gd name="connsiteX106" fmla="*/ 672355 w 3024845"/>
                <a:gd name="connsiteY106" fmla="*/ 278869 h 834218"/>
                <a:gd name="connsiteX107" fmla="*/ 682995 w 3024845"/>
                <a:gd name="connsiteY107" fmla="*/ 278869 h 834218"/>
                <a:gd name="connsiteX108" fmla="*/ 682995 w 3024845"/>
                <a:gd name="connsiteY108" fmla="*/ 231310 h 834218"/>
                <a:gd name="connsiteX109" fmla="*/ 709342 w 3024845"/>
                <a:gd name="connsiteY109" fmla="*/ 231310 h 834218"/>
                <a:gd name="connsiteX110" fmla="*/ 709342 w 3024845"/>
                <a:gd name="connsiteY110" fmla="*/ 209692 h 834218"/>
                <a:gd name="connsiteX111" fmla="*/ 743796 w 3024845"/>
                <a:gd name="connsiteY111" fmla="*/ 209692 h 834218"/>
                <a:gd name="connsiteX112" fmla="*/ 743796 w 3024845"/>
                <a:gd name="connsiteY112" fmla="*/ 212124 h 834218"/>
                <a:gd name="connsiteX113" fmla="*/ 743796 w 3024845"/>
                <a:gd name="connsiteY113" fmla="*/ 229148 h 834218"/>
                <a:gd name="connsiteX114" fmla="*/ 746076 w 3024845"/>
                <a:gd name="connsiteY114" fmla="*/ 229148 h 834218"/>
                <a:gd name="connsiteX115" fmla="*/ 762036 w 3024845"/>
                <a:gd name="connsiteY115" fmla="*/ 229148 h 834218"/>
                <a:gd name="connsiteX116" fmla="*/ 762036 w 3024845"/>
                <a:gd name="connsiteY116" fmla="*/ 276707 h 834218"/>
                <a:gd name="connsiteX117" fmla="*/ 763049 w 3024845"/>
                <a:gd name="connsiteY117" fmla="*/ 276707 h 834218"/>
                <a:gd name="connsiteX118" fmla="*/ 770143 w 3024845"/>
                <a:gd name="connsiteY118" fmla="*/ 276707 h 834218"/>
                <a:gd name="connsiteX119" fmla="*/ 784330 w 3024845"/>
                <a:gd name="connsiteY119" fmla="*/ 281031 h 834218"/>
                <a:gd name="connsiteX120" fmla="*/ 784330 w 3024845"/>
                <a:gd name="connsiteY120" fmla="*/ 319943 h 834218"/>
                <a:gd name="connsiteX121" fmla="*/ 785343 w 3024845"/>
                <a:gd name="connsiteY121" fmla="*/ 319943 h 834218"/>
                <a:gd name="connsiteX122" fmla="*/ 792436 w 3024845"/>
                <a:gd name="connsiteY122" fmla="*/ 319943 h 834218"/>
                <a:gd name="connsiteX123" fmla="*/ 792436 w 3024845"/>
                <a:gd name="connsiteY123" fmla="*/ 321564 h 834218"/>
                <a:gd name="connsiteX124" fmla="*/ 792436 w 3024845"/>
                <a:gd name="connsiteY124" fmla="*/ 332913 h 834218"/>
                <a:gd name="connsiteX125" fmla="*/ 794463 w 3024845"/>
                <a:gd name="connsiteY125" fmla="*/ 332913 h 834218"/>
                <a:gd name="connsiteX126" fmla="*/ 808650 w 3024845"/>
                <a:gd name="connsiteY126" fmla="*/ 332913 h 834218"/>
                <a:gd name="connsiteX127" fmla="*/ 814730 w 3024845"/>
                <a:gd name="connsiteY127" fmla="*/ 339399 h 834218"/>
                <a:gd name="connsiteX128" fmla="*/ 814730 w 3024845"/>
                <a:gd name="connsiteY128" fmla="*/ 361017 h 834218"/>
                <a:gd name="connsiteX129" fmla="*/ 817010 w 3024845"/>
                <a:gd name="connsiteY129" fmla="*/ 361017 h 834218"/>
                <a:gd name="connsiteX130" fmla="*/ 832970 w 3024845"/>
                <a:gd name="connsiteY130" fmla="*/ 361017 h 834218"/>
                <a:gd name="connsiteX131" fmla="*/ 832970 w 3024845"/>
                <a:gd name="connsiteY131" fmla="*/ 362097 h 834218"/>
                <a:gd name="connsiteX132" fmla="*/ 832970 w 3024845"/>
                <a:gd name="connsiteY132" fmla="*/ 369664 h 834218"/>
                <a:gd name="connsiteX133" fmla="*/ 834237 w 3024845"/>
                <a:gd name="connsiteY133" fmla="*/ 369664 h 834218"/>
                <a:gd name="connsiteX134" fmla="*/ 843104 w 3024845"/>
                <a:gd name="connsiteY134" fmla="*/ 369664 h 834218"/>
                <a:gd name="connsiteX135" fmla="*/ 843104 w 3024845"/>
                <a:gd name="connsiteY135" fmla="*/ 371825 h 834218"/>
                <a:gd name="connsiteX136" fmla="*/ 843104 w 3024845"/>
                <a:gd name="connsiteY136" fmla="*/ 386958 h 834218"/>
                <a:gd name="connsiteX137" fmla="*/ 847157 w 3024845"/>
                <a:gd name="connsiteY137" fmla="*/ 385066 h 834218"/>
                <a:gd name="connsiteX138" fmla="*/ 847157 w 3024845"/>
                <a:gd name="connsiteY138" fmla="*/ 371825 h 834218"/>
                <a:gd name="connsiteX139" fmla="*/ 848170 w 3024845"/>
                <a:gd name="connsiteY139" fmla="*/ 371825 h 834218"/>
                <a:gd name="connsiteX140" fmla="*/ 855264 w 3024845"/>
                <a:gd name="connsiteY140" fmla="*/ 371825 h 834218"/>
                <a:gd name="connsiteX141" fmla="*/ 855264 w 3024845"/>
                <a:gd name="connsiteY141" fmla="*/ 373447 h 834218"/>
                <a:gd name="connsiteX142" fmla="*/ 855264 w 3024845"/>
                <a:gd name="connsiteY142" fmla="*/ 384796 h 834218"/>
                <a:gd name="connsiteX143" fmla="*/ 856024 w 3024845"/>
                <a:gd name="connsiteY143" fmla="*/ 384796 h 834218"/>
                <a:gd name="connsiteX144" fmla="*/ 861344 w 3024845"/>
                <a:gd name="connsiteY144" fmla="*/ 384796 h 834218"/>
                <a:gd name="connsiteX145" fmla="*/ 909984 w 3024845"/>
                <a:gd name="connsiteY145" fmla="*/ 380473 h 834218"/>
                <a:gd name="connsiteX146" fmla="*/ 909984 w 3024845"/>
                <a:gd name="connsiteY146" fmla="*/ 381824 h 834218"/>
                <a:gd name="connsiteX147" fmla="*/ 909984 w 3024845"/>
                <a:gd name="connsiteY147" fmla="*/ 391281 h 834218"/>
                <a:gd name="connsiteX148" fmla="*/ 910744 w 3024845"/>
                <a:gd name="connsiteY148" fmla="*/ 391281 h 834218"/>
                <a:gd name="connsiteX149" fmla="*/ 916065 w 3024845"/>
                <a:gd name="connsiteY149" fmla="*/ 391281 h 834218"/>
                <a:gd name="connsiteX150" fmla="*/ 916065 w 3024845"/>
                <a:gd name="connsiteY150" fmla="*/ 393443 h 834218"/>
                <a:gd name="connsiteX151" fmla="*/ 916065 w 3024845"/>
                <a:gd name="connsiteY151" fmla="*/ 408576 h 834218"/>
                <a:gd name="connsiteX152" fmla="*/ 918091 w 3024845"/>
                <a:gd name="connsiteY152" fmla="*/ 407225 h 834218"/>
                <a:gd name="connsiteX153" fmla="*/ 932278 w 3024845"/>
                <a:gd name="connsiteY153" fmla="*/ 397767 h 834218"/>
                <a:gd name="connsiteX154" fmla="*/ 938358 w 3024845"/>
                <a:gd name="connsiteY154" fmla="*/ 356693 h 834218"/>
                <a:gd name="connsiteX155" fmla="*/ 939118 w 3024845"/>
                <a:gd name="connsiteY155" fmla="*/ 356423 h 834218"/>
                <a:gd name="connsiteX156" fmla="*/ 944438 w 3024845"/>
                <a:gd name="connsiteY156" fmla="*/ 354531 h 834218"/>
                <a:gd name="connsiteX157" fmla="*/ 946465 w 3024845"/>
                <a:gd name="connsiteY157" fmla="*/ 285354 h 834218"/>
                <a:gd name="connsiteX158" fmla="*/ 948492 w 3024845"/>
                <a:gd name="connsiteY158" fmla="*/ 354531 h 834218"/>
                <a:gd name="connsiteX159" fmla="*/ 949252 w 3024845"/>
                <a:gd name="connsiteY159" fmla="*/ 354801 h 834218"/>
                <a:gd name="connsiteX160" fmla="*/ 954572 w 3024845"/>
                <a:gd name="connsiteY160" fmla="*/ 356693 h 834218"/>
                <a:gd name="connsiteX161" fmla="*/ 954572 w 3024845"/>
                <a:gd name="connsiteY161" fmla="*/ 270222 h 834218"/>
                <a:gd name="connsiteX162" fmla="*/ 958625 w 3024845"/>
                <a:gd name="connsiteY162" fmla="*/ 237795 h 834218"/>
                <a:gd name="connsiteX163" fmla="*/ 997132 w 3024845"/>
                <a:gd name="connsiteY163" fmla="*/ 237795 h 834218"/>
                <a:gd name="connsiteX164" fmla="*/ 997132 w 3024845"/>
                <a:gd name="connsiteY164" fmla="*/ 270222 h 834218"/>
                <a:gd name="connsiteX165" fmla="*/ 997892 w 3024845"/>
                <a:gd name="connsiteY165" fmla="*/ 270222 h 834218"/>
                <a:gd name="connsiteX166" fmla="*/ 1003212 w 3024845"/>
                <a:gd name="connsiteY166" fmla="*/ 270222 h 834218"/>
                <a:gd name="connsiteX167" fmla="*/ 1003212 w 3024845"/>
                <a:gd name="connsiteY167" fmla="*/ 188074 h 834218"/>
                <a:gd name="connsiteX168" fmla="*/ 1004986 w 3024845"/>
                <a:gd name="connsiteY168" fmla="*/ 188074 h 834218"/>
                <a:gd name="connsiteX169" fmla="*/ 1017399 w 3024845"/>
                <a:gd name="connsiteY169" fmla="*/ 188074 h 834218"/>
                <a:gd name="connsiteX170" fmla="*/ 1017399 w 3024845"/>
                <a:gd name="connsiteY170" fmla="*/ 186183 h 834218"/>
                <a:gd name="connsiteX171" fmla="*/ 1017399 w 3024845"/>
                <a:gd name="connsiteY171" fmla="*/ 172942 h 834218"/>
                <a:gd name="connsiteX172" fmla="*/ 1039693 w 3024845"/>
                <a:gd name="connsiteY172" fmla="*/ 172942 h 834218"/>
                <a:gd name="connsiteX173" fmla="*/ 1039693 w 3024845"/>
                <a:gd name="connsiteY173" fmla="*/ 171861 h 834218"/>
                <a:gd name="connsiteX174" fmla="*/ 1039693 w 3024845"/>
                <a:gd name="connsiteY174" fmla="*/ 164295 h 834218"/>
                <a:gd name="connsiteX175" fmla="*/ 1041466 w 3024845"/>
                <a:gd name="connsiteY175" fmla="*/ 164295 h 834218"/>
                <a:gd name="connsiteX176" fmla="*/ 1053880 w 3024845"/>
                <a:gd name="connsiteY176" fmla="*/ 164295 h 834218"/>
                <a:gd name="connsiteX177" fmla="*/ 1053880 w 3024845"/>
                <a:gd name="connsiteY177" fmla="*/ 165376 h 834218"/>
                <a:gd name="connsiteX178" fmla="*/ 1053880 w 3024845"/>
                <a:gd name="connsiteY178" fmla="*/ 172942 h 834218"/>
                <a:gd name="connsiteX179" fmla="*/ 1054640 w 3024845"/>
                <a:gd name="connsiteY179" fmla="*/ 172942 h 834218"/>
                <a:gd name="connsiteX180" fmla="*/ 1059960 w 3024845"/>
                <a:gd name="connsiteY180" fmla="*/ 172942 h 834218"/>
                <a:gd name="connsiteX181" fmla="*/ 1070093 w 3024845"/>
                <a:gd name="connsiteY181" fmla="*/ 168618 h 834218"/>
                <a:gd name="connsiteX182" fmla="*/ 1074146 w 3024845"/>
                <a:gd name="connsiteY182" fmla="*/ 171861 h 834218"/>
                <a:gd name="connsiteX183" fmla="*/ 1074146 w 3024845"/>
                <a:gd name="connsiteY183" fmla="*/ 164295 h 834218"/>
                <a:gd name="connsiteX184" fmla="*/ 1076426 w 3024845"/>
                <a:gd name="connsiteY184" fmla="*/ 164295 h 834218"/>
                <a:gd name="connsiteX185" fmla="*/ 1092387 w 3024845"/>
                <a:gd name="connsiteY185" fmla="*/ 164295 h 834218"/>
                <a:gd name="connsiteX186" fmla="*/ 1092387 w 3024845"/>
                <a:gd name="connsiteY186" fmla="*/ 165376 h 834218"/>
                <a:gd name="connsiteX187" fmla="*/ 1092387 w 3024845"/>
                <a:gd name="connsiteY187" fmla="*/ 172942 h 834218"/>
                <a:gd name="connsiteX188" fmla="*/ 1122787 w 3024845"/>
                <a:gd name="connsiteY188" fmla="*/ 172942 h 834218"/>
                <a:gd name="connsiteX189" fmla="*/ 1122787 w 3024845"/>
                <a:gd name="connsiteY189" fmla="*/ 174563 h 834218"/>
                <a:gd name="connsiteX190" fmla="*/ 1122787 w 3024845"/>
                <a:gd name="connsiteY190" fmla="*/ 185913 h 834218"/>
                <a:gd name="connsiteX191" fmla="*/ 1149134 w 3024845"/>
                <a:gd name="connsiteY191" fmla="*/ 185913 h 834218"/>
                <a:gd name="connsiteX192" fmla="*/ 1149134 w 3024845"/>
                <a:gd name="connsiteY192" fmla="*/ 216177 h 834218"/>
                <a:gd name="connsiteX193" fmla="*/ 1149894 w 3024845"/>
                <a:gd name="connsiteY193" fmla="*/ 216177 h 834218"/>
                <a:gd name="connsiteX194" fmla="*/ 1155214 w 3024845"/>
                <a:gd name="connsiteY194" fmla="*/ 216177 h 834218"/>
                <a:gd name="connsiteX195" fmla="*/ 1155214 w 3024845"/>
                <a:gd name="connsiteY195" fmla="*/ 217258 h 834218"/>
                <a:gd name="connsiteX196" fmla="*/ 1155214 w 3024845"/>
                <a:gd name="connsiteY196" fmla="*/ 224825 h 834218"/>
                <a:gd name="connsiteX197" fmla="*/ 1159268 w 3024845"/>
                <a:gd name="connsiteY197" fmla="*/ 255089 h 834218"/>
                <a:gd name="connsiteX198" fmla="*/ 1160028 w 3024845"/>
                <a:gd name="connsiteY198" fmla="*/ 255089 h 834218"/>
                <a:gd name="connsiteX199" fmla="*/ 1165348 w 3024845"/>
                <a:gd name="connsiteY199" fmla="*/ 255089 h 834218"/>
                <a:gd name="connsiteX200" fmla="*/ 1165348 w 3024845"/>
                <a:gd name="connsiteY200" fmla="*/ 255900 h 834218"/>
                <a:gd name="connsiteX201" fmla="*/ 1165348 w 3024845"/>
                <a:gd name="connsiteY201" fmla="*/ 261575 h 834218"/>
                <a:gd name="connsiteX202" fmla="*/ 1166361 w 3024845"/>
                <a:gd name="connsiteY202" fmla="*/ 261575 h 834218"/>
                <a:gd name="connsiteX203" fmla="*/ 1173454 w 3024845"/>
                <a:gd name="connsiteY203" fmla="*/ 261575 h 834218"/>
                <a:gd name="connsiteX204" fmla="*/ 1173454 w 3024845"/>
                <a:gd name="connsiteY204" fmla="*/ 291840 h 834218"/>
                <a:gd name="connsiteX205" fmla="*/ 1175481 w 3024845"/>
                <a:gd name="connsiteY205" fmla="*/ 291840 h 834218"/>
                <a:gd name="connsiteX206" fmla="*/ 1189668 w 3024845"/>
                <a:gd name="connsiteY206" fmla="*/ 291840 h 834218"/>
                <a:gd name="connsiteX207" fmla="*/ 1189668 w 3024845"/>
                <a:gd name="connsiteY207" fmla="*/ 315619 h 834218"/>
                <a:gd name="connsiteX208" fmla="*/ 1191695 w 3024845"/>
                <a:gd name="connsiteY208" fmla="*/ 317240 h 834218"/>
                <a:gd name="connsiteX209" fmla="*/ 1191695 w 3024845"/>
                <a:gd name="connsiteY209" fmla="*/ 328590 h 834218"/>
                <a:gd name="connsiteX210" fmla="*/ 1192455 w 3024845"/>
                <a:gd name="connsiteY210" fmla="*/ 328590 h 834218"/>
                <a:gd name="connsiteX211" fmla="*/ 1197775 w 3024845"/>
                <a:gd name="connsiteY211" fmla="*/ 328590 h 834218"/>
                <a:gd name="connsiteX212" fmla="*/ 1197775 w 3024845"/>
                <a:gd name="connsiteY212" fmla="*/ 352369 h 834218"/>
                <a:gd name="connsiteX213" fmla="*/ 1199041 w 3024845"/>
                <a:gd name="connsiteY213" fmla="*/ 352369 h 834218"/>
                <a:gd name="connsiteX214" fmla="*/ 1207908 w 3024845"/>
                <a:gd name="connsiteY214" fmla="*/ 352369 h 834218"/>
                <a:gd name="connsiteX215" fmla="*/ 1209935 w 3024845"/>
                <a:gd name="connsiteY215" fmla="*/ 356423 h 834218"/>
                <a:gd name="connsiteX216" fmla="*/ 1209935 w 3024845"/>
                <a:gd name="connsiteY216" fmla="*/ 369664 h 834218"/>
                <a:gd name="connsiteX217" fmla="*/ 1211455 w 3024845"/>
                <a:gd name="connsiteY217" fmla="*/ 367772 h 834218"/>
                <a:gd name="connsiteX218" fmla="*/ 1222095 w 3024845"/>
                <a:gd name="connsiteY218" fmla="*/ 354531 h 834218"/>
                <a:gd name="connsiteX219" fmla="*/ 1250469 w 3024845"/>
                <a:gd name="connsiteY219" fmla="*/ 354531 h 834218"/>
                <a:gd name="connsiteX220" fmla="*/ 1250469 w 3024845"/>
                <a:gd name="connsiteY220" fmla="*/ 441002 h 834218"/>
                <a:gd name="connsiteX221" fmla="*/ 1251229 w 3024845"/>
                <a:gd name="connsiteY221" fmla="*/ 441002 h 834218"/>
                <a:gd name="connsiteX222" fmla="*/ 1256549 w 3024845"/>
                <a:gd name="connsiteY222" fmla="*/ 441002 h 834218"/>
                <a:gd name="connsiteX223" fmla="*/ 1257309 w 3024845"/>
                <a:gd name="connsiteY223" fmla="*/ 439651 h 834218"/>
                <a:gd name="connsiteX224" fmla="*/ 1262629 w 3024845"/>
                <a:gd name="connsiteY224" fmla="*/ 430193 h 834218"/>
                <a:gd name="connsiteX225" fmla="*/ 1262629 w 3024845"/>
                <a:gd name="connsiteY225" fmla="*/ 432085 h 834218"/>
                <a:gd name="connsiteX226" fmla="*/ 1262629 w 3024845"/>
                <a:gd name="connsiteY226" fmla="*/ 445326 h 834218"/>
                <a:gd name="connsiteX227" fmla="*/ 1266682 w 3024845"/>
                <a:gd name="connsiteY227" fmla="*/ 399929 h 834218"/>
                <a:gd name="connsiteX228" fmla="*/ 1267442 w 3024845"/>
                <a:gd name="connsiteY228" fmla="*/ 399929 h 834218"/>
                <a:gd name="connsiteX229" fmla="*/ 1272762 w 3024845"/>
                <a:gd name="connsiteY229" fmla="*/ 399929 h 834218"/>
                <a:gd name="connsiteX230" fmla="*/ 1272762 w 3024845"/>
                <a:gd name="connsiteY230" fmla="*/ 335075 h 834218"/>
                <a:gd name="connsiteX231" fmla="*/ 1273776 w 3024845"/>
                <a:gd name="connsiteY231" fmla="*/ 335075 h 834218"/>
                <a:gd name="connsiteX232" fmla="*/ 1280869 w 3024845"/>
                <a:gd name="connsiteY232" fmla="*/ 335075 h 834218"/>
                <a:gd name="connsiteX233" fmla="*/ 1293029 w 3024845"/>
                <a:gd name="connsiteY233" fmla="*/ 291840 h 834218"/>
                <a:gd name="connsiteX234" fmla="*/ 1294296 w 3024845"/>
                <a:gd name="connsiteY234" fmla="*/ 291840 h 834218"/>
                <a:gd name="connsiteX235" fmla="*/ 1303163 w 3024845"/>
                <a:gd name="connsiteY235" fmla="*/ 291840 h 834218"/>
                <a:gd name="connsiteX236" fmla="*/ 1313296 w 3024845"/>
                <a:gd name="connsiteY236" fmla="*/ 335075 h 834218"/>
                <a:gd name="connsiteX237" fmla="*/ 1314309 w 3024845"/>
                <a:gd name="connsiteY237" fmla="*/ 335075 h 834218"/>
                <a:gd name="connsiteX238" fmla="*/ 1321403 w 3024845"/>
                <a:gd name="connsiteY238" fmla="*/ 335075 h 834218"/>
                <a:gd name="connsiteX239" fmla="*/ 1321403 w 3024845"/>
                <a:gd name="connsiteY239" fmla="*/ 373987 h 834218"/>
                <a:gd name="connsiteX240" fmla="*/ 1323176 w 3024845"/>
                <a:gd name="connsiteY240" fmla="*/ 373987 h 834218"/>
                <a:gd name="connsiteX241" fmla="*/ 1335590 w 3024845"/>
                <a:gd name="connsiteY241" fmla="*/ 373987 h 834218"/>
                <a:gd name="connsiteX242" fmla="*/ 1335590 w 3024845"/>
                <a:gd name="connsiteY242" fmla="*/ 376149 h 834218"/>
                <a:gd name="connsiteX243" fmla="*/ 1335590 w 3024845"/>
                <a:gd name="connsiteY243" fmla="*/ 391281 h 834218"/>
                <a:gd name="connsiteX244" fmla="*/ 1339643 w 3024845"/>
                <a:gd name="connsiteY244" fmla="*/ 389120 h 834218"/>
                <a:gd name="connsiteX245" fmla="*/ 1339643 w 3024845"/>
                <a:gd name="connsiteY245" fmla="*/ 373987 h 834218"/>
                <a:gd name="connsiteX246" fmla="*/ 1341163 w 3024845"/>
                <a:gd name="connsiteY246" fmla="*/ 373987 h 834218"/>
                <a:gd name="connsiteX247" fmla="*/ 1351803 w 3024845"/>
                <a:gd name="connsiteY247" fmla="*/ 373987 h 834218"/>
                <a:gd name="connsiteX248" fmla="*/ 1351803 w 3024845"/>
                <a:gd name="connsiteY248" fmla="*/ 375608 h 834218"/>
                <a:gd name="connsiteX249" fmla="*/ 1351803 w 3024845"/>
                <a:gd name="connsiteY249" fmla="*/ 386958 h 834218"/>
                <a:gd name="connsiteX250" fmla="*/ 1382204 w 3024845"/>
                <a:gd name="connsiteY250" fmla="*/ 386958 h 834218"/>
                <a:gd name="connsiteX251" fmla="*/ 1382204 w 3024845"/>
                <a:gd name="connsiteY251" fmla="*/ 350208 h 834218"/>
                <a:gd name="connsiteX252" fmla="*/ 1383470 w 3024845"/>
                <a:gd name="connsiteY252" fmla="*/ 350208 h 834218"/>
                <a:gd name="connsiteX253" fmla="*/ 1392337 w 3024845"/>
                <a:gd name="connsiteY253" fmla="*/ 350208 h 834218"/>
                <a:gd name="connsiteX254" fmla="*/ 1392337 w 3024845"/>
                <a:gd name="connsiteY254" fmla="*/ 371825 h 834218"/>
                <a:gd name="connsiteX255" fmla="*/ 1394364 w 3024845"/>
                <a:gd name="connsiteY255" fmla="*/ 339399 h 834218"/>
                <a:gd name="connsiteX256" fmla="*/ 1416657 w 3024845"/>
                <a:gd name="connsiteY256" fmla="*/ 339399 h 834218"/>
                <a:gd name="connsiteX257" fmla="*/ 1416657 w 3024845"/>
                <a:gd name="connsiteY257" fmla="*/ 337777 h 834218"/>
                <a:gd name="connsiteX258" fmla="*/ 1416657 w 3024845"/>
                <a:gd name="connsiteY258" fmla="*/ 326428 h 834218"/>
                <a:gd name="connsiteX259" fmla="*/ 1417417 w 3024845"/>
                <a:gd name="connsiteY259" fmla="*/ 326428 h 834218"/>
                <a:gd name="connsiteX260" fmla="*/ 1422737 w 3024845"/>
                <a:gd name="connsiteY260" fmla="*/ 326428 h 834218"/>
                <a:gd name="connsiteX261" fmla="*/ 1422737 w 3024845"/>
                <a:gd name="connsiteY261" fmla="*/ 324537 h 834218"/>
                <a:gd name="connsiteX262" fmla="*/ 1422737 w 3024845"/>
                <a:gd name="connsiteY262" fmla="*/ 311296 h 834218"/>
                <a:gd name="connsiteX263" fmla="*/ 1426791 w 3024845"/>
                <a:gd name="connsiteY263" fmla="*/ 317781 h 834218"/>
                <a:gd name="connsiteX264" fmla="*/ 1429071 w 3024845"/>
                <a:gd name="connsiteY264" fmla="*/ 317781 h 834218"/>
                <a:gd name="connsiteX265" fmla="*/ 1445031 w 3024845"/>
                <a:gd name="connsiteY265" fmla="*/ 317781 h 834218"/>
                <a:gd name="connsiteX266" fmla="*/ 1445031 w 3024845"/>
                <a:gd name="connsiteY266" fmla="*/ 316970 h 834218"/>
                <a:gd name="connsiteX267" fmla="*/ 1445031 w 3024845"/>
                <a:gd name="connsiteY267" fmla="*/ 311296 h 834218"/>
                <a:gd name="connsiteX268" fmla="*/ 1445791 w 3024845"/>
                <a:gd name="connsiteY268" fmla="*/ 311296 h 834218"/>
                <a:gd name="connsiteX269" fmla="*/ 1451111 w 3024845"/>
                <a:gd name="connsiteY269" fmla="*/ 311296 h 834218"/>
                <a:gd name="connsiteX270" fmla="*/ 1451111 w 3024845"/>
                <a:gd name="connsiteY270" fmla="*/ 312647 h 834218"/>
                <a:gd name="connsiteX271" fmla="*/ 1451111 w 3024845"/>
                <a:gd name="connsiteY271" fmla="*/ 322105 h 834218"/>
                <a:gd name="connsiteX272" fmla="*/ 1489618 w 3024845"/>
                <a:gd name="connsiteY272" fmla="*/ 322105 h 834218"/>
                <a:gd name="connsiteX273" fmla="*/ 1489618 w 3024845"/>
                <a:gd name="connsiteY273" fmla="*/ 460458 h 834218"/>
                <a:gd name="connsiteX274" fmla="*/ 1491138 w 3024845"/>
                <a:gd name="connsiteY274" fmla="*/ 460458 h 834218"/>
                <a:gd name="connsiteX275" fmla="*/ 1501778 w 3024845"/>
                <a:gd name="connsiteY275" fmla="*/ 460458 h 834218"/>
                <a:gd name="connsiteX276" fmla="*/ 1501778 w 3024845"/>
                <a:gd name="connsiteY276" fmla="*/ 447488 h 834218"/>
                <a:gd name="connsiteX277" fmla="*/ 1505832 w 3024845"/>
                <a:gd name="connsiteY277" fmla="*/ 447488 h 834218"/>
                <a:gd name="connsiteX278" fmla="*/ 1505832 w 3024845"/>
                <a:gd name="connsiteY278" fmla="*/ 460458 h 834218"/>
                <a:gd name="connsiteX279" fmla="*/ 1536232 w 3024845"/>
                <a:gd name="connsiteY279" fmla="*/ 460458 h 834218"/>
                <a:gd name="connsiteX280" fmla="*/ 1536232 w 3024845"/>
                <a:gd name="connsiteY280" fmla="*/ 430193 h 834218"/>
                <a:gd name="connsiteX281" fmla="*/ 1548392 w 3024845"/>
                <a:gd name="connsiteY281" fmla="*/ 430193 h 834218"/>
                <a:gd name="connsiteX282" fmla="*/ 1560552 w 3024845"/>
                <a:gd name="connsiteY282" fmla="*/ 428032 h 834218"/>
                <a:gd name="connsiteX283" fmla="*/ 1564606 w 3024845"/>
                <a:gd name="connsiteY283" fmla="*/ 430193 h 834218"/>
                <a:gd name="connsiteX284" fmla="*/ 1574739 w 3024845"/>
                <a:gd name="connsiteY284" fmla="*/ 430193 h 834218"/>
                <a:gd name="connsiteX285" fmla="*/ 1574739 w 3024845"/>
                <a:gd name="connsiteY285" fmla="*/ 460458 h 834218"/>
                <a:gd name="connsiteX286" fmla="*/ 1582846 w 3024845"/>
                <a:gd name="connsiteY286" fmla="*/ 460458 h 834218"/>
                <a:gd name="connsiteX287" fmla="*/ 1582846 w 3024845"/>
                <a:gd name="connsiteY287" fmla="*/ 477753 h 834218"/>
                <a:gd name="connsiteX288" fmla="*/ 1592182 w 3024845"/>
                <a:gd name="connsiteY288" fmla="*/ 478658 h 834218"/>
                <a:gd name="connsiteX289" fmla="*/ 1605140 w 3024845"/>
                <a:gd name="connsiteY289" fmla="*/ 478658 h 834218"/>
                <a:gd name="connsiteX290" fmla="*/ 1605140 w 3024845"/>
                <a:gd name="connsiteY290" fmla="*/ 462620 h 834218"/>
                <a:gd name="connsiteX291" fmla="*/ 1673096 w 3024845"/>
                <a:gd name="connsiteY291" fmla="*/ 462620 h 834218"/>
                <a:gd name="connsiteX292" fmla="*/ 1673096 w 3024845"/>
                <a:gd name="connsiteY292" fmla="*/ 377367 h 834218"/>
                <a:gd name="connsiteX293" fmla="*/ 1745104 w 3024845"/>
                <a:gd name="connsiteY293" fmla="*/ 377367 h 834218"/>
                <a:gd name="connsiteX294" fmla="*/ 1745104 w 3024845"/>
                <a:gd name="connsiteY294" fmla="*/ 456135 h 834218"/>
                <a:gd name="connsiteX295" fmla="*/ 1747008 w 3024845"/>
                <a:gd name="connsiteY295" fmla="*/ 456135 h 834218"/>
                <a:gd name="connsiteX296" fmla="*/ 1748250 w 3024845"/>
                <a:gd name="connsiteY296" fmla="*/ 478658 h 834218"/>
                <a:gd name="connsiteX297" fmla="*/ 1757926 w 3024845"/>
                <a:gd name="connsiteY297" fmla="*/ 478658 h 834218"/>
                <a:gd name="connsiteX298" fmla="*/ 1759168 w 3024845"/>
                <a:gd name="connsiteY298" fmla="*/ 456135 h 834218"/>
                <a:gd name="connsiteX299" fmla="*/ 1765248 w 3024845"/>
                <a:gd name="connsiteY299" fmla="*/ 456135 h 834218"/>
                <a:gd name="connsiteX300" fmla="*/ 1766490 w 3024845"/>
                <a:gd name="connsiteY300" fmla="*/ 478658 h 834218"/>
                <a:gd name="connsiteX301" fmla="*/ 1817112 w 3024845"/>
                <a:gd name="connsiteY301" fmla="*/ 478658 h 834218"/>
                <a:gd name="connsiteX302" fmla="*/ 1817112 w 3024845"/>
                <a:gd name="connsiteY302" fmla="*/ 315630 h 834218"/>
                <a:gd name="connsiteX303" fmla="*/ 2014439 w 3024845"/>
                <a:gd name="connsiteY303" fmla="*/ 315630 h 834218"/>
                <a:gd name="connsiteX304" fmla="*/ 2014439 w 3024845"/>
                <a:gd name="connsiteY304" fmla="*/ 478658 h 834218"/>
                <a:gd name="connsiteX305" fmla="*/ 2033136 w 3024845"/>
                <a:gd name="connsiteY305" fmla="*/ 478658 h 834218"/>
                <a:gd name="connsiteX306" fmla="*/ 2033136 w 3024845"/>
                <a:gd name="connsiteY306" fmla="*/ 395965 h 834218"/>
                <a:gd name="connsiteX307" fmla="*/ 2128256 w 3024845"/>
                <a:gd name="connsiteY307" fmla="*/ 395965 h 834218"/>
                <a:gd name="connsiteX308" fmla="*/ 2180720 w 3024845"/>
                <a:gd name="connsiteY308" fmla="*/ 330752 h 834218"/>
                <a:gd name="connsiteX309" fmla="*/ 2245574 w 3024845"/>
                <a:gd name="connsiteY309" fmla="*/ 330752 h 834218"/>
                <a:gd name="connsiteX310" fmla="*/ 2245574 w 3024845"/>
                <a:gd name="connsiteY310" fmla="*/ 406414 h 834218"/>
                <a:gd name="connsiteX311" fmla="*/ 2253681 w 3024845"/>
                <a:gd name="connsiteY311" fmla="*/ 406414 h 834218"/>
                <a:gd name="connsiteX312" fmla="*/ 2255708 w 3024845"/>
                <a:gd name="connsiteY312" fmla="*/ 399929 h 834218"/>
                <a:gd name="connsiteX313" fmla="*/ 2261788 w 3024845"/>
                <a:gd name="connsiteY313" fmla="*/ 399929 h 834218"/>
                <a:gd name="connsiteX314" fmla="*/ 2263815 w 3024845"/>
                <a:gd name="connsiteY314" fmla="*/ 408576 h 834218"/>
                <a:gd name="connsiteX315" fmla="*/ 2275975 w 3024845"/>
                <a:gd name="connsiteY315" fmla="*/ 408576 h 834218"/>
                <a:gd name="connsiteX316" fmla="*/ 2275975 w 3024845"/>
                <a:gd name="connsiteY316" fmla="*/ 402090 h 834218"/>
                <a:gd name="connsiteX317" fmla="*/ 2298268 w 3024845"/>
                <a:gd name="connsiteY317" fmla="*/ 402090 h 834218"/>
                <a:gd name="connsiteX318" fmla="*/ 2298268 w 3024845"/>
                <a:gd name="connsiteY318" fmla="*/ 408576 h 834218"/>
                <a:gd name="connsiteX319" fmla="*/ 2318535 w 3024845"/>
                <a:gd name="connsiteY319" fmla="*/ 408576 h 834218"/>
                <a:gd name="connsiteX320" fmla="*/ 2318535 w 3024845"/>
                <a:gd name="connsiteY320" fmla="*/ 453973 h 834218"/>
                <a:gd name="connsiteX321" fmla="*/ 2332722 w 3024845"/>
                <a:gd name="connsiteY321" fmla="*/ 453973 h 834218"/>
                <a:gd name="connsiteX322" fmla="*/ 2332722 w 3024845"/>
                <a:gd name="connsiteY322" fmla="*/ 441002 h 834218"/>
                <a:gd name="connsiteX323" fmla="*/ 2348936 w 3024845"/>
                <a:gd name="connsiteY323" fmla="*/ 441002 h 834218"/>
                <a:gd name="connsiteX324" fmla="*/ 2348936 w 3024845"/>
                <a:gd name="connsiteY324" fmla="*/ 261575 h 834218"/>
                <a:gd name="connsiteX325" fmla="*/ 2355016 w 3024845"/>
                <a:gd name="connsiteY325" fmla="*/ 255089 h 834218"/>
                <a:gd name="connsiteX326" fmla="*/ 2427977 w 3024845"/>
                <a:gd name="connsiteY326" fmla="*/ 255089 h 834218"/>
                <a:gd name="connsiteX327" fmla="*/ 2427977 w 3024845"/>
                <a:gd name="connsiteY327" fmla="*/ 263737 h 834218"/>
                <a:gd name="connsiteX328" fmla="*/ 2438110 w 3024845"/>
                <a:gd name="connsiteY328" fmla="*/ 263737 h 834218"/>
                <a:gd name="connsiteX329" fmla="*/ 2438110 w 3024845"/>
                <a:gd name="connsiteY329" fmla="*/ 378311 h 834218"/>
                <a:gd name="connsiteX330" fmla="*/ 2460404 w 3024845"/>
                <a:gd name="connsiteY330" fmla="*/ 378311 h 834218"/>
                <a:gd name="connsiteX331" fmla="*/ 2460404 w 3024845"/>
                <a:gd name="connsiteY331" fmla="*/ 311296 h 834218"/>
                <a:gd name="connsiteX332" fmla="*/ 2486751 w 3024845"/>
                <a:gd name="connsiteY332" fmla="*/ 311296 h 834218"/>
                <a:gd name="connsiteX333" fmla="*/ 2490804 w 3024845"/>
                <a:gd name="connsiteY333" fmla="*/ 306972 h 834218"/>
                <a:gd name="connsiteX334" fmla="*/ 2498911 w 3024845"/>
                <a:gd name="connsiteY334" fmla="*/ 306972 h 834218"/>
                <a:gd name="connsiteX335" fmla="*/ 2502964 w 3024845"/>
                <a:gd name="connsiteY335" fmla="*/ 311296 h 834218"/>
                <a:gd name="connsiteX336" fmla="*/ 2525258 w 3024845"/>
                <a:gd name="connsiteY336" fmla="*/ 311296 h 834218"/>
                <a:gd name="connsiteX337" fmla="*/ 2525258 w 3024845"/>
                <a:gd name="connsiteY337" fmla="*/ 194560 h 834218"/>
                <a:gd name="connsiteX338" fmla="*/ 2582005 w 3024845"/>
                <a:gd name="connsiteY338" fmla="*/ 183751 h 834218"/>
                <a:gd name="connsiteX339" fmla="*/ 2582005 w 3024845"/>
                <a:gd name="connsiteY339" fmla="*/ 184832 h 834218"/>
                <a:gd name="connsiteX340" fmla="*/ 2582005 w 3024845"/>
                <a:gd name="connsiteY340" fmla="*/ 192398 h 834218"/>
                <a:gd name="connsiteX341" fmla="*/ 2608352 w 3024845"/>
                <a:gd name="connsiteY341" fmla="*/ 192398 h 834218"/>
                <a:gd name="connsiteX342" fmla="*/ 2608352 w 3024845"/>
                <a:gd name="connsiteY342" fmla="*/ 447488 h 834218"/>
                <a:gd name="connsiteX343" fmla="*/ 2630646 w 3024845"/>
                <a:gd name="connsiteY343" fmla="*/ 447488 h 834218"/>
                <a:gd name="connsiteX344" fmla="*/ 2630646 w 3024845"/>
                <a:gd name="connsiteY344" fmla="*/ 443164 h 834218"/>
                <a:gd name="connsiteX345" fmla="*/ 2642806 w 3024845"/>
                <a:gd name="connsiteY345" fmla="*/ 443164 h 834218"/>
                <a:gd name="connsiteX346" fmla="*/ 2642806 w 3024845"/>
                <a:gd name="connsiteY346" fmla="*/ 447488 h 834218"/>
                <a:gd name="connsiteX347" fmla="*/ 2667126 w 3024845"/>
                <a:gd name="connsiteY347" fmla="*/ 447488 h 834218"/>
                <a:gd name="connsiteX348" fmla="*/ 2667126 w 3024845"/>
                <a:gd name="connsiteY348" fmla="*/ 434517 h 834218"/>
                <a:gd name="connsiteX349" fmla="*/ 2695500 w 3024845"/>
                <a:gd name="connsiteY349" fmla="*/ 434517 h 834218"/>
                <a:gd name="connsiteX350" fmla="*/ 2707660 w 3024845"/>
                <a:gd name="connsiteY350" fmla="*/ 430193 h 834218"/>
                <a:gd name="connsiteX351" fmla="*/ 2727927 w 3024845"/>
                <a:gd name="connsiteY351" fmla="*/ 434517 h 834218"/>
                <a:gd name="connsiteX352" fmla="*/ 2727927 w 3024845"/>
                <a:gd name="connsiteY352" fmla="*/ 417223 h 834218"/>
                <a:gd name="connsiteX353" fmla="*/ 2736034 w 3024845"/>
                <a:gd name="connsiteY353" fmla="*/ 417223 h 834218"/>
                <a:gd name="connsiteX354" fmla="*/ 2736034 w 3024845"/>
                <a:gd name="connsiteY354" fmla="*/ 404252 h 834218"/>
                <a:gd name="connsiteX355" fmla="*/ 2792781 w 3024845"/>
                <a:gd name="connsiteY355" fmla="*/ 404252 h 834218"/>
                <a:gd name="connsiteX356" fmla="*/ 2792781 w 3024845"/>
                <a:gd name="connsiteY356" fmla="*/ 373987 h 834218"/>
                <a:gd name="connsiteX357" fmla="*/ 2811021 w 3024845"/>
                <a:gd name="connsiteY357" fmla="*/ 373987 h 834218"/>
                <a:gd name="connsiteX358" fmla="*/ 2811021 w 3024845"/>
                <a:gd name="connsiteY358" fmla="*/ 367502 h 834218"/>
                <a:gd name="connsiteX359" fmla="*/ 2823181 w 3024845"/>
                <a:gd name="connsiteY359" fmla="*/ 367502 h 834218"/>
                <a:gd name="connsiteX360" fmla="*/ 2823181 w 3024845"/>
                <a:gd name="connsiteY360" fmla="*/ 373987 h 834218"/>
                <a:gd name="connsiteX361" fmla="*/ 2839395 w 3024845"/>
                <a:gd name="connsiteY361" fmla="*/ 373987 h 834218"/>
                <a:gd name="connsiteX362" fmla="*/ 2839395 w 3024845"/>
                <a:gd name="connsiteY362" fmla="*/ 423708 h 834218"/>
                <a:gd name="connsiteX363" fmla="*/ 2871822 w 3024845"/>
                <a:gd name="connsiteY363" fmla="*/ 423708 h 834218"/>
                <a:gd name="connsiteX364" fmla="*/ 2871822 w 3024845"/>
                <a:gd name="connsiteY364" fmla="*/ 397767 h 834218"/>
                <a:gd name="connsiteX365" fmla="*/ 2910329 w 3024845"/>
                <a:gd name="connsiteY365" fmla="*/ 397767 h 834218"/>
                <a:gd name="connsiteX366" fmla="*/ 2910329 w 3024845"/>
                <a:gd name="connsiteY366" fmla="*/ 367502 h 834218"/>
                <a:gd name="connsiteX367" fmla="*/ 2958970 w 3024845"/>
                <a:gd name="connsiteY367" fmla="*/ 367502 h 834218"/>
                <a:gd name="connsiteX368" fmla="*/ 2958970 w 3024845"/>
                <a:gd name="connsiteY368" fmla="*/ 478658 h 834218"/>
                <a:gd name="connsiteX369" fmla="*/ 2958970 w 3024845"/>
                <a:gd name="connsiteY369" fmla="*/ 492437 h 834218"/>
                <a:gd name="connsiteX370" fmla="*/ 3024845 w 3024845"/>
                <a:gd name="connsiteY370" fmla="*/ 492437 h 834218"/>
                <a:gd name="connsiteX371" fmla="*/ 3024845 w 3024845"/>
                <a:gd name="connsiteY371" fmla="*/ 834218 h 834218"/>
                <a:gd name="connsiteX372" fmla="*/ 2054 w 3024845"/>
                <a:gd name="connsiteY372" fmla="*/ 831885 h 834218"/>
                <a:gd name="connsiteX373" fmla="*/ 0 w 3024845"/>
                <a:gd name="connsiteY373" fmla="*/ 397767 h 834218"/>
                <a:gd name="connsiteX374" fmla="*/ 20267 w 3024845"/>
                <a:gd name="connsiteY374" fmla="*/ 397767 h 834218"/>
                <a:gd name="connsiteX375" fmla="*/ 20774 w 3024845"/>
                <a:gd name="connsiteY375" fmla="*/ 396686 h 834218"/>
                <a:gd name="connsiteX376" fmla="*/ 24320 w 3024845"/>
                <a:gd name="connsiteY376" fmla="*/ 389120 h 834218"/>
                <a:gd name="connsiteX377" fmla="*/ 26094 w 3024845"/>
                <a:gd name="connsiteY377" fmla="*/ 389390 h 834218"/>
                <a:gd name="connsiteX378" fmla="*/ 38507 w 3024845"/>
                <a:gd name="connsiteY378" fmla="*/ 391281 h 834218"/>
                <a:gd name="connsiteX379" fmla="*/ 39014 w 3024845"/>
                <a:gd name="connsiteY379" fmla="*/ 392633 h 834218"/>
                <a:gd name="connsiteX380" fmla="*/ 42560 w 3024845"/>
                <a:gd name="connsiteY380" fmla="*/ 402090 h 834218"/>
                <a:gd name="connsiteX381" fmla="*/ 68907 w 3024845"/>
                <a:gd name="connsiteY381" fmla="*/ 404252 h 834218"/>
                <a:gd name="connsiteX382" fmla="*/ 68907 w 3024845"/>
                <a:gd name="connsiteY382" fmla="*/ 281031 h 834218"/>
                <a:gd name="connsiteX383" fmla="*/ 70934 w 3024845"/>
                <a:gd name="connsiteY383" fmla="*/ 281031 h 834218"/>
                <a:gd name="connsiteX384" fmla="*/ 85121 w 3024845"/>
                <a:gd name="connsiteY384" fmla="*/ 281031 h 834218"/>
                <a:gd name="connsiteX385" fmla="*/ 85121 w 3024845"/>
                <a:gd name="connsiteY385" fmla="*/ 144839 h 834218"/>
                <a:gd name="connsiteX386" fmla="*/ 86894 w 3024845"/>
                <a:gd name="connsiteY386" fmla="*/ 144839 h 834218"/>
                <a:gd name="connsiteX387" fmla="*/ 99308 w 3024845"/>
                <a:gd name="connsiteY387" fmla="*/ 144839 h 834218"/>
                <a:gd name="connsiteX388" fmla="*/ 99308 w 3024845"/>
                <a:gd name="connsiteY388" fmla="*/ 30265 h 834218"/>
                <a:gd name="connsiteX389" fmla="*/ 103361 w 3024845"/>
                <a:gd name="connsiteY389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20909 w 3024845"/>
                <a:gd name="connsiteY4" fmla="*/ 144839 h 834218"/>
                <a:gd name="connsiteX5" fmla="*/ 223189 w 3024845"/>
                <a:gd name="connsiteY5" fmla="*/ 144839 h 834218"/>
                <a:gd name="connsiteX6" fmla="*/ 239150 w 3024845"/>
                <a:gd name="connsiteY6" fmla="*/ 144839 h 834218"/>
                <a:gd name="connsiteX7" fmla="*/ 239150 w 3024845"/>
                <a:gd name="connsiteY7" fmla="*/ 285354 h 834218"/>
                <a:gd name="connsiteX8" fmla="*/ 240670 w 3024845"/>
                <a:gd name="connsiteY8" fmla="*/ 285084 h 834218"/>
                <a:gd name="connsiteX9" fmla="*/ 251310 w 3024845"/>
                <a:gd name="connsiteY9" fmla="*/ 283193 h 834218"/>
                <a:gd name="connsiteX10" fmla="*/ 249283 w 3024845"/>
                <a:gd name="connsiteY10" fmla="*/ 371825 h 834218"/>
                <a:gd name="connsiteX11" fmla="*/ 250803 w 3024845"/>
                <a:gd name="connsiteY11" fmla="*/ 372096 h 834218"/>
                <a:gd name="connsiteX12" fmla="*/ 261443 w 3024845"/>
                <a:gd name="connsiteY12" fmla="*/ 373987 h 834218"/>
                <a:gd name="connsiteX13" fmla="*/ 261696 w 3024845"/>
                <a:gd name="connsiteY13" fmla="*/ 374798 h 834218"/>
                <a:gd name="connsiteX14" fmla="*/ 263470 w 3024845"/>
                <a:gd name="connsiteY14" fmla="*/ 380473 h 834218"/>
                <a:gd name="connsiteX15" fmla="*/ 264230 w 3024845"/>
                <a:gd name="connsiteY15" fmla="*/ 378041 h 834218"/>
                <a:gd name="connsiteX16" fmla="*/ 269550 w 3024845"/>
                <a:gd name="connsiteY16" fmla="*/ 361017 h 834218"/>
                <a:gd name="connsiteX17" fmla="*/ 271323 w 3024845"/>
                <a:gd name="connsiteY17" fmla="*/ 361017 h 834218"/>
                <a:gd name="connsiteX18" fmla="*/ 283737 w 3024845"/>
                <a:gd name="connsiteY18" fmla="*/ 361017 h 834218"/>
                <a:gd name="connsiteX19" fmla="*/ 283737 w 3024845"/>
                <a:gd name="connsiteY19" fmla="*/ 393443 h 834218"/>
                <a:gd name="connsiteX20" fmla="*/ 284750 w 3024845"/>
                <a:gd name="connsiteY20" fmla="*/ 393984 h 834218"/>
                <a:gd name="connsiteX21" fmla="*/ 291844 w 3024845"/>
                <a:gd name="connsiteY21" fmla="*/ 397767 h 834218"/>
                <a:gd name="connsiteX22" fmla="*/ 291844 w 3024845"/>
                <a:gd name="connsiteY22" fmla="*/ 399118 h 834218"/>
                <a:gd name="connsiteX23" fmla="*/ 291844 w 3024845"/>
                <a:gd name="connsiteY23" fmla="*/ 408576 h 834218"/>
                <a:gd name="connsiteX24" fmla="*/ 336431 w 3024845"/>
                <a:gd name="connsiteY24" fmla="*/ 408576 h 834218"/>
                <a:gd name="connsiteX25" fmla="*/ 336431 w 3024845"/>
                <a:gd name="connsiteY25" fmla="*/ 409657 h 834218"/>
                <a:gd name="connsiteX26" fmla="*/ 336431 w 3024845"/>
                <a:gd name="connsiteY26" fmla="*/ 417223 h 834218"/>
                <a:gd name="connsiteX27" fmla="*/ 338457 w 3024845"/>
                <a:gd name="connsiteY27" fmla="*/ 417223 h 834218"/>
                <a:gd name="connsiteX28" fmla="*/ 352644 w 3024845"/>
                <a:gd name="connsiteY28" fmla="*/ 417223 h 834218"/>
                <a:gd name="connsiteX29" fmla="*/ 352644 w 3024845"/>
                <a:gd name="connsiteY29" fmla="*/ 386958 h 834218"/>
                <a:gd name="connsiteX30" fmla="*/ 397231 w 3024845"/>
                <a:gd name="connsiteY30" fmla="*/ 386958 h 834218"/>
                <a:gd name="connsiteX31" fmla="*/ 397231 w 3024845"/>
                <a:gd name="connsiteY31" fmla="*/ 385607 h 834218"/>
                <a:gd name="connsiteX32" fmla="*/ 397231 w 3024845"/>
                <a:gd name="connsiteY32" fmla="*/ 376149 h 834218"/>
                <a:gd name="connsiteX33" fmla="*/ 398245 w 3024845"/>
                <a:gd name="connsiteY33" fmla="*/ 376149 h 834218"/>
                <a:gd name="connsiteX34" fmla="*/ 405338 w 3024845"/>
                <a:gd name="connsiteY34" fmla="*/ 376149 h 834218"/>
                <a:gd name="connsiteX35" fmla="*/ 405338 w 3024845"/>
                <a:gd name="connsiteY35" fmla="*/ 374258 h 834218"/>
                <a:gd name="connsiteX36" fmla="*/ 405338 w 3024845"/>
                <a:gd name="connsiteY36" fmla="*/ 361017 h 834218"/>
                <a:gd name="connsiteX37" fmla="*/ 406098 w 3024845"/>
                <a:gd name="connsiteY37" fmla="*/ 361017 h 834218"/>
                <a:gd name="connsiteX38" fmla="*/ 411418 w 3024845"/>
                <a:gd name="connsiteY38" fmla="*/ 361017 h 834218"/>
                <a:gd name="connsiteX39" fmla="*/ 411418 w 3024845"/>
                <a:gd name="connsiteY39" fmla="*/ 359936 h 834218"/>
                <a:gd name="connsiteX40" fmla="*/ 411418 w 3024845"/>
                <a:gd name="connsiteY40" fmla="*/ 352369 h 834218"/>
                <a:gd name="connsiteX41" fmla="*/ 413445 w 3024845"/>
                <a:gd name="connsiteY41" fmla="*/ 352369 h 834218"/>
                <a:gd name="connsiteX42" fmla="*/ 427632 w 3024845"/>
                <a:gd name="connsiteY42" fmla="*/ 352369 h 834218"/>
                <a:gd name="connsiteX43" fmla="*/ 427632 w 3024845"/>
                <a:gd name="connsiteY43" fmla="*/ 353450 h 834218"/>
                <a:gd name="connsiteX44" fmla="*/ 427632 w 3024845"/>
                <a:gd name="connsiteY44" fmla="*/ 361017 h 834218"/>
                <a:gd name="connsiteX45" fmla="*/ 449925 w 3024845"/>
                <a:gd name="connsiteY45" fmla="*/ 361017 h 834218"/>
                <a:gd name="connsiteX46" fmla="*/ 449925 w 3024845"/>
                <a:gd name="connsiteY46" fmla="*/ 359125 h 834218"/>
                <a:gd name="connsiteX47" fmla="*/ 449925 w 3024845"/>
                <a:gd name="connsiteY47" fmla="*/ 345884 h 834218"/>
                <a:gd name="connsiteX48" fmla="*/ 451699 w 3024845"/>
                <a:gd name="connsiteY48" fmla="*/ 345884 h 834218"/>
                <a:gd name="connsiteX49" fmla="*/ 464112 w 3024845"/>
                <a:gd name="connsiteY49" fmla="*/ 345884 h 834218"/>
                <a:gd name="connsiteX50" fmla="*/ 464112 w 3024845"/>
                <a:gd name="connsiteY50" fmla="*/ 369664 h 834218"/>
                <a:gd name="connsiteX51" fmla="*/ 465126 w 3024845"/>
                <a:gd name="connsiteY51" fmla="*/ 369664 h 834218"/>
                <a:gd name="connsiteX52" fmla="*/ 472219 w 3024845"/>
                <a:gd name="connsiteY52" fmla="*/ 369664 h 834218"/>
                <a:gd name="connsiteX53" fmla="*/ 472219 w 3024845"/>
                <a:gd name="connsiteY53" fmla="*/ 368583 h 834218"/>
                <a:gd name="connsiteX54" fmla="*/ 472219 w 3024845"/>
                <a:gd name="connsiteY54" fmla="*/ 361017 h 834218"/>
                <a:gd name="connsiteX55" fmla="*/ 473992 w 3024845"/>
                <a:gd name="connsiteY55" fmla="*/ 361017 h 834218"/>
                <a:gd name="connsiteX56" fmla="*/ 486406 w 3024845"/>
                <a:gd name="connsiteY56" fmla="*/ 361017 h 834218"/>
                <a:gd name="connsiteX57" fmla="*/ 486406 w 3024845"/>
                <a:gd name="connsiteY57" fmla="*/ 386958 h 834218"/>
                <a:gd name="connsiteX58" fmla="*/ 488433 w 3024845"/>
                <a:gd name="connsiteY58" fmla="*/ 386958 h 834218"/>
                <a:gd name="connsiteX59" fmla="*/ 502619 w 3024845"/>
                <a:gd name="connsiteY59" fmla="*/ 386958 h 834218"/>
                <a:gd name="connsiteX60" fmla="*/ 502619 w 3024845"/>
                <a:gd name="connsiteY60" fmla="*/ 388579 h 834218"/>
                <a:gd name="connsiteX61" fmla="*/ 502619 w 3024845"/>
                <a:gd name="connsiteY61" fmla="*/ 399929 h 834218"/>
                <a:gd name="connsiteX62" fmla="*/ 503379 w 3024845"/>
                <a:gd name="connsiteY62" fmla="*/ 399929 h 834218"/>
                <a:gd name="connsiteX63" fmla="*/ 508700 w 3024845"/>
                <a:gd name="connsiteY63" fmla="*/ 399929 h 834218"/>
                <a:gd name="connsiteX64" fmla="*/ 508700 w 3024845"/>
                <a:gd name="connsiteY64" fmla="*/ 399118 h 834218"/>
                <a:gd name="connsiteX65" fmla="*/ 508700 w 3024845"/>
                <a:gd name="connsiteY65" fmla="*/ 393443 h 834218"/>
                <a:gd name="connsiteX66" fmla="*/ 539100 w 3024845"/>
                <a:gd name="connsiteY66" fmla="*/ 393443 h 834218"/>
                <a:gd name="connsiteX67" fmla="*/ 539100 w 3024845"/>
                <a:gd name="connsiteY67" fmla="*/ 417223 h 834218"/>
                <a:gd name="connsiteX68" fmla="*/ 540113 w 3024845"/>
                <a:gd name="connsiteY68" fmla="*/ 417223 h 834218"/>
                <a:gd name="connsiteX69" fmla="*/ 547207 w 3024845"/>
                <a:gd name="connsiteY69" fmla="*/ 417223 h 834218"/>
                <a:gd name="connsiteX70" fmla="*/ 547207 w 3024845"/>
                <a:gd name="connsiteY70" fmla="*/ 418304 h 834218"/>
                <a:gd name="connsiteX71" fmla="*/ 547207 w 3024845"/>
                <a:gd name="connsiteY71" fmla="*/ 425870 h 834218"/>
                <a:gd name="connsiteX72" fmla="*/ 547967 w 3024845"/>
                <a:gd name="connsiteY72" fmla="*/ 425870 h 834218"/>
                <a:gd name="connsiteX73" fmla="*/ 553287 w 3024845"/>
                <a:gd name="connsiteY73" fmla="*/ 425870 h 834218"/>
                <a:gd name="connsiteX74" fmla="*/ 553287 w 3024845"/>
                <a:gd name="connsiteY74" fmla="*/ 423708 h 834218"/>
                <a:gd name="connsiteX75" fmla="*/ 553287 w 3024845"/>
                <a:gd name="connsiteY75" fmla="*/ 408576 h 834218"/>
                <a:gd name="connsiteX76" fmla="*/ 554300 w 3024845"/>
                <a:gd name="connsiteY76" fmla="*/ 408576 h 834218"/>
                <a:gd name="connsiteX77" fmla="*/ 561394 w 3024845"/>
                <a:gd name="connsiteY77" fmla="*/ 408576 h 834218"/>
                <a:gd name="connsiteX78" fmla="*/ 561394 w 3024845"/>
                <a:gd name="connsiteY78" fmla="*/ 409657 h 834218"/>
                <a:gd name="connsiteX79" fmla="*/ 561394 w 3024845"/>
                <a:gd name="connsiteY79" fmla="*/ 417223 h 834218"/>
                <a:gd name="connsiteX80" fmla="*/ 566714 w 3024845"/>
                <a:gd name="connsiteY80" fmla="*/ 415230 h 834218"/>
                <a:gd name="connsiteX81" fmla="*/ 567474 w 3024845"/>
                <a:gd name="connsiteY81" fmla="*/ 414250 h 834218"/>
                <a:gd name="connsiteX82" fmla="*/ 567474 w 3024845"/>
                <a:gd name="connsiteY82" fmla="*/ 408576 h 834218"/>
                <a:gd name="connsiteX83" fmla="*/ 605981 w 3024845"/>
                <a:gd name="connsiteY83" fmla="*/ 408576 h 834218"/>
                <a:gd name="connsiteX84" fmla="*/ 605981 w 3024845"/>
                <a:gd name="connsiteY84" fmla="*/ 432355 h 834218"/>
                <a:gd name="connsiteX85" fmla="*/ 608007 w 3024845"/>
                <a:gd name="connsiteY85" fmla="*/ 432355 h 834218"/>
                <a:gd name="connsiteX86" fmla="*/ 622194 w 3024845"/>
                <a:gd name="connsiteY86" fmla="*/ 432355 h 834218"/>
                <a:gd name="connsiteX87" fmla="*/ 622194 w 3024845"/>
                <a:gd name="connsiteY87" fmla="*/ 433436 h 834218"/>
                <a:gd name="connsiteX88" fmla="*/ 622194 w 3024845"/>
                <a:gd name="connsiteY88" fmla="*/ 441002 h 834218"/>
                <a:gd name="connsiteX89" fmla="*/ 623968 w 3024845"/>
                <a:gd name="connsiteY89" fmla="*/ 441002 h 834218"/>
                <a:gd name="connsiteX90" fmla="*/ 636381 w 3024845"/>
                <a:gd name="connsiteY90" fmla="*/ 441002 h 834218"/>
                <a:gd name="connsiteX91" fmla="*/ 636381 w 3024845"/>
                <a:gd name="connsiteY91" fmla="*/ 417223 h 834218"/>
                <a:gd name="connsiteX92" fmla="*/ 637394 w 3024845"/>
                <a:gd name="connsiteY92" fmla="*/ 417223 h 834218"/>
                <a:gd name="connsiteX93" fmla="*/ 644488 w 3024845"/>
                <a:gd name="connsiteY93" fmla="*/ 417223 h 834218"/>
                <a:gd name="connsiteX94" fmla="*/ 644488 w 3024845"/>
                <a:gd name="connsiteY94" fmla="*/ 384796 h 834218"/>
                <a:gd name="connsiteX95" fmla="*/ 645501 w 3024845"/>
                <a:gd name="connsiteY95" fmla="*/ 384796 h 834218"/>
                <a:gd name="connsiteX96" fmla="*/ 652595 w 3024845"/>
                <a:gd name="connsiteY96" fmla="*/ 384796 h 834218"/>
                <a:gd name="connsiteX97" fmla="*/ 652595 w 3024845"/>
                <a:gd name="connsiteY97" fmla="*/ 382905 h 834218"/>
                <a:gd name="connsiteX98" fmla="*/ 652595 w 3024845"/>
                <a:gd name="connsiteY98" fmla="*/ 369664 h 834218"/>
                <a:gd name="connsiteX99" fmla="*/ 651328 w 3024845"/>
                <a:gd name="connsiteY99" fmla="*/ 368042 h 834218"/>
                <a:gd name="connsiteX100" fmla="*/ 656648 w 3024845"/>
                <a:gd name="connsiteY100" fmla="*/ 356693 h 834218"/>
                <a:gd name="connsiteX101" fmla="*/ 664755 w 3024845"/>
                <a:gd name="connsiteY101" fmla="*/ 384796 h 834218"/>
                <a:gd name="connsiteX102" fmla="*/ 665515 w 3024845"/>
                <a:gd name="connsiteY102" fmla="*/ 384796 h 834218"/>
                <a:gd name="connsiteX103" fmla="*/ 670835 w 3024845"/>
                <a:gd name="connsiteY103" fmla="*/ 384796 h 834218"/>
                <a:gd name="connsiteX104" fmla="*/ 670835 w 3024845"/>
                <a:gd name="connsiteY104" fmla="*/ 278869 h 834218"/>
                <a:gd name="connsiteX105" fmla="*/ 672355 w 3024845"/>
                <a:gd name="connsiteY105" fmla="*/ 278869 h 834218"/>
                <a:gd name="connsiteX106" fmla="*/ 682995 w 3024845"/>
                <a:gd name="connsiteY106" fmla="*/ 278869 h 834218"/>
                <a:gd name="connsiteX107" fmla="*/ 682995 w 3024845"/>
                <a:gd name="connsiteY107" fmla="*/ 231310 h 834218"/>
                <a:gd name="connsiteX108" fmla="*/ 709342 w 3024845"/>
                <a:gd name="connsiteY108" fmla="*/ 231310 h 834218"/>
                <a:gd name="connsiteX109" fmla="*/ 709342 w 3024845"/>
                <a:gd name="connsiteY109" fmla="*/ 209692 h 834218"/>
                <a:gd name="connsiteX110" fmla="*/ 743796 w 3024845"/>
                <a:gd name="connsiteY110" fmla="*/ 209692 h 834218"/>
                <a:gd name="connsiteX111" fmla="*/ 743796 w 3024845"/>
                <a:gd name="connsiteY111" fmla="*/ 212124 h 834218"/>
                <a:gd name="connsiteX112" fmla="*/ 743796 w 3024845"/>
                <a:gd name="connsiteY112" fmla="*/ 229148 h 834218"/>
                <a:gd name="connsiteX113" fmla="*/ 746076 w 3024845"/>
                <a:gd name="connsiteY113" fmla="*/ 229148 h 834218"/>
                <a:gd name="connsiteX114" fmla="*/ 762036 w 3024845"/>
                <a:gd name="connsiteY114" fmla="*/ 229148 h 834218"/>
                <a:gd name="connsiteX115" fmla="*/ 762036 w 3024845"/>
                <a:gd name="connsiteY115" fmla="*/ 276707 h 834218"/>
                <a:gd name="connsiteX116" fmla="*/ 763049 w 3024845"/>
                <a:gd name="connsiteY116" fmla="*/ 276707 h 834218"/>
                <a:gd name="connsiteX117" fmla="*/ 770143 w 3024845"/>
                <a:gd name="connsiteY117" fmla="*/ 276707 h 834218"/>
                <a:gd name="connsiteX118" fmla="*/ 784330 w 3024845"/>
                <a:gd name="connsiteY118" fmla="*/ 281031 h 834218"/>
                <a:gd name="connsiteX119" fmla="*/ 784330 w 3024845"/>
                <a:gd name="connsiteY119" fmla="*/ 319943 h 834218"/>
                <a:gd name="connsiteX120" fmla="*/ 785343 w 3024845"/>
                <a:gd name="connsiteY120" fmla="*/ 319943 h 834218"/>
                <a:gd name="connsiteX121" fmla="*/ 792436 w 3024845"/>
                <a:gd name="connsiteY121" fmla="*/ 319943 h 834218"/>
                <a:gd name="connsiteX122" fmla="*/ 792436 w 3024845"/>
                <a:gd name="connsiteY122" fmla="*/ 321564 h 834218"/>
                <a:gd name="connsiteX123" fmla="*/ 792436 w 3024845"/>
                <a:gd name="connsiteY123" fmla="*/ 332913 h 834218"/>
                <a:gd name="connsiteX124" fmla="*/ 794463 w 3024845"/>
                <a:gd name="connsiteY124" fmla="*/ 332913 h 834218"/>
                <a:gd name="connsiteX125" fmla="*/ 808650 w 3024845"/>
                <a:gd name="connsiteY125" fmla="*/ 332913 h 834218"/>
                <a:gd name="connsiteX126" fmla="*/ 814730 w 3024845"/>
                <a:gd name="connsiteY126" fmla="*/ 339399 h 834218"/>
                <a:gd name="connsiteX127" fmla="*/ 814730 w 3024845"/>
                <a:gd name="connsiteY127" fmla="*/ 361017 h 834218"/>
                <a:gd name="connsiteX128" fmla="*/ 817010 w 3024845"/>
                <a:gd name="connsiteY128" fmla="*/ 361017 h 834218"/>
                <a:gd name="connsiteX129" fmla="*/ 832970 w 3024845"/>
                <a:gd name="connsiteY129" fmla="*/ 361017 h 834218"/>
                <a:gd name="connsiteX130" fmla="*/ 832970 w 3024845"/>
                <a:gd name="connsiteY130" fmla="*/ 362097 h 834218"/>
                <a:gd name="connsiteX131" fmla="*/ 832970 w 3024845"/>
                <a:gd name="connsiteY131" fmla="*/ 369664 h 834218"/>
                <a:gd name="connsiteX132" fmla="*/ 834237 w 3024845"/>
                <a:gd name="connsiteY132" fmla="*/ 369664 h 834218"/>
                <a:gd name="connsiteX133" fmla="*/ 843104 w 3024845"/>
                <a:gd name="connsiteY133" fmla="*/ 369664 h 834218"/>
                <a:gd name="connsiteX134" fmla="*/ 843104 w 3024845"/>
                <a:gd name="connsiteY134" fmla="*/ 371825 h 834218"/>
                <a:gd name="connsiteX135" fmla="*/ 843104 w 3024845"/>
                <a:gd name="connsiteY135" fmla="*/ 386958 h 834218"/>
                <a:gd name="connsiteX136" fmla="*/ 847157 w 3024845"/>
                <a:gd name="connsiteY136" fmla="*/ 385066 h 834218"/>
                <a:gd name="connsiteX137" fmla="*/ 847157 w 3024845"/>
                <a:gd name="connsiteY137" fmla="*/ 371825 h 834218"/>
                <a:gd name="connsiteX138" fmla="*/ 848170 w 3024845"/>
                <a:gd name="connsiteY138" fmla="*/ 371825 h 834218"/>
                <a:gd name="connsiteX139" fmla="*/ 855264 w 3024845"/>
                <a:gd name="connsiteY139" fmla="*/ 371825 h 834218"/>
                <a:gd name="connsiteX140" fmla="*/ 855264 w 3024845"/>
                <a:gd name="connsiteY140" fmla="*/ 373447 h 834218"/>
                <a:gd name="connsiteX141" fmla="*/ 855264 w 3024845"/>
                <a:gd name="connsiteY141" fmla="*/ 384796 h 834218"/>
                <a:gd name="connsiteX142" fmla="*/ 856024 w 3024845"/>
                <a:gd name="connsiteY142" fmla="*/ 384796 h 834218"/>
                <a:gd name="connsiteX143" fmla="*/ 861344 w 3024845"/>
                <a:gd name="connsiteY143" fmla="*/ 384796 h 834218"/>
                <a:gd name="connsiteX144" fmla="*/ 909984 w 3024845"/>
                <a:gd name="connsiteY144" fmla="*/ 380473 h 834218"/>
                <a:gd name="connsiteX145" fmla="*/ 909984 w 3024845"/>
                <a:gd name="connsiteY145" fmla="*/ 381824 h 834218"/>
                <a:gd name="connsiteX146" fmla="*/ 909984 w 3024845"/>
                <a:gd name="connsiteY146" fmla="*/ 391281 h 834218"/>
                <a:gd name="connsiteX147" fmla="*/ 910744 w 3024845"/>
                <a:gd name="connsiteY147" fmla="*/ 391281 h 834218"/>
                <a:gd name="connsiteX148" fmla="*/ 916065 w 3024845"/>
                <a:gd name="connsiteY148" fmla="*/ 391281 h 834218"/>
                <a:gd name="connsiteX149" fmla="*/ 916065 w 3024845"/>
                <a:gd name="connsiteY149" fmla="*/ 393443 h 834218"/>
                <a:gd name="connsiteX150" fmla="*/ 916065 w 3024845"/>
                <a:gd name="connsiteY150" fmla="*/ 408576 h 834218"/>
                <a:gd name="connsiteX151" fmla="*/ 918091 w 3024845"/>
                <a:gd name="connsiteY151" fmla="*/ 407225 h 834218"/>
                <a:gd name="connsiteX152" fmla="*/ 932278 w 3024845"/>
                <a:gd name="connsiteY152" fmla="*/ 397767 h 834218"/>
                <a:gd name="connsiteX153" fmla="*/ 938358 w 3024845"/>
                <a:gd name="connsiteY153" fmla="*/ 356693 h 834218"/>
                <a:gd name="connsiteX154" fmla="*/ 939118 w 3024845"/>
                <a:gd name="connsiteY154" fmla="*/ 356423 h 834218"/>
                <a:gd name="connsiteX155" fmla="*/ 944438 w 3024845"/>
                <a:gd name="connsiteY155" fmla="*/ 354531 h 834218"/>
                <a:gd name="connsiteX156" fmla="*/ 946465 w 3024845"/>
                <a:gd name="connsiteY156" fmla="*/ 285354 h 834218"/>
                <a:gd name="connsiteX157" fmla="*/ 948492 w 3024845"/>
                <a:gd name="connsiteY157" fmla="*/ 354531 h 834218"/>
                <a:gd name="connsiteX158" fmla="*/ 949252 w 3024845"/>
                <a:gd name="connsiteY158" fmla="*/ 354801 h 834218"/>
                <a:gd name="connsiteX159" fmla="*/ 954572 w 3024845"/>
                <a:gd name="connsiteY159" fmla="*/ 356693 h 834218"/>
                <a:gd name="connsiteX160" fmla="*/ 954572 w 3024845"/>
                <a:gd name="connsiteY160" fmla="*/ 270222 h 834218"/>
                <a:gd name="connsiteX161" fmla="*/ 958625 w 3024845"/>
                <a:gd name="connsiteY161" fmla="*/ 237795 h 834218"/>
                <a:gd name="connsiteX162" fmla="*/ 997132 w 3024845"/>
                <a:gd name="connsiteY162" fmla="*/ 237795 h 834218"/>
                <a:gd name="connsiteX163" fmla="*/ 997132 w 3024845"/>
                <a:gd name="connsiteY163" fmla="*/ 270222 h 834218"/>
                <a:gd name="connsiteX164" fmla="*/ 997892 w 3024845"/>
                <a:gd name="connsiteY164" fmla="*/ 270222 h 834218"/>
                <a:gd name="connsiteX165" fmla="*/ 1003212 w 3024845"/>
                <a:gd name="connsiteY165" fmla="*/ 270222 h 834218"/>
                <a:gd name="connsiteX166" fmla="*/ 1003212 w 3024845"/>
                <a:gd name="connsiteY166" fmla="*/ 188074 h 834218"/>
                <a:gd name="connsiteX167" fmla="*/ 1004986 w 3024845"/>
                <a:gd name="connsiteY167" fmla="*/ 188074 h 834218"/>
                <a:gd name="connsiteX168" fmla="*/ 1017399 w 3024845"/>
                <a:gd name="connsiteY168" fmla="*/ 188074 h 834218"/>
                <a:gd name="connsiteX169" fmla="*/ 1017399 w 3024845"/>
                <a:gd name="connsiteY169" fmla="*/ 186183 h 834218"/>
                <a:gd name="connsiteX170" fmla="*/ 1017399 w 3024845"/>
                <a:gd name="connsiteY170" fmla="*/ 172942 h 834218"/>
                <a:gd name="connsiteX171" fmla="*/ 1039693 w 3024845"/>
                <a:gd name="connsiteY171" fmla="*/ 172942 h 834218"/>
                <a:gd name="connsiteX172" fmla="*/ 1039693 w 3024845"/>
                <a:gd name="connsiteY172" fmla="*/ 171861 h 834218"/>
                <a:gd name="connsiteX173" fmla="*/ 1039693 w 3024845"/>
                <a:gd name="connsiteY173" fmla="*/ 164295 h 834218"/>
                <a:gd name="connsiteX174" fmla="*/ 1041466 w 3024845"/>
                <a:gd name="connsiteY174" fmla="*/ 164295 h 834218"/>
                <a:gd name="connsiteX175" fmla="*/ 1053880 w 3024845"/>
                <a:gd name="connsiteY175" fmla="*/ 164295 h 834218"/>
                <a:gd name="connsiteX176" fmla="*/ 1053880 w 3024845"/>
                <a:gd name="connsiteY176" fmla="*/ 165376 h 834218"/>
                <a:gd name="connsiteX177" fmla="*/ 1053880 w 3024845"/>
                <a:gd name="connsiteY177" fmla="*/ 172942 h 834218"/>
                <a:gd name="connsiteX178" fmla="*/ 1054640 w 3024845"/>
                <a:gd name="connsiteY178" fmla="*/ 172942 h 834218"/>
                <a:gd name="connsiteX179" fmla="*/ 1059960 w 3024845"/>
                <a:gd name="connsiteY179" fmla="*/ 172942 h 834218"/>
                <a:gd name="connsiteX180" fmla="*/ 1070093 w 3024845"/>
                <a:gd name="connsiteY180" fmla="*/ 168618 h 834218"/>
                <a:gd name="connsiteX181" fmla="*/ 1074146 w 3024845"/>
                <a:gd name="connsiteY181" fmla="*/ 171861 h 834218"/>
                <a:gd name="connsiteX182" fmla="*/ 1074146 w 3024845"/>
                <a:gd name="connsiteY182" fmla="*/ 164295 h 834218"/>
                <a:gd name="connsiteX183" fmla="*/ 1076426 w 3024845"/>
                <a:gd name="connsiteY183" fmla="*/ 164295 h 834218"/>
                <a:gd name="connsiteX184" fmla="*/ 1092387 w 3024845"/>
                <a:gd name="connsiteY184" fmla="*/ 164295 h 834218"/>
                <a:gd name="connsiteX185" fmla="*/ 1092387 w 3024845"/>
                <a:gd name="connsiteY185" fmla="*/ 165376 h 834218"/>
                <a:gd name="connsiteX186" fmla="*/ 1092387 w 3024845"/>
                <a:gd name="connsiteY186" fmla="*/ 172942 h 834218"/>
                <a:gd name="connsiteX187" fmla="*/ 1122787 w 3024845"/>
                <a:gd name="connsiteY187" fmla="*/ 172942 h 834218"/>
                <a:gd name="connsiteX188" fmla="*/ 1122787 w 3024845"/>
                <a:gd name="connsiteY188" fmla="*/ 174563 h 834218"/>
                <a:gd name="connsiteX189" fmla="*/ 1122787 w 3024845"/>
                <a:gd name="connsiteY189" fmla="*/ 185913 h 834218"/>
                <a:gd name="connsiteX190" fmla="*/ 1149134 w 3024845"/>
                <a:gd name="connsiteY190" fmla="*/ 185913 h 834218"/>
                <a:gd name="connsiteX191" fmla="*/ 1149134 w 3024845"/>
                <a:gd name="connsiteY191" fmla="*/ 216177 h 834218"/>
                <a:gd name="connsiteX192" fmla="*/ 1149894 w 3024845"/>
                <a:gd name="connsiteY192" fmla="*/ 216177 h 834218"/>
                <a:gd name="connsiteX193" fmla="*/ 1155214 w 3024845"/>
                <a:gd name="connsiteY193" fmla="*/ 216177 h 834218"/>
                <a:gd name="connsiteX194" fmla="*/ 1155214 w 3024845"/>
                <a:gd name="connsiteY194" fmla="*/ 217258 h 834218"/>
                <a:gd name="connsiteX195" fmla="*/ 1155214 w 3024845"/>
                <a:gd name="connsiteY195" fmla="*/ 224825 h 834218"/>
                <a:gd name="connsiteX196" fmla="*/ 1159268 w 3024845"/>
                <a:gd name="connsiteY196" fmla="*/ 255089 h 834218"/>
                <a:gd name="connsiteX197" fmla="*/ 1160028 w 3024845"/>
                <a:gd name="connsiteY197" fmla="*/ 255089 h 834218"/>
                <a:gd name="connsiteX198" fmla="*/ 1165348 w 3024845"/>
                <a:gd name="connsiteY198" fmla="*/ 255089 h 834218"/>
                <a:gd name="connsiteX199" fmla="*/ 1165348 w 3024845"/>
                <a:gd name="connsiteY199" fmla="*/ 255900 h 834218"/>
                <a:gd name="connsiteX200" fmla="*/ 1165348 w 3024845"/>
                <a:gd name="connsiteY200" fmla="*/ 261575 h 834218"/>
                <a:gd name="connsiteX201" fmla="*/ 1166361 w 3024845"/>
                <a:gd name="connsiteY201" fmla="*/ 261575 h 834218"/>
                <a:gd name="connsiteX202" fmla="*/ 1173454 w 3024845"/>
                <a:gd name="connsiteY202" fmla="*/ 261575 h 834218"/>
                <a:gd name="connsiteX203" fmla="*/ 1173454 w 3024845"/>
                <a:gd name="connsiteY203" fmla="*/ 291840 h 834218"/>
                <a:gd name="connsiteX204" fmla="*/ 1175481 w 3024845"/>
                <a:gd name="connsiteY204" fmla="*/ 291840 h 834218"/>
                <a:gd name="connsiteX205" fmla="*/ 1189668 w 3024845"/>
                <a:gd name="connsiteY205" fmla="*/ 291840 h 834218"/>
                <a:gd name="connsiteX206" fmla="*/ 1189668 w 3024845"/>
                <a:gd name="connsiteY206" fmla="*/ 315619 h 834218"/>
                <a:gd name="connsiteX207" fmla="*/ 1191695 w 3024845"/>
                <a:gd name="connsiteY207" fmla="*/ 317240 h 834218"/>
                <a:gd name="connsiteX208" fmla="*/ 1191695 w 3024845"/>
                <a:gd name="connsiteY208" fmla="*/ 328590 h 834218"/>
                <a:gd name="connsiteX209" fmla="*/ 1192455 w 3024845"/>
                <a:gd name="connsiteY209" fmla="*/ 328590 h 834218"/>
                <a:gd name="connsiteX210" fmla="*/ 1197775 w 3024845"/>
                <a:gd name="connsiteY210" fmla="*/ 328590 h 834218"/>
                <a:gd name="connsiteX211" fmla="*/ 1197775 w 3024845"/>
                <a:gd name="connsiteY211" fmla="*/ 352369 h 834218"/>
                <a:gd name="connsiteX212" fmla="*/ 1199041 w 3024845"/>
                <a:gd name="connsiteY212" fmla="*/ 352369 h 834218"/>
                <a:gd name="connsiteX213" fmla="*/ 1207908 w 3024845"/>
                <a:gd name="connsiteY213" fmla="*/ 352369 h 834218"/>
                <a:gd name="connsiteX214" fmla="*/ 1209935 w 3024845"/>
                <a:gd name="connsiteY214" fmla="*/ 356423 h 834218"/>
                <a:gd name="connsiteX215" fmla="*/ 1209935 w 3024845"/>
                <a:gd name="connsiteY215" fmla="*/ 369664 h 834218"/>
                <a:gd name="connsiteX216" fmla="*/ 1211455 w 3024845"/>
                <a:gd name="connsiteY216" fmla="*/ 367772 h 834218"/>
                <a:gd name="connsiteX217" fmla="*/ 1222095 w 3024845"/>
                <a:gd name="connsiteY217" fmla="*/ 354531 h 834218"/>
                <a:gd name="connsiteX218" fmla="*/ 1250469 w 3024845"/>
                <a:gd name="connsiteY218" fmla="*/ 354531 h 834218"/>
                <a:gd name="connsiteX219" fmla="*/ 1250469 w 3024845"/>
                <a:gd name="connsiteY219" fmla="*/ 441002 h 834218"/>
                <a:gd name="connsiteX220" fmla="*/ 1251229 w 3024845"/>
                <a:gd name="connsiteY220" fmla="*/ 441002 h 834218"/>
                <a:gd name="connsiteX221" fmla="*/ 1256549 w 3024845"/>
                <a:gd name="connsiteY221" fmla="*/ 441002 h 834218"/>
                <a:gd name="connsiteX222" fmla="*/ 1257309 w 3024845"/>
                <a:gd name="connsiteY222" fmla="*/ 439651 h 834218"/>
                <a:gd name="connsiteX223" fmla="*/ 1262629 w 3024845"/>
                <a:gd name="connsiteY223" fmla="*/ 430193 h 834218"/>
                <a:gd name="connsiteX224" fmla="*/ 1262629 w 3024845"/>
                <a:gd name="connsiteY224" fmla="*/ 432085 h 834218"/>
                <a:gd name="connsiteX225" fmla="*/ 1262629 w 3024845"/>
                <a:gd name="connsiteY225" fmla="*/ 445326 h 834218"/>
                <a:gd name="connsiteX226" fmla="*/ 1266682 w 3024845"/>
                <a:gd name="connsiteY226" fmla="*/ 399929 h 834218"/>
                <a:gd name="connsiteX227" fmla="*/ 1267442 w 3024845"/>
                <a:gd name="connsiteY227" fmla="*/ 399929 h 834218"/>
                <a:gd name="connsiteX228" fmla="*/ 1272762 w 3024845"/>
                <a:gd name="connsiteY228" fmla="*/ 399929 h 834218"/>
                <a:gd name="connsiteX229" fmla="*/ 1272762 w 3024845"/>
                <a:gd name="connsiteY229" fmla="*/ 335075 h 834218"/>
                <a:gd name="connsiteX230" fmla="*/ 1273776 w 3024845"/>
                <a:gd name="connsiteY230" fmla="*/ 335075 h 834218"/>
                <a:gd name="connsiteX231" fmla="*/ 1280869 w 3024845"/>
                <a:gd name="connsiteY231" fmla="*/ 335075 h 834218"/>
                <a:gd name="connsiteX232" fmla="*/ 1293029 w 3024845"/>
                <a:gd name="connsiteY232" fmla="*/ 291840 h 834218"/>
                <a:gd name="connsiteX233" fmla="*/ 1294296 w 3024845"/>
                <a:gd name="connsiteY233" fmla="*/ 291840 h 834218"/>
                <a:gd name="connsiteX234" fmla="*/ 1303163 w 3024845"/>
                <a:gd name="connsiteY234" fmla="*/ 291840 h 834218"/>
                <a:gd name="connsiteX235" fmla="*/ 1313296 w 3024845"/>
                <a:gd name="connsiteY235" fmla="*/ 335075 h 834218"/>
                <a:gd name="connsiteX236" fmla="*/ 1314309 w 3024845"/>
                <a:gd name="connsiteY236" fmla="*/ 335075 h 834218"/>
                <a:gd name="connsiteX237" fmla="*/ 1321403 w 3024845"/>
                <a:gd name="connsiteY237" fmla="*/ 335075 h 834218"/>
                <a:gd name="connsiteX238" fmla="*/ 1321403 w 3024845"/>
                <a:gd name="connsiteY238" fmla="*/ 373987 h 834218"/>
                <a:gd name="connsiteX239" fmla="*/ 1323176 w 3024845"/>
                <a:gd name="connsiteY239" fmla="*/ 373987 h 834218"/>
                <a:gd name="connsiteX240" fmla="*/ 1335590 w 3024845"/>
                <a:gd name="connsiteY240" fmla="*/ 373987 h 834218"/>
                <a:gd name="connsiteX241" fmla="*/ 1335590 w 3024845"/>
                <a:gd name="connsiteY241" fmla="*/ 376149 h 834218"/>
                <a:gd name="connsiteX242" fmla="*/ 1335590 w 3024845"/>
                <a:gd name="connsiteY242" fmla="*/ 391281 h 834218"/>
                <a:gd name="connsiteX243" fmla="*/ 1339643 w 3024845"/>
                <a:gd name="connsiteY243" fmla="*/ 389120 h 834218"/>
                <a:gd name="connsiteX244" fmla="*/ 1339643 w 3024845"/>
                <a:gd name="connsiteY244" fmla="*/ 373987 h 834218"/>
                <a:gd name="connsiteX245" fmla="*/ 1341163 w 3024845"/>
                <a:gd name="connsiteY245" fmla="*/ 373987 h 834218"/>
                <a:gd name="connsiteX246" fmla="*/ 1351803 w 3024845"/>
                <a:gd name="connsiteY246" fmla="*/ 373987 h 834218"/>
                <a:gd name="connsiteX247" fmla="*/ 1351803 w 3024845"/>
                <a:gd name="connsiteY247" fmla="*/ 375608 h 834218"/>
                <a:gd name="connsiteX248" fmla="*/ 1351803 w 3024845"/>
                <a:gd name="connsiteY248" fmla="*/ 386958 h 834218"/>
                <a:gd name="connsiteX249" fmla="*/ 1382204 w 3024845"/>
                <a:gd name="connsiteY249" fmla="*/ 386958 h 834218"/>
                <a:gd name="connsiteX250" fmla="*/ 1382204 w 3024845"/>
                <a:gd name="connsiteY250" fmla="*/ 350208 h 834218"/>
                <a:gd name="connsiteX251" fmla="*/ 1383470 w 3024845"/>
                <a:gd name="connsiteY251" fmla="*/ 350208 h 834218"/>
                <a:gd name="connsiteX252" fmla="*/ 1392337 w 3024845"/>
                <a:gd name="connsiteY252" fmla="*/ 350208 h 834218"/>
                <a:gd name="connsiteX253" fmla="*/ 1392337 w 3024845"/>
                <a:gd name="connsiteY253" fmla="*/ 371825 h 834218"/>
                <a:gd name="connsiteX254" fmla="*/ 1394364 w 3024845"/>
                <a:gd name="connsiteY254" fmla="*/ 339399 h 834218"/>
                <a:gd name="connsiteX255" fmla="*/ 1416657 w 3024845"/>
                <a:gd name="connsiteY255" fmla="*/ 339399 h 834218"/>
                <a:gd name="connsiteX256" fmla="*/ 1416657 w 3024845"/>
                <a:gd name="connsiteY256" fmla="*/ 337777 h 834218"/>
                <a:gd name="connsiteX257" fmla="*/ 1416657 w 3024845"/>
                <a:gd name="connsiteY257" fmla="*/ 326428 h 834218"/>
                <a:gd name="connsiteX258" fmla="*/ 1417417 w 3024845"/>
                <a:gd name="connsiteY258" fmla="*/ 326428 h 834218"/>
                <a:gd name="connsiteX259" fmla="*/ 1422737 w 3024845"/>
                <a:gd name="connsiteY259" fmla="*/ 326428 h 834218"/>
                <a:gd name="connsiteX260" fmla="*/ 1422737 w 3024845"/>
                <a:gd name="connsiteY260" fmla="*/ 324537 h 834218"/>
                <a:gd name="connsiteX261" fmla="*/ 1422737 w 3024845"/>
                <a:gd name="connsiteY261" fmla="*/ 311296 h 834218"/>
                <a:gd name="connsiteX262" fmla="*/ 1426791 w 3024845"/>
                <a:gd name="connsiteY262" fmla="*/ 317781 h 834218"/>
                <a:gd name="connsiteX263" fmla="*/ 1429071 w 3024845"/>
                <a:gd name="connsiteY263" fmla="*/ 317781 h 834218"/>
                <a:gd name="connsiteX264" fmla="*/ 1445031 w 3024845"/>
                <a:gd name="connsiteY264" fmla="*/ 317781 h 834218"/>
                <a:gd name="connsiteX265" fmla="*/ 1445031 w 3024845"/>
                <a:gd name="connsiteY265" fmla="*/ 316970 h 834218"/>
                <a:gd name="connsiteX266" fmla="*/ 1445031 w 3024845"/>
                <a:gd name="connsiteY266" fmla="*/ 311296 h 834218"/>
                <a:gd name="connsiteX267" fmla="*/ 1445791 w 3024845"/>
                <a:gd name="connsiteY267" fmla="*/ 311296 h 834218"/>
                <a:gd name="connsiteX268" fmla="*/ 1451111 w 3024845"/>
                <a:gd name="connsiteY268" fmla="*/ 311296 h 834218"/>
                <a:gd name="connsiteX269" fmla="*/ 1451111 w 3024845"/>
                <a:gd name="connsiteY269" fmla="*/ 312647 h 834218"/>
                <a:gd name="connsiteX270" fmla="*/ 1451111 w 3024845"/>
                <a:gd name="connsiteY270" fmla="*/ 322105 h 834218"/>
                <a:gd name="connsiteX271" fmla="*/ 1489618 w 3024845"/>
                <a:gd name="connsiteY271" fmla="*/ 322105 h 834218"/>
                <a:gd name="connsiteX272" fmla="*/ 1489618 w 3024845"/>
                <a:gd name="connsiteY272" fmla="*/ 460458 h 834218"/>
                <a:gd name="connsiteX273" fmla="*/ 1491138 w 3024845"/>
                <a:gd name="connsiteY273" fmla="*/ 460458 h 834218"/>
                <a:gd name="connsiteX274" fmla="*/ 1501778 w 3024845"/>
                <a:gd name="connsiteY274" fmla="*/ 460458 h 834218"/>
                <a:gd name="connsiteX275" fmla="*/ 1501778 w 3024845"/>
                <a:gd name="connsiteY275" fmla="*/ 447488 h 834218"/>
                <a:gd name="connsiteX276" fmla="*/ 1505832 w 3024845"/>
                <a:gd name="connsiteY276" fmla="*/ 447488 h 834218"/>
                <a:gd name="connsiteX277" fmla="*/ 1505832 w 3024845"/>
                <a:gd name="connsiteY277" fmla="*/ 460458 h 834218"/>
                <a:gd name="connsiteX278" fmla="*/ 1536232 w 3024845"/>
                <a:gd name="connsiteY278" fmla="*/ 460458 h 834218"/>
                <a:gd name="connsiteX279" fmla="*/ 1536232 w 3024845"/>
                <a:gd name="connsiteY279" fmla="*/ 430193 h 834218"/>
                <a:gd name="connsiteX280" fmla="*/ 1548392 w 3024845"/>
                <a:gd name="connsiteY280" fmla="*/ 430193 h 834218"/>
                <a:gd name="connsiteX281" fmla="*/ 1560552 w 3024845"/>
                <a:gd name="connsiteY281" fmla="*/ 428032 h 834218"/>
                <a:gd name="connsiteX282" fmla="*/ 1564606 w 3024845"/>
                <a:gd name="connsiteY282" fmla="*/ 430193 h 834218"/>
                <a:gd name="connsiteX283" fmla="*/ 1574739 w 3024845"/>
                <a:gd name="connsiteY283" fmla="*/ 430193 h 834218"/>
                <a:gd name="connsiteX284" fmla="*/ 1574739 w 3024845"/>
                <a:gd name="connsiteY284" fmla="*/ 460458 h 834218"/>
                <a:gd name="connsiteX285" fmla="*/ 1582846 w 3024845"/>
                <a:gd name="connsiteY285" fmla="*/ 460458 h 834218"/>
                <a:gd name="connsiteX286" fmla="*/ 1582846 w 3024845"/>
                <a:gd name="connsiteY286" fmla="*/ 477753 h 834218"/>
                <a:gd name="connsiteX287" fmla="*/ 1592182 w 3024845"/>
                <a:gd name="connsiteY287" fmla="*/ 478658 h 834218"/>
                <a:gd name="connsiteX288" fmla="*/ 1605140 w 3024845"/>
                <a:gd name="connsiteY288" fmla="*/ 478658 h 834218"/>
                <a:gd name="connsiteX289" fmla="*/ 1605140 w 3024845"/>
                <a:gd name="connsiteY289" fmla="*/ 462620 h 834218"/>
                <a:gd name="connsiteX290" fmla="*/ 1673096 w 3024845"/>
                <a:gd name="connsiteY290" fmla="*/ 462620 h 834218"/>
                <a:gd name="connsiteX291" fmla="*/ 1673096 w 3024845"/>
                <a:gd name="connsiteY291" fmla="*/ 377367 h 834218"/>
                <a:gd name="connsiteX292" fmla="*/ 1745104 w 3024845"/>
                <a:gd name="connsiteY292" fmla="*/ 377367 h 834218"/>
                <a:gd name="connsiteX293" fmla="*/ 1745104 w 3024845"/>
                <a:gd name="connsiteY293" fmla="*/ 456135 h 834218"/>
                <a:gd name="connsiteX294" fmla="*/ 1747008 w 3024845"/>
                <a:gd name="connsiteY294" fmla="*/ 456135 h 834218"/>
                <a:gd name="connsiteX295" fmla="*/ 1748250 w 3024845"/>
                <a:gd name="connsiteY295" fmla="*/ 478658 h 834218"/>
                <a:gd name="connsiteX296" fmla="*/ 1757926 w 3024845"/>
                <a:gd name="connsiteY296" fmla="*/ 478658 h 834218"/>
                <a:gd name="connsiteX297" fmla="*/ 1759168 w 3024845"/>
                <a:gd name="connsiteY297" fmla="*/ 456135 h 834218"/>
                <a:gd name="connsiteX298" fmla="*/ 1765248 w 3024845"/>
                <a:gd name="connsiteY298" fmla="*/ 456135 h 834218"/>
                <a:gd name="connsiteX299" fmla="*/ 1766490 w 3024845"/>
                <a:gd name="connsiteY299" fmla="*/ 478658 h 834218"/>
                <a:gd name="connsiteX300" fmla="*/ 1817112 w 3024845"/>
                <a:gd name="connsiteY300" fmla="*/ 478658 h 834218"/>
                <a:gd name="connsiteX301" fmla="*/ 1817112 w 3024845"/>
                <a:gd name="connsiteY301" fmla="*/ 315630 h 834218"/>
                <a:gd name="connsiteX302" fmla="*/ 2014439 w 3024845"/>
                <a:gd name="connsiteY302" fmla="*/ 315630 h 834218"/>
                <a:gd name="connsiteX303" fmla="*/ 2014439 w 3024845"/>
                <a:gd name="connsiteY303" fmla="*/ 478658 h 834218"/>
                <a:gd name="connsiteX304" fmla="*/ 2033136 w 3024845"/>
                <a:gd name="connsiteY304" fmla="*/ 478658 h 834218"/>
                <a:gd name="connsiteX305" fmla="*/ 2033136 w 3024845"/>
                <a:gd name="connsiteY305" fmla="*/ 395965 h 834218"/>
                <a:gd name="connsiteX306" fmla="*/ 2128256 w 3024845"/>
                <a:gd name="connsiteY306" fmla="*/ 395965 h 834218"/>
                <a:gd name="connsiteX307" fmla="*/ 2180720 w 3024845"/>
                <a:gd name="connsiteY307" fmla="*/ 330752 h 834218"/>
                <a:gd name="connsiteX308" fmla="*/ 2245574 w 3024845"/>
                <a:gd name="connsiteY308" fmla="*/ 330752 h 834218"/>
                <a:gd name="connsiteX309" fmla="*/ 2245574 w 3024845"/>
                <a:gd name="connsiteY309" fmla="*/ 406414 h 834218"/>
                <a:gd name="connsiteX310" fmla="*/ 2253681 w 3024845"/>
                <a:gd name="connsiteY310" fmla="*/ 406414 h 834218"/>
                <a:gd name="connsiteX311" fmla="*/ 2255708 w 3024845"/>
                <a:gd name="connsiteY311" fmla="*/ 399929 h 834218"/>
                <a:gd name="connsiteX312" fmla="*/ 2261788 w 3024845"/>
                <a:gd name="connsiteY312" fmla="*/ 399929 h 834218"/>
                <a:gd name="connsiteX313" fmla="*/ 2263815 w 3024845"/>
                <a:gd name="connsiteY313" fmla="*/ 408576 h 834218"/>
                <a:gd name="connsiteX314" fmla="*/ 2275975 w 3024845"/>
                <a:gd name="connsiteY314" fmla="*/ 408576 h 834218"/>
                <a:gd name="connsiteX315" fmla="*/ 2275975 w 3024845"/>
                <a:gd name="connsiteY315" fmla="*/ 402090 h 834218"/>
                <a:gd name="connsiteX316" fmla="*/ 2298268 w 3024845"/>
                <a:gd name="connsiteY316" fmla="*/ 402090 h 834218"/>
                <a:gd name="connsiteX317" fmla="*/ 2298268 w 3024845"/>
                <a:gd name="connsiteY317" fmla="*/ 408576 h 834218"/>
                <a:gd name="connsiteX318" fmla="*/ 2318535 w 3024845"/>
                <a:gd name="connsiteY318" fmla="*/ 408576 h 834218"/>
                <a:gd name="connsiteX319" fmla="*/ 2318535 w 3024845"/>
                <a:gd name="connsiteY319" fmla="*/ 453973 h 834218"/>
                <a:gd name="connsiteX320" fmla="*/ 2332722 w 3024845"/>
                <a:gd name="connsiteY320" fmla="*/ 453973 h 834218"/>
                <a:gd name="connsiteX321" fmla="*/ 2332722 w 3024845"/>
                <a:gd name="connsiteY321" fmla="*/ 441002 h 834218"/>
                <a:gd name="connsiteX322" fmla="*/ 2348936 w 3024845"/>
                <a:gd name="connsiteY322" fmla="*/ 441002 h 834218"/>
                <a:gd name="connsiteX323" fmla="*/ 2348936 w 3024845"/>
                <a:gd name="connsiteY323" fmla="*/ 261575 h 834218"/>
                <a:gd name="connsiteX324" fmla="*/ 2355016 w 3024845"/>
                <a:gd name="connsiteY324" fmla="*/ 255089 h 834218"/>
                <a:gd name="connsiteX325" fmla="*/ 2427977 w 3024845"/>
                <a:gd name="connsiteY325" fmla="*/ 255089 h 834218"/>
                <a:gd name="connsiteX326" fmla="*/ 2427977 w 3024845"/>
                <a:gd name="connsiteY326" fmla="*/ 263737 h 834218"/>
                <a:gd name="connsiteX327" fmla="*/ 2438110 w 3024845"/>
                <a:gd name="connsiteY327" fmla="*/ 263737 h 834218"/>
                <a:gd name="connsiteX328" fmla="*/ 2438110 w 3024845"/>
                <a:gd name="connsiteY328" fmla="*/ 378311 h 834218"/>
                <a:gd name="connsiteX329" fmla="*/ 2460404 w 3024845"/>
                <a:gd name="connsiteY329" fmla="*/ 378311 h 834218"/>
                <a:gd name="connsiteX330" fmla="*/ 2460404 w 3024845"/>
                <a:gd name="connsiteY330" fmla="*/ 311296 h 834218"/>
                <a:gd name="connsiteX331" fmla="*/ 2486751 w 3024845"/>
                <a:gd name="connsiteY331" fmla="*/ 311296 h 834218"/>
                <a:gd name="connsiteX332" fmla="*/ 2490804 w 3024845"/>
                <a:gd name="connsiteY332" fmla="*/ 306972 h 834218"/>
                <a:gd name="connsiteX333" fmla="*/ 2498911 w 3024845"/>
                <a:gd name="connsiteY333" fmla="*/ 306972 h 834218"/>
                <a:gd name="connsiteX334" fmla="*/ 2502964 w 3024845"/>
                <a:gd name="connsiteY334" fmla="*/ 311296 h 834218"/>
                <a:gd name="connsiteX335" fmla="*/ 2525258 w 3024845"/>
                <a:gd name="connsiteY335" fmla="*/ 311296 h 834218"/>
                <a:gd name="connsiteX336" fmla="*/ 2525258 w 3024845"/>
                <a:gd name="connsiteY336" fmla="*/ 194560 h 834218"/>
                <a:gd name="connsiteX337" fmla="*/ 2582005 w 3024845"/>
                <a:gd name="connsiteY337" fmla="*/ 183751 h 834218"/>
                <a:gd name="connsiteX338" fmla="*/ 2582005 w 3024845"/>
                <a:gd name="connsiteY338" fmla="*/ 184832 h 834218"/>
                <a:gd name="connsiteX339" fmla="*/ 2582005 w 3024845"/>
                <a:gd name="connsiteY339" fmla="*/ 192398 h 834218"/>
                <a:gd name="connsiteX340" fmla="*/ 2608352 w 3024845"/>
                <a:gd name="connsiteY340" fmla="*/ 192398 h 834218"/>
                <a:gd name="connsiteX341" fmla="*/ 2608352 w 3024845"/>
                <a:gd name="connsiteY341" fmla="*/ 447488 h 834218"/>
                <a:gd name="connsiteX342" fmla="*/ 2630646 w 3024845"/>
                <a:gd name="connsiteY342" fmla="*/ 447488 h 834218"/>
                <a:gd name="connsiteX343" fmla="*/ 2630646 w 3024845"/>
                <a:gd name="connsiteY343" fmla="*/ 443164 h 834218"/>
                <a:gd name="connsiteX344" fmla="*/ 2642806 w 3024845"/>
                <a:gd name="connsiteY344" fmla="*/ 443164 h 834218"/>
                <a:gd name="connsiteX345" fmla="*/ 2642806 w 3024845"/>
                <a:gd name="connsiteY345" fmla="*/ 447488 h 834218"/>
                <a:gd name="connsiteX346" fmla="*/ 2667126 w 3024845"/>
                <a:gd name="connsiteY346" fmla="*/ 447488 h 834218"/>
                <a:gd name="connsiteX347" fmla="*/ 2667126 w 3024845"/>
                <a:gd name="connsiteY347" fmla="*/ 434517 h 834218"/>
                <a:gd name="connsiteX348" fmla="*/ 2695500 w 3024845"/>
                <a:gd name="connsiteY348" fmla="*/ 434517 h 834218"/>
                <a:gd name="connsiteX349" fmla="*/ 2707660 w 3024845"/>
                <a:gd name="connsiteY349" fmla="*/ 430193 h 834218"/>
                <a:gd name="connsiteX350" fmla="*/ 2727927 w 3024845"/>
                <a:gd name="connsiteY350" fmla="*/ 434517 h 834218"/>
                <a:gd name="connsiteX351" fmla="*/ 2727927 w 3024845"/>
                <a:gd name="connsiteY351" fmla="*/ 417223 h 834218"/>
                <a:gd name="connsiteX352" fmla="*/ 2736034 w 3024845"/>
                <a:gd name="connsiteY352" fmla="*/ 417223 h 834218"/>
                <a:gd name="connsiteX353" fmla="*/ 2736034 w 3024845"/>
                <a:gd name="connsiteY353" fmla="*/ 404252 h 834218"/>
                <a:gd name="connsiteX354" fmla="*/ 2792781 w 3024845"/>
                <a:gd name="connsiteY354" fmla="*/ 404252 h 834218"/>
                <a:gd name="connsiteX355" fmla="*/ 2792781 w 3024845"/>
                <a:gd name="connsiteY355" fmla="*/ 373987 h 834218"/>
                <a:gd name="connsiteX356" fmla="*/ 2811021 w 3024845"/>
                <a:gd name="connsiteY356" fmla="*/ 373987 h 834218"/>
                <a:gd name="connsiteX357" fmla="*/ 2811021 w 3024845"/>
                <a:gd name="connsiteY357" fmla="*/ 367502 h 834218"/>
                <a:gd name="connsiteX358" fmla="*/ 2823181 w 3024845"/>
                <a:gd name="connsiteY358" fmla="*/ 367502 h 834218"/>
                <a:gd name="connsiteX359" fmla="*/ 2823181 w 3024845"/>
                <a:gd name="connsiteY359" fmla="*/ 373987 h 834218"/>
                <a:gd name="connsiteX360" fmla="*/ 2839395 w 3024845"/>
                <a:gd name="connsiteY360" fmla="*/ 373987 h 834218"/>
                <a:gd name="connsiteX361" fmla="*/ 2839395 w 3024845"/>
                <a:gd name="connsiteY361" fmla="*/ 423708 h 834218"/>
                <a:gd name="connsiteX362" fmla="*/ 2871822 w 3024845"/>
                <a:gd name="connsiteY362" fmla="*/ 423708 h 834218"/>
                <a:gd name="connsiteX363" fmla="*/ 2871822 w 3024845"/>
                <a:gd name="connsiteY363" fmla="*/ 397767 h 834218"/>
                <a:gd name="connsiteX364" fmla="*/ 2910329 w 3024845"/>
                <a:gd name="connsiteY364" fmla="*/ 397767 h 834218"/>
                <a:gd name="connsiteX365" fmla="*/ 2910329 w 3024845"/>
                <a:gd name="connsiteY365" fmla="*/ 367502 h 834218"/>
                <a:gd name="connsiteX366" fmla="*/ 2958970 w 3024845"/>
                <a:gd name="connsiteY366" fmla="*/ 367502 h 834218"/>
                <a:gd name="connsiteX367" fmla="*/ 2958970 w 3024845"/>
                <a:gd name="connsiteY367" fmla="*/ 478658 h 834218"/>
                <a:gd name="connsiteX368" fmla="*/ 2958970 w 3024845"/>
                <a:gd name="connsiteY368" fmla="*/ 492437 h 834218"/>
                <a:gd name="connsiteX369" fmla="*/ 3024845 w 3024845"/>
                <a:gd name="connsiteY369" fmla="*/ 492437 h 834218"/>
                <a:gd name="connsiteX370" fmla="*/ 3024845 w 3024845"/>
                <a:gd name="connsiteY370" fmla="*/ 834218 h 834218"/>
                <a:gd name="connsiteX371" fmla="*/ 2054 w 3024845"/>
                <a:gd name="connsiteY371" fmla="*/ 831885 h 834218"/>
                <a:gd name="connsiteX372" fmla="*/ 0 w 3024845"/>
                <a:gd name="connsiteY372" fmla="*/ 397767 h 834218"/>
                <a:gd name="connsiteX373" fmla="*/ 20267 w 3024845"/>
                <a:gd name="connsiteY373" fmla="*/ 397767 h 834218"/>
                <a:gd name="connsiteX374" fmla="*/ 20774 w 3024845"/>
                <a:gd name="connsiteY374" fmla="*/ 396686 h 834218"/>
                <a:gd name="connsiteX375" fmla="*/ 24320 w 3024845"/>
                <a:gd name="connsiteY375" fmla="*/ 389120 h 834218"/>
                <a:gd name="connsiteX376" fmla="*/ 26094 w 3024845"/>
                <a:gd name="connsiteY376" fmla="*/ 389390 h 834218"/>
                <a:gd name="connsiteX377" fmla="*/ 38507 w 3024845"/>
                <a:gd name="connsiteY377" fmla="*/ 391281 h 834218"/>
                <a:gd name="connsiteX378" fmla="*/ 39014 w 3024845"/>
                <a:gd name="connsiteY378" fmla="*/ 392633 h 834218"/>
                <a:gd name="connsiteX379" fmla="*/ 42560 w 3024845"/>
                <a:gd name="connsiteY379" fmla="*/ 402090 h 834218"/>
                <a:gd name="connsiteX380" fmla="*/ 68907 w 3024845"/>
                <a:gd name="connsiteY380" fmla="*/ 404252 h 834218"/>
                <a:gd name="connsiteX381" fmla="*/ 68907 w 3024845"/>
                <a:gd name="connsiteY381" fmla="*/ 281031 h 834218"/>
                <a:gd name="connsiteX382" fmla="*/ 70934 w 3024845"/>
                <a:gd name="connsiteY382" fmla="*/ 281031 h 834218"/>
                <a:gd name="connsiteX383" fmla="*/ 85121 w 3024845"/>
                <a:gd name="connsiteY383" fmla="*/ 281031 h 834218"/>
                <a:gd name="connsiteX384" fmla="*/ 85121 w 3024845"/>
                <a:gd name="connsiteY384" fmla="*/ 144839 h 834218"/>
                <a:gd name="connsiteX385" fmla="*/ 86894 w 3024845"/>
                <a:gd name="connsiteY385" fmla="*/ 144839 h 834218"/>
                <a:gd name="connsiteX386" fmla="*/ 99308 w 3024845"/>
                <a:gd name="connsiteY386" fmla="*/ 144839 h 834218"/>
                <a:gd name="connsiteX387" fmla="*/ 99308 w 3024845"/>
                <a:gd name="connsiteY387" fmla="*/ 30265 h 834218"/>
                <a:gd name="connsiteX388" fmla="*/ 103361 w 3024845"/>
                <a:gd name="connsiteY388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20909 w 3024845"/>
                <a:gd name="connsiteY3" fmla="*/ 144839 h 834218"/>
                <a:gd name="connsiteX4" fmla="*/ 223189 w 3024845"/>
                <a:gd name="connsiteY4" fmla="*/ 144839 h 834218"/>
                <a:gd name="connsiteX5" fmla="*/ 239150 w 3024845"/>
                <a:gd name="connsiteY5" fmla="*/ 144839 h 834218"/>
                <a:gd name="connsiteX6" fmla="*/ 239150 w 3024845"/>
                <a:gd name="connsiteY6" fmla="*/ 285354 h 834218"/>
                <a:gd name="connsiteX7" fmla="*/ 240670 w 3024845"/>
                <a:gd name="connsiteY7" fmla="*/ 285084 h 834218"/>
                <a:gd name="connsiteX8" fmla="*/ 251310 w 3024845"/>
                <a:gd name="connsiteY8" fmla="*/ 283193 h 834218"/>
                <a:gd name="connsiteX9" fmla="*/ 249283 w 3024845"/>
                <a:gd name="connsiteY9" fmla="*/ 371825 h 834218"/>
                <a:gd name="connsiteX10" fmla="*/ 250803 w 3024845"/>
                <a:gd name="connsiteY10" fmla="*/ 372096 h 834218"/>
                <a:gd name="connsiteX11" fmla="*/ 261443 w 3024845"/>
                <a:gd name="connsiteY11" fmla="*/ 373987 h 834218"/>
                <a:gd name="connsiteX12" fmla="*/ 261696 w 3024845"/>
                <a:gd name="connsiteY12" fmla="*/ 374798 h 834218"/>
                <a:gd name="connsiteX13" fmla="*/ 263470 w 3024845"/>
                <a:gd name="connsiteY13" fmla="*/ 380473 h 834218"/>
                <a:gd name="connsiteX14" fmla="*/ 264230 w 3024845"/>
                <a:gd name="connsiteY14" fmla="*/ 378041 h 834218"/>
                <a:gd name="connsiteX15" fmla="*/ 269550 w 3024845"/>
                <a:gd name="connsiteY15" fmla="*/ 361017 h 834218"/>
                <a:gd name="connsiteX16" fmla="*/ 271323 w 3024845"/>
                <a:gd name="connsiteY16" fmla="*/ 361017 h 834218"/>
                <a:gd name="connsiteX17" fmla="*/ 283737 w 3024845"/>
                <a:gd name="connsiteY17" fmla="*/ 361017 h 834218"/>
                <a:gd name="connsiteX18" fmla="*/ 283737 w 3024845"/>
                <a:gd name="connsiteY18" fmla="*/ 393443 h 834218"/>
                <a:gd name="connsiteX19" fmla="*/ 284750 w 3024845"/>
                <a:gd name="connsiteY19" fmla="*/ 393984 h 834218"/>
                <a:gd name="connsiteX20" fmla="*/ 291844 w 3024845"/>
                <a:gd name="connsiteY20" fmla="*/ 397767 h 834218"/>
                <a:gd name="connsiteX21" fmla="*/ 291844 w 3024845"/>
                <a:gd name="connsiteY21" fmla="*/ 399118 h 834218"/>
                <a:gd name="connsiteX22" fmla="*/ 291844 w 3024845"/>
                <a:gd name="connsiteY22" fmla="*/ 408576 h 834218"/>
                <a:gd name="connsiteX23" fmla="*/ 336431 w 3024845"/>
                <a:gd name="connsiteY23" fmla="*/ 408576 h 834218"/>
                <a:gd name="connsiteX24" fmla="*/ 336431 w 3024845"/>
                <a:gd name="connsiteY24" fmla="*/ 409657 h 834218"/>
                <a:gd name="connsiteX25" fmla="*/ 336431 w 3024845"/>
                <a:gd name="connsiteY25" fmla="*/ 417223 h 834218"/>
                <a:gd name="connsiteX26" fmla="*/ 338457 w 3024845"/>
                <a:gd name="connsiteY26" fmla="*/ 417223 h 834218"/>
                <a:gd name="connsiteX27" fmla="*/ 352644 w 3024845"/>
                <a:gd name="connsiteY27" fmla="*/ 417223 h 834218"/>
                <a:gd name="connsiteX28" fmla="*/ 352644 w 3024845"/>
                <a:gd name="connsiteY28" fmla="*/ 386958 h 834218"/>
                <a:gd name="connsiteX29" fmla="*/ 397231 w 3024845"/>
                <a:gd name="connsiteY29" fmla="*/ 386958 h 834218"/>
                <a:gd name="connsiteX30" fmla="*/ 397231 w 3024845"/>
                <a:gd name="connsiteY30" fmla="*/ 385607 h 834218"/>
                <a:gd name="connsiteX31" fmla="*/ 397231 w 3024845"/>
                <a:gd name="connsiteY31" fmla="*/ 376149 h 834218"/>
                <a:gd name="connsiteX32" fmla="*/ 398245 w 3024845"/>
                <a:gd name="connsiteY32" fmla="*/ 376149 h 834218"/>
                <a:gd name="connsiteX33" fmla="*/ 405338 w 3024845"/>
                <a:gd name="connsiteY33" fmla="*/ 376149 h 834218"/>
                <a:gd name="connsiteX34" fmla="*/ 405338 w 3024845"/>
                <a:gd name="connsiteY34" fmla="*/ 374258 h 834218"/>
                <a:gd name="connsiteX35" fmla="*/ 405338 w 3024845"/>
                <a:gd name="connsiteY35" fmla="*/ 361017 h 834218"/>
                <a:gd name="connsiteX36" fmla="*/ 406098 w 3024845"/>
                <a:gd name="connsiteY36" fmla="*/ 361017 h 834218"/>
                <a:gd name="connsiteX37" fmla="*/ 411418 w 3024845"/>
                <a:gd name="connsiteY37" fmla="*/ 361017 h 834218"/>
                <a:gd name="connsiteX38" fmla="*/ 411418 w 3024845"/>
                <a:gd name="connsiteY38" fmla="*/ 359936 h 834218"/>
                <a:gd name="connsiteX39" fmla="*/ 411418 w 3024845"/>
                <a:gd name="connsiteY39" fmla="*/ 352369 h 834218"/>
                <a:gd name="connsiteX40" fmla="*/ 413445 w 3024845"/>
                <a:gd name="connsiteY40" fmla="*/ 352369 h 834218"/>
                <a:gd name="connsiteX41" fmla="*/ 427632 w 3024845"/>
                <a:gd name="connsiteY41" fmla="*/ 352369 h 834218"/>
                <a:gd name="connsiteX42" fmla="*/ 427632 w 3024845"/>
                <a:gd name="connsiteY42" fmla="*/ 353450 h 834218"/>
                <a:gd name="connsiteX43" fmla="*/ 427632 w 3024845"/>
                <a:gd name="connsiteY43" fmla="*/ 361017 h 834218"/>
                <a:gd name="connsiteX44" fmla="*/ 449925 w 3024845"/>
                <a:gd name="connsiteY44" fmla="*/ 361017 h 834218"/>
                <a:gd name="connsiteX45" fmla="*/ 449925 w 3024845"/>
                <a:gd name="connsiteY45" fmla="*/ 359125 h 834218"/>
                <a:gd name="connsiteX46" fmla="*/ 449925 w 3024845"/>
                <a:gd name="connsiteY46" fmla="*/ 345884 h 834218"/>
                <a:gd name="connsiteX47" fmla="*/ 451699 w 3024845"/>
                <a:gd name="connsiteY47" fmla="*/ 345884 h 834218"/>
                <a:gd name="connsiteX48" fmla="*/ 464112 w 3024845"/>
                <a:gd name="connsiteY48" fmla="*/ 345884 h 834218"/>
                <a:gd name="connsiteX49" fmla="*/ 464112 w 3024845"/>
                <a:gd name="connsiteY49" fmla="*/ 369664 h 834218"/>
                <a:gd name="connsiteX50" fmla="*/ 465126 w 3024845"/>
                <a:gd name="connsiteY50" fmla="*/ 369664 h 834218"/>
                <a:gd name="connsiteX51" fmla="*/ 472219 w 3024845"/>
                <a:gd name="connsiteY51" fmla="*/ 369664 h 834218"/>
                <a:gd name="connsiteX52" fmla="*/ 472219 w 3024845"/>
                <a:gd name="connsiteY52" fmla="*/ 368583 h 834218"/>
                <a:gd name="connsiteX53" fmla="*/ 472219 w 3024845"/>
                <a:gd name="connsiteY53" fmla="*/ 361017 h 834218"/>
                <a:gd name="connsiteX54" fmla="*/ 473992 w 3024845"/>
                <a:gd name="connsiteY54" fmla="*/ 361017 h 834218"/>
                <a:gd name="connsiteX55" fmla="*/ 486406 w 3024845"/>
                <a:gd name="connsiteY55" fmla="*/ 361017 h 834218"/>
                <a:gd name="connsiteX56" fmla="*/ 486406 w 3024845"/>
                <a:gd name="connsiteY56" fmla="*/ 386958 h 834218"/>
                <a:gd name="connsiteX57" fmla="*/ 488433 w 3024845"/>
                <a:gd name="connsiteY57" fmla="*/ 386958 h 834218"/>
                <a:gd name="connsiteX58" fmla="*/ 502619 w 3024845"/>
                <a:gd name="connsiteY58" fmla="*/ 386958 h 834218"/>
                <a:gd name="connsiteX59" fmla="*/ 502619 w 3024845"/>
                <a:gd name="connsiteY59" fmla="*/ 388579 h 834218"/>
                <a:gd name="connsiteX60" fmla="*/ 502619 w 3024845"/>
                <a:gd name="connsiteY60" fmla="*/ 399929 h 834218"/>
                <a:gd name="connsiteX61" fmla="*/ 503379 w 3024845"/>
                <a:gd name="connsiteY61" fmla="*/ 399929 h 834218"/>
                <a:gd name="connsiteX62" fmla="*/ 508700 w 3024845"/>
                <a:gd name="connsiteY62" fmla="*/ 399929 h 834218"/>
                <a:gd name="connsiteX63" fmla="*/ 508700 w 3024845"/>
                <a:gd name="connsiteY63" fmla="*/ 399118 h 834218"/>
                <a:gd name="connsiteX64" fmla="*/ 508700 w 3024845"/>
                <a:gd name="connsiteY64" fmla="*/ 393443 h 834218"/>
                <a:gd name="connsiteX65" fmla="*/ 539100 w 3024845"/>
                <a:gd name="connsiteY65" fmla="*/ 393443 h 834218"/>
                <a:gd name="connsiteX66" fmla="*/ 539100 w 3024845"/>
                <a:gd name="connsiteY66" fmla="*/ 417223 h 834218"/>
                <a:gd name="connsiteX67" fmla="*/ 540113 w 3024845"/>
                <a:gd name="connsiteY67" fmla="*/ 417223 h 834218"/>
                <a:gd name="connsiteX68" fmla="*/ 547207 w 3024845"/>
                <a:gd name="connsiteY68" fmla="*/ 417223 h 834218"/>
                <a:gd name="connsiteX69" fmla="*/ 547207 w 3024845"/>
                <a:gd name="connsiteY69" fmla="*/ 418304 h 834218"/>
                <a:gd name="connsiteX70" fmla="*/ 547207 w 3024845"/>
                <a:gd name="connsiteY70" fmla="*/ 425870 h 834218"/>
                <a:gd name="connsiteX71" fmla="*/ 547967 w 3024845"/>
                <a:gd name="connsiteY71" fmla="*/ 425870 h 834218"/>
                <a:gd name="connsiteX72" fmla="*/ 553287 w 3024845"/>
                <a:gd name="connsiteY72" fmla="*/ 425870 h 834218"/>
                <a:gd name="connsiteX73" fmla="*/ 553287 w 3024845"/>
                <a:gd name="connsiteY73" fmla="*/ 423708 h 834218"/>
                <a:gd name="connsiteX74" fmla="*/ 553287 w 3024845"/>
                <a:gd name="connsiteY74" fmla="*/ 408576 h 834218"/>
                <a:gd name="connsiteX75" fmla="*/ 554300 w 3024845"/>
                <a:gd name="connsiteY75" fmla="*/ 408576 h 834218"/>
                <a:gd name="connsiteX76" fmla="*/ 561394 w 3024845"/>
                <a:gd name="connsiteY76" fmla="*/ 408576 h 834218"/>
                <a:gd name="connsiteX77" fmla="*/ 561394 w 3024845"/>
                <a:gd name="connsiteY77" fmla="*/ 409657 h 834218"/>
                <a:gd name="connsiteX78" fmla="*/ 561394 w 3024845"/>
                <a:gd name="connsiteY78" fmla="*/ 417223 h 834218"/>
                <a:gd name="connsiteX79" fmla="*/ 566714 w 3024845"/>
                <a:gd name="connsiteY79" fmla="*/ 415230 h 834218"/>
                <a:gd name="connsiteX80" fmla="*/ 567474 w 3024845"/>
                <a:gd name="connsiteY80" fmla="*/ 414250 h 834218"/>
                <a:gd name="connsiteX81" fmla="*/ 567474 w 3024845"/>
                <a:gd name="connsiteY81" fmla="*/ 408576 h 834218"/>
                <a:gd name="connsiteX82" fmla="*/ 605981 w 3024845"/>
                <a:gd name="connsiteY82" fmla="*/ 408576 h 834218"/>
                <a:gd name="connsiteX83" fmla="*/ 605981 w 3024845"/>
                <a:gd name="connsiteY83" fmla="*/ 432355 h 834218"/>
                <a:gd name="connsiteX84" fmla="*/ 608007 w 3024845"/>
                <a:gd name="connsiteY84" fmla="*/ 432355 h 834218"/>
                <a:gd name="connsiteX85" fmla="*/ 622194 w 3024845"/>
                <a:gd name="connsiteY85" fmla="*/ 432355 h 834218"/>
                <a:gd name="connsiteX86" fmla="*/ 622194 w 3024845"/>
                <a:gd name="connsiteY86" fmla="*/ 433436 h 834218"/>
                <a:gd name="connsiteX87" fmla="*/ 622194 w 3024845"/>
                <a:gd name="connsiteY87" fmla="*/ 441002 h 834218"/>
                <a:gd name="connsiteX88" fmla="*/ 623968 w 3024845"/>
                <a:gd name="connsiteY88" fmla="*/ 441002 h 834218"/>
                <a:gd name="connsiteX89" fmla="*/ 636381 w 3024845"/>
                <a:gd name="connsiteY89" fmla="*/ 441002 h 834218"/>
                <a:gd name="connsiteX90" fmla="*/ 636381 w 3024845"/>
                <a:gd name="connsiteY90" fmla="*/ 417223 h 834218"/>
                <a:gd name="connsiteX91" fmla="*/ 637394 w 3024845"/>
                <a:gd name="connsiteY91" fmla="*/ 417223 h 834218"/>
                <a:gd name="connsiteX92" fmla="*/ 644488 w 3024845"/>
                <a:gd name="connsiteY92" fmla="*/ 417223 h 834218"/>
                <a:gd name="connsiteX93" fmla="*/ 644488 w 3024845"/>
                <a:gd name="connsiteY93" fmla="*/ 384796 h 834218"/>
                <a:gd name="connsiteX94" fmla="*/ 645501 w 3024845"/>
                <a:gd name="connsiteY94" fmla="*/ 384796 h 834218"/>
                <a:gd name="connsiteX95" fmla="*/ 652595 w 3024845"/>
                <a:gd name="connsiteY95" fmla="*/ 384796 h 834218"/>
                <a:gd name="connsiteX96" fmla="*/ 652595 w 3024845"/>
                <a:gd name="connsiteY96" fmla="*/ 382905 h 834218"/>
                <a:gd name="connsiteX97" fmla="*/ 652595 w 3024845"/>
                <a:gd name="connsiteY97" fmla="*/ 369664 h 834218"/>
                <a:gd name="connsiteX98" fmla="*/ 651328 w 3024845"/>
                <a:gd name="connsiteY98" fmla="*/ 368042 h 834218"/>
                <a:gd name="connsiteX99" fmla="*/ 656648 w 3024845"/>
                <a:gd name="connsiteY99" fmla="*/ 356693 h 834218"/>
                <a:gd name="connsiteX100" fmla="*/ 664755 w 3024845"/>
                <a:gd name="connsiteY100" fmla="*/ 384796 h 834218"/>
                <a:gd name="connsiteX101" fmla="*/ 665515 w 3024845"/>
                <a:gd name="connsiteY101" fmla="*/ 384796 h 834218"/>
                <a:gd name="connsiteX102" fmla="*/ 670835 w 3024845"/>
                <a:gd name="connsiteY102" fmla="*/ 384796 h 834218"/>
                <a:gd name="connsiteX103" fmla="*/ 670835 w 3024845"/>
                <a:gd name="connsiteY103" fmla="*/ 278869 h 834218"/>
                <a:gd name="connsiteX104" fmla="*/ 672355 w 3024845"/>
                <a:gd name="connsiteY104" fmla="*/ 278869 h 834218"/>
                <a:gd name="connsiteX105" fmla="*/ 682995 w 3024845"/>
                <a:gd name="connsiteY105" fmla="*/ 278869 h 834218"/>
                <a:gd name="connsiteX106" fmla="*/ 682995 w 3024845"/>
                <a:gd name="connsiteY106" fmla="*/ 231310 h 834218"/>
                <a:gd name="connsiteX107" fmla="*/ 709342 w 3024845"/>
                <a:gd name="connsiteY107" fmla="*/ 231310 h 834218"/>
                <a:gd name="connsiteX108" fmla="*/ 709342 w 3024845"/>
                <a:gd name="connsiteY108" fmla="*/ 209692 h 834218"/>
                <a:gd name="connsiteX109" fmla="*/ 743796 w 3024845"/>
                <a:gd name="connsiteY109" fmla="*/ 209692 h 834218"/>
                <a:gd name="connsiteX110" fmla="*/ 743796 w 3024845"/>
                <a:gd name="connsiteY110" fmla="*/ 212124 h 834218"/>
                <a:gd name="connsiteX111" fmla="*/ 743796 w 3024845"/>
                <a:gd name="connsiteY111" fmla="*/ 229148 h 834218"/>
                <a:gd name="connsiteX112" fmla="*/ 746076 w 3024845"/>
                <a:gd name="connsiteY112" fmla="*/ 229148 h 834218"/>
                <a:gd name="connsiteX113" fmla="*/ 762036 w 3024845"/>
                <a:gd name="connsiteY113" fmla="*/ 229148 h 834218"/>
                <a:gd name="connsiteX114" fmla="*/ 762036 w 3024845"/>
                <a:gd name="connsiteY114" fmla="*/ 276707 h 834218"/>
                <a:gd name="connsiteX115" fmla="*/ 763049 w 3024845"/>
                <a:gd name="connsiteY115" fmla="*/ 276707 h 834218"/>
                <a:gd name="connsiteX116" fmla="*/ 770143 w 3024845"/>
                <a:gd name="connsiteY116" fmla="*/ 276707 h 834218"/>
                <a:gd name="connsiteX117" fmla="*/ 784330 w 3024845"/>
                <a:gd name="connsiteY117" fmla="*/ 281031 h 834218"/>
                <a:gd name="connsiteX118" fmla="*/ 784330 w 3024845"/>
                <a:gd name="connsiteY118" fmla="*/ 319943 h 834218"/>
                <a:gd name="connsiteX119" fmla="*/ 785343 w 3024845"/>
                <a:gd name="connsiteY119" fmla="*/ 319943 h 834218"/>
                <a:gd name="connsiteX120" fmla="*/ 792436 w 3024845"/>
                <a:gd name="connsiteY120" fmla="*/ 319943 h 834218"/>
                <a:gd name="connsiteX121" fmla="*/ 792436 w 3024845"/>
                <a:gd name="connsiteY121" fmla="*/ 321564 h 834218"/>
                <a:gd name="connsiteX122" fmla="*/ 792436 w 3024845"/>
                <a:gd name="connsiteY122" fmla="*/ 332913 h 834218"/>
                <a:gd name="connsiteX123" fmla="*/ 794463 w 3024845"/>
                <a:gd name="connsiteY123" fmla="*/ 332913 h 834218"/>
                <a:gd name="connsiteX124" fmla="*/ 808650 w 3024845"/>
                <a:gd name="connsiteY124" fmla="*/ 332913 h 834218"/>
                <a:gd name="connsiteX125" fmla="*/ 814730 w 3024845"/>
                <a:gd name="connsiteY125" fmla="*/ 339399 h 834218"/>
                <a:gd name="connsiteX126" fmla="*/ 814730 w 3024845"/>
                <a:gd name="connsiteY126" fmla="*/ 361017 h 834218"/>
                <a:gd name="connsiteX127" fmla="*/ 817010 w 3024845"/>
                <a:gd name="connsiteY127" fmla="*/ 361017 h 834218"/>
                <a:gd name="connsiteX128" fmla="*/ 832970 w 3024845"/>
                <a:gd name="connsiteY128" fmla="*/ 361017 h 834218"/>
                <a:gd name="connsiteX129" fmla="*/ 832970 w 3024845"/>
                <a:gd name="connsiteY129" fmla="*/ 362097 h 834218"/>
                <a:gd name="connsiteX130" fmla="*/ 832970 w 3024845"/>
                <a:gd name="connsiteY130" fmla="*/ 369664 h 834218"/>
                <a:gd name="connsiteX131" fmla="*/ 834237 w 3024845"/>
                <a:gd name="connsiteY131" fmla="*/ 369664 h 834218"/>
                <a:gd name="connsiteX132" fmla="*/ 843104 w 3024845"/>
                <a:gd name="connsiteY132" fmla="*/ 369664 h 834218"/>
                <a:gd name="connsiteX133" fmla="*/ 843104 w 3024845"/>
                <a:gd name="connsiteY133" fmla="*/ 371825 h 834218"/>
                <a:gd name="connsiteX134" fmla="*/ 843104 w 3024845"/>
                <a:gd name="connsiteY134" fmla="*/ 386958 h 834218"/>
                <a:gd name="connsiteX135" fmla="*/ 847157 w 3024845"/>
                <a:gd name="connsiteY135" fmla="*/ 385066 h 834218"/>
                <a:gd name="connsiteX136" fmla="*/ 847157 w 3024845"/>
                <a:gd name="connsiteY136" fmla="*/ 371825 h 834218"/>
                <a:gd name="connsiteX137" fmla="*/ 848170 w 3024845"/>
                <a:gd name="connsiteY137" fmla="*/ 371825 h 834218"/>
                <a:gd name="connsiteX138" fmla="*/ 855264 w 3024845"/>
                <a:gd name="connsiteY138" fmla="*/ 371825 h 834218"/>
                <a:gd name="connsiteX139" fmla="*/ 855264 w 3024845"/>
                <a:gd name="connsiteY139" fmla="*/ 373447 h 834218"/>
                <a:gd name="connsiteX140" fmla="*/ 855264 w 3024845"/>
                <a:gd name="connsiteY140" fmla="*/ 384796 h 834218"/>
                <a:gd name="connsiteX141" fmla="*/ 856024 w 3024845"/>
                <a:gd name="connsiteY141" fmla="*/ 384796 h 834218"/>
                <a:gd name="connsiteX142" fmla="*/ 861344 w 3024845"/>
                <a:gd name="connsiteY142" fmla="*/ 384796 h 834218"/>
                <a:gd name="connsiteX143" fmla="*/ 909984 w 3024845"/>
                <a:gd name="connsiteY143" fmla="*/ 380473 h 834218"/>
                <a:gd name="connsiteX144" fmla="*/ 909984 w 3024845"/>
                <a:gd name="connsiteY144" fmla="*/ 381824 h 834218"/>
                <a:gd name="connsiteX145" fmla="*/ 909984 w 3024845"/>
                <a:gd name="connsiteY145" fmla="*/ 391281 h 834218"/>
                <a:gd name="connsiteX146" fmla="*/ 910744 w 3024845"/>
                <a:gd name="connsiteY146" fmla="*/ 391281 h 834218"/>
                <a:gd name="connsiteX147" fmla="*/ 916065 w 3024845"/>
                <a:gd name="connsiteY147" fmla="*/ 391281 h 834218"/>
                <a:gd name="connsiteX148" fmla="*/ 916065 w 3024845"/>
                <a:gd name="connsiteY148" fmla="*/ 393443 h 834218"/>
                <a:gd name="connsiteX149" fmla="*/ 916065 w 3024845"/>
                <a:gd name="connsiteY149" fmla="*/ 408576 h 834218"/>
                <a:gd name="connsiteX150" fmla="*/ 918091 w 3024845"/>
                <a:gd name="connsiteY150" fmla="*/ 407225 h 834218"/>
                <a:gd name="connsiteX151" fmla="*/ 932278 w 3024845"/>
                <a:gd name="connsiteY151" fmla="*/ 397767 h 834218"/>
                <a:gd name="connsiteX152" fmla="*/ 938358 w 3024845"/>
                <a:gd name="connsiteY152" fmla="*/ 356693 h 834218"/>
                <a:gd name="connsiteX153" fmla="*/ 939118 w 3024845"/>
                <a:gd name="connsiteY153" fmla="*/ 356423 h 834218"/>
                <a:gd name="connsiteX154" fmla="*/ 944438 w 3024845"/>
                <a:gd name="connsiteY154" fmla="*/ 354531 h 834218"/>
                <a:gd name="connsiteX155" fmla="*/ 946465 w 3024845"/>
                <a:gd name="connsiteY155" fmla="*/ 285354 h 834218"/>
                <a:gd name="connsiteX156" fmla="*/ 948492 w 3024845"/>
                <a:gd name="connsiteY156" fmla="*/ 354531 h 834218"/>
                <a:gd name="connsiteX157" fmla="*/ 949252 w 3024845"/>
                <a:gd name="connsiteY157" fmla="*/ 354801 h 834218"/>
                <a:gd name="connsiteX158" fmla="*/ 954572 w 3024845"/>
                <a:gd name="connsiteY158" fmla="*/ 356693 h 834218"/>
                <a:gd name="connsiteX159" fmla="*/ 954572 w 3024845"/>
                <a:gd name="connsiteY159" fmla="*/ 270222 h 834218"/>
                <a:gd name="connsiteX160" fmla="*/ 958625 w 3024845"/>
                <a:gd name="connsiteY160" fmla="*/ 237795 h 834218"/>
                <a:gd name="connsiteX161" fmla="*/ 997132 w 3024845"/>
                <a:gd name="connsiteY161" fmla="*/ 237795 h 834218"/>
                <a:gd name="connsiteX162" fmla="*/ 997132 w 3024845"/>
                <a:gd name="connsiteY162" fmla="*/ 270222 h 834218"/>
                <a:gd name="connsiteX163" fmla="*/ 997892 w 3024845"/>
                <a:gd name="connsiteY163" fmla="*/ 270222 h 834218"/>
                <a:gd name="connsiteX164" fmla="*/ 1003212 w 3024845"/>
                <a:gd name="connsiteY164" fmla="*/ 270222 h 834218"/>
                <a:gd name="connsiteX165" fmla="*/ 1003212 w 3024845"/>
                <a:gd name="connsiteY165" fmla="*/ 188074 h 834218"/>
                <a:gd name="connsiteX166" fmla="*/ 1004986 w 3024845"/>
                <a:gd name="connsiteY166" fmla="*/ 188074 h 834218"/>
                <a:gd name="connsiteX167" fmla="*/ 1017399 w 3024845"/>
                <a:gd name="connsiteY167" fmla="*/ 188074 h 834218"/>
                <a:gd name="connsiteX168" fmla="*/ 1017399 w 3024845"/>
                <a:gd name="connsiteY168" fmla="*/ 186183 h 834218"/>
                <a:gd name="connsiteX169" fmla="*/ 1017399 w 3024845"/>
                <a:gd name="connsiteY169" fmla="*/ 172942 h 834218"/>
                <a:gd name="connsiteX170" fmla="*/ 1039693 w 3024845"/>
                <a:gd name="connsiteY170" fmla="*/ 172942 h 834218"/>
                <a:gd name="connsiteX171" fmla="*/ 1039693 w 3024845"/>
                <a:gd name="connsiteY171" fmla="*/ 171861 h 834218"/>
                <a:gd name="connsiteX172" fmla="*/ 1039693 w 3024845"/>
                <a:gd name="connsiteY172" fmla="*/ 164295 h 834218"/>
                <a:gd name="connsiteX173" fmla="*/ 1041466 w 3024845"/>
                <a:gd name="connsiteY173" fmla="*/ 164295 h 834218"/>
                <a:gd name="connsiteX174" fmla="*/ 1053880 w 3024845"/>
                <a:gd name="connsiteY174" fmla="*/ 164295 h 834218"/>
                <a:gd name="connsiteX175" fmla="*/ 1053880 w 3024845"/>
                <a:gd name="connsiteY175" fmla="*/ 165376 h 834218"/>
                <a:gd name="connsiteX176" fmla="*/ 1053880 w 3024845"/>
                <a:gd name="connsiteY176" fmla="*/ 172942 h 834218"/>
                <a:gd name="connsiteX177" fmla="*/ 1054640 w 3024845"/>
                <a:gd name="connsiteY177" fmla="*/ 172942 h 834218"/>
                <a:gd name="connsiteX178" fmla="*/ 1059960 w 3024845"/>
                <a:gd name="connsiteY178" fmla="*/ 172942 h 834218"/>
                <a:gd name="connsiteX179" fmla="*/ 1070093 w 3024845"/>
                <a:gd name="connsiteY179" fmla="*/ 168618 h 834218"/>
                <a:gd name="connsiteX180" fmla="*/ 1074146 w 3024845"/>
                <a:gd name="connsiteY180" fmla="*/ 171861 h 834218"/>
                <a:gd name="connsiteX181" fmla="*/ 1074146 w 3024845"/>
                <a:gd name="connsiteY181" fmla="*/ 164295 h 834218"/>
                <a:gd name="connsiteX182" fmla="*/ 1076426 w 3024845"/>
                <a:gd name="connsiteY182" fmla="*/ 164295 h 834218"/>
                <a:gd name="connsiteX183" fmla="*/ 1092387 w 3024845"/>
                <a:gd name="connsiteY183" fmla="*/ 164295 h 834218"/>
                <a:gd name="connsiteX184" fmla="*/ 1092387 w 3024845"/>
                <a:gd name="connsiteY184" fmla="*/ 165376 h 834218"/>
                <a:gd name="connsiteX185" fmla="*/ 1092387 w 3024845"/>
                <a:gd name="connsiteY185" fmla="*/ 172942 h 834218"/>
                <a:gd name="connsiteX186" fmla="*/ 1122787 w 3024845"/>
                <a:gd name="connsiteY186" fmla="*/ 172942 h 834218"/>
                <a:gd name="connsiteX187" fmla="*/ 1122787 w 3024845"/>
                <a:gd name="connsiteY187" fmla="*/ 174563 h 834218"/>
                <a:gd name="connsiteX188" fmla="*/ 1122787 w 3024845"/>
                <a:gd name="connsiteY188" fmla="*/ 185913 h 834218"/>
                <a:gd name="connsiteX189" fmla="*/ 1149134 w 3024845"/>
                <a:gd name="connsiteY189" fmla="*/ 185913 h 834218"/>
                <a:gd name="connsiteX190" fmla="*/ 1149134 w 3024845"/>
                <a:gd name="connsiteY190" fmla="*/ 216177 h 834218"/>
                <a:gd name="connsiteX191" fmla="*/ 1149894 w 3024845"/>
                <a:gd name="connsiteY191" fmla="*/ 216177 h 834218"/>
                <a:gd name="connsiteX192" fmla="*/ 1155214 w 3024845"/>
                <a:gd name="connsiteY192" fmla="*/ 216177 h 834218"/>
                <a:gd name="connsiteX193" fmla="*/ 1155214 w 3024845"/>
                <a:gd name="connsiteY193" fmla="*/ 217258 h 834218"/>
                <a:gd name="connsiteX194" fmla="*/ 1155214 w 3024845"/>
                <a:gd name="connsiteY194" fmla="*/ 224825 h 834218"/>
                <a:gd name="connsiteX195" fmla="*/ 1159268 w 3024845"/>
                <a:gd name="connsiteY195" fmla="*/ 255089 h 834218"/>
                <a:gd name="connsiteX196" fmla="*/ 1160028 w 3024845"/>
                <a:gd name="connsiteY196" fmla="*/ 255089 h 834218"/>
                <a:gd name="connsiteX197" fmla="*/ 1165348 w 3024845"/>
                <a:gd name="connsiteY197" fmla="*/ 255089 h 834218"/>
                <a:gd name="connsiteX198" fmla="*/ 1165348 w 3024845"/>
                <a:gd name="connsiteY198" fmla="*/ 255900 h 834218"/>
                <a:gd name="connsiteX199" fmla="*/ 1165348 w 3024845"/>
                <a:gd name="connsiteY199" fmla="*/ 261575 h 834218"/>
                <a:gd name="connsiteX200" fmla="*/ 1166361 w 3024845"/>
                <a:gd name="connsiteY200" fmla="*/ 261575 h 834218"/>
                <a:gd name="connsiteX201" fmla="*/ 1173454 w 3024845"/>
                <a:gd name="connsiteY201" fmla="*/ 261575 h 834218"/>
                <a:gd name="connsiteX202" fmla="*/ 1173454 w 3024845"/>
                <a:gd name="connsiteY202" fmla="*/ 291840 h 834218"/>
                <a:gd name="connsiteX203" fmla="*/ 1175481 w 3024845"/>
                <a:gd name="connsiteY203" fmla="*/ 291840 h 834218"/>
                <a:gd name="connsiteX204" fmla="*/ 1189668 w 3024845"/>
                <a:gd name="connsiteY204" fmla="*/ 291840 h 834218"/>
                <a:gd name="connsiteX205" fmla="*/ 1189668 w 3024845"/>
                <a:gd name="connsiteY205" fmla="*/ 315619 h 834218"/>
                <a:gd name="connsiteX206" fmla="*/ 1191695 w 3024845"/>
                <a:gd name="connsiteY206" fmla="*/ 317240 h 834218"/>
                <a:gd name="connsiteX207" fmla="*/ 1191695 w 3024845"/>
                <a:gd name="connsiteY207" fmla="*/ 328590 h 834218"/>
                <a:gd name="connsiteX208" fmla="*/ 1192455 w 3024845"/>
                <a:gd name="connsiteY208" fmla="*/ 328590 h 834218"/>
                <a:gd name="connsiteX209" fmla="*/ 1197775 w 3024845"/>
                <a:gd name="connsiteY209" fmla="*/ 328590 h 834218"/>
                <a:gd name="connsiteX210" fmla="*/ 1197775 w 3024845"/>
                <a:gd name="connsiteY210" fmla="*/ 352369 h 834218"/>
                <a:gd name="connsiteX211" fmla="*/ 1199041 w 3024845"/>
                <a:gd name="connsiteY211" fmla="*/ 352369 h 834218"/>
                <a:gd name="connsiteX212" fmla="*/ 1207908 w 3024845"/>
                <a:gd name="connsiteY212" fmla="*/ 352369 h 834218"/>
                <a:gd name="connsiteX213" fmla="*/ 1209935 w 3024845"/>
                <a:gd name="connsiteY213" fmla="*/ 356423 h 834218"/>
                <a:gd name="connsiteX214" fmla="*/ 1209935 w 3024845"/>
                <a:gd name="connsiteY214" fmla="*/ 369664 h 834218"/>
                <a:gd name="connsiteX215" fmla="*/ 1211455 w 3024845"/>
                <a:gd name="connsiteY215" fmla="*/ 367772 h 834218"/>
                <a:gd name="connsiteX216" fmla="*/ 1222095 w 3024845"/>
                <a:gd name="connsiteY216" fmla="*/ 354531 h 834218"/>
                <a:gd name="connsiteX217" fmla="*/ 1250469 w 3024845"/>
                <a:gd name="connsiteY217" fmla="*/ 354531 h 834218"/>
                <a:gd name="connsiteX218" fmla="*/ 1250469 w 3024845"/>
                <a:gd name="connsiteY218" fmla="*/ 441002 h 834218"/>
                <a:gd name="connsiteX219" fmla="*/ 1251229 w 3024845"/>
                <a:gd name="connsiteY219" fmla="*/ 441002 h 834218"/>
                <a:gd name="connsiteX220" fmla="*/ 1256549 w 3024845"/>
                <a:gd name="connsiteY220" fmla="*/ 441002 h 834218"/>
                <a:gd name="connsiteX221" fmla="*/ 1257309 w 3024845"/>
                <a:gd name="connsiteY221" fmla="*/ 439651 h 834218"/>
                <a:gd name="connsiteX222" fmla="*/ 1262629 w 3024845"/>
                <a:gd name="connsiteY222" fmla="*/ 430193 h 834218"/>
                <a:gd name="connsiteX223" fmla="*/ 1262629 w 3024845"/>
                <a:gd name="connsiteY223" fmla="*/ 432085 h 834218"/>
                <a:gd name="connsiteX224" fmla="*/ 1262629 w 3024845"/>
                <a:gd name="connsiteY224" fmla="*/ 445326 h 834218"/>
                <a:gd name="connsiteX225" fmla="*/ 1266682 w 3024845"/>
                <a:gd name="connsiteY225" fmla="*/ 399929 h 834218"/>
                <a:gd name="connsiteX226" fmla="*/ 1267442 w 3024845"/>
                <a:gd name="connsiteY226" fmla="*/ 399929 h 834218"/>
                <a:gd name="connsiteX227" fmla="*/ 1272762 w 3024845"/>
                <a:gd name="connsiteY227" fmla="*/ 399929 h 834218"/>
                <a:gd name="connsiteX228" fmla="*/ 1272762 w 3024845"/>
                <a:gd name="connsiteY228" fmla="*/ 335075 h 834218"/>
                <a:gd name="connsiteX229" fmla="*/ 1273776 w 3024845"/>
                <a:gd name="connsiteY229" fmla="*/ 335075 h 834218"/>
                <a:gd name="connsiteX230" fmla="*/ 1280869 w 3024845"/>
                <a:gd name="connsiteY230" fmla="*/ 335075 h 834218"/>
                <a:gd name="connsiteX231" fmla="*/ 1293029 w 3024845"/>
                <a:gd name="connsiteY231" fmla="*/ 291840 h 834218"/>
                <a:gd name="connsiteX232" fmla="*/ 1294296 w 3024845"/>
                <a:gd name="connsiteY232" fmla="*/ 291840 h 834218"/>
                <a:gd name="connsiteX233" fmla="*/ 1303163 w 3024845"/>
                <a:gd name="connsiteY233" fmla="*/ 291840 h 834218"/>
                <a:gd name="connsiteX234" fmla="*/ 1313296 w 3024845"/>
                <a:gd name="connsiteY234" fmla="*/ 335075 h 834218"/>
                <a:gd name="connsiteX235" fmla="*/ 1314309 w 3024845"/>
                <a:gd name="connsiteY235" fmla="*/ 335075 h 834218"/>
                <a:gd name="connsiteX236" fmla="*/ 1321403 w 3024845"/>
                <a:gd name="connsiteY236" fmla="*/ 335075 h 834218"/>
                <a:gd name="connsiteX237" fmla="*/ 1321403 w 3024845"/>
                <a:gd name="connsiteY237" fmla="*/ 373987 h 834218"/>
                <a:gd name="connsiteX238" fmla="*/ 1323176 w 3024845"/>
                <a:gd name="connsiteY238" fmla="*/ 373987 h 834218"/>
                <a:gd name="connsiteX239" fmla="*/ 1335590 w 3024845"/>
                <a:gd name="connsiteY239" fmla="*/ 373987 h 834218"/>
                <a:gd name="connsiteX240" fmla="*/ 1335590 w 3024845"/>
                <a:gd name="connsiteY240" fmla="*/ 376149 h 834218"/>
                <a:gd name="connsiteX241" fmla="*/ 1335590 w 3024845"/>
                <a:gd name="connsiteY241" fmla="*/ 391281 h 834218"/>
                <a:gd name="connsiteX242" fmla="*/ 1339643 w 3024845"/>
                <a:gd name="connsiteY242" fmla="*/ 389120 h 834218"/>
                <a:gd name="connsiteX243" fmla="*/ 1339643 w 3024845"/>
                <a:gd name="connsiteY243" fmla="*/ 373987 h 834218"/>
                <a:gd name="connsiteX244" fmla="*/ 1341163 w 3024845"/>
                <a:gd name="connsiteY244" fmla="*/ 373987 h 834218"/>
                <a:gd name="connsiteX245" fmla="*/ 1351803 w 3024845"/>
                <a:gd name="connsiteY245" fmla="*/ 373987 h 834218"/>
                <a:gd name="connsiteX246" fmla="*/ 1351803 w 3024845"/>
                <a:gd name="connsiteY246" fmla="*/ 375608 h 834218"/>
                <a:gd name="connsiteX247" fmla="*/ 1351803 w 3024845"/>
                <a:gd name="connsiteY247" fmla="*/ 386958 h 834218"/>
                <a:gd name="connsiteX248" fmla="*/ 1382204 w 3024845"/>
                <a:gd name="connsiteY248" fmla="*/ 386958 h 834218"/>
                <a:gd name="connsiteX249" fmla="*/ 1382204 w 3024845"/>
                <a:gd name="connsiteY249" fmla="*/ 350208 h 834218"/>
                <a:gd name="connsiteX250" fmla="*/ 1383470 w 3024845"/>
                <a:gd name="connsiteY250" fmla="*/ 350208 h 834218"/>
                <a:gd name="connsiteX251" fmla="*/ 1392337 w 3024845"/>
                <a:gd name="connsiteY251" fmla="*/ 350208 h 834218"/>
                <a:gd name="connsiteX252" fmla="*/ 1392337 w 3024845"/>
                <a:gd name="connsiteY252" fmla="*/ 371825 h 834218"/>
                <a:gd name="connsiteX253" fmla="*/ 1394364 w 3024845"/>
                <a:gd name="connsiteY253" fmla="*/ 339399 h 834218"/>
                <a:gd name="connsiteX254" fmla="*/ 1416657 w 3024845"/>
                <a:gd name="connsiteY254" fmla="*/ 339399 h 834218"/>
                <a:gd name="connsiteX255" fmla="*/ 1416657 w 3024845"/>
                <a:gd name="connsiteY255" fmla="*/ 337777 h 834218"/>
                <a:gd name="connsiteX256" fmla="*/ 1416657 w 3024845"/>
                <a:gd name="connsiteY256" fmla="*/ 326428 h 834218"/>
                <a:gd name="connsiteX257" fmla="*/ 1417417 w 3024845"/>
                <a:gd name="connsiteY257" fmla="*/ 326428 h 834218"/>
                <a:gd name="connsiteX258" fmla="*/ 1422737 w 3024845"/>
                <a:gd name="connsiteY258" fmla="*/ 326428 h 834218"/>
                <a:gd name="connsiteX259" fmla="*/ 1422737 w 3024845"/>
                <a:gd name="connsiteY259" fmla="*/ 324537 h 834218"/>
                <a:gd name="connsiteX260" fmla="*/ 1422737 w 3024845"/>
                <a:gd name="connsiteY260" fmla="*/ 311296 h 834218"/>
                <a:gd name="connsiteX261" fmla="*/ 1426791 w 3024845"/>
                <a:gd name="connsiteY261" fmla="*/ 317781 h 834218"/>
                <a:gd name="connsiteX262" fmla="*/ 1429071 w 3024845"/>
                <a:gd name="connsiteY262" fmla="*/ 317781 h 834218"/>
                <a:gd name="connsiteX263" fmla="*/ 1445031 w 3024845"/>
                <a:gd name="connsiteY263" fmla="*/ 317781 h 834218"/>
                <a:gd name="connsiteX264" fmla="*/ 1445031 w 3024845"/>
                <a:gd name="connsiteY264" fmla="*/ 316970 h 834218"/>
                <a:gd name="connsiteX265" fmla="*/ 1445031 w 3024845"/>
                <a:gd name="connsiteY265" fmla="*/ 311296 h 834218"/>
                <a:gd name="connsiteX266" fmla="*/ 1445791 w 3024845"/>
                <a:gd name="connsiteY266" fmla="*/ 311296 h 834218"/>
                <a:gd name="connsiteX267" fmla="*/ 1451111 w 3024845"/>
                <a:gd name="connsiteY267" fmla="*/ 311296 h 834218"/>
                <a:gd name="connsiteX268" fmla="*/ 1451111 w 3024845"/>
                <a:gd name="connsiteY268" fmla="*/ 312647 h 834218"/>
                <a:gd name="connsiteX269" fmla="*/ 1451111 w 3024845"/>
                <a:gd name="connsiteY269" fmla="*/ 322105 h 834218"/>
                <a:gd name="connsiteX270" fmla="*/ 1489618 w 3024845"/>
                <a:gd name="connsiteY270" fmla="*/ 322105 h 834218"/>
                <a:gd name="connsiteX271" fmla="*/ 1489618 w 3024845"/>
                <a:gd name="connsiteY271" fmla="*/ 460458 h 834218"/>
                <a:gd name="connsiteX272" fmla="*/ 1491138 w 3024845"/>
                <a:gd name="connsiteY272" fmla="*/ 460458 h 834218"/>
                <a:gd name="connsiteX273" fmla="*/ 1501778 w 3024845"/>
                <a:gd name="connsiteY273" fmla="*/ 460458 h 834218"/>
                <a:gd name="connsiteX274" fmla="*/ 1501778 w 3024845"/>
                <a:gd name="connsiteY274" fmla="*/ 447488 h 834218"/>
                <a:gd name="connsiteX275" fmla="*/ 1505832 w 3024845"/>
                <a:gd name="connsiteY275" fmla="*/ 447488 h 834218"/>
                <a:gd name="connsiteX276" fmla="*/ 1505832 w 3024845"/>
                <a:gd name="connsiteY276" fmla="*/ 460458 h 834218"/>
                <a:gd name="connsiteX277" fmla="*/ 1536232 w 3024845"/>
                <a:gd name="connsiteY277" fmla="*/ 460458 h 834218"/>
                <a:gd name="connsiteX278" fmla="*/ 1536232 w 3024845"/>
                <a:gd name="connsiteY278" fmla="*/ 430193 h 834218"/>
                <a:gd name="connsiteX279" fmla="*/ 1548392 w 3024845"/>
                <a:gd name="connsiteY279" fmla="*/ 430193 h 834218"/>
                <a:gd name="connsiteX280" fmla="*/ 1560552 w 3024845"/>
                <a:gd name="connsiteY280" fmla="*/ 428032 h 834218"/>
                <a:gd name="connsiteX281" fmla="*/ 1564606 w 3024845"/>
                <a:gd name="connsiteY281" fmla="*/ 430193 h 834218"/>
                <a:gd name="connsiteX282" fmla="*/ 1574739 w 3024845"/>
                <a:gd name="connsiteY282" fmla="*/ 430193 h 834218"/>
                <a:gd name="connsiteX283" fmla="*/ 1574739 w 3024845"/>
                <a:gd name="connsiteY283" fmla="*/ 460458 h 834218"/>
                <a:gd name="connsiteX284" fmla="*/ 1582846 w 3024845"/>
                <a:gd name="connsiteY284" fmla="*/ 460458 h 834218"/>
                <a:gd name="connsiteX285" fmla="*/ 1582846 w 3024845"/>
                <a:gd name="connsiteY285" fmla="*/ 477753 h 834218"/>
                <a:gd name="connsiteX286" fmla="*/ 1592182 w 3024845"/>
                <a:gd name="connsiteY286" fmla="*/ 478658 h 834218"/>
                <a:gd name="connsiteX287" fmla="*/ 1605140 w 3024845"/>
                <a:gd name="connsiteY287" fmla="*/ 478658 h 834218"/>
                <a:gd name="connsiteX288" fmla="*/ 1605140 w 3024845"/>
                <a:gd name="connsiteY288" fmla="*/ 462620 h 834218"/>
                <a:gd name="connsiteX289" fmla="*/ 1673096 w 3024845"/>
                <a:gd name="connsiteY289" fmla="*/ 462620 h 834218"/>
                <a:gd name="connsiteX290" fmla="*/ 1673096 w 3024845"/>
                <a:gd name="connsiteY290" fmla="*/ 377367 h 834218"/>
                <a:gd name="connsiteX291" fmla="*/ 1745104 w 3024845"/>
                <a:gd name="connsiteY291" fmla="*/ 377367 h 834218"/>
                <a:gd name="connsiteX292" fmla="*/ 1745104 w 3024845"/>
                <a:gd name="connsiteY292" fmla="*/ 456135 h 834218"/>
                <a:gd name="connsiteX293" fmla="*/ 1747008 w 3024845"/>
                <a:gd name="connsiteY293" fmla="*/ 456135 h 834218"/>
                <a:gd name="connsiteX294" fmla="*/ 1748250 w 3024845"/>
                <a:gd name="connsiteY294" fmla="*/ 478658 h 834218"/>
                <a:gd name="connsiteX295" fmla="*/ 1757926 w 3024845"/>
                <a:gd name="connsiteY295" fmla="*/ 478658 h 834218"/>
                <a:gd name="connsiteX296" fmla="*/ 1759168 w 3024845"/>
                <a:gd name="connsiteY296" fmla="*/ 456135 h 834218"/>
                <a:gd name="connsiteX297" fmla="*/ 1765248 w 3024845"/>
                <a:gd name="connsiteY297" fmla="*/ 456135 h 834218"/>
                <a:gd name="connsiteX298" fmla="*/ 1766490 w 3024845"/>
                <a:gd name="connsiteY298" fmla="*/ 478658 h 834218"/>
                <a:gd name="connsiteX299" fmla="*/ 1817112 w 3024845"/>
                <a:gd name="connsiteY299" fmla="*/ 478658 h 834218"/>
                <a:gd name="connsiteX300" fmla="*/ 1817112 w 3024845"/>
                <a:gd name="connsiteY300" fmla="*/ 315630 h 834218"/>
                <a:gd name="connsiteX301" fmla="*/ 2014439 w 3024845"/>
                <a:gd name="connsiteY301" fmla="*/ 315630 h 834218"/>
                <a:gd name="connsiteX302" fmla="*/ 2014439 w 3024845"/>
                <a:gd name="connsiteY302" fmla="*/ 478658 h 834218"/>
                <a:gd name="connsiteX303" fmla="*/ 2033136 w 3024845"/>
                <a:gd name="connsiteY303" fmla="*/ 478658 h 834218"/>
                <a:gd name="connsiteX304" fmla="*/ 2033136 w 3024845"/>
                <a:gd name="connsiteY304" fmla="*/ 395965 h 834218"/>
                <a:gd name="connsiteX305" fmla="*/ 2128256 w 3024845"/>
                <a:gd name="connsiteY305" fmla="*/ 395965 h 834218"/>
                <a:gd name="connsiteX306" fmla="*/ 2180720 w 3024845"/>
                <a:gd name="connsiteY306" fmla="*/ 330752 h 834218"/>
                <a:gd name="connsiteX307" fmla="*/ 2245574 w 3024845"/>
                <a:gd name="connsiteY307" fmla="*/ 330752 h 834218"/>
                <a:gd name="connsiteX308" fmla="*/ 2245574 w 3024845"/>
                <a:gd name="connsiteY308" fmla="*/ 406414 h 834218"/>
                <a:gd name="connsiteX309" fmla="*/ 2253681 w 3024845"/>
                <a:gd name="connsiteY309" fmla="*/ 406414 h 834218"/>
                <a:gd name="connsiteX310" fmla="*/ 2255708 w 3024845"/>
                <a:gd name="connsiteY310" fmla="*/ 399929 h 834218"/>
                <a:gd name="connsiteX311" fmla="*/ 2261788 w 3024845"/>
                <a:gd name="connsiteY311" fmla="*/ 399929 h 834218"/>
                <a:gd name="connsiteX312" fmla="*/ 2263815 w 3024845"/>
                <a:gd name="connsiteY312" fmla="*/ 408576 h 834218"/>
                <a:gd name="connsiteX313" fmla="*/ 2275975 w 3024845"/>
                <a:gd name="connsiteY313" fmla="*/ 408576 h 834218"/>
                <a:gd name="connsiteX314" fmla="*/ 2275975 w 3024845"/>
                <a:gd name="connsiteY314" fmla="*/ 402090 h 834218"/>
                <a:gd name="connsiteX315" fmla="*/ 2298268 w 3024845"/>
                <a:gd name="connsiteY315" fmla="*/ 402090 h 834218"/>
                <a:gd name="connsiteX316" fmla="*/ 2298268 w 3024845"/>
                <a:gd name="connsiteY316" fmla="*/ 408576 h 834218"/>
                <a:gd name="connsiteX317" fmla="*/ 2318535 w 3024845"/>
                <a:gd name="connsiteY317" fmla="*/ 408576 h 834218"/>
                <a:gd name="connsiteX318" fmla="*/ 2318535 w 3024845"/>
                <a:gd name="connsiteY318" fmla="*/ 453973 h 834218"/>
                <a:gd name="connsiteX319" fmla="*/ 2332722 w 3024845"/>
                <a:gd name="connsiteY319" fmla="*/ 453973 h 834218"/>
                <a:gd name="connsiteX320" fmla="*/ 2332722 w 3024845"/>
                <a:gd name="connsiteY320" fmla="*/ 441002 h 834218"/>
                <a:gd name="connsiteX321" fmla="*/ 2348936 w 3024845"/>
                <a:gd name="connsiteY321" fmla="*/ 441002 h 834218"/>
                <a:gd name="connsiteX322" fmla="*/ 2348936 w 3024845"/>
                <a:gd name="connsiteY322" fmla="*/ 261575 h 834218"/>
                <a:gd name="connsiteX323" fmla="*/ 2355016 w 3024845"/>
                <a:gd name="connsiteY323" fmla="*/ 255089 h 834218"/>
                <a:gd name="connsiteX324" fmla="*/ 2427977 w 3024845"/>
                <a:gd name="connsiteY324" fmla="*/ 255089 h 834218"/>
                <a:gd name="connsiteX325" fmla="*/ 2427977 w 3024845"/>
                <a:gd name="connsiteY325" fmla="*/ 263737 h 834218"/>
                <a:gd name="connsiteX326" fmla="*/ 2438110 w 3024845"/>
                <a:gd name="connsiteY326" fmla="*/ 263737 h 834218"/>
                <a:gd name="connsiteX327" fmla="*/ 2438110 w 3024845"/>
                <a:gd name="connsiteY327" fmla="*/ 378311 h 834218"/>
                <a:gd name="connsiteX328" fmla="*/ 2460404 w 3024845"/>
                <a:gd name="connsiteY328" fmla="*/ 378311 h 834218"/>
                <a:gd name="connsiteX329" fmla="*/ 2460404 w 3024845"/>
                <a:gd name="connsiteY329" fmla="*/ 311296 h 834218"/>
                <a:gd name="connsiteX330" fmla="*/ 2486751 w 3024845"/>
                <a:gd name="connsiteY330" fmla="*/ 311296 h 834218"/>
                <a:gd name="connsiteX331" fmla="*/ 2490804 w 3024845"/>
                <a:gd name="connsiteY331" fmla="*/ 306972 h 834218"/>
                <a:gd name="connsiteX332" fmla="*/ 2498911 w 3024845"/>
                <a:gd name="connsiteY332" fmla="*/ 306972 h 834218"/>
                <a:gd name="connsiteX333" fmla="*/ 2502964 w 3024845"/>
                <a:gd name="connsiteY333" fmla="*/ 311296 h 834218"/>
                <a:gd name="connsiteX334" fmla="*/ 2525258 w 3024845"/>
                <a:gd name="connsiteY334" fmla="*/ 311296 h 834218"/>
                <a:gd name="connsiteX335" fmla="*/ 2525258 w 3024845"/>
                <a:gd name="connsiteY335" fmla="*/ 194560 h 834218"/>
                <a:gd name="connsiteX336" fmla="*/ 2582005 w 3024845"/>
                <a:gd name="connsiteY336" fmla="*/ 183751 h 834218"/>
                <a:gd name="connsiteX337" fmla="*/ 2582005 w 3024845"/>
                <a:gd name="connsiteY337" fmla="*/ 184832 h 834218"/>
                <a:gd name="connsiteX338" fmla="*/ 2582005 w 3024845"/>
                <a:gd name="connsiteY338" fmla="*/ 192398 h 834218"/>
                <a:gd name="connsiteX339" fmla="*/ 2608352 w 3024845"/>
                <a:gd name="connsiteY339" fmla="*/ 192398 h 834218"/>
                <a:gd name="connsiteX340" fmla="*/ 2608352 w 3024845"/>
                <a:gd name="connsiteY340" fmla="*/ 447488 h 834218"/>
                <a:gd name="connsiteX341" fmla="*/ 2630646 w 3024845"/>
                <a:gd name="connsiteY341" fmla="*/ 447488 h 834218"/>
                <a:gd name="connsiteX342" fmla="*/ 2630646 w 3024845"/>
                <a:gd name="connsiteY342" fmla="*/ 443164 h 834218"/>
                <a:gd name="connsiteX343" fmla="*/ 2642806 w 3024845"/>
                <a:gd name="connsiteY343" fmla="*/ 443164 h 834218"/>
                <a:gd name="connsiteX344" fmla="*/ 2642806 w 3024845"/>
                <a:gd name="connsiteY344" fmla="*/ 447488 h 834218"/>
                <a:gd name="connsiteX345" fmla="*/ 2667126 w 3024845"/>
                <a:gd name="connsiteY345" fmla="*/ 447488 h 834218"/>
                <a:gd name="connsiteX346" fmla="*/ 2667126 w 3024845"/>
                <a:gd name="connsiteY346" fmla="*/ 434517 h 834218"/>
                <a:gd name="connsiteX347" fmla="*/ 2695500 w 3024845"/>
                <a:gd name="connsiteY347" fmla="*/ 434517 h 834218"/>
                <a:gd name="connsiteX348" fmla="*/ 2707660 w 3024845"/>
                <a:gd name="connsiteY348" fmla="*/ 430193 h 834218"/>
                <a:gd name="connsiteX349" fmla="*/ 2727927 w 3024845"/>
                <a:gd name="connsiteY349" fmla="*/ 434517 h 834218"/>
                <a:gd name="connsiteX350" fmla="*/ 2727927 w 3024845"/>
                <a:gd name="connsiteY350" fmla="*/ 417223 h 834218"/>
                <a:gd name="connsiteX351" fmla="*/ 2736034 w 3024845"/>
                <a:gd name="connsiteY351" fmla="*/ 417223 h 834218"/>
                <a:gd name="connsiteX352" fmla="*/ 2736034 w 3024845"/>
                <a:gd name="connsiteY352" fmla="*/ 404252 h 834218"/>
                <a:gd name="connsiteX353" fmla="*/ 2792781 w 3024845"/>
                <a:gd name="connsiteY353" fmla="*/ 404252 h 834218"/>
                <a:gd name="connsiteX354" fmla="*/ 2792781 w 3024845"/>
                <a:gd name="connsiteY354" fmla="*/ 373987 h 834218"/>
                <a:gd name="connsiteX355" fmla="*/ 2811021 w 3024845"/>
                <a:gd name="connsiteY355" fmla="*/ 373987 h 834218"/>
                <a:gd name="connsiteX356" fmla="*/ 2811021 w 3024845"/>
                <a:gd name="connsiteY356" fmla="*/ 367502 h 834218"/>
                <a:gd name="connsiteX357" fmla="*/ 2823181 w 3024845"/>
                <a:gd name="connsiteY357" fmla="*/ 367502 h 834218"/>
                <a:gd name="connsiteX358" fmla="*/ 2823181 w 3024845"/>
                <a:gd name="connsiteY358" fmla="*/ 373987 h 834218"/>
                <a:gd name="connsiteX359" fmla="*/ 2839395 w 3024845"/>
                <a:gd name="connsiteY359" fmla="*/ 373987 h 834218"/>
                <a:gd name="connsiteX360" fmla="*/ 2839395 w 3024845"/>
                <a:gd name="connsiteY360" fmla="*/ 423708 h 834218"/>
                <a:gd name="connsiteX361" fmla="*/ 2871822 w 3024845"/>
                <a:gd name="connsiteY361" fmla="*/ 423708 h 834218"/>
                <a:gd name="connsiteX362" fmla="*/ 2871822 w 3024845"/>
                <a:gd name="connsiteY362" fmla="*/ 397767 h 834218"/>
                <a:gd name="connsiteX363" fmla="*/ 2910329 w 3024845"/>
                <a:gd name="connsiteY363" fmla="*/ 397767 h 834218"/>
                <a:gd name="connsiteX364" fmla="*/ 2910329 w 3024845"/>
                <a:gd name="connsiteY364" fmla="*/ 367502 h 834218"/>
                <a:gd name="connsiteX365" fmla="*/ 2958970 w 3024845"/>
                <a:gd name="connsiteY365" fmla="*/ 367502 h 834218"/>
                <a:gd name="connsiteX366" fmla="*/ 2958970 w 3024845"/>
                <a:gd name="connsiteY366" fmla="*/ 478658 h 834218"/>
                <a:gd name="connsiteX367" fmla="*/ 2958970 w 3024845"/>
                <a:gd name="connsiteY367" fmla="*/ 492437 h 834218"/>
                <a:gd name="connsiteX368" fmla="*/ 3024845 w 3024845"/>
                <a:gd name="connsiteY368" fmla="*/ 492437 h 834218"/>
                <a:gd name="connsiteX369" fmla="*/ 3024845 w 3024845"/>
                <a:gd name="connsiteY369" fmla="*/ 834218 h 834218"/>
                <a:gd name="connsiteX370" fmla="*/ 2054 w 3024845"/>
                <a:gd name="connsiteY370" fmla="*/ 831885 h 834218"/>
                <a:gd name="connsiteX371" fmla="*/ 0 w 3024845"/>
                <a:gd name="connsiteY371" fmla="*/ 397767 h 834218"/>
                <a:gd name="connsiteX372" fmla="*/ 20267 w 3024845"/>
                <a:gd name="connsiteY372" fmla="*/ 397767 h 834218"/>
                <a:gd name="connsiteX373" fmla="*/ 20774 w 3024845"/>
                <a:gd name="connsiteY373" fmla="*/ 396686 h 834218"/>
                <a:gd name="connsiteX374" fmla="*/ 24320 w 3024845"/>
                <a:gd name="connsiteY374" fmla="*/ 389120 h 834218"/>
                <a:gd name="connsiteX375" fmla="*/ 26094 w 3024845"/>
                <a:gd name="connsiteY375" fmla="*/ 389390 h 834218"/>
                <a:gd name="connsiteX376" fmla="*/ 38507 w 3024845"/>
                <a:gd name="connsiteY376" fmla="*/ 391281 h 834218"/>
                <a:gd name="connsiteX377" fmla="*/ 39014 w 3024845"/>
                <a:gd name="connsiteY377" fmla="*/ 392633 h 834218"/>
                <a:gd name="connsiteX378" fmla="*/ 42560 w 3024845"/>
                <a:gd name="connsiteY378" fmla="*/ 402090 h 834218"/>
                <a:gd name="connsiteX379" fmla="*/ 68907 w 3024845"/>
                <a:gd name="connsiteY379" fmla="*/ 404252 h 834218"/>
                <a:gd name="connsiteX380" fmla="*/ 68907 w 3024845"/>
                <a:gd name="connsiteY380" fmla="*/ 281031 h 834218"/>
                <a:gd name="connsiteX381" fmla="*/ 70934 w 3024845"/>
                <a:gd name="connsiteY381" fmla="*/ 281031 h 834218"/>
                <a:gd name="connsiteX382" fmla="*/ 85121 w 3024845"/>
                <a:gd name="connsiteY382" fmla="*/ 281031 h 834218"/>
                <a:gd name="connsiteX383" fmla="*/ 85121 w 3024845"/>
                <a:gd name="connsiteY383" fmla="*/ 144839 h 834218"/>
                <a:gd name="connsiteX384" fmla="*/ 86894 w 3024845"/>
                <a:gd name="connsiteY384" fmla="*/ 144839 h 834218"/>
                <a:gd name="connsiteX385" fmla="*/ 99308 w 3024845"/>
                <a:gd name="connsiteY385" fmla="*/ 144839 h 834218"/>
                <a:gd name="connsiteX386" fmla="*/ 99308 w 3024845"/>
                <a:gd name="connsiteY386" fmla="*/ 30265 h 834218"/>
                <a:gd name="connsiteX387" fmla="*/ 103361 w 3024845"/>
                <a:gd name="connsiteY387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20909 w 3024845"/>
                <a:gd name="connsiteY2" fmla="*/ 144839 h 834218"/>
                <a:gd name="connsiteX3" fmla="*/ 223189 w 3024845"/>
                <a:gd name="connsiteY3" fmla="*/ 144839 h 834218"/>
                <a:gd name="connsiteX4" fmla="*/ 239150 w 3024845"/>
                <a:gd name="connsiteY4" fmla="*/ 144839 h 834218"/>
                <a:gd name="connsiteX5" fmla="*/ 239150 w 3024845"/>
                <a:gd name="connsiteY5" fmla="*/ 285354 h 834218"/>
                <a:gd name="connsiteX6" fmla="*/ 240670 w 3024845"/>
                <a:gd name="connsiteY6" fmla="*/ 285084 h 834218"/>
                <a:gd name="connsiteX7" fmla="*/ 251310 w 3024845"/>
                <a:gd name="connsiteY7" fmla="*/ 283193 h 834218"/>
                <a:gd name="connsiteX8" fmla="*/ 249283 w 3024845"/>
                <a:gd name="connsiteY8" fmla="*/ 371825 h 834218"/>
                <a:gd name="connsiteX9" fmla="*/ 250803 w 3024845"/>
                <a:gd name="connsiteY9" fmla="*/ 372096 h 834218"/>
                <a:gd name="connsiteX10" fmla="*/ 261443 w 3024845"/>
                <a:gd name="connsiteY10" fmla="*/ 373987 h 834218"/>
                <a:gd name="connsiteX11" fmla="*/ 261696 w 3024845"/>
                <a:gd name="connsiteY11" fmla="*/ 374798 h 834218"/>
                <a:gd name="connsiteX12" fmla="*/ 263470 w 3024845"/>
                <a:gd name="connsiteY12" fmla="*/ 380473 h 834218"/>
                <a:gd name="connsiteX13" fmla="*/ 264230 w 3024845"/>
                <a:gd name="connsiteY13" fmla="*/ 378041 h 834218"/>
                <a:gd name="connsiteX14" fmla="*/ 269550 w 3024845"/>
                <a:gd name="connsiteY14" fmla="*/ 361017 h 834218"/>
                <a:gd name="connsiteX15" fmla="*/ 271323 w 3024845"/>
                <a:gd name="connsiteY15" fmla="*/ 361017 h 834218"/>
                <a:gd name="connsiteX16" fmla="*/ 283737 w 3024845"/>
                <a:gd name="connsiteY16" fmla="*/ 361017 h 834218"/>
                <a:gd name="connsiteX17" fmla="*/ 283737 w 3024845"/>
                <a:gd name="connsiteY17" fmla="*/ 393443 h 834218"/>
                <a:gd name="connsiteX18" fmla="*/ 284750 w 3024845"/>
                <a:gd name="connsiteY18" fmla="*/ 393984 h 834218"/>
                <a:gd name="connsiteX19" fmla="*/ 291844 w 3024845"/>
                <a:gd name="connsiteY19" fmla="*/ 397767 h 834218"/>
                <a:gd name="connsiteX20" fmla="*/ 291844 w 3024845"/>
                <a:gd name="connsiteY20" fmla="*/ 399118 h 834218"/>
                <a:gd name="connsiteX21" fmla="*/ 291844 w 3024845"/>
                <a:gd name="connsiteY21" fmla="*/ 408576 h 834218"/>
                <a:gd name="connsiteX22" fmla="*/ 336431 w 3024845"/>
                <a:gd name="connsiteY22" fmla="*/ 408576 h 834218"/>
                <a:gd name="connsiteX23" fmla="*/ 336431 w 3024845"/>
                <a:gd name="connsiteY23" fmla="*/ 409657 h 834218"/>
                <a:gd name="connsiteX24" fmla="*/ 336431 w 3024845"/>
                <a:gd name="connsiteY24" fmla="*/ 417223 h 834218"/>
                <a:gd name="connsiteX25" fmla="*/ 338457 w 3024845"/>
                <a:gd name="connsiteY25" fmla="*/ 417223 h 834218"/>
                <a:gd name="connsiteX26" fmla="*/ 352644 w 3024845"/>
                <a:gd name="connsiteY26" fmla="*/ 417223 h 834218"/>
                <a:gd name="connsiteX27" fmla="*/ 352644 w 3024845"/>
                <a:gd name="connsiteY27" fmla="*/ 386958 h 834218"/>
                <a:gd name="connsiteX28" fmla="*/ 397231 w 3024845"/>
                <a:gd name="connsiteY28" fmla="*/ 386958 h 834218"/>
                <a:gd name="connsiteX29" fmla="*/ 397231 w 3024845"/>
                <a:gd name="connsiteY29" fmla="*/ 385607 h 834218"/>
                <a:gd name="connsiteX30" fmla="*/ 397231 w 3024845"/>
                <a:gd name="connsiteY30" fmla="*/ 376149 h 834218"/>
                <a:gd name="connsiteX31" fmla="*/ 398245 w 3024845"/>
                <a:gd name="connsiteY31" fmla="*/ 376149 h 834218"/>
                <a:gd name="connsiteX32" fmla="*/ 405338 w 3024845"/>
                <a:gd name="connsiteY32" fmla="*/ 376149 h 834218"/>
                <a:gd name="connsiteX33" fmla="*/ 405338 w 3024845"/>
                <a:gd name="connsiteY33" fmla="*/ 374258 h 834218"/>
                <a:gd name="connsiteX34" fmla="*/ 405338 w 3024845"/>
                <a:gd name="connsiteY34" fmla="*/ 361017 h 834218"/>
                <a:gd name="connsiteX35" fmla="*/ 406098 w 3024845"/>
                <a:gd name="connsiteY35" fmla="*/ 361017 h 834218"/>
                <a:gd name="connsiteX36" fmla="*/ 411418 w 3024845"/>
                <a:gd name="connsiteY36" fmla="*/ 361017 h 834218"/>
                <a:gd name="connsiteX37" fmla="*/ 411418 w 3024845"/>
                <a:gd name="connsiteY37" fmla="*/ 359936 h 834218"/>
                <a:gd name="connsiteX38" fmla="*/ 411418 w 3024845"/>
                <a:gd name="connsiteY38" fmla="*/ 352369 h 834218"/>
                <a:gd name="connsiteX39" fmla="*/ 413445 w 3024845"/>
                <a:gd name="connsiteY39" fmla="*/ 352369 h 834218"/>
                <a:gd name="connsiteX40" fmla="*/ 427632 w 3024845"/>
                <a:gd name="connsiteY40" fmla="*/ 352369 h 834218"/>
                <a:gd name="connsiteX41" fmla="*/ 427632 w 3024845"/>
                <a:gd name="connsiteY41" fmla="*/ 353450 h 834218"/>
                <a:gd name="connsiteX42" fmla="*/ 427632 w 3024845"/>
                <a:gd name="connsiteY42" fmla="*/ 361017 h 834218"/>
                <a:gd name="connsiteX43" fmla="*/ 449925 w 3024845"/>
                <a:gd name="connsiteY43" fmla="*/ 361017 h 834218"/>
                <a:gd name="connsiteX44" fmla="*/ 449925 w 3024845"/>
                <a:gd name="connsiteY44" fmla="*/ 359125 h 834218"/>
                <a:gd name="connsiteX45" fmla="*/ 449925 w 3024845"/>
                <a:gd name="connsiteY45" fmla="*/ 345884 h 834218"/>
                <a:gd name="connsiteX46" fmla="*/ 451699 w 3024845"/>
                <a:gd name="connsiteY46" fmla="*/ 345884 h 834218"/>
                <a:gd name="connsiteX47" fmla="*/ 464112 w 3024845"/>
                <a:gd name="connsiteY47" fmla="*/ 345884 h 834218"/>
                <a:gd name="connsiteX48" fmla="*/ 464112 w 3024845"/>
                <a:gd name="connsiteY48" fmla="*/ 369664 h 834218"/>
                <a:gd name="connsiteX49" fmla="*/ 465126 w 3024845"/>
                <a:gd name="connsiteY49" fmla="*/ 369664 h 834218"/>
                <a:gd name="connsiteX50" fmla="*/ 472219 w 3024845"/>
                <a:gd name="connsiteY50" fmla="*/ 369664 h 834218"/>
                <a:gd name="connsiteX51" fmla="*/ 472219 w 3024845"/>
                <a:gd name="connsiteY51" fmla="*/ 368583 h 834218"/>
                <a:gd name="connsiteX52" fmla="*/ 472219 w 3024845"/>
                <a:gd name="connsiteY52" fmla="*/ 361017 h 834218"/>
                <a:gd name="connsiteX53" fmla="*/ 473992 w 3024845"/>
                <a:gd name="connsiteY53" fmla="*/ 361017 h 834218"/>
                <a:gd name="connsiteX54" fmla="*/ 486406 w 3024845"/>
                <a:gd name="connsiteY54" fmla="*/ 361017 h 834218"/>
                <a:gd name="connsiteX55" fmla="*/ 486406 w 3024845"/>
                <a:gd name="connsiteY55" fmla="*/ 386958 h 834218"/>
                <a:gd name="connsiteX56" fmla="*/ 488433 w 3024845"/>
                <a:gd name="connsiteY56" fmla="*/ 386958 h 834218"/>
                <a:gd name="connsiteX57" fmla="*/ 502619 w 3024845"/>
                <a:gd name="connsiteY57" fmla="*/ 386958 h 834218"/>
                <a:gd name="connsiteX58" fmla="*/ 502619 w 3024845"/>
                <a:gd name="connsiteY58" fmla="*/ 388579 h 834218"/>
                <a:gd name="connsiteX59" fmla="*/ 502619 w 3024845"/>
                <a:gd name="connsiteY59" fmla="*/ 399929 h 834218"/>
                <a:gd name="connsiteX60" fmla="*/ 503379 w 3024845"/>
                <a:gd name="connsiteY60" fmla="*/ 399929 h 834218"/>
                <a:gd name="connsiteX61" fmla="*/ 508700 w 3024845"/>
                <a:gd name="connsiteY61" fmla="*/ 399929 h 834218"/>
                <a:gd name="connsiteX62" fmla="*/ 508700 w 3024845"/>
                <a:gd name="connsiteY62" fmla="*/ 399118 h 834218"/>
                <a:gd name="connsiteX63" fmla="*/ 508700 w 3024845"/>
                <a:gd name="connsiteY63" fmla="*/ 393443 h 834218"/>
                <a:gd name="connsiteX64" fmla="*/ 539100 w 3024845"/>
                <a:gd name="connsiteY64" fmla="*/ 393443 h 834218"/>
                <a:gd name="connsiteX65" fmla="*/ 539100 w 3024845"/>
                <a:gd name="connsiteY65" fmla="*/ 417223 h 834218"/>
                <a:gd name="connsiteX66" fmla="*/ 540113 w 3024845"/>
                <a:gd name="connsiteY66" fmla="*/ 417223 h 834218"/>
                <a:gd name="connsiteX67" fmla="*/ 547207 w 3024845"/>
                <a:gd name="connsiteY67" fmla="*/ 417223 h 834218"/>
                <a:gd name="connsiteX68" fmla="*/ 547207 w 3024845"/>
                <a:gd name="connsiteY68" fmla="*/ 418304 h 834218"/>
                <a:gd name="connsiteX69" fmla="*/ 547207 w 3024845"/>
                <a:gd name="connsiteY69" fmla="*/ 425870 h 834218"/>
                <a:gd name="connsiteX70" fmla="*/ 547967 w 3024845"/>
                <a:gd name="connsiteY70" fmla="*/ 425870 h 834218"/>
                <a:gd name="connsiteX71" fmla="*/ 553287 w 3024845"/>
                <a:gd name="connsiteY71" fmla="*/ 425870 h 834218"/>
                <a:gd name="connsiteX72" fmla="*/ 553287 w 3024845"/>
                <a:gd name="connsiteY72" fmla="*/ 423708 h 834218"/>
                <a:gd name="connsiteX73" fmla="*/ 553287 w 3024845"/>
                <a:gd name="connsiteY73" fmla="*/ 408576 h 834218"/>
                <a:gd name="connsiteX74" fmla="*/ 554300 w 3024845"/>
                <a:gd name="connsiteY74" fmla="*/ 408576 h 834218"/>
                <a:gd name="connsiteX75" fmla="*/ 561394 w 3024845"/>
                <a:gd name="connsiteY75" fmla="*/ 408576 h 834218"/>
                <a:gd name="connsiteX76" fmla="*/ 561394 w 3024845"/>
                <a:gd name="connsiteY76" fmla="*/ 409657 h 834218"/>
                <a:gd name="connsiteX77" fmla="*/ 561394 w 3024845"/>
                <a:gd name="connsiteY77" fmla="*/ 417223 h 834218"/>
                <a:gd name="connsiteX78" fmla="*/ 566714 w 3024845"/>
                <a:gd name="connsiteY78" fmla="*/ 415230 h 834218"/>
                <a:gd name="connsiteX79" fmla="*/ 567474 w 3024845"/>
                <a:gd name="connsiteY79" fmla="*/ 414250 h 834218"/>
                <a:gd name="connsiteX80" fmla="*/ 567474 w 3024845"/>
                <a:gd name="connsiteY80" fmla="*/ 408576 h 834218"/>
                <a:gd name="connsiteX81" fmla="*/ 605981 w 3024845"/>
                <a:gd name="connsiteY81" fmla="*/ 408576 h 834218"/>
                <a:gd name="connsiteX82" fmla="*/ 605981 w 3024845"/>
                <a:gd name="connsiteY82" fmla="*/ 432355 h 834218"/>
                <a:gd name="connsiteX83" fmla="*/ 608007 w 3024845"/>
                <a:gd name="connsiteY83" fmla="*/ 432355 h 834218"/>
                <a:gd name="connsiteX84" fmla="*/ 622194 w 3024845"/>
                <a:gd name="connsiteY84" fmla="*/ 432355 h 834218"/>
                <a:gd name="connsiteX85" fmla="*/ 622194 w 3024845"/>
                <a:gd name="connsiteY85" fmla="*/ 433436 h 834218"/>
                <a:gd name="connsiteX86" fmla="*/ 622194 w 3024845"/>
                <a:gd name="connsiteY86" fmla="*/ 441002 h 834218"/>
                <a:gd name="connsiteX87" fmla="*/ 623968 w 3024845"/>
                <a:gd name="connsiteY87" fmla="*/ 441002 h 834218"/>
                <a:gd name="connsiteX88" fmla="*/ 636381 w 3024845"/>
                <a:gd name="connsiteY88" fmla="*/ 441002 h 834218"/>
                <a:gd name="connsiteX89" fmla="*/ 636381 w 3024845"/>
                <a:gd name="connsiteY89" fmla="*/ 417223 h 834218"/>
                <a:gd name="connsiteX90" fmla="*/ 637394 w 3024845"/>
                <a:gd name="connsiteY90" fmla="*/ 417223 h 834218"/>
                <a:gd name="connsiteX91" fmla="*/ 644488 w 3024845"/>
                <a:gd name="connsiteY91" fmla="*/ 417223 h 834218"/>
                <a:gd name="connsiteX92" fmla="*/ 644488 w 3024845"/>
                <a:gd name="connsiteY92" fmla="*/ 384796 h 834218"/>
                <a:gd name="connsiteX93" fmla="*/ 645501 w 3024845"/>
                <a:gd name="connsiteY93" fmla="*/ 384796 h 834218"/>
                <a:gd name="connsiteX94" fmla="*/ 652595 w 3024845"/>
                <a:gd name="connsiteY94" fmla="*/ 384796 h 834218"/>
                <a:gd name="connsiteX95" fmla="*/ 652595 w 3024845"/>
                <a:gd name="connsiteY95" fmla="*/ 382905 h 834218"/>
                <a:gd name="connsiteX96" fmla="*/ 652595 w 3024845"/>
                <a:gd name="connsiteY96" fmla="*/ 369664 h 834218"/>
                <a:gd name="connsiteX97" fmla="*/ 651328 w 3024845"/>
                <a:gd name="connsiteY97" fmla="*/ 368042 h 834218"/>
                <a:gd name="connsiteX98" fmla="*/ 656648 w 3024845"/>
                <a:gd name="connsiteY98" fmla="*/ 356693 h 834218"/>
                <a:gd name="connsiteX99" fmla="*/ 664755 w 3024845"/>
                <a:gd name="connsiteY99" fmla="*/ 384796 h 834218"/>
                <a:gd name="connsiteX100" fmla="*/ 665515 w 3024845"/>
                <a:gd name="connsiteY100" fmla="*/ 384796 h 834218"/>
                <a:gd name="connsiteX101" fmla="*/ 670835 w 3024845"/>
                <a:gd name="connsiteY101" fmla="*/ 384796 h 834218"/>
                <a:gd name="connsiteX102" fmla="*/ 670835 w 3024845"/>
                <a:gd name="connsiteY102" fmla="*/ 278869 h 834218"/>
                <a:gd name="connsiteX103" fmla="*/ 672355 w 3024845"/>
                <a:gd name="connsiteY103" fmla="*/ 278869 h 834218"/>
                <a:gd name="connsiteX104" fmla="*/ 682995 w 3024845"/>
                <a:gd name="connsiteY104" fmla="*/ 278869 h 834218"/>
                <a:gd name="connsiteX105" fmla="*/ 682995 w 3024845"/>
                <a:gd name="connsiteY105" fmla="*/ 231310 h 834218"/>
                <a:gd name="connsiteX106" fmla="*/ 709342 w 3024845"/>
                <a:gd name="connsiteY106" fmla="*/ 231310 h 834218"/>
                <a:gd name="connsiteX107" fmla="*/ 709342 w 3024845"/>
                <a:gd name="connsiteY107" fmla="*/ 209692 h 834218"/>
                <a:gd name="connsiteX108" fmla="*/ 743796 w 3024845"/>
                <a:gd name="connsiteY108" fmla="*/ 209692 h 834218"/>
                <a:gd name="connsiteX109" fmla="*/ 743796 w 3024845"/>
                <a:gd name="connsiteY109" fmla="*/ 212124 h 834218"/>
                <a:gd name="connsiteX110" fmla="*/ 743796 w 3024845"/>
                <a:gd name="connsiteY110" fmla="*/ 229148 h 834218"/>
                <a:gd name="connsiteX111" fmla="*/ 746076 w 3024845"/>
                <a:gd name="connsiteY111" fmla="*/ 229148 h 834218"/>
                <a:gd name="connsiteX112" fmla="*/ 762036 w 3024845"/>
                <a:gd name="connsiteY112" fmla="*/ 229148 h 834218"/>
                <a:gd name="connsiteX113" fmla="*/ 762036 w 3024845"/>
                <a:gd name="connsiteY113" fmla="*/ 276707 h 834218"/>
                <a:gd name="connsiteX114" fmla="*/ 763049 w 3024845"/>
                <a:gd name="connsiteY114" fmla="*/ 276707 h 834218"/>
                <a:gd name="connsiteX115" fmla="*/ 770143 w 3024845"/>
                <a:gd name="connsiteY115" fmla="*/ 276707 h 834218"/>
                <a:gd name="connsiteX116" fmla="*/ 784330 w 3024845"/>
                <a:gd name="connsiteY116" fmla="*/ 281031 h 834218"/>
                <a:gd name="connsiteX117" fmla="*/ 784330 w 3024845"/>
                <a:gd name="connsiteY117" fmla="*/ 319943 h 834218"/>
                <a:gd name="connsiteX118" fmla="*/ 785343 w 3024845"/>
                <a:gd name="connsiteY118" fmla="*/ 319943 h 834218"/>
                <a:gd name="connsiteX119" fmla="*/ 792436 w 3024845"/>
                <a:gd name="connsiteY119" fmla="*/ 319943 h 834218"/>
                <a:gd name="connsiteX120" fmla="*/ 792436 w 3024845"/>
                <a:gd name="connsiteY120" fmla="*/ 321564 h 834218"/>
                <a:gd name="connsiteX121" fmla="*/ 792436 w 3024845"/>
                <a:gd name="connsiteY121" fmla="*/ 332913 h 834218"/>
                <a:gd name="connsiteX122" fmla="*/ 794463 w 3024845"/>
                <a:gd name="connsiteY122" fmla="*/ 332913 h 834218"/>
                <a:gd name="connsiteX123" fmla="*/ 808650 w 3024845"/>
                <a:gd name="connsiteY123" fmla="*/ 332913 h 834218"/>
                <a:gd name="connsiteX124" fmla="*/ 814730 w 3024845"/>
                <a:gd name="connsiteY124" fmla="*/ 339399 h 834218"/>
                <a:gd name="connsiteX125" fmla="*/ 814730 w 3024845"/>
                <a:gd name="connsiteY125" fmla="*/ 361017 h 834218"/>
                <a:gd name="connsiteX126" fmla="*/ 817010 w 3024845"/>
                <a:gd name="connsiteY126" fmla="*/ 361017 h 834218"/>
                <a:gd name="connsiteX127" fmla="*/ 832970 w 3024845"/>
                <a:gd name="connsiteY127" fmla="*/ 361017 h 834218"/>
                <a:gd name="connsiteX128" fmla="*/ 832970 w 3024845"/>
                <a:gd name="connsiteY128" fmla="*/ 362097 h 834218"/>
                <a:gd name="connsiteX129" fmla="*/ 832970 w 3024845"/>
                <a:gd name="connsiteY129" fmla="*/ 369664 h 834218"/>
                <a:gd name="connsiteX130" fmla="*/ 834237 w 3024845"/>
                <a:gd name="connsiteY130" fmla="*/ 369664 h 834218"/>
                <a:gd name="connsiteX131" fmla="*/ 843104 w 3024845"/>
                <a:gd name="connsiteY131" fmla="*/ 369664 h 834218"/>
                <a:gd name="connsiteX132" fmla="*/ 843104 w 3024845"/>
                <a:gd name="connsiteY132" fmla="*/ 371825 h 834218"/>
                <a:gd name="connsiteX133" fmla="*/ 843104 w 3024845"/>
                <a:gd name="connsiteY133" fmla="*/ 386958 h 834218"/>
                <a:gd name="connsiteX134" fmla="*/ 847157 w 3024845"/>
                <a:gd name="connsiteY134" fmla="*/ 385066 h 834218"/>
                <a:gd name="connsiteX135" fmla="*/ 847157 w 3024845"/>
                <a:gd name="connsiteY135" fmla="*/ 371825 h 834218"/>
                <a:gd name="connsiteX136" fmla="*/ 848170 w 3024845"/>
                <a:gd name="connsiteY136" fmla="*/ 371825 h 834218"/>
                <a:gd name="connsiteX137" fmla="*/ 855264 w 3024845"/>
                <a:gd name="connsiteY137" fmla="*/ 371825 h 834218"/>
                <a:gd name="connsiteX138" fmla="*/ 855264 w 3024845"/>
                <a:gd name="connsiteY138" fmla="*/ 373447 h 834218"/>
                <a:gd name="connsiteX139" fmla="*/ 855264 w 3024845"/>
                <a:gd name="connsiteY139" fmla="*/ 384796 h 834218"/>
                <a:gd name="connsiteX140" fmla="*/ 856024 w 3024845"/>
                <a:gd name="connsiteY140" fmla="*/ 384796 h 834218"/>
                <a:gd name="connsiteX141" fmla="*/ 861344 w 3024845"/>
                <a:gd name="connsiteY141" fmla="*/ 384796 h 834218"/>
                <a:gd name="connsiteX142" fmla="*/ 909984 w 3024845"/>
                <a:gd name="connsiteY142" fmla="*/ 380473 h 834218"/>
                <a:gd name="connsiteX143" fmla="*/ 909984 w 3024845"/>
                <a:gd name="connsiteY143" fmla="*/ 381824 h 834218"/>
                <a:gd name="connsiteX144" fmla="*/ 909984 w 3024845"/>
                <a:gd name="connsiteY144" fmla="*/ 391281 h 834218"/>
                <a:gd name="connsiteX145" fmla="*/ 910744 w 3024845"/>
                <a:gd name="connsiteY145" fmla="*/ 391281 h 834218"/>
                <a:gd name="connsiteX146" fmla="*/ 916065 w 3024845"/>
                <a:gd name="connsiteY146" fmla="*/ 391281 h 834218"/>
                <a:gd name="connsiteX147" fmla="*/ 916065 w 3024845"/>
                <a:gd name="connsiteY147" fmla="*/ 393443 h 834218"/>
                <a:gd name="connsiteX148" fmla="*/ 916065 w 3024845"/>
                <a:gd name="connsiteY148" fmla="*/ 408576 h 834218"/>
                <a:gd name="connsiteX149" fmla="*/ 918091 w 3024845"/>
                <a:gd name="connsiteY149" fmla="*/ 407225 h 834218"/>
                <a:gd name="connsiteX150" fmla="*/ 932278 w 3024845"/>
                <a:gd name="connsiteY150" fmla="*/ 397767 h 834218"/>
                <a:gd name="connsiteX151" fmla="*/ 938358 w 3024845"/>
                <a:gd name="connsiteY151" fmla="*/ 356693 h 834218"/>
                <a:gd name="connsiteX152" fmla="*/ 939118 w 3024845"/>
                <a:gd name="connsiteY152" fmla="*/ 356423 h 834218"/>
                <a:gd name="connsiteX153" fmla="*/ 944438 w 3024845"/>
                <a:gd name="connsiteY153" fmla="*/ 354531 h 834218"/>
                <a:gd name="connsiteX154" fmla="*/ 946465 w 3024845"/>
                <a:gd name="connsiteY154" fmla="*/ 285354 h 834218"/>
                <a:gd name="connsiteX155" fmla="*/ 948492 w 3024845"/>
                <a:gd name="connsiteY155" fmla="*/ 354531 h 834218"/>
                <a:gd name="connsiteX156" fmla="*/ 949252 w 3024845"/>
                <a:gd name="connsiteY156" fmla="*/ 354801 h 834218"/>
                <a:gd name="connsiteX157" fmla="*/ 954572 w 3024845"/>
                <a:gd name="connsiteY157" fmla="*/ 356693 h 834218"/>
                <a:gd name="connsiteX158" fmla="*/ 954572 w 3024845"/>
                <a:gd name="connsiteY158" fmla="*/ 270222 h 834218"/>
                <a:gd name="connsiteX159" fmla="*/ 958625 w 3024845"/>
                <a:gd name="connsiteY159" fmla="*/ 237795 h 834218"/>
                <a:gd name="connsiteX160" fmla="*/ 997132 w 3024845"/>
                <a:gd name="connsiteY160" fmla="*/ 237795 h 834218"/>
                <a:gd name="connsiteX161" fmla="*/ 997132 w 3024845"/>
                <a:gd name="connsiteY161" fmla="*/ 270222 h 834218"/>
                <a:gd name="connsiteX162" fmla="*/ 997892 w 3024845"/>
                <a:gd name="connsiteY162" fmla="*/ 270222 h 834218"/>
                <a:gd name="connsiteX163" fmla="*/ 1003212 w 3024845"/>
                <a:gd name="connsiteY163" fmla="*/ 270222 h 834218"/>
                <a:gd name="connsiteX164" fmla="*/ 1003212 w 3024845"/>
                <a:gd name="connsiteY164" fmla="*/ 188074 h 834218"/>
                <a:gd name="connsiteX165" fmla="*/ 1004986 w 3024845"/>
                <a:gd name="connsiteY165" fmla="*/ 188074 h 834218"/>
                <a:gd name="connsiteX166" fmla="*/ 1017399 w 3024845"/>
                <a:gd name="connsiteY166" fmla="*/ 188074 h 834218"/>
                <a:gd name="connsiteX167" fmla="*/ 1017399 w 3024845"/>
                <a:gd name="connsiteY167" fmla="*/ 186183 h 834218"/>
                <a:gd name="connsiteX168" fmla="*/ 1017399 w 3024845"/>
                <a:gd name="connsiteY168" fmla="*/ 172942 h 834218"/>
                <a:gd name="connsiteX169" fmla="*/ 1039693 w 3024845"/>
                <a:gd name="connsiteY169" fmla="*/ 172942 h 834218"/>
                <a:gd name="connsiteX170" fmla="*/ 1039693 w 3024845"/>
                <a:gd name="connsiteY170" fmla="*/ 171861 h 834218"/>
                <a:gd name="connsiteX171" fmla="*/ 1039693 w 3024845"/>
                <a:gd name="connsiteY171" fmla="*/ 164295 h 834218"/>
                <a:gd name="connsiteX172" fmla="*/ 1041466 w 3024845"/>
                <a:gd name="connsiteY172" fmla="*/ 164295 h 834218"/>
                <a:gd name="connsiteX173" fmla="*/ 1053880 w 3024845"/>
                <a:gd name="connsiteY173" fmla="*/ 164295 h 834218"/>
                <a:gd name="connsiteX174" fmla="*/ 1053880 w 3024845"/>
                <a:gd name="connsiteY174" fmla="*/ 165376 h 834218"/>
                <a:gd name="connsiteX175" fmla="*/ 1053880 w 3024845"/>
                <a:gd name="connsiteY175" fmla="*/ 172942 h 834218"/>
                <a:gd name="connsiteX176" fmla="*/ 1054640 w 3024845"/>
                <a:gd name="connsiteY176" fmla="*/ 172942 h 834218"/>
                <a:gd name="connsiteX177" fmla="*/ 1059960 w 3024845"/>
                <a:gd name="connsiteY177" fmla="*/ 172942 h 834218"/>
                <a:gd name="connsiteX178" fmla="*/ 1070093 w 3024845"/>
                <a:gd name="connsiteY178" fmla="*/ 168618 h 834218"/>
                <a:gd name="connsiteX179" fmla="*/ 1074146 w 3024845"/>
                <a:gd name="connsiteY179" fmla="*/ 171861 h 834218"/>
                <a:gd name="connsiteX180" fmla="*/ 1074146 w 3024845"/>
                <a:gd name="connsiteY180" fmla="*/ 164295 h 834218"/>
                <a:gd name="connsiteX181" fmla="*/ 1076426 w 3024845"/>
                <a:gd name="connsiteY181" fmla="*/ 164295 h 834218"/>
                <a:gd name="connsiteX182" fmla="*/ 1092387 w 3024845"/>
                <a:gd name="connsiteY182" fmla="*/ 164295 h 834218"/>
                <a:gd name="connsiteX183" fmla="*/ 1092387 w 3024845"/>
                <a:gd name="connsiteY183" fmla="*/ 165376 h 834218"/>
                <a:gd name="connsiteX184" fmla="*/ 1092387 w 3024845"/>
                <a:gd name="connsiteY184" fmla="*/ 172942 h 834218"/>
                <a:gd name="connsiteX185" fmla="*/ 1122787 w 3024845"/>
                <a:gd name="connsiteY185" fmla="*/ 172942 h 834218"/>
                <a:gd name="connsiteX186" fmla="*/ 1122787 w 3024845"/>
                <a:gd name="connsiteY186" fmla="*/ 174563 h 834218"/>
                <a:gd name="connsiteX187" fmla="*/ 1122787 w 3024845"/>
                <a:gd name="connsiteY187" fmla="*/ 185913 h 834218"/>
                <a:gd name="connsiteX188" fmla="*/ 1149134 w 3024845"/>
                <a:gd name="connsiteY188" fmla="*/ 185913 h 834218"/>
                <a:gd name="connsiteX189" fmla="*/ 1149134 w 3024845"/>
                <a:gd name="connsiteY189" fmla="*/ 216177 h 834218"/>
                <a:gd name="connsiteX190" fmla="*/ 1149894 w 3024845"/>
                <a:gd name="connsiteY190" fmla="*/ 216177 h 834218"/>
                <a:gd name="connsiteX191" fmla="*/ 1155214 w 3024845"/>
                <a:gd name="connsiteY191" fmla="*/ 216177 h 834218"/>
                <a:gd name="connsiteX192" fmla="*/ 1155214 w 3024845"/>
                <a:gd name="connsiteY192" fmla="*/ 217258 h 834218"/>
                <a:gd name="connsiteX193" fmla="*/ 1155214 w 3024845"/>
                <a:gd name="connsiteY193" fmla="*/ 224825 h 834218"/>
                <a:gd name="connsiteX194" fmla="*/ 1159268 w 3024845"/>
                <a:gd name="connsiteY194" fmla="*/ 255089 h 834218"/>
                <a:gd name="connsiteX195" fmla="*/ 1160028 w 3024845"/>
                <a:gd name="connsiteY195" fmla="*/ 255089 h 834218"/>
                <a:gd name="connsiteX196" fmla="*/ 1165348 w 3024845"/>
                <a:gd name="connsiteY196" fmla="*/ 255089 h 834218"/>
                <a:gd name="connsiteX197" fmla="*/ 1165348 w 3024845"/>
                <a:gd name="connsiteY197" fmla="*/ 255900 h 834218"/>
                <a:gd name="connsiteX198" fmla="*/ 1165348 w 3024845"/>
                <a:gd name="connsiteY198" fmla="*/ 261575 h 834218"/>
                <a:gd name="connsiteX199" fmla="*/ 1166361 w 3024845"/>
                <a:gd name="connsiteY199" fmla="*/ 261575 h 834218"/>
                <a:gd name="connsiteX200" fmla="*/ 1173454 w 3024845"/>
                <a:gd name="connsiteY200" fmla="*/ 261575 h 834218"/>
                <a:gd name="connsiteX201" fmla="*/ 1173454 w 3024845"/>
                <a:gd name="connsiteY201" fmla="*/ 291840 h 834218"/>
                <a:gd name="connsiteX202" fmla="*/ 1175481 w 3024845"/>
                <a:gd name="connsiteY202" fmla="*/ 291840 h 834218"/>
                <a:gd name="connsiteX203" fmla="*/ 1189668 w 3024845"/>
                <a:gd name="connsiteY203" fmla="*/ 291840 h 834218"/>
                <a:gd name="connsiteX204" fmla="*/ 1189668 w 3024845"/>
                <a:gd name="connsiteY204" fmla="*/ 315619 h 834218"/>
                <a:gd name="connsiteX205" fmla="*/ 1191695 w 3024845"/>
                <a:gd name="connsiteY205" fmla="*/ 317240 h 834218"/>
                <a:gd name="connsiteX206" fmla="*/ 1191695 w 3024845"/>
                <a:gd name="connsiteY206" fmla="*/ 328590 h 834218"/>
                <a:gd name="connsiteX207" fmla="*/ 1192455 w 3024845"/>
                <a:gd name="connsiteY207" fmla="*/ 328590 h 834218"/>
                <a:gd name="connsiteX208" fmla="*/ 1197775 w 3024845"/>
                <a:gd name="connsiteY208" fmla="*/ 328590 h 834218"/>
                <a:gd name="connsiteX209" fmla="*/ 1197775 w 3024845"/>
                <a:gd name="connsiteY209" fmla="*/ 352369 h 834218"/>
                <a:gd name="connsiteX210" fmla="*/ 1199041 w 3024845"/>
                <a:gd name="connsiteY210" fmla="*/ 352369 h 834218"/>
                <a:gd name="connsiteX211" fmla="*/ 1207908 w 3024845"/>
                <a:gd name="connsiteY211" fmla="*/ 352369 h 834218"/>
                <a:gd name="connsiteX212" fmla="*/ 1209935 w 3024845"/>
                <a:gd name="connsiteY212" fmla="*/ 356423 h 834218"/>
                <a:gd name="connsiteX213" fmla="*/ 1209935 w 3024845"/>
                <a:gd name="connsiteY213" fmla="*/ 369664 h 834218"/>
                <a:gd name="connsiteX214" fmla="*/ 1211455 w 3024845"/>
                <a:gd name="connsiteY214" fmla="*/ 367772 h 834218"/>
                <a:gd name="connsiteX215" fmla="*/ 1222095 w 3024845"/>
                <a:gd name="connsiteY215" fmla="*/ 354531 h 834218"/>
                <a:gd name="connsiteX216" fmla="*/ 1250469 w 3024845"/>
                <a:gd name="connsiteY216" fmla="*/ 354531 h 834218"/>
                <a:gd name="connsiteX217" fmla="*/ 1250469 w 3024845"/>
                <a:gd name="connsiteY217" fmla="*/ 441002 h 834218"/>
                <a:gd name="connsiteX218" fmla="*/ 1251229 w 3024845"/>
                <a:gd name="connsiteY218" fmla="*/ 441002 h 834218"/>
                <a:gd name="connsiteX219" fmla="*/ 1256549 w 3024845"/>
                <a:gd name="connsiteY219" fmla="*/ 441002 h 834218"/>
                <a:gd name="connsiteX220" fmla="*/ 1257309 w 3024845"/>
                <a:gd name="connsiteY220" fmla="*/ 439651 h 834218"/>
                <a:gd name="connsiteX221" fmla="*/ 1262629 w 3024845"/>
                <a:gd name="connsiteY221" fmla="*/ 430193 h 834218"/>
                <a:gd name="connsiteX222" fmla="*/ 1262629 w 3024845"/>
                <a:gd name="connsiteY222" fmla="*/ 432085 h 834218"/>
                <a:gd name="connsiteX223" fmla="*/ 1262629 w 3024845"/>
                <a:gd name="connsiteY223" fmla="*/ 445326 h 834218"/>
                <a:gd name="connsiteX224" fmla="*/ 1266682 w 3024845"/>
                <a:gd name="connsiteY224" fmla="*/ 399929 h 834218"/>
                <a:gd name="connsiteX225" fmla="*/ 1267442 w 3024845"/>
                <a:gd name="connsiteY225" fmla="*/ 399929 h 834218"/>
                <a:gd name="connsiteX226" fmla="*/ 1272762 w 3024845"/>
                <a:gd name="connsiteY226" fmla="*/ 399929 h 834218"/>
                <a:gd name="connsiteX227" fmla="*/ 1272762 w 3024845"/>
                <a:gd name="connsiteY227" fmla="*/ 335075 h 834218"/>
                <a:gd name="connsiteX228" fmla="*/ 1273776 w 3024845"/>
                <a:gd name="connsiteY228" fmla="*/ 335075 h 834218"/>
                <a:gd name="connsiteX229" fmla="*/ 1280869 w 3024845"/>
                <a:gd name="connsiteY229" fmla="*/ 335075 h 834218"/>
                <a:gd name="connsiteX230" fmla="*/ 1293029 w 3024845"/>
                <a:gd name="connsiteY230" fmla="*/ 291840 h 834218"/>
                <a:gd name="connsiteX231" fmla="*/ 1294296 w 3024845"/>
                <a:gd name="connsiteY231" fmla="*/ 291840 h 834218"/>
                <a:gd name="connsiteX232" fmla="*/ 1303163 w 3024845"/>
                <a:gd name="connsiteY232" fmla="*/ 291840 h 834218"/>
                <a:gd name="connsiteX233" fmla="*/ 1313296 w 3024845"/>
                <a:gd name="connsiteY233" fmla="*/ 335075 h 834218"/>
                <a:gd name="connsiteX234" fmla="*/ 1314309 w 3024845"/>
                <a:gd name="connsiteY234" fmla="*/ 335075 h 834218"/>
                <a:gd name="connsiteX235" fmla="*/ 1321403 w 3024845"/>
                <a:gd name="connsiteY235" fmla="*/ 335075 h 834218"/>
                <a:gd name="connsiteX236" fmla="*/ 1321403 w 3024845"/>
                <a:gd name="connsiteY236" fmla="*/ 373987 h 834218"/>
                <a:gd name="connsiteX237" fmla="*/ 1323176 w 3024845"/>
                <a:gd name="connsiteY237" fmla="*/ 373987 h 834218"/>
                <a:gd name="connsiteX238" fmla="*/ 1335590 w 3024845"/>
                <a:gd name="connsiteY238" fmla="*/ 373987 h 834218"/>
                <a:gd name="connsiteX239" fmla="*/ 1335590 w 3024845"/>
                <a:gd name="connsiteY239" fmla="*/ 376149 h 834218"/>
                <a:gd name="connsiteX240" fmla="*/ 1335590 w 3024845"/>
                <a:gd name="connsiteY240" fmla="*/ 391281 h 834218"/>
                <a:gd name="connsiteX241" fmla="*/ 1339643 w 3024845"/>
                <a:gd name="connsiteY241" fmla="*/ 389120 h 834218"/>
                <a:gd name="connsiteX242" fmla="*/ 1339643 w 3024845"/>
                <a:gd name="connsiteY242" fmla="*/ 373987 h 834218"/>
                <a:gd name="connsiteX243" fmla="*/ 1341163 w 3024845"/>
                <a:gd name="connsiteY243" fmla="*/ 373987 h 834218"/>
                <a:gd name="connsiteX244" fmla="*/ 1351803 w 3024845"/>
                <a:gd name="connsiteY244" fmla="*/ 373987 h 834218"/>
                <a:gd name="connsiteX245" fmla="*/ 1351803 w 3024845"/>
                <a:gd name="connsiteY245" fmla="*/ 375608 h 834218"/>
                <a:gd name="connsiteX246" fmla="*/ 1351803 w 3024845"/>
                <a:gd name="connsiteY246" fmla="*/ 386958 h 834218"/>
                <a:gd name="connsiteX247" fmla="*/ 1382204 w 3024845"/>
                <a:gd name="connsiteY247" fmla="*/ 386958 h 834218"/>
                <a:gd name="connsiteX248" fmla="*/ 1382204 w 3024845"/>
                <a:gd name="connsiteY248" fmla="*/ 350208 h 834218"/>
                <a:gd name="connsiteX249" fmla="*/ 1383470 w 3024845"/>
                <a:gd name="connsiteY249" fmla="*/ 350208 h 834218"/>
                <a:gd name="connsiteX250" fmla="*/ 1392337 w 3024845"/>
                <a:gd name="connsiteY250" fmla="*/ 350208 h 834218"/>
                <a:gd name="connsiteX251" fmla="*/ 1392337 w 3024845"/>
                <a:gd name="connsiteY251" fmla="*/ 371825 h 834218"/>
                <a:gd name="connsiteX252" fmla="*/ 1394364 w 3024845"/>
                <a:gd name="connsiteY252" fmla="*/ 339399 h 834218"/>
                <a:gd name="connsiteX253" fmla="*/ 1416657 w 3024845"/>
                <a:gd name="connsiteY253" fmla="*/ 339399 h 834218"/>
                <a:gd name="connsiteX254" fmla="*/ 1416657 w 3024845"/>
                <a:gd name="connsiteY254" fmla="*/ 337777 h 834218"/>
                <a:gd name="connsiteX255" fmla="*/ 1416657 w 3024845"/>
                <a:gd name="connsiteY255" fmla="*/ 326428 h 834218"/>
                <a:gd name="connsiteX256" fmla="*/ 1417417 w 3024845"/>
                <a:gd name="connsiteY256" fmla="*/ 326428 h 834218"/>
                <a:gd name="connsiteX257" fmla="*/ 1422737 w 3024845"/>
                <a:gd name="connsiteY257" fmla="*/ 326428 h 834218"/>
                <a:gd name="connsiteX258" fmla="*/ 1422737 w 3024845"/>
                <a:gd name="connsiteY258" fmla="*/ 324537 h 834218"/>
                <a:gd name="connsiteX259" fmla="*/ 1422737 w 3024845"/>
                <a:gd name="connsiteY259" fmla="*/ 311296 h 834218"/>
                <a:gd name="connsiteX260" fmla="*/ 1426791 w 3024845"/>
                <a:gd name="connsiteY260" fmla="*/ 317781 h 834218"/>
                <a:gd name="connsiteX261" fmla="*/ 1429071 w 3024845"/>
                <a:gd name="connsiteY261" fmla="*/ 317781 h 834218"/>
                <a:gd name="connsiteX262" fmla="*/ 1445031 w 3024845"/>
                <a:gd name="connsiteY262" fmla="*/ 317781 h 834218"/>
                <a:gd name="connsiteX263" fmla="*/ 1445031 w 3024845"/>
                <a:gd name="connsiteY263" fmla="*/ 316970 h 834218"/>
                <a:gd name="connsiteX264" fmla="*/ 1445031 w 3024845"/>
                <a:gd name="connsiteY264" fmla="*/ 311296 h 834218"/>
                <a:gd name="connsiteX265" fmla="*/ 1445791 w 3024845"/>
                <a:gd name="connsiteY265" fmla="*/ 311296 h 834218"/>
                <a:gd name="connsiteX266" fmla="*/ 1451111 w 3024845"/>
                <a:gd name="connsiteY266" fmla="*/ 311296 h 834218"/>
                <a:gd name="connsiteX267" fmla="*/ 1451111 w 3024845"/>
                <a:gd name="connsiteY267" fmla="*/ 312647 h 834218"/>
                <a:gd name="connsiteX268" fmla="*/ 1451111 w 3024845"/>
                <a:gd name="connsiteY268" fmla="*/ 322105 h 834218"/>
                <a:gd name="connsiteX269" fmla="*/ 1489618 w 3024845"/>
                <a:gd name="connsiteY269" fmla="*/ 322105 h 834218"/>
                <a:gd name="connsiteX270" fmla="*/ 1489618 w 3024845"/>
                <a:gd name="connsiteY270" fmla="*/ 460458 h 834218"/>
                <a:gd name="connsiteX271" fmla="*/ 1491138 w 3024845"/>
                <a:gd name="connsiteY271" fmla="*/ 460458 h 834218"/>
                <a:gd name="connsiteX272" fmla="*/ 1501778 w 3024845"/>
                <a:gd name="connsiteY272" fmla="*/ 460458 h 834218"/>
                <a:gd name="connsiteX273" fmla="*/ 1501778 w 3024845"/>
                <a:gd name="connsiteY273" fmla="*/ 447488 h 834218"/>
                <a:gd name="connsiteX274" fmla="*/ 1505832 w 3024845"/>
                <a:gd name="connsiteY274" fmla="*/ 447488 h 834218"/>
                <a:gd name="connsiteX275" fmla="*/ 1505832 w 3024845"/>
                <a:gd name="connsiteY275" fmla="*/ 460458 h 834218"/>
                <a:gd name="connsiteX276" fmla="*/ 1536232 w 3024845"/>
                <a:gd name="connsiteY276" fmla="*/ 460458 h 834218"/>
                <a:gd name="connsiteX277" fmla="*/ 1536232 w 3024845"/>
                <a:gd name="connsiteY277" fmla="*/ 430193 h 834218"/>
                <a:gd name="connsiteX278" fmla="*/ 1548392 w 3024845"/>
                <a:gd name="connsiteY278" fmla="*/ 430193 h 834218"/>
                <a:gd name="connsiteX279" fmla="*/ 1560552 w 3024845"/>
                <a:gd name="connsiteY279" fmla="*/ 428032 h 834218"/>
                <a:gd name="connsiteX280" fmla="*/ 1564606 w 3024845"/>
                <a:gd name="connsiteY280" fmla="*/ 430193 h 834218"/>
                <a:gd name="connsiteX281" fmla="*/ 1574739 w 3024845"/>
                <a:gd name="connsiteY281" fmla="*/ 430193 h 834218"/>
                <a:gd name="connsiteX282" fmla="*/ 1574739 w 3024845"/>
                <a:gd name="connsiteY282" fmla="*/ 460458 h 834218"/>
                <a:gd name="connsiteX283" fmla="*/ 1582846 w 3024845"/>
                <a:gd name="connsiteY283" fmla="*/ 460458 h 834218"/>
                <a:gd name="connsiteX284" fmla="*/ 1582846 w 3024845"/>
                <a:gd name="connsiteY284" fmla="*/ 477753 h 834218"/>
                <a:gd name="connsiteX285" fmla="*/ 1592182 w 3024845"/>
                <a:gd name="connsiteY285" fmla="*/ 478658 h 834218"/>
                <a:gd name="connsiteX286" fmla="*/ 1605140 w 3024845"/>
                <a:gd name="connsiteY286" fmla="*/ 478658 h 834218"/>
                <a:gd name="connsiteX287" fmla="*/ 1605140 w 3024845"/>
                <a:gd name="connsiteY287" fmla="*/ 462620 h 834218"/>
                <a:gd name="connsiteX288" fmla="*/ 1673096 w 3024845"/>
                <a:gd name="connsiteY288" fmla="*/ 462620 h 834218"/>
                <a:gd name="connsiteX289" fmla="*/ 1673096 w 3024845"/>
                <a:gd name="connsiteY289" fmla="*/ 377367 h 834218"/>
                <a:gd name="connsiteX290" fmla="*/ 1745104 w 3024845"/>
                <a:gd name="connsiteY290" fmla="*/ 377367 h 834218"/>
                <a:gd name="connsiteX291" fmla="*/ 1745104 w 3024845"/>
                <a:gd name="connsiteY291" fmla="*/ 456135 h 834218"/>
                <a:gd name="connsiteX292" fmla="*/ 1747008 w 3024845"/>
                <a:gd name="connsiteY292" fmla="*/ 456135 h 834218"/>
                <a:gd name="connsiteX293" fmla="*/ 1748250 w 3024845"/>
                <a:gd name="connsiteY293" fmla="*/ 478658 h 834218"/>
                <a:gd name="connsiteX294" fmla="*/ 1757926 w 3024845"/>
                <a:gd name="connsiteY294" fmla="*/ 478658 h 834218"/>
                <a:gd name="connsiteX295" fmla="*/ 1759168 w 3024845"/>
                <a:gd name="connsiteY295" fmla="*/ 456135 h 834218"/>
                <a:gd name="connsiteX296" fmla="*/ 1765248 w 3024845"/>
                <a:gd name="connsiteY296" fmla="*/ 456135 h 834218"/>
                <a:gd name="connsiteX297" fmla="*/ 1766490 w 3024845"/>
                <a:gd name="connsiteY297" fmla="*/ 478658 h 834218"/>
                <a:gd name="connsiteX298" fmla="*/ 1817112 w 3024845"/>
                <a:gd name="connsiteY298" fmla="*/ 478658 h 834218"/>
                <a:gd name="connsiteX299" fmla="*/ 1817112 w 3024845"/>
                <a:gd name="connsiteY299" fmla="*/ 315630 h 834218"/>
                <a:gd name="connsiteX300" fmla="*/ 2014439 w 3024845"/>
                <a:gd name="connsiteY300" fmla="*/ 315630 h 834218"/>
                <a:gd name="connsiteX301" fmla="*/ 2014439 w 3024845"/>
                <a:gd name="connsiteY301" fmla="*/ 478658 h 834218"/>
                <a:gd name="connsiteX302" fmla="*/ 2033136 w 3024845"/>
                <a:gd name="connsiteY302" fmla="*/ 478658 h 834218"/>
                <a:gd name="connsiteX303" fmla="*/ 2033136 w 3024845"/>
                <a:gd name="connsiteY303" fmla="*/ 395965 h 834218"/>
                <a:gd name="connsiteX304" fmla="*/ 2128256 w 3024845"/>
                <a:gd name="connsiteY304" fmla="*/ 395965 h 834218"/>
                <a:gd name="connsiteX305" fmla="*/ 2180720 w 3024845"/>
                <a:gd name="connsiteY305" fmla="*/ 330752 h 834218"/>
                <a:gd name="connsiteX306" fmla="*/ 2245574 w 3024845"/>
                <a:gd name="connsiteY306" fmla="*/ 330752 h 834218"/>
                <a:gd name="connsiteX307" fmla="*/ 2245574 w 3024845"/>
                <a:gd name="connsiteY307" fmla="*/ 406414 h 834218"/>
                <a:gd name="connsiteX308" fmla="*/ 2253681 w 3024845"/>
                <a:gd name="connsiteY308" fmla="*/ 406414 h 834218"/>
                <a:gd name="connsiteX309" fmla="*/ 2255708 w 3024845"/>
                <a:gd name="connsiteY309" fmla="*/ 399929 h 834218"/>
                <a:gd name="connsiteX310" fmla="*/ 2261788 w 3024845"/>
                <a:gd name="connsiteY310" fmla="*/ 399929 h 834218"/>
                <a:gd name="connsiteX311" fmla="*/ 2263815 w 3024845"/>
                <a:gd name="connsiteY311" fmla="*/ 408576 h 834218"/>
                <a:gd name="connsiteX312" fmla="*/ 2275975 w 3024845"/>
                <a:gd name="connsiteY312" fmla="*/ 408576 h 834218"/>
                <a:gd name="connsiteX313" fmla="*/ 2275975 w 3024845"/>
                <a:gd name="connsiteY313" fmla="*/ 402090 h 834218"/>
                <a:gd name="connsiteX314" fmla="*/ 2298268 w 3024845"/>
                <a:gd name="connsiteY314" fmla="*/ 402090 h 834218"/>
                <a:gd name="connsiteX315" fmla="*/ 2298268 w 3024845"/>
                <a:gd name="connsiteY315" fmla="*/ 408576 h 834218"/>
                <a:gd name="connsiteX316" fmla="*/ 2318535 w 3024845"/>
                <a:gd name="connsiteY316" fmla="*/ 408576 h 834218"/>
                <a:gd name="connsiteX317" fmla="*/ 2318535 w 3024845"/>
                <a:gd name="connsiteY317" fmla="*/ 453973 h 834218"/>
                <a:gd name="connsiteX318" fmla="*/ 2332722 w 3024845"/>
                <a:gd name="connsiteY318" fmla="*/ 453973 h 834218"/>
                <a:gd name="connsiteX319" fmla="*/ 2332722 w 3024845"/>
                <a:gd name="connsiteY319" fmla="*/ 441002 h 834218"/>
                <a:gd name="connsiteX320" fmla="*/ 2348936 w 3024845"/>
                <a:gd name="connsiteY320" fmla="*/ 441002 h 834218"/>
                <a:gd name="connsiteX321" fmla="*/ 2348936 w 3024845"/>
                <a:gd name="connsiteY321" fmla="*/ 261575 h 834218"/>
                <a:gd name="connsiteX322" fmla="*/ 2355016 w 3024845"/>
                <a:gd name="connsiteY322" fmla="*/ 255089 h 834218"/>
                <a:gd name="connsiteX323" fmla="*/ 2427977 w 3024845"/>
                <a:gd name="connsiteY323" fmla="*/ 255089 h 834218"/>
                <a:gd name="connsiteX324" fmla="*/ 2427977 w 3024845"/>
                <a:gd name="connsiteY324" fmla="*/ 263737 h 834218"/>
                <a:gd name="connsiteX325" fmla="*/ 2438110 w 3024845"/>
                <a:gd name="connsiteY325" fmla="*/ 263737 h 834218"/>
                <a:gd name="connsiteX326" fmla="*/ 2438110 w 3024845"/>
                <a:gd name="connsiteY326" fmla="*/ 378311 h 834218"/>
                <a:gd name="connsiteX327" fmla="*/ 2460404 w 3024845"/>
                <a:gd name="connsiteY327" fmla="*/ 378311 h 834218"/>
                <a:gd name="connsiteX328" fmla="*/ 2460404 w 3024845"/>
                <a:gd name="connsiteY328" fmla="*/ 311296 h 834218"/>
                <a:gd name="connsiteX329" fmla="*/ 2486751 w 3024845"/>
                <a:gd name="connsiteY329" fmla="*/ 311296 h 834218"/>
                <a:gd name="connsiteX330" fmla="*/ 2490804 w 3024845"/>
                <a:gd name="connsiteY330" fmla="*/ 306972 h 834218"/>
                <a:gd name="connsiteX331" fmla="*/ 2498911 w 3024845"/>
                <a:gd name="connsiteY331" fmla="*/ 306972 h 834218"/>
                <a:gd name="connsiteX332" fmla="*/ 2502964 w 3024845"/>
                <a:gd name="connsiteY332" fmla="*/ 311296 h 834218"/>
                <a:gd name="connsiteX333" fmla="*/ 2525258 w 3024845"/>
                <a:gd name="connsiteY333" fmla="*/ 311296 h 834218"/>
                <a:gd name="connsiteX334" fmla="*/ 2525258 w 3024845"/>
                <a:gd name="connsiteY334" fmla="*/ 194560 h 834218"/>
                <a:gd name="connsiteX335" fmla="*/ 2582005 w 3024845"/>
                <a:gd name="connsiteY335" fmla="*/ 183751 h 834218"/>
                <a:gd name="connsiteX336" fmla="*/ 2582005 w 3024845"/>
                <a:gd name="connsiteY336" fmla="*/ 184832 h 834218"/>
                <a:gd name="connsiteX337" fmla="*/ 2582005 w 3024845"/>
                <a:gd name="connsiteY337" fmla="*/ 192398 h 834218"/>
                <a:gd name="connsiteX338" fmla="*/ 2608352 w 3024845"/>
                <a:gd name="connsiteY338" fmla="*/ 192398 h 834218"/>
                <a:gd name="connsiteX339" fmla="*/ 2608352 w 3024845"/>
                <a:gd name="connsiteY339" fmla="*/ 447488 h 834218"/>
                <a:gd name="connsiteX340" fmla="*/ 2630646 w 3024845"/>
                <a:gd name="connsiteY340" fmla="*/ 447488 h 834218"/>
                <a:gd name="connsiteX341" fmla="*/ 2630646 w 3024845"/>
                <a:gd name="connsiteY341" fmla="*/ 443164 h 834218"/>
                <a:gd name="connsiteX342" fmla="*/ 2642806 w 3024845"/>
                <a:gd name="connsiteY342" fmla="*/ 443164 h 834218"/>
                <a:gd name="connsiteX343" fmla="*/ 2642806 w 3024845"/>
                <a:gd name="connsiteY343" fmla="*/ 447488 h 834218"/>
                <a:gd name="connsiteX344" fmla="*/ 2667126 w 3024845"/>
                <a:gd name="connsiteY344" fmla="*/ 447488 h 834218"/>
                <a:gd name="connsiteX345" fmla="*/ 2667126 w 3024845"/>
                <a:gd name="connsiteY345" fmla="*/ 434517 h 834218"/>
                <a:gd name="connsiteX346" fmla="*/ 2695500 w 3024845"/>
                <a:gd name="connsiteY346" fmla="*/ 434517 h 834218"/>
                <a:gd name="connsiteX347" fmla="*/ 2707660 w 3024845"/>
                <a:gd name="connsiteY347" fmla="*/ 430193 h 834218"/>
                <a:gd name="connsiteX348" fmla="*/ 2727927 w 3024845"/>
                <a:gd name="connsiteY348" fmla="*/ 434517 h 834218"/>
                <a:gd name="connsiteX349" fmla="*/ 2727927 w 3024845"/>
                <a:gd name="connsiteY349" fmla="*/ 417223 h 834218"/>
                <a:gd name="connsiteX350" fmla="*/ 2736034 w 3024845"/>
                <a:gd name="connsiteY350" fmla="*/ 417223 h 834218"/>
                <a:gd name="connsiteX351" fmla="*/ 2736034 w 3024845"/>
                <a:gd name="connsiteY351" fmla="*/ 404252 h 834218"/>
                <a:gd name="connsiteX352" fmla="*/ 2792781 w 3024845"/>
                <a:gd name="connsiteY352" fmla="*/ 404252 h 834218"/>
                <a:gd name="connsiteX353" fmla="*/ 2792781 w 3024845"/>
                <a:gd name="connsiteY353" fmla="*/ 373987 h 834218"/>
                <a:gd name="connsiteX354" fmla="*/ 2811021 w 3024845"/>
                <a:gd name="connsiteY354" fmla="*/ 373987 h 834218"/>
                <a:gd name="connsiteX355" fmla="*/ 2811021 w 3024845"/>
                <a:gd name="connsiteY355" fmla="*/ 367502 h 834218"/>
                <a:gd name="connsiteX356" fmla="*/ 2823181 w 3024845"/>
                <a:gd name="connsiteY356" fmla="*/ 367502 h 834218"/>
                <a:gd name="connsiteX357" fmla="*/ 2823181 w 3024845"/>
                <a:gd name="connsiteY357" fmla="*/ 373987 h 834218"/>
                <a:gd name="connsiteX358" fmla="*/ 2839395 w 3024845"/>
                <a:gd name="connsiteY358" fmla="*/ 373987 h 834218"/>
                <a:gd name="connsiteX359" fmla="*/ 2839395 w 3024845"/>
                <a:gd name="connsiteY359" fmla="*/ 423708 h 834218"/>
                <a:gd name="connsiteX360" fmla="*/ 2871822 w 3024845"/>
                <a:gd name="connsiteY360" fmla="*/ 423708 h 834218"/>
                <a:gd name="connsiteX361" fmla="*/ 2871822 w 3024845"/>
                <a:gd name="connsiteY361" fmla="*/ 397767 h 834218"/>
                <a:gd name="connsiteX362" fmla="*/ 2910329 w 3024845"/>
                <a:gd name="connsiteY362" fmla="*/ 397767 h 834218"/>
                <a:gd name="connsiteX363" fmla="*/ 2910329 w 3024845"/>
                <a:gd name="connsiteY363" fmla="*/ 367502 h 834218"/>
                <a:gd name="connsiteX364" fmla="*/ 2958970 w 3024845"/>
                <a:gd name="connsiteY364" fmla="*/ 367502 h 834218"/>
                <a:gd name="connsiteX365" fmla="*/ 2958970 w 3024845"/>
                <a:gd name="connsiteY365" fmla="*/ 478658 h 834218"/>
                <a:gd name="connsiteX366" fmla="*/ 2958970 w 3024845"/>
                <a:gd name="connsiteY366" fmla="*/ 492437 h 834218"/>
                <a:gd name="connsiteX367" fmla="*/ 3024845 w 3024845"/>
                <a:gd name="connsiteY367" fmla="*/ 492437 h 834218"/>
                <a:gd name="connsiteX368" fmla="*/ 3024845 w 3024845"/>
                <a:gd name="connsiteY368" fmla="*/ 834218 h 834218"/>
                <a:gd name="connsiteX369" fmla="*/ 2054 w 3024845"/>
                <a:gd name="connsiteY369" fmla="*/ 831885 h 834218"/>
                <a:gd name="connsiteX370" fmla="*/ 0 w 3024845"/>
                <a:gd name="connsiteY370" fmla="*/ 397767 h 834218"/>
                <a:gd name="connsiteX371" fmla="*/ 20267 w 3024845"/>
                <a:gd name="connsiteY371" fmla="*/ 397767 h 834218"/>
                <a:gd name="connsiteX372" fmla="*/ 20774 w 3024845"/>
                <a:gd name="connsiteY372" fmla="*/ 396686 h 834218"/>
                <a:gd name="connsiteX373" fmla="*/ 24320 w 3024845"/>
                <a:gd name="connsiteY373" fmla="*/ 389120 h 834218"/>
                <a:gd name="connsiteX374" fmla="*/ 26094 w 3024845"/>
                <a:gd name="connsiteY374" fmla="*/ 389390 h 834218"/>
                <a:gd name="connsiteX375" fmla="*/ 38507 w 3024845"/>
                <a:gd name="connsiteY375" fmla="*/ 391281 h 834218"/>
                <a:gd name="connsiteX376" fmla="*/ 39014 w 3024845"/>
                <a:gd name="connsiteY376" fmla="*/ 392633 h 834218"/>
                <a:gd name="connsiteX377" fmla="*/ 42560 w 3024845"/>
                <a:gd name="connsiteY377" fmla="*/ 402090 h 834218"/>
                <a:gd name="connsiteX378" fmla="*/ 68907 w 3024845"/>
                <a:gd name="connsiteY378" fmla="*/ 404252 h 834218"/>
                <a:gd name="connsiteX379" fmla="*/ 68907 w 3024845"/>
                <a:gd name="connsiteY379" fmla="*/ 281031 h 834218"/>
                <a:gd name="connsiteX380" fmla="*/ 70934 w 3024845"/>
                <a:gd name="connsiteY380" fmla="*/ 281031 h 834218"/>
                <a:gd name="connsiteX381" fmla="*/ 85121 w 3024845"/>
                <a:gd name="connsiteY381" fmla="*/ 281031 h 834218"/>
                <a:gd name="connsiteX382" fmla="*/ 85121 w 3024845"/>
                <a:gd name="connsiteY382" fmla="*/ 144839 h 834218"/>
                <a:gd name="connsiteX383" fmla="*/ 86894 w 3024845"/>
                <a:gd name="connsiteY383" fmla="*/ 144839 h 834218"/>
                <a:gd name="connsiteX384" fmla="*/ 99308 w 3024845"/>
                <a:gd name="connsiteY384" fmla="*/ 144839 h 834218"/>
                <a:gd name="connsiteX385" fmla="*/ 99308 w 3024845"/>
                <a:gd name="connsiteY385" fmla="*/ 30265 h 834218"/>
                <a:gd name="connsiteX386" fmla="*/ 103361 w 3024845"/>
                <a:gd name="connsiteY386" fmla="*/ 2161 h 834218"/>
                <a:gd name="connsiteX0" fmla="*/ 99308 w 3024845"/>
                <a:gd name="connsiteY0" fmla="*/ 36988 h 840941"/>
                <a:gd name="connsiteX1" fmla="*/ 200642 w 3024845"/>
                <a:gd name="connsiteY1" fmla="*/ 6723 h 840941"/>
                <a:gd name="connsiteX2" fmla="*/ 220909 w 3024845"/>
                <a:gd name="connsiteY2" fmla="*/ 151562 h 840941"/>
                <a:gd name="connsiteX3" fmla="*/ 223189 w 3024845"/>
                <a:gd name="connsiteY3" fmla="*/ 151562 h 840941"/>
                <a:gd name="connsiteX4" fmla="*/ 239150 w 3024845"/>
                <a:gd name="connsiteY4" fmla="*/ 151562 h 840941"/>
                <a:gd name="connsiteX5" fmla="*/ 239150 w 3024845"/>
                <a:gd name="connsiteY5" fmla="*/ 292077 h 840941"/>
                <a:gd name="connsiteX6" fmla="*/ 240670 w 3024845"/>
                <a:gd name="connsiteY6" fmla="*/ 291807 h 840941"/>
                <a:gd name="connsiteX7" fmla="*/ 251310 w 3024845"/>
                <a:gd name="connsiteY7" fmla="*/ 289916 h 840941"/>
                <a:gd name="connsiteX8" fmla="*/ 249283 w 3024845"/>
                <a:gd name="connsiteY8" fmla="*/ 378548 h 840941"/>
                <a:gd name="connsiteX9" fmla="*/ 250803 w 3024845"/>
                <a:gd name="connsiteY9" fmla="*/ 378819 h 840941"/>
                <a:gd name="connsiteX10" fmla="*/ 261443 w 3024845"/>
                <a:gd name="connsiteY10" fmla="*/ 380710 h 840941"/>
                <a:gd name="connsiteX11" fmla="*/ 261696 w 3024845"/>
                <a:gd name="connsiteY11" fmla="*/ 381521 h 840941"/>
                <a:gd name="connsiteX12" fmla="*/ 263470 w 3024845"/>
                <a:gd name="connsiteY12" fmla="*/ 387196 h 840941"/>
                <a:gd name="connsiteX13" fmla="*/ 264230 w 3024845"/>
                <a:gd name="connsiteY13" fmla="*/ 384764 h 840941"/>
                <a:gd name="connsiteX14" fmla="*/ 269550 w 3024845"/>
                <a:gd name="connsiteY14" fmla="*/ 367740 h 840941"/>
                <a:gd name="connsiteX15" fmla="*/ 271323 w 3024845"/>
                <a:gd name="connsiteY15" fmla="*/ 367740 h 840941"/>
                <a:gd name="connsiteX16" fmla="*/ 283737 w 3024845"/>
                <a:gd name="connsiteY16" fmla="*/ 367740 h 840941"/>
                <a:gd name="connsiteX17" fmla="*/ 283737 w 3024845"/>
                <a:gd name="connsiteY17" fmla="*/ 400166 h 840941"/>
                <a:gd name="connsiteX18" fmla="*/ 284750 w 3024845"/>
                <a:gd name="connsiteY18" fmla="*/ 400707 h 840941"/>
                <a:gd name="connsiteX19" fmla="*/ 291844 w 3024845"/>
                <a:gd name="connsiteY19" fmla="*/ 404490 h 840941"/>
                <a:gd name="connsiteX20" fmla="*/ 291844 w 3024845"/>
                <a:gd name="connsiteY20" fmla="*/ 405841 h 840941"/>
                <a:gd name="connsiteX21" fmla="*/ 291844 w 3024845"/>
                <a:gd name="connsiteY21" fmla="*/ 415299 h 840941"/>
                <a:gd name="connsiteX22" fmla="*/ 336431 w 3024845"/>
                <a:gd name="connsiteY22" fmla="*/ 415299 h 840941"/>
                <a:gd name="connsiteX23" fmla="*/ 336431 w 3024845"/>
                <a:gd name="connsiteY23" fmla="*/ 416380 h 840941"/>
                <a:gd name="connsiteX24" fmla="*/ 336431 w 3024845"/>
                <a:gd name="connsiteY24" fmla="*/ 423946 h 840941"/>
                <a:gd name="connsiteX25" fmla="*/ 338457 w 3024845"/>
                <a:gd name="connsiteY25" fmla="*/ 423946 h 840941"/>
                <a:gd name="connsiteX26" fmla="*/ 352644 w 3024845"/>
                <a:gd name="connsiteY26" fmla="*/ 423946 h 840941"/>
                <a:gd name="connsiteX27" fmla="*/ 352644 w 3024845"/>
                <a:gd name="connsiteY27" fmla="*/ 393681 h 840941"/>
                <a:gd name="connsiteX28" fmla="*/ 397231 w 3024845"/>
                <a:gd name="connsiteY28" fmla="*/ 393681 h 840941"/>
                <a:gd name="connsiteX29" fmla="*/ 397231 w 3024845"/>
                <a:gd name="connsiteY29" fmla="*/ 392330 h 840941"/>
                <a:gd name="connsiteX30" fmla="*/ 397231 w 3024845"/>
                <a:gd name="connsiteY30" fmla="*/ 382872 h 840941"/>
                <a:gd name="connsiteX31" fmla="*/ 398245 w 3024845"/>
                <a:gd name="connsiteY31" fmla="*/ 382872 h 840941"/>
                <a:gd name="connsiteX32" fmla="*/ 405338 w 3024845"/>
                <a:gd name="connsiteY32" fmla="*/ 382872 h 840941"/>
                <a:gd name="connsiteX33" fmla="*/ 405338 w 3024845"/>
                <a:gd name="connsiteY33" fmla="*/ 380981 h 840941"/>
                <a:gd name="connsiteX34" fmla="*/ 405338 w 3024845"/>
                <a:gd name="connsiteY34" fmla="*/ 367740 h 840941"/>
                <a:gd name="connsiteX35" fmla="*/ 406098 w 3024845"/>
                <a:gd name="connsiteY35" fmla="*/ 367740 h 840941"/>
                <a:gd name="connsiteX36" fmla="*/ 411418 w 3024845"/>
                <a:gd name="connsiteY36" fmla="*/ 367740 h 840941"/>
                <a:gd name="connsiteX37" fmla="*/ 411418 w 3024845"/>
                <a:gd name="connsiteY37" fmla="*/ 366659 h 840941"/>
                <a:gd name="connsiteX38" fmla="*/ 411418 w 3024845"/>
                <a:gd name="connsiteY38" fmla="*/ 359092 h 840941"/>
                <a:gd name="connsiteX39" fmla="*/ 413445 w 3024845"/>
                <a:gd name="connsiteY39" fmla="*/ 359092 h 840941"/>
                <a:gd name="connsiteX40" fmla="*/ 427632 w 3024845"/>
                <a:gd name="connsiteY40" fmla="*/ 359092 h 840941"/>
                <a:gd name="connsiteX41" fmla="*/ 427632 w 3024845"/>
                <a:gd name="connsiteY41" fmla="*/ 360173 h 840941"/>
                <a:gd name="connsiteX42" fmla="*/ 427632 w 3024845"/>
                <a:gd name="connsiteY42" fmla="*/ 367740 h 840941"/>
                <a:gd name="connsiteX43" fmla="*/ 449925 w 3024845"/>
                <a:gd name="connsiteY43" fmla="*/ 367740 h 840941"/>
                <a:gd name="connsiteX44" fmla="*/ 449925 w 3024845"/>
                <a:gd name="connsiteY44" fmla="*/ 365848 h 840941"/>
                <a:gd name="connsiteX45" fmla="*/ 449925 w 3024845"/>
                <a:gd name="connsiteY45" fmla="*/ 352607 h 840941"/>
                <a:gd name="connsiteX46" fmla="*/ 451699 w 3024845"/>
                <a:gd name="connsiteY46" fmla="*/ 352607 h 840941"/>
                <a:gd name="connsiteX47" fmla="*/ 464112 w 3024845"/>
                <a:gd name="connsiteY47" fmla="*/ 352607 h 840941"/>
                <a:gd name="connsiteX48" fmla="*/ 464112 w 3024845"/>
                <a:gd name="connsiteY48" fmla="*/ 376387 h 840941"/>
                <a:gd name="connsiteX49" fmla="*/ 465126 w 3024845"/>
                <a:gd name="connsiteY49" fmla="*/ 376387 h 840941"/>
                <a:gd name="connsiteX50" fmla="*/ 472219 w 3024845"/>
                <a:gd name="connsiteY50" fmla="*/ 376387 h 840941"/>
                <a:gd name="connsiteX51" fmla="*/ 472219 w 3024845"/>
                <a:gd name="connsiteY51" fmla="*/ 375306 h 840941"/>
                <a:gd name="connsiteX52" fmla="*/ 472219 w 3024845"/>
                <a:gd name="connsiteY52" fmla="*/ 367740 h 840941"/>
                <a:gd name="connsiteX53" fmla="*/ 473992 w 3024845"/>
                <a:gd name="connsiteY53" fmla="*/ 367740 h 840941"/>
                <a:gd name="connsiteX54" fmla="*/ 486406 w 3024845"/>
                <a:gd name="connsiteY54" fmla="*/ 367740 h 840941"/>
                <a:gd name="connsiteX55" fmla="*/ 486406 w 3024845"/>
                <a:gd name="connsiteY55" fmla="*/ 393681 h 840941"/>
                <a:gd name="connsiteX56" fmla="*/ 488433 w 3024845"/>
                <a:gd name="connsiteY56" fmla="*/ 393681 h 840941"/>
                <a:gd name="connsiteX57" fmla="*/ 502619 w 3024845"/>
                <a:gd name="connsiteY57" fmla="*/ 393681 h 840941"/>
                <a:gd name="connsiteX58" fmla="*/ 502619 w 3024845"/>
                <a:gd name="connsiteY58" fmla="*/ 395302 h 840941"/>
                <a:gd name="connsiteX59" fmla="*/ 502619 w 3024845"/>
                <a:gd name="connsiteY59" fmla="*/ 406652 h 840941"/>
                <a:gd name="connsiteX60" fmla="*/ 503379 w 3024845"/>
                <a:gd name="connsiteY60" fmla="*/ 406652 h 840941"/>
                <a:gd name="connsiteX61" fmla="*/ 508700 w 3024845"/>
                <a:gd name="connsiteY61" fmla="*/ 406652 h 840941"/>
                <a:gd name="connsiteX62" fmla="*/ 508700 w 3024845"/>
                <a:gd name="connsiteY62" fmla="*/ 405841 h 840941"/>
                <a:gd name="connsiteX63" fmla="*/ 508700 w 3024845"/>
                <a:gd name="connsiteY63" fmla="*/ 400166 h 840941"/>
                <a:gd name="connsiteX64" fmla="*/ 539100 w 3024845"/>
                <a:gd name="connsiteY64" fmla="*/ 400166 h 840941"/>
                <a:gd name="connsiteX65" fmla="*/ 539100 w 3024845"/>
                <a:gd name="connsiteY65" fmla="*/ 423946 h 840941"/>
                <a:gd name="connsiteX66" fmla="*/ 540113 w 3024845"/>
                <a:gd name="connsiteY66" fmla="*/ 423946 h 840941"/>
                <a:gd name="connsiteX67" fmla="*/ 547207 w 3024845"/>
                <a:gd name="connsiteY67" fmla="*/ 423946 h 840941"/>
                <a:gd name="connsiteX68" fmla="*/ 547207 w 3024845"/>
                <a:gd name="connsiteY68" fmla="*/ 425027 h 840941"/>
                <a:gd name="connsiteX69" fmla="*/ 547207 w 3024845"/>
                <a:gd name="connsiteY69" fmla="*/ 432593 h 840941"/>
                <a:gd name="connsiteX70" fmla="*/ 547967 w 3024845"/>
                <a:gd name="connsiteY70" fmla="*/ 432593 h 840941"/>
                <a:gd name="connsiteX71" fmla="*/ 553287 w 3024845"/>
                <a:gd name="connsiteY71" fmla="*/ 432593 h 840941"/>
                <a:gd name="connsiteX72" fmla="*/ 553287 w 3024845"/>
                <a:gd name="connsiteY72" fmla="*/ 430431 h 840941"/>
                <a:gd name="connsiteX73" fmla="*/ 553287 w 3024845"/>
                <a:gd name="connsiteY73" fmla="*/ 415299 h 840941"/>
                <a:gd name="connsiteX74" fmla="*/ 554300 w 3024845"/>
                <a:gd name="connsiteY74" fmla="*/ 415299 h 840941"/>
                <a:gd name="connsiteX75" fmla="*/ 561394 w 3024845"/>
                <a:gd name="connsiteY75" fmla="*/ 415299 h 840941"/>
                <a:gd name="connsiteX76" fmla="*/ 561394 w 3024845"/>
                <a:gd name="connsiteY76" fmla="*/ 416380 h 840941"/>
                <a:gd name="connsiteX77" fmla="*/ 561394 w 3024845"/>
                <a:gd name="connsiteY77" fmla="*/ 423946 h 840941"/>
                <a:gd name="connsiteX78" fmla="*/ 566714 w 3024845"/>
                <a:gd name="connsiteY78" fmla="*/ 421953 h 840941"/>
                <a:gd name="connsiteX79" fmla="*/ 567474 w 3024845"/>
                <a:gd name="connsiteY79" fmla="*/ 420973 h 840941"/>
                <a:gd name="connsiteX80" fmla="*/ 567474 w 3024845"/>
                <a:gd name="connsiteY80" fmla="*/ 415299 h 840941"/>
                <a:gd name="connsiteX81" fmla="*/ 605981 w 3024845"/>
                <a:gd name="connsiteY81" fmla="*/ 415299 h 840941"/>
                <a:gd name="connsiteX82" fmla="*/ 605981 w 3024845"/>
                <a:gd name="connsiteY82" fmla="*/ 439078 h 840941"/>
                <a:gd name="connsiteX83" fmla="*/ 608007 w 3024845"/>
                <a:gd name="connsiteY83" fmla="*/ 439078 h 840941"/>
                <a:gd name="connsiteX84" fmla="*/ 622194 w 3024845"/>
                <a:gd name="connsiteY84" fmla="*/ 439078 h 840941"/>
                <a:gd name="connsiteX85" fmla="*/ 622194 w 3024845"/>
                <a:gd name="connsiteY85" fmla="*/ 440159 h 840941"/>
                <a:gd name="connsiteX86" fmla="*/ 622194 w 3024845"/>
                <a:gd name="connsiteY86" fmla="*/ 447725 h 840941"/>
                <a:gd name="connsiteX87" fmla="*/ 623968 w 3024845"/>
                <a:gd name="connsiteY87" fmla="*/ 447725 h 840941"/>
                <a:gd name="connsiteX88" fmla="*/ 636381 w 3024845"/>
                <a:gd name="connsiteY88" fmla="*/ 447725 h 840941"/>
                <a:gd name="connsiteX89" fmla="*/ 636381 w 3024845"/>
                <a:gd name="connsiteY89" fmla="*/ 423946 h 840941"/>
                <a:gd name="connsiteX90" fmla="*/ 637394 w 3024845"/>
                <a:gd name="connsiteY90" fmla="*/ 423946 h 840941"/>
                <a:gd name="connsiteX91" fmla="*/ 644488 w 3024845"/>
                <a:gd name="connsiteY91" fmla="*/ 423946 h 840941"/>
                <a:gd name="connsiteX92" fmla="*/ 644488 w 3024845"/>
                <a:gd name="connsiteY92" fmla="*/ 391519 h 840941"/>
                <a:gd name="connsiteX93" fmla="*/ 645501 w 3024845"/>
                <a:gd name="connsiteY93" fmla="*/ 391519 h 840941"/>
                <a:gd name="connsiteX94" fmla="*/ 652595 w 3024845"/>
                <a:gd name="connsiteY94" fmla="*/ 391519 h 840941"/>
                <a:gd name="connsiteX95" fmla="*/ 652595 w 3024845"/>
                <a:gd name="connsiteY95" fmla="*/ 389628 h 840941"/>
                <a:gd name="connsiteX96" fmla="*/ 652595 w 3024845"/>
                <a:gd name="connsiteY96" fmla="*/ 376387 h 840941"/>
                <a:gd name="connsiteX97" fmla="*/ 651328 w 3024845"/>
                <a:gd name="connsiteY97" fmla="*/ 374765 h 840941"/>
                <a:gd name="connsiteX98" fmla="*/ 656648 w 3024845"/>
                <a:gd name="connsiteY98" fmla="*/ 363416 h 840941"/>
                <a:gd name="connsiteX99" fmla="*/ 664755 w 3024845"/>
                <a:gd name="connsiteY99" fmla="*/ 391519 h 840941"/>
                <a:gd name="connsiteX100" fmla="*/ 665515 w 3024845"/>
                <a:gd name="connsiteY100" fmla="*/ 391519 h 840941"/>
                <a:gd name="connsiteX101" fmla="*/ 670835 w 3024845"/>
                <a:gd name="connsiteY101" fmla="*/ 391519 h 840941"/>
                <a:gd name="connsiteX102" fmla="*/ 670835 w 3024845"/>
                <a:gd name="connsiteY102" fmla="*/ 285592 h 840941"/>
                <a:gd name="connsiteX103" fmla="*/ 672355 w 3024845"/>
                <a:gd name="connsiteY103" fmla="*/ 285592 h 840941"/>
                <a:gd name="connsiteX104" fmla="*/ 682995 w 3024845"/>
                <a:gd name="connsiteY104" fmla="*/ 285592 h 840941"/>
                <a:gd name="connsiteX105" fmla="*/ 682995 w 3024845"/>
                <a:gd name="connsiteY105" fmla="*/ 238033 h 840941"/>
                <a:gd name="connsiteX106" fmla="*/ 709342 w 3024845"/>
                <a:gd name="connsiteY106" fmla="*/ 238033 h 840941"/>
                <a:gd name="connsiteX107" fmla="*/ 709342 w 3024845"/>
                <a:gd name="connsiteY107" fmla="*/ 216415 h 840941"/>
                <a:gd name="connsiteX108" fmla="*/ 743796 w 3024845"/>
                <a:gd name="connsiteY108" fmla="*/ 216415 h 840941"/>
                <a:gd name="connsiteX109" fmla="*/ 743796 w 3024845"/>
                <a:gd name="connsiteY109" fmla="*/ 218847 h 840941"/>
                <a:gd name="connsiteX110" fmla="*/ 743796 w 3024845"/>
                <a:gd name="connsiteY110" fmla="*/ 235871 h 840941"/>
                <a:gd name="connsiteX111" fmla="*/ 746076 w 3024845"/>
                <a:gd name="connsiteY111" fmla="*/ 235871 h 840941"/>
                <a:gd name="connsiteX112" fmla="*/ 762036 w 3024845"/>
                <a:gd name="connsiteY112" fmla="*/ 235871 h 840941"/>
                <a:gd name="connsiteX113" fmla="*/ 762036 w 3024845"/>
                <a:gd name="connsiteY113" fmla="*/ 283430 h 840941"/>
                <a:gd name="connsiteX114" fmla="*/ 763049 w 3024845"/>
                <a:gd name="connsiteY114" fmla="*/ 283430 h 840941"/>
                <a:gd name="connsiteX115" fmla="*/ 770143 w 3024845"/>
                <a:gd name="connsiteY115" fmla="*/ 283430 h 840941"/>
                <a:gd name="connsiteX116" fmla="*/ 784330 w 3024845"/>
                <a:gd name="connsiteY116" fmla="*/ 287754 h 840941"/>
                <a:gd name="connsiteX117" fmla="*/ 784330 w 3024845"/>
                <a:gd name="connsiteY117" fmla="*/ 326666 h 840941"/>
                <a:gd name="connsiteX118" fmla="*/ 785343 w 3024845"/>
                <a:gd name="connsiteY118" fmla="*/ 326666 h 840941"/>
                <a:gd name="connsiteX119" fmla="*/ 792436 w 3024845"/>
                <a:gd name="connsiteY119" fmla="*/ 326666 h 840941"/>
                <a:gd name="connsiteX120" fmla="*/ 792436 w 3024845"/>
                <a:gd name="connsiteY120" fmla="*/ 328287 h 840941"/>
                <a:gd name="connsiteX121" fmla="*/ 792436 w 3024845"/>
                <a:gd name="connsiteY121" fmla="*/ 339636 h 840941"/>
                <a:gd name="connsiteX122" fmla="*/ 794463 w 3024845"/>
                <a:gd name="connsiteY122" fmla="*/ 339636 h 840941"/>
                <a:gd name="connsiteX123" fmla="*/ 808650 w 3024845"/>
                <a:gd name="connsiteY123" fmla="*/ 339636 h 840941"/>
                <a:gd name="connsiteX124" fmla="*/ 814730 w 3024845"/>
                <a:gd name="connsiteY124" fmla="*/ 346122 h 840941"/>
                <a:gd name="connsiteX125" fmla="*/ 814730 w 3024845"/>
                <a:gd name="connsiteY125" fmla="*/ 367740 h 840941"/>
                <a:gd name="connsiteX126" fmla="*/ 817010 w 3024845"/>
                <a:gd name="connsiteY126" fmla="*/ 367740 h 840941"/>
                <a:gd name="connsiteX127" fmla="*/ 832970 w 3024845"/>
                <a:gd name="connsiteY127" fmla="*/ 367740 h 840941"/>
                <a:gd name="connsiteX128" fmla="*/ 832970 w 3024845"/>
                <a:gd name="connsiteY128" fmla="*/ 368820 h 840941"/>
                <a:gd name="connsiteX129" fmla="*/ 832970 w 3024845"/>
                <a:gd name="connsiteY129" fmla="*/ 376387 h 840941"/>
                <a:gd name="connsiteX130" fmla="*/ 834237 w 3024845"/>
                <a:gd name="connsiteY130" fmla="*/ 376387 h 840941"/>
                <a:gd name="connsiteX131" fmla="*/ 843104 w 3024845"/>
                <a:gd name="connsiteY131" fmla="*/ 376387 h 840941"/>
                <a:gd name="connsiteX132" fmla="*/ 843104 w 3024845"/>
                <a:gd name="connsiteY132" fmla="*/ 378548 h 840941"/>
                <a:gd name="connsiteX133" fmla="*/ 843104 w 3024845"/>
                <a:gd name="connsiteY133" fmla="*/ 393681 h 840941"/>
                <a:gd name="connsiteX134" fmla="*/ 847157 w 3024845"/>
                <a:gd name="connsiteY134" fmla="*/ 391789 h 840941"/>
                <a:gd name="connsiteX135" fmla="*/ 847157 w 3024845"/>
                <a:gd name="connsiteY135" fmla="*/ 378548 h 840941"/>
                <a:gd name="connsiteX136" fmla="*/ 848170 w 3024845"/>
                <a:gd name="connsiteY136" fmla="*/ 378548 h 840941"/>
                <a:gd name="connsiteX137" fmla="*/ 855264 w 3024845"/>
                <a:gd name="connsiteY137" fmla="*/ 378548 h 840941"/>
                <a:gd name="connsiteX138" fmla="*/ 855264 w 3024845"/>
                <a:gd name="connsiteY138" fmla="*/ 380170 h 840941"/>
                <a:gd name="connsiteX139" fmla="*/ 855264 w 3024845"/>
                <a:gd name="connsiteY139" fmla="*/ 391519 h 840941"/>
                <a:gd name="connsiteX140" fmla="*/ 856024 w 3024845"/>
                <a:gd name="connsiteY140" fmla="*/ 391519 h 840941"/>
                <a:gd name="connsiteX141" fmla="*/ 861344 w 3024845"/>
                <a:gd name="connsiteY141" fmla="*/ 391519 h 840941"/>
                <a:gd name="connsiteX142" fmla="*/ 909984 w 3024845"/>
                <a:gd name="connsiteY142" fmla="*/ 387196 h 840941"/>
                <a:gd name="connsiteX143" fmla="*/ 909984 w 3024845"/>
                <a:gd name="connsiteY143" fmla="*/ 388547 h 840941"/>
                <a:gd name="connsiteX144" fmla="*/ 909984 w 3024845"/>
                <a:gd name="connsiteY144" fmla="*/ 398004 h 840941"/>
                <a:gd name="connsiteX145" fmla="*/ 910744 w 3024845"/>
                <a:gd name="connsiteY145" fmla="*/ 398004 h 840941"/>
                <a:gd name="connsiteX146" fmla="*/ 916065 w 3024845"/>
                <a:gd name="connsiteY146" fmla="*/ 398004 h 840941"/>
                <a:gd name="connsiteX147" fmla="*/ 916065 w 3024845"/>
                <a:gd name="connsiteY147" fmla="*/ 400166 h 840941"/>
                <a:gd name="connsiteX148" fmla="*/ 916065 w 3024845"/>
                <a:gd name="connsiteY148" fmla="*/ 415299 h 840941"/>
                <a:gd name="connsiteX149" fmla="*/ 918091 w 3024845"/>
                <a:gd name="connsiteY149" fmla="*/ 413948 h 840941"/>
                <a:gd name="connsiteX150" fmla="*/ 932278 w 3024845"/>
                <a:gd name="connsiteY150" fmla="*/ 404490 h 840941"/>
                <a:gd name="connsiteX151" fmla="*/ 938358 w 3024845"/>
                <a:gd name="connsiteY151" fmla="*/ 363416 h 840941"/>
                <a:gd name="connsiteX152" fmla="*/ 939118 w 3024845"/>
                <a:gd name="connsiteY152" fmla="*/ 363146 h 840941"/>
                <a:gd name="connsiteX153" fmla="*/ 944438 w 3024845"/>
                <a:gd name="connsiteY153" fmla="*/ 361254 h 840941"/>
                <a:gd name="connsiteX154" fmla="*/ 946465 w 3024845"/>
                <a:gd name="connsiteY154" fmla="*/ 292077 h 840941"/>
                <a:gd name="connsiteX155" fmla="*/ 948492 w 3024845"/>
                <a:gd name="connsiteY155" fmla="*/ 361254 h 840941"/>
                <a:gd name="connsiteX156" fmla="*/ 949252 w 3024845"/>
                <a:gd name="connsiteY156" fmla="*/ 361524 h 840941"/>
                <a:gd name="connsiteX157" fmla="*/ 954572 w 3024845"/>
                <a:gd name="connsiteY157" fmla="*/ 363416 h 840941"/>
                <a:gd name="connsiteX158" fmla="*/ 954572 w 3024845"/>
                <a:gd name="connsiteY158" fmla="*/ 276945 h 840941"/>
                <a:gd name="connsiteX159" fmla="*/ 958625 w 3024845"/>
                <a:gd name="connsiteY159" fmla="*/ 244518 h 840941"/>
                <a:gd name="connsiteX160" fmla="*/ 997132 w 3024845"/>
                <a:gd name="connsiteY160" fmla="*/ 244518 h 840941"/>
                <a:gd name="connsiteX161" fmla="*/ 997132 w 3024845"/>
                <a:gd name="connsiteY161" fmla="*/ 276945 h 840941"/>
                <a:gd name="connsiteX162" fmla="*/ 997892 w 3024845"/>
                <a:gd name="connsiteY162" fmla="*/ 276945 h 840941"/>
                <a:gd name="connsiteX163" fmla="*/ 1003212 w 3024845"/>
                <a:gd name="connsiteY163" fmla="*/ 276945 h 840941"/>
                <a:gd name="connsiteX164" fmla="*/ 1003212 w 3024845"/>
                <a:gd name="connsiteY164" fmla="*/ 194797 h 840941"/>
                <a:gd name="connsiteX165" fmla="*/ 1004986 w 3024845"/>
                <a:gd name="connsiteY165" fmla="*/ 194797 h 840941"/>
                <a:gd name="connsiteX166" fmla="*/ 1017399 w 3024845"/>
                <a:gd name="connsiteY166" fmla="*/ 194797 h 840941"/>
                <a:gd name="connsiteX167" fmla="*/ 1017399 w 3024845"/>
                <a:gd name="connsiteY167" fmla="*/ 192906 h 840941"/>
                <a:gd name="connsiteX168" fmla="*/ 1017399 w 3024845"/>
                <a:gd name="connsiteY168" fmla="*/ 179665 h 840941"/>
                <a:gd name="connsiteX169" fmla="*/ 1039693 w 3024845"/>
                <a:gd name="connsiteY169" fmla="*/ 179665 h 840941"/>
                <a:gd name="connsiteX170" fmla="*/ 1039693 w 3024845"/>
                <a:gd name="connsiteY170" fmla="*/ 178584 h 840941"/>
                <a:gd name="connsiteX171" fmla="*/ 1039693 w 3024845"/>
                <a:gd name="connsiteY171" fmla="*/ 171018 h 840941"/>
                <a:gd name="connsiteX172" fmla="*/ 1041466 w 3024845"/>
                <a:gd name="connsiteY172" fmla="*/ 171018 h 840941"/>
                <a:gd name="connsiteX173" fmla="*/ 1053880 w 3024845"/>
                <a:gd name="connsiteY173" fmla="*/ 171018 h 840941"/>
                <a:gd name="connsiteX174" fmla="*/ 1053880 w 3024845"/>
                <a:gd name="connsiteY174" fmla="*/ 172099 h 840941"/>
                <a:gd name="connsiteX175" fmla="*/ 1053880 w 3024845"/>
                <a:gd name="connsiteY175" fmla="*/ 179665 h 840941"/>
                <a:gd name="connsiteX176" fmla="*/ 1054640 w 3024845"/>
                <a:gd name="connsiteY176" fmla="*/ 179665 h 840941"/>
                <a:gd name="connsiteX177" fmla="*/ 1059960 w 3024845"/>
                <a:gd name="connsiteY177" fmla="*/ 179665 h 840941"/>
                <a:gd name="connsiteX178" fmla="*/ 1070093 w 3024845"/>
                <a:gd name="connsiteY178" fmla="*/ 175341 h 840941"/>
                <a:gd name="connsiteX179" fmla="*/ 1074146 w 3024845"/>
                <a:gd name="connsiteY179" fmla="*/ 178584 h 840941"/>
                <a:gd name="connsiteX180" fmla="*/ 1074146 w 3024845"/>
                <a:gd name="connsiteY180" fmla="*/ 171018 h 840941"/>
                <a:gd name="connsiteX181" fmla="*/ 1076426 w 3024845"/>
                <a:gd name="connsiteY181" fmla="*/ 171018 h 840941"/>
                <a:gd name="connsiteX182" fmla="*/ 1092387 w 3024845"/>
                <a:gd name="connsiteY182" fmla="*/ 171018 h 840941"/>
                <a:gd name="connsiteX183" fmla="*/ 1092387 w 3024845"/>
                <a:gd name="connsiteY183" fmla="*/ 172099 h 840941"/>
                <a:gd name="connsiteX184" fmla="*/ 1092387 w 3024845"/>
                <a:gd name="connsiteY184" fmla="*/ 179665 h 840941"/>
                <a:gd name="connsiteX185" fmla="*/ 1122787 w 3024845"/>
                <a:gd name="connsiteY185" fmla="*/ 179665 h 840941"/>
                <a:gd name="connsiteX186" fmla="*/ 1122787 w 3024845"/>
                <a:gd name="connsiteY186" fmla="*/ 181286 h 840941"/>
                <a:gd name="connsiteX187" fmla="*/ 1122787 w 3024845"/>
                <a:gd name="connsiteY187" fmla="*/ 192636 h 840941"/>
                <a:gd name="connsiteX188" fmla="*/ 1149134 w 3024845"/>
                <a:gd name="connsiteY188" fmla="*/ 192636 h 840941"/>
                <a:gd name="connsiteX189" fmla="*/ 1149134 w 3024845"/>
                <a:gd name="connsiteY189" fmla="*/ 222900 h 840941"/>
                <a:gd name="connsiteX190" fmla="*/ 1149894 w 3024845"/>
                <a:gd name="connsiteY190" fmla="*/ 222900 h 840941"/>
                <a:gd name="connsiteX191" fmla="*/ 1155214 w 3024845"/>
                <a:gd name="connsiteY191" fmla="*/ 222900 h 840941"/>
                <a:gd name="connsiteX192" fmla="*/ 1155214 w 3024845"/>
                <a:gd name="connsiteY192" fmla="*/ 223981 h 840941"/>
                <a:gd name="connsiteX193" fmla="*/ 1155214 w 3024845"/>
                <a:gd name="connsiteY193" fmla="*/ 231548 h 840941"/>
                <a:gd name="connsiteX194" fmla="*/ 1159268 w 3024845"/>
                <a:gd name="connsiteY194" fmla="*/ 261812 h 840941"/>
                <a:gd name="connsiteX195" fmla="*/ 1160028 w 3024845"/>
                <a:gd name="connsiteY195" fmla="*/ 261812 h 840941"/>
                <a:gd name="connsiteX196" fmla="*/ 1165348 w 3024845"/>
                <a:gd name="connsiteY196" fmla="*/ 261812 h 840941"/>
                <a:gd name="connsiteX197" fmla="*/ 1165348 w 3024845"/>
                <a:gd name="connsiteY197" fmla="*/ 262623 h 840941"/>
                <a:gd name="connsiteX198" fmla="*/ 1165348 w 3024845"/>
                <a:gd name="connsiteY198" fmla="*/ 268298 h 840941"/>
                <a:gd name="connsiteX199" fmla="*/ 1166361 w 3024845"/>
                <a:gd name="connsiteY199" fmla="*/ 268298 h 840941"/>
                <a:gd name="connsiteX200" fmla="*/ 1173454 w 3024845"/>
                <a:gd name="connsiteY200" fmla="*/ 268298 h 840941"/>
                <a:gd name="connsiteX201" fmla="*/ 1173454 w 3024845"/>
                <a:gd name="connsiteY201" fmla="*/ 298563 h 840941"/>
                <a:gd name="connsiteX202" fmla="*/ 1175481 w 3024845"/>
                <a:gd name="connsiteY202" fmla="*/ 298563 h 840941"/>
                <a:gd name="connsiteX203" fmla="*/ 1189668 w 3024845"/>
                <a:gd name="connsiteY203" fmla="*/ 298563 h 840941"/>
                <a:gd name="connsiteX204" fmla="*/ 1189668 w 3024845"/>
                <a:gd name="connsiteY204" fmla="*/ 322342 h 840941"/>
                <a:gd name="connsiteX205" fmla="*/ 1191695 w 3024845"/>
                <a:gd name="connsiteY205" fmla="*/ 323963 h 840941"/>
                <a:gd name="connsiteX206" fmla="*/ 1191695 w 3024845"/>
                <a:gd name="connsiteY206" fmla="*/ 335313 h 840941"/>
                <a:gd name="connsiteX207" fmla="*/ 1192455 w 3024845"/>
                <a:gd name="connsiteY207" fmla="*/ 335313 h 840941"/>
                <a:gd name="connsiteX208" fmla="*/ 1197775 w 3024845"/>
                <a:gd name="connsiteY208" fmla="*/ 335313 h 840941"/>
                <a:gd name="connsiteX209" fmla="*/ 1197775 w 3024845"/>
                <a:gd name="connsiteY209" fmla="*/ 359092 h 840941"/>
                <a:gd name="connsiteX210" fmla="*/ 1199041 w 3024845"/>
                <a:gd name="connsiteY210" fmla="*/ 359092 h 840941"/>
                <a:gd name="connsiteX211" fmla="*/ 1207908 w 3024845"/>
                <a:gd name="connsiteY211" fmla="*/ 359092 h 840941"/>
                <a:gd name="connsiteX212" fmla="*/ 1209935 w 3024845"/>
                <a:gd name="connsiteY212" fmla="*/ 363146 h 840941"/>
                <a:gd name="connsiteX213" fmla="*/ 1209935 w 3024845"/>
                <a:gd name="connsiteY213" fmla="*/ 376387 h 840941"/>
                <a:gd name="connsiteX214" fmla="*/ 1211455 w 3024845"/>
                <a:gd name="connsiteY214" fmla="*/ 374495 h 840941"/>
                <a:gd name="connsiteX215" fmla="*/ 1222095 w 3024845"/>
                <a:gd name="connsiteY215" fmla="*/ 361254 h 840941"/>
                <a:gd name="connsiteX216" fmla="*/ 1250469 w 3024845"/>
                <a:gd name="connsiteY216" fmla="*/ 361254 h 840941"/>
                <a:gd name="connsiteX217" fmla="*/ 1250469 w 3024845"/>
                <a:gd name="connsiteY217" fmla="*/ 447725 h 840941"/>
                <a:gd name="connsiteX218" fmla="*/ 1251229 w 3024845"/>
                <a:gd name="connsiteY218" fmla="*/ 447725 h 840941"/>
                <a:gd name="connsiteX219" fmla="*/ 1256549 w 3024845"/>
                <a:gd name="connsiteY219" fmla="*/ 447725 h 840941"/>
                <a:gd name="connsiteX220" fmla="*/ 1257309 w 3024845"/>
                <a:gd name="connsiteY220" fmla="*/ 446374 h 840941"/>
                <a:gd name="connsiteX221" fmla="*/ 1262629 w 3024845"/>
                <a:gd name="connsiteY221" fmla="*/ 436916 h 840941"/>
                <a:gd name="connsiteX222" fmla="*/ 1262629 w 3024845"/>
                <a:gd name="connsiteY222" fmla="*/ 438808 h 840941"/>
                <a:gd name="connsiteX223" fmla="*/ 1262629 w 3024845"/>
                <a:gd name="connsiteY223" fmla="*/ 452049 h 840941"/>
                <a:gd name="connsiteX224" fmla="*/ 1266682 w 3024845"/>
                <a:gd name="connsiteY224" fmla="*/ 406652 h 840941"/>
                <a:gd name="connsiteX225" fmla="*/ 1267442 w 3024845"/>
                <a:gd name="connsiteY225" fmla="*/ 406652 h 840941"/>
                <a:gd name="connsiteX226" fmla="*/ 1272762 w 3024845"/>
                <a:gd name="connsiteY226" fmla="*/ 406652 h 840941"/>
                <a:gd name="connsiteX227" fmla="*/ 1272762 w 3024845"/>
                <a:gd name="connsiteY227" fmla="*/ 341798 h 840941"/>
                <a:gd name="connsiteX228" fmla="*/ 1273776 w 3024845"/>
                <a:gd name="connsiteY228" fmla="*/ 341798 h 840941"/>
                <a:gd name="connsiteX229" fmla="*/ 1280869 w 3024845"/>
                <a:gd name="connsiteY229" fmla="*/ 341798 h 840941"/>
                <a:gd name="connsiteX230" fmla="*/ 1293029 w 3024845"/>
                <a:gd name="connsiteY230" fmla="*/ 298563 h 840941"/>
                <a:gd name="connsiteX231" fmla="*/ 1294296 w 3024845"/>
                <a:gd name="connsiteY231" fmla="*/ 298563 h 840941"/>
                <a:gd name="connsiteX232" fmla="*/ 1303163 w 3024845"/>
                <a:gd name="connsiteY232" fmla="*/ 298563 h 840941"/>
                <a:gd name="connsiteX233" fmla="*/ 1313296 w 3024845"/>
                <a:gd name="connsiteY233" fmla="*/ 341798 h 840941"/>
                <a:gd name="connsiteX234" fmla="*/ 1314309 w 3024845"/>
                <a:gd name="connsiteY234" fmla="*/ 341798 h 840941"/>
                <a:gd name="connsiteX235" fmla="*/ 1321403 w 3024845"/>
                <a:gd name="connsiteY235" fmla="*/ 341798 h 840941"/>
                <a:gd name="connsiteX236" fmla="*/ 1321403 w 3024845"/>
                <a:gd name="connsiteY236" fmla="*/ 380710 h 840941"/>
                <a:gd name="connsiteX237" fmla="*/ 1323176 w 3024845"/>
                <a:gd name="connsiteY237" fmla="*/ 380710 h 840941"/>
                <a:gd name="connsiteX238" fmla="*/ 1335590 w 3024845"/>
                <a:gd name="connsiteY238" fmla="*/ 380710 h 840941"/>
                <a:gd name="connsiteX239" fmla="*/ 1335590 w 3024845"/>
                <a:gd name="connsiteY239" fmla="*/ 382872 h 840941"/>
                <a:gd name="connsiteX240" fmla="*/ 1335590 w 3024845"/>
                <a:gd name="connsiteY240" fmla="*/ 398004 h 840941"/>
                <a:gd name="connsiteX241" fmla="*/ 1339643 w 3024845"/>
                <a:gd name="connsiteY241" fmla="*/ 395843 h 840941"/>
                <a:gd name="connsiteX242" fmla="*/ 1339643 w 3024845"/>
                <a:gd name="connsiteY242" fmla="*/ 380710 h 840941"/>
                <a:gd name="connsiteX243" fmla="*/ 1341163 w 3024845"/>
                <a:gd name="connsiteY243" fmla="*/ 380710 h 840941"/>
                <a:gd name="connsiteX244" fmla="*/ 1351803 w 3024845"/>
                <a:gd name="connsiteY244" fmla="*/ 380710 h 840941"/>
                <a:gd name="connsiteX245" fmla="*/ 1351803 w 3024845"/>
                <a:gd name="connsiteY245" fmla="*/ 382331 h 840941"/>
                <a:gd name="connsiteX246" fmla="*/ 1351803 w 3024845"/>
                <a:gd name="connsiteY246" fmla="*/ 393681 h 840941"/>
                <a:gd name="connsiteX247" fmla="*/ 1382204 w 3024845"/>
                <a:gd name="connsiteY247" fmla="*/ 393681 h 840941"/>
                <a:gd name="connsiteX248" fmla="*/ 1382204 w 3024845"/>
                <a:gd name="connsiteY248" fmla="*/ 356931 h 840941"/>
                <a:gd name="connsiteX249" fmla="*/ 1383470 w 3024845"/>
                <a:gd name="connsiteY249" fmla="*/ 356931 h 840941"/>
                <a:gd name="connsiteX250" fmla="*/ 1392337 w 3024845"/>
                <a:gd name="connsiteY250" fmla="*/ 356931 h 840941"/>
                <a:gd name="connsiteX251" fmla="*/ 1392337 w 3024845"/>
                <a:gd name="connsiteY251" fmla="*/ 378548 h 840941"/>
                <a:gd name="connsiteX252" fmla="*/ 1394364 w 3024845"/>
                <a:gd name="connsiteY252" fmla="*/ 346122 h 840941"/>
                <a:gd name="connsiteX253" fmla="*/ 1416657 w 3024845"/>
                <a:gd name="connsiteY253" fmla="*/ 346122 h 840941"/>
                <a:gd name="connsiteX254" fmla="*/ 1416657 w 3024845"/>
                <a:gd name="connsiteY254" fmla="*/ 344500 h 840941"/>
                <a:gd name="connsiteX255" fmla="*/ 1416657 w 3024845"/>
                <a:gd name="connsiteY255" fmla="*/ 333151 h 840941"/>
                <a:gd name="connsiteX256" fmla="*/ 1417417 w 3024845"/>
                <a:gd name="connsiteY256" fmla="*/ 333151 h 840941"/>
                <a:gd name="connsiteX257" fmla="*/ 1422737 w 3024845"/>
                <a:gd name="connsiteY257" fmla="*/ 333151 h 840941"/>
                <a:gd name="connsiteX258" fmla="*/ 1422737 w 3024845"/>
                <a:gd name="connsiteY258" fmla="*/ 331260 h 840941"/>
                <a:gd name="connsiteX259" fmla="*/ 1422737 w 3024845"/>
                <a:gd name="connsiteY259" fmla="*/ 318019 h 840941"/>
                <a:gd name="connsiteX260" fmla="*/ 1426791 w 3024845"/>
                <a:gd name="connsiteY260" fmla="*/ 324504 h 840941"/>
                <a:gd name="connsiteX261" fmla="*/ 1429071 w 3024845"/>
                <a:gd name="connsiteY261" fmla="*/ 324504 h 840941"/>
                <a:gd name="connsiteX262" fmla="*/ 1445031 w 3024845"/>
                <a:gd name="connsiteY262" fmla="*/ 324504 h 840941"/>
                <a:gd name="connsiteX263" fmla="*/ 1445031 w 3024845"/>
                <a:gd name="connsiteY263" fmla="*/ 323693 h 840941"/>
                <a:gd name="connsiteX264" fmla="*/ 1445031 w 3024845"/>
                <a:gd name="connsiteY264" fmla="*/ 318019 h 840941"/>
                <a:gd name="connsiteX265" fmla="*/ 1445791 w 3024845"/>
                <a:gd name="connsiteY265" fmla="*/ 318019 h 840941"/>
                <a:gd name="connsiteX266" fmla="*/ 1451111 w 3024845"/>
                <a:gd name="connsiteY266" fmla="*/ 318019 h 840941"/>
                <a:gd name="connsiteX267" fmla="*/ 1451111 w 3024845"/>
                <a:gd name="connsiteY267" fmla="*/ 319370 h 840941"/>
                <a:gd name="connsiteX268" fmla="*/ 1451111 w 3024845"/>
                <a:gd name="connsiteY268" fmla="*/ 328828 h 840941"/>
                <a:gd name="connsiteX269" fmla="*/ 1489618 w 3024845"/>
                <a:gd name="connsiteY269" fmla="*/ 328828 h 840941"/>
                <a:gd name="connsiteX270" fmla="*/ 1489618 w 3024845"/>
                <a:gd name="connsiteY270" fmla="*/ 467181 h 840941"/>
                <a:gd name="connsiteX271" fmla="*/ 1491138 w 3024845"/>
                <a:gd name="connsiteY271" fmla="*/ 467181 h 840941"/>
                <a:gd name="connsiteX272" fmla="*/ 1501778 w 3024845"/>
                <a:gd name="connsiteY272" fmla="*/ 467181 h 840941"/>
                <a:gd name="connsiteX273" fmla="*/ 1501778 w 3024845"/>
                <a:gd name="connsiteY273" fmla="*/ 454211 h 840941"/>
                <a:gd name="connsiteX274" fmla="*/ 1505832 w 3024845"/>
                <a:gd name="connsiteY274" fmla="*/ 454211 h 840941"/>
                <a:gd name="connsiteX275" fmla="*/ 1505832 w 3024845"/>
                <a:gd name="connsiteY275" fmla="*/ 467181 h 840941"/>
                <a:gd name="connsiteX276" fmla="*/ 1536232 w 3024845"/>
                <a:gd name="connsiteY276" fmla="*/ 467181 h 840941"/>
                <a:gd name="connsiteX277" fmla="*/ 1536232 w 3024845"/>
                <a:gd name="connsiteY277" fmla="*/ 436916 h 840941"/>
                <a:gd name="connsiteX278" fmla="*/ 1548392 w 3024845"/>
                <a:gd name="connsiteY278" fmla="*/ 436916 h 840941"/>
                <a:gd name="connsiteX279" fmla="*/ 1560552 w 3024845"/>
                <a:gd name="connsiteY279" fmla="*/ 434755 h 840941"/>
                <a:gd name="connsiteX280" fmla="*/ 1564606 w 3024845"/>
                <a:gd name="connsiteY280" fmla="*/ 436916 h 840941"/>
                <a:gd name="connsiteX281" fmla="*/ 1574739 w 3024845"/>
                <a:gd name="connsiteY281" fmla="*/ 436916 h 840941"/>
                <a:gd name="connsiteX282" fmla="*/ 1574739 w 3024845"/>
                <a:gd name="connsiteY282" fmla="*/ 467181 h 840941"/>
                <a:gd name="connsiteX283" fmla="*/ 1582846 w 3024845"/>
                <a:gd name="connsiteY283" fmla="*/ 467181 h 840941"/>
                <a:gd name="connsiteX284" fmla="*/ 1582846 w 3024845"/>
                <a:gd name="connsiteY284" fmla="*/ 484476 h 840941"/>
                <a:gd name="connsiteX285" fmla="*/ 1592182 w 3024845"/>
                <a:gd name="connsiteY285" fmla="*/ 485381 h 840941"/>
                <a:gd name="connsiteX286" fmla="*/ 1605140 w 3024845"/>
                <a:gd name="connsiteY286" fmla="*/ 485381 h 840941"/>
                <a:gd name="connsiteX287" fmla="*/ 1605140 w 3024845"/>
                <a:gd name="connsiteY287" fmla="*/ 469343 h 840941"/>
                <a:gd name="connsiteX288" fmla="*/ 1673096 w 3024845"/>
                <a:gd name="connsiteY288" fmla="*/ 469343 h 840941"/>
                <a:gd name="connsiteX289" fmla="*/ 1673096 w 3024845"/>
                <a:gd name="connsiteY289" fmla="*/ 384090 h 840941"/>
                <a:gd name="connsiteX290" fmla="*/ 1745104 w 3024845"/>
                <a:gd name="connsiteY290" fmla="*/ 384090 h 840941"/>
                <a:gd name="connsiteX291" fmla="*/ 1745104 w 3024845"/>
                <a:gd name="connsiteY291" fmla="*/ 462858 h 840941"/>
                <a:gd name="connsiteX292" fmla="*/ 1747008 w 3024845"/>
                <a:gd name="connsiteY292" fmla="*/ 462858 h 840941"/>
                <a:gd name="connsiteX293" fmla="*/ 1748250 w 3024845"/>
                <a:gd name="connsiteY293" fmla="*/ 485381 h 840941"/>
                <a:gd name="connsiteX294" fmla="*/ 1757926 w 3024845"/>
                <a:gd name="connsiteY294" fmla="*/ 485381 h 840941"/>
                <a:gd name="connsiteX295" fmla="*/ 1759168 w 3024845"/>
                <a:gd name="connsiteY295" fmla="*/ 462858 h 840941"/>
                <a:gd name="connsiteX296" fmla="*/ 1765248 w 3024845"/>
                <a:gd name="connsiteY296" fmla="*/ 462858 h 840941"/>
                <a:gd name="connsiteX297" fmla="*/ 1766490 w 3024845"/>
                <a:gd name="connsiteY297" fmla="*/ 485381 h 840941"/>
                <a:gd name="connsiteX298" fmla="*/ 1817112 w 3024845"/>
                <a:gd name="connsiteY298" fmla="*/ 485381 h 840941"/>
                <a:gd name="connsiteX299" fmla="*/ 1817112 w 3024845"/>
                <a:gd name="connsiteY299" fmla="*/ 322353 h 840941"/>
                <a:gd name="connsiteX300" fmla="*/ 2014439 w 3024845"/>
                <a:gd name="connsiteY300" fmla="*/ 322353 h 840941"/>
                <a:gd name="connsiteX301" fmla="*/ 2014439 w 3024845"/>
                <a:gd name="connsiteY301" fmla="*/ 485381 h 840941"/>
                <a:gd name="connsiteX302" fmla="*/ 2033136 w 3024845"/>
                <a:gd name="connsiteY302" fmla="*/ 485381 h 840941"/>
                <a:gd name="connsiteX303" fmla="*/ 2033136 w 3024845"/>
                <a:gd name="connsiteY303" fmla="*/ 402688 h 840941"/>
                <a:gd name="connsiteX304" fmla="*/ 2128256 w 3024845"/>
                <a:gd name="connsiteY304" fmla="*/ 402688 h 840941"/>
                <a:gd name="connsiteX305" fmla="*/ 2180720 w 3024845"/>
                <a:gd name="connsiteY305" fmla="*/ 337475 h 840941"/>
                <a:gd name="connsiteX306" fmla="*/ 2245574 w 3024845"/>
                <a:gd name="connsiteY306" fmla="*/ 337475 h 840941"/>
                <a:gd name="connsiteX307" fmla="*/ 2245574 w 3024845"/>
                <a:gd name="connsiteY307" fmla="*/ 413137 h 840941"/>
                <a:gd name="connsiteX308" fmla="*/ 2253681 w 3024845"/>
                <a:gd name="connsiteY308" fmla="*/ 413137 h 840941"/>
                <a:gd name="connsiteX309" fmla="*/ 2255708 w 3024845"/>
                <a:gd name="connsiteY309" fmla="*/ 406652 h 840941"/>
                <a:gd name="connsiteX310" fmla="*/ 2261788 w 3024845"/>
                <a:gd name="connsiteY310" fmla="*/ 406652 h 840941"/>
                <a:gd name="connsiteX311" fmla="*/ 2263815 w 3024845"/>
                <a:gd name="connsiteY311" fmla="*/ 415299 h 840941"/>
                <a:gd name="connsiteX312" fmla="*/ 2275975 w 3024845"/>
                <a:gd name="connsiteY312" fmla="*/ 415299 h 840941"/>
                <a:gd name="connsiteX313" fmla="*/ 2275975 w 3024845"/>
                <a:gd name="connsiteY313" fmla="*/ 408813 h 840941"/>
                <a:gd name="connsiteX314" fmla="*/ 2298268 w 3024845"/>
                <a:gd name="connsiteY314" fmla="*/ 408813 h 840941"/>
                <a:gd name="connsiteX315" fmla="*/ 2298268 w 3024845"/>
                <a:gd name="connsiteY315" fmla="*/ 415299 h 840941"/>
                <a:gd name="connsiteX316" fmla="*/ 2318535 w 3024845"/>
                <a:gd name="connsiteY316" fmla="*/ 415299 h 840941"/>
                <a:gd name="connsiteX317" fmla="*/ 2318535 w 3024845"/>
                <a:gd name="connsiteY317" fmla="*/ 460696 h 840941"/>
                <a:gd name="connsiteX318" fmla="*/ 2332722 w 3024845"/>
                <a:gd name="connsiteY318" fmla="*/ 460696 h 840941"/>
                <a:gd name="connsiteX319" fmla="*/ 2332722 w 3024845"/>
                <a:gd name="connsiteY319" fmla="*/ 447725 h 840941"/>
                <a:gd name="connsiteX320" fmla="*/ 2348936 w 3024845"/>
                <a:gd name="connsiteY320" fmla="*/ 447725 h 840941"/>
                <a:gd name="connsiteX321" fmla="*/ 2348936 w 3024845"/>
                <a:gd name="connsiteY321" fmla="*/ 268298 h 840941"/>
                <a:gd name="connsiteX322" fmla="*/ 2355016 w 3024845"/>
                <a:gd name="connsiteY322" fmla="*/ 261812 h 840941"/>
                <a:gd name="connsiteX323" fmla="*/ 2427977 w 3024845"/>
                <a:gd name="connsiteY323" fmla="*/ 261812 h 840941"/>
                <a:gd name="connsiteX324" fmla="*/ 2427977 w 3024845"/>
                <a:gd name="connsiteY324" fmla="*/ 270460 h 840941"/>
                <a:gd name="connsiteX325" fmla="*/ 2438110 w 3024845"/>
                <a:gd name="connsiteY325" fmla="*/ 270460 h 840941"/>
                <a:gd name="connsiteX326" fmla="*/ 2438110 w 3024845"/>
                <a:gd name="connsiteY326" fmla="*/ 385034 h 840941"/>
                <a:gd name="connsiteX327" fmla="*/ 2460404 w 3024845"/>
                <a:gd name="connsiteY327" fmla="*/ 385034 h 840941"/>
                <a:gd name="connsiteX328" fmla="*/ 2460404 w 3024845"/>
                <a:gd name="connsiteY328" fmla="*/ 318019 h 840941"/>
                <a:gd name="connsiteX329" fmla="*/ 2486751 w 3024845"/>
                <a:gd name="connsiteY329" fmla="*/ 318019 h 840941"/>
                <a:gd name="connsiteX330" fmla="*/ 2490804 w 3024845"/>
                <a:gd name="connsiteY330" fmla="*/ 313695 h 840941"/>
                <a:gd name="connsiteX331" fmla="*/ 2498911 w 3024845"/>
                <a:gd name="connsiteY331" fmla="*/ 313695 h 840941"/>
                <a:gd name="connsiteX332" fmla="*/ 2502964 w 3024845"/>
                <a:gd name="connsiteY332" fmla="*/ 318019 h 840941"/>
                <a:gd name="connsiteX333" fmla="*/ 2525258 w 3024845"/>
                <a:gd name="connsiteY333" fmla="*/ 318019 h 840941"/>
                <a:gd name="connsiteX334" fmla="*/ 2525258 w 3024845"/>
                <a:gd name="connsiteY334" fmla="*/ 201283 h 840941"/>
                <a:gd name="connsiteX335" fmla="*/ 2582005 w 3024845"/>
                <a:gd name="connsiteY335" fmla="*/ 190474 h 840941"/>
                <a:gd name="connsiteX336" fmla="*/ 2582005 w 3024845"/>
                <a:gd name="connsiteY336" fmla="*/ 191555 h 840941"/>
                <a:gd name="connsiteX337" fmla="*/ 2582005 w 3024845"/>
                <a:gd name="connsiteY337" fmla="*/ 199121 h 840941"/>
                <a:gd name="connsiteX338" fmla="*/ 2608352 w 3024845"/>
                <a:gd name="connsiteY338" fmla="*/ 199121 h 840941"/>
                <a:gd name="connsiteX339" fmla="*/ 2608352 w 3024845"/>
                <a:gd name="connsiteY339" fmla="*/ 454211 h 840941"/>
                <a:gd name="connsiteX340" fmla="*/ 2630646 w 3024845"/>
                <a:gd name="connsiteY340" fmla="*/ 454211 h 840941"/>
                <a:gd name="connsiteX341" fmla="*/ 2630646 w 3024845"/>
                <a:gd name="connsiteY341" fmla="*/ 449887 h 840941"/>
                <a:gd name="connsiteX342" fmla="*/ 2642806 w 3024845"/>
                <a:gd name="connsiteY342" fmla="*/ 449887 h 840941"/>
                <a:gd name="connsiteX343" fmla="*/ 2642806 w 3024845"/>
                <a:gd name="connsiteY343" fmla="*/ 454211 h 840941"/>
                <a:gd name="connsiteX344" fmla="*/ 2667126 w 3024845"/>
                <a:gd name="connsiteY344" fmla="*/ 454211 h 840941"/>
                <a:gd name="connsiteX345" fmla="*/ 2667126 w 3024845"/>
                <a:gd name="connsiteY345" fmla="*/ 441240 h 840941"/>
                <a:gd name="connsiteX346" fmla="*/ 2695500 w 3024845"/>
                <a:gd name="connsiteY346" fmla="*/ 441240 h 840941"/>
                <a:gd name="connsiteX347" fmla="*/ 2707660 w 3024845"/>
                <a:gd name="connsiteY347" fmla="*/ 436916 h 840941"/>
                <a:gd name="connsiteX348" fmla="*/ 2727927 w 3024845"/>
                <a:gd name="connsiteY348" fmla="*/ 441240 h 840941"/>
                <a:gd name="connsiteX349" fmla="*/ 2727927 w 3024845"/>
                <a:gd name="connsiteY349" fmla="*/ 423946 h 840941"/>
                <a:gd name="connsiteX350" fmla="*/ 2736034 w 3024845"/>
                <a:gd name="connsiteY350" fmla="*/ 423946 h 840941"/>
                <a:gd name="connsiteX351" fmla="*/ 2736034 w 3024845"/>
                <a:gd name="connsiteY351" fmla="*/ 410975 h 840941"/>
                <a:gd name="connsiteX352" fmla="*/ 2792781 w 3024845"/>
                <a:gd name="connsiteY352" fmla="*/ 410975 h 840941"/>
                <a:gd name="connsiteX353" fmla="*/ 2792781 w 3024845"/>
                <a:gd name="connsiteY353" fmla="*/ 380710 h 840941"/>
                <a:gd name="connsiteX354" fmla="*/ 2811021 w 3024845"/>
                <a:gd name="connsiteY354" fmla="*/ 380710 h 840941"/>
                <a:gd name="connsiteX355" fmla="*/ 2811021 w 3024845"/>
                <a:gd name="connsiteY355" fmla="*/ 374225 h 840941"/>
                <a:gd name="connsiteX356" fmla="*/ 2823181 w 3024845"/>
                <a:gd name="connsiteY356" fmla="*/ 374225 h 840941"/>
                <a:gd name="connsiteX357" fmla="*/ 2823181 w 3024845"/>
                <a:gd name="connsiteY357" fmla="*/ 380710 h 840941"/>
                <a:gd name="connsiteX358" fmla="*/ 2839395 w 3024845"/>
                <a:gd name="connsiteY358" fmla="*/ 380710 h 840941"/>
                <a:gd name="connsiteX359" fmla="*/ 2839395 w 3024845"/>
                <a:gd name="connsiteY359" fmla="*/ 430431 h 840941"/>
                <a:gd name="connsiteX360" fmla="*/ 2871822 w 3024845"/>
                <a:gd name="connsiteY360" fmla="*/ 430431 h 840941"/>
                <a:gd name="connsiteX361" fmla="*/ 2871822 w 3024845"/>
                <a:gd name="connsiteY361" fmla="*/ 404490 h 840941"/>
                <a:gd name="connsiteX362" fmla="*/ 2910329 w 3024845"/>
                <a:gd name="connsiteY362" fmla="*/ 404490 h 840941"/>
                <a:gd name="connsiteX363" fmla="*/ 2910329 w 3024845"/>
                <a:gd name="connsiteY363" fmla="*/ 374225 h 840941"/>
                <a:gd name="connsiteX364" fmla="*/ 2958970 w 3024845"/>
                <a:gd name="connsiteY364" fmla="*/ 374225 h 840941"/>
                <a:gd name="connsiteX365" fmla="*/ 2958970 w 3024845"/>
                <a:gd name="connsiteY365" fmla="*/ 485381 h 840941"/>
                <a:gd name="connsiteX366" fmla="*/ 2958970 w 3024845"/>
                <a:gd name="connsiteY366" fmla="*/ 499160 h 840941"/>
                <a:gd name="connsiteX367" fmla="*/ 3024845 w 3024845"/>
                <a:gd name="connsiteY367" fmla="*/ 499160 h 840941"/>
                <a:gd name="connsiteX368" fmla="*/ 3024845 w 3024845"/>
                <a:gd name="connsiteY368" fmla="*/ 840941 h 840941"/>
                <a:gd name="connsiteX369" fmla="*/ 2054 w 3024845"/>
                <a:gd name="connsiteY369" fmla="*/ 838608 h 840941"/>
                <a:gd name="connsiteX370" fmla="*/ 0 w 3024845"/>
                <a:gd name="connsiteY370" fmla="*/ 404490 h 840941"/>
                <a:gd name="connsiteX371" fmla="*/ 20267 w 3024845"/>
                <a:gd name="connsiteY371" fmla="*/ 404490 h 840941"/>
                <a:gd name="connsiteX372" fmla="*/ 20774 w 3024845"/>
                <a:gd name="connsiteY372" fmla="*/ 403409 h 840941"/>
                <a:gd name="connsiteX373" fmla="*/ 24320 w 3024845"/>
                <a:gd name="connsiteY373" fmla="*/ 395843 h 840941"/>
                <a:gd name="connsiteX374" fmla="*/ 26094 w 3024845"/>
                <a:gd name="connsiteY374" fmla="*/ 396113 h 840941"/>
                <a:gd name="connsiteX375" fmla="*/ 38507 w 3024845"/>
                <a:gd name="connsiteY375" fmla="*/ 398004 h 840941"/>
                <a:gd name="connsiteX376" fmla="*/ 39014 w 3024845"/>
                <a:gd name="connsiteY376" fmla="*/ 399356 h 840941"/>
                <a:gd name="connsiteX377" fmla="*/ 42560 w 3024845"/>
                <a:gd name="connsiteY377" fmla="*/ 408813 h 840941"/>
                <a:gd name="connsiteX378" fmla="*/ 68907 w 3024845"/>
                <a:gd name="connsiteY378" fmla="*/ 410975 h 840941"/>
                <a:gd name="connsiteX379" fmla="*/ 68907 w 3024845"/>
                <a:gd name="connsiteY379" fmla="*/ 287754 h 840941"/>
                <a:gd name="connsiteX380" fmla="*/ 70934 w 3024845"/>
                <a:gd name="connsiteY380" fmla="*/ 287754 h 840941"/>
                <a:gd name="connsiteX381" fmla="*/ 85121 w 3024845"/>
                <a:gd name="connsiteY381" fmla="*/ 287754 h 840941"/>
                <a:gd name="connsiteX382" fmla="*/ 85121 w 3024845"/>
                <a:gd name="connsiteY382" fmla="*/ 151562 h 840941"/>
                <a:gd name="connsiteX383" fmla="*/ 86894 w 3024845"/>
                <a:gd name="connsiteY383" fmla="*/ 151562 h 840941"/>
                <a:gd name="connsiteX384" fmla="*/ 99308 w 3024845"/>
                <a:gd name="connsiteY384" fmla="*/ 151562 h 840941"/>
                <a:gd name="connsiteX385" fmla="*/ 99308 w 3024845"/>
                <a:gd name="connsiteY385" fmla="*/ 36988 h 840941"/>
                <a:gd name="connsiteX0" fmla="*/ 99308 w 3024845"/>
                <a:gd name="connsiteY0" fmla="*/ 0 h 803953"/>
                <a:gd name="connsiteX1" fmla="*/ 220909 w 3024845"/>
                <a:gd name="connsiteY1" fmla="*/ 114574 h 803953"/>
                <a:gd name="connsiteX2" fmla="*/ 223189 w 3024845"/>
                <a:gd name="connsiteY2" fmla="*/ 114574 h 803953"/>
                <a:gd name="connsiteX3" fmla="*/ 239150 w 3024845"/>
                <a:gd name="connsiteY3" fmla="*/ 114574 h 803953"/>
                <a:gd name="connsiteX4" fmla="*/ 239150 w 3024845"/>
                <a:gd name="connsiteY4" fmla="*/ 255089 h 803953"/>
                <a:gd name="connsiteX5" fmla="*/ 240670 w 3024845"/>
                <a:gd name="connsiteY5" fmla="*/ 254819 h 803953"/>
                <a:gd name="connsiteX6" fmla="*/ 251310 w 3024845"/>
                <a:gd name="connsiteY6" fmla="*/ 252928 h 803953"/>
                <a:gd name="connsiteX7" fmla="*/ 249283 w 3024845"/>
                <a:gd name="connsiteY7" fmla="*/ 341560 h 803953"/>
                <a:gd name="connsiteX8" fmla="*/ 250803 w 3024845"/>
                <a:gd name="connsiteY8" fmla="*/ 341831 h 803953"/>
                <a:gd name="connsiteX9" fmla="*/ 261443 w 3024845"/>
                <a:gd name="connsiteY9" fmla="*/ 343722 h 803953"/>
                <a:gd name="connsiteX10" fmla="*/ 261696 w 3024845"/>
                <a:gd name="connsiteY10" fmla="*/ 344533 h 803953"/>
                <a:gd name="connsiteX11" fmla="*/ 263470 w 3024845"/>
                <a:gd name="connsiteY11" fmla="*/ 350208 h 803953"/>
                <a:gd name="connsiteX12" fmla="*/ 264230 w 3024845"/>
                <a:gd name="connsiteY12" fmla="*/ 347776 h 803953"/>
                <a:gd name="connsiteX13" fmla="*/ 269550 w 3024845"/>
                <a:gd name="connsiteY13" fmla="*/ 330752 h 803953"/>
                <a:gd name="connsiteX14" fmla="*/ 271323 w 3024845"/>
                <a:gd name="connsiteY14" fmla="*/ 330752 h 803953"/>
                <a:gd name="connsiteX15" fmla="*/ 283737 w 3024845"/>
                <a:gd name="connsiteY15" fmla="*/ 330752 h 803953"/>
                <a:gd name="connsiteX16" fmla="*/ 283737 w 3024845"/>
                <a:gd name="connsiteY16" fmla="*/ 363178 h 803953"/>
                <a:gd name="connsiteX17" fmla="*/ 284750 w 3024845"/>
                <a:gd name="connsiteY17" fmla="*/ 363719 h 803953"/>
                <a:gd name="connsiteX18" fmla="*/ 291844 w 3024845"/>
                <a:gd name="connsiteY18" fmla="*/ 367502 h 803953"/>
                <a:gd name="connsiteX19" fmla="*/ 291844 w 3024845"/>
                <a:gd name="connsiteY19" fmla="*/ 368853 h 803953"/>
                <a:gd name="connsiteX20" fmla="*/ 291844 w 3024845"/>
                <a:gd name="connsiteY20" fmla="*/ 378311 h 803953"/>
                <a:gd name="connsiteX21" fmla="*/ 336431 w 3024845"/>
                <a:gd name="connsiteY21" fmla="*/ 378311 h 803953"/>
                <a:gd name="connsiteX22" fmla="*/ 336431 w 3024845"/>
                <a:gd name="connsiteY22" fmla="*/ 379392 h 803953"/>
                <a:gd name="connsiteX23" fmla="*/ 336431 w 3024845"/>
                <a:gd name="connsiteY23" fmla="*/ 386958 h 803953"/>
                <a:gd name="connsiteX24" fmla="*/ 338457 w 3024845"/>
                <a:gd name="connsiteY24" fmla="*/ 386958 h 803953"/>
                <a:gd name="connsiteX25" fmla="*/ 352644 w 3024845"/>
                <a:gd name="connsiteY25" fmla="*/ 386958 h 803953"/>
                <a:gd name="connsiteX26" fmla="*/ 352644 w 3024845"/>
                <a:gd name="connsiteY26" fmla="*/ 356693 h 803953"/>
                <a:gd name="connsiteX27" fmla="*/ 397231 w 3024845"/>
                <a:gd name="connsiteY27" fmla="*/ 356693 h 803953"/>
                <a:gd name="connsiteX28" fmla="*/ 397231 w 3024845"/>
                <a:gd name="connsiteY28" fmla="*/ 355342 h 803953"/>
                <a:gd name="connsiteX29" fmla="*/ 397231 w 3024845"/>
                <a:gd name="connsiteY29" fmla="*/ 345884 h 803953"/>
                <a:gd name="connsiteX30" fmla="*/ 398245 w 3024845"/>
                <a:gd name="connsiteY30" fmla="*/ 345884 h 803953"/>
                <a:gd name="connsiteX31" fmla="*/ 405338 w 3024845"/>
                <a:gd name="connsiteY31" fmla="*/ 345884 h 803953"/>
                <a:gd name="connsiteX32" fmla="*/ 405338 w 3024845"/>
                <a:gd name="connsiteY32" fmla="*/ 343993 h 803953"/>
                <a:gd name="connsiteX33" fmla="*/ 405338 w 3024845"/>
                <a:gd name="connsiteY33" fmla="*/ 330752 h 803953"/>
                <a:gd name="connsiteX34" fmla="*/ 406098 w 3024845"/>
                <a:gd name="connsiteY34" fmla="*/ 330752 h 803953"/>
                <a:gd name="connsiteX35" fmla="*/ 411418 w 3024845"/>
                <a:gd name="connsiteY35" fmla="*/ 330752 h 803953"/>
                <a:gd name="connsiteX36" fmla="*/ 411418 w 3024845"/>
                <a:gd name="connsiteY36" fmla="*/ 329671 h 803953"/>
                <a:gd name="connsiteX37" fmla="*/ 411418 w 3024845"/>
                <a:gd name="connsiteY37" fmla="*/ 322104 h 803953"/>
                <a:gd name="connsiteX38" fmla="*/ 413445 w 3024845"/>
                <a:gd name="connsiteY38" fmla="*/ 322104 h 803953"/>
                <a:gd name="connsiteX39" fmla="*/ 427632 w 3024845"/>
                <a:gd name="connsiteY39" fmla="*/ 322104 h 803953"/>
                <a:gd name="connsiteX40" fmla="*/ 427632 w 3024845"/>
                <a:gd name="connsiteY40" fmla="*/ 323185 h 803953"/>
                <a:gd name="connsiteX41" fmla="*/ 427632 w 3024845"/>
                <a:gd name="connsiteY41" fmla="*/ 330752 h 803953"/>
                <a:gd name="connsiteX42" fmla="*/ 449925 w 3024845"/>
                <a:gd name="connsiteY42" fmla="*/ 330752 h 803953"/>
                <a:gd name="connsiteX43" fmla="*/ 449925 w 3024845"/>
                <a:gd name="connsiteY43" fmla="*/ 328860 h 803953"/>
                <a:gd name="connsiteX44" fmla="*/ 449925 w 3024845"/>
                <a:gd name="connsiteY44" fmla="*/ 315619 h 803953"/>
                <a:gd name="connsiteX45" fmla="*/ 451699 w 3024845"/>
                <a:gd name="connsiteY45" fmla="*/ 315619 h 803953"/>
                <a:gd name="connsiteX46" fmla="*/ 464112 w 3024845"/>
                <a:gd name="connsiteY46" fmla="*/ 315619 h 803953"/>
                <a:gd name="connsiteX47" fmla="*/ 464112 w 3024845"/>
                <a:gd name="connsiteY47" fmla="*/ 339399 h 803953"/>
                <a:gd name="connsiteX48" fmla="*/ 465126 w 3024845"/>
                <a:gd name="connsiteY48" fmla="*/ 339399 h 803953"/>
                <a:gd name="connsiteX49" fmla="*/ 472219 w 3024845"/>
                <a:gd name="connsiteY49" fmla="*/ 339399 h 803953"/>
                <a:gd name="connsiteX50" fmla="*/ 472219 w 3024845"/>
                <a:gd name="connsiteY50" fmla="*/ 338318 h 803953"/>
                <a:gd name="connsiteX51" fmla="*/ 472219 w 3024845"/>
                <a:gd name="connsiteY51" fmla="*/ 330752 h 803953"/>
                <a:gd name="connsiteX52" fmla="*/ 473992 w 3024845"/>
                <a:gd name="connsiteY52" fmla="*/ 330752 h 803953"/>
                <a:gd name="connsiteX53" fmla="*/ 486406 w 3024845"/>
                <a:gd name="connsiteY53" fmla="*/ 330752 h 803953"/>
                <a:gd name="connsiteX54" fmla="*/ 486406 w 3024845"/>
                <a:gd name="connsiteY54" fmla="*/ 356693 h 803953"/>
                <a:gd name="connsiteX55" fmla="*/ 488433 w 3024845"/>
                <a:gd name="connsiteY55" fmla="*/ 356693 h 803953"/>
                <a:gd name="connsiteX56" fmla="*/ 502619 w 3024845"/>
                <a:gd name="connsiteY56" fmla="*/ 356693 h 803953"/>
                <a:gd name="connsiteX57" fmla="*/ 502619 w 3024845"/>
                <a:gd name="connsiteY57" fmla="*/ 358314 h 803953"/>
                <a:gd name="connsiteX58" fmla="*/ 502619 w 3024845"/>
                <a:gd name="connsiteY58" fmla="*/ 369664 h 803953"/>
                <a:gd name="connsiteX59" fmla="*/ 503379 w 3024845"/>
                <a:gd name="connsiteY59" fmla="*/ 369664 h 803953"/>
                <a:gd name="connsiteX60" fmla="*/ 508700 w 3024845"/>
                <a:gd name="connsiteY60" fmla="*/ 369664 h 803953"/>
                <a:gd name="connsiteX61" fmla="*/ 508700 w 3024845"/>
                <a:gd name="connsiteY61" fmla="*/ 368853 h 803953"/>
                <a:gd name="connsiteX62" fmla="*/ 508700 w 3024845"/>
                <a:gd name="connsiteY62" fmla="*/ 363178 h 803953"/>
                <a:gd name="connsiteX63" fmla="*/ 539100 w 3024845"/>
                <a:gd name="connsiteY63" fmla="*/ 363178 h 803953"/>
                <a:gd name="connsiteX64" fmla="*/ 539100 w 3024845"/>
                <a:gd name="connsiteY64" fmla="*/ 386958 h 803953"/>
                <a:gd name="connsiteX65" fmla="*/ 540113 w 3024845"/>
                <a:gd name="connsiteY65" fmla="*/ 386958 h 803953"/>
                <a:gd name="connsiteX66" fmla="*/ 547207 w 3024845"/>
                <a:gd name="connsiteY66" fmla="*/ 386958 h 803953"/>
                <a:gd name="connsiteX67" fmla="*/ 547207 w 3024845"/>
                <a:gd name="connsiteY67" fmla="*/ 388039 h 803953"/>
                <a:gd name="connsiteX68" fmla="*/ 547207 w 3024845"/>
                <a:gd name="connsiteY68" fmla="*/ 395605 h 803953"/>
                <a:gd name="connsiteX69" fmla="*/ 547967 w 3024845"/>
                <a:gd name="connsiteY69" fmla="*/ 395605 h 803953"/>
                <a:gd name="connsiteX70" fmla="*/ 553287 w 3024845"/>
                <a:gd name="connsiteY70" fmla="*/ 395605 h 803953"/>
                <a:gd name="connsiteX71" fmla="*/ 553287 w 3024845"/>
                <a:gd name="connsiteY71" fmla="*/ 393443 h 803953"/>
                <a:gd name="connsiteX72" fmla="*/ 553287 w 3024845"/>
                <a:gd name="connsiteY72" fmla="*/ 378311 h 803953"/>
                <a:gd name="connsiteX73" fmla="*/ 554300 w 3024845"/>
                <a:gd name="connsiteY73" fmla="*/ 378311 h 803953"/>
                <a:gd name="connsiteX74" fmla="*/ 561394 w 3024845"/>
                <a:gd name="connsiteY74" fmla="*/ 378311 h 803953"/>
                <a:gd name="connsiteX75" fmla="*/ 561394 w 3024845"/>
                <a:gd name="connsiteY75" fmla="*/ 379392 h 803953"/>
                <a:gd name="connsiteX76" fmla="*/ 561394 w 3024845"/>
                <a:gd name="connsiteY76" fmla="*/ 386958 h 803953"/>
                <a:gd name="connsiteX77" fmla="*/ 566714 w 3024845"/>
                <a:gd name="connsiteY77" fmla="*/ 384965 h 803953"/>
                <a:gd name="connsiteX78" fmla="*/ 567474 w 3024845"/>
                <a:gd name="connsiteY78" fmla="*/ 383985 h 803953"/>
                <a:gd name="connsiteX79" fmla="*/ 567474 w 3024845"/>
                <a:gd name="connsiteY79" fmla="*/ 378311 h 803953"/>
                <a:gd name="connsiteX80" fmla="*/ 605981 w 3024845"/>
                <a:gd name="connsiteY80" fmla="*/ 378311 h 803953"/>
                <a:gd name="connsiteX81" fmla="*/ 605981 w 3024845"/>
                <a:gd name="connsiteY81" fmla="*/ 402090 h 803953"/>
                <a:gd name="connsiteX82" fmla="*/ 608007 w 3024845"/>
                <a:gd name="connsiteY82" fmla="*/ 402090 h 803953"/>
                <a:gd name="connsiteX83" fmla="*/ 622194 w 3024845"/>
                <a:gd name="connsiteY83" fmla="*/ 402090 h 803953"/>
                <a:gd name="connsiteX84" fmla="*/ 622194 w 3024845"/>
                <a:gd name="connsiteY84" fmla="*/ 403171 h 803953"/>
                <a:gd name="connsiteX85" fmla="*/ 622194 w 3024845"/>
                <a:gd name="connsiteY85" fmla="*/ 410737 h 803953"/>
                <a:gd name="connsiteX86" fmla="*/ 623968 w 3024845"/>
                <a:gd name="connsiteY86" fmla="*/ 410737 h 803953"/>
                <a:gd name="connsiteX87" fmla="*/ 636381 w 3024845"/>
                <a:gd name="connsiteY87" fmla="*/ 410737 h 803953"/>
                <a:gd name="connsiteX88" fmla="*/ 636381 w 3024845"/>
                <a:gd name="connsiteY88" fmla="*/ 386958 h 803953"/>
                <a:gd name="connsiteX89" fmla="*/ 637394 w 3024845"/>
                <a:gd name="connsiteY89" fmla="*/ 386958 h 803953"/>
                <a:gd name="connsiteX90" fmla="*/ 644488 w 3024845"/>
                <a:gd name="connsiteY90" fmla="*/ 386958 h 803953"/>
                <a:gd name="connsiteX91" fmla="*/ 644488 w 3024845"/>
                <a:gd name="connsiteY91" fmla="*/ 354531 h 803953"/>
                <a:gd name="connsiteX92" fmla="*/ 645501 w 3024845"/>
                <a:gd name="connsiteY92" fmla="*/ 354531 h 803953"/>
                <a:gd name="connsiteX93" fmla="*/ 652595 w 3024845"/>
                <a:gd name="connsiteY93" fmla="*/ 354531 h 803953"/>
                <a:gd name="connsiteX94" fmla="*/ 652595 w 3024845"/>
                <a:gd name="connsiteY94" fmla="*/ 352640 h 803953"/>
                <a:gd name="connsiteX95" fmla="*/ 652595 w 3024845"/>
                <a:gd name="connsiteY95" fmla="*/ 339399 h 803953"/>
                <a:gd name="connsiteX96" fmla="*/ 651328 w 3024845"/>
                <a:gd name="connsiteY96" fmla="*/ 337777 h 803953"/>
                <a:gd name="connsiteX97" fmla="*/ 656648 w 3024845"/>
                <a:gd name="connsiteY97" fmla="*/ 326428 h 803953"/>
                <a:gd name="connsiteX98" fmla="*/ 664755 w 3024845"/>
                <a:gd name="connsiteY98" fmla="*/ 354531 h 803953"/>
                <a:gd name="connsiteX99" fmla="*/ 665515 w 3024845"/>
                <a:gd name="connsiteY99" fmla="*/ 354531 h 803953"/>
                <a:gd name="connsiteX100" fmla="*/ 670835 w 3024845"/>
                <a:gd name="connsiteY100" fmla="*/ 354531 h 803953"/>
                <a:gd name="connsiteX101" fmla="*/ 670835 w 3024845"/>
                <a:gd name="connsiteY101" fmla="*/ 248604 h 803953"/>
                <a:gd name="connsiteX102" fmla="*/ 672355 w 3024845"/>
                <a:gd name="connsiteY102" fmla="*/ 248604 h 803953"/>
                <a:gd name="connsiteX103" fmla="*/ 682995 w 3024845"/>
                <a:gd name="connsiteY103" fmla="*/ 248604 h 803953"/>
                <a:gd name="connsiteX104" fmla="*/ 682995 w 3024845"/>
                <a:gd name="connsiteY104" fmla="*/ 201045 h 803953"/>
                <a:gd name="connsiteX105" fmla="*/ 709342 w 3024845"/>
                <a:gd name="connsiteY105" fmla="*/ 201045 h 803953"/>
                <a:gd name="connsiteX106" fmla="*/ 709342 w 3024845"/>
                <a:gd name="connsiteY106" fmla="*/ 179427 h 803953"/>
                <a:gd name="connsiteX107" fmla="*/ 743796 w 3024845"/>
                <a:gd name="connsiteY107" fmla="*/ 179427 h 803953"/>
                <a:gd name="connsiteX108" fmla="*/ 743796 w 3024845"/>
                <a:gd name="connsiteY108" fmla="*/ 181859 h 803953"/>
                <a:gd name="connsiteX109" fmla="*/ 743796 w 3024845"/>
                <a:gd name="connsiteY109" fmla="*/ 198883 h 803953"/>
                <a:gd name="connsiteX110" fmla="*/ 746076 w 3024845"/>
                <a:gd name="connsiteY110" fmla="*/ 198883 h 803953"/>
                <a:gd name="connsiteX111" fmla="*/ 762036 w 3024845"/>
                <a:gd name="connsiteY111" fmla="*/ 198883 h 803953"/>
                <a:gd name="connsiteX112" fmla="*/ 762036 w 3024845"/>
                <a:gd name="connsiteY112" fmla="*/ 246442 h 803953"/>
                <a:gd name="connsiteX113" fmla="*/ 763049 w 3024845"/>
                <a:gd name="connsiteY113" fmla="*/ 246442 h 803953"/>
                <a:gd name="connsiteX114" fmla="*/ 770143 w 3024845"/>
                <a:gd name="connsiteY114" fmla="*/ 246442 h 803953"/>
                <a:gd name="connsiteX115" fmla="*/ 784330 w 3024845"/>
                <a:gd name="connsiteY115" fmla="*/ 250766 h 803953"/>
                <a:gd name="connsiteX116" fmla="*/ 784330 w 3024845"/>
                <a:gd name="connsiteY116" fmla="*/ 289678 h 803953"/>
                <a:gd name="connsiteX117" fmla="*/ 785343 w 3024845"/>
                <a:gd name="connsiteY117" fmla="*/ 289678 h 803953"/>
                <a:gd name="connsiteX118" fmla="*/ 792436 w 3024845"/>
                <a:gd name="connsiteY118" fmla="*/ 289678 h 803953"/>
                <a:gd name="connsiteX119" fmla="*/ 792436 w 3024845"/>
                <a:gd name="connsiteY119" fmla="*/ 291299 h 803953"/>
                <a:gd name="connsiteX120" fmla="*/ 792436 w 3024845"/>
                <a:gd name="connsiteY120" fmla="*/ 302648 h 803953"/>
                <a:gd name="connsiteX121" fmla="*/ 794463 w 3024845"/>
                <a:gd name="connsiteY121" fmla="*/ 302648 h 803953"/>
                <a:gd name="connsiteX122" fmla="*/ 808650 w 3024845"/>
                <a:gd name="connsiteY122" fmla="*/ 302648 h 803953"/>
                <a:gd name="connsiteX123" fmla="*/ 814730 w 3024845"/>
                <a:gd name="connsiteY123" fmla="*/ 309134 h 803953"/>
                <a:gd name="connsiteX124" fmla="*/ 814730 w 3024845"/>
                <a:gd name="connsiteY124" fmla="*/ 330752 h 803953"/>
                <a:gd name="connsiteX125" fmla="*/ 817010 w 3024845"/>
                <a:gd name="connsiteY125" fmla="*/ 330752 h 803953"/>
                <a:gd name="connsiteX126" fmla="*/ 832970 w 3024845"/>
                <a:gd name="connsiteY126" fmla="*/ 330752 h 803953"/>
                <a:gd name="connsiteX127" fmla="*/ 832970 w 3024845"/>
                <a:gd name="connsiteY127" fmla="*/ 331832 h 803953"/>
                <a:gd name="connsiteX128" fmla="*/ 832970 w 3024845"/>
                <a:gd name="connsiteY128" fmla="*/ 339399 h 803953"/>
                <a:gd name="connsiteX129" fmla="*/ 834237 w 3024845"/>
                <a:gd name="connsiteY129" fmla="*/ 339399 h 803953"/>
                <a:gd name="connsiteX130" fmla="*/ 843104 w 3024845"/>
                <a:gd name="connsiteY130" fmla="*/ 339399 h 803953"/>
                <a:gd name="connsiteX131" fmla="*/ 843104 w 3024845"/>
                <a:gd name="connsiteY131" fmla="*/ 341560 h 803953"/>
                <a:gd name="connsiteX132" fmla="*/ 843104 w 3024845"/>
                <a:gd name="connsiteY132" fmla="*/ 356693 h 803953"/>
                <a:gd name="connsiteX133" fmla="*/ 847157 w 3024845"/>
                <a:gd name="connsiteY133" fmla="*/ 354801 h 803953"/>
                <a:gd name="connsiteX134" fmla="*/ 847157 w 3024845"/>
                <a:gd name="connsiteY134" fmla="*/ 341560 h 803953"/>
                <a:gd name="connsiteX135" fmla="*/ 848170 w 3024845"/>
                <a:gd name="connsiteY135" fmla="*/ 341560 h 803953"/>
                <a:gd name="connsiteX136" fmla="*/ 855264 w 3024845"/>
                <a:gd name="connsiteY136" fmla="*/ 341560 h 803953"/>
                <a:gd name="connsiteX137" fmla="*/ 855264 w 3024845"/>
                <a:gd name="connsiteY137" fmla="*/ 343182 h 803953"/>
                <a:gd name="connsiteX138" fmla="*/ 855264 w 3024845"/>
                <a:gd name="connsiteY138" fmla="*/ 354531 h 803953"/>
                <a:gd name="connsiteX139" fmla="*/ 856024 w 3024845"/>
                <a:gd name="connsiteY139" fmla="*/ 354531 h 803953"/>
                <a:gd name="connsiteX140" fmla="*/ 861344 w 3024845"/>
                <a:gd name="connsiteY140" fmla="*/ 354531 h 803953"/>
                <a:gd name="connsiteX141" fmla="*/ 909984 w 3024845"/>
                <a:gd name="connsiteY141" fmla="*/ 350208 h 803953"/>
                <a:gd name="connsiteX142" fmla="*/ 909984 w 3024845"/>
                <a:gd name="connsiteY142" fmla="*/ 351559 h 803953"/>
                <a:gd name="connsiteX143" fmla="*/ 909984 w 3024845"/>
                <a:gd name="connsiteY143" fmla="*/ 361016 h 803953"/>
                <a:gd name="connsiteX144" fmla="*/ 910744 w 3024845"/>
                <a:gd name="connsiteY144" fmla="*/ 361016 h 803953"/>
                <a:gd name="connsiteX145" fmla="*/ 916065 w 3024845"/>
                <a:gd name="connsiteY145" fmla="*/ 361016 h 803953"/>
                <a:gd name="connsiteX146" fmla="*/ 916065 w 3024845"/>
                <a:gd name="connsiteY146" fmla="*/ 363178 h 803953"/>
                <a:gd name="connsiteX147" fmla="*/ 916065 w 3024845"/>
                <a:gd name="connsiteY147" fmla="*/ 378311 h 803953"/>
                <a:gd name="connsiteX148" fmla="*/ 918091 w 3024845"/>
                <a:gd name="connsiteY148" fmla="*/ 376960 h 803953"/>
                <a:gd name="connsiteX149" fmla="*/ 932278 w 3024845"/>
                <a:gd name="connsiteY149" fmla="*/ 367502 h 803953"/>
                <a:gd name="connsiteX150" fmla="*/ 938358 w 3024845"/>
                <a:gd name="connsiteY150" fmla="*/ 326428 h 803953"/>
                <a:gd name="connsiteX151" fmla="*/ 939118 w 3024845"/>
                <a:gd name="connsiteY151" fmla="*/ 326158 h 803953"/>
                <a:gd name="connsiteX152" fmla="*/ 944438 w 3024845"/>
                <a:gd name="connsiteY152" fmla="*/ 324266 h 803953"/>
                <a:gd name="connsiteX153" fmla="*/ 946465 w 3024845"/>
                <a:gd name="connsiteY153" fmla="*/ 255089 h 803953"/>
                <a:gd name="connsiteX154" fmla="*/ 948492 w 3024845"/>
                <a:gd name="connsiteY154" fmla="*/ 324266 h 803953"/>
                <a:gd name="connsiteX155" fmla="*/ 949252 w 3024845"/>
                <a:gd name="connsiteY155" fmla="*/ 324536 h 803953"/>
                <a:gd name="connsiteX156" fmla="*/ 954572 w 3024845"/>
                <a:gd name="connsiteY156" fmla="*/ 326428 h 803953"/>
                <a:gd name="connsiteX157" fmla="*/ 954572 w 3024845"/>
                <a:gd name="connsiteY157" fmla="*/ 239957 h 803953"/>
                <a:gd name="connsiteX158" fmla="*/ 958625 w 3024845"/>
                <a:gd name="connsiteY158" fmla="*/ 207530 h 803953"/>
                <a:gd name="connsiteX159" fmla="*/ 997132 w 3024845"/>
                <a:gd name="connsiteY159" fmla="*/ 207530 h 803953"/>
                <a:gd name="connsiteX160" fmla="*/ 997132 w 3024845"/>
                <a:gd name="connsiteY160" fmla="*/ 239957 h 803953"/>
                <a:gd name="connsiteX161" fmla="*/ 997892 w 3024845"/>
                <a:gd name="connsiteY161" fmla="*/ 239957 h 803953"/>
                <a:gd name="connsiteX162" fmla="*/ 1003212 w 3024845"/>
                <a:gd name="connsiteY162" fmla="*/ 239957 h 803953"/>
                <a:gd name="connsiteX163" fmla="*/ 1003212 w 3024845"/>
                <a:gd name="connsiteY163" fmla="*/ 157809 h 803953"/>
                <a:gd name="connsiteX164" fmla="*/ 1004986 w 3024845"/>
                <a:gd name="connsiteY164" fmla="*/ 157809 h 803953"/>
                <a:gd name="connsiteX165" fmla="*/ 1017399 w 3024845"/>
                <a:gd name="connsiteY165" fmla="*/ 157809 h 803953"/>
                <a:gd name="connsiteX166" fmla="*/ 1017399 w 3024845"/>
                <a:gd name="connsiteY166" fmla="*/ 155918 h 803953"/>
                <a:gd name="connsiteX167" fmla="*/ 1017399 w 3024845"/>
                <a:gd name="connsiteY167" fmla="*/ 142677 h 803953"/>
                <a:gd name="connsiteX168" fmla="*/ 1039693 w 3024845"/>
                <a:gd name="connsiteY168" fmla="*/ 142677 h 803953"/>
                <a:gd name="connsiteX169" fmla="*/ 1039693 w 3024845"/>
                <a:gd name="connsiteY169" fmla="*/ 141596 h 803953"/>
                <a:gd name="connsiteX170" fmla="*/ 1039693 w 3024845"/>
                <a:gd name="connsiteY170" fmla="*/ 134030 h 803953"/>
                <a:gd name="connsiteX171" fmla="*/ 1041466 w 3024845"/>
                <a:gd name="connsiteY171" fmla="*/ 134030 h 803953"/>
                <a:gd name="connsiteX172" fmla="*/ 1053880 w 3024845"/>
                <a:gd name="connsiteY172" fmla="*/ 134030 h 803953"/>
                <a:gd name="connsiteX173" fmla="*/ 1053880 w 3024845"/>
                <a:gd name="connsiteY173" fmla="*/ 135111 h 803953"/>
                <a:gd name="connsiteX174" fmla="*/ 1053880 w 3024845"/>
                <a:gd name="connsiteY174" fmla="*/ 142677 h 803953"/>
                <a:gd name="connsiteX175" fmla="*/ 1054640 w 3024845"/>
                <a:gd name="connsiteY175" fmla="*/ 142677 h 803953"/>
                <a:gd name="connsiteX176" fmla="*/ 1059960 w 3024845"/>
                <a:gd name="connsiteY176" fmla="*/ 142677 h 803953"/>
                <a:gd name="connsiteX177" fmla="*/ 1070093 w 3024845"/>
                <a:gd name="connsiteY177" fmla="*/ 138353 h 803953"/>
                <a:gd name="connsiteX178" fmla="*/ 1074146 w 3024845"/>
                <a:gd name="connsiteY178" fmla="*/ 141596 h 803953"/>
                <a:gd name="connsiteX179" fmla="*/ 1074146 w 3024845"/>
                <a:gd name="connsiteY179" fmla="*/ 134030 h 803953"/>
                <a:gd name="connsiteX180" fmla="*/ 1076426 w 3024845"/>
                <a:gd name="connsiteY180" fmla="*/ 134030 h 803953"/>
                <a:gd name="connsiteX181" fmla="*/ 1092387 w 3024845"/>
                <a:gd name="connsiteY181" fmla="*/ 134030 h 803953"/>
                <a:gd name="connsiteX182" fmla="*/ 1092387 w 3024845"/>
                <a:gd name="connsiteY182" fmla="*/ 135111 h 803953"/>
                <a:gd name="connsiteX183" fmla="*/ 1092387 w 3024845"/>
                <a:gd name="connsiteY183" fmla="*/ 142677 h 803953"/>
                <a:gd name="connsiteX184" fmla="*/ 1122787 w 3024845"/>
                <a:gd name="connsiteY184" fmla="*/ 142677 h 803953"/>
                <a:gd name="connsiteX185" fmla="*/ 1122787 w 3024845"/>
                <a:gd name="connsiteY185" fmla="*/ 144298 h 803953"/>
                <a:gd name="connsiteX186" fmla="*/ 1122787 w 3024845"/>
                <a:gd name="connsiteY186" fmla="*/ 155648 h 803953"/>
                <a:gd name="connsiteX187" fmla="*/ 1149134 w 3024845"/>
                <a:gd name="connsiteY187" fmla="*/ 155648 h 803953"/>
                <a:gd name="connsiteX188" fmla="*/ 1149134 w 3024845"/>
                <a:gd name="connsiteY188" fmla="*/ 185912 h 803953"/>
                <a:gd name="connsiteX189" fmla="*/ 1149894 w 3024845"/>
                <a:gd name="connsiteY189" fmla="*/ 185912 h 803953"/>
                <a:gd name="connsiteX190" fmla="*/ 1155214 w 3024845"/>
                <a:gd name="connsiteY190" fmla="*/ 185912 h 803953"/>
                <a:gd name="connsiteX191" fmla="*/ 1155214 w 3024845"/>
                <a:gd name="connsiteY191" fmla="*/ 186993 h 803953"/>
                <a:gd name="connsiteX192" fmla="*/ 1155214 w 3024845"/>
                <a:gd name="connsiteY192" fmla="*/ 194560 h 803953"/>
                <a:gd name="connsiteX193" fmla="*/ 1159268 w 3024845"/>
                <a:gd name="connsiteY193" fmla="*/ 224824 h 803953"/>
                <a:gd name="connsiteX194" fmla="*/ 1160028 w 3024845"/>
                <a:gd name="connsiteY194" fmla="*/ 224824 h 803953"/>
                <a:gd name="connsiteX195" fmla="*/ 1165348 w 3024845"/>
                <a:gd name="connsiteY195" fmla="*/ 224824 h 803953"/>
                <a:gd name="connsiteX196" fmla="*/ 1165348 w 3024845"/>
                <a:gd name="connsiteY196" fmla="*/ 225635 h 803953"/>
                <a:gd name="connsiteX197" fmla="*/ 1165348 w 3024845"/>
                <a:gd name="connsiteY197" fmla="*/ 231310 h 803953"/>
                <a:gd name="connsiteX198" fmla="*/ 1166361 w 3024845"/>
                <a:gd name="connsiteY198" fmla="*/ 231310 h 803953"/>
                <a:gd name="connsiteX199" fmla="*/ 1173454 w 3024845"/>
                <a:gd name="connsiteY199" fmla="*/ 231310 h 803953"/>
                <a:gd name="connsiteX200" fmla="*/ 1173454 w 3024845"/>
                <a:gd name="connsiteY200" fmla="*/ 261575 h 803953"/>
                <a:gd name="connsiteX201" fmla="*/ 1175481 w 3024845"/>
                <a:gd name="connsiteY201" fmla="*/ 261575 h 803953"/>
                <a:gd name="connsiteX202" fmla="*/ 1189668 w 3024845"/>
                <a:gd name="connsiteY202" fmla="*/ 261575 h 803953"/>
                <a:gd name="connsiteX203" fmla="*/ 1189668 w 3024845"/>
                <a:gd name="connsiteY203" fmla="*/ 285354 h 803953"/>
                <a:gd name="connsiteX204" fmla="*/ 1191695 w 3024845"/>
                <a:gd name="connsiteY204" fmla="*/ 286975 h 803953"/>
                <a:gd name="connsiteX205" fmla="*/ 1191695 w 3024845"/>
                <a:gd name="connsiteY205" fmla="*/ 298325 h 803953"/>
                <a:gd name="connsiteX206" fmla="*/ 1192455 w 3024845"/>
                <a:gd name="connsiteY206" fmla="*/ 298325 h 803953"/>
                <a:gd name="connsiteX207" fmla="*/ 1197775 w 3024845"/>
                <a:gd name="connsiteY207" fmla="*/ 298325 h 803953"/>
                <a:gd name="connsiteX208" fmla="*/ 1197775 w 3024845"/>
                <a:gd name="connsiteY208" fmla="*/ 322104 h 803953"/>
                <a:gd name="connsiteX209" fmla="*/ 1199041 w 3024845"/>
                <a:gd name="connsiteY209" fmla="*/ 322104 h 803953"/>
                <a:gd name="connsiteX210" fmla="*/ 1207908 w 3024845"/>
                <a:gd name="connsiteY210" fmla="*/ 322104 h 803953"/>
                <a:gd name="connsiteX211" fmla="*/ 1209935 w 3024845"/>
                <a:gd name="connsiteY211" fmla="*/ 326158 h 803953"/>
                <a:gd name="connsiteX212" fmla="*/ 1209935 w 3024845"/>
                <a:gd name="connsiteY212" fmla="*/ 339399 h 803953"/>
                <a:gd name="connsiteX213" fmla="*/ 1211455 w 3024845"/>
                <a:gd name="connsiteY213" fmla="*/ 337507 h 803953"/>
                <a:gd name="connsiteX214" fmla="*/ 1222095 w 3024845"/>
                <a:gd name="connsiteY214" fmla="*/ 324266 h 803953"/>
                <a:gd name="connsiteX215" fmla="*/ 1250469 w 3024845"/>
                <a:gd name="connsiteY215" fmla="*/ 324266 h 803953"/>
                <a:gd name="connsiteX216" fmla="*/ 1250469 w 3024845"/>
                <a:gd name="connsiteY216" fmla="*/ 410737 h 803953"/>
                <a:gd name="connsiteX217" fmla="*/ 1251229 w 3024845"/>
                <a:gd name="connsiteY217" fmla="*/ 410737 h 803953"/>
                <a:gd name="connsiteX218" fmla="*/ 1256549 w 3024845"/>
                <a:gd name="connsiteY218" fmla="*/ 410737 h 803953"/>
                <a:gd name="connsiteX219" fmla="*/ 1257309 w 3024845"/>
                <a:gd name="connsiteY219" fmla="*/ 409386 h 803953"/>
                <a:gd name="connsiteX220" fmla="*/ 1262629 w 3024845"/>
                <a:gd name="connsiteY220" fmla="*/ 399928 h 803953"/>
                <a:gd name="connsiteX221" fmla="*/ 1262629 w 3024845"/>
                <a:gd name="connsiteY221" fmla="*/ 401820 h 803953"/>
                <a:gd name="connsiteX222" fmla="*/ 1262629 w 3024845"/>
                <a:gd name="connsiteY222" fmla="*/ 415061 h 803953"/>
                <a:gd name="connsiteX223" fmla="*/ 1266682 w 3024845"/>
                <a:gd name="connsiteY223" fmla="*/ 369664 h 803953"/>
                <a:gd name="connsiteX224" fmla="*/ 1267442 w 3024845"/>
                <a:gd name="connsiteY224" fmla="*/ 369664 h 803953"/>
                <a:gd name="connsiteX225" fmla="*/ 1272762 w 3024845"/>
                <a:gd name="connsiteY225" fmla="*/ 369664 h 803953"/>
                <a:gd name="connsiteX226" fmla="*/ 1272762 w 3024845"/>
                <a:gd name="connsiteY226" fmla="*/ 304810 h 803953"/>
                <a:gd name="connsiteX227" fmla="*/ 1273776 w 3024845"/>
                <a:gd name="connsiteY227" fmla="*/ 304810 h 803953"/>
                <a:gd name="connsiteX228" fmla="*/ 1280869 w 3024845"/>
                <a:gd name="connsiteY228" fmla="*/ 304810 h 803953"/>
                <a:gd name="connsiteX229" fmla="*/ 1293029 w 3024845"/>
                <a:gd name="connsiteY229" fmla="*/ 261575 h 803953"/>
                <a:gd name="connsiteX230" fmla="*/ 1294296 w 3024845"/>
                <a:gd name="connsiteY230" fmla="*/ 261575 h 803953"/>
                <a:gd name="connsiteX231" fmla="*/ 1303163 w 3024845"/>
                <a:gd name="connsiteY231" fmla="*/ 261575 h 803953"/>
                <a:gd name="connsiteX232" fmla="*/ 1313296 w 3024845"/>
                <a:gd name="connsiteY232" fmla="*/ 304810 h 803953"/>
                <a:gd name="connsiteX233" fmla="*/ 1314309 w 3024845"/>
                <a:gd name="connsiteY233" fmla="*/ 304810 h 803953"/>
                <a:gd name="connsiteX234" fmla="*/ 1321403 w 3024845"/>
                <a:gd name="connsiteY234" fmla="*/ 304810 h 803953"/>
                <a:gd name="connsiteX235" fmla="*/ 1321403 w 3024845"/>
                <a:gd name="connsiteY235" fmla="*/ 343722 h 803953"/>
                <a:gd name="connsiteX236" fmla="*/ 1323176 w 3024845"/>
                <a:gd name="connsiteY236" fmla="*/ 343722 h 803953"/>
                <a:gd name="connsiteX237" fmla="*/ 1335590 w 3024845"/>
                <a:gd name="connsiteY237" fmla="*/ 343722 h 803953"/>
                <a:gd name="connsiteX238" fmla="*/ 1335590 w 3024845"/>
                <a:gd name="connsiteY238" fmla="*/ 345884 h 803953"/>
                <a:gd name="connsiteX239" fmla="*/ 1335590 w 3024845"/>
                <a:gd name="connsiteY239" fmla="*/ 361016 h 803953"/>
                <a:gd name="connsiteX240" fmla="*/ 1339643 w 3024845"/>
                <a:gd name="connsiteY240" fmla="*/ 358855 h 803953"/>
                <a:gd name="connsiteX241" fmla="*/ 1339643 w 3024845"/>
                <a:gd name="connsiteY241" fmla="*/ 343722 h 803953"/>
                <a:gd name="connsiteX242" fmla="*/ 1341163 w 3024845"/>
                <a:gd name="connsiteY242" fmla="*/ 343722 h 803953"/>
                <a:gd name="connsiteX243" fmla="*/ 1351803 w 3024845"/>
                <a:gd name="connsiteY243" fmla="*/ 343722 h 803953"/>
                <a:gd name="connsiteX244" fmla="*/ 1351803 w 3024845"/>
                <a:gd name="connsiteY244" fmla="*/ 345343 h 803953"/>
                <a:gd name="connsiteX245" fmla="*/ 1351803 w 3024845"/>
                <a:gd name="connsiteY245" fmla="*/ 356693 h 803953"/>
                <a:gd name="connsiteX246" fmla="*/ 1382204 w 3024845"/>
                <a:gd name="connsiteY246" fmla="*/ 356693 h 803953"/>
                <a:gd name="connsiteX247" fmla="*/ 1382204 w 3024845"/>
                <a:gd name="connsiteY247" fmla="*/ 319943 h 803953"/>
                <a:gd name="connsiteX248" fmla="*/ 1383470 w 3024845"/>
                <a:gd name="connsiteY248" fmla="*/ 319943 h 803953"/>
                <a:gd name="connsiteX249" fmla="*/ 1392337 w 3024845"/>
                <a:gd name="connsiteY249" fmla="*/ 319943 h 803953"/>
                <a:gd name="connsiteX250" fmla="*/ 1392337 w 3024845"/>
                <a:gd name="connsiteY250" fmla="*/ 341560 h 803953"/>
                <a:gd name="connsiteX251" fmla="*/ 1394364 w 3024845"/>
                <a:gd name="connsiteY251" fmla="*/ 309134 h 803953"/>
                <a:gd name="connsiteX252" fmla="*/ 1416657 w 3024845"/>
                <a:gd name="connsiteY252" fmla="*/ 309134 h 803953"/>
                <a:gd name="connsiteX253" fmla="*/ 1416657 w 3024845"/>
                <a:gd name="connsiteY253" fmla="*/ 307512 h 803953"/>
                <a:gd name="connsiteX254" fmla="*/ 1416657 w 3024845"/>
                <a:gd name="connsiteY254" fmla="*/ 296163 h 803953"/>
                <a:gd name="connsiteX255" fmla="*/ 1417417 w 3024845"/>
                <a:gd name="connsiteY255" fmla="*/ 296163 h 803953"/>
                <a:gd name="connsiteX256" fmla="*/ 1422737 w 3024845"/>
                <a:gd name="connsiteY256" fmla="*/ 296163 h 803953"/>
                <a:gd name="connsiteX257" fmla="*/ 1422737 w 3024845"/>
                <a:gd name="connsiteY257" fmla="*/ 294272 h 803953"/>
                <a:gd name="connsiteX258" fmla="*/ 1422737 w 3024845"/>
                <a:gd name="connsiteY258" fmla="*/ 281031 h 803953"/>
                <a:gd name="connsiteX259" fmla="*/ 1426791 w 3024845"/>
                <a:gd name="connsiteY259" fmla="*/ 287516 h 803953"/>
                <a:gd name="connsiteX260" fmla="*/ 1429071 w 3024845"/>
                <a:gd name="connsiteY260" fmla="*/ 287516 h 803953"/>
                <a:gd name="connsiteX261" fmla="*/ 1445031 w 3024845"/>
                <a:gd name="connsiteY261" fmla="*/ 287516 h 803953"/>
                <a:gd name="connsiteX262" fmla="*/ 1445031 w 3024845"/>
                <a:gd name="connsiteY262" fmla="*/ 286705 h 803953"/>
                <a:gd name="connsiteX263" fmla="*/ 1445031 w 3024845"/>
                <a:gd name="connsiteY263" fmla="*/ 281031 h 803953"/>
                <a:gd name="connsiteX264" fmla="*/ 1445791 w 3024845"/>
                <a:gd name="connsiteY264" fmla="*/ 281031 h 803953"/>
                <a:gd name="connsiteX265" fmla="*/ 1451111 w 3024845"/>
                <a:gd name="connsiteY265" fmla="*/ 281031 h 803953"/>
                <a:gd name="connsiteX266" fmla="*/ 1451111 w 3024845"/>
                <a:gd name="connsiteY266" fmla="*/ 282382 h 803953"/>
                <a:gd name="connsiteX267" fmla="*/ 1451111 w 3024845"/>
                <a:gd name="connsiteY267" fmla="*/ 291840 h 803953"/>
                <a:gd name="connsiteX268" fmla="*/ 1489618 w 3024845"/>
                <a:gd name="connsiteY268" fmla="*/ 291840 h 803953"/>
                <a:gd name="connsiteX269" fmla="*/ 1489618 w 3024845"/>
                <a:gd name="connsiteY269" fmla="*/ 430193 h 803953"/>
                <a:gd name="connsiteX270" fmla="*/ 1491138 w 3024845"/>
                <a:gd name="connsiteY270" fmla="*/ 430193 h 803953"/>
                <a:gd name="connsiteX271" fmla="*/ 1501778 w 3024845"/>
                <a:gd name="connsiteY271" fmla="*/ 430193 h 803953"/>
                <a:gd name="connsiteX272" fmla="*/ 1501778 w 3024845"/>
                <a:gd name="connsiteY272" fmla="*/ 417223 h 803953"/>
                <a:gd name="connsiteX273" fmla="*/ 1505832 w 3024845"/>
                <a:gd name="connsiteY273" fmla="*/ 417223 h 803953"/>
                <a:gd name="connsiteX274" fmla="*/ 1505832 w 3024845"/>
                <a:gd name="connsiteY274" fmla="*/ 430193 h 803953"/>
                <a:gd name="connsiteX275" fmla="*/ 1536232 w 3024845"/>
                <a:gd name="connsiteY275" fmla="*/ 430193 h 803953"/>
                <a:gd name="connsiteX276" fmla="*/ 1536232 w 3024845"/>
                <a:gd name="connsiteY276" fmla="*/ 399928 h 803953"/>
                <a:gd name="connsiteX277" fmla="*/ 1548392 w 3024845"/>
                <a:gd name="connsiteY277" fmla="*/ 399928 h 803953"/>
                <a:gd name="connsiteX278" fmla="*/ 1560552 w 3024845"/>
                <a:gd name="connsiteY278" fmla="*/ 397767 h 803953"/>
                <a:gd name="connsiteX279" fmla="*/ 1564606 w 3024845"/>
                <a:gd name="connsiteY279" fmla="*/ 399928 h 803953"/>
                <a:gd name="connsiteX280" fmla="*/ 1574739 w 3024845"/>
                <a:gd name="connsiteY280" fmla="*/ 399928 h 803953"/>
                <a:gd name="connsiteX281" fmla="*/ 1574739 w 3024845"/>
                <a:gd name="connsiteY281" fmla="*/ 430193 h 803953"/>
                <a:gd name="connsiteX282" fmla="*/ 1582846 w 3024845"/>
                <a:gd name="connsiteY282" fmla="*/ 430193 h 803953"/>
                <a:gd name="connsiteX283" fmla="*/ 1582846 w 3024845"/>
                <a:gd name="connsiteY283" fmla="*/ 447488 h 803953"/>
                <a:gd name="connsiteX284" fmla="*/ 1592182 w 3024845"/>
                <a:gd name="connsiteY284" fmla="*/ 448393 h 803953"/>
                <a:gd name="connsiteX285" fmla="*/ 1605140 w 3024845"/>
                <a:gd name="connsiteY285" fmla="*/ 448393 h 803953"/>
                <a:gd name="connsiteX286" fmla="*/ 1605140 w 3024845"/>
                <a:gd name="connsiteY286" fmla="*/ 432355 h 803953"/>
                <a:gd name="connsiteX287" fmla="*/ 1673096 w 3024845"/>
                <a:gd name="connsiteY287" fmla="*/ 432355 h 803953"/>
                <a:gd name="connsiteX288" fmla="*/ 1673096 w 3024845"/>
                <a:gd name="connsiteY288" fmla="*/ 347102 h 803953"/>
                <a:gd name="connsiteX289" fmla="*/ 1745104 w 3024845"/>
                <a:gd name="connsiteY289" fmla="*/ 347102 h 803953"/>
                <a:gd name="connsiteX290" fmla="*/ 1745104 w 3024845"/>
                <a:gd name="connsiteY290" fmla="*/ 425870 h 803953"/>
                <a:gd name="connsiteX291" fmla="*/ 1747008 w 3024845"/>
                <a:gd name="connsiteY291" fmla="*/ 425870 h 803953"/>
                <a:gd name="connsiteX292" fmla="*/ 1748250 w 3024845"/>
                <a:gd name="connsiteY292" fmla="*/ 448393 h 803953"/>
                <a:gd name="connsiteX293" fmla="*/ 1757926 w 3024845"/>
                <a:gd name="connsiteY293" fmla="*/ 448393 h 803953"/>
                <a:gd name="connsiteX294" fmla="*/ 1759168 w 3024845"/>
                <a:gd name="connsiteY294" fmla="*/ 425870 h 803953"/>
                <a:gd name="connsiteX295" fmla="*/ 1765248 w 3024845"/>
                <a:gd name="connsiteY295" fmla="*/ 425870 h 803953"/>
                <a:gd name="connsiteX296" fmla="*/ 1766490 w 3024845"/>
                <a:gd name="connsiteY296" fmla="*/ 448393 h 803953"/>
                <a:gd name="connsiteX297" fmla="*/ 1817112 w 3024845"/>
                <a:gd name="connsiteY297" fmla="*/ 448393 h 803953"/>
                <a:gd name="connsiteX298" fmla="*/ 1817112 w 3024845"/>
                <a:gd name="connsiteY298" fmla="*/ 285365 h 803953"/>
                <a:gd name="connsiteX299" fmla="*/ 2014439 w 3024845"/>
                <a:gd name="connsiteY299" fmla="*/ 285365 h 803953"/>
                <a:gd name="connsiteX300" fmla="*/ 2014439 w 3024845"/>
                <a:gd name="connsiteY300" fmla="*/ 448393 h 803953"/>
                <a:gd name="connsiteX301" fmla="*/ 2033136 w 3024845"/>
                <a:gd name="connsiteY301" fmla="*/ 448393 h 803953"/>
                <a:gd name="connsiteX302" fmla="*/ 2033136 w 3024845"/>
                <a:gd name="connsiteY302" fmla="*/ 365700 h 803953"/>
                <a:gd name="connsiteX303" fmla="*/ 2128256 w 3024845"/>
                <a:gd name="connsiteY303" fmla="*/ 365700 h 803953"/>
                <a:gd name="connsiteX304" fmla="*/ 2180720 w 3024845"/>
                <a:gd name="connsiteY304" fmla="*/ 300487 h 803953"/>
                <a:gd name="connsiteX305" fmla="*/ 2245574 w 3024845"/>
                <a:gd name="connsiteY305" fmla="*/ 300487 h 803953"/>
                <a:gd name="connsiteX306" fmla="*/ 2245574 w 3024845"/>
                <a:gd name="connsiteY306" fmla="*/ 376149 h 803953"/>
                <a:gd name="connsiteX307" fmla="*/ 2253681 w 3024845"/>
                <a:gd name="connsiteY307" fmla="*/ 376149 h 803953"/>
                <a:gd name="connsiteX308" fmla="*/ 2255708 w 3024845"/>
                <a:gd name="connsiteY308" fmla="*/ 369664 h 803953"/>
                <a:gd name="connsiteX309" fmla="*/ 2261788 w 3024845"/>
                <a:gd name="connsiteY309" fmla="*/ 369664 h 803953"/>
                <a:gd name="connsiteX310" fmla="*/ 2263815 w 3024845"/>
                <a:gd name="connsiteY310" fmla="*/ 378311 h 803953"/>
                <a:gd name="connsiteX311" fmla="*/ 2275975 w 3024845"/>
                <a:gd name="connsiteY311" fmla="*/ 378311 h 803953"/>
                <a:gd name="connsiteX312" fmla="*/ 2275975 w 3024845"/>
                <a:gd name="connsiteY312" fmla="*/ 371825 h 803953"/>
                <a:gd name="connsiteX313" fmla="*/ 2298268 w 3024845"/>
                <a:gd name="connsiteY313" fmla="*/ 371825 h 803953"/>
                <a:gd name="connsiteX314" fmla="*/ 2298268 w 3024845"/>
                <a:gd name="connsiteY314" fmla="*/ 378311 h 803953"/>
                <a:gd name="connsiteX315" fmla="*/ 2318535 w 3024845"/>
                <a:gd name="connsiteY315" fmla="*/ 378311 h 803953"/>
                <a:gd name="connsiteX316" fmla="*/ 2318535 w 3024845"/>
                <a:gd name="connsiteY316" fmla="*/ 423708 h 803953"/>
                <a:gd name="connsiteX317" fmla="*/ 2332722 w 3024845"/>
                <a:gd name="connsiteY317" fmla="*/ 423708 h 803953"/>
                <a:gd name="connsiteX318" fmla="*/ 2332722 w 3024845"/>
                <a:gd name="connsiteY318" fmla="*/ 410737 h 803953"/>
                <a:gd name="connsiteX319" fmla="*/ 2348936 w 3024845"/>
                <a:gd name="connsiteY319" fmla="*/ 410737 h 803953"/>
                <a:gd name="connsiteX320" fmla="*/ 2348936 w 3024845"/>
                <a:gd name="connsiteY320" fmla="*/ 231310 h 803953"/>
                <a:gd name="connsiteX321" fmla="*/ 2355016 w 3024845"/>
                <a:gd name="connsiteY321" fmla="*/ 224824 h 803953"/>
                <a:gd name="connsiteX322" fmla="*/ 2427977 w 3024845"/>
                <a:gd name="connsiteY322" fmla="*/ 224824 h 803953"/>
                <a:gd name="connsiteX323" fmla="*/ 2427977 w 3024845"/>
                <a:gd name="connsiteY323" fmla="*/ 233472 h 803953"/>
                <a:gd name="connsiteX324" fmla="*/ 2438110 w 3024845"/>
                <a:gd name="connsiteY324" fmla="*/ 233472 h 803953"/>
                <a:gd name="connsiteX325" fmla="*/ 2438110 w 3024845"/>
                <a:gd name="connsiteY325" fmla="*/ 348046 h 803953"/>
                <a:gd name="connsiteX326" fmla="*/ 2460404 w 3024845"/>
                <a:gd name="connsiteY326" fmla="*/ 348046 h 803953"/>
                <a:gd name="connsiteX327" fmla="*/ 2460404 w 3024845"/>
                <a:gd name="connsiteY327" fmla="*/ 281031 h 803953"/>
                <a:gd name="connsiteX328" fmla="*/ 2486751 w 3024845"/>
                <a:gd name="connsiteY328" fmla="*/ 281031 h 803953"/>
                <a:gd name="connsiteX329" fmla="*/ 2490804 w 3024845"/>
                <a:gd name="connsiteY329" fmla="*/ 276707 h 803953"/>
                <a:gd name="connsiteX330" fmla="*/ 2498911 w 3024845"/>
                <a:gd name="connsiteY330" fmla="*/ 276707 h 803953"/>
                <a:gd name="connsiteX331" fmla="*/ 2502964 w 3024845"/>
                <a:gd name="connsiteY331" fmla="*/ 281031 h 803953"/>
                <a:gd name="connsiteX332" fmla="*/ 2525258 w 3024845"/>
                <a:gd name="connsiteY332" fmla="*/ 281031 h 803953"/>
                <a:gd name="connsiteX333" fmla="*/ 2525258 w 3024845"/>
                <a:gd name="connsiteY333" fmla="*/ 164295 h 803953"/>
                <a:gd name="connsiteX334" fmla="*/ 2582005 w 3024845"/>
                <a:gd name="connsiteY334" fmla="*/ 153486 h 803953"/>
                <a:gd name="connsiteX335" fmla="*/ 2582005 w 3024845"/>
                <a:gd name="connsiteY335" fmla="*/ 154567 h 803953"/>
                <a:gd name="connsiteX336" fmla="*/ 2582005 w 3024845"/>
                <a:gd name="connsiteY336" fmla="*/ 162133 h 803953"/>
                <a:gd name="connsiteX337" fmla="*/ 2608352 w 3024845"/>
                <a:gd name="connsiteY337" fmla="*/ 162133 h 803953"/>
                <a:gd name="connsiteX338" fmla="*/ 2608352 w 3024845"/>
                <a:gd name="connsiteY338" fmla="*/ 417223 h 803953"/>
                <a:gd name="connsiteX339" fmla="*/ 2630646 w 3024845"/>
                <a:gd name="connsiteY339" fmla="*/ 417223 h 803953"/>
                <a:gd name="connsiteX340" fmla="*/ 2630646 w 3024845"/>
                <a:gd name="connsiteY340" fmla="*/ 412899 h 803953"/>
                <a:gd name="connsiteX341" fmla="*/ 2642806 w 3024845"/>
                <a:gd name="connsiteY341" fmla="*/ 412899 h 803953"/>
                <a:gd name="connsiteX342" fmla="*/ 2642806 w 3024845"/>
                <a:gd name="connsiteY342" fmla="*/ 417223 h 803953"/>
                <a:gd name="connsiteX343" fmla="*/ 2667126 w 3024845"/>
                <a:gd name="connsiteY343" fmla="*/ 417223 h 803953"/>
                <a:gd name="connsiteX344" fmla="*/ 2667126 w 3024845"/>
                <a:gd name="connsiteY344" fmla="*/ 404252 h 803953"/>
                <a:gd name="connsiteX345" fmla="*/ 2695500 w 3024845"/>
                <a:gd name="connsiteY345" fmla="*/ 404252 h 803953"/>
                <a:gd name="connsiteX346" fmla="*/ 2707660 w 3024845"/>
                <a:gd name="connsiteY346" fmla="*/ 399928 h 803953"/>
                <a:gd name="connsiteX347" fmla="*/ 2727927 w 3024845"/>
                <a:gd name="connsiteY347" fmla="*/ 404252 h 803953"/>
                <a:gd name="connsiteX348" fmla="*/ 2727927 w 3024845"/>
                <a:gd name="connsiteY348" fmla="*/ 386958 h 803953"/>
                <a:gd name="connsiteX349" fmla="*/ 2736034 w 3024845"/>
                <a:gd name="connsiteY349" fmla="*/ 386958 h 803953"/>
                <a:gd name="connsiteX350" fmla="*/ 2736034 w 3024845"/>
                <a:gd name="connsiteY350" fmla="*/ 373987 h 803953"/>
                <a:gd name="connsiteX351" fmla="*/ 2792781 w 3024845"/>
                <a:gd name="connsiteY351" fmla="*/ 373987 h 803953"/>
                <a:gd name="connsiteX352" fmla="*/ 2792781 w 3024845"/>
                <a:gd name="connsiteY352" fmla="*/ 343722 h 803953"/>
                <a:gd name="connsiteX353" fmla="*/ 2811021 w 3024845"/>
                <a:gd name="connsiteY353" fmla="*/ 343722 h 803953"/>
                <a:gd name="connsiteX354" fmla="*/ 2811021 w 3024845"/>
                <a:gd name="connsiteY354" fmla="*/ 337237 h 803953"/>
                <a:gd name="connsiteX355" fmla="*/ 2823181 w 3024845"/>
                <a:gd name="connsiteY355" fmla="*/ 337237 h 803953"/>
                <a:gd name="connsiteX356" fmla="*/ 2823181 w 3024845"/>
                <a:gd name="connsiteY356" fmla="*/ 343722 h 803953"/>
                <a:gd name="connsiteX357" fmla="*/ 2839395 w 3024845"/>
                <a:gd name="connsiteY357" fmla="*/ 343722 h 803953"/>
                <a:gd name="connsiteX358" fmla="*/ 2839395 w 3024845"/>
                <a:gd name="connsiteY358" fmla="*/ 393443 h 803953"/>
                <a:gd name="connsiteX359" fmla="*/ 2871822 w 3024845"/>
                <a:gd name="connsiteY359" fmla="*/ 393443 h 803953"/>
                <a:gd name="connsiteX360" fmla="*/ 2871822 w 3024845"/>
                <a:gd name="connsiteY360" fmla="*/ 367502 h 803953"/>
                <a:gd name="connsiteX361" fmla="*/ 2910329 w 3024845"/>
                <a:gd name="connsiteY361" fmla="*/ 367502 h 803953"/>
                <a:gd name="connsiteX362" fmla="*/ 2910329 w 3024845"/>
                <a:gd name="connsiteY362" fmla="*/ 337237 h 803953"/>
                <a:gd name="connsiteX363" fmla="*/ 2958970 w 3024845"/>
                <a:gd name="connsiteY363" fmla="*/ 337237 h 803953"/>
                <a:gd name="connsiteX364" fmla="*/ 2958970 w 3024845"/>
                <a:gd name="connsiteY364" fmla="*/ 448393 h 803953"/>
                <a:gd name="connsiteX365" fmla="*/ 2958970 w 3024845"/>
                <a:gd name="connsiteY365" fmla="*/ 462172 h 803953"/>
                <a:gd name="connsiteX366" fmla="*/ 3024845 w 3024845"/>
                <a:gd name="connsiteY366" fmla="*/ 462172 h 803953"/>
                <a:gd name="connsiteX367" fmla="*/ 3024845 w 3024845"/>
                <a:gd name="connsiteY367" fmla="*/ 803953 h 803953"/>
                <a:gd name="connsiteX368" fmla="*/ 2054 w 3024845"/>
                <a:gd name="connsiteY368" fmla="*/ 801620 h 803953"/>
                <a:gd name="connsiteX369" fmla="*/ 0 w 3024845"/>
                <a:gd name="connsiteY369" fmla="*/ 367502 h 803953"/>
                <a:gd name="connsiteX370" fmla="*/ 20267 w 3024845"/>
                <a:gd name="connsiteY370" fmla="*/ 367502 h 803953"/>
                <a:gd name="connsiteX371" fmla="*/ 20774 w 3024845"/>
                <a:gd name="connsiteY371" fmla="*/ 366421 h 803953"/>
                <a:gd name="connsiteX372" fmla="*/ 24320 w 3024845"/>
                <a:gd name="connsiteY372" fmla="*/ 358855 h 803953"/>
                <a:gd name="connsiteX373" fmla="*/ 26094 w 3024845"/>
                <a:gd name="connsiteY373" fmla="*/ 359125 h 803953"/>
                <a:gd name="connsiteX374" fmla="*/ 38507 w 3024845"/>
                <a:gd name="connsiteY374" fmla="*/ 361016 h 803953"/>
                <a:gd name="connsiteX375" fmla="*/ 39014 w 3024845"/>
                <a:gd name="connsiteY375" fmla="*/ 362368 h 803953"/>
                <a:gd name="connsiteX376" fmla="*/ 42560 w 3024845"/>
                <a:gd name="connsiteY376" fmla="*/ 371825 h 803953"/>
                <a:gd name="connsiteX377" fmla="*/ 68907 w 3024845"/>
                <a:gd name="connsiteY377" fmla="*/ 373987 h 803953"/>
                <a:gd name="connsiteX378" fmla="*/ 68907 w 3024845"/>
                <a:gd name="connsiteY378" fmla="*/ 250766 h 803953"/>
                <a:gd name="connsiteX379" fmla="*/ 70934 w 3024845"/>
                <a:gd name="connsiteY379" fmla="*/ 250766 h 803953"/>
                <a:gd name="connsiteX380" fmla="*/ 85121 w 3024845"/>
                <a:gd name="connsiteY380" fmla="*/ 250766 h 803953"/>
                <a:gd name="connsiteX381" fmla="*/ 85121 w 3024845"/>
                <a:gd name="connsiteY381" fmla="*/ 114574 h 803953"/>
                <a:gd name="connsiteX382" fmla="*/ 86894 w 3024845"/>
                <a:gd name="connsiteY382" fmla="*/ 114574 h 803953"/>
                <a:gd name="connsiteX383" fmla="*/ 99308 w 3024845"/>
                <a:gd name="connsiteY383" fmla="*/ 114574 h 803953"/>
                <a:gd name="connsiteX384" fmla="*/ 99308 w 3024845"/>
                <a:gd name="connsiteY384" fmla="*/ 0 h 803953"/>
                <a:gd name="connsiteX0" fmla="*/ 99308 w 3024845"/>
                <a:gd name="connsiteY0" fmla="*/ 0 h 689379"/>
                <a:gd name="connsiteX1" fmla="*/ 220909 w 3024845"/>
                <a:gd name="connsiteY1" fmla="*/ 0 h 689379"/>
                <a:gd name="connsiteX2" fmla="*/ 223189 w 3024845"/>
                <a:gd name="connsiteY2" fmla="*/ 0 h 689379"/>
                <a:gd name="connsiteX3" fmla="*/ 239150 w 3024845"/>
                <a:gd name="connsiteY3" fmla="*/ 0 h 689379"/>
                <a:gd name="connsiteX4" fmla="*/ 239150 w 3024845"/>
                <a:gd name="connsiteY4" fmla="*/ 140515 h 689379"/>
                <a:gd name="connsiteX5" fmla="*/ 240670 w 3024845"/>
                <a:gd name="connsiteY5" fmla="*/ 140245 h 689379"/>
                <a:gd name="connsiteX6" fmla="*/ 251310 w 3024845"/>
                <a:gd name="connsiteY6" fmla="*/ 138354 h 689379"/>
                <a:gd name="connsiteX7" fmla="*/ 249283 w 3024845"/>
                <a:gd name="connsiteY7" fmla="*/ 226986 h 689379"/>
                <a:gd name="connsiteX8" fmla="*/ 250803 w 3024845"/>
                <a:gd name="connsiteY8" fmla="*/ 227257 h 689379"/>
                <a:gd name="connsiteX9" fmla="*/ 261443 w 3024845"/>
                <a:gd name="connsiteY9" fmla="*/ 229148 h 689379"/>
                <a:gd name="connsiteX10" fmla="*/ 261696 w 3024845"/>
                <a:gd name="connsiteY10" fmla="*/ 229959 h 689379"/>
                <a:gd name="connsiteX11" fmla="*/ 263470 w 3024845"/>
                <a:gd name="connsiteY11" fmla="*/ 235634 h 689379"/>
                <a:gd name="connsiteX12" fmla="*/ 264230 w 3024845"/>
                <a:gd name="connsiteY12" fmla="*/ 233202 h 689379"/>
                <a:gd name="connsiteX13" fmla="*/ 269550 w 3024845"/>
                <a:gd name="connsiteY13" fmla="*/ 216178 h 689379"/>
                <a:gd name="connsiteX14" fmla="*/ 271323 w 3024845"/>
                <a:gd name="connsiteY14" fmla="*/ 216178 h 689379"/>
                <a:gd name="connsiteX15" fmla="*/ 283737 w 3024845"/>
                <a:gd name="connsiteY15" fmla="*/ 216178 h 689379"/>
                <a:gd name="connsiteX16" fmla="*/ 283737 w 3024845"/>
                <a:gd name="connsiteY16" fmla="*/ 248604 h 689379"/>
                <a:gd name="connsiteX17" fmla="*/ 284750 w 3024845"/>
                <a:gd name="connsiteY17" fmla="*/ 249145 h 689379"/>
                <a:gd name="connsiteX18" fmla="*/ 291844 w 3024845"/>
                <a:gd name="connsiteY18" fmla="*/ 252928 h 689379"/>
                <a:gd name="connsiteX19" fmla="*/ 291844 w 3024845"/>
                <a:gd name="connsiteY19" fmla="*/ 254279 h 689379"/>
                <a:gd name="connsiteX20" fmla="*/ 291844 w 3024845"/>
                <a:gd name="connsiteY20" fmla="*/ 263737 h 689379"/>
                <a:gd name="connsiteX21" fmla="*/ 336431 w 3024845"/>
                <a:gd name="connsiteY21" fmla="*/ 263737 h 689379"/>
                <a:gd name="connsiteX22" fmla="*/ 336431 w 3024845"/>
                <a:gd name="connsiteY22" fmla="*/ 264818 h 689379"/>
                <a:gd name="connsiteX23" fmla="*/ 336431 w 3024845"/>
                <a:gd name="connsiteY23" fmla="*/ 272384 h 689379"/>
                <a:gd name="connsiteX24" fmla="*/ 338457 w 3024845"/>
                <a:gd name="connsiteY24" fmla="*/ 272384 h 689379"/>
                <a:gd name="connsiteX25" fmla="*/ 352644 w 3024845"/>
                <a:gd name="connsiteY25" fmla="*/ 272384 h 689379"/>
                <a:gd name="connsiteX26" fmla="*/ 352644 w 3024845"/>
                <a:gd name="connsiteY26" fmla="*/ 242119 h 689379"/>
                <a:gd name="connsiteX27" fmla="*/ 397231 w 3024845"/>
                <a:gd name="connsiteY27" fmla="*/ 242119 h 689379"/>
                <a:gd name="connsiteX28" fmla="*/ 397231 w 3024845"/>
                <a:gd name="connsiteY28" fmla="*/ 240768 h 689379"/>
                <a:gd name="connsiteX29" fmla="*/ 397231 w 3024845"/>
                <a:gd name="connsiteY29" fmla="*/ 231310 h 689379"/>
                <a:gd name="connsiteX30" fmla="*/ 398245 w 3024845"/>
                <a:gd name="connsiteY30" fmla="*/ 231310 h 689379"/>
                <a:gd name="connsiteX31" fmla="*/ 405338 w 3024845"/>
                <a:gd name="connsiteY31" fmla="*/ 231310 h 689379"/>
                <a:gd name="connsiteX32" fmla="*/ 405338 w 3024845"/>
                <a:gd name="connsiteY32" fmla="*/ 229419 h 689379"/>
                <a:gd name="connsiteX33" fmla="*/ 405338 w 3024845"/>
                <a:gd name="connsiteY33" fmla="*/ 216178 h 689379"/>
                <a:gd name="connsiteX34" fmla="*/ 406098 w 3024845"/>
                <a:gd name="connsiteY34" fmla="*/ 216178 h 689379"/>
                <a:gd name="connsiteX35" fmla="*/ 411418 w 3024845"/>
                <a:gd name="connsiteY35" fmla="*/ 216178 h 689379"/>
                <a:gd name="connsiteX36" fmla="*/ 411418 w 3024845"/>
                <a:gd name="connsiteY36" fmla="*/ 215097 h 689379"/>
                <a:gd name="connsiteX37" fmla="*/ 411418 w 3024845"/>
                <a:gd name="connsiteY37" fmla="*/ 207530 h 689379"/>
                <a:gd name="connsiteX38" fmla="*/ 413445 w 3024845"/>
                <a:gd name="connsiteY38" fmla="*/ 207530 h 689379"/>
                <a:gd name="connsiteX39" fmla="*/ 427632 w 3024845"/>
                <a:gd name="connsiteY39" fmla="*/ 207530 h 689379"/>
                <a:gd name="connsiteX40" fmla="*/ 427632 w 3024845"/>
                <a:gd name="connsiteY40" fmla="*/ 208611 h 689379"/>
                <a:gd name="connsiteX41" fmla="*/ 427632 w 3024845"/>
                <a:gd name="connsiteY41" fmla="*/ 216178 h 689379"/>
                <a:gd name="connsiteX42" fmla="*/ 449925 w 3024845"/>
                <a:gd name="connsiteY42" fmla="*/ 216178 h 689379"/>
                <a:gd name="connsiteX43" fmla="*/ 449925 w 3024845"/>
                <a:gd name="connsiteY43" fmla="*/ 214286 h 689379"/>
                <a:gd name="connsiteX44" fmla="*/ 449925 w 3024845"/>
                <a:gd name="connsiteY44" fmla="*/ 201045 h 689379"/>
                <a:gd name="connsiteX45" fmla="*/ 451699 w 3024845"/>
                <a:gd name="connsiteY45" fmla="*/ 201045 h 689379"/>
                <a:gd name="connsiteX46" fmla="*/ 464112 w 3024845"/>
                <a:gd name="connsiteY46" fmla="*/ 201045 h 689379"/>
                <a:gd name="connsiteX47" fmla="*/ 464112 w 3024845"/>
                <a:gd name="connsiteY47" fmla="*/ 224825 h 689379"/>
                <a:gd name="connsiteX48" fmla="*/ 465126 w 3024845"/>
                <a:gd name="connsiteY48" fmla="*/ 224825 h 689379"/>
                <a:gd name="connsiteX49" fmla="*/ 472219 w 3024845"/>
                <a:gd name="connsiteY49" fmla="*/ 224825 h 689379"/>
                <a:gd name="connsiteX50" fmla="*/ 472219 w 3024845"/>
                <a:gd name="connsiteY50" fmla="*/ 223744 h 689379"/>
                <a:gd name="connsiteX51" fmla="*/ 472219 w 3024845"/>
                <a:gd name="connsiteY51" fmla="*/ 216178 h 689379"/>
                <a:gd name="connsiteX52" fmla="*/ 473992 w 3024845"/>
                <a:gd name="connsiteY52" fmla="*/ 216178 h 689379"/>
                <a:gd name="connsiteX53" fmla="*/ 486406 w 3024845"/>
                <a:gd name="connsiteY53" fmla="*/ 216178 h 689379"/>
                <a:gd name="connsiteX54" fmla="*/ 486406 w 3024845"/>
                <a:gd name="connsiteY54" fmla="*/ 242119 h 689379"/>
                <a:gd name="connsiteX55" fmla="*/ 488433 w 3024845"/>
                <a:gd name="connsiteY55" fmla="*/ 242119 h 689379"/>
                <a:gd name="connsiteX56" fmla="*/ 502619 w 3024845"/>
                <a:gd name="connsiteY56" fmla="*/ 242119 h 689379"/>
                <a:gd name="connsiteX57" fmla="*/ 502619 w 3024845"/>
                <a:gd name="connsiteY57" fmla="*/ 243740 h 689379"/>
                <a:gd name="connsiteX58" fmla="*/ 502619 w 3024845"/>
                <a:gd name="connsiteY58" fmla="*/ 255090 h 689379"/>
                <a:gd name="connsiteX59" fmla="*/ 503379 w 3024845"/>
                <a:gd name="connsiteY59" fmla="*/ 255090 h 689379"/>
                <a:gd name="connsiteX60" fmla="*/ 508700 w 3024845"/>
                <a:gd name="connsiteY60" fmla="*/ 255090 h 689379"/>
                <a:gd name="connsiteX61" fmla="*/ 508700 w 3024845"/>
                <a:gd name="connsiteY61" fmla="*/ 254279 h 689379"/>
                <a:gd name="connsiteX62" fmla="*/ 508700 w 3024845"/>
                <a:gd name="connsiteY62" fmla="*/ 248604 h 689379"/>
                <a:gd name="connsiteX63" fmla="*/ 539100 w 3024845"/>
                <a:gd name="connsiteY63" fmla="*/ 248604 h 689379"/>
                <a:gd name="connsiteX64" fmla="*/ 539100 w 3024845"/>
                <a:gd name="connsiteY64" fmla="*/ 272384 h 689379"/>
                <a:gd name="connsiteX65" fmla="*/ 540113 w 3024845"/>
                <a:gd name="connsiteY65" fmla="*/ 272384 h 689379"/>
                <a:gd name="connsiteX66" fmla="*/ 547207 w 3024845"/>
                <a:gd name="connsiteY66" fmla="*/ 272384 h 689379"/>
                <a:gd name="connsiteX67" fmla="*/ 547207 w 3024845"/>
                <a:gd name="connsiteY67" fmla="*/ 273465 h 689379"/>
                <a:gd name="connsiteX68" fmla="*/ 547207 w 3024845"/>
                <a:gd name="connsiteY68" fmla="*/ 281031 h 689379"/>
                <a:gd name="connsiteX69" fmla="*/ 547967 w 3024845"/>
                <a:gd name="connsiteY69" fmla="*/ 281031 h 689379"/>
                <a:gd name="connsiteX70" fmla="*/ 553287 w 3024845"/>
                <a:gd name="connsiteY70" fmla="*/ 281031 h 689379"/>
                <a:gd name="connsiteX71" fmla="*/ 553287 w 3024845"/>
                <a:gd name="connsiteY71" fmla="*/ 278869 h 689379"/>
                <a:gd name="connsiteX72" fmla="*/ 553287 w 3024845"/>
                <a:gd name="connsiteY72" fmla="*/ 263737 h 689379"/>
                <a:gd name="connsiteX73" fmla="*/ 554300 w 3024845"/>
                <a:gd name="connsiteY73" fmla="*/ 263737 h 689379"/>
                <a:gd name="connsiteX74" fmla="*/ 561394 w 3024845"/>
                <a:gd name="connsiteY74" fmla="*/ 263737 h 689379"/>
                <a:gd name="connsiteX75" fmla="*/ 561394 w 3024845"/>
                <a:gd name="connsiteY75" fmla="*/ 264818 h 689379"/>
                <a:gd name="connsiteX76" fmla="*/ 561394 w 3024845"/>
                <a:gd name="connsiteY76" fmla="*/ 272384 h 689379"/>
                <a:gd name="connsiteX77" fmla="*/ 566714 w 3024845"/>
                <a:gd name="connsiteY77" fmla="*/ 270391 h 689379"/>
                <a:gd name="connsiteX78" fmla="*/ 567474 w 3024845"/>
                <a:gd name="connsiteY78" fmla="*/ 269411 h 689379"/>
                <a:gd name="connsiteX79" fmla="*/ 567474 w 3024845"/>
                <a:gd name="connsiteY79" fmla="*/ 263737 h 689379"/>
                <a:gd name="connsiteX80" fmla="*/ 605981 w 3024845"/>
                <a:gd name="connsiteY80" fmla="*/ 263737 h 689379"/>
                <a:gd name="connsiteX81" fmla="*/ 605981 w 3024845"/>
                <a:gd name="connsiteY81" fmla="*/ 287516 h 689379"/>
                <a:gd name="connsiteX82" fmla="*/ 608007 w 3024845"/>
                <a:gd name="connsiteY82" fmla="*/ 287516 h 689379"/>
                <a:gd name="connsiteX83" fmla="*/ 622194 w 3024845"/>
                <a:gd name="connsiteY83" fmla="*/ 287516 h 689379"/>
                <a:gd name="connsiteX84" fmla="*/ 622194 w 3024845"/>
                <a:gd name="connsiteY84" fmla="*/ 288597 h 689379"/>
                <a:gd name="connsiteX85" fmla="*/ 622194 w 3024845"/>
                <a:gd name="connsiteY85" fmla="*/ 296163 h 689379"/>
                <a:gd name="connsiteX86" fmla="*/ 623968 w 3024845"/>
                <a:gd name="connsiteY86" fmla="*/ 296163 h 689379"/>
                <a:gd name="connsiteX87" fmla="*/ 636381 w 3024845"/>
                <a:gd name="connsiteY87" fmla="*/ 296163 h 689379"/>
                <a:gd name="connsiteX88" fmla="*/ 636381 w 3024845"/>
                <a:gd name="connsiteY88" fmla="*/ 272384 h 689379"/>
                <a:gd name="connsiteX89" fmla="*/ 637394 w 3024845"/>
                <a:gd name="connsiteY89" fmla="*/ 272384 h 689379"/>
                <a:gd name="connsiteX90" fmla="*/ 644488 w 3024845"/>
                <a:gd name="connsiteY90" fmla="*/ 272384 h 689379"/>
                <a:gd name="connsiteX91" fmla="*/ 644488 w 3024845"/>
                <a:gd name="connsiteY91" fmla="*/ 239957 h 689379"/>
                <a:gd name="connsiteX92" fmla="*/ 645501 w 3024845"/>
                <a:gd name="connsiteY92" fmla="*/ 239957 h 689379"/>
                <a:gd name="connsiteX93" fmla="*/ 652595 w 3024845"/>
                <a:gd name="connsiteY93" fmla="*/ 239957 h 689379"/>
                <a:gd name="connsiteX94" fmla="*/ 652595 w 3024845"/>
                <a:gd name="connsiteY94" fmla="*/ 238066 h 689379"/>
                <a:gd name="connsiteX95" fmla="*/ 652595 w 3024845"/>
                <a:gd name="connsiteY95" fmla="*/ 224825 h 689379"/>
                <a:gd name="connsiteX96" fmla="*/ 651328 w 3024845"/>
                <a:gd name="connsiteY96" fmla="*/ 223203 h 689379"/>
                <a:gd name="connsiteX97" fmla="*/ 656648 w 3024845"/>
                <a:gd name="connsiteY97" fmla="*/ 211854 h 689379"/>
                <a:gd name="connsiteX98" fmla="*/ 664755 w 3024845"/>
                <a:gd name="connsiteY98" fmla="*/ 239957 h 689379"/>
                <a:gd name="connsiteX99" fmla="*/ 665515 w 3024845"/>
                <a:gd name="connsiteY99" fmla="*/ 239957 h 689379"/>
                <a:gd name="connsiteX100" fmla="*/ 670835 w 3024845"/>
                <a:gd name="connsiteY100" fmla="*/ 239957 h 689379"/>
                <a:gd name="connsiteX101" fmla="*/ 670835 w 3024845"/>
                <a:gd name="connsiteY101" fmla="*/ 134030 h 689379"/>
                <a:gd name="connsiteX102" fmla="*/ 672355 w 3024845"/>
                <a:gd name="connsiteY102" fmla="*/ 134030 h 689379"/>
                <a:gd name="connsiteX103" fmla="*/ 682995 w 3024845"/>
                <a:gd name="connsiteY103" fmla="*/ 134030 h 689379"/>
                <a:gd name="connsiteX104" fmla="*/ 682995 w 3024845"/>
                <a:gd name="connsiteY104" fmla="*/ 86471 h 689379"/>
                <a:gd name="connsiteX105" fmla="*/ 709342 w 3024845"/>
                <a:gd name="connsiteY105" fmla="*/ 86471 h 689379"/>
                <a:gd name="connsiteX106" fmla="*/ 709342 w 3024845"/>
                <a:gd name="connsiteY106" fmla="*/ 64853 h 689379"/>
                <a:gd name="connsiteX107" fmla="*/ 743796 w 3024845"/>
                <a:gd name="connsiteY107" fmla="*/ 64853 h 689379"/>
                <a:gd name="connsiteX108" fmla="*/ 743796 w 3024845"/>
                <a:gd name="connsiteY108" fmla="*/ 67285 h 689379"/>
                <a:gd name="connsiteX109" fmla="*/ 743796 w 3024845"/>
                <a:gd name="connsiteY109" fmla="*/ 84309 h 689379"/>
                <a:gd name="connsiteX110" fmla="*/ 746076 w 3024845"/>
                <a:gd name="connsiteY110" fmla="*/ 84309 h 689379"/>
                <a:gd name="connsiteX111" fmla="*/ 762036 w 3024845"/>
                <a:gd name="connsiteY111" fmla="*/ 84309 h 689379"/>
                <a:gd name="connsiteX112" fmla="*/ 762036 w 3024845"/>
                <a:gd name="connsiteY112" fmla="*/ 131868 h 689379"/>
                <a:gd name="connsiteX113" fmla="*/ 763049 w 3024845"/>
                <a:gd name="connsiteY113" fmla="*/ 131868 h 689379"/>
                <a:gd name="connsiteX114" fmla="*/ 770143 w 3024845"/>
                <a:gd name="connsiteY114" fmla="*/ 131868 h 689379"/>
                <a:gd name="connsiteX115" fmla="*/ 784330 w 3024845"/>
                <a:gd name="connsiteY115" fmla="*/ 136192 h 689379"/>
                <a:gd name="connsiteX116" fmla="*/ 784330 w 3024845"/>
                <a:gd name="connsiteY116" fmla="*/ 175104 h 689379"/>
                <a:gd name="connsiteX117" fmla="*/ 785343 w 3024845"/>
                <a:gd name="connsiteY117" fmla="*/ 175104 h 689379"/>
                <a:gd name="connsiteX118" fmla="*/ 792436 w 3024845"/>
                <a:gd name="connsiteY118" fmla="*/ 175104 h 689379"/>
                <a:gd name="connsiteX119" fmla="*/ 792436 w 3024845"/>
                <a:gd name="connsiteY119" fmla="*/ 176725 h 689379"/>
                <a:gd name="connsiteX120" fmla="*/ 792436 w 3024845"/>
                <a:gd name="connsiteY120" fmla="*/ 188074 h 689379"/>
                <a:gd name="connsiteX121" fmla="*/ 794463 w 3024845"/>
                <a:gd name="connsiteY121" fmla="*/ 188074 h 689379"/>
                <a:gd name="connsiteX122" fmla="*/ 808650 w 3024845"/>
                <a:gd name="connsiteY122" fmla="*/ 188074 h 689379"/>
                <a:gd name="connsiteX123" fmla="*/ 814730 w 3024845"/>
                <a:gd name="connsiteY123" fmla="*/ 194560 h 689379"/>
                <a:gd name="connsiteX124" fmla="*/ 814730 w 3024845"/>
                <a:gd name="connsiteY124" fmla="*/ 216178 h 689379"/>
                <a:gd name="connsiteX125" fmla="*/ 817010 w 3024845"/>
                <a:gd name="connsiteY125" fmla="*/ 216178 h 689379"/>
                <a:gd name="connsiteX126" fmla="*/ 832970 w 3024845"/>
                <a:gd name="connsiteY126" fmla="*/ 216178 h 689379"/>
                <a:gd name="connsiteX127" fmla="*/ 832970 w 3024845"/>
                <a:gd name="connsiteY127" fmla="*/ 217258 h 689379"/>
                <a:gd name="connsiteX128" fmla="*/ 832970 w 3024845"/>
                <a:gd name="connsiteY128" fmla="*/ 224825 h 689379"/>
                <a:gd name="connsiteX129" fmla="*/ 834237 w 3024845"/>
                <a:gd name="connsiteY129" fmla="*/ 224825 h 689379"/>
                <a:gd name="connsiteX130" fmla="*/ 843104 w 3024845"/>
                <a:gd name="connsiteY130" fmla="*/ 224825 h 689379"/>
                <a:gd name="connsiteX131" fmla="*/ 843104 w 3024845"/>
                <a:gd name="connsiteY131" fmla="*/ 226986 h 689379"/>
                <a:gd name="connsiteX132" fmla="*/ 843104 w 3024845"/>
                <a:gd name="connsiteY132" fmla="*/ 242119 h 689379"/>
                <a:gd name="connsiteX133" fmla="*/ 847157 w 3024845"/>
                <a:gd name="connsiteY133" fmla="*/ 240227 h 689379"/>
                <a:gd name="connsiteX134" fmla="*/ 847157 w 3024845"/>
                <a:gd name="connsiteY134" fmla="*/ 226986 h 689379"/>
                <a:gd name="connsiteX135" fmla="*/ 848170 w 3024845"/>
                <a:gd name="connsiteY135" fmla="*/ 226986 h 689379"/>
                <a:gd name="connsiteX136" fmla="*/ 855264 w 3024845"/>
                <a:gd name="connsiteY136" fmla="*/ 226986 h 689379"/>
                <a:gd name="connsiteX137" fmla="*/ 855264 w 3024845"/>
                <a:gd name="connsiteY137" fmla="*/ 228608 h 689379"/>
                <a:gd name="connsiteX138" fmla="*/ 855264 w 3024845"/>
                <a:gd name="connsiteY138" fmla="*/ 239957 h 689379"/>
                <a:gd name="connsiteX139" fmla="*/ 856024 w 3024845"/>
                <a:gd name="connsiteY139" fmla="*/ 239957 h 689379"/>
                <a:gd name="connsiteX140" fmla="*/ 861344 w 3024845"/>
                <a:gd name="connsiteY140" fmla="*/ 239957 h 689379"/>
                <a:gd name="connsiteX141" fmla="*/ 909984 w 3024845"/>
                <a:gd name="connsiteY141" fmla="*/ 235634 h 689379"/>
                <a:gd name="connsiteX142" fmla="*/ 909984 w 3024845"/>
                <a:gd name="connsiteY142" fmla="*/ 236985 h 689379"/>
                <a:gd name="connsiteX143" fmla="*/ 909984 w 3024845"/>
                <a:gd name="connsiteY143" fmla="*/ 246442 h 689379"/>
                <a:gd name="connsiteX144" fmla="*/ 910744 w 3024845"/>
                <a:gd name="connsiteY144" fmla="*/ 246442 h 689379"/>
                <a:gd name="connsiteX145" fmla="*/ 916065 w 3024845"/>
                <a:gd name="connsiteY145" fmla="*/ 246442 h 689379"/>
                <a:gd name="connsiteX146" fmla="*/ 916065 w 3024845"/>
                <a:gd name="connsiteY146" fmla="*/ 248604 h 689379"/>
                <a:gd name="connsiteX147" fmla="*/ 916065 w 3024845"/>
                <a:gd name="connsiteY147" fmla="*/ 263737 h 689379"/>
                <a:gd name="connsiteX148" fmla="*/ 918091 w 3024845"/>
                <a:gd name="connsiteY148" fmla="*/ 262386 h 689379"/>
                <a:gd name="connsiteX149" fmla="*/ 932278 w 3024845"/>
                <a:gd name="connsiteY149" fmla="*/ 252928 h 689379"/>
                <a:gd name="connsiteX150" fmla="*/ 938358 w 3024845"/>
                <a:gd name="connsiteY150" fmla="*/ 211854 h 689379"/>
                <a:gd name="connsiteX151" fmla="*/ 939118 w 3024845"/>
                <a:gd name="connsiteY151" fmla="*/ 211584 h 689379"/>
                <a:gd name="connsiteX152" fmla="*/ 944438 w 3024845"/>
                <a:gd name="connsiteY152" fmla="*/ 209692 h 689379"/>
                <a:gd name="connsiteX153" fmla="*/ 946465 w 3024845"/>
                <a:gd name="connsiteY153" fmla="*/ 140515 h 689379"/>
                <a:gd name="connsiteX154" fmla="*/ 948492 w 3024845"/>
                <a:gd name="connsiteY154" fmla="*/ 209692 h 689379"/>
                <a:gd name="connsiteX155" fmla="*/ 949252 w 3024845"/>
                <a:gd name="connsiteY155" fmla="*/ 209962 h 689379"/>
                <a:gd name="connsiteX156" fmla="*/ 954572 w 3024845"/>
                <a:gd name="connsiteY156" fmla="*/ 211854 h 689379"/>
                <a:gd name="connsiteX157" fmla="*/ 954572 w 3024845"/>
                <a:gd name="connsiteY157" fmla="*/ 125383 h 689379"/>
                <a:gd name="connsiteX158" fmla="*/ 958625 w 3024845"/>
                <a:gd name="connsiteY158" fmla="*/ 92956 h 689379"/>
                <a:gd name="connsiteX159" fmla="*/ 997132 w 3024845"/>
                <a:gd name="connsiteY159" fmla="*/ 92956 h 689379"/>
                <a:gd name="connsiteX160" fmla="*/ 997132 w 3024845"/>
                <a:gd name="connsiteY160" fmla="*/ 125383 h 689379"/>
                <a:gd name="connsiteX161" fmla="*/ 997892 w 3024845"/>
                <a:gd name="connsiteY161" fmla="*/ 125383 h 689379"/>
                <a:gd name="connsiteX162" fmla="*/ 1003212 w 3024845"/>
                <a:gd name="connsiteY162" fmla="*/ 125383 h 689379"/>
                <a:gd name="connsiteX163" fmla="*/ 1003212 w 3024845"/>
                <a:gd name="connsiteY163" fmla="*/ 43235 h 689379"/>
                <a:gd name="connsiteX164" fmla="*/ 1004986 w 3024845"/>
                <a:gd name="connsiteY164" fmla="*/ 43235 h 689379"/>
                <a:gd name="connsiteX165" fmla="*/ 1017399 w 3024845"/>
                <a:gd name="connsiteY165" fmla="*/ 43235 h 689379"/>
                <a:gd name="connsiteX166" fmla="*/ 1017399 w 3024845"/>
                <a:gd name="connsiteY166" fmla="*/ 41344 h 689379"/>
                <a:gd name="connsiteX167" fmla="*/ 1017399 w 3024845"/>
                <a:gd name="connsiteY167" fmla="*/ 28103 h 689379"/>
                <a:gd name="connsiteX168" fmla="*/ 1039693 w 3024845"/>
                <a:gd name="connsiteY168" fmla="*/ 28103 h 689379"/>
                <a:gd name="connsiteX169" fmla="*/ 1039693 w 3024845"/>
                <a:gd name="connsiteY169" fmla="*/ 27022 h 689379"/>
                <a:gd name="connsiteX170" fmla="*/ 1039693 w 3024845"/>
                <a:gd name="connsiteY170" fmla="*/ 19456 h 689379"/>
                <a:gd name="connsiteX171" fmla="*/ 1041466 w 3024845"/>
                <a:gd name="connsiteY171" fmla="*/ 19456 h 689379"/>
                <a:gd name="connsiteX172" fmla="*/ 1053880 w 3024845"/>
                <a:gd name="connsiteY172" fmla="*/ 19456 h 689379"/>
                <a:gd name="connsiteX173" fmla="*/ 1053880 w 3024845"/>
                <a:gd name="connsiteY173" fmla="*/ 20537 h 689379"/>
                <a:gd name="connsiteX174" fmla="*/ 1053880 w 3024845"/>
                <a:gd name="connsiteY174" fmla="*/ 28103 h 689379"/>
                <a:gd name="connsiteX175" fmla="*/ 1054640 w 3024845"/>
                <a:gd name="connsiteY175" fmla="*/ 28103 h 689379"/>
                <a:gd name="connsiteX176" fmla="*/ 1059960 w 3024845"/>
                <a:gd name="connsiteY176" fmla="*/ 28103 h 689379"/>
                <a:gd name="connsiteX177" fmla="*/ 1070093 w 3024845"/>
                <a:gd name="connsiteY177" fmla="*/ 23779 h 689379"/>
                <a:gd name="connsiteX178" fmla="*/ 1074146 w 3024845"/>
                <a:gd name="connsiteY178" fmla="*/ 27022 h 689379"/>
                <a:gd name="connsiteX179" fmla="*/ 1074146 w 3024845"/>
                <a:gd name="connsiteY179" fmla="*/ 19456 h 689379"/>
                <a:gd name="connsiteX180" fmla="*/ 1076426 w 3024845"/>
                <a:gd name="connsiteY180" fmla="*/ 19456 h 689379"/>
                <a:gd name="connsiteX181" fmla="*/ 1092387 w 3024845"/>
                <a:gd name="connsiteY181" fmla="*/ 19456 h 689379"/>
                <a:gd name="connsiteX182" fmla="*/ 1092387 w 3024845"/>
                <a:gd name="connsiteY182" fmla="*/ 20537 h 689379"/>
                <a:gd name="connsiteX183" fmla="*/ 1092387 w 3024845"/>
                <a:gd name="connsiteY183" fmla="*/ 28103 h 689379"/>
                <a:gd name="connsiteX184" fmla="*/ 1122787 w 3024845"/>
                <a:gd name="connsiteY184" fmla="*/ 28103 h 689379"/>
                <a:gd name="connsiteX185" fmla="*/ 1122787 w 3024845"/>
                <a:gd name="connsiteY185" fmla="*/ 29724 h 689379"/>
                <a:gd name="connsiteX186" fmla="*/ 1122787 w 3024845"/>
                <a:gd name="connsiteY186" fmla="*/ 41074 h 689379"/>
                <a:gd name="connsiteX187" fmla="*/ 1149134 w 3024845"/>
                <a:gd name="connsiteY187" fmla="*/ 41074 h 689379"/>
                <a:gd name="connsiteX188" fmla="*/ 1149134 w 3024845"/>
                <a:gd name="connsiteY188" fmla="*/ 71338 h 689379"/>
                <a:gd name="connsiteX189" fmla="*/ 1149894 w 3024845"/>
                <a:gd name="connsiteY189" fmla="*/ 71338 h 689379"/>
                <a:gd name="connsiteX190" fmla="*/ 1155214 w 3024845"/>
                <a:gd name="connsiteY190" fmla="*/ 71338 h 689379"/>
                <a:gd name="connsiteX191" fmla="*/ 1155214 w 3024845"/>
                <a:gd name="connsiteY191" fmla="*/ 72419 h 689379"/>
                <a:gd name="connsiteX192" fmla="*/ 1155214 w 3024845"/>
                <a:gd name="connsiteY192" fmla="*/ 79986 h 689379"/>
                <a:gd name="connsiteX193" fmla="*/ 1159268 w 3024845"/>
                <a:gd name="connsiteY193" fmla="*/ 110250 h 689379"/>
                <a:gd name="connsiteX194" fmla="*/ 1160028 w 3024845"/>
                <a:gd name="connsiteY194" fmla="*/ 110250 h 689379"/>
                <a:gd name="connsiteX195" fmla="*/ 1165348 w 3024845"/>
                <a:gd name="connsiteY195" fmla="*/ 110250 h 689379"/>
                <a:gd name="connsiteX196" fmla="*/ 1165348 w 3024845"/>
                <a:gd name="connsiteY196" fmla="*/ 111061 h 689379"/>
                <a:gd name="connsiteX197" fmla="*/ 1165348 w 3024845"/>
                <a:gd name="connsiteY197" fmla="*/ 116736 h 689379"/>
                <a:gd name="connsiteX198" fmla="*/ 1166361 w 3024845"/>
                <a:gd name="connsiteY198" fmla="*/ 116736 h 689379"/>
                <a:gd name="connsiteX199" fmla="*/ 1173454 w 3024845"/>
                <a:gd name="connsiteY199" fmla="*/ 116736 h 689379"/>
                <a:gd name="connsiteX200" fmla="*/ 1173454 w 3024845"/>
                <a:gd name="connsiteY200" fmla="*/ 147001 h 689379"/>
                <a:gd name="connsiteX201" fmla="*/ 1175481 w 3024845"/>
                <a:gd name="connsiteY201" fmla="*/ 147001 h 689379"/>
                <a:gd name="connsiteX202" fmla="*/ 1189668 w 3024845"/>
                <a:gd name="connsiteY202" fmla="*/ 147001 h 689379"/>
                <a:gd name="connsiteX203" fmla="*/ 1189668 w 3024845"/>
                <a:gd name="connsiteY203" fmla="*/ 170780 h 689379"/>
                <a:gd name="connsiteX204" fmla="*/ 1191695 w 3024845"/>
                <a:gd name="connsiteY204" fmla="*/ 172401 h 689379"/>
                <a:gd name="connsiteX205" fmla="*/ 1191695 w 3024845"/>
                <a:gd name="connsiteY205" fmla="*/ 183751 h 689379"/>
                <a:gd name="connsiteX206" fmla="*/ 1192455 w 3024845"/>
                <a:gd name="connsiteY206" fmla="*/ 183751 h 689379"/>
                <a:gd name="connsiteX207" fmla="*/ 1197775 w 3024845"/>
                <a:gd name="connsiteY207" fmla="*/ 183751 h 689379"/>
                <a:gd name="connsiteX208" fmla="*/ 1197775 w 3024845"/>
                <a:gd name="connsiteY208" fmla="*/ 207530 h 689379"/>
                <a:gd name="connsiteX209" fmla="*/ 1199041 w 3024845"/>
                <a:gd name="connsiteY209" fmla="*/ 207530 h 689379"/>
                <a:gd name="connsiteX210" fmla="*/ 1207908 w 3024845"/>
                <a:gd name="connsiteY210" fmla="*/ 207530 h 689379"/>
                <a:gd name="connsiteX211" fmla="*/ 1209935 w 3024845"/>
                <a:gd name="connsiteY211" fmla="*/ 211584 h 689379"/>
                <a:gd name="connsiteX212" fmla="*/ 1209935 w 3024845"/>
                <a:gd name="connsiteY212" fmla="*/ 224825 h 689379"/>
                <a:gd name="connsiteX213" fmla="*/ 1211455 w 3024845"/>
                <a:gd name="connsiteY213" fmla="*/ 222933 h 689379"/>
                <a:gd name="connsiteX214" fmla="*/ 1222095 w 3024845"/>
                <a:gd name="connsiteY214" fmla="*/ 209692 h 689379"/>
                <a:gd name="connsiteX215" fmla="*/ 1250469 w 3024845"/>
                <a:gd name="connsiteY215" fmla="*/ 209692 h 689379"/>
                <a:gd name="connsiteX216" fmla="*/ 1250469 w 3024845"/>
                <a:gd name="connsiteY216" fmla="*/ 296163 h 689379"/>
                <a:gd name="connsiteX217" fmla="*/ 1251229 w 3024845"/>
                <a:gd name="connsiteY217" fmla="*/ 296163 h 689379"/>
                <a:gd name="connsiteX218" fmla="*/ 1256549 w 3024845"/>
                <a:gd name="connsiteY218" fmla="*/ 296163 h 689379"/>
                <a:gd name="connsiteX219" fmla="*/ 1257309 w 3024845"/>
                <a:gd name="connsiteY219" fmla="*/ 294812 h 689379"/>
                <a:gd name="connsiteX220" fmla="*/ 1262629 w 3024845"/>
                <a:gd name="connsiteY220" fmla="*/ 285354 h 689379"/>
                <a:gd name="connsiteX221" fmla="*/ 1262629 w 3024845"/>
                <a:gd name="connsiteY221" fmla="*/ 287246 h 689379"/>
                <a:gd name="connsiteX222" fmla="*/ 1262629 w 3024845"/>
                <a:gd name="connsiteY222" fmla="*/ 300487 h 689379"/>
                <a:gd name="connsiteX223" fmla="*/ 1266682 w 3024845"/>
                <a:gd name="connsiteY223" fmla="*/ 255090 h 689379"/>
                <a:gd name="connsiteX224" fmla="*/ 1267442 w 3024845"/>
                <a:gd name="connsiteY224" fmla="*/ 255090 h 689379"/>
                <a:gd name="connsiteX225" fmla="*/ 1272762 w 3024845"/>
                <a:gd name="connsiteY225" fmla="*/ 255090 h 689379"/>
                <a:gd name="connsiteX226" fmla="*/ 1272762 w 3024845"/>
                <a:gd name="connsiteY226" fmla="*/ 190236 h 689379"/>
                <a:gd name="connsiteX227" fmla="*/ 1273776 w 3024845"/>
                <a:gd name="connsiteY227" fmla="*/ 190236 h 689379"/>
                <a:gd name="connsiteX228" fmla="*/ 1280869 w 3024845"/>
                <a:gd name="connsiteY228" fmla="*/ 190236 h 689379"/>
                <a:gd name="connsiteX229" fmla="*/ 1293029 w 3024845"/>
                <a:gd name="connsiteY229" fmla="*/ 147001 h 689379"/>
                <a:gd name="connsiteX230" fmla="*/ 1294296 w 3024845"/>
                <a:gd name="connsiteY230" fmla="*/ 147001 h 689379"/>
                <a:gd name="connsiteX231" fmla="*/ 1303163 w 3024845"/>
                <a:gd name="connsiteY231" fmla="*/ 147001 h 689379"/>
                <a:gd name="connsiteX232" fmla="*/ 1313296 w 3024845"/>
                <a:gd name="connsiteY232" fmla="*/ 190236 h 689379"/>
                <a:gd name="connsiteX233" fmla="*/ 1314309 w 3024845"/>
                <a:gd name="connsiteY233" fmla="*/ 190236 h 689379"/>
                <a:gd name="connsiteX234" fmla="*/ 1321403 w 3024845"/>
                <a:gd name="connsiteY234" fmla="*/ 190236 h 689379"/>
                <a:gd name="connsiteX235" fmla="*/ 1321403 w 3024845"/>
                <a:gd name="connsiteY235" fmla="*/ 229148 h 689379"/>
                <a:gd name="connsiteX236" fmla="*/ 1323176 w 3024845"/>
                <a:gd name="connsiteY236" fmla="*/ 229148 h 689379"/>
                <a:gd name="connsiteX237" fmla="*/ 1335590 w 3024845"/>
                <a:gd name="connsiteY237" fmla="*/ 229148 h 689379"/>
                <a:gd name="connsiteX238" fmla="*/ 1335590 w 3024845"/>
                <a:gd name="connsiteY238" fmla="*/ 231310 h 689379"/>
                <a:gd name="connsiteX239" fmla="*/ 1335590 w 3024845"/>
                <a:gd name="connsiteY239" fmla="*/ 246442 h 689379"/>
                <a:gd name="connsiteX240" fmla="*/ 1339643 w 3024845"/>
                <a:gd name="connsiteY240" fmla="*/ 244281 h 689379"/>
                <a:gd name="connsiteX241" fmla="*/ 1339643 w 3024845"/>
                <a:gd name="connsiteY241" fmla="*/ 229148 h 689379"/>
                <a:gd name="connsiteX242" fmla="*/ 1341163 w 3024845"/>
                <a:gd name="connsiteY242" fmla="*/ 229148 h 689379"/>
                <a:gd name="connsiteX243" fmla="*/ 1351803 w 3024845"/>
                <a:gd name="connsiteY243" fmla="*/ 229148 h 689379"/>
                <a:gd name="connsiteX244" fmla="*/ 1351803 w 3024845"/>
                <a:gd name="connsiteY244" fmla="*/ 230769 h 689379"/>
                <a:gd name="connsiteX245" fmla="*/ 1351803 w 3024845"/>
                <a:gd name="connsiteY245" fmla="*/ 242119 h 689379"/>
                <a:gd name="connsiteX246" fmla="*/ 1382204 w 3024845"/>
                <a:gd name="connsiteY246" fmla="*/ 242119 h 689379"/>
                <a:gd name="connsiteX247" fmla="*/ 1382204 w 3024845"/>
                <a:gd name="connsiteY247" fmla="*/ 205369 h 689379"/>
                <a:gd name="connsiteX248" fmla="*/ 1383470 w 3024845"/>
                <a:gd name="connsiteY248" fmla="*/ 205369 h 689379"/>
                <a:gd name="connsiteX249" fmla="*/ 1392337 w 3024845"/>
                <a:gd name="connsiteY249" fmla="*/ 205369 h 689379"/>
                <a:gd name="connsiteX250" fmla="*/ 1392337 w 3024845"/>
                <a:gd name="connsiteY250" fmla="*/ 226986 h 689379"/>
                <a:gd name="connsiteX251" fmla="*/ 1394364 w 3024845"/>
                <a:gd name="connsiteY251" fmla="*/ 194560 h 689379"/>
                <a:gd name="connsiteX252" fmla="*/ 1416657 w 3024845"/>
                <a:gd name="connsiteY252" fmla="*/ 194560 h 689379"/>
                <a:gd name="connsiteX253" fmla="*/ 1416657 w 3024845"/>
                <a:gd name="connsiteY253" fmla="*/ 192938 h 689379"/>
                <a:gd name="connsiteX254" fmla="*/ 1416657 w 3024845"/>
                <a:gd name="connsiteY254" fmla="*/ 181589 h 689379"/>
                <a:gd name="connsiteX255" fmla="*/ 1417417 w 3024845"/>
                <a:gd name="connsiteY255" fmla="*/ 181589 h 689379"/>
                <a:gd name="connsiteX256" fmla="*/ 1422737 w 3024845"/>
                <a:gd name="connsiteY256" fmla="*/ 181589 h 689379"/>
                <a:gd name="connsiteX257" fmla="*/ 1422737 w 3024845"/>
                <a:gd name="connsiteY257" fmla="*/ 179698 h 689379"/>
                <a:gd name="connsiteX258" fmla="*/ 1422737 w 3024845"/>
                <a:gd name="connsiteY258" fmla="*/ 166457 h 689379"/>
                <a:gd name="connsiteX259" fmla="*/ 1426791 w 3024845"/>
                <a:gd name="connsiteY259" fmla="*/ 172942 h 689379"/>
                <a:gd name="connsiteX260" fmla="*/ 1429071 w 3024845"/>
                <a:gd name="connsiteY260" fmla="*/ 172942 h 689379"/>
                <a:gd name="connsiteX261" fmla="*/ 1445031 w 3024845"/>
                <a:gd name="connsiteY261" fmla="*/ 172942 h 689379"/>
                <a:gd name="connsiteX262" fmla="*/ 1445031 w 3024845"/>
                <a:gd name="connsiteY262" fmla="*/ 172131 h 689379"/>
                <a:gd name="connsiteX263" fmla="*/ 1445031 w 3024845"/>
                <a:gd name="connsiteY263" fmla="*/ 166457 h 689379"/>
                <a:gd name="connsiteX264" fmla="*/ 1445791 w 3024845"/>
                <a:gd name="connsiteY264" fmla="*/ 166457 h 689379"/>
                <a:gd name="connsiteX265" fmla="*/ 1451111 w 3024845"/>
                <a:gd name="connsiteY265" fmla="*/ 166457 h 689379"/>
                <a:gd name="connsiteX266" fmla="*/ 1451111 w 3024845"/>
                <a:gd name="connsiteY266" fmla="*/ 167808 h 689379"/>
                <a:gd name="connsiteX267" fmla="*/ 1451111 w 3024845"/>
                <a:gd name="connsiteY267" fmla="*/ 177266 h 689379"/>
                <a:gd name="connsiteX268" fmla="*/ 1489618 w 3024845"/>
                <a:gd name="connsiteY268" fmla="*/ 177266 h 689379"/>
                <a:gd name="connsiteX269" fmla="*/ 1489618 w 3024845"/>
                <a:gd name="connsiteY269" fmla="*/ 315619 h 689379"/>
                <a:gd name="connsiteX270" fmla="*/ 1491138 w 3024845"/>
                <a:gd name="connsiteY270" fmla="*/ 315619 h 689379"/>
                <a:gd name="connsiteX271" fmla="*/ 1501778 w 3024845"/>
                <a:gd name="connsiteY271" fmla="*/ 315619 h 689379"/>
                <a:gd name="connsiteX272" fmla="*/ 1501778 w 3024845"/>
                <a:gd name="connsiteY272" fmla="*/ 302649 h 689379"/>
                <a:gd name="connsiteX273" fmla="*/ 1505832 w 3024845"/>
                <a:gd name="connsiteY273" fmla="*/ 302649 h 689379"/>
                <a:gd name="connsiteX274" fmla="*/ 1505832 w 3024845"/>
                <a:gd name="connsiteY274" fmla="*/ 315619 h 689379"/>
                <a:gd name="connsiteX275" fmla="*/ 1536232 w 3024845"/>
                <a:gd name="connsiteY275" fmla="*/ 315619 h 689379"/>
                <a:gd name="connsiteX276" fmla="*/ 1536232 w 3024845"/>
                <a:gd name="connsiteY276" fmla="*/ 285354 h 689379"/>
                <a:gd name="connsiteX277" fmla="*/ 1548392 w 3024845"/>
                <a:gd name="connsiteY277" fmla="*/ 285354 h 689379"/>
                <a:gd name="connsiteX278" fmla="*/ 1560552 w 3024845"/>
                <a:gd name="connsiteY278" fmla="*/ 283193 h 689379"/>
                <a:gd name="connsiteX279" fmla="*/ 1564606 w 3024845"/>
                <a:gd name="connsiteY279" fmla="*/ 285354 h 689379"/>
                <a:gd name="connsiteX280" fmla="*/ 1574739 w 3024845"/>
                <a:gd name="connsiteY280" fmla="*/ 285354 h 689379"/>
                <a:gd name="connsiteX281" fmla="*/ 1574739 w 3024845"/>
                <a:gd name="connsiteY281" fmla="*/ 315619 h 689379"/>
                <a:gd name="connsiteX282" fmla="*/ 1582846 w 3024845"/>
                <a:gd name="connsiteY282" fmla="*/ 315619 h 689379"/>
                <a:gd name="connsiteX283" fmla="*/ 1582846 w 3024845"/>
                <a:gd name="connsiteY283" fmla="*/ 332914 h 689379"/>
                <a:gd name="connsiteX284" fmla="*/ 1592182 w 3024845"/>
                <a:gd name="connsiteY284" fmla="*/ 333819 h 689379"/>
                <a:gd name="connsiteX285" fmla="*/ 1605140 w 3024845"/>
                <a:gd name="connsiteY285" fmla="*/ 333819 h 689379"/>
                <a:gd name="connsiteX286" fmla="*/ 1605140 w 3024845"/>
                <a:gd name="connsiteY286" fmla="*/ 317781 h 689379"/>
                <a:gd name="connsiteX287" fmla="*/ 1673096 w 3024845"/>
                <a:gd name="connsiteY287" fmla="*/ 317781 h 689379"/>
                <a:gd name="connsiteX288" fmla="*/ 1673096 w 3024845"/>
                <a:gd name="connsiteY288" fmla="*/ 232528 h 689379"/>
                <a:gd name="connsiteX289" fmla="*/ 1745104 w 3024845"/>
                <a:gd name="connsiteY289" fmla="*/ 232528 h 689379"/>
                <a:gd name="connsiteX290" fmla="*/ 1745104 w 3024845"/>
                <a:gd name="connsiteY290" fmla="*/ 311296 h 689379"/>
                <a:gd name="connsiteX291" fmla="*/ 1747008 w 3024845"/>
                <a:gd name="connsiteY291" fmla="*/ 311296 h 689379"/>
                <a:gd name="connsiteX292" fmla="*/ 1748250 w 3024845"/>
                <a:gd name="connsiteY292" fmla="*/ 333819 h 689379"/>
                <a:gd name="connsiteX293" fmla="*/ 1757926 w 3024845"/>
                <a:gd name="connsiteY293" fmla="*/ 333819 h 689379"/>
                <a:gd name="connsiteX294" fmla="*/ 1759168 w 3024845"/>
                <a:gd name="connsiteY294" fmla="*/ 311296 h 689379"/>
                <a:gd name="connsiteX295" fmla="*/ 1765248 w 3024845"/>
                <a:gd name="connsiteY295" fmla="*/ 311296 h 689379"/>
                <a:gd name="connsiteX296" fmla="*/ 1766490 w 3024845"/>
                <a:gd name="connsiteY296" fmla="*/ 333819 h 689379"/>
                <a:gd name="connsiteX297" fmla="*/ 1817112 w 3024845"/>
                <a:gd name="connsiteY297" fmla="*/ 333819 h 689379"/>
                <a:gd name="connsiteX298" fmla="*/ 1817112 w 3024845"/>
                <a:gd name="connsiteY298" fmla="*/ 170791 h 689379"/>
                <a:gd name="connsiteX299" fmla="*/ 2014439 w 3024845"/>
                <a:gd name="connsiteY299" fmla="*/ 170791 h 689379"/>
                <a:gd name="connsiteX300" fmla="*/ 2014439 w 3024845"/>
                <a:gd name="connsiteY300" fmla="*/ 333819 h 689379"/>
                <a:gd name="connsiteX301" fmla="*/ 2033136 w 3024845"/>
                <a:gd name="connsiteY301" fmla="*/ 333819 h 689379"/>
                <a:gd name="connsiteX302" fmla="*/ 2033136 w 3024845"/>
                <a:gd name="connsiteY302" fmla="*/ 251126 h 689379"/>
                <a:gd name="connsiteX303" fmla="*/ 2128256 w 3024845"/>
                <a:gd name="connsiteY303" fmla="*/ 251126 h 689379"/>
                <a:gd name="connsiteX304" fmla="*/ 2180720 w 3024845"/>
                <a:gd name="connsiteY304" fmla="*/ 185913 h 689379"/>
                <a:gd name="connsiteX305" fmla="*/ 2245574 w 3024845"/>
                <a:gd name="connsiteY305" fmla="*/ 185913 h 689379"/>
                <a:gd name="connsiteX306" fmla="*/ 2245574 w 3024845"/>
                <a:gd name="connsiteY306" fmla="*/ 261575 h 689379"/>
                <a:gd name="connsiteX307" fmla="*/ 2253681 w 3024845"/>
                <a:gd name="connsiteY307" fmla="*/ 261575 h 689379"/>
                <a:gd name="connsiteX308" fmla="*/ 2255708 w 3024845"/>
                <a:gd name="connsiteY308" fmla="*/ 255090 h 689379"/>
                <a:gd name="connsiteX309" fmla="*/ 2261788 w 3024845"/>
                <a:gd name="connsiteY309" fmla="*/ 255090 h 689379"/>
                <a:gd name="connsiteX310" fmla="*/ 2263815 w 3024845"/>
                <a:gd name="connsiteY310" fmla="*/ 263737 h 689379"/>
                <a:gd name="connsiteX311" fmla="*/ 2275975 w 3024845"/>
                <a:gd name="connsiteY311" fmla="*/ 263737 h 689379"/>
                <a:gd name="connsiteX312" fmla="*/ 2275975 w 3024845"/>
                <a:gd name="connsiteY312" fmla="*/ 257251 h 689379"/>
                <a:gd name="connsiteX313" fmla="*/ 2298268 w 3024845"/>
                <a:gd name="connsiteY313" fmla="*/ 257251 h 689379"/>
                <a:gd name="connsiteX314" fmla="*/ 2298268 w 3024845"/>
                <a:gd name="connsiteY314" fmla="*/ 263737 h 689379"/>
                <a:gd name="connsiteX315" fmla="*/ 2318535 w 3024845"/>
                <a:gd name="connsiteY315" fmla="*/ 263737 h 689379"/>
                <a:gd name="connsiteX316" fmla="*/ 2318535 w 3024845"/>
                <a:gd name="connsiteY316" fmla="*/ 309134 h 689379"/>
                <a:gd name="connsiteX317" fmla="*/ 2332722 w 3024845"/>
                <a:gd name="connsiteY317" fmla="*/ 309134 h 689379"/>
                <a:gd name="connsiteX318" fmla="*/ 2332722 w 3024845"/>
                <a:gd name="connsiteY318" fmla="*/ 296163 h 689379"/>
                <a:gd name="connsiteX319" fmla="*/ 2348936 w 3024845"/>
                <a:gd name="connsiteY319" fmla="*/ 296163 h 689379"/>
                <a:gd name="connsiteX320" fmla="*/ 2348936 w 3024845"/>
                <a:gd name="connsiteY320" fmla="*/ 116736 h 689379"/>
                <a:gd name="connsiteX321" fmla="*/ 2355016 w 3024845"/>
                <a:gd name="connsiteY321" fmla="*/ 110250 h 689379"/>
                <a:gd name="connsiteX322" fmla="*/ 2427977 w 3024845"/>
                <a:gd name="connsiteY322" fmla="*/ 110250 h 689379"/>
                <a:gd name="connsiteX323" fmla="*/ 2427977 w 3024845"/>
                <a:gd name="connsiteY323" fmla="*/ 118898 h 689379"/>
                <a:gd name="connsiteX324" fmla="*/ 2438110 w 3024845"/>
                <a:gd name="connsiteY324" fmla="*/ 118898 h 689379"/>
                <a:gd name="connsiteX325" fmla="*/ 2438110 w 3024845"/>
                <a:gd name="connsiteY325" fmla="*/ 233472 h 689379"/>
                <a:gd name="connsiteX326" fmla="*/ 2460404 w 3024845"/>
                <a:gd name="connsiteY326" fmla="*/ 233472 h 689379"/>
                <a:gd name="connsiteX327" fmla="*/ 2460404 w 3024845"/>
                <a:gd name="connsiteY327" fmla="*/ 166457 h 689379"/>
                <a:gd name="connsiteX328" fmla="*/ 2486751 w 3024845"/>
                <a:gd name="connsiteY328" fmla="*/ 166457 h 689379"/>
                <a:gd name="connsiteX329" fmla="*/ 2490804 w 3024845"/>
                <a:gd name="connsiteY329" fmla="*/ 162133 h 689379"/>
                <a:gd name="connsiteX330" fmla="*/ 2498911 w 3024845"/>
                <a:gd name="connsiteY330" fmla="*/ 162133 h 689379"/>
                <a:gd name="connsiteX331" fmla="*/ 2502964 w 3024845"/>
                <a:gd name="connsiteY331" fmla="*/ 166457 h 689379"/>
                <a:gd name="connsiteX332" fmla="*/ 2525258 w 3024845"/>
                <a:gd name="connsiteY332" fmla="*/ 166457 h 689379"/>
                <a:gd name="connsiteX333" fmla="*/ 2525258 w 3024845"/>
                <a:gd name="connsiteY333" fmla="*/ 49721 h 689379"/>
                <a:gd name="connsiteX334" fmla="*/ 2582005 w 3024845"/>
                <a:gd name="connsiteY334" fmla="*/ 38912 h 689379"/>
                <a:gd name="connsiteX335" fmla="*/ 2582005 w 3024845"/>
                <a:gd name="connsiteY335" fmla="*/ 39993 h 689379"/>
                <a:gd name="connsiteX336" fmla="*/ 2582005 w 3024845"/>
                <a:gd name="connsiteY336" fmla="*/ 47559 h 689379"/>
                <a:gd name="connsiteX337" fmla="*/ 2608352 w 3024845"/>
                <a:gd name="connsiteY337" fmla="*/ 47559 h 689379"/>
                <a:gd name="connsiteX338" fmla="*/ 2608352 w 3024845"/>
                <a:gd name="connsiteY338" fmla="*/ 302649 h 689379"/>
                <a:gd name="connsiteX339" fmla="*/ 2630646 w 3024845"/>
                <a:gd name="connsiteY339" fmla="*/ 302649 h 689379"/>
                <a:gd name="connsiteX340" fmla="*/ 2630646 w 3024845"/>
                <a:gd name="connsiteY340" fmla="*/ 298325 h 689379"/>
                <a:gd name="connsiteX341" fmla="*/ 2642806 w 3024845"/>
                <a:gd name="connsiteY341" fmla="*/ 298325 h 689379"/>
                <a:gd name="connsiteX342" fmla="*/ 2642806 w 3024845"/>
                <a:gd name="connsiteY342" fmla="*/ 302649 h 689379"/>
                <a:gd name="connsiteX343" fmla="*/ 2667126 w 3024845"/>
                <a:gd name="connsiteY343" fmla="*/ 302649 h 689379"/>
                <a:gd name="connsiteX344" fmla="*/ 2667126 w 3024845"/>
                <a:gd name="connsiteY344" fmla="*/ 289678 h 689379"/>
                <a:gd name="connsiteX345" fmla="*/ 2695500 w 3024845"/>
                <a:gd name="connsiteY345" fmla="*/ 289678 h 689379"/>
                <a:gd name="connsiteX346" fmla="*/ 2707660 w 3024845"/>
                <a:gd name="connsiteY346" fmla="*/ 285354 h 689379"/>
                <a:gd name="connsiteX347" fmla="*/ 2727927 w 3024845"/>
                <a:gd name="connsiteY347" fmla="*/ 289678 h 689379"/>
                <a:gd name="connsiteX348" fmla="*/ 2727927 w 3024845"/>
                <a:gd name="connsiteY348" fmla="*/ 272384 h 689379"/>
                <a:gd name="connsiteX349" fmla="*/ 2736034 w 3024845"/>
                <a:gd name="connsiteY349" fmla="*/ 272384 h 689379"/>
                <a:gd name="connsiteX350" fmla="*/ 2736034 w 3024845"/>
                <a:gd name="connsiteY350" fmla="*/ 259413 h 689379"/>
                <a:gd name="connsiteX351" fmla="*/ 2792781 w 3024845"/>
                <a:gd name="connsiteY351" fmla="*/ 259413 h 689379"/>
                <a:gd name="connsiteX352" fmla="*/ 2792781 w 3024845"/>
                <a:gd name="connsiteY352" fmla="*/ 229148 h 689379"/>
                <a:gd name="connsiteX353" fmla="*/ 2811021 w 3024845"/>
                <a:gd name="connsiteY353" fmla="*/ 229148 h 689379"/>
                <a:gd name="connsiteX354" fmla="*/ 2811021 w 3024845"/>
                <a:gd name="connsiteY354" fmla="*/ 222663 h 689379"/>
                <a:gd name="connsiteX355" fmla="*/ 2823181 w 3024845"/>
                <a:gd name="connsiteY355" fmla="*/ 222663 h 689379"/>
                <a:gd name="connsiteX356" fmla="*/ 2823181 w 3024845"/>
                <a:gd name="connsiteY356" fmla="*/ 229148 h 689379"/>
                <a:gd name="connsiteX357" fmla="*/ 2839395 w 3024845"/>
                <a:gd name="connsiteY357" fmla="*/ 229148 h 689379"/>
                <a:gd name="connsiteX358" fmla="*/ 2839395 w 3024845"/>
                <a:gd name="connsiteY358" fmla="*/ 278869 h 689379"/>
                <a:gd name="connsiteX359" fmla="*/ 2871822 w 3024845"/>
                <a:gd name="connsiteY359" fmla="*/ 278869 h 689379"/>
                <a:gd name="connsiteX360" fmla="*/ 2871822 w 3024845"/>
                <a:gd name="connsiteY360" fmla="*/ 252928 h 689379"/>
                <a:gd name="connsiteX361" fmla="*/ 2910329 w 3024845"/>
                <a:gd name="connsiteY361" fmla="*/ 252928 h 689379"/>
                <a:gd name="connsiteX362" fmla="*/ 2910329 w 3024845"/>
                <a:gd name="connsiteY362" fmla="*/ 222663 h 689379"/>
                <a:gd name="connsiteX363" fmla="*/ 2958970 w 3024845"/>
                <a:gd name="connsiteY363" fmla="*/ 222663 h 689379"/>
                <a:gd name="connsiteX364" fmla="*/ 2958970 w 3024845"/>
                <a:gd name="connsiteY364" fmla="*/ 333819 h 689379"/>
                <a:gd name="connsiteX365" fmla="*/ 2958970 w 3024845"/>
                <a:gd name="connsiteY365" fmla="*/ 347598 h 689379"/>
                <a:gd name="connsiteX366" fmla="*/ 3024845 w 3024845"/>
                <a:gd name="connsiteY366" fmla="*/ 347598 h 689379"/>
                <a:gd name="connsiteX367" fmla="*/ 3024845 w 3024845"/>
                <a:gd name="connsiteY367" fmla="*/ 689379 h 689379"/>
                <a:gd name="connsiteX368" fmla="*/ 2054 w 3024845"/>
                <a:gd name="connsiteY368" fmla="*/ 687046 h 689379"/>
                <a:gd name="connsiteX369" fmla="*/ 0 w 3024845"/>
                <a:gd name="connsiteY369" fmla="*/ 252928 h 689379"/>
                <a:gd name="connsiteX370" fmla="*/ 20267 w 3024845"/>
                <a:gd name="connsiteY370" fmla="*/ 252928 h 689379"/>
                <a:gd name="connsiteX371" fmla="*/ 20774 w 3024845"/>
                <a:gd name="connsiteY371" fmla="*/ 251847 h 689379"/>
                <a:gd name="connsiteX372" fmla="*/ 24320 w 3024845"/>
                <a:gd name="connsiteY372" fmla="*/ 244281 h 689379"/>
                <a:gd name="connsiteX373" fmla="*/ 26094 w 3024845"/>
                <a:gd name="connsiteY373" fmla="*/ 244551 h 689379"/>
                <a:gd name="connsiteX374" fmla="*/ 38507 w 3024845"/>
                <a:gd name="connsiteY374" fmla="*/ 246442 h 689379"/>
                <a:gd name="connsiteX375" fmla="*/ 39014 w 3024845"/>
                <a:gd name="connsiteY375" fmla="*/ 247794 h 689379"/>
                <a:gd name="connsiteX376" fmla="*/ 42560 w 3024845"/>
                <a:gd name="connsiteY376" fmla="*/ 257251 h 689379"/>
                <a:gd name="connsiteX377" fmla="*/ 68907 w 3024845"/>
                <a:gd name="connsiteY377" fmla="*/ 259413 h 689379"/>
                <a:gd name="connsiteX378" fmla="*/ 68907 w 3024845"/>
                <a:gd name="connsiteY378" fmla="*/ 136192 h 689379"/>
                <a:gd name="connsiteX379" fmla="*/ 70934 w 3024845"/>
                <a:gd name="connsiteY379" fmla="*/ 136192 h 689379"/>
                <a:gd name="connsiteX380" fmla="*/ 85121 w 3024845"/>
                <a:gd name="connsiteY380" fmla="*/ 136192 h 689379"/>
                <a:gd name="connsiteX381" fmla="*/ 85121 w 3024845"/>
                <a:gd name="connsiteY381" fmla="*/ 0 h 689379"/>
                <a:gd name="connsiteX382" fmla="*/ 86894 w 3024845"/>
                <a:gd name="connsiteY382" fmla="*/ 0 h 689379"/>
                <a:gd name="connsiteX383" fmla="*/ 99308 w 3024845"/>
                <a:gd name="connsiteY383" fmla="*/ 0 h 689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</a:cxnLst>
              <a:rect l="l" t="t" r="r" b="b"/>
              <a:pathLst>
                <a:path w="3024845" h="689379">
                  <a:moveTo>
                    <a:pt x="99308" y="0"/>
                  </a:moveTo>
                  <a:lnTo>
                    <a:pt x="220909" y="0"/>
                  </a:lnTo>
                  <a:lnTo>
                    <a:pt x="223189" y="0"/>
                  </a:lnTo>
                  <a:lnTo>
                    <a:pt x="239150" y="0"/>
                  </a:lnTo>
                  <a:lnTo>
                    <a:pt x="239150" y="140515"/>
                  </a:lnTo>
                  <a:cubicBezTo>
                    <a:pt x="239160" y="140514"/>
                    <a:pt x="239272" y="140493"/>
                    <a:pt x="240670" y="140245"/>
                  </a:cubicBezTo>
                  <a:lnTo>
                    <a:pt x="251310" y="138354"/>
                  </a:lnTo>
                  <a:cubicBezTo>
                    <a:pt x="251310" y="138376"/>
                    <a:pt x="251280" y="139710"/>
                    <a:pt x="249283" y="226986"/>
                  </a:cubicBezTo>
                  <a:cubicBezTo>
                    <a:pt x="249293" y="226988"/>
                    <a:pt x="249404" y="227008"/>
                    <a:pt x="250803" y="227257"/>
                  </a:cubicBezTo>
                  <a:lnTo>
                    <a:pt x="261443" y="229148"/>
                  </a:lnTo>
                  <a:cubicBezTo>
                    <a:pt x="261445" y="229155"/>
                    <a:pt x="261465" y="229219"/>
                    <a:pt x="261696" y="229959"/>
                  </a:cubicBezTo>
                  <a:lnTo>
                    <a:pt x="263470" y="235634"/>
                  </a:lnTo>
                  <a:cubicBezTo>
                    <a:pt x="263472" y="235625"/>
                    <a:pt x="263517" y="235482"/>
                    <a:pt x="264230" y="233202"/>
                  </a:cubicBezTo>
                  <a:lnTo>
                    <a:pt x="269550" y="216178"/>
                  </a:lnTo>
                  <a:lnTo>
                    <a:pt x="271323" y="216178"/>
                  </a:lnTo>
                  <a:lnTo>
                    <a:pt x="283737" y="216178"/>
                  </a:lnTo>
                  <a:lnTo>
                    <a:pt x="283737" y="248604"/>
                  </a:lnTo>
                  <a:cubicBezTo>
                    <a:pt x="283743" y="248609"/>
                    <a:pt x="283820" y="248649"/>
                    <a:pt x="284750" y="249145"/>
                  </a:cubicBezTo>
                  <a:lnTo>
                    <a:pt x="291844" y="252928"/>
                  </a:lnTo>
                  <a:lnTo>
                    <a:pt x="291844" y="254279"/>
                  </a:lnTo>
                  <a:lnTo>
                    <a:pt x="291844" y="263737"/>
                  </a:lnTo>
                  <a:lnTo>
                    <a:pt x="336431" y="263737"/>
                  </a:lnTo>
                  <a:lnTo>
                    <a:pt x="336431" y="264818"/>
                  </a:lnTo>
                  <a:lnTo>
                    <a:pt x="336431" y="272384"/>
                  </a:lnTo>
                  <a:lnTo>
                    <a:pt x="338457" y="272384"/>
                  </a:lnTo>
                  <a:lnTo>
                    <a:pt x="352644" y="272384"/>
                  </a:lnTo>
                  <a:lnTo>
                    <a:pt x="352644" y="242119"/>
                  </a:lnTo>
                  <a:lnTo>
                    <a:pt x="397231" y="242119"/>
                  </a:lnTo>
                  <a:lnTo>
                    <a:pt x="397231" y="240768"/>
                  </a:lnTo>
                  <a:lnTo>
                    <a:pt x="397231" y="231310"/>
                  </a:lnTo>
                  <a:lnTo>
                    <a:pt x="398245" y="231310"/>
                  </a:lnTo>
                  <a:lnTo>
                    <a:pt x="405338" y="231310"/>
                  </a:lnTo>
                  <a:lnTo>
                    <a:pt x="405338" y="229419"/>
                  </a:lnTo>
                  <a:lnTo>
                    <a:pt x="405338" y="216178"/>
                  </a:lnTo>
                  <a:lnTo>
                    <a:pt x="406098" y="216178"/>
                  </a:lnTo>
                  <a:lnTo>
                    <a:pt x="411418" y="216178"/>
                  </a:lnTo>
                  <a:lnTo>
                    <a:pt x="411418" y="215097"/>
                  </a:lnTo>
                  <a:lnTo>
                    <a:pt x="411418" y="207530"/>
                  </a:lnTo>
                  <a:lnTo>
                    <a:pt x="413445" y="207530"/>
                  </a:lnTo>
                  <a:lnTo>
                    <a:pt x="427632" y="207530"/>
                  </a:lnTo>
                  <a:lnTo>
                    <a:pt x="427632" y="208611"/>
                  </a:lnTo>
                  <a:lnTo>
                    <a:pt x="427632" y="216178"/>
                  </a:lnTo>
                  <a:lnTo>
                    <a:pt x="449925" y="216178"/>
                  </a:lnTo>
                  <a:lnTo>
                    <a:pt x="449925" y="214286"/>
                  </a:lnTo>
                  <a:lnTo>
                    <a:pt x="449925" y="201045"/>
                  </a:lnTo>
                  <a:lnTo>
                    <a:pt x="451699" y="201045"/>
                  </a:lnTo>
                  <a:lnTo>
                    <a:pt x="464112" y="201045"/>
                  </a:lnTo>
                  <a:lnTo>
                    <a:pt x="464112" y="224825"/>
                  </a:lnTo>
                  <a:lnTo>
                    <a:pt x="465126" y="224825"/>
                  </a:lnTo>
                  <a:lnTo>
                    <a:pt x="472219" y="224825"/>
                  </a:lnTo>
                  <a:lnTo>
                    <a:pt x="472219" y="223744"/>
                  </a:lnTo>
                  <a:lnTo>
                    <a:pt x="472219" y="216178"/>
                  </a:lnTo>
                  <a:lnTo>
                    <a:pt x="473992" y="216178"/>
                  </a:lnTo>
                  <a:lnTo>
                    <a:pt x="486406" y="216178"/>
                  </a:lnTo>
                  <a:lnTo>
                    <a:pt x="486406" y="242119"/>
                  </a:lnTo>
                  <a:lnTo>
                    <a:pt x="488433" y="242119"/>
                  </a:lnTo>
                  <a:lnTo>
                    <a:pt x="502619" y="242119"/>
                  </a:lnTo>
                  <a:lnTo>
                    <a:pt x="502619" y="243740"/>
                  </a:lnTo>
                  <a:lnTo>
                    <a:pt x="502619" y="255090"/>
                  </a:lnTo>
                  <a:lnTo>
                    <a:pt x="503379" y="255090"/>
                  </a:lnTo>
                  <a:lnTo>
                    <a:pt x="508700" y="255090"/>
                  </a:lnTo>
                  <a:lnTo>
                    <a:pt x="508700" y="254279"/>
                  </a:lnTo>
                  <a:lnTo>
                    <a:pt x="508700" y="248604"/>
                  </a:lnTo>
                  <a:lnTo>
                    <a:pt x="539100" y="248604"/>
                  </a:lnTo>
                  <a:lnTo>
                    <a:pt x="539100" y="272384"/>
                  </a:lnTo>
                  <a:lnTo>
                    <a:pt x="540113" y="272384"/>
                  </a:lnTo>
                  <a:lnTo>
                    <a:pt x="547207" y="272384"/>
                  </a:lnTo>
                  <a:lnTo>
                    <a:pt x="547207" y="273465"/>
                  </a:lnTo>
                  <a:lnTo>
                    <a:pt x="547207" y="281031"/>
                  </a:lnTo>
                  <a:lnTo>
                    <a:pt x="547967" y="281031"/>
                  </a:lnTo>
                  <a:lnTo>
                    <a:pt x="553287" y="281031"/>
                  </a:lnTo>
                  <a:lnTo>
                    <a:pt x="553287" y="278869"/>
                  </a:lnTo>
                  <a:lnTo>
                    <a:pt x="553287" y="263737"/>
                  </a:lnTo>
                  <a:lnTo>
                    <a:pt x="554300" y="263737"/>
                  </a:lnTo>
                  <a:lnTo>
                    <a:pt x="561394" y="263737"/>
                  </a:lnTo>
                  <a:lnTo>
                    <a:pt x="561394" y="264818"/>
                  </a:lnTo>
                  <a:lnTo>
                    <a:pt x="561394" y="272384"/>
                  </a:lnTo>
                  <a:lnTo>
                    <a:pt x="566714" y="270391"/>
                  </a:lnTo>
                  <a:cubicBezTo>
                    <a:pt x="567474" y="270019"/>
                    <a:pt x="567474" y="269817"/>
                    <a:pt x="567474" y="269411"/>
                  </a:cubicBezTo>
                  <a:lnTo>
                    <a:pt x="567474" y="263737"/>
                  </a:lnTo>
                  <a:lnTo>
                    <a:pt x="605981" y="263737"/>
                  </a:lnTo>
                  <a:lnTo>
                    <a:pt x="605981" y="287516"/>
                  </a:lnTo>
                  <a:lnTo>
                    <a:pt x="608007" y="287516"/>
                  </a:lnTo>
                  <a:lnTo>
                    <a:pt x="622194" y="287516"/>
                  </a:lnTo>
                  <a:lnTo>
                    <a:pt x="622194" y="288597"/>
                  </a:lnTo>
                  <a:lnTo>
                    <a:pt x="622194" y="296163"/>
                  </a:lnTo>
                  <a:lnTo>
                    <a:pt x="623968" y="296163"/>
                  </a:lnTo>
                  <a:lnTo>
                    <a:pt x="636381" y="296163"/>
                  </a:lnTo>
                  <a:lnTo>
                    <a:pt x="636381" y="272384"/>
                  </a:lnTo>
                  <a:lnTo>
                    <a:pt x="637394" y="272384"/>
                  </a:lnTo>
                  <a:lnTo>
                    <a:pt x="644488" y="272384"/>
                  </a:lnTo>
                  <a:lnTo>
                    <a:pt x="644488" y="239957"/>
                  </a:lnTo>
                  <a:lnTo>
                    <a:pt x="645501" y="239957"/>
                  </a:lnTo>
                  <a:lnTo>
                    <a:pt x="652595" y="239957"/>
                  </a:lnTo>
                  <a:lnTo>
                    <a:pt x="652595" y="238066"/>
                  </a:lnTo>
                  <a:lnTo>
                    <a:pt x="652595" y="224825"/>
                  </a:lnTo>
                  <a:cubicBezTo>
                    <a:pt x="650568" y="224825"/>
                    <a:pt x="650568" y="224825"/>
                    <a:pt x="651328" y="223203"/>
                  </a:cubicBezTo>
                  <a:lnTo>
                    <a:pt x="656648" y="211854"/>
                  </a:lnTo>
                  <a:cubicBezTo>
                    <a:pt x="656653" y="211871"/>
                    <a:pt x="656848" y="212545"/>
                    <a:pt x="664755" y="239957"/>
                  </a:cubicBezTo>
                  <a:lnTo>
                    <a:pt x="665515" y="239957"/>
                  </a:lnTo>
                  <a:lnTo>
                    <a:pt x="670835" y="239957"/>
                  </a:lnTo>
                  <a:lnTo>
                    <a:pt x="670835" y="134030"/>
                  </a:lnTo>
                  <a:lnTo>
                    <a:pt x="672355" y="134030"/>
                  </a:lnTo>
                  <a:lnTo>
                    <a:pt x="682995" y="134030"/>
                  </a:lnTo>
                  <a:lnTo>
                    <a:pt x="682995" y="86471"/>
                  </a:lnTo>
                  <a:lnTo>
                    <a:pt x="709342" y="86471"/>
                  </a:lnTo>
                  <a:lnTo>
                    <a:pt x="709342" y="64853"/>
                  </a:lnTo>
                  <a:lnTo>
                    <a:pt x="743796" y="64853"/>
                  </a:lnTo>
                  <a:lnTo>
                    <a:pt x="743796" y="67285"/>
                  </a:lnTo>
                  <a:lnTo>
                    <a:pt x="743796" y="84309"/>
                  </a:lnTo>
                  <a:lnTo>
                    <a:pt x="746076" y="84309"/>
                  </a:lnTo>
                  <a:lnTo>
                    <a:pt x="762036" y="84309"/>
                  </a:lnTo>
                  <a:lnTo>
                    <a:pt x="762036" y="131868"/>
                  </a:lnTo>
                  <a:lnTo>
                    <a:pt x="763049" y="131868"/>
                  </a:lnTo>
                  <a:lnTo>
                    <a:pt x="770143" y="131868"/>
                  </a:lnTo>
                  <a:lnTo>
                    <a:pt x="784330" y="136192"/>
                  </a:lnTo>
                  <a:lnTo>
                    <a:pt x="784330" y="175104"/>
                  </a:lnTo>
                  <a:lnTo>
                    <a:pt x="785343" y="175104"/>
                  </a:lnTo>
                  <a:lnTo>
                    <a:pt x="792436" y="175104"/>
                  </a:lnTo>
                  <a:lnTo>
                    <a:pt x="792436" y="176725"/>
                  </a:lnTo>
                  <a:lnTo>
                    <a:pt x="792436" y="188074"/>
                  </a:lnTo>
                  <a:lnTo>
                    <a:pt x="794463" y="188074"/>
                  </a:lnTo>
                  <a:lnTo>
                    <a:pt x="808650" y="188074"/>
                  </a:lnTo>
                  <a:lnTo>
                    <a:pt x="814730" y="194560"/>
                  </a:lnTo>
                  <a:lnTo>
                    <a:pt x="814730" y="216178"/>
                  </a:lnTo>
                  <a:lnTo>
                    <a:pt x="817010" y="216178"/>
                  </a:lnTo>
                  <a:lnTo>
                    <a:pt x="832970" y="216178"/>
                  </a:lnTo>
                  <a:lnTo>
                    <a:pt x="832970" y="217258"/>
                  </a:lnTo>
                  <a:lnTo>
                    <a:pt x="832970" y="224825"/>
                  </a:lnTo>
                  <a:lnTo>
                    <a:pt x="834237" y="224825"/>
                  </a:lnTo>
                  <a:lnTo>
                    <a:pt x="843104" y="224825"/>
                  </a:lnTo>
                  <a:lnTo>
                    <a:pt x="843104" y="226986"/>
                  </a:lnTo>
                  <a:lnTo>
                    <a:pt x="843104" y="242119"/>
                  </a:lnTo>
                  <a:cubicBezTo>
                    <a:pt x="847157" y="242119"/>
                    <a:pt x="847157" y="242119"/>
                    <a:pt x="847157" y="240227"/>
                  </a:cubicBezTo>
                  <a:lnTo>
                    <a:pt x="847157" y="226986"/>
                  </a:lnTo>
                  <a:lnTo>
                    <a:pt x="848170" y="226986"/>
                  </a:lnTo>
                  <a:lnTo>
                    <a:pt x="855264" y="226986"/>
                  </a:lnTo>
                  <a:lnTo>
                    <a:pt x="855264" y="228608"/>
                  </a:lnTo>
                  <a:lnTo>
                    <a:pt x="855264" y="239957"/>
                  </a:lnTo>
                  <a:lnTo>
                    <a:pt x="856024" y="239957"/>
                  </a:lnTo>
                  <a:lnTo>
                    <a:pt x="861344" y="239957"/>
                  </a:lnTo>
                  <a:cubicBezTo>
                    <a:pt x="861344" y="235634"/>
                    <a:pt x="861344" y="235634"/>
                    <a:pt x="909984" y="235634"/>
                  </a:cubicBezTo>
                  <a:lnTo>
                    <a:pt x="909984" y="236985"/>
                  </a:lnTo>
                  <a:lnTo>
                    <a:pt x="909984" y="246442"/>
                  </a:lnTo>
                  <a:lnTo>
                    <a:pt x="910744" y="246442"/>
                  </a:lnTo>
                  <a:lnTo>
                    <a:pt x="916065" y="246442"/>
                  </a:lnTo>
                  <a:lnTo>
                    <a:pt x="916065" y="248604"/>
                  </a:lnTo>
                  <a:lnTo>
                    <a:pt x="916065" y="263737"/>
                  </a:lnTo>
                  <a:cubicBezTo>
                    <a:pt x="916073" y="263733"/>
                    <a:pt x="916189" y="263655"/>
                    <a:pt x="918091" y="262386"/>
                  </a:cubicBezTo>
                  <a:lnTo>
                    <a:pt x="932278" y="252928"/>
                  </a:lnTo>
                  <a:cubicBezTo>
                    <a:pt x="932280" y="252909"/>
                    <a:pt x="932411" y="252034"/>
                    <a:pt x="938358" y="211854"/>
                  </a:cubicBezTo>
                  <a:cubicBezTo>
                    <a:pt x="938367" y="211852"/>
                    <a:pt x="938436" y="211826"/>
                    <a:pt x="939118" y="211584"/>
                  </a:cubicBezTo>
                  <a:lnTo>
                    <a:pt x="944438" y="209692"/>
                  </a:lnTo>
                  <a:cubicBezTo>
                    <a:pt x="944438" y="209676"/>
                    <a:pt x="944471" y="208615"/>
                    <a:pt x="946465" y="140515"/>
                  </a:cubicBezTo>
                  <a:cubicBezTo>
                    <a:pt x="946465" y="140533"/>
                    <a:pt x="946498" y="141624"/>
                    <a:pt x="948492" y="209692"/>
                  </a:cubicBezTo>
                  <a:cubicBezTo>
                    <a:pt x="948501" y="209695"/>
                    <a:pt x="948572" y="209720"/>
                    <a:pt x="949252" y="209962"/>
                  </a:cubicBezTo>
                  <a:lnTo>
                    <a:pt x="954572" y="211854"/>
                  </a:lnTo>
                  <a:lnTo>
                    <a:pt x="954572" y="125383"/>
                  </a:lnTo>
                  <a:cubicBezTo>
                    <a:pt x="958625" y="125383"/>
                    <a:pt x="958625" y="125383"/>
                    <a:pt x="958625" y="92956"/>
                  </a:cubicBezTo>
                  <a:lnTo>
                    <a:pt x="997132" y="92956"/>
                  </a:lnTo>
                  <a:lnTo>
                    <a:pt x="997132" y="125383"/>
                  </a:lnTo>
                  <a:lnTo>
                    <a:pt x="997892" y="125383"/>
                  </a:lnTo>
                  <a:lnTo>
                    <a:pt x="1003212" y="125383"/>
                  </a:lnTo>
                  <a:lnTo>
                    <a:pt x="1003212" y="43235"/>
                  </a:lnTo>
                  <a:lnTo>
                    <a:pt x="1004986" y="43235"/>
                  </a:lnTo>
                  <a:lnTo>
                    <a:pt x="1017399" y="43235"/>
                  </a:lnTo>
                  <a:lnTo>
                    <a:pt x="1017399" y="41344"/>
                  </a:lnTo>
                  <a:lnTo>
                    <a:pt x="1017399" y="28103"/>
                  </a:lnTo>
                  <a:lnTo>
                    <a:pt x="1039693" y="28103"/>
                  </a:lnTo>
                  <a:lnTo>
                    <a:pt x="1039693" y="27022"/>
                  </a:lnTo>
                  <a:lnTo>
                    <a:pt x="1039693" y="19456"/>
                  </a:lnTo>
                  <a:lnTo>
                    <a:pt x="1041466" y="19456"/>
                  </a:lnTo>
                  <a:lnTo>
                    <a:pt x="1053880" y="19456"/>
                  </a:lnTo>
                  <a:lnTo>
                    <a:pt x="1053880" y="20537"/>
                  </a:lnTo>
                  <a:lnTo>
                    <a:pt x="1053880" y="28103"/>
                  </a:lnTo>
                  <a:lnTo>
                    <a:pt x="1054640" y="28103"/>
                  </a:lnTo>
                  <a:lnTo>
                    <a:pt x="1059960" y="28103"/>
                  </a:lnTo>
                  <a:lnTo>
                    <a:pt x="1070093" y="23779"/>
                  </a:lnTo>
                  <a:lnTo>
                    <a:pt x="1074146" y="27022"/>
                  </a:lnTo>
                  <a:lnTo>
                    <a:pt x="1074146" y="19456"/>
                  </a:lnTo>
                  <a:lnTo>
                    <a:pt x="1076426" y="19456"/>
                  </a:lnTo>
                  <a:lnTo>
                    <a:pt x="1092387" y="19456"/>
                  </a:lnTo>
                  <a:lnTo>
                    <a:pt x="1092387" y="20537"/>
                  </a:lnTo>
                  <a:lnTo>
                    <a:pt x="1092387" y="28103"/>
                  </a:lnTo>
                  <a:lnTo>
                    <a:pt x="1122787" y="28103"/>
                  </a:lnTo>
                  <a:lnTo>
                    <a:pt x="1122787" y="29724"/>
                  </a:lnTo>
                  <a:lnTo>
                    <a:pt x="1122787" y="41074"/>
                  </a:lnTo>
                  <a:lnTo>
                    <a:pt x="1149134" y="41074"/>
                  </a:lnTo>
                  <a:lnTo>
                    <a:pt x="1149134" y="71338"/>
                  </a:lnTo>
                  <a:lnTo>
                    <a:pt x="1149894" y="71338"/>
                  </a:lnTo>
                  <a:lnTo>
                    <a:pt x="1155214" y="71338"/>
                  </a:lnTo>
                  <a:lnTo>
                    <a:pt x="1155214" y="72419"/>
                  </a:lnTo>
                  <a:lnTo>
                    <a:pt x="1155214" y="79986"/>
                  </a:lnTo>
                  <a:cubicBezTo>
                    <a:pt x="1159268" y="79986"/>
                    <a:pt x="1159268" y="79986"/>
                    <a:pt x="1159268" y="110250"/>
                  </a:cubicBezTo>
                  <a:lnTo>
                    <a:pt x="1160028" y="110250"/>
                  </a:lnTo>
                  <a:lnTo>
                    <a:pt x="1165348" y="110250"/>
                  </a:lnTo>
                  <a:lnTo>
                    <a:pt x="1165348" y="111061"/>
                  </a:lnTo>
                  <a:lnTo>
                    <a:pt x="1165348" y="116736"/>
                  </a:lnTo>
                  <a:lnTo>
                    <a:pt x="1166361" y="116736"/>
                  </a:lnTo>
                  <a:lnTo>
                    <a:pt x="1173454" y="116736"/>
                  </a:lnTo>
                  <a:lnTo>
                    <a:pt x="1173454" y="147001"/>
                  </a:lnTo>
                  <a:lnTo>
                    <a:pt x="1175481" y="147001"/>
                  </a:lnTo>
                  <a:lnTo>
                    <a:pt x="1189668" y="147001"/>
                  </a:lnTo>
                  <a:lnTo>
                    <a:pt x="1189668" y="170780"/>
                  </a:lnTo>
                  <a:cubicBezTo>
                    <a:pt x="1191695" y="170780"/>
                    <a:pt x="1191695" y="170780"/>
                    <a:pt x="1191695" y="172401"/>
                  </a:cubicBezTo>
                  <a:lnTo>
                    <a:pt x="1191695" y="183751"/>
                  </a:lnTo>
                  <a:lnTo>
                    <a:pt x="1192455" y="183751"/>
                  </a:lnTo>
                  <a:lnTo>
                    <a:pt x="1197775" y="183751"/>
                  </a:lnTo>
                  <a:lnTo>
                    <a:pt x="1197775" y="207530"/>
                  </a:lnTo>
                  <a:lnTo>
                    <a:pt x="1199041" y="207530"/>
                  </a:lnTo>
                  <a:lnTo>
                    <a:pt x="1207908" y="207530"/>
                  </a:lnTo>
                  <a:cubicBezTo>
                    <a:pt x="1209935" y="209692"/>
                    <a:pt x="1209935" y="209692"/>
                    <a:pt x="1209935" y="211584"/>
                  </a:cubicBezTo>
                  <a:lnTo>
                    <a:pt x="1209935" y="224825"/>
                  </a:lnTo>
                  <a:cubicBezTo>
                    <a:pt x="1209940" y="224818"/>
                    <a:pt x="1210027" y="224711"/>
                    <a:pt x="1211455" y="222933"/>
                  </a:cubicBezTo>
                  <a:lnTo>
                    <a:pt x="1222095" y="209692"/>
                  </a:lnTo>
                  <a:lnTo>
                    <a:pt x="1250469" y="209692"/>
                  </a:lnTo>
                  <a:lnTo>
                    <a:pt x="1250469" y="296163"/>
                  </a:lnTo>
                  <a:lnTo>
                    <a:pt x="1251229" y="296163"/>
                  </a:lnTo>
                  <a:lnTo>
                    <a:pt x="1256549" y="296163"/>
                  </a:lnTo>
                  <a:cubicBezTo>
                    <a:pt x="1256553" y="296155"/>
                    <a:pt x="1256612" y="296055"/>
                    <a:pt x="1257309" y="294812"/>
                  </a:cubicBezTo>
                  <a:lnTo>
                    <a:pt x="1262629" y="285354"/>
                  </a:lnTo>
                  <a:lnTo>
                    <a:pt x="1262629" y="287246"/>
                  </a:lnTo>
                  <a:lnTo>
                    <a:pt x="1262629" y="300487"/>
                  </a:lnTo>
                  <a:cubicBezTo>
                    <a:pt x="1266682" y="300487"/>
                    <a:pt x="1266682" y="300487"/>
                    <a:pt x="1266682" y="255090"/>
                  </a:cubicBezTo>
                  <a:lnTo>
                    <a:pt x="1267442" y="255090"/>
                  </a:lnTo>
                  <a:lnTo>
                    <a:pt x="1272762" y="255090"/>
                  </a:lnTo>
                  <a:lnTo>
                    <a:pt x="1272762" y="190236"/>
                  </a:lnTo>
                  <a:lnTo>
                    <a:pt x="1273776" y="190236"/>
                  </a:lnTo>
                  <a:lnTo>
                    <a:pt x="1280869" y="190236"/>
                  </a:lnTo>
                  <a:cubicBezTo>
                    <a:pt x="1280875" y="190215"/>
                    <a:pt x="1281139" y="189275"/>
                    <a:pt x="1293029" y="147001"/>
                  </a:cubicBezTo>
                  <a:lnTo>
                    <a:pt x="1294296" y="147001"/>
                  </a:lnTo>
                  <a:lnTo>
                    <a:pt x="1303163" y="147001"/>
                  </a:lnTo>
                  <a:cubicBezTo>
                    <a:pt x="1303168" y="147024"/>
                    <a:pt x="1303394" y="147990"/>
                    <a:pt x="1313296" y="190236"/>
                  </a:cubicBezTo>
                  <a:lnTo>
                    <a:pt x="1314309" y="190236"/>
                  </a:lnTo>
                  <a:lnTo>
                    <a:pt x="1321403" y="190236"/>
                  </a:lnTo>
                  <a:lnTo>
                    <a:pt x="1321403" y="229148"/>
                  </a:lnTo>
                  <a:lnTo>
                    <a:pt x="1323176" y="229148"/>
                  </a:lnTo>
                  <a:lnTo>
                    <a:pt x="1335590" y="229148"/>
                  </a:lnTo>
                  <a:lnTo>
                    <a:pt x="1335590" y="231310"/>
                  </a:lnTo>
                  <a:lnTo>
                    <a:pt x="1335590" y="246442"/>
                  </a:lnTo>
                  <a:cubicBezTo>
                    <a:pt x="1339643" y="246442"/>
                    <a:pt x="1339643" y="246442"/>
                    <a:pt x="1339643" y="244281"/>
                  </a:cubicBezTo>
                  <a:lnTo>
                    <a:pt x="1339643" y="229148"/>
                  </a:lnTo>
                  <a:lnTo>
                    <a:pt x="1341163" y="229148"/>
                  </a:lnTo>
                  <a:lnTo>
                    <a:pt x="1351803" y="229148"/>
                  </a:lnTo>
                  <a:lnTo>
                    <a:pt x="1351803" y="230769"/>
                  </a:lnTo>
                  <a:lnTo>
                    <a:pt x="1351803" y="242119"/>
                  </a:lnTo>
                  <a:lnTo>
                    <a:pt x="1382204" y="242119"/>
                  </a:lnTo>
                  <a:lnTo>
                    <a:pt x="1382204" y="205369"/>
                  </a:lnTo>
                  <a:lnTo>
                    <a:pt x="1383470" y="205369"/>
                  </a:lnTo>
                  <a:lnTo>
                    <a:pt x="1392337" y="205369"/>
                  </a:lnTo>
                  <a:lnTo>
                    <a:pt x="1392337" y="226986"/>
                  </a:lnTo>
                  <a:cubicBezTo>
                    <a:pt x="1394364" y="226986"/>
                    <a:pt x="1394364" y="226986"/>
                    <a:pt x="1394364" y="194560"/>
                  </a:cubicBezTo>
                  <a:lnTo>
                    <a:pt x="1416657" y="194560"/>
                  </a:lnTo>
                  <a:lnTo>
                    <a:pt x="1416657" y="192938"/>
                  </a:lnTo>
                  <a:lnTo>
                    <a:pt x="1416657" y="181589"/>
                  </a:lnTo>
                  <a:lnTo>
                    <a:pt x="1417417" y="181589"/>
                  </a:lnTo>
                  <a:lnTo>
                    <a:pt x="1422737" y="181589"/>
                  </a:lnTo>
                  <a:lnTo>
                    <a:pt x="1422737" y="179698"/>
                  </a:lnTo>
                  <a:lnTo>
                    <a:pt x="1422737" y="166457"/>
                  </a:lnTo>
                  <a:lnTo>
                    <a:pt x="1426791" y="172942"/>
                  </a:lnTo>
                  <a:lnTo>
                    <a:pt x="1429071" y="172942"/>
                  </a:lnTo>
                  <a:lnTo>
                    <a:pt x="1445031" y="172942"/>
                  </a:lnTo>
                  <a:lnTo>
                    <a:pt x="1445031" y="172131"/>
                  </a:lnTo>
                  <a:lnTo>
                    <a:pt x="1445031" y="166457"/>
                  </a:lnTo>
                  <a:lnTo>
                    <a:pt x="1445791" y="166457"/>
                  </a:lnTo>
                  <a:lnTo>
                    <a:pt x="1451111" y="166457"/>
                  </a:lnTo>
                  <a:lnTo>
                    <a:pt x="1451111" y="167808"/>
                  </a:lnTo>
                  <a:lnTo>
                    <a:pt x="1451111" y="177266"/>
                  </a:lnTo>
                  <a:lnTo>
                    <a:pt x="1489618" y="177266"/>
                  </a:lnTo>
                  <a:lnTo>
                    <a:pt x="1489618" y="315619"/>
                  </a:lnTo>
                  <a:lnTo>
                    <a:pt x="1491138" y="315619"/>
                  </a:lnTo>
                  <a:lnTo>
                    <a:pt x="1501778" y="315619"/>
                  </a:lnTo>
                  <a:lnTo>
                    <a:pt x="1501778" y="302649"/>
                  </a:lnTo>
                  <a:lnTo>
                    <a:pt x="1505832" y="302649"/>
                  </a:lnTo>
                  <a:lnTo>
                    <a:pt x="1505832" y="315619"/>
                  </a:lnTo>
                  <a:lnTo>
                    <a:pt x="1536232" y="315619"/>
                  </a:lnTo>
                  <a:lnTo>
                    <a:pt x="1536232" y="285354"/>
                  </a:lnTo>
                  <a:lnTo>
                    <a:pt x="1548392" y="285354"/>
                  </a:lnTo>
                  <a:lnTo>
                    <a:pt x="1560552" y="283193"/>
                  </a:lnTo>
                  <a:cubicBezTo>
                    <a:pt x="1562579" y="283193"/>
                    <a:pt x="1562579" y="285354"/>
                    <a:pt x="1564606" y="285354"/>
                  </a:cubicBezTo>
                  <a:lnTo>
                    <a:pt x="1574739" y="285354"/>
                  </a:lnTo>
                  <a:lnTo>
                    <a:pt x="1574739" y="315619"/>
                  </a:lnTo>
                  <a:lnTo>
                    <a:pt x="1582846" y="315619"/>
                  </a:lnTo>
                  <a:lnTo>
                    <a:pt x="1582846" y="332914"/>
                  </a:lnTo>
                  <a:lnTo>
                    <a:pt x="1592182" y="333819"/>
                  </a:lnTo>
                  <a:lnTo>
                    <a:pt x="1605140" y="333819"/>
                  </a:lnTo>
                  <a:lnTo>
                    <a:pt x="1605140" y="317781"/>
                  </a:lnTo>
                  <a:lnTo>
                    <a:pt x="1673096" y="317781"/>
                  </a:lnTo>
                  <a:lnTo>
                    <a:pt x="1673096" y="232528"/>
                  </a:lnTo>
                  <a:lnTo>
                    <a:pt x="1745104" y="232528"/>
                  </a:lnTo>
                  <a:lnTo>
                    <a:pt x="1745104" y="311296"/>
                  </a:lnTo>
                  <a:lnTo>
                    <a:pt x="1747008" y="311296"/>
                  </a:lnTo>
                  <a:lnTo>
                    <a:pt x="1748250" y="333819"/>
                  </a:lnTo>
                  <a:lnTo>
                    <a:pt x="1757926" y="333819"/>
                  </a:lnTo>
                  <a:cubicBezTo>
                    <a:pt x="1758462" y="326605"/>
                    <a:pt x="1759168" y="318951"/>
                    <a:pt x="1759168" y="311296"/>
                  </a:cubicBezTo>
                  <a:lnTo>
                    <a:pt x="1765248" y="311296"/>
                  </a:lnTo>
                  <a:lnTo>
                    <a:pt x="1766490" y="333819"/>
                  </a:lnTo>
                  <a:lnTo>
                    <a:pt x="1817112" y="333819"/>
                  </a:lnTo>
                  <a:lnTo>
                    <a:pt x="1817112" y="170791"/>
                  </a:lnTo>
                  <a:lnTo>
                    <a:pt x="2014439" y="170791"/>
                  </a:lnTo>
                  <a:lnTo>
                    <a:pt x="2014439" y="333819"/>
                  </a:lnTo>
                  <a:lnTo>
                    <a:pt x="2033136" y="333819"/>
                  </a:lnTo>
                  <a:lnTo>
                    <a:pt x="2033136" y="251126"/>
                  </a:lnTo>
                  <a:lnTo>
                    <a:pt x="2128256" y="251126"/>
                  </a:lnTo>
                  <a:cubicBezTo>
                    <a:pt x="2152853" y="240257"/>
                    <a:pt x="2161167" y="196782"/>
                    <a:pt x="2180720" y="185913"/>
                  </a:cubicBezTo>
                  <a:lnTo>
                    <a:pt x="2245574" y="185913"/>
                  </a:lnTo>
                  <a:lnTo>
                    <a:pt x="2245574" y="261575"/>
                  </a:lnTo>
                  <a:lnTo>
                    <a:pt x="2253681" y="261575"/>
                  </a:lnTo>
                  <a:cubicBezTo>
                    <a:pt x="2253681" y="259413"/>
                    <a:pt x="2255708" y="257251"/>
                    <a:pt x="2255708" y="255090"/>
                  </a:cubicBezTo>
                  <a:lnTo>
                    <a:pt x="2261788" y="255090"/>
                  </a:lnTo>
                  <a:cubicBezTo>
                    <a:pt x="2261788" y="257251"/>
                    <a:pt x="2261788" y="259413"/>
                    <a:pt x="2263815" y="263737"/>
                  </a:cubicBezTo>
                  <a:lnTo>
                    <a:pt x="2275975" y="263737"/>
                  </a:lnTo>
                  <a:lnTo>
                    <a:pt x="2275975" y="257251"/>
                  </a:lnTo>
                  <a:lnTo>
                    <a:pt x="2298268" y="257251"/>
                  </a:lnTo>
                  <a:lnTo>
                    <a:pt x="2298268" y="263737"/>
                  </a:lnTo>
                  <a:lnTo>
                    <a:pt x="2318535" y="263737"/>
                  </a:lnTo>
                  <a:lnTo>
                    <a:pt x="2318535" y="309134"/>
                  </a:lnTo>
                  <a:lnTo>
                    <a:pt x="2332722" y="309134"/>
                  </a:lnTo>
                  <a:lnTo>
                    <a:pt x="2332722" y="296163"/>
                  </a:lnTo>
                  <a:lnTo>
                    <a:pt x="2348936" y="296163"/>
                  </a:lnTo>
                  <a:lnTo>
                    <a:pt x="2348936" y="116736"/>
                  </a:lnTo>
                  <a:lnTo>
                    <a:pt x="2355016" y="110250"/>
                  </a:lnTo>
                  <a:lnTo>
                    <a:pt x="2427977" y="110250"/>
                  </a:lnTo>
                  <a:lnTo>
                    <a:pt x="2427977" y="118898"/>
                  </a:lnTo>
                  <a:lnTo>
                    <a:pt x="2438110" y="118898"/>
                  </a:lnTo>
                  <a:lnTo>
                    <a:pt x="2438110" y="233472"/>
                  </a:lnTo>
                  <a:lnTo>
                    <a:pt x="2460404" y="233472"/>
                  </a:lnTo>
                  <a:lnTo>
                    <a:pt x="2460404" y="166457"/>
                  </a:lnTo>
                  <a:lnTo>
                    <a:pt x="2486751" y="166457"/>
                  </a:lnTo>
                  <a:cubicBezTo>
                    <a:pt x="2488777" y="166457"/>
                    <a:pt x="2488777" y="164295"/>
                    <a:pt x="2490804" y="162133"/>
                  </a:cubicBezTo>
                  <a:lnTo>
                    <a:pt x="2498911" y="162133"/>
                  </a:lnTo>
                  <a:cubicBezTo>
                    <a:pt x="2500937" y="164295"/>
                    <a:pt x="2500937" y="166457"/>
                    <a:pt x="2502964" y="166457"/>
                  </a:cubicBezTo>
                  <a:lnTo>
                    <a:pt x="2525258" y="166457"/>
                  </a:lnTo>
                  <a:lnTo>
                    <a:pt x="2525258" y="49721"/>
                  </a:lnTo>
                  <a:cubicBezTo>
                    <a:pt x="2525272" y="49718"/>
                    <a:pt x="2526139" y="49554"/>
                    <a:pt x="2582005" y="38912"/>
                  </a:cubicBezTo>
                  <a:lnTo>
                    <a:pt x="2582005" y="39993"/>
                  </a:lnTo>
                  <a:lnTo>
                    <a:pt x="2582005" y="47559"/>
                  </a:lnTo>
                  <a:lnTo>
                    <a:pt x="2608352" y="47559"/>
                  </a:lnTo>
                  <a:lnTo>
                    <a:pt x="2608352" y="302649"/>
                  </a:lnTo>
                  <a:lnTo>
                    <a:pt x="2630646" y="302649"/>
                  </a:lnTo>
                  <a:lnTo>
                    <a:pt x="2630646" y="298325"/>
                  </a:lnTo>
                  <a:lnTo>
                    <a:pt x="2642806" y="298325"/>
                  </a:lnTo>
                  <a:lnTo>
                    <a:pt x="2642806" y="302649"/>
                  </a:lnTo>
                  <a:lnTo>
                    <a:pt x="2667126" y="302649"/>
                  </a:lnTo>
                  <a:lnTo>
                    <a:pt x="2667126" y="289678"/>
                  </a:lnTo>
                  <a:lnTo>
                    <a:pt x="2695500" y="289678"/>
                  </a:lnTo>
                  <a:cubicBezTo>
                    <a:pt x="2699553" y="285354"/>
                    <a:pt x="2703607" y="285354"/>
                    <a:pt x="2707660" y="285354"/>
                  </a:cubicBezTo>
                  <a:cubicBezTo>
                    <a:pt x="2713740" y="289678"/>
                    <a:pt x="2721847" y="289678"/>
                    <a:pt x="2727927" y="289678"/>
                  </a:cubicBezTo>
                  <a:lnTo>
                    <a:pt x="2727927" y="272384"/>
                  </a:lnTo>
                  <a:lnTo>
                    <a:pt x="2736034" y="272384"/>
                  </a:lnTo>
                  <a:lnTo>
                    <a:pt x="2736034" y="259413"/>
                  </a:lnTo>
                  <a:lnTo>
                    <a:pt x="2792781" y="259413"/>
                  </a:lnTo>
                  <a:lnTo>
                    <a:pt x="2792781" y="229148"/>
                  </a:lnTo>
                  <a:lnTo>
                    <a:pt x="2811021" y="229148"/>
                  </a:lnTo>
                  <a:lnTo>
                    <a:pt x="2811021" y="222663"/>
                  </a:lnTo>
                  <a:lnTo>
                    <a:pt x="2823181" y="222663"/>
                  </a:lnTo>
                  <a:lnTo>
                    <a:pt x="2823181" y="229148"/>
                  </a:lnTo>
                  <a:lnTo>
                    <a:pt x="2839395" y="229148"/>
                  </a:lnTo>
                  <a:lnTo>
                    <a:pt x="2839395" y="278869"/>
                  </a:lnTo>
                  <a:lnTo>
                    <a:pt x="2871822" y="278869"/>
                  </a:lnTo>
                  <a:lnTo>
                    <a:pt x="2871822" y="252928"/>
                  </a:lnTo>
                  <a:lnTo>
                    <a:pt x="2910329" y="252928"/>
                  </a:lnTo>
                  <a:lnTo>
                    <a:pt x="2910329" y="222663"/>
                  </a:lnTo>
                  <a:lnTo>
                    <a:pt x="2958970" y="222663"/>
                  </a:lnTo>
                  <a:lnTo>
                    <a:pt x="2958970" y="333819"/>
                  </a:lnTo>
                  <a:lnTo>
                    <a:pt x="2958970" y="347598"/>
                  </a:lnTo>
                  <a:lnTo>
                    <a:pt x="3024845" y="347598"/>
                  </a:lnTo>
                  <a:lnTo>
                    <a:pt x="3024845" y="689379"/>
                  </a:lnTo>
                  <a:lnTo>
                    <a:pt x="2054" y="687046"/>
                  </a:lnTo>
                  <a:cubicBezTo>
                    <a:pt x="1369" y="539482"/>
                    <a:pt x="685" y="400492"/>
                    <a:pt x="0" y="252928"/>
                  </a:cubicBezTo>
                  <a:lnTo>
                    <a:pt x="20267" y="252928"/>
                  </a:lnTo>
                  <a:cubicBezTo>
                    <a:pt x="20271" y="252922"/>
                    <a:pt x="20308" y="252840"/>
                    <a:pt x="20774" y="251847"/>
                  </a:cubicBezTo>
                  <a:lnTo>
                    <a:pt x="24320" y="244281"/>
                  </a:lnTo>
                  <a:cubicBezTo>
                    <a:pt x="24329" y="244282"/>
                    <a:pt x="24442" y="244300"/>
                    <a:pt x="26094" y="244551"/>
                  </a:cubicBezTo>
                  <a:lnTo>
                    <a:pt x="38507" y="246442"/>
                  </a:lnTo>
                  <a:cubicBezTo>
                    <a:pt x="38510" y="246452"/>
                    <a:pt x="38548" y="246553"/>
                    <a:pt x="39014" y="247794"/>
                  </a:cubicBezTo>
                  <a:lnTo>
                    <a:pt x="42560" y="257251"/>
                  </a:lnTo>
                  <a:cubicBezTo>
                    <a:pt x="42574" y="257252"/>
                    <a:pt x="43170" y="257302"/>
                    <a:pt x="68907" y="259413"/>
                  </a:cubicBezTo>
                  <a:lnTo>
                    <a:pt x="68907" y="136192"/>
                  </a:lnTo>
                  <a:lnTo>
                    <a:pt x="70934" y="136192"/>
                  </a:lnTo>
                  <a:lnTo>
                    <a:pt x="85121" y="136192"/>
                  </a:lnTo>
                  <a:lnTo>
                    <a:pt x="85121" y="0"/>
                  </a:lnTo>
                  <a:lnTo>
                    <a:pt x="86894" y="0"/>
                  </a:lnTo>
                  <a:lnTo>
                    <a:pt x="99308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8" name="Rectangle 35">
              <a:extLst>
                <a:ext uri="{FF2B5EF4-FFF2-40B4-BE49-F238E27FC236}">
                  <a16:creationId xmlns:a16="http://schemas.microsoft.com/office/drawing/2014/main" id="{B49E1614-1F8D-4C0C-AEAB-A0FEC655AAA3}"/>
                </a:ext>
              </a:extLst>
            </p:cNvPr>
            <p:cNvSpPr/>
            <p:nvPr/>
          </p:nvSpPr>
          <p:spPr>
            <a:xfrm>
              <a:off x="6047165" y="1883798"/>
              <a:ext cx="2961438" cy="689379"/>
            </a:xfrm>
            <a:custGeom>
              <a:avLst/>
              <a:gdLst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924638 h 1160647"/>
                <a:gd name="connsiteX403" fmla="*/ 3079941 w 3079941"/>
                <a:gd name="connsiteY403" fmla="*/ 1030409 h 1160647"/>
                <a:gd name="connsiteX404" fmla="*/ 3079941 w 3079941"/>
                <a:gd name="connsiteY404" fmla="*/ 1160647 h 1160647"/>
                <a:gd name="connsiteX405" fmla="*/ 2842946 w 3079941"/>
                <a:gd name="connsiteY405" fmla="*/ 1160647 h 1160647"/>
                <a:gd name="connsiteX406" fmla="*/ 200958 w 3079941"/>
                <a:gd name="connsiteY406" fmla="*/ 1160647 h 1160647"/>
                <a:gd name="connsiteX407" fmla="*/ 200958 w 3079941"/>
                <a:gd name="connsiteY407" fmla="*/ 1126882 h 1160647"/>
                <a:gd name="connsiteX408" fmla="*/ 0 w 3079941"/>
                <a:gd name="connsiteY408" fmla="*/ 1126882 h 1160647"/>
                <a:gd name="connsiteX409" fmla="*/ 0 w 3079941"/>
                <a:gd name="connsiteY409" fmla="*/ 915339 h 1160647"/>
                <a:gd name="connsiteX410" fmla="*/ 103377 w 3079941"/>
                <a:gd name="connsiteY410" fmla="*/ 915339 h 1160647"/>
                <a:gd name="connsiteX411" fmla="*/ 103377 w 3079941"/>
                <a:gd name="connsiteY411" fmla="*/ 886329 h 1160647"/>
                <a:gd name="connsiteX412" fmla="*/ 55096 w 3079941"/>
                <a:gd name="connsiteY412" fmla="*/ 886329 h 1160647"/>
                <a:gd name="connsiteX413" fmla="*/ 55096 w 3079941"/>
                <a:gd name="connsiteY413" fmla="*/ 724196 h 1160647"/>
                <a:gd name="connsiteX414" fmla="*/ 75363 w 3079941"/>
                <a:gd name="connsiteY414" fmla="*/ 724196 h 1160647"/>
                <a:gd name="connsiteX415" fmla="*/ 75870 w 3079941"/>
                <a:gd name="connsiteY415" fmla="*/ 723115 h 1160647"/>
                <a:gd name="connsiteX416" fmla="*/ 79416 w 3079941"/>
                <a:gd name="connsiteY416" fmla="*/ 715549 h 1160647"/>
                <a:gd name="connsiteX417" fmla="*/ 81190 w 3079941"/>
                <a:gd name="connsiteY417" fmla="*/ 715819 h 1160647"/>
                <a:gd name="connsiteX418" fmla="*/ 93603 w 3079941"/>
                <a:gd name="connsiteY418" fmla="*/ 717710 h 1160647"/>
                <a:gd name="connsiteX419" fmla="*/ 94110 w 3079941"/>
                <a:gd name="connsiteY419" fmla="*/ 719062 h 1160647"/>
                <a:gd name="connsiteX420" fmla="*/ 97656 w 3079941"/>
                <a:gd name="connsiteY420" fmla="*/ 728519 h 1160647"/>
                <a:gd name="connsiteX421" fmla="*/ 124003 w 3079941"/>
                <a:gd name="connsiteY421" fmla="*/ 730681 h 1160647"/>
                <a:gd name="connsiteX422" fmla="*/ 124003 w 3079941"/>
                <a:gd name="connsiteY422" fmla="*/ 607460 h 1160647"/>
                <a:gd name="connsiteX423" fmla="*/ 126030 w 3079941"/>
                <a:gd name="connsiteY423" fmla="*/ 607460 h 1160647"/>
                <a:gd name="connsiteX424" fmla="*/ 140217 w 3079941"/>
                <a:gd name="connsiteY424" fmla="*/ 607460 h 1160647"/>
                <a:gd name="connsiteX425" fmla="*/ 140217 w 3079941"/>
                <a:gd name="connsiteY425" fmla="*/ 471268 h 1160647"/>
                <a:gd name="connsiteX426" fmla="*/ 141990 w 3079941"/>
                <a:gd name="connsiteY426" fmla="*/ 471268 h 1160647"/>
                <a:gd name="connsiteX427" fmla="*/ 154404 w 3079941"/>
                <a:gd name="connsiteY427" fmla="*/ 471268 h 1160647"/>
                <a:gd name="connsiteX428" fmla="*/ 154404 w 3079941"/>
                <a:gd name="connsiteY428" fmla="*/ 356694 h 1160647"/>
                <a:gd name="connsiteX429" fmla="*/ 158457 w 3079941"/>
                <a:gd name="connsiteY429" fmla="*/ 328590 h 1160647"/>
                <a:gd name="connsiteX430" fmla="*/ 160484 w 3079941"/>
                <a:gd name="connsiteY430" fmla="*/ 328590 h 1160647"/>
                <a:gd name="connsiteX431" fmla="*/ 174671 w 3079941"/>
                <a:gd name="connsiteY431" fmla="*/ 328590 h 1160647"/>
                <a:gd name="connsiteX432" fmla="*/ 211151 w 3079941"/>
                <a:gd name="connsiteY432" fmla="*/ 246443 h 1160647"/>
                <a:gd name="connsiteX433" fmla="*/ 215205 w 3079941"/>
                <a:gd name="connsiteY433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924638 h 1160647"/>
                <a:gd name="connsiteX403" fmla="*/ 3079941 w 3079941"/>
                <a:gd name="connsiteY403" fmla="*/ 1030409 h 1160647"/>
                <a:gd name="connsiteX404" fmla="*/ 3079941 w 3079941"/>
                <a:gd name="connsiteY404" fmla="*/ 1160647 h 1160647"/>
                <a:gd name="connsiteX405" fmla="*/ 200958 w 3079941"/>
                <a:gd name="connsiteY405" fmla="*/ 1160647 h 1160647"/>
                <a:gd name="connsiteX406" fmla="*/ 200958 w 3079941"/>
                <a:gd name="connsiteY406" fmla="*/ 1126882 h 1160647"/>
                <a:gd name="connsiteX407" fmla="*/ 0 w 3079941"/>
                <a:gd name="connsiteY407" fmla="*/ 1126882 h 1160647"/>
                <a:gd name="connsiteX408" fmla="*/ 0 w 3079941"/>
                <a:gd name="connsiteY408" fmla="*/ 915339 h 1160647"/>
                <a:gd name="connsiteX409" fmla="*/ 103377 w 3079941"/>
                <a:gd name="connsiteY409" fmla="*/ 915339 h 1160647"/>
                <a:gd name="connsiteX410" fmla="*/ 103377 w 3079941"/>
                <a:gd name="connsiteY410" fmla="*/ 886329 h 1160647"/>
                <a:gd name="connsiteX411" fmla="*/ 55096 w 3079941"/>
                <a:gd name="connsiteY411" fmla="*/ 886329 h 1160647"/>
                <a:gd name="connsiteX412" fmla="*/ 55096 w 3079941"/>
                <a:gd name="connsiteY412" fmla="*/ 724196 h 1160647"/>
                <a:gd name="connsiteX413" fmla="*/ 75363 w 3079941"/>
                <a:gd name="connsiteY413" fmla="*/ 724196 h 1160647"/>
                <a:gd name="connsiteX414" fmla="*/ 75870 w 3079941"/>
                <a:gd name="connsiteY414" fmla="*/ 723115 h 1160647"/>
                <a:gd name="connsiteX415" fmla="*/ 79416 w 3079941"/>
                <a:gd name="connsiteY415" fmla="*/ 715549 h 1160647"/>
                <a:gd name="connsiteX416" fmla="*/ 81190 w 3079941"/>
                <a:gd name="connsiteY416" fmla="*/ 715819 h 1160647"/>
                <a:gd name="connsiteX417" fmla="*/ 93603 w 3079941"/>
                <a:gd name="connsiteY417" fmla="*/ 717710 h 1160647"/>
                <a:gd name="connsiteX418" fmla="*/ 94110 w 3079941"/>
                <a:gd name="connsiteY418" fmla="*/ 719062 h 1160647"/>
                <a:gd name="connsiteX419" fmla="*/ 97656 w 3079941"/>
                <a:gd name="connsiteY419" fmla="*/ 728519 h 1160647"/>
                <a:gd name="connsiteX420" fmla="*/ 124003 w 3079941"/>
                <a:gd name="connsiteY420" fmla="*/ 730681 h 1160647"/>
                <a:gd name="connsiteX421" fmla="*/ 124003 w 3079941"/>
                <a:gd name="connsiteY421" fmla="*/ 607460 h 1160647"/>
                <a:gd name="connsiteX422" fmla="*/ 126030 w 3079941"/>
                <a:gd name="connsiteY422" fmla="*/ 607460 h 1160647"/>
                <a:gd name="connsiteX423" fmla="*/ 140217 w 3079941"/>
                <a:gd name="connsiteY423" fmla="*/ 607460 h 1160647"/>
                <a:gd name="connsiteX424" fmla="*/ 140217 w 3079941"/>
                <a:gd name="connsiteY424" fmla="*/ 471268 h 1160647"/>
                <a:gd name="connsiteX425" fmla="*/ 141990 w 3079941"/>
                <a:gd name="connsiteY425" fmla="*/ 471268 h 1160647"/>
                <a:gd name="connsiteX426" fmla="*/ 154404 w 3079941"/>
                <a:gd name="connsiteY426" fmla="*/ 471268 h 1160647"/>
                <a:gd name="connsiteX427" fmla="*/ 154404 w 3079941"/>
                <a:gd name="connsiteY427" fmla="*/ 356694 h 1160647"/>
                <a:gd name="connsiteX428" fmla="*/ 158457 w 3079941"/>
                <a:gd name="connsiteY428" fmla="*/ 328590 h 1160647"/>
                <a:gd name="connsiteX429" fmla="*/ 160484 w 3079941"/>
                <a:gd name="connsiteY429" fmla="*/ 328590 h 1160647"/>
                <a:gd name="connsiteX430" fmla="*/ 174671 w 3079941"/>
                <a:gd name="connsiteY430" fmla="*/ 328590 h 1160647"/>
                <a:gd name="connsiteX431" fmla="*/ 211151 w 3079941"/>
                <a:gd name="connsiteY431" fmla="*/ 246443 h 1160647"/>
                <a:gd name="connsiteX432" fmla="*/ 215205 w 3079941"/>
                <a:gd name="connsiteY432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030409 h 1160647"/>
                <a:gd name="connsiteX403" fmla="*/ 3079941 w 3079941"/>
                <a:gd name="connsiteY403" fmla="*/ 1160647 h 1160647"/>
                <a:gd name="connsiteX404" fmla="*/ 200958 w 3079941"/>
                <a:gd name="connsiteY404" fmla="*/ 1160647 h 1160647"/>
                <a:gd name="connsiteX405" fmla="*/ 200958 w 3079941"/>
                <a:gd name="connsiteY405" fmla="*/ 1126882 h 1160647"/>
                <a:gd name="connsiteX406" fmla="*/ 0 w 3079941"/>
                <a:gd name="connsiteY406" fmla="*/ 1126882 h 1160647"/>
                <a:gd name="connsiteX407" fmla="*/ 0 w 3079941"/>
                <a:gd name="connsiteY407" fmla="*/ 915339 h 1160647"/>
                <a:gd name="connsiteX408" fmla="*/ 103377 w 3079941"/>
                <a:gd name="connsiteY408" fmla="*/ 915339 h 1160647"/>
                <a:gd name="connsiteX409" fmla="*/ 103377 w 3079941"/>
                <a:gd name="connsiteY409" fmla="*/ 886329 h 1160647"/>
                <a:gd name="connsiteX410" fmla="*/ 55096 w 3079941"/>
                <a:gd name="connsiteY410" fmla="*/ 886329 h 1160647"/>
                <a:gd name="connsiteX411" fmla="*/ 55096 w 3079941"/>
                <a:gd name="connsiteY411" fmla="*/ 724196 h 1160647"/>
                <a:gd name="connsiteX412" fmla="*/ 75363 w 3079941"/>
                <a:gd name="connsiteY412" fmla="*/ 724196 h 1160647"/>
                <a:gd name="connsiteX413" fmla="*/ 75870 w 3079941"/>
                <a:gd name="connsiteY413" fmla="*/ 723115 h 1160647"/>
                <a:gd name="connsiteX414" fmla="*/ 79416 w 3079941"/>
                <a:gd name="connsiteY414" fmla="*/ 715549 h 1160647"/>
                <a:gd name="connsiteX415" fmla="*/ 81190 w 3079941"/>
                <a:gd name="connsiteY415" fmla="*/ 715819 h 1160647"/>
                <a:gd name="connsiteX416" fmla="*/ 93603 w 3079941"/>
                <a:gd name="connsiteY416" fmla="*/ 717710 h 1160647"/>
                <a:gd name="connsiteX417" fmla="*/ 94110 w 3079941"/>
                <a:gd name="connsiteY417" fmla="*/ 719062 h 1160647"/>
                <a:gd name="connsiteX418" fmla="*/ 97656 w 3079941"/>
                <a:gd name="connsiteY418" fmla="*/ 728519 h 1160647"/>
                <a:gd name="connsiteX419" fmla="*/ 124003 w 3079941"/>
                <a:gd name="connsiteY419" fmla="*/ 730681 h 1160647"/>
                <a:gd name="connsiteX420" fmla="*/ 124003 w 3079941"/>
                <a:gd name="connsiteY420" fmla="*/ 607460 h 1160647"/>
                <a:gd name="connsiteX421" fmla="*/ 126030 w 3079941"/>
                <a:gd name="connsiteY421" fmla="*/ 607460 h 1160647"/>
                <a:gd name="connsiteX422" fmla="*/ 140217 w 3079941"/>
                <a:gd name="connsiteY422" fmla="*/ 607460 h 1160647"/>
                <a:gd name="connsiteX423" fmla="*/ 140217 w 3079941"/>
                <a:gd name="connsiteY423" fmla="*/ 471268 h 1160647"/>
                <a:gd name="connsiteX424" fmla="*/ 141990 w 3079941"/>
                <a:gd name="connsiteY424" fmla="*/ 471268 h 1160647"/>
                <a:gd name="connsiteX425" fmla="*/ 154404 w 3079941"/>
                <a:gd name="connsiteY425" fmla="*/ 471268 h 1160647"/>
                <a:gd name="connsiteX426" fmla="*/ 154404 w 3079941"/>
                <a:gd name="connsiteY426" fmla="*/ 356694 h 1160647"/>
                <a:gd name="connsiteX427" fmla="*/ 158457 w 3079941"/>
                <a:gd name="connsiteY427" fmla="*/ 328590 h 1160647"/>
                <a:gd name="connsiteX428" fmla="*/ 160484 w 3079941"/>
                <a:gd name="connsiteY428" fmla="*/ 328590 h 1160647"/>
                <a:gd name="connsiteX429" fmla="*/ 174671 w 3079941"/>
                <a:gd name="connsiteY429" fmla="*/ 328590 h 1160647"/>
                <a:gd name="connsiteX430" fmla="*/ 211151 w 3079941"/>
                <a:gd name="connsiteY430" fmla="*/ 246443 h 1160647"/>
                <a:gd name="connsiteX431" fmla="*/ 215205 w 3079941"/>
                <a:gd name="connsiteY431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200958 w 3079941"/>
                <a:gd name="connsiteY404" fmla="*/ 1126882 h 1160647"/>
                <a:gd name="connsiteX405" fmla="*/ 0 w 3079941"/>
                <a:gd name="connsiteY405" fmla="*/ 1126882 h 1160647"/>
                <a:gd name="connsiteX406" fmla="*/ 0 w 3079941"/>
                <a:gd name="connsiteY406" fmla="*/ 915339 h 1160647"/>
                <a:gd name="connsiteX407" fmla="*/ 103377 w 3079941"/>
                <a:gd name="connsiteY407" fmla="*/ 915339 h 1160647"/>
                <a:gd name="connsiteX408" fmla="*/ 103377 w 3079941"/>
                <a:gd name="connsiteY408" fmla="*/ 886329 h 1160647"/>
                <a:gd name="connsiteX409" fmla="*/ 55096 w 3079941"/>
                <a:gd name="connsiteY409" fmla="*/ 886329 h 1160647"/>
                <a:gd name="connsiteX410" fmla="*/ 55096 w 3079941"/>
                <a:gd name="connsiteY410" fmla="*/ 724196 h 1160647"/>
                <a:gd name="connsiteX411" fmla="*/ 75363 w 3079941"/>
                <a:gd name="connsiteY411" fmla="*/ 724196 h 1160647"/>
                <a:gd name="connsiteX412" fmla="*/ 75870 w 3079941"/>
                <a:gd name="connsiteY412" fmla="*/ 723115 h 1160647"/>
                <a:gd name="connsiteX413" fmla="*/ 79416 w 3079941"/>
                <a:gd name="connsiteY413" fmla="*/ 715549 h 1160647"/>
                <a:gd name="connsiteX414" fmla="*/ 81190 w 3079941"/>
                <a:gd name="connsiteY414" fmla="*/ 715819 h 1160647"/>
                <a:gd name="connsiteX415" fmla="*/ 93603 w 3079941"/>
                <a:gd name="connsiteY415" fmla="*/ 717710 h 1160647"/>
                <a:gd name="connsiteX416" fmla="*/ 94110 w 3079941"/>
                <a:gd name="connsiteY416" fmla="*/ 719062 h 1160647"/>
                <a:gd name="connsiteX417" fmla="*/ 97656 w 3079941"/>
                <a:gd name="connsiteY417" fmla="*/ 728519 h 1160647"/>
                <a:gd name="connsiteX418" fmla="*/ 124003 w 3079941"/>
                <a:gd name="connsiteY418" fmla="*/ 730681 h 1160647"/>
                <a:gd name="connsiteX419" fmla="*/ 124003 w 3079941"/>
                <a:gd name="connsiteY419" fmla="*/ 607460 h 1160647"/>
                <a:gd name="connsiteX420" fmla="*/ 126030 w 3079941"/>
                <a:gd name="connsiteY420" fmla="*/ 607460 h 1160647"/>
                <a:gd name="connsiteX421" fmla="*/ 140217 w 3079941"/>
                <a:gd name="connsiteY421" fmla="*/ 607460 h 1160647"/>
                <a:gd name="connsiteX422" fmla="*/ 140217 w 3079941"/>
                <a:gd name="connsiteY422" fmla="*/ 471268 h 1160647"/>
                <a:gd name="connsiteX423" fmla="*/ 141990 w 3079941"/>
                <a:gd name="connsiteY423" fmla="*/ 471268 h 1160647"/>
                <a:gd name="connsiteX424" fmla="*/ 154404 w 3079941"/>
                <a:gd name="connsiteY424" fmla="*/ 471268 h 1160647"/>
                <a:gd name="connsiteX425" fmla="*/ 154404 w 3079941"/>
                <a:gd name="connsiteY425" fmla="*/ 356694 h 1160647"/>
                <a:gd name="connsiteX426" fmla="*/ 158457 w 3079941"/>
                <a:gd name="connsiteY426" fmla="*/ 328590 h 1160647"/>
                <a:gd name="connsiteX427" fmla="*/ 160484 w 3079941"/>
                <a:gd name="connsiteY427" fmla="*/ 328590 h 1160647"/>
                <a:gd name="connsiteX428" fmla="*/ 174671 w 3079941"/>
                <a:gd name="connsiteY428" fmla="*/ 328590 h 1160647"/>
                <a:gd name="connsiteX429" fmla="*/ 211151 w 3079941"/>
                <a:gd name="connsiteY429" fmla="*/ 246443 h 1160647"/>
                <a:gd name="connsiteX430" fmla="*/ 215205 w 3079941"/>
                <a:gd name="connsiteY430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103377 w 3079941"/>
                <a:gd name="connsiteY406" fmla="*/ 915339 h 1160647"/>
                <a:gd name="connsiteX407" fmla="*/ 103377 w 3079941"/>
                <a:gd name="connsiteY407" fmla="*/ 886329 h 1160647"/>
                <a:gd name="connsiteX408" fmla="*/ 55096 w 3079941"/>
                <a:gd name="connsiteY408" fmla="*/ 886329 h 1160647"/>
                <a:gd name="connsiteX409" fmla="*/ 55096 w 3079941"/>
                <a:gd name="connsiteY409" fmla="*/ 724196 h 1160647"/>
                <a:gd name="connsiteX410" fmla="*/ 75363 w 3079941"/>
                <a:gd name="connsiteY410" fmla="*/ 724196 h 1160647"/>
                <a:gd name="connsiteX411" fmla="*/ 75870 w 3079941"/>
                <a:gd name="connsiteY411" fmla="*/ 723115 h 1160647"/>
                <a:gd name="connsiteX412" fmla="*/ 79416 w 3079941"/>
                <a:gd name="connsiteY412" fmla="*/ 715549 h 1160647"/>
                <a:gd name="connsiteX413" fmla="*/ 81190 w 3079941"/>
                <a:gd name="connsiteY413" fmla="*/ 715819 h 1160647"/>
                <a:gd name="connsiteX414" fmla="*/ 93603 w 3079941"/>
                <a:gd name="connsiteY414" fmla="*/ 717710 h 1160647"/>
                <a:gd name="connsiteX415" fmla="*/ 94110 w 3079941"/>
                <a:gd name="connsiteY415" fmla="*/ 719062 h 1160647"/>
                <a:gd name="connsiteX416" fmla="*/ 97656 w 3079941"/>
                <a:gd name="connsiteY416" fmla="*/ 728519 h 1160647"/>
                <a:gd name="connsiteX417" fmla="*/ 124003 w 3079941"/>
                <a:gd name="connsiteY417" fmla="*/ 730681 h 1160647"/>
                <a:gd name="connsiteX418" fmla="*/ 124003 w 3079941"/>
                <a:gd name="connsiteY418" fmla="*/ 607460 h 1160647"/>
                <a:gd name="connsiteX419" fmla="*/ 126030 w 3079941"/>
                <a:gd name="connsiteY419" fmla="*/ 607460 h 1160647"/>
                <a:gd name="connsiteX420" fmla="*/ 140217 w 3079941"/>
                <a:gd name="connsiteY420" fmla="*/ 607460 h 1160647"/>
                <a:gd name="connsiteX421" fmla="*/ 140217 w 3079941"/>
                <a:gd name="connsiteY421" fmla="*/ 471268 h 1160647"/>
                <a:gd name="connsiteX422" fmla="*/ 141990 w 3079941"/>
                <a:gd name="connsiteY422" fmla="*/ 471268 h 1160647"/>
                <a:gd name="connsiteX423" fmla="*/ 154404 w 3079941"/>
                <a:gd name="connsiteY423" fmla="*/ 471268 h 1160647"/>
                <a:gd name="connsiteX424" fmla="*/ 154404 w 3079941"/>
                <a:gd name="connsiteY424" fmla="*/ 356694 h 1160647"/>
                <a:gd name="connsiteX425" fmla="*/ 158457 w 3079941"/>
                <a:gd name="connsiteY425" fmla="*/ 328590 h 1160647"/>
                <a:gd name="connsiteX426" fmla="*/ 160484 w 3079941"/>
                <a:gd name="connsiteY426" fmla="*/ 328590 h 1160647"/>
                <a:gd name="connsiteX427" fmla="*/ 174671 w 3079941"/>
                <a:gd name="connsiteY427" fmla="*/ 328590 h 1160647"/>
                <a:gd name="connsiteX428" fmla="*/ 211151 w 3079941"/>
                <a:gd name="connsiteY428" fmla="*/ 246443 h 1160647"/>
                <a:gd name="connsiteX429" fmla="*/ 215205 w 3079941"/>
                <a:gd name="connsiteY429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103377 w 3079941"/>
                <a:gd name="connsiteY406" fmla="*/ 915339 h 1160647"/>
                <a:gd name="connsiteX407" fmla="*/ 55096 w 3079941"/>
                <a:gd name="connsiteY407" fmla="*/ 886329 h 1160647"/>
                <a:gd name="connsiteX408" fmla="*/ 55096 w 3079941"/>
                <a:gd name="connsiteY408" fmla="*/ 724196 h 1160647"/>
                <a:gd name="connsiteX409" fmla="*/ 75363 w 3079941"/>
                <a:gd name="connsiteY409" fmla="*/ 724196 h 1160647"/>
                <a:gd name="connsiteX410" fmla="*/ 75870 w 3079941"/>
                <a:gd name="connsiteY410" fmla="*/ 723115 h 1160647"/>
                <a:gd name="connsiteX411" fmla="*/ 79416 w 3079941"/>
                <a:gd name="connsiteY411" fmla="*/ 715549 h 1160647"/>
                <a:gd name="connsiteX412" fmla="*/ 81190 w 3079941"/>
                <a:gd name="connsiteY412" fmla="*/ 715819 h 1160647"/>
                <a:gd name="connsiteX413" fmla="*/ 93603 w 3079941"/>
                <a:gd name="connsiteY413" fmla="*/ 717710 h 1160647"/>
                <a:gd name="connsiteX414" fmla="*/ 94110 w 3079941"/>
                <a:gd name="connsiteY414" fmla="*/ 719062 h 1160647"/>
                <a:gd name="connsiteX415" fmla="*/ 97656 w 3079941"/>
                <a:gd name="connsiteY415" fmla="*/ 728519 h 1160647"/>
                <a:gd name="connsiteX416" fmla="*/ 124003 w 3079941"/>
                <a:gd name="connsiteY416" fmla="*/ 730681 h 1160647"/>
                <a:gd name="connsiteX417" fmla="*/ 124003 w 3079941"/>
                <a:gd name="connsiteY417" fmla="*/ 607460 h 1160647"/>
                <a:gd name="connsiteX418" fmla="*/ 126030 w 3079941"/>
                <a:gd name="connsiteY418" fmla="*/ 607460 h 1160647"/>
                <a:gd name="connsiteX419" fmla="*/ 140217 w 3079941"/>
                <a:gd name="connsiteY419" fmla="*/ 607460 h 1160647"/>
                <a:gd name="connsiteX420" fmla="*/ 140217 w 3079941"/>
                <a:gd name="connsiteY420" fmla="*/ 471268 h 1160647"/>
                <a:gd name="connsiteX421" fmla="*/ 141990 w 3079941"/>
                <a:gd name="connsiteY421" fmla="*/ 471268 h 1160647"/>
                <a:gd name="connsiteX422" fmla="*/ 154404 w 3079941"/>
                <a:gd name="connsiteY422" fmla="*/ 471268 h 1160647"/>
                <a:gd name="connsiteX423" fmla="*/ 154404 w 3079941"/>
                <a:gd name="connsiteY423" fmla="*/ 356694 h 1160647"/>
                <a:gd name="connsiteX424" fmla="*/ 158457 w 3079941"/>
                <a:gd name="connsiteY424" fmla="*/ 328590 h 1160647"/>
                <a:gd name="connsiteX425" fmla="*/ 160484 w 3079941"/>
                <a:gd name="connsiteY425" fmla="*/ 328590 h 1160647"/>
                <a:gd name="connsiteX426" fmla="*/ 174671 w 3079941"/>
                <a:gd name="connsiteY426" fmla="*/ 328590 h 1160647"/>
                <a:gd name="connsiteX427" fmla="*/ 211151 w 3079941"/>
                <a:gd name="connsiteY427" fmla="*/ 246443 h 1160647"/>
                <a:gd name="connsiteX428" fmla="*/ 215205 w 3079941"/>
                <a:gd name="connsiteY428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0 w 3079941"/>
                <a:gd name="connsiteY405" fmla="*/ 915339 h 1160647"/>
                <a:gd name="connsiteX406" fmla="*/ 55096 w 3079941"/>
                <a:gd name="connsiteY406" fmla="*/ 886329 h 1160647"/>
                <a:gd name="connsiteX407" fmla="*/ 55096 w 3079941"/>
                <a:gd name="connsiteY407" fmla="*/ 724196 h 1160647"/>
                <a:gd name="connsiteX408" fmla="*/ 75363 w 3079941"/>
                <a:gd name="connsiteY408" fmla="*/ 724196 h 1160647"/>
                <a:gd name="connsiteX409" fmla="*/ 75870 w 3079941"/>
                <a:gd name="connsiteY409" fmla="*/ 723115 h 1160647"/>
                <a:gd name="connsiteX410" fmla="*/ 79416 w 3079941"/>
                <a:gd name="connsiteY410" fmla="*/ 715549 h 1160647"/>
                <a:gd name="connsiteX411" fmla="*/ 81190 w 3079941"/>
                <a:gd name="connsiteY411" fmla="*/ 715819 h 1160647"/>
                <a:gd name="connsiteX412" fmla="*/ 93603 w 3079941"/>
                <a:gd name="connsiteY412" fmla="*/ 717710 h 1160647"/>
                <a:gd name="connsiteX413" fmla="*/ 94110 w 3079941"/>
                <a:gd name="connsiteY413" fmla="*/ 719062 h 1160647"/>
                <a:gd name="connsiteX414" fmla="*/ 97656 w 3079941"/>
                <a:gd name="connsiteY414" fmla="*/ 728519 h 1160647"/>
                <a:gd name="connsiteX415" fmla="*/ 124003 w 3079941"/>
                <a:gd name="connsiteY415" fmla="*/ 730681 h 1160647"/>
                <a:gd name="connsiteX416" fmla="*/ 124003 w 3079941"/>
                <a:gd name="connsiteY416" fmla="*/ 607460 h 1160647"/>
                <a:gd name="connsiteX417" fmla="*/ 126030 w 3079941"/>
                <a:gd name="connsiteY417" fmla="*/ 607460 h 1160647"/>
                <a:gd name="connsiteX418" fmla="*/ 140217 w 3079941"/>
                <a:gd name="connsiteY418" fmla="*/ 607460 h 1160647"/>
                <a:gd name="connsiteX419" fmla="*/ 140217 w 3079941"/>
                <a:gd name="connsiteY419" fmla="*/ 471268 h 1160647"/>
                <a:gd name="connsiteX420" fmla="*/ 141990 w 3079941"/>
                <a:gd name="connsiteY420" fmla="*/ 471268 h 1160647"/>
                <a:gd name="connsiteX421" fmla="*/ 154404 w 3079941"/>
                <a:gd name="connsiteY421" fmla="*/ 471268 h 1160647"/>
                <a:gd name="connsiteX422" fmla="*/ 154404 w 3079941"/>
                <a:gd name="connsiteY422" fmla="*/ 356694 h 1160647"/>
                <a:gd name="connsiteX423" fmla="*/ 158457 w 3079941"/>
                <a:gd name="connsiteY423" fmla="*/ 328590 h 1160647"/>
                <a:gd name="connsiteX424" fmla="*/ 160484 w 3079941"/>
                <a:gd name="connsiteY424" fmla="*/ 328590 h 1160647"/>
                <a:gd name="connsiteX425" fmla="*/ 174671 w 3079941"/>
                <a:gd name="connsiteY425" fmla="*/ 328590 h 1160647"/>
                <a:gd name="connsiteX426" fmla="*/ 211151 w 3079941"/>
                <a:gd name="connsiteY426" fmla="*/ 246443 h 1160647"/>
                <a:gd name="connsiteX427" fmla="*/ 215205 w 3079941"/>
                <a:gd name="connsiteY427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55096 w 3079941"/>
                <a:gd name="connsiteY405" fmla="*/ 886329 h 1160647"/>
                <a:gd name="connsiteX406" fmla="*/ 55096 w 3079941"/>
                <a:gd name="connsiteY406" fmla="*/ 724196 h 1160647"/>
                <a:gd name="connsiteX407" fmla="*/ 75363 w 3079941"/>
                <a:gd name="connsiteY407" fmla="*/ 724196 h 1160647"/>
                <a:gd name="connsiteX408" fmla="*/ 75870 w 3079941"/>
                <a:gd name="connsiteY408" fmla="*/ 723115 h 1160647"/>
                <a:gd name="connsiteX409" fmla="*/ 79416 w 3079941"/>
                <a:gd name="connsiteY409" fmla="*/ 715549 h 1160647"/>
                <a:gd name="connsiteX410" fmla="*/ 81190 w 3079941"/>
                <a:gd name="connsiteY410" fmla="*/ 715819 h 1160647"/>
                <a:gd name="connsiteX411" fmla="*/ 93603 w 3079941"/>
                <a:gd name="connsiteY411" fmla="*/ 717710 h 1160647"/>
                <a:gd name="connsiteX412" fmla="*/ 94110 w 3079941"/>
                <a:gd name="connsiteY412" fmla="*/ 719062 h 1160647"/>
                <a:gd name="connsiteX413" fmla="*/ 97656 w 3079941"/>
                <a:gd name="connsiteY413" fmla="*/ 728519 h 1160647"/>
                <a:gd name="connsiteX414" fmla="*/ 124003 w 3079941"/>
                <a:gd name="connsiteY414" fmla="*/ 730681 h 1160647"/>
                <a:gd name="connsiteX415" fmla="*/ 124003 w 3079941"/>
                <a:gd name="connsiteY415" fmla="*/ 607460 h 1160647"/>
                <a:gd name="connsiteX416" fmla="*/ 126030 w 3079941"/>
                <a:gd name="connsiteY416" fmla="*/ 607460 h 1160647"/>
                <a:gd name="connsiteX417" fmla="*/ 140217 w 3079941"/>
                <a:gd name="connsiteY417" fmla="*/ 607460 h 1160647"/>
                <a:gd name="connsiteX418" fmla="*/ 140217 w 3079941"/>
                <a:gd name="connsiteY418" fmla="*/ 471268 h 1160647"/>
                <a:gd name="connsiteX419" fmla="*/ 141990 w 3079941"/>
                <a:gd name="connsiteY419" fmla="*/ 471268 h 1160647"/>
                <a:gd name="connsiteX420" fmla="*/ 154404 w 3079941"/>
                <a:gd name="connsiteY420" fmla="*/ 471268 h 1160647"/>
                <a:gd name="connsiteX421" fmla="*/ 154404 w 3079941"/>
                <a:gd name="connsiteY421" fmla="*/ 356694 h 1160647"/>
                <a:gd name="connsiteX422" fmla="*/ 158457 w 3079941"/>
                <a:gd name="connsiteY422" fmla="*/ 328590 h 1160647"/>
                <a:gd name="connsiteX423" fmla="*/ 160484 w 3079941"/>
                <a:gd name="connsiteY423" fmla="*/ 328590 h 1160647"/>
                <a:gd name="connsiteX424" fmla="*/ 174671 w 3079941"/>
                <a:gd name="connsiteY424" fmla="*/ 328590 h 1160647"/>
                <a:gd name="connsiteX425" fmla="*/ 211151 w 3079941"/>
                <a:gd name="connsiteY425" fmla="*/ 246443 h 1160647"/>
                <a:gd name="connsiteX426" fmla="*/ 215205 w 3079941"/>
                <a:gd name="connsiteY426" fmla="*/ 0 h 1160647"/>
                <a:gd name="connsiteX0" fmla="*/ 215205 w 3079941"/>
                <a:gd name="connsiteY0" fmla="*/ 0 h 1160647"/>
                <a:gd name="connsiteX1" fmla="*/ 217231 w 3079941"/>
                <a:gd name="connsiteY1" fmla="*/ 246443 h 1160647"/>
                <a:gd name="connsiteX2" fmla="*/ 255738 w 3079941"/>
                <a:gd name="connsiteY2" fmla="*/ 326429 h 1160647"/>
                <a:gd name="connsiteX3" fmla="*/ 257765 w 3079941"/>
                <a:gd name="connsiteY3" fmla="*/ 326429 h 1160647"/>
                <a:gd name="connsiteX4" fmla="*/ 271952 w 3079941"/>
                <a:gd name="connsiteY4" fmla="*/ 326429 h 1160647"/>
                <a:gd name="connsiteX5" fmla="*/ 271952 w 3079941"/>
                <a:gd name="connsiteY5" fmla="*/ 350208 h 1160647"/>
                <a:gd name="connsiteX6" fmla="*/ 272459 w 3079941"/>
                <a:gd name="connsiteY6" fmla="*/ 351019 h 1160647"/>
                <a:gd name="connsiteX7" fmla="*/ 276005 w 3079941"/>
                <a:gd name="connsiteY7" fmla="*/ 356694 h 1160647"/>
                <a:gd name="connsiteX8" fmla="*/ 276005 w 3079941"/>
                <a:gd name="connsiteY8" fmla="*/ 471268 h 1160647"/>
                <a:gd name="connsiteX9" fmla="*/ 278285 w 3079941"/>
                <a:gd name="connsiteY9" fmla="*/ 471268 h 1160647"/>
                <a:gd name="connsiteX10" fmla="*/ 294246 w 3079941"/>
                <a:gd name="connsiteY10" fmla="*/ 471268 h 1160647"/>
                <a:gd name="connsiteX11" fmla="*/ 294246 w 3079941"/>
                <a:gd name="connsiteY11" fmla="*/ 611783 h 1160647"/>
                <a:gd name="connsiteX12" fmla="*/ 295766 w 3079941"/>
                <a:gd name="connsiteY12" fmla="*/ 611513 h 1160647"/>
                <a:gd name="connsiteX13" fmla="*/ 306406 w 3079941"/>
                <a:gd name="connsiteY13" fmla="*/ 609622 h 1160647"/>
                <a:gd name="connsiteX14" fmla="*/ 304379 w 3079941"/>
                <a:gd name="connsiteY14" fmla="*/ 698254 h 1160647"/>
                <a:gd name="connsiteX15" fmla="*/ 305899 w 3079941"/>
                <a:gd name="connsiteY15" fmla="*/ 698525 h 1160647"/>
                <a:gd name="connsiteX16" fmla="*/ 316539 w 3079941"/>
                <a:gd name="connsiteY16" fmla="*/ 700416 h 1160647"/>
                <a:gd name="connsiteX17" fmla="*/ 316792 w 3079941"/>
                <a:gd name="connsiteY17" fmla="*/ 701227 h 1160647"/>
                <a:gd name="connsiteX18" fmla="*/ 318566 w 3079941"/>
                <a:gd name="connsiteY18" fmla="*/ 706902 h 1160647"/>
                <a:gd name="connsiteX19" fmla="*/ 319326 w 3079941"/>
                <a:gd name="connsiteY19" fmla="*/ 704470 h 1160647"/>
                <a:gd name="connsiteX20" fmla="*/ 324646 w 3079941"/>
                <a:gd name="connsiteY20" fmla="*/ 687446 h 1160647"/>
                <a:gd name="connsiteX21" fmla="*/ 326419 w 3079941"/>
                <a:gd name="connsiteY21" fmla="*/ 687446 h 1160647"/>
                <a:gd name="connsiteX22" fmla="*/ 338833 w 3079941"/>
                <a:gd name="connsiteY22" fmla="*/ 687446 h 1160647"/>
                <a:gd name="connsiteX23" fmla="*/ 338833 w 3079941"/>
                <a:gd name="connsiteY23" fmla="*/ 719872 h 1160647"/>
                <a:gd name="connsiteX24" fmla="*/ 339846 w 3079941"/>
                <a:gd name="connsiteY24" fmla="*/ 720413 h 1160647"/>
                <a:gd name="connsiteX25" fmla="*/ 346940 w 3079941"/>
                <a:gd name="connsiteY25" fmla="*/ 724196 h 1160647"/>
                <a:gd name="connsiteX26" fmla="*/ 346940 w 3079941"/>
                <a:gd name="connsiteY26" fmla="*/ 725547 h 1160647"/>
                <a:gd name="connsiteX27" fmla="*/ 346940 w 3079941"/>
                <a:gd name="connsiteY27" fmla="*/ 735005 h 1160647"/>
                <a:gd name="connsiteX28" fmla="*/ 391527 w 3079941"/>
                <a:gd name="connsiteY28" fmla="*/ 735005 h 1160647"/>
                <a:gd name="connsiteX29" fmla="*/ 391527 w 3079941"/>
                <a:gd name="connsiteY29" fmla="*/ 736086 h 1160647"/>
                <a:gd name="connsiteX30" fmla="*/ 391527 w 3079941"/>
                <a:gd name="connsiteY30" fmla="*/ 743652 h 1160647"/>
                <a:gd name="connsiteX31" fmla="*/ 393553 w 3079941"/>
                <a:gd name="connsiteY31" fmla="*/ 743652 h 1160647"/>
                <a:gd name="connsiteX32" fmla="*/ 407740 w 3079941"/>
                <a:gd name="connsiteY32" fmla="*/ 743652 h 1160647"/>
                <a:gd name="connsiteX33" fmla="*/ 407740 w 3079941"/>
                <a:gd name="connsiteY33" fmla="*/ 713387 h 1160647"/>
                <a:gd name="connsiteX34" fmla="*/ 452327 w 3079941"/>
                <a:gd name="connsiteY34" fmla="*/ 713387 h 1160647"/>
                <a:gd name="connsiteX35" fmla="*/ 452327 w 3079941"/>
                <a:gd name="connsiteY35" fmla="*/ 712036 h 1160647"/>
                <a:gd name="connsiteX36" fmla="*/ 452327 w 3079941"/>
                <a:gd name="connsiteY36" fmla="*/ 702578 h 1160647"/>
                <a:gd name="connsiteX37" fmla="*/ 453341 w 3079941"/>
                <a:gd name="connsiteY37" fmla="*/ 702578 h 1160647"/>
                <a:gd name="connsiteX38" fmla="*/ 460434 w 3079941"/>
                <a:gd name="connsiteY38" fmla="*/ 702578 h 1160647"/>
                <a:gd name="connsiteX39" fmla="*/ 460434 w 3079941"/>
                <a:gd name="connsiteY39" fmla="*/ 700687 h 1160647"/>
                <a:gd name="connsiteX40" fmla="*/ 460434 w 3079941"/>
                <a:gd name="connsiteY40" fmla="*/ 687446 h 1160647"/>
                <a:gd name="connsiteX41" fmla="*/ 461194 w 3079941"/>
                <a:gd name="connsiteY41" fmla="*/ 687446 h 1160647"/>
                <a:gd name="connsiteX42" fmla="*/ 466514 w 3079941"/>
                <a:gd name="connsiteY42" fmla="*/ 687446 h 1160647"/>
                <a:gd name="connsiteX43" fmla="*/ 466514 w 3079941"/>
                <a:gd name="connsiteY43" fmla="*/ 686365 h 1160647"/>
                <a:gd name="connsiteX44" fmla="*/ 466514 w 3079941"/>
                <a:gd name="connsiteY44" fmla="*/ 678798 h 1160647"/>
                <a:gd name="connsiteX45" fmla="*/ 468541 w 3079941"/>
                <a:gd name="connsiteY45" fmla="*/ 678798 h 1160647"/>
                <a:gd name="connsiteX46" fmla="*/ 482728 w 3079941"/>
                <a:gd name="connsiteY46" fmla="*/ 678798 h 1160647"/>
                <a:gd name="connsiteX47" fmla="*/ 482728 w 3079941"/>
                <a:gd name="connsiteY47" fmla="*/ 679879 h 1160647"/>
                <a:gd name="connsiteX48" fmla="*/ 482728 w 3079941"/>
                <a:gd name="connsiteY48" fmla="*/ 687446 h 1160647"/>
                <a:gd name="connsiteX49" fmla="*/ 505021 w 3079941"/>
                <a:gd name="connsiteY49" fmla="*/ 687446 h 1160647"/>
                <a:gd name="connsiteX50" fmla="*/ 505021 w 3079941"/>
                <a:gd name="connsiteY50" fmla="*/ 685554 h 1160647"/>
                <a:gd name="connsiteX51" fmla="*/ 505021 w 3079941"/>
                <a:gd name="connsiteY51" fmla="*/ 672313 h 1160647"/>
                <a:gd name="connsiteX52" fmla="*/ 506795 w 3079941"/>
                <a:gd name="connsiteY52" fmla="*/ 672313 h 1160647"/>
                <a:gd name="connsiteX53" fmla="*/ 519208 w 3079941"/>
                <a:gd name="connsiteY53" fmla="*/ 672313 h 1160647"/>
                <a:gd name="connsiteX54" fmla="*/ 519208 w 3079941"/>
                <a:gd name="connsiteY54" fmla="*/ 696093 h 1160647"/>
                <a:gd name="connsiteX55" fmla="*/ 520222 w 3079941"/>
                <a:gd name="connsiteY55" fmla="*/ 696093 h 1160647"/>
                <a:gd name="connsiteX56" fmla="*/ 527315 w 3079941"/>
                <a:gd name="connsiteY56" fmla="*/ 696093 h 1160647"/>
                <a:gd name="connsiteX57" fmla="*/ 527315 w 3079941"/>
                <a:gd name="connsiteY57" fmla="*/ 695012 h 1160647"/>
                <a:gd name="connsiteX58" fmla="*/ 527315 w 3079941"/>
                <a:gd name="connsiteY58" fmla="*/ 687446 h 1160647"/>
                <a:gd name="connsiteX59" fmla="*/ 529088 w 3079941"/>
                <a:gd name="connsiteY59" fmla="*/ 687446 h 1160647"/>
                <a:gd name="connsiteX60" fmla="*/ 541502 w 3079941"/>
                <a:gd name="connsiteY60" fmla="*/ 687446 h 1160647"/>
                <a:gd name="connsiteX61" fmla="*/ 541502 w 3079941"/>
                <a:gd name="connsiteY61" fmla="*/ 713387 h 1160647"/>
                <a:gd name="connsiteX62" fmla="*/ 543529 w 3079941"/>
                <a:gd name="connsiteY62" fmla="*/ 713387 h 1160647"/>
                <a:gd name="connsiteX63" fmla="*/ 557715 w 3079941"/>
                <a:gd name="connsiteY63" fmla="*/ 713387 h 1160647"/>
                <a:gd name="connsiteX64" fmla="*/ 557715 w 3079941"/>
                <a:gd name="connsiteY64" fmla="*/ 715008 h 1160647"/>
                <a:gd name="connsiteX65" fmla="*/ 557715 w 3079941"/>
                <a:gd name="connsiteY65" fmla="*/ 726358 h 1160647"/>
                <a:gd name="connsiteX66" fmla="*/ 558475 w 3079941"/>
                <a:gd name="connsiteY66" fmla="*/ 726358 h 1160647"/>
                <a:gd name="connsiteX67" fmla="*/ 563796 w 3079941"/>
                <a:gd name="connsiteY67" fmla="*/ 726358 h 1160647"/>
                <a:gd name="connsiteX68" fmla="*/ 563796 w 3079941"/>
                <a:gd name="connsiteY68" fmla="*/ 725547 h 1160647"/>
                <a:gd name="connsiteX69" fmla="*/ 563796 w 3079941"/>
                <a:gd name="connsiteY69" fmla="*/ 719872 h 1160647"/>
                <a:gd name="connsiteX70" fmla="*/ 594196 w 3079941"/>
                <a:gd name="connsiteY70" fmla="*/ 719872 h 1160647"/>
                <a:gd name="connsiteX71" fmla="*/ 594196 w 3079941"/>
                <a:gd name="connsiteY71" fmla="*/ 743652 h 1160647"/>
                <a:gd name="connsiteX72" fmla="*/ 595209 w 3079941"/>
                <a:gd name="connsiteY72" fmla="*/ 743652 h 1160647"/>
                <a:gd name="connsiteX73" fmla="*/ 602303 w 3079941"/>
                <a:gd name="connsiteY73" fmla="*/ 743652 h 1160647"/>
                <a:gd name="connsiteX74" fmla="*/ 602303 w 3079941"/>
                <a:gd name="connsiteY74" fmla="*/ 744733 h 1160647"/>
                <a:gd name="connsiteX75" fmla="*/ 602303 w 3079941"/>
                <a:gd name="connsiteY75" fmla="*/ 752299 h 1160647"/>
                <a:gd name="connsiteX76" fmla="*/ 603063 w 3079941"/>
                <a:gd name="connsiteY76" fmla="*/ 752299 h 1160647"/>
                <a:gd name="connsiteX77" fmla="*/ 608383 w 3079941"/>
                <a:gd name="connsiteY77" fmla="*/ 752299 h 1160647"/>
                <a:gd name="connsiteX78" fmla="*/ 608383 w 3079941"/>
                <a:gd name="connsiteY78" fmla="*/ 750137 h 1160647"/>
                <a:gd name="connsiteX79" fmla="*/ 608383 w 3079941"/>
                <a:gd name="connsiteY79" fmla="*/ 735005 h 1160647"/>
                <a:gd name="connsiteX80" fmla="*/ 609396 w 3079941"/>
                <a:gd name="connsiteY80" fmla="*/ 735005 h 1160647"/>
                <a:gd name="connsiteX81" fmla="*/ 616490 w 3079941"/>
                <a:gd name="connsiteY81" fmla="*/ 735005 h 1160647"/>
                <a:gd name="connsiteX82" fmla="*/ 616490 w 3079941"/>
                <a:gd name="connsiteY82" fmla="*/ 736086 h 1160647"/>
                <a:gd name="connsiteX83" fmla="*/ 616490 w 3079941"/>
                <a:gd name="connsiteY83" fmla="*/ 743652 h 1160647"/>
                <a:gd name="connsiteX84" fmla="*/ 621810 w 3079941"/>
                <a:gd name="connsiteY84" fmla="*/ 741659 h 1160647"/>
                <a:gd name="connsiteX85" fmla="*/ 622570 w 3079941"/>
                <a:gd name="connsiteY85" fmla="*/ 740679 h 1160647"/>
                <a:gd name="connsiteX86" fmla="*/ 622570 w 3079941"/>
                <a:gd name="connsiteY86" fmla="*/ 735005 h 1160647"/>
                <a:gd name="connsiteX87" fmla="*/ 661077 w 3079941"/>
                <a:gd name="connsiteY87" fmla="*/ 735005 h 1160647"/>
                <a:gd name="connsiteX88" fmla="*/ 661077 w 3079941"/>
                <a:gd name="connsiteY88" fmla="*/ 758784 h 1160647"/>
                <a:gd name="connsiteX89" fmla="*/ 663103 w 3079941"/>
                <a:gd name="connsiteY89" fmla="*/ 758784 h 1160647"/>
                <a:gd name="connsiteX90" fmla="*/ 677290 w 3079941"/>
                <a:gd name="connsiteY90" fmla="*/ 758784 h 1160647"/>
                <a:gd name="connsiteX91" fmla="*/ 677290 w 3079941"/>
                <a:gd name="connsiteY91" fmla="*/ 759865 h 1160647"/>
                <a:gd name="connsiteX92" fmla="*/ 677290 w 3079941"/>
                <a:gd name="connsiteY92" fmla="*/ 767431 h 1160647"/>
                <a:gd name="connsiteX93" fmla="*/ 679064 w 3079941"/>
                <a:gd name="connsiteY93" fmla="*/ 767431 h 1160647"/>
                <a:gd name="connsiteX94" fmla="*/ 691477 w 3079941"/>
                <a:gd name="connsiteY94" fmla="*/ 767431 h 1160647"/>
                <a:gd name="connsiteX95" fmla="*/ 691477 w 3079941"/>
                <a:gd name="connsiteY95" fmla="*/ 743652 h 1160647"/>
                <a:gd name="connsiteX96" fmla="*/ 692490 w 3079941"/>
                <a:gd name="connsiteY96" fmla="*/ 743652 h 1160647"/>
                <a:gd name="connsiteX97" fmla="*/ 699584 w 3079941"/>
                <a:gd name="connsiteY97" fmla="*/ 743652 h 1160647"/>
                <a:gd name="connsiteX98" fmla="*/ 699584 w 3079941"/>
                <a:gd name="connsiteY98" fmla="*/ 711225 h 1160647"/>
                <a:gd name="connsiteX99" fmla="*/ 700597 w 3079941"/>
                <a:gd name="connsiteY99" fmla="*/ 711225 h 1160647"/>
                <a:gd name="connsiteX100" fmla="*/ 707691 w 3079941"/>
                <a:gd name="connsiteY100" fmla="*/ 711225 h 1160647"/>
                <a:gd name="connsiteX101" fmla="*/ 707691 w 3079941"/>
                <a:gd name="connsiteY101" fmla="*/ 709334 h 1160647"/>
                <a:gd name="connsiteX102" fmla="*/ 707691 w 3079941"/>
                <a:gd name="connsiteY102" fmla="*/ 696093 h 1160647"/>
                <a:gd name="connsiteX103" fmla="*/ 706424 w 3079941"/>
                <a:gd name="connsiteY103" fmla="*/ 694471 h 1160647"/>
                <a:gd name="connsiteX104" fmla="*/ 711744 w 3079941"/>
                <a:gd name="connsiteY104" fmla="*/ 683122 h 1160647"/>
                <a:gd name="connsiteX105" fmla="*/ 719851 w 3079941"/>
                <a:gd name="connsiteY105" fmla="*/ 711225 h 1160647"/>
                <a:gd name="connsiteX106" fmla="*/ 720611 w 3079941"/>
                <a:gd name="connsiteY106" fmla="*/ 711225 h 1160647"/>
                <a:gd name="connsiteX107" fmla="*/ 725931 w 3079941"/>
                <a:gd name="connsiteY107" fmla="*/ 711225 h 1160647"/>
                <a:gd name="connsiteX108" fmla="*/ 725931 w 3079941"/>
                <a:gd name="connsiteY108" fmla="*/ 605298 h 1160647"/>
                <a:gd name="connsiteX109" fmla="*/ 727451 w 3079941"/>
                <a:gd name="connsiteY109" fmla="*/ 605298 h 1160647"/>
                <a:gd name="connsiteX110" fmla="*/ 738091 w 3079941"/>
                <a:gd name="connsiteY110" fmla="*/ 605298 h 1160647"/>
                <a:gd name="connsiteX111" fmla="*/ 738091 w 3079941"/>
                <a:gd name="connsiteY111" fmla="*/ 557739 h 1160647"/>
                <a:gd name="connsiteX112" fmla="*/ 764438 w 3079941"/>
                <a:gd name="connsiteY112" fmla="*/ 557739 h 1160647"/>
                <a:gd name="connsiteX113" fmla="*/ 764438 w 3079941"/>
                <a:gd name="connsiteY113" fmla="*/ 536121 h 1160647"/>
                <a:gd name="connsiteX114" fmla="*/ 798892 w 3079941"/>
                <a:gd name="connsiteY114" fmla="*/ 536121 h 1160647"/>
                <a:gd name="connsiteX115" fmla="*/ 798892 w 3079941"/>
                <a:gd name="connsiteY115" fmla="*/ 538553 h 1160647"/>
                <a:gd name="connsiteX116" fmla="*/ 798892 w 3079941"/>
                <a:gd name="connsiteY116" fmla="*/ 555577 h 1160647"/>
                <a:gd name="connsiteX117" fmla="*/ 801172 w 3079941"/>
                <a:gd name="connsiteY117" fmla="*/ 555577 h 1160647"/>
                <a:gd name="connsiteX118" fmla="*/ 817132 w 3079941"/>
                <a:gd name="connsiteY118" fmla="*/ 555577 h 1160647"/>
                <a:gd name="connsiteX119" fmla="*/ 817132 w 3079941"/>
                <a:gd name="connsiteY119" fmla="*/ 603136 h 1160647"/>
                <a:gd name="connsiteX120" fmla="*/ 818145 w 3079941"/>
                <a:gd name="connsiteY120" fmla="*/ 603136 h 1160647"/>
                <a:gd name="connsiteX121" fmla="*/ 825239 w 3079941"/>
                <a:gd name="connsiteY121" fmla="*/ 603136 h 1160647"/>
                <a:gd name="connsiteX122" fmla="*/ 839426 w 3079941"/>
                <a:gd name="connsiteY122" fmla="*/ 607460 h 1160647"/>
                <a:gd name="connsiteX123" fmla="*/ 839426 w 3079941"/>
                <a:gd name="connsiteY123" fmla="*/ 646372 h 1160647"/>
                <a:gd name="connsiteX124" fmla="*/ 840439 w 3079941"/>
                <a:gd name="connsiteY124" fmla="*/ 646372 h 1160647"/>
                <a:gd name="connsiteX125" fmla="*/ 847532 w 3079941"/>
                <a:gd name="connsiteY125" fmla="*/ 646372 h 1160647"/>
                <a:gd name="connsiteX126" fmla="*/ 847532 w 3079941"/>
                <a:gd name="connsiteY126" fmla="*/ 647993 h 1160647"/>
                <a:gd name="connsiteX127" fmla="*/ 847532 w 3079941"/>
                <a:gd name="connsiteY127" fmla="*/ 659342 h 1160647"/>
                <a:gd name="connsiteX128" fmla="*/ 849559 w 3079941"/>
                <a:gd name="connsiteY128" fmla="*/ 659342 h 1160647"/>
                <a:gd name="connsiteX129" fmla="*/ 863746 w 3079941"/>
                <a:gd name="connsiteY129" fmla="*/ 659342 h 1160647"/>
                <a:gd name="connsiteX130" fmla="*/ 869826 w 3079941"/>
                <a:gd name="connsiteY130" fmla="*/ 665828 h 1160647"/>
                <a:gd name="connsiteX131" fmla="*/ 869826 w 3079941"/>
                <a:gd name="connsiteY131" fmla="*/ 687446 h 1160647"/>
                <a:gd name="connsiteX132" fmla="*/ 872106 w 3079941"/>
                <a:gd name="connsiteY132" fmla="*/ 687446 h 1160647"/>
                <a:gd name="connsiteX133" fmla="*/ 888066 w 3079941"/>
                <a:gd name="connsiteY133" fmla="*/ 687446 h 1160647"/>
                <a:gd name="connsiteX134" fmla="*/ 888066 w 3079941"/>
                <a:gd name="connsiteY134" fmla="*/ 688526 h 1160647"/>
                <a:gd name="connsiteX135" fmla="*/ 888066 w 3079941"/>
                <a:gd name="connsiteY135" fmla="*/ 696093 h 1160647"/>
                <a:gd name="connsiteX136" fmla="*/ 889333 w 3079941"/>
                <a:gd name="connsiteY136" fmla="*/ 696093 h 1160647"/>
                <a:gd name="connsiteX137" fmla="*/ 898200 w 3079941"/>
                <a:gd name="connsiteY137" fmla="*/ 696093 h 1160647"/>
                <a:gd name="connsiteX138" fmla="*/ 898200 w 3079941"/>
                <a:gd name="connsiteY138" fmla="*/ 698254 h 1160647"/>
                <a:gd name="connsiteX139" fmla="*/ 898200 w 3079941"/>
                <a:gd name="connsiteY139" fmla="*/ 713387 h 1160647"/>
                <a:gd name="connsiteX140" fmla="*/ 902253 w 3079941"/>
                <a:gd name="connsiteY140" fmla="*/ 711495 h 1160647"/>
                <a:gd name="connsiteX141" fmla="*/ 902253 w 3079941"/>
                <a:gd name="connsiteY141" fmla="*/ 698254 h 1160647"/>
                <a:gd name="connsiteX142" fmla="*/ 903266 w 3079941"/>
                <a:gd name="connsiteY142" fmla="*/ 698254 h 1160647"/>
                <a:gd name="connsiteX143" fmla="*/ 910360 w 3079941"/>
                <a:gd name="connsiteY143" fmla="*/ 698254 h 1160647"/>
                <a:gd name="connsiteX144" fmla="*/ 910360 w 3079941"/>
                <a:gd name="connsiteY144" fmla="*/ 699876 h 1160647"/>
                <a:gd name="connsiteX145" fmla="*/ 910360 w 3079941"/>
                <a:gd name="connsiteY145" fmla="*/ 711225 h 1160647"/>
                <a:gd name="connsiteX146" fmla="*/ 911120 w 3079941"/>
                <a:gd name="connsiteY146" fmla="*/ 711225 h 1160647"/>
                <a:gd name="connsiteX147" fmla="*/ 916440 w 3079941"/>
                <a:gd name="connsiteY147" fmla="*/ 711225 h 1160647"/>
                <a:gd name="connsiteX148" fmla="*/ 965080 w 3079941"/>
                <a:gd name="connsiteY148" fmla="*/ 706902 h 1160647"/>
                <a:gd name="connsiteX149" fmla="*/ 965080 w 3079941"/>
                <a:gd name="connsiteY149" fmla="*/ 708253 h 1160647"/>
                <a:gd name="connsiteX150" fmla="*/ 965080 w 3079941"/>
                <a:gd name="connsiteY150" fmla="*/ 717710 h 1160647"/>
                <a:gd name="connsiteX151" fmla="*/ 965840 w 3079941"/>
                <a:gd name="connsiteY151" fmla="*/ 717710 h 1160647"/>
                <a:gd name="connsiteX152" fmla="*/ 971161 w 3079941"/>
                <a:gd name="connsiteY152" fmla="*/ 717710 h 1160647"/>
                <a:gd name="connsiteX153" fmla="*/ 971161 w 3079941"/>
                <a:gd name="connsiteY153" fmla="*/ 719872 h 1160647"/>
                <a:gd name="connsiteX154" fmla="*/ 971161 w 3079941"/>
                <a:gd name="connsiteY154" fmla="*/ 735005 h 1160647"/>
                <a:gd name="connsiteX155" fmla="*/ 973187 w 3079941"/>
                <a:gd name="connsiteY155" fmla="*/ 733654 h 1160647"/>
                <a:gd name="connsiteX156" fmla="*/ 987374 w 3079941"/>
                <a:gd name="connsiteY156" fmla="*/ 724196 h 1160647"/>
                <a:gd name="connsiteX157" fmla="*/ 993454 w 3079941"/>
                <a:gd name="connsiteY157" fmla="*/ 683122 h 1160647"/>
                <a:gd name="connsiteX158" fmla="*/ 994214 w 3079941"/>
                <a:gd name="connsiteY158" fmla="*/ 682852 h 1160647"/>
                <a:gd name="connsiteX159" fmla="*/ 999534 w 3079941"/>
                <a:gd name="connsiteY159" fmla="*/ 680960 h 1160647"/>
                <a:gd name="connsiteX160" fmla="*/ 1001561 w 3079941"/>
                <a:gd name="connsiteY160" fmla="*/ 611783 h 1160647"/>
                <a:gd name="connsiteX161" fmla="*/ 1003588 w 3079941"/>
                <a:gd name="connsiteY161" fmla="*/ 680960 h 1160647"/>
                <a:gd name="connsiteX162" fmla="*/ 1004348 w 3079941"/>
                <a:gd name="connsiteY162" fmla="*/ 681230 h 1160647"/>
                <a:gd name="connsiteX163" fmla="*/ 1009668 w 3079941"/>
                <a:gd name="connsiteY163" fmla="*/ 683122 h 1160647"/>
                <a:gd name="connsiteX164" fmla="*/ 1009668 w 3079941"/>
                <a:gd name="connsiteY164" fmla="*/ 596651 h 1160647"/>
                <a:gd name="connsiteX165" fmla="*/ 1013721 w 3079941"/>
                <a:gd name="connsiteY165" fmla="*/ 564224 h 1160647"/>
                <a:gd name="connsiteX166" fmla="*/ 1052228 w 3079941"/>
                <a:gd name="connsiteY166" fmla="*/ 564224 h 1160647"/>
                <a:gd name="connsiteX167" fmla="*/ 1052228 w 3079941"/>
                <a:gd name="connsiteY167" fmla="*/ 596651 h 1160647"/>
                <a:gd name="connsiteX168" fmla="*/ 1052988 w 3079941"/>
                <a:gd name="connsiteY168" fmla="*/ 596651 h 1160647"/>
                <a:gd name="connsiteX169" fmla="*/ 1058308 w 3079941"/>
                <a:gd name="connsiteY169" fmla="*/ 596651 h 1160647"/>
                <a:gd name="connsiteX170" fmla="*/ 1058308 w 3079941"/>
                <a:gd name="connsiteY170" fmla="*/ 514503 h 1160647"/>
                <a:gd name="connsiteX171" fmla="*/ 1060082 w 3079941"/>
                <a:gd name="connsiteY171" fmla="*/ 514503 h 1160647"/>
                <a:gd name="connsiteX172" fmla="*/ 1072495 w 3079941"/>
                <a:gd name="connsiteY172" fmla="*/ 514503 h 1160647"/>
                <a:gd name="connsiteX173" fmla="*/ 1072495 w 3079941"/>
                <a:gd name="connsiteY173" fmla="*/ 512612 h 1160647"/>
                <a:gd name="connsiteX174" fmla="*/ 1072495 w 3079941"/>
                <a:gd name="connsiteY174" fmla="*/ 499371 h 1160647"/>
                <a:gd name="connsiteX175" fmla="*/ 1094789 w 3079941"/>
                <a:gd name="connsiteY175" fmla="*/ 499371 h 1160647"/>
                <a:gd name="connsiteX176" fmla="*/ 1094789 w 3079941"/>
                <a:gd name="connsiteY176" fmla="*/ 498290 h 1160647"/>
                <a:gd name="connsiteX177" fmla="*/ 1094789 w 3079941"/>
                <a:gd name="connsiteY177" fmla="*/ 490724 h 1160647"/>
                <a:gd name="connsiteX178" fmla="*/ 1096562 w 3079941"/>
                <a:gd name="connsiteY178" fmla="*/ 490724 h 1160647"/>
                <a:gd name="connsiteX179" fmla="*/ 1108976 w 3079941"/>
                <a:gd name="connsiteY179" fmla="*/ 490724 h 1160647"/>
                <a:gd name="connsiteX180" fmla="*/ 1108976 w 3079941"/>
                <a:gd name="connsiteY180" fmla="*/ 491805 h 1160647"/>
                <a:gd name="connsiteX181" fmla="*/ 1108976 w 3079941"/>
                <a:gd name="connsiteY181" fmla="*/ 499371 h 1160647"/>
                <a:gd name="connsiteX182" fmla="*/ 1109736 w 3079941"/>
                <a:gd name="connsiteY182" fmla="*/ 499371 h 1160647"/>
                <a:gd name="connsiteX183" fmla="*/ 1115056 w 3079941"/>
                <a:gd name="connsiteY183" fmla="*/ 499371 h 1160647"/>
                <a:gd name="connsiteX184" fmla="*/ 1125189 w 3079941"/>
                <a:gd name="connsiteY184" fmla="*/ 495047 h 1160647"/>
                <a:gd name="connsiteX185" fmla="*/ 1129242 w 3079941"/>
                <a:gd name="connsiteY185" fmla="*/ 498290 h 1160647"/>
                <a:gd name="connsiteX186" fmla="*/ 1129242 w 3079941"/>
                <a:gd name="connsiteY186" fmla="*/ 490724 h 1160647"/>
                <a:gd name="connsiteX187" fmla="*/ 1131522 w 3079941"/>
                <a:gd name="connsiteY187" fmla="*/ 490724 h 1160647"/>
                <a:gd name="connsiteX188" fmla="*/ 1147483 w 3079941"/>
                <a:gd name="connsiteY188" fmla="*/ 490724 h 1160647"/>
                <a:gd name="connsiteX189" fmla="*/ 1147483 w 3079941"/>
                <a:gd name="connsiteY189" fmla="*/ 491805 h 1160647"/>
                <a:gd name="connsiteX190" fmla="*/ 1147483 w 3079941"/>
                <a:gd name="connsiteY190" fmla="*/ 499371 h 1160647"/>
                <a:gd name="connsiteX191" fmla="*/ 1177883 w 3079941"/>
                <a:gd name="connsiteY191" fmla="*/ 499371 h 1160647"/>
                <a:gd name="connsiteX192" fmla="*/ 1177883 w 3079941"/>
                <a:gd name="connsiteY192" fmla="*/ 500992 h 1160647"/>
                <a:gd name="connsiteX193" fmla="*/ 1177883 w 3079941"/>
                <a:gd name="connsiteY193" fmla="*/ 512342 h 1160647"/>
                <a:gd name="connsiteX194" fmla="*/ 1204230 w 3079941"/>
                <a:gd name="connsiteY194" fmla="*/ 512342 h 1160647"/>
                <a:gd name="connsiteX195" fmla="*/ 1204230 w 3079941"/>
                <a:gd name="connsiteY195" fmla="*/ 542606 h 1160647"/>
                <a:gd name="connsiteX196" fmla="*/ 1204990 w 3079941"/>
                <a:gd name="connsiteY196" fmla="*/ 542606 h 1160647"/>
                <a:gd name="connsiteX197" fmla="*/ 1210310 w 3079941"/>
                <a:gd name="connsiteY197" fmla="*/ 542606 h 1160647"/>
                <a:gd name="connsiteX198" fmla="*/ 1210310 w 3079941"/>
                <a:gd name="connsiteY198" fmla="*/ 543687 h 1160647"/>
                <a:gd name="connsiteX199" fmla="*/ 1210310 w 3079941"/>
                <a:gd name="connsiteY199" fmla="*/ 551254 h 1160647"/>
                <a:gd name="connsiteX200" fmla="*/ 1214364 w 3079941"/>
                <a:gd name="connsiteY200" fmla="*/ 581518 h 1160647"/>
                <a:gd name="connsiteX201" fmla="*/ 1215124 w 3079941"/>
                <a:gd name="connsiteY201" fmla="*/ 581518 h 1160647"/>
                <a:gd name="connsiteX202" fmla="*/ 1220444 w 3079941"/>
                <a:gd name="connsiteY202" fmla="*/ 581518 h 1160647"/>
                <a:gd name="connsiteX203" fmla="*/ 1220444 w 3079941"/>
                <a:gd name="connsiteY203" fmla="*/ 582329 h 1160647"/>
                <a:gd name="connsiteX204" fmla="*/ 1220444 w 3079941"/>
                <a:gd name="connsiteY204" fmla="*/ 588004 h 1160647"/>
                <a:gd name="connsiteX205" fmla="*/ 1221457 w 3079941"/>
                <a:gd name="connsiteY205" fmla="*/ 588004 h 1160647"/>
                <a:gd name="connsiteX206" fmla="*/ 1228550 w 3079941"/>
                <a:gd name="connsiteY206" fmla="*/ 588004 h 1160647"/>
                <a:gd name="connsiteX207" fmla="*/ 1228550 w 3079941"/>
                <a:gd name="connsiteY207" fmla="*/ 618269 h 1160647"/>
                <a:gd name="connsiteX208" fmla="*/ 1230577 w 3079941"/>
                <a:gd name="connsiteY208" fmla="*/ 618269 h 1160647"/>
                <a:gd name="connsiteX209" fmla="*/ 1244764 w 3079941"/>
                <a:gd name="connsiteY209" fmla="*/ 618269 h 1160647"/>
                <a:gd name="connsiteX210" fmla="*/ 1244764 w 3079941"/>
                <a:gd name="connsiteY210" fmla="*/ 642048 h 1160647"/>
                <a:gd name="connsiteX211" fmla="*/ 1246791 w 3079941"/>
                <a:gd name="connsiteY211" fmla="*/ 643669 h 1160647"/>
                <a:gd name="connsiteX212" fmla="*/ 1246791 w 3079941"/>
                <a:gd name="connsiteY212" fmla="*/ 655019 h 1160647"/>
                <a:gd name="connsiteX213" fmla="*/ 1247551 w 3079941"/>
                <a:gd name="connsiteY213" fmla="*/ 655019 h 1160647"/>
                <a:gd name="connsiteX214" fmla="*/ 1252871 w 3079941"/>
                <a:gd name="connsiteY214" fmla="*/ 655019 h 1160647"/>
                <a:gd name="connsiteX215" fmla="*/ 1252871 w 3079941"/>
                <a:gd name="connsiteY215" fmla="*/ 678798 h 1160647"/>
                <a:gd name="connsiteX216" fmla="*/ 1254137 w 3079941"/>
                <a:gd name="connsiteY216" fmla="*/ 678798 h 1160647"/>
                <a:gd name="connsiteX217" fmla="*/ 1263004 w 3079941"/>
                <a:gd name="connsiteY217" fmla="*/ 678798 h 1160647"/>
                <a:gd name="connsiteX218" fmla="*/ 1265031 w 3079941"/>
                <a:gd name="connsiteY218" fmla="*/ 682852 h 1160647"/>
                <a:gd name="connsiteX219" fmla="*/ 1265031 w 3079941"/>
                <a:gd name="connsiteY219" fmla="*/ 696093 h 1160647"/>
                <a:gd name="connsiteX220" fmla="*/ 1266551 w 3079941"/>
                <a:gd name="connsiteY220" fmla="*/ 694201 h 1160647"/>
                <a:gd name="connsiteX221" fmla="*/ 1277191 w 3079941"/>
                <a:gd name="connsiteY221" fmla="*/ 680960 h 1160647"/>
                <a:gd name="connsiteX222" fmla="*/ 1305565 w 3079941"/>
                <a:gd name="connsiteY222" fmla="*/ 680960 h 1160647"/>
                <a:gd name="connsiteX223" fmla="*/ 1305565 w 3079941"/>
                <a:gd name="connsiteY223" fmla="*/ 767431 h 1160647"/>
                <a:gd name="connsiteX224" fmla="*/ 1306325 w 3079941"/>
                <a:gd name="connsiteY224" fmla="*/ 767431 h 1160647"/>
                <a:gd name="connsiteX225" fmla="*/ 1311645 w 3079941"/>
                <a:gd name="connsiteY225" fmla="*/ 767431 h 1160647"/>
                <a:gd name="connsiteX226" fmla="*/ 1312405 w 3079941"/>
                <a:gd name="connsiteY226" fmla="*/ 766080 h 1160647"/>
                <a:gd name="connsiteX227" fmla="*/ 1317725 w 3079941"/>
                <a:gd name="connsiteY227" fmla="*/ 756622 h 1160647"/>
                <a:gd name="connsiteX228" fmla="*/ 1317725 w 3079941"/>
                <a:gd name="connsiteY228" fmla="*/ 758514 h 1160647"/>
                <a:gd name="connsiteX229" fmla="*/ 1317725 w 3079941"/>
                <a:gd name="connsiteY229" fmla="*/ 771755 h 1160647"/>
                <a:gd name="connsiteX230" fmla="*/ 1321778 w 3079941"/>
                <a:gd name="connsiteY230" fmla="*/ 726358 h 1160647"/>
                <a:gd name="connsiteX231" fmla="*/ 1322538 w 3079941"/>
                <a:gd name="connsiteY231" fmla="*/ 726358 h 1160647"/>
                <a:gd name="connsiteX232" fmla="*/ 1327858 w 3079941"/>
                <a:gd name="connsiteY232" fmla="*/ 726358 h 1160647"/>
                <a:gd name="connsiteX233" fmla="*/ 1327858 w 3079941"/>
                <a:gd name="connsiteY233" fmla="*/ 661504 h 1160647"/>
                <a:gd name="connsiteX234" fmla="*/ 1328872 w 3079941"/>
                <a:gd name="connsiteY234" fmla="*/ 661504 h 1160647"/>
                <a:gd name="connsiteX235" fmla="*/ 1335965 w 3079941"/>
                <a:gd name="connsiteY235" fmla="*/ 661504 h 1160647"/>
                <a:gd name="connsiteX236" fmla="*/ 1348125 w 3079941"/>
                <a:gd name="connsiteY236" fmla="*/ 618269 h 1160647"/>
                <a:gd name="connsiteX237" fmla="*/ 1349392 w 3079941"/>
                <a:gd name="connsiteY237" fmla="*/ 618269 h 1160647"/>
                <a:gd name="connsiteX238" fmla="*/ 1358259 w 3079941"/>
                <a:gd name="connsiteY238" fmla="*/ 618269 h 1160647"/>
                <a:gd name="connsiteX239" fmla="*/ 1368392 w 3079941"/>
                <a:gd name="connsiteY239" fmla="*/ 661504 h 1160647"/>
                <a:gd name="connsiteX240" fmla="*/ 1369405 w 3079941"/>
                <a:gd name="connsiteY240" fmla="*/ 661504 h 1160647"/>
                <a:gd name="connsiteX241" fmla="*/ 1376499 w 3079941"/>
                <a:gd name="connsiteY241" fmla="*/ 661504 h 1160647"/>
                <a:gd name="connsiteX242" fmla="*/ 1376499 w 3079941"/>
                <a:gd name="connsiteY242" fmla="*/ 700416 h 1160647"/>
                <a:gd name="connsiteX243" fmla="*/ 1378272 w 3079941"/>
                <a:gd name="connsiteY243" fmla="*/ 700416 h 1160647"/>
                <a:gd name="connsiteX244" fmla="*/ 1390686 w 3079941"/>
                <a:gd name="connsiteY244" fmla="*/ 700416 h 1160647"/>
                <a:gd name="connsiteX245" fmla="*/ 1390686 w 3079941"/>
                <a:gd name="connsiteY245" fmla="*/ 702578 h 1160647"/>
                <a:gd name="connsiteX246" fmla="*/ 1390686 w 3079941"/>
                <a:gd name="connsiteY246" fmla="*/ 717710 h 1160647"/>
                <a:gd name="connsiteX247" fmla="*/ 1394739 w 3079941"/>
                <a:gd name="connsiteY247" fmla="*/ 715549 h 1160647"/>
                <a:gd name="connsiteX248" fmla="*/ 1394739 w 3079941"/>
                <a:gd name="connsiteY248" fmla="*/ 700416 h 1160647"/>
                <a:gd name="connsiteX249" fmla="*/ 1396259 w 3079941"/>
                <a:gd name="connsiteY249" fmla="*/ 700416 h 1160647"/>
                <a:gd name="connsiteX250" fmla="*/ 1406899 w 3079941"/>
                <a:gd name="connsiteY250" fmla="*/ 700416 h 1160647"/>
                <a:gd name="connsiteX251" fmla="*/ 1406899 w 3079941"/>
                <a:gd name="connsiteY251" fmla="*/ 702037 h 1160647"/>
                <a:gd name="connsiteX252" fmla="*/ 1406899 w 3079941"/>
                <a:gd name="connsiteY252" fmla="*/ 713387 h 1160647"/>
                <a:gd name="connsiteX253" fmla="*/ 1437300 w 3079941"/>
                <a:gd name="connsiteY253" fmla="*/ 713387 h 1160647"/>
                <a:gd name="connsiteX254" fmla="*/ 1437300 w 3079941"/>
                <a:gd name="connsiteY254" fmla="*/ 676637 h 1160647"/>
                <a:gd name="connsiteX255" fmla="*/ 1438566 w 3079941"/>
                <a:gd name="connsiteY255" fmla="*/ 676637 h 1160647"/>
                <a:gd name="connsiteX256" fmla="*/ 1447433 w 3079941"/>
                <a:gd name="connsiteY256" fmla="*/ 676637 h 1160647"/>
                <a:gd name="connsiteX257" fmla="*/ 1447433 w 3079941"/>
                <a:gd name="connsiteY257" fmla="*/ 698254 h 1160647"/>
                <a:gd name="connsiteX258" fmla="*/ 1449460 w 3079941"/>
                <a:gd name="connsiteY258" fmla="*/ 665828 h 1160647"/>
                <a:gd name="connsiteX259" fmla="*/ 1471753 w 3079941"/>
                <a:gd name="connsiteY259" fmla="*/ 665828 h 1160647"/>
                <a:gd name="connsiteX260" fmla="*/ 1471753 w 3079941"/>
                <a:gd name="connsiteY260" fmla="*/ 664206 h 1160647"/>
                <a:gd name="connsiteX261" fmla="*/ 1471753 w 3079941"/>
                <a:gd name="connsiteY261" fmla="*/ 652857 h 1160647"/>
                <a:gd name="connsiteX262" fmla="*/ 1472513 w 3079941"/>
                <a:gd name="connsiteY262" fmla="*/ 652857 h 1160647"/>
                <a:gd name="connsiteX263" fmla="*/ 1477833 w 3079941"/>
                <a:gd name="connsiteY263" fmla="*/ 652857 h 1160647"/>
                <a:gd name="connsiteX264" fmla="*/ 1477833 w 3079941"/>
                <a:gd name="connsiteY264" fmla="*/ 650966 h 1160647"/>
                <a:gd name="connsiteX265" fmla="*/ 1477833 w 3079941"/>
                <a:gd name="connsiteY265" fmla="*/ 637725 h 1160647"/>
                <a:gd name="connsiteX266" fmla="*/ 1481887 w 3079941"/>
                <a:gd name="connsiteY266" fmla="*/ 644210 h 1160647"/>
                <a:gd name="connsiteX267" fmla="*/ 1484167 w 3079941"/>
                <a:gd name="connsiteY267" fmla="*/ 644210 h 1160647"/>
                <a:gd name="connsiteX268" fmla="*/ 1500127 w 3079941"/>
                <a:gd name="connsiteY268" fmla="*/ 644210 h 1160647"/>
                <a:gd name="connsiteX269" fmla="*/ 1500127 w 3079941"/>
                <a:gd name="connsiteY269" fmla="*/ 643399 h 1160647"/>
                <a:gd name="connsiteX270" fmla="*/ 1500127 w 3079941"/>
                <a:gd name="connsiteY270" fmla="*/ 637725 h 1160647"/>
                <a:gd name="connsiteX271" fmla="*/ 1500887 w 3079941"/>
                <a:gd name="connsiteY271" fmla="*/ 637725 h 1160647"/>
                <a:gd name="connsiteX272" fmla="*/ 1506207 w 3079941"/>
                <a:gd name="connsiteY272" fmla="*/ 637725 h 1160647"/>
                <a:gd name="connsiteX273" fmla="*/ 1506207 w 3079941"/>
                <a:gd name="connsiteY273" fmla="*/ 639076 h 1160647"/>
                <a:gd name="connsiteX274" fmla="*/ 1506207 w 3079941"/>
                <a:gd name="connsiteY274" fmla="*/ 648534 h 1160647"/>
                <a:gd name="connsiteX275" fmla="*/ 1544714 w 3079941"/>
                <a:gd name="connsiteY275" fmla="*/ 648534 h 1160647"/>
                <a:gd name="connsiteX276" fmla="*/ 1544714 w 3079941"/>
                <a:gd name="connsiteY276" fmla="*/ 786887 h 1160647"/>
                <a:gd name="connsiteX277" fmla="*/ 1546234 w 3079941"/>
                <a:gd name="connsiteY277" fmla="*/ 786887 h 1160647"/>
                <a:gd name="connsiteX278" fmla="*/ 1556874 w 3079941"/>
                <a:gd name="connsiteY278" fmla="*/ 786887 h 1160647"/>
                <a:gd name="connsiteX279" fmla="*/ 1556874 w 3079941"/>
                <a:gd name="connsiteY279" fmla="*/ 773917 h 1160647"/>
                <a:gd name="connsiteX280" fmla="*/ 1560928 w 3079941"/>
                <a:gd name="connsiteY280" fmla="*/ 773917 h 1160647"/>
                <a:gd name="connsiteX281" fmla="*/ 1560928 w 3079941"/>
                <a:gd name="connsiteY281" fmla="*/ 786887 h 1160647"/>
                <a:gd name="connsiteX282" fmla="*/ 1591328 w 3079941"/>
                <a:gd name="connsiteY282" fmla="*/ 786887 h 1160647"/>
                <a:gd name="connsiteX283" fmla="*/ 1591328 w 3079941"/>
                <a:gd name="connsiteY283" fmla="*/ 756622 h 1160647"/>
                <a:gd name="connsiteX284" fmla="*/ 1603488 w 3079941"/>
                <a:gd name="connsiteY284" fmla="*/ 756622 h 1160647"/>
                <a:gd name="connsiteX285" fmla="*/ 1615648 w 3079941"/>
                <a:gd name="connsiteY285" fmla="*/ 754461 h 1160647"/>
                <a:gd name="connsiteX286" fmla="*/ 1619702 w 3079941"/>
                <a:gd name="connsiteY286" fmla="*/ 756622 h 1160647"/>
                <a:gd name="connsiteX287" fmla="*/ 1629835 w 3079941"/>
                <a:gd name="connsiteY287" fmla="*/ 756622 h 1160647"/>
                <a:gd name="connsiteX288" fmla="*/ 1629835 w 3079941"/>
                <a:gd name="connsiteY288" fmla="*/ 786887 h 1160647"/>
                <a:gd name="connsiteX289" fmla="*/ 1637942 w 3079941"/>
                <a:gd name="connsiteY289" fmla="*/ 786887 h 1160647"/>
                <a:gd name="connsiteX290" fmla="*/ 1637942 w 3079941"/>
                <a:gd name="connsiteY290" fmla="*/ 804182 h 1160647"/>
                <a:gd name="connsiteX291" fmla="*/ 1647278 w 3079941"/>
                <a:gd name="connsiteY291" fmla="*/ 805087 h 1160647"/>
                <a:gd name="connsiteX292" fmla="*/ 1660236 w 3079941"/>
                <a:gd name="connsiteY292" fmla="*/ 805087 h 1160647"/>
                <a:gd name="connsiteX293" fmla="*/ 1660236 w 3079941"/>
                <a:gd name="connsiteY293" fmla="*/ 789049 h 1160647"/>
                <a:gd name="connsiteX294" fmla="*/ 1728192 w 3079941"/>
                <a:gd name="connsiteY294" fmla="*/ 789049 h 1160647"/>
                <a:gd name="connsiteX295" fmla="*/ 1728192 w 3079941"/>
                <a:gd name="connsiteY295" fmla="*/ 703796 h 1160647"/>
                <a:gd name="connsiteX296" fmla="*/ 1800200 w 3079941"/>
                <a:gd name="connsiteY296" fmla="*/ 703796 h 1160647"/>
                <a:gd name="connsiteX297" fmla="*/ 1800200 w 3079941"/>
                <a:gd name="connsiteY297" fmla="*/ 782564 h 1160647"/>
                <a:gd name="connsiteX298" fmla="*/ 1802104 w 3079941"/>
                <a:gd name="connsiteY298" fmla="*/ 782564 h 1160647"/>
                <a:gd name="connsiteX299" fmla="*/ 1803346 w 3079941"/>
                <a:gd name="connsiteY299" fmla="*/ 805087 h 1160647"/>
                <a:gd name="connsiteX300" fmla="*/ 1813022 w 3079941"/>
                <a:gd name="connsiteY300" fmla="*/ 805087 h 1160647"/>
                <a:gd name="connsiteX301" fmla="*/ 1814264 w 3079941"/>
                <a:gd name="connsiteY301" fmla="*/ 782564 h 1160647"/>
                <a:gd name="connsiteX302" fmla="*/ 1820344 w 3079941"/>
                <a:gd name="connsiteY302" fmla="*/ 782564 h 1160647"/>
                <a:gd name="connsiteX303" fmla="*/ 1821586 w 3079941"/>
                <a:gd name="connsiteY303" fmla="*/ 805087 h 1160647"/>
                <a:gd name="connsiteX304" fmla="*/ 1872208 w 3079941"/>
                <a:gd name="connsiteY304" fmla="*/ 805087 h 1160647"/>
                <a:gd name="connsiteX305" fmla="*/ 1872208 w 3079941"/>
                <a:gd name="connsiteY305" fmla="*/ 642059 h 1160647"/>
                <a:gd name="connsiteX306" fmla="*/ 2069535 w 3079941"/>
                <a:gd name="connsiteY306" fmla="*/ 642059 h 1160647"/>
                <a:gd name="connsiteX307" fmla="*/ 2069535 w 3079941"/>
                <a:gd name="connsiteY307" fmla="*/ 805087 h 1160647"/>
                <a:gd name="connsiteX308" fmla="*/ 2088232 w 3079941"/>
                <a:gd name="connsiteY308" fmla="*/ 805087 h 1160647"/>
                <a:gd name="connsiteX309" fmla="*/ 2088232 w 3079941"/>
                <a:gd name="connsiteY309" fmla="*/ 722394 h 1160647"/>
                <a:gd name="connsiteX310" fmla="*/ 2183352 w 3079941"/>
                <a:gd name="connsiteY310" fmla="*/ 722394 h 1160647"/>
                <a:gd name="connsiteX311" fmla="*/ 2195282 w 3079941"/>
                <a:gd name="connsiteY311" fmla="*/ 404253 h 1160647"/>
                <a:gd name="connsiteX312" fmla="*/ 2183122 w 3079941"/>
                <a:gd name="connsiteY312" fmla="*/ 382635 h 1160647"/>
                <a:gd name="connsiteX313" fmla="*/ 2177042 w 3079941"/>
                <a:gd name="connsiteY313" fmla="*/ 378311 h 1160647"/>
                <a:gd name="connsiteX314" fmla="*/ 2185149 w 3079941"/>
                <a:gd name="connsiteY314" fmla="*/ 354532 h 1160647"/>
                <a:gd name="connsiteX315" fmla="*/ 2185149 w 3079941"/>
                <a:gd name="connsiteY315" fmla="*/ 337238 h 1160647"/>
                <a:gd name="connsiteX316" fmla="*/ 2199336 w 3079941"/>
                <a:gd name="connsiteY316" fmla="*/ 337238 h 1160647"/>
                <a:gd name="connsiteX317" fmla="*/ 2199336 w 3079941"/>
                <a:gd name="connsiteY317" fmla="*/ 315620 h 1160647"/>
                <a:gd name="connsiteX318" fmla="*/ 2201362 w 3079941"/>
                <a:gd name="connsiteY318" fmla="*/ 311296 h 1160647"/>
                <a:gd name="connsiteX319" fmla="*/ 2201362 w 3079941"/>
                <a:gd name="connsiteY319" fmla="*/ 233472 h 1160647"/>
                <a:gd name="connsiteX320" fmla="*/ 2199336 w 3079941"/>
                <a:gd name="connsiteY320" fmla="*/ 226987 h 1160647"/>
                <a:gd name="connsiteX321" fmla="*/ 2205416 w 3079941"/>
                <a:gd name="connsiteY321" fmla="*/ 220501 h 1160647"/>
                <a:gd name="connsiteX322" fmla="*/ 2205416 w 3079941"/>
                <a:gd name="connsiteY322" fmla="*/ 162133 h 1160647"/>
                <a:gd name="connsiteX323" fmla="*/ 2207442 w 3079941"/>
                <a:gd name="connsiteY323" fmla="*/ 157810 h 1160647"/>
                <a:gd name="connsiteX324" fmla="*/ 2207442 w 3079941"/>
                <a:gd name="connsiteY324" fmla="*/ 101604 h 1160647"/>
                <a:gd name="connsiteX325" fmla="*/ 2209469 w 3079941"/>
                <a:gd name="connsiteY325" fmla="*/ 82148 h 1160647"/>
                <a:gd name="connsiteX326" fmla="*/ 2213523 w 3079941"/>
                <a:gd name="connsiteY326" fmla="*/ 99442 h 1160647"/>
                <a:gd name="connsiteX327" fmla="*/ 2215549 w 3079941"/>
                <a:gd name="connsiteY327" fmla="*/ 157810 h 1160647"/>
                <a:gd name="connsiteX328" fmla="*/ 2217576 w 3079941"/>
                <a:gd name="connsiteY328" fmla="*/ 220501 h 1160647"/>
                <a:gd name="connsiteX329" fmla="*/ 2223656 w 3079941"/>
                <a:gd name="connsiteY329" fmla="*/ 226987 h 1160647"/>
                <a:gd name="connsiteX330" fmla="*/ 2221629 w 3079941"/>
                <a:gd name="connsiteY330" fmla="*/ 233472 h 1160647"/>
                <a:gd name="connsiteX331" fmla="*/ 2221629 w 3079941"/>
                <a:gd name="connsiteY331" fmla="*/ 311296 h 1160647"/>
                <a:gd name="connsiteX332" fmla="*/ 2223656 w 3079941"/>
                <a:gd name="connsiteY332" fmla="*/ 315620 h 1160647"/>
                <a:gd name="connsiteX333" fmla="*/ 2223656 w 3079941"/>
                <a:gd name="connsiteY333" fmla="*/ 337238 h 1160647"/>
                <a:gd name="connsiteX334" fmla="*/ 2237843 w 3079941"/>
                <a:gd name="connsiteY334" fmla="*/ 337238 h 1160647"/>
                <a:gd name="connsiteX335" fmla="*/ 2237843 w 3079941"/>
                <a:gd name="connsiteY335" fmla="*/ 354532 h 1160647"/>
                <a:gd name="connsiteX336" fmla="*/ 2245950 w 3079941"/>
                <a:gd name="connsiteY336" fmla="*/ 378311 h 1160647"/>
                <a:gd name="connsiteX337" fmla="*/ 2239870 w 3079941"/>
                <a:gd name="connsiteY337" fmla="*/ 382635 h 1160647"/>
                <a:gd name="connsiteX338" fmla="*/ 2227709 w 3079941"/>
                <a:gd name="connsiteY338" fmla="*/ 404253 h 1160647"/>
                <a:gd name="connsiteX339" fmla="*/ 2235816 w 3079941"/>
                <a:gd name="connsiteY339" fmla="*/ 657181 h 1160647"/>
                <a:gd name="connsiteX340" fmla="*/ 2300670 w 3079941"/>
                <a:gd name="connsiteY340" fmla="*/ 657181 h 1160647"/>
                <a:gd name="connsiteX341" fmla="*/ 2300670 w 3079941"/>
                <a:gd name="connsiteY341" fmla="*/ 732843 h 1160647"/>
                <a:gd name="connsiteX342" fmla="*/ 2308777 w 3079941"/>
                <a:gd name="connsiteY342" fmla="*/ 732843 h 1160647"/>
                <a:gd name="connsiteX343" fmla="*/ 2310804 w 3079941"/>
                <a:gd name="connsiteY343" fmla="*/ 726358 h 1160647"/>
                <a:gd name="connsiteX344" fmla="*/ 2316884 w 3079941"/>
                <a:gd name="connsiteY344" fmla="*/ 726358 h 1160647"/>
                <a:gd name="connsiteX345" fmla="*/ 2318911 w 3079941"/>
                <a:gd name="connsiteY345" fmla="*/ 735005 h 1160647"/>
                <a:gd name="connsiteX346" fmla="*/ 2331071 w 3079941"/>
                <a:gd name="connsiteY346" fmla="*/ 735005 h 1160647"/>
                <a:gd name="connsiteX347" fmla="*/ 2331071 w 3079941"/>
                <a:gd name="connsiteY347" fmla="*/ 728519 h 1160647"/>
                <a:gd name="connsiteX348" fmla="*/ 2353364 w 3079941"/>
                <a:gd name="connsiteY348" fmla="*/ 728519 h 1160647"/>
                <a:gd name="connsiteX349" fmla="*/ 2353364 w 3079941"/>
                <a:gd name="connsiteY349" fmla="*/ 735005 h 1160647"/>
                <a:gd name="connsiteX350" fmla="*/ 2373631 w 3079941"/>
                <a:gd name="connsiteY350" fmla="*/ 735005 h 1160647"/>
                <a:gd name="connsiteX351" fmla="*/ 2373631 w 3079941"/>
                <a:gd name="connsiteY351" fmla="*/ 780402 h 1160647"/>
                <a:gd name="connsiteX352" fmla="*/ 2387818 w 3079941"/>
                <a:gd name="connsiteY352" fmla="*/ 780402 h 1160647"/>
                <a:gd name="connsiteX353" fmla="*/ 2387818 w 3079941"/>
                <a:gd name="connsiteY353" fmla="*/ 767431 h 1160647"/>
                <a:gd name="connsiteX354" fmla="*/ 2404032 w 3079941"/>
                <a:gd name="connsiteY354" fmla="*/ 767431 h 1160647"/>
                <a:gd name="connsiteX355" fmla="*/ 2404032 w 3079941"/>
                <a:gd name="connsiteY355" fmla="*/ 588004 h 1160647"/>
                <a:gd name="connsiteX356" fmla="*/ 2410112 w 3079941"/>
                <a:gd name="connsiteY356" fmla="*/ 581518 h 1160647"/>
                <a:gd name="connsiteX357" fmla="*/ 2483073 w 3079941"/>
                <a:gd name="connsiteY357" fmla="*/ 581518 h 1160647"/>
                <a:gd name="connsiteX358" fmla="*/ 2483073 w 3079941"/>
                <a:gd name="connsiteY358" fmla="*/ 590166 h 1160647"/>
                <a:gd name="connsiteX359" fmla="*/ 2493206 w 3079941"/>
                <a:gd name="connsiteY359" fmla="*/ 590166 h 1160647"/>
                <a:gd name="connsiteX360" fmla="*/ 2493206 w 3079941"/>
                <a:gd name="connsiteY360" fmla="*/ 704740 h 1160647"/>
                <a:gd name="connsiteX361" fmla="*/ 2515500 w 3079941"/>
                <a:gd name="connsiteY361" fmla="*/ 704740 h 1160647"/>
                <a:gd name="connsiteX362" fmla="*/ 2515500 w 3079941"/>
                <a:gd name="connsiteY362" fmla="*/ 637725 h 1160647"/>
                <a:gd name="connsiteX363" fmla="*/ 2541847 w 3079941"/>
                <a:gd name="connsiteY363" fmla="*/ 637725 h 1160647"/>
                <a:gd name="connsiteX364" fmla="*/ 2545900 w 3079941"/>
                <a:gd name="connsiteY364" fmla="*/ 633401 h 1160647"/>
                <a:gd name="connsiteX365" fmla="*/ 2554007 w 3079941"/>
                <a:gd name="connsiteY365" fmla="*/ 633401 h 1160647"/>
                <a:gd name="connsiteX366" fmla="*/ 2558060 w 3079941"/>
                <a:gd name="connsiteY366" fmla="*/ 637725 h 1160647"/>
                <a:gd name="connsiteX367" fmla="*/ 2580354 w 3079941"/>
                <a:gd name="connsiteY367" fmla="*/ 637725 h 1160647"/>
                <a:gd name="connsiteX368" fmla="*/ 2580354 w 3079941"/>
                <a:gd name="connsiteY368" fmla="*/ 520989 h 1160647"/>
                <a:gd name="connsiteX369" fmla="*/ 2637101 w 3079941"/>
                <a:gd name="connsiteY369" fmla="*/ 510180 h 1160647"/>
                <a:gd name="connsiteX370" fmla="*/ 2637101 w 3079941"/>
                <a:gd name="connsiteY370" fmla="*/ 511261 h 1160647"/>
                <a:gd name="connsiteX371" fmla="*/ 2637101 w 3079941"/>
                <a:gd name="connsiteY371" fmla="*/ 518827 h 1160647"/>
                <a:gd name="connsiteX372" fmla="*/ 2663448 w 3079941"/>
                <a:gd name="connsiteY372" fmla="*/ 518827 h 1160647"/>
                <a:gd name="connsiteX373" fmla="*/ 2663448 w 3079941"/>
                <a:gd name="connsiteY373" fmla="*/ 773917 h 1160647"/>
                <a:gd name="connsiteX374" fmla="*/ 2685742 w 3079941"/>
                <a:gd name="connsiteY374" fmla="*/ 773917 h 1160647"/>
                <a:gd name="connsiteX375" fmla="*/ 2685742 w 3079941"/>
                <a:gd name="connsiteY375" fmla="*/ 769593 h 1160647"/>
                <a:gd name="connsiteX376" fmla="*/ 2697902 w 3079941"/>
                <a:gd name="connsiteY376" fmla="*/ 769593 h 1160647"/>
                <a:gd name="connsiteX377" fmla="*/ 2697902 w 3079941"/>
                <a:gd name="connsiteY377" fmla="*/ 773917 h 1160647"/>
                <a:gd name="connsiteX378" fmla="*/ 2722222 w 3079941"/>
                <a:gd name="connsiteY378" fmla="*/ 773917 h 1160647"/>
                <a:gd name="connsiteX379" fmla="*/ 2722222 w 3079941"/>
                <a:gd name="connsiteY379" fmla="*/ 760946 h 1160647"/>
                <a:gd name="connsiteX380" fmla="*/ 2750596 w 3079941"/>
                <a:gd name="connsiteY380" fmla="*/ 760946 h 1160647"/>
                <a:gd name="connsiteX381" fmla="*/ 2762756 w 3079941"/>
                <a:gd name="connsiteY381" fmla="*/ 756622 h 1160647"/>
                <a:gd name="connsiteX382" fmla="*/ 2783023 w 3079941"/>
                <a:gd name="connsiteY382" fmla="*/ 760946 h 1160647"/>
                <a:gd name="connsiteX383" fmla="*/ 2783023 w 3079941"/>
                <a:gd name="connsiteY383" fmla="*/ 743652 h 1160647"/>
                <a:gd name="connsiteX384" fmla="*/ 2791130 w 3079941"/>
                <a:gd name="connsiteY384" fmla="*/ 743652 h 1160647"/>
                <a:gd name="connsiteX385" fmla="*/ 2791130 w 3079941"/>
                <a:gd name="connsiteY385" fmla="*/ 730681 h 1160647"/>
                <a:gd name="connsiteX386" fmla="*/ 2847877 w 3079941"/>
                <a:gd name="connsiteY386" fmla="*/ 730681 h 1160647"/>
                <a:gd name="connsiteX387" fmla="*/ 2847877 w 3079941"/>
                <a:gd name="connsiteY387" fmla="*/ 700416 h 1160647"/>
                <a:gd name="connsiteX388" fmla="*/ 2866117 w 3079941"/>
                <a:gd name="connsiteY388" fmla="*/ 700416 h 1160647"/>
                <a:gd name="connsiteX389" fmla="*/ 2866117 w 3079941"/>
                <a:gd name="connsiteY389" fmla="*/ 693931 h 1160647"/>
                <a:gd name="connsiteX390" fmla="*/ 2878277 w 3079941"/>
                <a:gd name="connsiteY390" fmla="*/ 693931 h 1160647"/>
                <a:gd name="connsiteX391" fmla="*/ 2878277 w 3079941"/>
                <a:gd name="connsiteY391" fmla="*/ 700416 h 1160647"/>
                <a:gd name="connsiteX392" fmla="*/ 2894491 w 3079941"/>
                <a:gd name="connsiteY392" fmla="*/ 700416 h 1160647"/>
                <a:gd name="connsiteX393" fmla="*/ 2894491 w 3079941"/>
                <a:gd name="connsiteY393" fmla="*/ 750137 h 1160647"/>
                <a:gd name="connsiteX394" fmla="*/ 2926918 w 3079941"/>
                <a:gd name="connsiteY394" fmla="*/ 750137 h 1160647"/>
                <a:gd name="connsiteX395" fmla="*/ 2926918 w 3079941"/>
                <a:gd name="connsiteY395" fmla="*/ 724196 h 1160647"/>
                <a:gd name="connsiteX396" fmla="*/ 2965425 w 3079941"/>
                <a:gd name="connsiteY396" fmla="*/ 724196 h 1160647"/>
                <a:gd name="connsiteX397" fmla="*/ 2965425 w 3079941"/>
                <a:gd name="connsiteY397" fmla="*/ 693931 h 1160647"/>
                <a:gd name="connsiteX398" fmla="*/ 3014066 w 3079941"/>
                <a:gd name="connsiteY398" fmla="*/ 693931 h 1160647"/>
                <a:gd name="connsiteX399" fmla="*/ 3014066 w 3079941"/>
                <a:gd name="connsiteY399" fmla="*/ 805087 h 1160647"/>
                <a:gd name="connsiteX400" fmla="*/ 3014066 w 3079941"/>
                <a:gd name="connsiteY400" fmla="*/ 818866 h 1160647"/>
                <a:gd name="connsiteX401" fmla="*/ 3079941 w 3079941"/>
                <a:gd name="connsiteY401" fmla="*/ 818866 h 1160647"/>
                <a:gd name="connsiteX402" fmla="*/ 3079941 w 3079941"/>
                <a:gd name="connsiteY402" fmla="*/ 1160647 h 1160647"/>
                <a:gd name="connsiteX403" fmla="*/ 200958 w 3079941"/>
                <a:gd name="connsiteY403" fmla="*/ 1160647 h 1160647"/>
                <a:gd name="connsiteX404" fmla="*/ 0 w 3079941"/>
                <a:gd name="connsiteY404" fmla="*/ 1126882 h 1160647"/>
                <a:gd name="connsiteX405" fmla="*/ 55096 w 3079941"/>
                <a:gd name="connsiteY405" fmla="*/ 724196 h 1160647"/>
                <a:gd name="connsiteX406" fmla="*/ 75363 w 3079941"/>
                <a:gd name="connsiteY406" fmla="*/ 724196 h 1160647"/>
                <a:gd name="connsiteX407" fmla="*/ 75870 w 3079941"/>
                <a:gd name="connsiteY407" fmla="*/ 723115 h 1160647"/>
                <a:gd name="connsiteX408" fmla="*/ 79416 w 3079941"/>
                <a:gd name="connsiteY408" fmla="*/ 715549 h 1160647"/>
                <a:gd name="connsiteX409" fmla="*/ 81190 w 3079941"/>
                <a:gd name="connsiteY409" fmla="*/ 715819 h 1160647"/>
                <a:gd name="connsiteX410" fmla="*/ 93603 w 3079941"/>
                <a:gd name="connsiteY410" fmla="*/ 717710 h 1160647"/>
                <a:gd name="connsiteX411" fmla="*/ 94110 w 3079941"/>
                <a:gd name="connsiteY411" fmla="*/ 719062 h 1160647"/>
                <a:gd name="connsiteX412" fmla="*/ 97656 w 3079941"/>
                <a:gd name="connsiteY412" fmla="*/ 728519 h 1160647"/>
                <a:gd name="connsiteX413" fmla="*/ 124003 w 3079941"/>
                <a:gd name="connsiteY413" fmla="*/ 730681 h 1160647"/>
                <a:gd name="connsiteX414" fmla="*/ 124003 w 3079941"/>
                <a:gd name="connsiteY414" fmla="*/ 607460 h 1160647"/>
                <a:gd name="connsiteX415" fmla="*/ 126030 w 3079941"/>
                <a:gd name="connsiteY415" fmla="*/ 607460 h 1160647"/>
                <a:gd name="connsiteX416" fmla="*/ 140217 w 3079941"/>
                <a:gd name="connsiteY416" fmla="*/ 607460 h 1160647"/>
                <a:gd name="connsiteX417" fmla="*/ 140217 w 3079941"/>
                <a:gd name="connsiteY417" fmla="*/ 471268 h 1160647"/>
                <a:gd name="connsiteX418" fmla="*/ 141990 w 3079941"/>
                <a:gd name="connsiteY418" fmla="*/ 471268 h 1160647"/>
                <a:gd name="connsiteX419" fmla="*/ 154404 w 3079941"/>
                <a:gd name="connsiteY419" fmla="*/ 471268 h 1160647"/>
                <a:gd name="connsiteX420" fmla="*/ 154404 w 3079941"/>
                <a:gd name="connsiteY420" fmla="*/ 356694 h 1160647"/>
                <a:gd name="connsiteX421" fmla="*/ 158457 w 3079941"/>
                <a:gd name="connsiteY421" fmla="*/ 328590 h 1160647"/>
                <a:gd name="connsiteX422" fmla="*/ 160484 w 3079941"/>
                <a:gd name="connsiteY422" fmla="*/ 328590 h 1160647"/>
                <a:gd name="connsiteX423" fmla="*/ 174671 w 3079941"/>
                <a:gd name="connsiteY423" fmla="*/ 328590 h 1160647"/>
                <a:gd name="connsiteX424" fmla="*/ 211151 w 3079941"/>
                <a:gd name="connsiteY424" fmla="*/ 246443 h 1160647"/>
                <a:gd name="connsiteX425" fmla="*/ 215205 w 3079941"/>
                <a:gd name="connsiteY425" fmla="*/ 0 h 1160647"/>
                <a:gd name="connsiteX0" fmla="*/ 160109 w 3024845"/>
                <a:gd name="connsiteY0" fmla="*/ 0 h 1166887"/>
                <a:gd name="connsiteX1" fmla="*/ 162135 w 3024845"/>
                <a:gd name="connsiteY1" fmla="*/ 246443 h 1166887"/>
                <a:gd name="connsiteX2" fmla="*/ 200642 w 3024845"/>
                <a:gd name="connsiteY2" fmla="*/ 326429 h 1166887"/>
                <a:gd name="connsiteX3" fmla="*/ 202669 w 3024845"/>
                <a:gd name="connsiteY3" fmla="*/ 326429 h 1166887"/>
                <a:gd name="connsiteX4" fmla="*/ 216856 w 3024845"/>
                <a:gd name="connsiteY4" fmla="*/ 326429 h 1166887"/>
                <a:gd name="connsiteX5" fmla="*/ 216856 w 3024845"/>
                <a:gd name="connsiteY5" fmla="*/ 350208 h 1166887"/>
                <a:gd name="connsiteX6" fmla="*/ 217363 w 3024845"/>
                <a:gd name="connsiteY6" fmla="*/ 351019 h 1166887"/>
                <a:gd name="connsiteX7" fmla="*/ 220909 w 3024845"/>
                <a:gd name="connsiteY7" fmla="*/ 356694 h 1166887"/>
                <a:gd name="connsiteX8" fmla="*/ 220909 w 3024845"/>
                <a:gd name="connsiteY8" fmla="*/ 471268 h 1166887"/>
                <a:gd name="connsiteX9" fmla="*/ 223189 w 3024845"/>
                <a:gd name="connsiteY9" fmla="*/ 471268 h 1166887"/>
                <a:gd name="connsiteX10" fmla="*/ 239150 w 3024845"/>
                <a:gd name="connsiteY10" fmla="*/ 471268 h 1166887"/>
                <a:gd name="connsiteX11" fmla="*/ 239150 w 3024845"/>
                <a:gd name="connsiteY11" fmla="*/ 611783 h 1166887"/>
                <a:gd name="connsiteX12" fmla="*/ 240670 w 3024845"/>
                <a:gd name="connsiteY12" fmla="*/ 611513 h 1166887"/>
                <a:gd name="connsiteX13" fmla="*/ 251310 w 3024845"/>
                <a:gd name="connsiteY13" fmla="*/ 609622 h 1166887"/>
                <a:gd name="connsiteX14" fmla="*/ 249283 w 3024845"/>
                <a:gd name="connsiteY14" fmla="*/ 698254 h 1166887"/>
                <a:gd name="connsiteX15" fmla="*/ 250803 w 3024845"/>
                <a:gd name="connsiteY15" fmla="*/ 698525 h 1166887"/>
                <a:gd name="connsiteX16" fmla="*/ 261443 w 3024845"/>
                <a:gd name="connsiteY16" fmla="*/ 700416 h 1166887"/>
                <a:gd name="connsiteX17" fmla="*/ 261696 w 3024845"/>
                <a:gd name="connsiteY17" fmla="*/ 701227 h 1166887"/>
                <a:gd name="connsiteX18" fmla="*/ 263470 w 3024845"/>
                <a:gd name="connsiteY18" fmla="*/ 706902 h 1166887"/>
                <a:gd name="connsiteX19" fmla="*/ 264230 w 3024845"/>
                <a:gd name="connsiteY19" fmla="*/ 704470 h 1166887"/>
                <a:gd name="connsiteX20" fmla="*/ 269550 w 3024845"/>
                <a:gd name="connsiteY20" fmla="*/ 687446 h 1166887"/>
                <a:gd name="connsiteX21" fmla="*/ 271323 w 3024845"/>
                <a:gd name="connsiteY21" fmla="*/ 687446 h 1166887"/>
                <a:gd name="connsiteX22" fmla="*/ 283737 w 3024845"/>
                <a:gd name="connsiteY22" fmla="*/ 687446 h 1166887"/>
                <a:gd name="connsiteX23" fmla="*/ 283737 w 3024845"/>
                <a:gd name="connsiteY23" fmla="*/ 719872 h 1166887"/>
                <a:gd name="connsiteX24" fmla="*/ 284750 w 3024845"/>
                <a:gd name="connsiteY24" fmla="*/ 720413 h 1166887"/>
                <a:gd name="connsiteX25" fmla="*/ 291844 w 3024845"/>
                <a:gd name="connsiteY25" fmla="*/ 724196 h 1166887"/>
                <a:gd name="connsiteX26" fmla="*/ 291844 w 3024845"/>
                <a:gd name="connsiteY26" fmla="*/ 725547 h 1166887"/>
                <a:gd name="connsiteX27" fmla="*/ 291844 w 3024845"/>
                <a:gd name="connsiteY27" fmla="*/ 735005 h 1166887"/>
                <a:gd name="connsiteX28" fmla="*/ 336431 w 3024845"/>
                <a:gd name="connsiteY28" fmla="*/ 735005 h 1166887"/>
                <a:gd name="connsiteX29" fmla="*/ 336431 w 3024845"/>
                <a:gd name="connsiteY29" fmla="*/ 736086 h 1166887"/>
                <a:gd name="connsiteX30" fmla="*/ 336431 w 3024845"/>
                <a:gd name="connsiteY30" fmla="*/ 743652 h 1166887"/>
                <a:gd name="connsiteX31" fmla="*/ 338457 w 3024845"/>
                <a:gd name="connsiteY31" fmla="*/ 743652 h 1166887"/>
                <a:gd name="connsiteX32" fmla="*/ 352644 w 3024845"/>
                <a:gd name="connsiteY32" fmla="*/ 743652 h 1166887"/>
                <a:gd name="connsiteX33" fmla="*/ 352644 w 3024845"/>
                <a:gd name="connsiteY33" fmla="*/ 713387 h 1166887"/>
                <a:gd name="connsiteX34" fmla="*/ 397231 w 3024845"/>
                <a:gd name="connsiteY34" fmla="*/ 713387 h 1166887"/>
                <a:gd name="connsiteX35" fmla="*/ 397231 w 3024845"/>
                <a:gd name="connsiteY35" fmla="*/ 712036 h 1166887"/>
                <a:gd name="connsiteX36" fmla="*/ 397231 w 3024845"/>
                <a:gd name="connsiteY36" fmla="*/ 702578 h 1166887"/>
                <a:gd name="connsiteX37" fmla="*/ 398245 w 3024845"/>
                <a:gd name="connsiteY37" fmla="*/ 702578 h 1166887"/>
                <a:gd name="connsiteX38" fmla="*/ 405338 w 3024845"/>
                <a:gd name="connsiteY38" fmla="*/ 702578 h 1166887"/>
                <a:gd name="connsiteX39" fmla="*/ 405338 w 3024845"/>
                <a:gd name="connsiteY39" fmla="*/ 700687 h 1166887"/>
                <a:gd name="connsiteX40" fmla="*/ 405338 w 3024845"/>
                <a:gd name="connsiteY40" fmla="*/ 687446 h 1166887"/>
                <a:gd name="connsiteX41" fmla="*/ 406098 w 3024845"/>
                <a:gd name="connsiteY41" fmla="*/ 687446 h 1166887"/>
                <a:gd name="connsiteX42" fmla="*/ 411418 w 3024845"/>
                <a:gd name="connsiteY42" fmla="*/ 687446 h 1166887"/>
                <a:gd name="connsiteX43" fmla="*/ 411418 w 3024845"/>
                <a:gd name="connsiteY43" fmla="*/ 686365 h 1166887"/>
                <a:gd name="connsiteX44" fmla="*/ 411418 w 3024845"/>
                <a:gd name="connsiteY44" fmla="*/ 678798 h 1166887"/>
                <a:gd name="connsiteX45" fmla="*/ 413445 w 3024845"/>
                <a:gd name="connsiteY45" fmla="*/ 678798 h 1166887"/>
                <a:gd name="connsiteX46" fmla="*/ 427632 w 3024845"/>
                <a:gd name="connsiteY46" fmla="*/ 678798 h 1166887"/>
                <a:gd name="connsiteX47" fmla="*/ 427632 w 3024845"/>
                <a:gd name="connsiteY47" fmla="*/ 679879 h 1166887"/>
                <a:gd name="connsiteX48" fmla="*/ 427632 w 3024845"/>
                <a:gd name="connsiteY48" fmla="*/ 687446 h 1166887"/>
                <a:gd name="connsiteX49" fmla="*/ 449925 w 3024845"/>
                <a:gd name="connsiteY49" fmla="*/ 687446 h 1166887"/>
                <a:gd name="connsiteX50" fmla="*/ 449925 w 3024845"/>
                <a:gd name="connsiteY50" fmla="*/ 685554 h 1166887"/>
                <a:gd name="connsiteX51" fmla="*/ 449925 w 3024845"/>
                <a:gd name="connsiteY51" fmla="*/ 672313 h 1166887"/>
                <a:gd name="connsiteX52" fmla="*/ 451699 w 3024845"/>
                <a:gd name="connsiteY52" fmla="*/ 672313 h 1166887"/>
                <a:gd name="connsiteX53" fmla="*/ 464112 w 3024845"/>
                <a:gd name="connsiteY53" fmla="*/ 672313 h 1166887"/>
                <a:gd name="connsiteX54" fmla="*/ 464112 w 3024845"/>
                <a:gd name="connsiteY54" fmla="*/ 696093 h 1166887"/>
                <a:gd name="connsiteX55" fmla="*/ 465126 w 3024845"/>
                <a:gd name="connsiteY55" fmla="*/ 696093 h 1166887"/>
                <a:gd name="connsiteX56" fmla="*/ 472219 w 3024845"/>
                <a:gd name="connsiteY56" fmla="*/ 696093 h 1166887"/>
                <a:gd name="connsiteX57" fmla="*/ 472219 w 3024845"/>
                <a:gd name="connsiteY57" fmla="*/ 695012 h 1166887"/>
                <a:gd name="connsiteX58" fmla="*/ 472219 w 3024845"/>
                <a:gd name="connsiteY58" fmla="*/ 687446 h 1166887"/>
                <a:gd name="connsiteX59" fmla="*/ 473992 w 3024845"/>
                <a:gd name="connsiteY59" fmla="*/ 687446 h 1166887"/>
                <a:gd name="connsiteX60" fmla="*/ 486406 w 3024845"/>
                <a:gd name="connsiteY60" fmla="*/ 687446 h 1166887"/>
                <a:gd name="connsiteX61" fmla="*/ 486406 w 3024845"/>
                <a:gd name="connsiteY61" fmla="*/ 713387 h 1166887"/>
                <a:gd name="connsiteX62" fmla="*/ 488433 w 3024845"/>
                <a:gd name="connsiteY62" fmla="*/ 713387 h 1166887"/>
                <a:gd name="connsiteX63" fmla="*/ 502619 w 3024845"/>
                <a:gd name="connsiteY63" fmla="*/ 713387 h 1166887"/>
                <a:gd name="connsiteX64" fmla="*/ 502619 w 3024845"/>
                <a:gd name="connsiteY64" fmla="*/ 715008 h 1166887"/>
                <a:gd name="connsiteX65" fmla="*/ 502619 w 3024845"/>
                <a:gd name="connsiteY65" fmla="*/ 726358 h 1166887"/>
                <a:gd name="connsiteX66" fmla="*/ 503379 w 3024845"/>
                <a:gd name="connsiteY66" fmla="*/ 726358 h 1166887"/>
                <a:gd name="connsiteX67" fmla="*/ 508700 w 3024845"/>
                <a:gd name="connsiteY67" fmla="*/ 726358 h 1166887"/>
                <a:gd name="connsiteX68" fmla="*/ 508700 w 3024845"/>
                <a:gd name="connsiteY68" fmla="*/ 725547 h 1166887"/>
                <a:gd name="connsiteX69" fmla="*/ 508700 w 3024845"/>
                <a:gd name="connsiteY69" fmla="*/ 719872 h 1166887"/>
                <a:gd name="connsiteX70" fmla="*/ 539100 w 3024845"/>
                <a:gd name="connsiteY70" fmla="*/ 719872 h 1166887"/>
                <a:gd name="connsiteX71" fmla="*/ 539100 w 3024845"/>
                <a:gd name="connsiteY71" fmla="*/ 743652 h 1166887"/>
                <a:gd name="connsiteX72" fmla="*/ 540113 w 3024845"/>
                <a:gd name="connsiteY72" fmla="*/ 743652 h 1166887"/>
                <a:gd name="connsiteX73" fmla="*/ 547207 w 3024845"/>
                <a:gd name="connsiteY73" fmla="*/ 743652 h 1166887"/>
                <a:gd name="connsiteX74" fmla="*/ 547207 w 3024845"/>
                <a:gd name="connsiteY74" fmla="*/ 744733 h 1166887"/>
                <a:gd name="connsiteX75" fmla="*/ 547207 w 3024845"/>
                <a:gd name="connsiteY75" fmla="*/ 752299 h 1166887"/>
                <a:gd name="connsiteX76" fmla="*/ 547967 w 3024845"/>
                <a:gd name="connsiteY76" fmla="*/ 752299 h 1166887"/>
                <a:gd name="connsiteX77" fmla="*/ 553287 w 3024845"/>
                <a:gd name="connsiteY77" fmla="*/ 752299 h 1166887"/>
                <a:gd name="connsiteX78" fmla="*/ 553287 w 3024845"/>
                <a:gd name="connsiteY78" fmla="*/ 750137 h 1166887"/>
                <a:gd name="connsiteX79" fmla="*/ 553287 w 3024845"/>
                <a:gd name="connsiteY79" fmla="*/ 735005 h 1166887"/>
                <a:gd name="connsiteX80" fmla="*/ 554300 w 3024845"/>
                <a:gd name="connsiteY80" fmla="*/ 735005 h 1166887"/>
                <a:gd name="connsiteX81" fmla="*/ 561394 w 3024845"/>
                <a:gd name="connsiteY81" fmla="*/ 735005 h 1166887"/>
                <a:gd name="connsiteX82" fmla="*/ 561394 w 3024845"/>
                <a:gd name="connsiteY82" fmla="*/ 736086 h 1166887"/>
                <a:gd name="connsiteX83" fmla="*/ 561394 w 3024845"/>
                <a:gd name="connsiteY83" fmla="*/ 743652 h 1166887"/>
                <a:gd name="connsiteX84" fmla="*/ 566714 w 3024845"/>
                <a:gd name="connsiteY84" fmla="*/ 741659 h 1166887"/>
                <a:gd name="connsiteX85" fmla="*/ 567474 w 3024845"/>
                <a:gd name="connsiteY85" fmla="*/ 740679 h 1166887"/>
                <a:gd name="connsiteX86" fmla="*/ 567474 w 3024845"/>
                <a:gd name="connsiteY86" fmla="*/ 735005 h 1166887"/>
                <a:gd name="connsiteX87" fmla="*/ 605981 w 3024845"/>
                <a:gd name="connsiteY87" fmla="*/ 735005 h 1166887"/>
                <a:gd name="connsiteX88" fmla="*/ 605981 w 3024845"/>
                <a:gd name="connsiteY88" fmla="*/ 758784 h 1166887"/>
                <a:gd name="connsiteX89" fmla="*/ 608007 w 3024845"/>
                <a:gd name="connsiteY89" fmla="*/ 758784 h 1166887"/>
                <a:gd name="connsiteX90" fmla="*/ 622194 w 3024845"/>
                <a:gd name="connsiteY90" fmla="*/ 758784 h 1166887"/>
                <a:gd name="connsiteX91" fmla="*/ 622194 w 3024845"/>
                <a:gd name="connsiteY91" fmla="*/ 759865 h 1166887"/>
                <a:gd name="connsiteX92" fmla="*/ 622194 w 3024845"/>
                <a:gd name="connsiteY92" fmla="*/ 767431 h 1166887"/>
                <a:gd name="connsiteX93" fmla="*/ 623968 w 3024845"/>
                <a:gd name="connsiteY93" fmla="*/ 767431 h 1166887"/>
                <a:gd name="connsiteX94" fmla="*/ 636381 w 3024845"/>
                <a:gd name="connsiteY94" fmla="*/ 767431 h 1166887"/>
                <a:gd name="connsiteX95" fmla="*/ 636381 w 3024845"/>
                <a:gd name="connsiteY95" fmla="*/ 743652 h 1166887"/>
                <a:gd name="connsiteX96" fmla="*/ 637394 w 3024845"/>
                <a:gd name="connsiteY96" fmla="*/ 743652 h 1166887"/>
                <a:gd name="connsiteX97" fmla="*/ 644488 w 3024845"/>
                <a:gd name="connsiteY97" fmla="*/ 743652 h 1166887"/>
                <a:gd name="connsiteX98" fmla="*/ 644488 w 3024845"/>
                <a:gd name="connsiteY98" fmla="*/ 711225 h 1166887"/>
                <a:gd name="connsiteX99" fmla="*/ 645501 w 3024845"/>
                <a:gd name="connsiteY99" fmla="*/ 711225 h 1166887"/>
                <a:gd name="connsiteX100" fmla="*/ 652595 w 3024845"/>
                <a:gd name="connsiteY100" fmla="*/ 711225 h 1166887"/>
                <a:gd name="connsiteX101" fmla="*/ 652595 w 3024845"/>
                <a:gd name="connsiteY101" fmla="*/ 709334 h 1166887"/>
                <a:gd name="connsiteX102" fmla="*/ 652595 w 3024845"/>
                <a:gd name="connsiteY102" fmla="*/ 696093 h 1166887"/>
                <a:gd name="connsiteX103" fmla="*/ 651328 w 3024845"/>
                <a:gd name="connsiteY103" fmla="*/ 694471 h 1166887"/>
                <a:gd name="connsiteX104" fmla="*/ 656648 w 3024845"/>
                <a:gd name="connsiteY104" fmla="*/ 683122 h 1166887"/>
                <a:gd name="connsiteX105" fmla="*/ 664755 w 3024845"/>
                <a:gd name="connsiteY105" fmla="*/ 711225 h 1166887"/>
                <a:gd name="connsiteX106" fmla="*/ 665515 w 3024845"/>
                <a:gd name="connsiteY106" fmla="*/ 711225 h 1166887"/>
                <a:gd name="connsiteX107" fmla="*/ 670835 w 3024845"/>
                <a:gd name="connsiteY107" fmla="*/ 711225 h 1166887"/>
                <a:gd name="connsiteX108" fmla="*/ 670835 w 3024845"/>
                <a:gd name="connsiteY108" fmla="*/ 605298 h 1166887"/>
                <a:gd name="connsiteX109" fmla="*/ 672355 w 3024845"/>
                <a:gd name="connsiteY109" fmla="*/ 605298 h 1166887"/>
                <a:gd name="connsiteX110" fmla="*/ 682995 w 3024845"/>
                <a:gd name="connsiteY110" fmla="*/ 605298 h 1166887"/>
                <a:gd name="connsiteX111" fmla="*/ 682995 w 3024845"/>
                <a:gd name="connsiteY111" fmla="*/ 557739 h 1166887"/>
                <a:gd name="connsiteX112" fmla="*/ 709342 w 3024845"/>
                <a:gd name="connsiteY112" fmla="*/ 557739 h 1166887"/>
                <a:gd name="connsiteX113" fmla="*/ 709342 w 3024845"/>
                <a:gd name="connsiteY113" fmla="*/ 536121 h 1166887"/>
                <a:gd name="connsiteX114" fmla="*/ 743796 w 3024845"/>
                <a:gd name="connsiteY114" fmla="*/ 536121 h 1166887"/>
                <a:gd name="connsiteX115" fmla="*/ 743796 w 3024845"/>
                <a:gd name="connsiteY115" fmla="*/ 538553 h 1166887"/>
                <a:gd name="connsiteX116" fmla="*/ 743796 w 3024845"/>
                <a:gd name="connsiteY116" fmla="*/ 555577 h 1166887"/>
                <a:gd name="connsiteX117" fmla="*/ 746076 w 3024845"/>
                <a:gd name="connsiteY117" fmla="*/ 555577 h 1166887"/>
                <a:gd name="connsiteX118" fmla="*/ 762036 w 3024845"/>
                <a:gd name="connsiteY118" fmla="*/ 555577 h 1166887"/>
                <a:gd name="connsiteX119" fmla="*/ 762036 w 3024845"/>
                <a:gd name="connsiteY119" fmla="*/ 603136 h 1166887"/>
                <a:gd name="connsiteX120" fmla="*/ 763049 w 3024845"/>
                <a:gd name="connsiteY120" fmla="*/ 603136 h 1166887"/>
                <a:gd name="connsiteX121" fmla="*/ 770143 w 3024845"/>
                <a:gd name="connsiteY121" fmla="*/ 603136 h 1166887"/>
                <a:gd name="connsiteX122" fmla="*/ 784330 w 3024845"/>
                <a:gd name="connsiteY122" fmla="*/ 607460 h 1166887"/>
                <a:gd name="connsiteX123" fmla="*/ 784330 w 3024845"/>
                <a:gd name="connsiteY123" fmla="*/ 646372 h 1166887"/>
                <a:gd name="connsiteX124" fmla="*/ 785343 w 3024845"/>
                <a:gd name="connsiteY124" fmla="*/ 646372 h 1166887"/>
                <a:gd name="connsiteX125" fmla="*/ 792436 w 3024845"/>
                <a:gd name="connsiteY125" fmla="*/ 646372 h 1166887"/>
                <a:gd name="connsiteX126" fmla="*/ 792436 w 3024845"/>
                <a:gd name="connsiteY126" fmla="*/ 647993 h 1166887"/>
                <a:gd name="connsiteX127" fmla="*/ 792436 w 3024845"/>
                <a:gd name="connsiteY127" fmla="*/ 659342 h 1166887"/>
                <a:gd name="connsiteX128" fmla="*/ 794463 w 3024845"/>
                <a:gd name="connsiteY128" fmla="*/ 659342 h 1166887"/>
                <a:gd name="connsiteX129" fmla="*/ 808650 w 3024845"/>
                <a:gd name="connsiteY129" fmla="*/ 659342 h 1166887"/>
                <a:gd name="connsiteX130" fmla="*/ 814730 w 3024845"/>
                <a:gd name="connsiteY130" fmla="*/ 665828 h 1166887"/>
                <a:gd name="connsiteX131" fmla="*/ 814730 w 3024845"/>
                <a:gd name="connsiteY131" fmla="*/ 687446 h 1166887"/>
                <a:gd name="connsiteX132" fmla="*/ 817010 w 3024845"/>
                <a:gd name="connsiteY132" fmla="*/ 687446 h 1166887"/>
                <a:gd name="connsiteX133" fmla="*/ 832970 w 3024845"/>
                <a:gd name="connsiteY133" fmla="*/ 687446 h 1166887"/>
                <a:gd name="connsiteX134" fmla="*/ 832970 w 3024845"/>
                <a:gd name="connsiteY134" fmla="*/ 688526 h 1166887"/>
                <a:gd name="connsiteX135" fmla="*/ 832970 w 3024845"/>
                <a:gd name="connsiteY135" fmla="*/ 696093 h 1166887"/>
                <a:gd name="connsiteX136" fmla="*/ 834237 w 3024845"/>
                <a:gd name="connsiteY136" fmla="*/ 696093 h 1166887"/>
                <a:gd name="connsiteX137" fmla="*/ 843104 w 3024845"/>
                <a:gd name="connsiteY137" fmla="*/ 696093 h 1166887"/>
                <a:gd name="connsiteX138" fmla="*/ 843104 w 3024845"/>
                <a:gd name="connsiteY138" fmla="*/ 698254 h 1166887"/>
                <a:gd name="connsiteX139" fmla="*/ 843104 w 3024845"/>
                <a:gd name="connsiteY139" fmla="*/ 713387 h 1166887"/>
                <a:gd name="connsiteX140" fmla="*/ 847157 w 3024845"/>
                <a:gd name="connsiteY140" fmla="*/ 711495 h 1166887"/>
                <a:gd name="connsiteX141" fmla="*/ 847157 w 3024845"/>
                <a:gd name="connsiteY141" fmla="*/ 698254 h 1166887"/>
                <a:gd name="connsiteX142" fmla="*/ 848170 w 3024845"/>
                <a:gd name="connsiteY142" fmla="*/ 698254 h 1166887"/>
                <a:gd name="connsiteX143" fmla="*/ 855264 w 3024845"/>
                <a:gd name="connsiteY143" fmla="*/ 698254 h 1166887"/>
                <a:gd name="connsiteX144" fmla="*/ 855264 w 3024845"/>
                <a:gd name="connsiteY144" fmla="*/ 699876 h 1166887"/>
                <a:gd name="connsiteX145" fmla="*/ 855264 w 3024845"/>
                <a:gd name="connsiteY145" fmla="*/ 711225 h 1166887"/>
                <a:gd name="connsiteX146" fmla="*/ 856024 w 3024845"/>
                <a:gd name="connsiteY146" fmla="*/ 711225 h 1166887"/>
                <a:gd name="connsiteX147" fmla="*/ 861344 w 3024845"/>
                <a:gd name="connsiteY147" fmla="*/ 711225 h 1166887"/>
                <a:gd name="connsiteX148" fmla="*/ 909984 w 3024845"/>
                <a:gd name="connsiteY148" fmla="*/ 706902 h 1166887"/>
                <a:gd name="connsiteX149" fmla="*/ 909984 w 3024845"/>
                <a:gd name="connsiteY149" fmla="*/ 708253 h 1166887"/>
                <a:gd name="connsiteX150" fmla="*/ 909984 w 3024845"/>
                <a:gd name="connsiteY150" fmla="*/ 717710 h 1166887"/>
                <a:gd name="connsiteX151" fmla="*/ 910744 w 3024845"/>
                <a:gd name="connsiteY151" fmla="*/ 717710 h 1166887"/>
                <a:gd name="connsiteX152" fmla="*/ 916065 w 3024845"/>
                <a:gd name="connsiteY152" fmla="*/ 717710 h 1166887"/>
                <a:gd name="connsiteX153" fmla="*/ 916065 w 3024845"/>
                <a:gd name="connsiteY153" fmla="*/ 719872 h 1166887"/>
                <a:gd name="connsiteX154" fmla="*/ 916065 w 3024845"/>
                <a:gd name="connsiteY154" fmla="*/ 735005 h 1166887"/>
                <a:gd name="connsiteX155" fmla="*/ 918091 w 3024845"/>
                <a:gd name="connsiteY155" fmla="*/ 733654 h 1166887"/>
                <a:gd name="connsiteX156" fmla="*/ 932278 w 3024845"/>
                <a:gd name="connsiteY156" fmla="*/ 724196 h 1166887"/>
                <a:gd name="connsiteX157" fmla="*/ 938358 w 3024845"/>
                <a:gd name="connsiteY157" fmla="*/ 683122 h 1166887"/>
                <a:gd name="connsiteX158" fmla="*/ 939118 w 3024845"/>
                <a:gd name="connsiteY158" fmla="*/ 682852 h 1166887"/>
                <a:gd name="connsiteX159" fmla="*/ 944438 w 3024845"/>
                <a:gd name="connsiteY159" fmla="*/ 680960 h 1166887"/>
                <a:gd name="connsiteX160" fmla="*/ 946465 w 3024845"/>
                <a:gd name="connsiteY160" fmla="*/ 611783 h 1166887"/>
                <a:gd name="connsiteX161" fmla="*/ 948492 w 3024845"/>
                <a:gd name="connsiteY161" fmla="*/ 680960 h 1166887"/>
                <a:gd name="connsiteX162" fmla="*/ 949252 w 3024845"/>
                <a:gd name="connsiteY162" fmla="*/ 681230 h 1166887"/>
                <a:gd name="connsiteX163" fmla="*/ 954572 w 3024845"/>
                <a:gd name="connsiteY163" fmla="*/ 683122 h 1166887"/>
                <a:gd name="connsiteX164" fmla="*/ 954572 w 3024845"/>
                <a:gd name="connsiteY164" fmla="*/ 596651 h 1166887"/>
                <a:gd name="connsiteX165" fmla="*/ 958625 w 3024845"/>
                <a:gd name="connsiteY165" fmla="*/ 564224 h 1166887"/>
                <a:gd name="connsiteX166" fmla="*/ 997132 w 3024845"/>
                <a:gd name="connsiteY166" fmla="*/ 564224 h 1166887"/>
                <a:gd name="connsiteX167" fmla="*/ 997132 w 3024845"/>
                <a:gd name="connsiteY167" fmla="*/ 596651 h 1166887"/>
                <a:gd name="connsiteX168" fmla="*/ 997892 w 3024845"/>
                <a:gd name="connsiteY168" fmla="*/ 596651 h 1166887"/>
                <a:gd name="connsiteX169" fmla="*/ 1003212 w 3024845"/>
                <a:gd name="connsiteY169" fmla="*/ 596651 h 1166887"/>
                <a:gd name="connsiteX170" fmla="*/ 1003212 w 3024845"/>
                <a:gd name="connsiteY170" fmla="*/ 514503 h 1166887"/>
                <a:gd name="connsiteX171" fmla="*/ 1004986 w 3024845"/>
                <a:gd name="connsiteY171" fmla="*/ 514503 h 1166887"/>
                <a:gd name="connsiteX172" fmla="*/ 1017399 w 3024845"/>
                <a:gd name="connsiteY172" fmla="*/ 514503 h 1166887"/>
                <a:gd name="connsiteX173" fmla="*/ 1017399 w 3024845"/>
                <a:gd name="connsiteY173" fmla="*/ 512612 h 1166887"/>
                <a:gd name="connsiteX174" fmla="*/ 1017399 w 3024845"/>
                <a:gd name="connsiteY174" fmla="*/ 499371 h 1166887"/>
                <a:gd name="connsiteX175" fmla="*/ 1039693 w 3024845"/>
                <a:gd name="connsiteY175" fmla="*/ 499371 h 1166887"/>
                <a:gd name="connsiteX176" fmla="*/ 1039693 w 3024845"/>
                <a:gd name="connsiteY176" fmla="*/ 498290 h 1166887"/>
                <a:gd name="connsiteX177" fmla="*/ 1039693 w 3024845"/>
                <a:gd name="connsiteY177" fmla="*/ 490724 h 1166887"/>
                <a:gd name="connsiteX178" fmla="*/ 1041466 w 3024845"/>
                <a:gd name="connsiteY178" fmla="*/ 490724 h 1166887"/>
                <a:gd name="connsiteX179" fmla="*/ 1053880 w 3024845"/>
                <a:gd name="connsiteY179" fmla="*/ 490724 h 1166887"/>
                <a:gd name="connsiteX180" fmla="*/ 1053880 w 3024845"/>
                <a:gd name="connsiteY180" fmla="*/ 491805 h 1166887"/>
                <a:gd name="connsiteX181" fmla="*/ 1053880 w 3024845"/>
                <a:gd name="connsiteY181" fmla="*/ 499371 h 1166887"/>
                <a:gd name="connsiteX182" fmla="*/ 1054640 w 3024845"/>
                <a:gd name="connsiteY182" fmla="*/ 499371 h 1166887"/>
                <a:gd name="connsiteX183" fmla="*/ 1059960 w 3024845"/>
                <a:gd name="connsiteY183" fmla="*/ 499371 h 1166887"/>
                <a:gd name="connsiteX184" fmla="*/ 1070093 w 3024845"/>
                <a:gd name="connsiteY184" fmla="*/ 495047 h 1166887"/>
                <a:gd name="connsiteX185" fmla="*/ 1074146 w 3024845"/>
                <a:gd name="connsiteY185" fmla="*/ 498290 h 1166887"/>
                <a:gd name="connsiteX186" fmla="*/ 1074146 w 3024845"/>
                <a:gd name="connsiteY186" fmla="*/ 490724 h 1166887"/>
                <a:gd name="connsiteX187" fmla="*/ 1076426 w 3024845"/>
                <a:gd name="connsiteY187" fmla="*/ 490724 h 1166887"/>
                <a:gd name="connsiteX188" fmla="*/ 1092387 w 3024845"/>
                <a:gd name="connsiteY188" fmla="*/ 490724 h 1166887"/>
                <a:gd name="connsiteX189" fmla="*/ 1092387 w 3024845"/>
                <a:gd name="connsiteY189" fmla="*/ 491805 h 1166887"/>
                <a:gd name="connsiteX190" fmla="*/ 1092387 w 3024845"/>
                <a:gd name="connsiteY190" fmla="*/ 499371 h 1166887"/>
                <a:gd name="connsiteX191" fmla="*/ 1122787 w 3024845"/>
                <a:gd name="connsiteY191" fmla="*/ 499371 h 1166887"/>
                <a:gd name="connsiteX192" fmla="*/ 1122787 w 3024845"/>
                <a:gd name="connsiteY192" fmla="*/ 500992 h 1166887"/>
                <a:gd name="connsiteX193" fmla="*/ 1122787 w 3024845"/>
                <a:gd name="connsiteY193" fmla="*/ 512342 h 1166887"/>
                <a:gd name="connsiteX194" fmla="*/ 1149134 w 3024845"/>
                <a:gd name="connsiteY194" fmla="*/ 512342 h 1166887"/>
                <a:gd name="connsiteX195" fmla="*/ 1149134 w 3024845"/>
                <a:gd name="connsiteY195" fmla="*/ 542606 h 1166887"/>
                <a:gd name="connsiteX196" fmla="*/ 1149894 w 3024845"/>
                <a:gd name="connsiteY196" fmla="*/ 542606 h 1166887"/>
                <a:gd name="connsiteX197" fmla="*/ 1155214 w 3024845"/>
                <a:gd name="connsiteY197" fmla="*/ 542606 h 1166887"/>
                <a:gd name="connsiteX198" fmla="*/ 1155214 w 3024845"/>
                <a:gd name="connsiteY198" fmla="*/ 543687 h 1166887"/>
                <a:gd name="connsiteX199" fmla="*/ 1155214 w 3024845"/>
                <a:gd name="connsiteY199" fmla="*/ 551254 h 1166887"/>
                <a:gd name="connsiteX200" fmla="*/ 1159268 w 3024845"/>
                <a:gd name="connsiteY200" fmla="*/ 581518 h 1166887"/>
                <a:gd name="connsiteX201" fmla="*/ 1160028 w 3024845"/>
                <a:gd name="connsiteY201" fmla="*/ 581518 h 1166887"/>
                <a:gd name="connsiteX202" fmla="*/ 1165348 w 3024845"/>
                <a:gd name="connsiteY202" fmla="*/ 581518 h 1166887"/>
                <a:gd name="connsiteX203" fmla="*/ 1165348 w 3024845"/>
                <a:gd name="connsiteY203" fmla="*/ 582329 h 1166887"/>
                <a:gd name="connsiteX204" fmla="*/ 1165348 w 3024845"/>
                <a:gd name="connsiteY204" fmla="*/ 588004 h 1166887"/>
                <a:gd name="connsiteX205" fmla="*/ 1166361 w 3024845"/>
                <a:gd name="connsiteY205" fmla="*/ 588004 h 1166887"/>
                <a:gd name="connsiteX206" fmla="*/ 1173454 w 3024845"/>
                <a:gd name="connsiteY206" fmla="*/ 588004 h 1166887"/>
                <a:gd name="connsiteX207" fmla="*/ 1173454 w 3024845"/>
                <a:gd name="connsiteY207" fmla="*/ 618269 h 1166887"/>
                <a:gd name="connsiteX208" fmla="*/ 1175481 w 3024845"/>
                <a:gd name="connsiteY208" fmla="*/ 618269 h 1166887"/>
                <a:gd name="connsiteX209" fmla="*/ 1189668 w 3024845"/>
                <a:gd name="connsiteY209" fmla="*/ 618269 h 1166887"/>
                <a:gd name="connsiteX210" fmla="*/ 1189668 w 3024845"/>
                <a:gd name="connsiteY210" fmla="*/ 642048 h 1166887"/>
                <a:gd name="connsiteX211" fmla="*/ 1191695 w 3024845"/>
                <a:gd name="connsiteY211" fmla="*/ 643669 h 1166887"/>
                <a:gd name="connsiteX212" fmla="*/ 1191695 w 3024845"/>
                <a:gd name="connsiteY212" fmla="*/ 655019 h 1166887"/>
                <a:gd name="connsiteX213" fmla="*/ 1192455 w 3024845"/>
                <a:gd name="connsiteY213" fmla="*/ 655019 h 1166887"/>
                <a:gd name="connsiteX214" fmla="*/ 1197775 w 3024845"/>
                <a:gd name="connsiteY214" fmla="*/ 655019 h 1166887"/>
                <a:gd name="connsiteX215" fmla="*/ 1197775 w 3024845"/>
                <a:gd name="connsiteY215" fmla="*/ 678798 h 1166887"/>
                <a:gd name="connsiteX216" fmla="*/ 1199041 w 3024845"/>
                <a:gd name="connsiteY216" fmla="*/ 678798 h 1166887"/>
                <a:gd name="connsiteX217" fmla="*/ 1207908 w 3024845"/>
                <a:gd name="connsiteY217" fmla="*/ 678798 h 1166887"/>
                <a:gd name="connsiteX218" fmla="*/ 1209935 w 3024845"/>
                <a:gd name="connsiteY218" fmla="*/ 682852 h 1166887"/>
                <a:gd name="connsiteX219" fmla="*/ 1209935 w 3024845"/>
                <a:gd name="connsiteY219" fmla="*/ 696093 h 1166887"/>
                <a:gd name="connsiteX220" fmla="*/ 1211455 w 3024845"/>
                <a:gd name="connsiteY220" fmla="*/ 694201 h 1166887"/>
                <a:gd name="connsiteX221" fmla="*/ 1222095 w 3024845"/>
                <a:gd name="connsiteY221" fmla="*/ 680960 h 1166887"/>
                <a:gd name="connsiteX222" fmla="*/ 1250469 w 3024845"/>
                <a:gd name="connsiteY222" fmla="*/ 680960 h 1166887"/>
                <a:gd name="connsiteX223" fmla="*/ 1250469 w 3024845"/>
                <a:gd name="connsiteY223" fmla="*/ 767431 h 1166887"/>
                <a:gd name="connsiteX224" fmla="*/ 1251229 w 3024845"/>
                <a:gd name="connsiteY224" fmla="*/ 767431 h 1166887"/>
                <a:gd name="connsiteX225" fmla="*/ 1256549 w 3024845"/>
                <a:gd name="connsiteY225" fmla="*/ 767431 h 1166887"/>
                <a:gd name="connsiteX226" fmla="*/ 1257309 w 3024845"/>
                <a:gd name="connsiteY226" fmla="*/ 766080 h 1166887"/>
                <a:gd name="connsiteX227" fmla="*/ 1262629 w 3024845"/>
                <a:gd name="connsiteY227" fmla="*/ 756622 h 1166887"/>
                <a:gd name="connsiteX228" fmla="*/ 1262629 w 3024845"/>
                <a:gd name="connsiteY228" fmla="*/ 758514 h 1166887"/>
                <a:gd name="connsiteX229" fmla="*/ 1262629 w 3024845"/>
                <a:gd name="connsiteY229" fmla="*/ 771755 h 1166887"/>
                <a:gd name="connsiteX230" fmla="*/ 1266682 w 3024845"/>
                <a:gd name="connsiteY230" fmla="*/ 726358 h 1166887"/>
                <a:gd name="connsiteX231" fmla="*/ 1267442 w 3024845"/>
                <a:gd name="connsiteY231" fmla="*/ 726358 h 1166887"/>
                <a:gd name="connsiteX232" fmla="*/ 1272762 w 3024845"/>
                <a:gd name="connsiteY232" fmla="*/ 726358 h 1166887"/>
                <a:gd name="connsiteX233" fmla="*/ 1272762 w 3024845"/>
                <a:gd name="connsiteY233" fmla="*/ 661504 h 1166887"/>
                <a:gd name="connsiteX234" fmla="*/ 1273776 w 3024845"/>
                <a:gd name="connsiteY234" fmla="*/ 661504 h 1166887"/>
                <a:gd name="connsiteX235" fmla="*/ 1280869 w 3024845"/>
                <a:gd name="connsiteY235" fmla="*/ 661504 h 1166887"/>
                <a:gd name="connsiteX236" fmla="*/ 1293029 w 3024845"/>
                <a:gd name="connsiteY236" fmla="*/ 618269 h 1166887"/>
                <a:gd name="connsiteX237" fmla="*/ 1294296 w 3024845"/>
                <a:gd name="connsiteY237" fmla="*/ 618269 h 1166887"/>
                <a:gd name="connsiteX238" fmla="*/ 1303163 w 3024845"/>
                <a:gd name="connsiteY238" fmla="*/ 618269 h 1166887"/>
                <a:gd name="connsiteX239" fmla="*/ 1313296 w 3024845"/>
                <a:gd name="connsiteY239" fmla="*/ 661504 h 1166887"/>
                <a:gd name="connsiteX240" fmla="*/ 1314309 w 3024845"/>
                <a:gd name="connsiteY240" fmla="*/ 661504 h 1166887"/>
                <a:gd name="connsiteX241" fmla="*/ 1321403 w 3024845"/>
                <a:gd name="connsiteY241" fmla="*/ 661504 h 1166887"/>
                <a:gd name="connsiteX242" fmla="*/ 1321403 w 3024845"/>
                <a:gd name="connsiteY242" fmla="*/ 700416 h 1166887"/>
                <a:gd name="connsiteX243" fmla="*/ 1323176 w 3024845"/>
                <a:gd name="connsiteY243" fmla="*/ 700416 h 1166887"/>
                <a:gd name="connsiteX244" fmla="*/ 1335590 w 3024845"/>
                <a:gd name="connsiteY244" fmla="*/ 700416 h 1166887"/>
                <a:gd name="connsiteX245" fmla="*/ 1335590 w 3024845"/>
                <a:gd name="connsiteY245" fmla="*/ 702578 h 1166887"/>
                <a:gd name="connsiteX246" fmla="*/ 1335590 w 3024845"/>
                <a:gd name="connsiteY246" fmla="*/ 717710 h 1166887"/>
                <a:gd name="connsiteX247" fmla="*/ 1339643 w 3024845"/>
                <a:gd name="connsiteY247" fmla="*/ 715549 h 1166887"/>
                <a:gd name="connsiteX248" fmla="*/ 1339643 w 3024845"/>
                <a:gd name="connsiteY248" fmla="*/ 700416 h 1166887"/>
                <a:gd name="connsiteX249" fmla="*/ 1341163 w 3024845"/>
                <a:gd name="connsiteY249" fmla="*/ 700416 h 1166887"/>
                <a:gd name="connsiteX250" fmla="*/ 1351803 w 3024845"/>
                <a:gd name="connsiteY250" fmla="*/ 700416 h 1166887"/>
                <a:gd name="connsiteX251" fmla="*/ 1351803 w 3024845"/>
                <a:gd name="connsiteY251" fmla="*/ 702037 h 1166887"/>
                <a:gd name="connsiteX252" fmla="*/ 1351803 w 3024845"/>
                <a:gd name="connsiteY252" fmla="*/ 713387 h 1166887"/>
                <a:gd name="connsiteX253" fmla="*/ 1382204 w 3024845"/>
                <a:gd name="connsiteY253" fmla="*/ 713387 h 1166887"/>
                <a:gd name="connsiteX254" fmla="*/ 1382204 w 3024845"/>
                <a:gd name="connsiteY254" fmla="*/ 676637 h 1166887"/>
                <a:gd name="connsiteX255" fmla="*/ 1383470 w 3024845"/>
                <a:gd name="connsiteY255" fmla="*/ 676637 h 1166887"/>
                <a:gd name="connsiteX256" fmla="*/ 1392337 w 3024845"/>
                <a:gd name="connsiteY256" fmla="*/ 676637 h 1166887"/>
                <a:gd name="connsiteX257" fmla="*/ 1392337 w 3024845"/>
                <a:gd name="connsiteY257" fmla="*/ 698254 h 1166887"/>
                <a:gd name="connsiteX258" fmla="*/ 1394364 w 3024845"/>
                <a:gd name="connsiteY258" fmla="*/ 665828 h 1166887"/>
                <a:gd name="connsiteX259" fmla="*/ 1416657 w 3024845"/>
                <a:gd name="connsiteY259" fmla="*/ 665828 h 1166887"/>
                <a:gd name="connsiteX260" fmla="*/ 1416657 w 3024845"/>
                <a:gd name="connsiteY260" fmla="*/ 664206 h 1166887"/>
                <a:gd name="connsiteX261" fmla="*/ 1416657 w 3024845"/>
                <a:gd name="connsiteY261" fmla="*/ 652857 h 1166887"/>
                <a:gd name="connsiteX262" fmla="*/ 1417417 w 3024845"/>
                <a:gd name="connsiteY262" fmla="*/ 652857 h 1166887"/>
                <a:gd name="connsiteX263" fmla="*/ 1422737 w 3024845"/>
                <a:gd name="connsiteY263" fmla="*/ 652857 h 1166887"/>
                <a:gd name="connsiteX264" fmla="*/ 1422737 w 3024845"/>
                <a:gd name="connsiteY264" fmla="*/ 650966 h 1166887"/>
                <a:gd name="connsiteX265" fmla="*/ 1422737 w 3024845"/>
                <a:gd name="connsiteY265" fmla="*/ 637725 h 1166887"/>
                <a:gd name="connsiteX266" fmla="*/ 1426791 w 3024845"/>
                <a:gd name="connsiteY266" fmla="*/ 644210 h 1166887"/>
                <a:gd name="connsiteX267" fmla="*/ 1429071 w 3024845"/>
                <a:gd name="connsiteY267" fmla="*/ 644210 h 1166887"/>
                <a:gd name="connsiteX268" fmla="*/ 1445031 w 3024845"/>
                <a:gd name="connsiteY268" fmla="*/ 644210 h 1166887"/>
                <a:gd name="connsiteX269" fmla="*/ 1445031 w 3024845"/>
                <a:gd name="connsiteY269" fmla="*/ 643399 h 1166887"/>
                <a:gd name="connsiteX270" fmla="*/ 1445031 w 3024845"/>
                <a:gd name="connsiteY270" fmla="*/ 637725 h 1166887"/>
                <a:gd name="connsiteX271" fmla="*/ 1445791 w 3024845"/>
                <a:gd name="connsiteY271" fmla="*/ 637725 h 1166887"/>
                <a:gd name="connsiteX272" fmla="*/ 1451111 w 3024845"/>
                <a:gd name="connsiteY272" fmla="*/ 637725 h 1166887"/>
                <a:gd name="connsiteX273" fmla="*/ 1451111 w 3024845"/>
                <a:gd name="connsiteY273" fmla="*/ 639076 h 1166887"/>
                <a:gd name="connsiteX274" fmla="*/ 1451111 w 3024845"/>
                <a:gd name="connsiteY274" fmla="*/ 648534 h 1166887"/>
                <a:gd name="connsiteX275" fmla="*/ 1489618 w 3024845"/>
                <a:gd name="connsiteY275" fmla="*/ 648534 h 1166887"/>
                <a:gd name="connsiteX276" fmla="*/ 1489618 w 3024845"/>
                <a:gd name="connsiteY276" fmla="*/ 786887 h 1166887"/>
                <a:gd name="connsiteX277" fmla="*/ 1491138 w 3024845"/>
                <a:gd name="connsiteY277" fmla="*/ 786887 h 1166887"/>
                <a:gd name="connsiteX278" fmla="*/ 1501778 w 3024845"/>
                <a:gd name="connsiteY278" fmla="*/ 786887 h 1166887"/>
                <a:gd name="connsiteX279" fmla="*/ 1501778 w 3024845"/>
                <a:gd name="connsiteY279" fmla="*/ 773917 h 1166887"/>
                <a:gd name="connsiteX280" fmla="*/ 1505832 w 3024845"/>
                <a:gd name="connsiteY280" fmla="*/ 773917 h 1166887"/>
                <a:gd name="connsiteX281" fmla="*/ 1505832 w 3024845"/>
                <a:gd name="connsiteY281" fmla="*/ 786887 h 1166887"/>
                <a:gd name="connsiteX282" fmla="*/ 1536232 w 3024845"/>
                <a:gd name="connsiteY282" fmla="*/ 786887 h 1166887"/>
                <a:gd name="connsiteX283" fmla="*/ 1536232 w 3024845"/>
                <a:gd name="connsiteY283" fmla="*/ 756622 h 1166887"/>
                <a:gd name="connsiteX284" fmla="*/ 1548392 w 3024845"/>
                <a:gd name="connsiteY284" fmla="*/ 756622 h 1166887"/>
                <a:gd name="connsiteX285" fmla="*/ 1560552 w 3024845"/>
                <a:gd name="connsiteY285" fmla="*/ 754461 h 1166887"/>
                <a:gd name="connsiteX286" fmla="*/ 1564606 w 3024845"/>
                <a:gd name="connsiteY286" fmla="*/ 756622 h 1166887"/>
                <a:gd name="connsiteX287" fmla="*/ 1574739 w 3024845"/>
                <a:gd name="connsiteY287" fmla="*/ 756622 h 1166887"/>
                <a:gd name="connsiteX288" fmla="*/ 1574739 w 3024845"/>
                <a:gd name="connsiteY288" fmla="*/ 786887 h 1166887"/>
                <a:gd name="connsiteX289" fmla="*/ 1582846 w 3024845"/>
                <a:gd name="connsiteY289" fmla="*/ 786887 h 1166887"/>
                <a:gd name="connsiteX290" fmla="*/ 1582846 w 3024845"/>
                <a:gd name="connsiteY290" fmla="*/ 804182 h 1166887"/>
                <a:gd name="connsiteX291" fmla="*/ 1592182 w 3024845"/>
                <a:gd name="connsiteY291" fmla="*/ 805087 h 1166887"/>
                <a:gd name="connsiteX292" fmla="*/ 1605140 w 3024845"/>
                <a:gd name="connsiteY292" fmla="*/ 805087 h 1166887"/>
                <a:gd name="connsiteX293" fmla="*/ 1605140 w 3024845"/>
                <a:gd name="connsiteY293" fmla="*/ 789049 h 1166887"/>
                <a:gd name="connsiteX294" fmla="*/ 1673096 w 3024845"/>
                <a:gd name="connsiteY294" fmla="*/ 789049 h 1166887"/>
                <a:gd name="connsiteX295" fmla="*/ 1673096 w 3024845"/>
                <a:gd name="connsiteY295" fmla="*/ 703796 h 1166887"/>
                <a:gd name="connsiteX296" fmla="*/ 1745104 w 3024845"/>
                <a:gd name="connsiteY296" fmla="*/ 703796 h 1166887"/>
                <a:gd name="connsiteX297" fmla="*/ 1745104 w 3024845"/>
                <a:gd name="connsiteY297" fmla="*/ 782564 h 1166887"/>
                <a:gd name="connsiteX298" fmla="*/ 1747008 w 3024845"/>
                <a:gd name="connsiteY298" fmla="*/ 782564 h 1166887"/>
                <a:gd name="connsiteX299" fmla="*/ 1748250 w 3024845"/>
                <a:gd name="connsiteY299" fmla="*/ 805087 h 1166887"/>
                <a:gd name="connsiteX300" fmla="*/ 1757926 w 3024845"/>
                <a:gd name="connsiteY300" fmla="*/ 805087 h 1166887"/>
                <a:gd name="connsiteX301" fmla="*/ 1759168 w 3024845"/>
                <a:gd name="connsiteY301" fmla="*/ 782564 h 1166887"/>
                <a:gd name="connsiteX302" fmla="*/ 1765248 w 3024845"/>
                <a:gd name="connsiteY302" fmla="*/ 782564 h 1166887"/>
                <a:gd name="connsiteX303" fmla="*/ 1766490 w 3024845"/>
                <a:gd name="connsiteY303" fmla="*/ 805087 h 1166887"/>
                <a:gd name="connsiteX304" fmla="*/ 1817112 w 3024845"/>
                <a:gd name="connsiteY304" fmla="*/ 805087 h 1166887"/>
                <a:gd name="connsiteX305" fmla="*/ 1817112 w 3024845"/>
                <a:gd name="connsiteY305" fmla="*/ 642059 h 1166887"/>
                <a:gd name="connsiteX306" fmla="*/ 2014439 w 3024845"/>
                <a:gd name="connsiteY306" fmla="*/ 642059 h 1166887"/>
                <a:gd name="connsiteX307" fmla="*/ 2014439 w 3024845"/>
                <a:gd name="connsiteY307" fmla="*/ 805087 h 1166887"/>
                <a:gd name="connsiteX308" fmla="*/ 2033136 w 3024845"/>
                <a:gd name="connsiteY308" fmla="*/ 805087 h 1166887"/>
                <a:gd name="connsiteX309" fmla="*/ 2033136 w 3024845"/>
                <a:gd name="connsiteY309" fmla="*/ 722394 h 1166887"/>
                <a:gd name="connsiteX310" fmla="*/ 2128256 w 3024845"/>
                <a:gd name="connsiteY310" fmla="*/ 722394 h 1166887"/>
                <a:gd name="connsiteX311" fmla="*/ 2140186 w 3024845"/>
                <a:gd name="connsiteY311" fmla="*/ 404253 h 1166887"/>
                <a:gd name="connsiteX312" fmla="*/ 2128026 w 3024845"/>
                <a:gd name="connsiteY312" fmla="*/ 382635 h 1166887"/>
                <a:gd name="connsiteX313" fmla="*/ 2121946 w 3024845"/>
                <a:gd name="connsiteY313" fmla="*/ 378311 h 1166887"/>
                <a:gd name="connsiteX314" fmla="*/ 2130053 w 3024845"/>
                <a:gd name="connsiteY314" fmla="*/ 354532 h 1166887"/>
                <a:gd name="connsiteX315" fmla="*/ 2130053 w 3024845"/>
                <a:gd name="connsiteY315" fmla="*/ 337238 h 1166887"/>
                <a:gd name="connsiteX316" fmla="*/ 2144240 w 3024845"/>
                <a:gd name="connsiteY316" fmla="*/ 337238 h 1166887"/>
                <a:gd name="connsiteX317" fmla="*/ 2144240 w 3024845"/>
                <a:gd name="connsiteY317" fmla="*/ 315620 h 1166887"/>
                <a:gd name="connsiteX318" fmla="*/ 2146266 w 3024845"/>
                <a:gd name="connsiteY318" fmla="*/ 311296 h 1166887"/>
                <a:gd name="connsiteX319" fmla="*/ 2146266 w 3024845"/>
                <a:gd name="connsiteY319" fmla="*/ 233472 h 1166887"/>
                <a:gd name="connsiteX320" fmla="*/ 2144240 w 3024845"/>
                <a:gd name="connsiteY320" fmla="*/ 226987 h 1166887"/>
                <a:gd name="connsiteX321" fmla="*/ 2150320 w 3024845"/>
                <a:gd name="connsiteY321" fmla="*/ 220501 h 1166887"/>
                <a:gd name="connsiteX322" fmla="*/ 2150320 w 3024845"/>
                <a:gd name="connsiteY322" fmla="*/ 162133 h 1166887"/>
                <a:gd name="connsiteX323" fmla="*/ 2152346 w 3024845"/>
                <a:gd name="connsiteY323" fmla="*/ 157810 h 1166887"/>
                <a:gd name="connsiteX324" fmla="*/ 2152346 w 3024845"/>
                <a:gd name="connsiteY324" fmla="*/ 101604 h 1166887"/>
                <a:gd name="connsiteX325" fmla="*/ 2154373 w 3024845"/>
                <a:gd name="connsiteY325" fmla="*/ 82148 h 1166887"/>
                <a:gd name="connsiteX326" fmla="*/ 2158427 w 3024845"/>
                <a:gd name="connsiteY326" fmla="*/ 99442 h 1166887"/>
                <a:gd name="connsiteX327" fmla="*/ 2160453 w 3024845"/>
                <a:gd name="connsiteY327" fmla="*/ 157810 h 1166887"/>
                <a:gd name="connsiteX328" fmla="*/ 2162480 w 3024845"/>
                <a:gd name="connsiteY328" fmla="*/ 220501 h 1166887"/>
                <a:gd name="connsiteX329" fmla="*/ 2168560 w 3024845"/>
                <a:gd name="connsiteY329" fmla="*/ 226987 h 1166887"/>
                <a:gd name="connsiteX330" fmla="*/ 2166533 w 3024845"/>
                <a:gd name="connsiteY330" fmla="*/ 233472 h 1166887"/>
                <a:gd name="connsiteX331" fmla="*/ 2166533 w 3024845"/>
                <a:gd name="connsiteY331" fmla="*/ 311296 h 1166887"/>
                <a:gd name="connsiteX332" fmla="*/ 2168560 w 3024845"/>
                <a:gd name="connsiteY332" fmla="*/ 315620 h 1166887"/>
                <a:gd name="connsiteX333" fmla="*/ 2168560 w 3024845"/>
                <a:gd name="connsiteY333" fmla="*/ 337238 h 1166887"/>
                <a:gd name="connsiteX334" fmla="*/ 2182747 w 3024845"/>
                <a:gd name="connsiteY334" fmla="*/ 337238 h 1166887"/>
                <a:gd name="connsiteX335" fmla="*/ 2182747 w 3024845"/>
                <a:gd name="connsiteY335" fmla="*/ 354532 h 1166887"/>
                <a:gd name="connsiteX336" fmla="*/ 2190854 w 3024845"/>
                <a:gd name="connsiteY336" fmla="*/ 378311 h 1166887"/>
                <a:gd name="connsiteX337" fmla="*/ 2184774 w 3024845"/>
                <a:gd name="connsiteY337" fmla="*/ 382635 h 1166887"/>
                <a:gd name="connsiteX338" fmla="*/ 2172613 w 3024845"/>
                <a:gd name="connsiteY338" fmla="*/ 404253 h 1166887"/>
                <a:gd name="connsiteX339" fmla="*/ 2180720 w 3024845"/>
                <a:gd name="connsiteY339" fmla="*/ 657181 h 1166887"/>
                <a:gd name="connsiteX340" fmla="*/ 2245574 w 3024845"/>
                <a:gd name="connsiteY340" fmla="*/ 657181 h 1166887"/>
                <a:gd name="connsiteX341" fmla="*/ 2245574 w 3024845"/>
                <a:gd name="connsiteY341" fmla="*/ 732843 h 1166887"/>
                <a:gd name="connsiteX342" fmla="*/ 2253681 w 3024845"/>
                <a:gd name="connsiteY342" fmla="*/ 732843 h 1166887"/>
                <a:gd name="connsiteX343" fmla="*/ 2255708 w 3024845"/>
                <a:gd name="connsiteY343" fmla="*/ 726358 h 1166887"/>
                <a:gd name="connsiteX344" fmla="*/ 2261788 w 3024845"/>
                <a:gd name="connsiteY344" fmla="*/ 726358 h 1166887"/>
                <a:gd name="connsiteX345" fmla="*/ 2263815 w 3024845"/>
                <a:gd name="connsiteY345" fmla="*/ 735005 h 1166887"/>
                <a:gd name="connsiteX346" fmla="*/ 2275975 w 3024845"/>
                <a:gd name="connsiteY346" fmla="*/ 735005 h 1166887"/>
                <a:gd name="connsiteX347" fmla="*/ 2275975 w 3024845"/>
                <a:gd name="connsiteY347" fmla="*/ 728519 h 1166887"/>
                <a:gd name="connsiteX348" fmla="*/ 2298268 w 3024845"/>
                <a:gd name="connsiteY348" fmla="*/ 728519 h 1166887"/>
                <a:gd name="connsiteX349" fmla="*/ 2298268 w 3024845"/>
                <a:gd name="connsiteY349" fmla="*/ 735005 h 1166887"/>
                <a:gd name="connsiteX350" fmla="*/ 2318535 w 3024845"/>
                <a:gd name="connsiteY350" fmla="*/ 735005 h 1166887"/>
                <a:gd name="connsiteX351" fmla="*/ 2318535 w 3024845"/>
                <a:gd name="connsiteY351" fmla="*/ 780402 h 1166887"/>
                <a:gd name="connsiteX352" fmla="*/ 2332722 w 3024845"/>
                <a:gd name="connsiteY352" fmla="*/ 780402 h 1166887"/>
                <a:gd name="connsiteX353" fmla="*/ 2332722 w 3024845"/>
                <a:gd name="connsiteY353" fmla="*/ 767431 h 1166887"/>
                <a:gd name="connsiteX354" fmla="*/ 2348936 w 3024845"/>
                <a:gd name="connsiteY354" fmla="*/ 767431 h 1166887"/>
                <a:gd name="connsiteX355" fmla="*/ 2348936 w 3024845"/>
                <a:gd name="connsiteY355" fmla="*/ 588004 h 1166887"/>
                <a:gd name="connsiteX356" fmla="*/ 2355016 w 3024845"/>
                <a:gd name="connsiteY356" fmla="*/ 581518 h 1166887"/>
                <a:gd name="connsiteX357" fmla="*/ 2427977 w 3024845"/>
                <a:gd name="connsiteY357" fmla="*/ 581518 h 1166887"/>
                <a:gd name="connsiteX358" fmla="*/ 2427977 w 3024845"/>
                <a:gd name="connsiteY358" fmla="*/ 590166 h 1166887"/>
                <a:gd name="connsiteX359" fmla="*/ 2438110 w 3024845"/>
                <a:gd name="connsiteY359" fmla="*/ 590166 h 1166887"/>
                <a:gd name="connsiteX360" fmla="*/ 2438110 w 3024845"/>
                <a:gd name="connsiteY360" fmla="*/ 704740 h 1166887"/>
                <a:gd name="connsiteX361" fmla="*/ 2460404 w 3024845"/>
                <a:gd name="connsiteY361" fmla="*/ 704740 h 1166887"/>
                <a:gd name="connsiteX362" fmla="*/ 2460404 w 3024845"/>
                <a:gd name="connsiteY362" fmla="*/ 637725 h 1166887"/>
                <a:gd name="connsiteX363" fmla="*/ 2486751 w 3024845"/>
                <a:gd name="connsiteY363" fmla="*/ 637725 h 1166887"/>
                <a:gd name="connsiteX364" fmla="*/ 2490804 w 3024845"/>
                <a:gd name="connsiteY364" fmla="*/ 633401 h 1166887"/>
                <a:gd name="connsiteX365" fmla="*/ 2498911 w 3024845"/>
                <a:gd name="connsiteY365" fmla="*/ 633401 h 1166887"/>
                <a:gd name="connsiteX366" fmla="*/ 2502964 w 3024845"/>
                <a:gd name="connsiteY366" fmla="*/ 637725 h 1166887"/>
                <a:gd name="connsiteX367" fmla="*/ 2525258 w 3024845"/>
                <a:gd name="connsiteY367" fmla="*/ 637725 h 1166887"/>
                <a:gd name="connsiteX368" fmla="*/ 2525258 w 3024845"/>
                <a:gd name="connsiteY368" fmla="*/ 520989 h 1166887"/>
                <a:gd name="connsiteX369" fmla="*/ 2582005 w 3024845"/>
                <a:gd name="connsiteY369" fmla="*/ 510180 h 1166887"/>
                <a:gd name="connsiteX370" fmla="*/ 2582005 w 3024845"/>
                <a:gd name="connsiteY370" fmla="*/ 511261 h 1166887"/>
                <a:gd name="connsiteX371" fmla="*/ 2582005 w 3024845"/>
                <a:gd name="connsiteY371" fmla="*/ 518827 h 1166887"/>
                <a:gd name="connsiteX372" fmla="*/ 2608352 w 3024845"/>
                <a:gd name="connsiteY372" fmla="*/ 518827 h 1166887"/>
                <a:gd name="connsiteX373" fmla="*/ 2608352 w 3024845"/>
                <a:gd name="connsiteY373" fmla="*/ 773917 h 1166887"/>
                <a:gd name="connsiteX374" fmla="*/ 2630646 w 3024845"/>
                <a:gd name="connsiteY374" fmla="*/ 773917 h 1166887"/>
                <a:gd name="connsiteX375" fmla="*/ 2630646 w 3024845"/>
                <a:gd name="connsiteY375" fmla="*/ 769593 h 1166887"/>
                <a:gd name="connsiteX376" fmla="*/ 2642806 w 3024845"/>
                <a:gd name="connsiteY376" fmla="*/ 769593 h 1166887"/>
                <a:gd name="connsiteX377" fmla="*/ 2642806 w 3024845"/>
                <a:gd name="connsiteY377" fmla="*/ 773917 h 1166887"/>
                <a:gd name="connsiteX378" fmla="*/ 2667126 w 3024845"/>
                <a:gd name="connsiteY378" fmla="*/ 773917 h 1166887"/>
                <a:gd name="connsiteX379" fmla="*/ 2667126 w 3024845"/>
                <a:gd name="connsiteY379" fmla="*/ 760946 h 1166887"/>
                <a:gd name="connsiteX380" fmla="*/ 2695500 w 3024845"/>
                <a:gd name="connsiteY380" fmla="*/ 760946 h 1166887"/>
                <a:gd name="connsiteX381" fmla="*/ 2707660 w 3024845"/>
                <a:gd name="connsiteY381" fmla="*/ 756622 h 1166887"/>
                <a:gd name="connsiteX382" fmla="*/ 2727927 w 3024845"/>
                <a:gd name="connsiteY382" fmla="*/ 760946 h 1166887"/>
                <a:gd name="connsiteX383" fmla="*/ 2727927 w 3024845"/>
                <a:gd name="connsiteY383" fmla="*/ 743652 h 1166887"/>
                <a:gd name="connsiteX384" fmla="*/ 2736034 w 3024845"/>
                <a:gd name="connsiteY384" fmla="*/ 743652 h 1166887"/>
                <a:gd name="connsiteX385" fmla="*/ 2736034 w 3024845"/>
                <a:gd name="connsiteY385" fmla="*/ 730681 h 1166887"/>
                <a:gd name="connsiteX386" fmla="*/ 2792781 w 3024845"/>
                <a:gd name="connsiteY386" fmla="*/ 730681 h 1166887"/>
                <a:gd name="connsiteX387" fmla="*/ 2792781 w 3024845"/>
                <a:gd name="connsiteY387" fmla="*/ 700416 h 1166887"/>
                <a:gd name="connsiteX388" fmla="*/ 2811021 w 3024845"/>
                <a:gd name="connsiteY388" fmla="*/ 700416 h 1166887"/>
                <a:gd name="connsiteX389" fmla="*/ 2811021 w 3024845"/>
                <a:gd name="connsiteY389" fmla="*/ 693931 h 1166887"/>
                <a:gd name="connsiteX390" fmla="*/ 2823181 w 3024845"/>
                <a:gd name="connsiteY390" fmla="*/ 693931 h 1166887"/>
                <a:gd name="connsiteX391" fmla="*/ 2823181 w 3024845"/>
                <a:gd name="connsiteY391" fmla="*/ 700416 h 1166887"/>
                <a:gd name="connsiteX392" fmla="*/ 2839395 w 3024845"/>
                <a:gd name="connsiteY392" fmla="*/ 700416 h 1166887"/>
                <a:gd name="connsiteX393" fmla="*/ 2839395 w 3024845"/>
                <a:gd name="connsiteY393" fmla="*/ 750137 h 1166887"/>
                <a:gd name="connsiteX394" fmla="*/ 2871822 w 3024845"/>
                <a:gd name="connsiteY394" fmla="*/ 750137 h 1166887"/>
                <a:gd name="connsiteX395" fmla="*/ 2871822 w 3024845"/>
                <a:gd name="connsiteY395" fmla="*/ 724196 h 1166887"/>
                <a:gd name="connsiteX396" fmla="*/ 2910329 w 3024845"/>
                <a:gd name="connsiteY396" fmla="*/ 724196 h 1166887"/>
                <a:gd name="connsiteX397" fmla="*/ 2910329 w 3024845"/>
                <a:gd name="connsiteY397" fmla="*/ 693931 h 1166887"/>
                <a:gd name="connsiteX398" fmla="*/ 2958970 w 3024845"/>
                <a:gd name="connsiteY398" fmla="*/ 693931 h 1166887"/>
                <a:gd name="connsiteX399" fmla="*/ 2958970 w 3024845"/>
                <a:gd name="connsiteY399" fmla="*/ 805087 h 1166887"/>
                <a:gd name="connsiteX400" fmla="*/ 2958970 w 3024845"/>
                <a:gd name="connsiteY400" fmla="*/ 818866 h 1166887"/>
                <a:gd name="connsiteX401" fmla="*/ 3024845 w 3024845"/>
                <a:gd name="connsiteY401" fmla="*/ 818866 h 1166887"/>
                <a:gd name="connsiteX402" fmla="*/ 3024845 w 3024845"/>
                <a:gd name="connsiteY402" fmla="*/ 1160647 h 1166887"/>
                <a:gd name="connsiteX403" fmla="*/ 145862 w 3024845"/>
                <a:gd name="connsiteY403" fmla="*/ 1160647 h 1166887"/>
                <a:gd name="connsiteX404" fmla="*/ 2054 w 3024845"/>
                <a:gd name="connsiteY404" fmla="*/ 1166887 h 1166887"/>
                <a:gd name="connsiteX405" fmla="*/ 0 w 3024845"/>
                <a:gd name="connsiteY405" fmla="*/ 724196 h 1166887"/>
                <a:gd name="connsiteX406" fmla="*/ 20267 w 3024845"/>
                <a:gd name="connsiteY406" fmla="*/ 724196 h 1166887"/>
                <a:gd name="connsiteX407" fmla="*/ 20774 w 3024845"/>
                <a:gd name="connsiteY407" fmla="*/ 723115 h 1166887"/>
                <a:gd name="connsiteX408" fmla="*/ 24320 w 3024845"/>
                <a:gd name="connsiteY408" fmla="*/ 715549 h 1166887"/>
                <a:gd name="connsiteX409" fmla="*/ 26094 w 3024845"/>
                <a:gd name="connsiteY409" fmla="*/ 715819 h 1166887"/>
                <a:gd name="connsiteX410" fmla="*/ 38507 w 3024845"/>
                <a:gd name="connsiteY410" fmla="*/ 717710 h 1166887"/>
                <a:gd name="connsiteX411" fmla="*/ 39014 w 3024845"/>
                <a:gd name="connsiteY411" fmla="*/ 719062 h 1166887"/>
                <a:gd name="connsiteX412" fmla="*/ 42560 w 3024845"/>
                <a:gd name="connsiteY412" fmla="*/ 728519 h 1166887"/>
                <a:gd name="connsiteX413" fmla="*/ 68907 w 3024845"/>
                <a:gd name="connsiteY413" fmla="*/ 730681 h 1166887"/>
                <a:gd name="connsiteX414" fmla="*/ 68907 w 3024845"/>
                <a:gd name="connsiteY414" fmla="*/ 607460 h 1166887"/>
                <a:gd name="connsiteX415" fmla="*/ 70934 w 3024845"/>
                <a:gd name="connsiteY415" fmla="*/ 607460 h 1166887"/>
                <a:gd name="connsiteX416" fmla="*/ 85121 w 3024845"/>
                <a:gd name="connsiteY416" fmla="*/ 607460 h 1166887"/>
                <a:gd name="connsiteX417" fmla="*/ 85121 w 3024845"/>
                <a:gd name="connsiteY417" fmla="*/ 471268 h 1166887"/>
                <a:gd name="connsiteX418" fmla="*/ 86894 w 3024845"/>
                <a:gd name="connsiteY418" fmla="*/ 471268 h 1166887"/>
                <a:gd name="connsiteX419" fmla="*/ 99308 w 3024845"/>
                <a:gd name="connsiteY419" fmla="*/ 471268 h 1166887"/>
                <a:gd name="connsiteX420" fmla="*/ 99308 w 3024845"/>
                <a:gd name="connsiteY420" fmla="*/ 356694 h 1166887"/>
                <a:gd name="connsiteX421" fmla="*/ 103361 w 3024845"/>
                <a:gd name="connsiteY421" fmla="*/ 328590 h 1166887"/>
                <a:gd name="connsiteX422" fmla="*/ 105388 w 3024845"/>
                <a:gd name="connsiteY422" fmla="*/ 328590 h 1166887"/>
                <a:gd name="connsiteX423" fmla="*/ 119575 w 3024845"/>
                <a:gd name="connsiteY423" fmla="*/ 328590 h 1166887"/>
                <a:gd name="connsiteX424" fmla="*/ 156055 w 3024845"/>
                <a:gd name="connsiteY424" fmla="*/ 246443 h 1166887"/>
                <a:gd name="connsiteX425" fmla="*/ 160109 w 3024845"/>
                <a:gd name="connsiteY425" fmla="*/ 0 h 116688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145862 w 3024845"/>
                <a:gd name="connsiteY403" fmla="*/ 1160647 h 1160647"/>
                <a:gd name="connsiteX404" fmla="*/ 2054 w 3024845"/>
                <a:gd name="connsiteY404" fmla="*/ 1158314 h 1160647"/>
                <a:gd name="connsiteX405" fmla="*/ 0 w 3024845"/>
                <a:gd name="connsiteY405" fmla="*/ 724196 h 1160647"/>
                <a:gd name="connsiteX406" fmla="*/ 20267 w 3024845"/>
                <a:gd name="connsiteY406" fmla="*/ 724196 h 1160647"/>
                <a:gd name="connsiteX407" fmla="*/ 20774 w 3024845"/>
                <a:gd name="connsiteY407" fmla="*/ 723115 h 1160647"/>
                <a:gd name="connsiteX408" fmla="*/ 24320 w 3024845"/>
                <a:gd name="connsiteY408" fmla="*/ 715549 h 1160647"/>
                <a:gd name="connsiteX409" fmla="*/ 26094 w 3024845"/>
                <a:gd name="connsiteY409" fmla="*/ 715819 h 1160647"/>
                <a:gd name="connsiteX410" fmla="*/ 38507 w 3024845"/>
                <a:gd name="connsiteY410" fmla="*/ 717710 h 1160647"/>
                <a:gd name="connsiteX411" fmla="*/ 39014 w 3024845"/>
                <a:gd name="connsiteY411" fmla="*/ 719062 h 1160647"/>
                <a:gd name="connsiteX412" fmla="*/ 42560 w 3024845"/>
                <a:gd name="connsiteY412" fmla="*/ 728519 h 1160647"/>
                <a:gd name="connsiteX413" fmla="*/ 68907 w 3024845"/>
                <a:gd name="connsiteY413" fmla="*/ 730681 h 1160647"/>
                <a:gd name="connsiteX414" fmla="*/ 68907 w 3024845"/>
                <a:gd name="connsiteY414" fmla="*/ 607460 h 1160647"/>
                <a:gd name="connsiteX415" fmla="*/ 70934 w 3024845"/>
                <a:gd name="connsiteY415" fmla="*/ 607460 h 1160647"/>
                <a:gd name="connsiteX416" fmla="*/ 85121 w 3024845"/>
                <a:gd name="connsiteY416" fmla="*/ 607460 h 1160647"/>
                <a:gd name="connsiteX417" fmla="*/ 85121 w 3024845"/>
                <a:gd name="connsiteY417" fmla="*/ 471268 h 1160647"/>
                <a:gd name="connsiteX418" fmla="*/ 86894 w 3024845"/>
                <a:gd name="connsiteY418" fmla="*/ 471268 h 1160647"/>
                <a:gd name="connsiteX419" fmla="*/ 99308 w 3024845"/>
                <a:gd name="connsiteY419" fmla="*/ 471268 h 1160647"/>
                <a:gd name="connsiteX420" fmla="*/ 99308 w 3024845"/>
                <a:gd name="connsiteY420" fmla="*/ 356694 h 1160647"/>
                <a:gd name="connsiteX421" fmla="*/ 103361 w 3024845"/>
                <a:gd name="connsiteY421" fmla="*/ 328590 h 1160647"/>
                <a:gd name="connsiteX422" fmla="*/ 105388 w 3024845"/>
                <a:gd name="connsiteY422" fmla="*/ 328590 h 1160647"/>
                <a:gd name="connsiteX423" fmla="*/ 119575 w 3024845"/>
                <a:gd name="connsiteY423" fmla="*/ 328590 h 1160647"/>
                <a:gd name="connsiteX424" fmla="*/ 156055 w 3024845"/>
                <a:gd name="connsiteY424" fmla="*/ 246443 h 1160647"/>
                <a:gd name="connsiteX425" fmla="*/ 160109 w 3024845"/>
                <a:gd name="connsiteY425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145862 w 3024845"/>
                <a:gd name="connsiteY403" fmla="*/ 1160647 h 1160647"/>
                <a:gd name="connsiteX404" fmla="*/ 2054 w 3024845"/>
                <a:gd name="connsiteY404" fmla="*/ 1158314 h 1160647"/>
                <a:gd name="connsiteX405" fmla="*/ 0 w 3024845"/>
                <a:gd name="connsiteY405" fmla="*/ 724196 h 1160647"/>
                <a:gd name="connsiteX406" fmla="*/ 20267 w 3024845"/>
                <a:gd name="connsiteY406" fmla="*/ 724196 h 1160647"/>
                <a:gd name="connsiteX407" fmla="*/ 20774 w 3024845"/>
                <a:gd name="connsiteY407" fmla="*/ 723115 h 1160647"/>
                <a:gd name="connsiteX408" fmla="*/ 24320 w 3024845"/>
                <a:gd name="connsiteY408" fmla="*/ 715549 h 1160647"/>
                <a:gd name="connsiteX409" fmla="*/ 26094 w 3024845"/>
                <a:gd name="connsiteY409" fmla="*/ 715819 h 1160647"/>
                <a:gd name="connsiteX410" fmla="*/ 38507 w 3024845"/>
                <a:gd name="connsiteY410" fmla="*/ 717710 h 1160647"/>
                <a:gd name="connsiteX411" fmla="*/ 39014 w 3024845"/>
                <a:gd name="connsiteY411" fmla="*/ 719062 h 1160647"/>
                <a:gd name="connsiteX412" fmla="*/ 42560 w 3024845"/>
                <a:gd name="connsiteY412" fmla="*/ 728519 h 1160647"/>
                <a:gd name="connsiteX413" fmla="*/ 68907 w 3024845"/>
                <a:gd name="connsiteY413" fmla="*/ 730681 h 1160647"/>
                <a:gd name="connsiteX414" fmla="*/ 68907 w 3024845"/>
                <a:gd name="connsiteY414" fmla="*/ 607460 h 1160647"/>
                <a:gd name="connsiteX415" fmla="*/ 70934 w 3024845"/>
                <a:gd name="connsiteY415" fmla="*/ 607460 h 1160647"/>
                <a:gd name="connsiteX416" fmla="*/ 85121 w 3024845"/>
                <a:gd name="connsiteY416" fmla="*/ 607460 h 1160647"/>
                <a:gd name="connsiteX417" fmla="*/ 85121 w 3024845"/>
                <a:gd name="connsiteY417" fmla="*/ 471268 h 1160647"/>
                <a:gd name="connsiteX418" fmla="*/ 86894 w 3024845"/>
                <a:gd name="connsiteY418" fmla="*/ 471268 h 1160647"/>
                <a:gd name="connsiteX419" fmla="*/ 99308 w 3024845"/>
                <a:gd name="connsiteY419" fmla="*/ 471268 h 1160647"/>
                <a:gd name="connsiteX420" fmla="*/ 99308 w 3024845"/>
                <a:gd name="connsiteY420" fmla="*/ 356694 h 1160647"/>
                <a:gd name="connsiteX421" fmla="*/ 103361 w 3024845"/>
                <a:gd name="connsiteY421" fmla="*/ 328590 h 1160647"/>
                <a:gd name="connsiteX422" fmla="*/ 105388 w 3024845"/>
                <a:gd name="connsiteY422" fmla="*/ 328590 h 1160647"/>
                <a:gd name="connsiteX423" fmla="*/ 119575 w 3024845"/>
                <a:gd name="connsiteY423" fmla="*/ 328590 h 1160647"/>
                <a:gd name="connsiteX424" fmla="*/ 156055 w 3024845"/>
                <a:gd name="connsiteY424" fmla="*/ 246443 h 1160647"/>
                <a:gd name="connsiteX425" fmla="*/ 160109 w 3024845"/>
                <a:gd name="connsiteY425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2054 w 3024845"/>
                <a:gd name="connsiteY403" fmla="*/ 1158314 h 1160647"/>
                <a:gd name="connsiteX404" fmla="*/ 0 w 3024845"/>
                <a:gd name="connsiteY404" fmla="*/ 724196 h 1160647"/>
                <a:gd name="connsiteX405" fmla="*/ 20267 w 3024845"/>
                <a:gd name="connsiteY405" fmla="*/ 724196 h 1160647"/>
                <a:gd name="connsiteX406" fmla="*/ 20774 w 3024845"/>
                <a:gd name="connsiteY406" fmla="*/ 723115 h 1160647"/>
                <a:gd name="connsiteX407" fmla="*/ 24320 w 3024845"/>
                <a:gd name="connsiteY407" fmla="*/ 715549 h 1160647"/>
                <a:gd name="connsiteX408" fmla="*/ 26094 w 3024845"/>
                <a:gd name="connsiteY408" fmla="*/ 715819 h 1160647"/>
                <a:gd name="connsiteX409" fmla="*/ 38507 w 3024845"/>
                <a:gd name="connsiteY409" fmla="*/ 717710 h 1160647"/>
                <a:gd name="connsiteX410" fmla="*/ 39014 w 3024845"/>
                <a:gd name="connsiteY410" fmla="*/ 719062 h 1160647"/>
                <a:gd name="connsiteX411" fmla="*/ 42560 w 3024845"/>
                <a:gd name="connsiteY411" fmla="*/ 728519 h 1160647"/>
                <a:gd name="connsiteX412" fmla="*/ 68907 w 3024845"/>
                <a:gd name="connsiteY412" fmla="*/ 730681 h 1160647"/>
                <a:gd name="connsiteX413" fmla="*/ 68907 w 3024845"/>
                <a:gd name="connsiteY413" fmla="*/ 607460 h 1160647"/>
                <a:gd name="connsiteX414" fmla="*/ 70934 w 3024845"/>
                <a:gd name="connsiteY414" fmla="*/ 607460 h 1160647"/>
                <a:gd name="connsiteX415" fmla="*/ 85121 w 3024845"/>
                <a:gd name="connsiteY415" fmla="*/ 607460 h 1160647"/>
                <a:gd name="connsiteX416" fmla="*/ 85121 w 3024845"/>
                <a:gd name="connsiteY416" fmla="*/ 471268 h 1160647"/>
                <a:gd name="connsiteX417" fmla="*/ 86894 w 3024845"/>
                <a:gd name="connsiteY417" fmla="*/ 471268 h 1160647"/>
                <a:gd name="connsiteX418" fmla="*/ 99308 w 3024845"/>
                <a:gd name="connsiteY418" fmla="*/ 471268 h 1160647"/>
                <a:gd name="connsiteX419" fmla="*/ 99308 w 3024845"/>
                <a:gd name="connsiteY419" fmla="*/ 356694 h 1160647"/>
                <a:gd name="connsiteX420" fmla="*/ 103361 w 3024845"/>
                <a:gd name="connsiteY420" fmla="*/ 328590 h 1160647"/>
                <a:gd name="connsiteX421" fmla="*/ 105388 w 3024845"/>
                <a:gd name="connsiteY421" fmla="*/ 328590 h 1160647"/>
                <a:gd name="connsiteX422" fmla="*/ 119575 w 3024845"/>
                <a:gd name="connsiteY422" fmla="*/ 328590 h 1160647"/>
                <a:gd name="connsiteX423" fmla="*/ 156055 w 3024845"/>
                <a:gd name="connsiteY423" fmla="*/ 246443 h 1160647"/>
                <a:gd name="connsiteX424" fmla="*/ 160109 w 3024845"/>
                <a:gd name="connsiteY424" fmla="*/ 0 h 1160647"/>
                <a:gd name="connsiteX0" fmla="*/ 160109 w 3024845"/>
                <a:gd name="connsiteY0" fmla="*/ 0 h 1160647"/>
                <a:gd name="connsiteX1" fmla="*/ 162135 w 3024845"/>
                <a:gd name="connsiteY1" fmla="*/ 246443 h 1160647"/>
                <a:gd name="connsiteX2" fmla="*/ 200642 w 3024845"/>
                <a:gd name="connsiteY2" fmla="*/ 326429 h 1160647"/>
                <a:gd name="connsiteX3" fmla="*/ 202669 w 3024845"/>
                <a:gd name="connsiteY3" fmla="*/ 326429 h 1160647"/>
                <a:gd name="connsiteX4" fmla="*/ 216856 w 3024845"/>
                <a:gd name="connsiteY4" fmla="*/ 326429 h 1160647"/>
                <a:gd name="connsiteX5" fmla="*/ 216856 w 3024845"/>
                <a:gd name="connsiteY5" fmla="*/ 350208 h 1160647"/>
                <a:gd name="connsiteX6" fmla="*/ 217363 w 3024845"/>
                <a:gd name="connsiteY6" fmla="*/ 351019 h 1160647"/>
                <a:gd name="connsiteX7" fmla="*/ 220909 w 3024845"/>
                <a:gd name="connsiteY7" fmla="*/ 356694 h 1160647"/>
                <a:gd name="connsiteX8" fmla="*/ 220909 w 3024845"/>
                <a:gd name="connsiteY8" fmla="*/ 471268 h 1160647"/>
                <a:gd name="connsiteX9" fmla="*/ 223189 w 3024845"/>
                <a:gd name="connsiteY9" fmla="*/ 471268 h 1160647"/>
                <a:gd name="connsiteX10" fmla="*/ 239150 w 3024845"/>
                <a:gd name="connsiteY10" fmla="*/ 471268 h 1160647"/>
                <a:gd name="connsiteX11" fmla="*/ 239150 w 3024845"/>
                <a:gd name="connsiteY11" fmla="*/ 611783 h 1160647"/>
                <a:gd name="connsiteX12" fmla="*/ 240670 w 3024845"/>
                <a:gd name="connsiteY12" fmla="*/ 611513 h 1160647"/>
                <a:gd name="connsiteX13" fmla="*/ 251310 w 3024845"/>
                <a:gd name="connsiteY13" fmla="*/ 609622 h 1160647"/>
                <a:gd name="connsiteX14" fmla="*/ 249283 w 3024845"/>
                <a:gd name="connsiteY14" fmla="*/ 698254 h 1160647"/>
                <a:gd name="connsiteX15" fmla="*/ 250803 w 3024845"/>
                <a:gd name="connsiteY15" fmla="*/ 698525 h 1160647"/>
                <a:gd name="connsiteX16" fmla="*/ 261443 w 3024845"/>
                <a:gd name="connsiteY16" fmla="*/ 700416 h 1160647"/>
                <a:gd name="connsiteX17" fmla="*/ 261696 w 3024845"/>
                <a:gd name="connsiteY17" fmla="*/ 701227 h 1160647"/>
                <a:gd name="connsiteX18" fmla="*/ 263470 w 3024845"/>
                <a:gd name="connsiteY18" fmla="*/ 706902 h 1160647"/>
                <a:gd name="connsiteX19" fmla="*/ 264230 w 3024845"/>
                <a:gd name="connsiteY19" fmla="*/ 704470 h 1160647"/>
                <a:gd name="connsiteX20" fmla="*/ 269550 w 3024845"/>
                <a:gd name="connsiteY20" fmla="*/ 687446 h 1160647"/>
                <a:gd name="connsiteX21" fmla="*/ 271323 w 3024845"/>
                <a:gd name="connsiteY21" fmla="*/ 687446 h 1160647"/>
                <a:gd name="connsiteX22" fmla="*/ 283737 w 3024845"/>
                <a:gd name="connsiteY22" fmla="*/ 687446 h 1160647"/>
                <a:gd name="connsiteX23" fmla="*/ 283737 w 3024845"/>
                <a:gd name="connsiteY23" fmla="*/ 719872 h 1160647"/>
                <a:gd name="connsiteX24" fmla="*/ 284750 w 3024845"/>
                <a:gd name="connsiteY24" fmla="*/ 720413 h 1160647"/>
                <a:gd name="connsiteX25" fmla="*/ 291844 w 3024845"/>
                <a:gd name="connsiteY25" fmla="*/ 724196 h 1160647"/>
                <a:gd name="connsiteX26" fmla="*/ 291844 w 3024845"/>
                <a:gd name="connsiteY26" fmla="*/ 725547 h 1160647"/>
                <a:gd name="connsiteX27" fmla="*/ 291844 w 3024845"/>
                <a:gd name="connsiteY27" fmla="*/ 735005 h 1160647"/>
                <a:gd name="connsiteX28" fmla="*/ 336431 w 3024845"/>
                <a:gd name="connsiteY28" fmla="*/ 735005 h 1160647"/>
                <a:gd name="connsiteX29" fmla="*/ 336431 w 3024845"/>
                <a:gd name="connsiteY29" fmla="*/ 736086 h 1160647"/>
                <a:gd name="connsiteX30" fmla="*/ 336431 w 3024845"/>
                <a:gd name="connsiteY30" fmla="*/ 743652 h 1160647"/>
                <a:gd name="connsiteX31" fmla="*/ 338457 w 3024845"/>
                <a:gd name="connsiteY31" fmla="*/ 743652 h 1160647"/>
                <a:gd name="connsiteX32" fmla="*/ 352644 w 3024845"/>
                <a:gd name="connsiteY32" fmla="*/ 743652 h 1160647"/>
                <a:gd name="connsiteX33" fmla="*/ 352644 w 3024845"/>
                <a:gd name="connsiteY33" fmla="*/ 713387 h 1160647"/>
                <a:gd name="connsiteX34" fmla="*/ 397231 w 3024845"/>
                <a:gd name="connsiteY34" fmla="*/ 713387 h 1160647"/>
                <a:gd name="connsiteX35" fmla="*/ 397231 w 3024845"/>
                <a:gd name="connsiteY35" fmla="*/ 712036 h 1160647"/>
                <a:gd name="connsiteX36" fmla="*/ 397231 w 3024845"/>
                <a:gd name="connsiteY36" fmla="*/ 702578 h 1160647"/>
                <a:gd name="connsiteX37" fmla="*/ 398245 w 3024845"/>
                <a:gd name="connsiteY37" fmla="*/ 702578 h 1160647"/>
                <a:gd name="connsiteX38" fmla="*/ 405338 w 3024845"/>
                <a:gd name="connsiteY38" fmla="*/ 702578 h 1160647"/>
                <a:gd name="connsiteX39" fmla="*/ 405338 w 3024845"/>
                <a:gd name="connsiteY39" fmla="*/ 700687 h 1160647"/>
                <a:gd name="connsiteX40" fmla="*/ 405338 w 3024845"/>
                <a:gd name="connsiteY40" fmla="*/ 687446 h 1160647"/>
                <a:gd name="connsiteX41" fmla="*/ 406098 w 3024845"/>
                <a:gd name="connsiteY41" fmla="*/ 687446 h 1160647"/>
                <a:gd name="connsiteX42" fmla="*/ 411418 w 3024845"/>
                <a:gd name="connsiteY42" fmla="*/ 687446 h 1160647"/>
                <a:gd name="connsiteX43" fmla="*/ 411418 w 3024845"/>
                <a:gd name="connsiteY43" fmla="*/ 686365 h 1160647"/>
                <a:gd name="connsiteX44" fmla="*/ 411418 w 3024845"/>
                <a:gd name="connsiteY44" fmla="*/ 678798 h 1160647"/>
                <a:gd name="connsiteX45" fmla="*/ 413445 w 3024845"/>
                <a:gd name="connsiteY45" fmla="*/ 678798 h 1160647"/>
                <a:gd name="connsiteX46" fmla="*/ 427632 w 3024845"/>
                <a:gd name="connsiteY46" fmla="*/ 678798 h 1160647"/>
                <a:gd name="connsiteX47" fmla="*/ 427632 w 3024845"/>
                <a:gd name="connsiteY47" fmla="*/ 679879 h 1160647"/>
                <a:gd name="connsiteX48" fmla="*/ 427632 w 3024845"/>
                <a:gd name="connsiteY48" fmla="*/ 687446 h 1160647"/>
                <a:gd name="connsiteX49" fmla="*/ 449925 w 3024845"/>
                <a:gd name="connsiteY49" fmla="*/ 687446 h 1160647"/>
                <a:gd name="connsiteX50" fmla="*/ 449925 w 3024845"/>
                <a:gd name="connsiteY50" fmla="*/ 685554 h 1160647"/>
                <a:gd name="connsiteX51" fmla="*/ 449925 w 3024845"/>
                <a:gd name="connsiteY51" fmla="*/ 672313 h 1160647"/>
                <a:gd name="connsiteX52" fmla="*/ 451699 w 3024845"/>
                <a:gd name="connsiteY52" fmla="*/ 672313 h 1160647"/>
                <a:gd name="connsiteX53" fmla="*/ 464112 w 3024845"/>
                <a:gd name="connsiteY53" fmla="*/ 672313 h 1160647"/>
                <a:gd name="connsiteX54" fmla="*/ 464112 w 3024845"/>
                <a:gd name="connsiteY54" fmla="*/ 696093 h 1160647"/>
                <a:gd name="connsiteX55" fmla="*/ 465126 w 3024845"/>
                <a:gd name="connsiteY55" fmla="*/ 696093 h 1160647"/>
                <a:gd name="connsiteX56" fmla="*/ 472219 w 3024845"/>
                <a:gd name="connsiteY56" fmla="*/ 696093 h 1160647"/>
                <a:gd name="connsiteX57" fmla="*/ 472219 w 3024845"/>
                <a:gd name="connsiteY57" fmla="*/ 695012 h 1160647"/>
                <a:gd name="connsiteX58" fmla="*/ 472219 w 3024845"/>
                <a:gd name="connsiteY58" fmla="*/ 687446 h 1160647"/>
                <a:gd name="connsiteX59" fmla="*/ 473992 w 3024845"/>
                <a:gd name="connsiteY59" fmla="*/ 687446 h 1160647"/>
                <a:gd name="connsiteX60" fmla="*/ 486406 w 3024845"/>
                <a:gd name="connsiteY60" fmla="*/ 687446 h 1160647"/>
                <a:gd name="connsiteX61" fmla="*/ 486406 w 3024845"/>
                <a:gd name="connsiteY61" fmla="*/ 713387 h 1160647"/>
                <a:gd name="connsiteX62" fmla="*/ 488433 w 3024845"/>
                <a:gd name="connsiteY62" fmla="*/ 713387 h 1160647"/>
                <a:gd name="connsiteX63" fmla="*/ 502619 w 3024845"/>
                <a:gd name="connsiteY63" fmla="*/ 713387 h 1160647"/>
                <a:gd name="connsiteX64" fmla="*/ 502619 w 3024845"/>
                <a:gd name="connsiteY64" fmla="*/ 715008 h 1160647"/>
                <a:gd name="connsiteX65" fmla="*/ 502619 w 3024845"/>
                <a:gd name="connsiteY65" fmla="*/ 726358 h 1160647"/>
                <a:gd name="connsiteX66" fmla="*/ 503379 w 3024845"/>
                <a:gd name="connsiteY66" fmla="*/ 726358 h 1160647"/>
                <a:gd name="connsiteX67" fmla="*/ 508700 w 3024845"/>
                <a:gd name="connsiteY67" fmla="*/ 726358 h 1160647"/>
                <a:gd name="connsiteX68" fmla="*/ 508700 w 3024845"/>
                <a:gd name="connsiteY68" fmla="*/ 725547 h 1160647"/>
                <a:gd name="connsiteX69" fmla="*/ 508700 w 3024845"/>
                <a:gd name="connsiteY69" fmla="*/ 719872 h 1160647"/>
                <a:gd name="connsiteX70" fmla="*/ 539100 w 3024845"/>
                <a:gd name="connsiteY70" fmla="*/ 719872 h 1160647"/>
                <a:gd name="connsiteX71" fmla="*/ 539100 w 3024845"/>
                <a:gd name="connsiteY71" fmla="*/ 743652 h 1160647"/>
                <a:gd name="connsiteX72" fmla="*/ 540113 w 3024845"/>
                <a:gd name="connsiteY72" fmla="*/ 743652 h 1160647"/>
                <a:gd name="connsiteX73" fmla="*/ 547207 w 3024845"/>
                <a:gd name="connsiteY73" fmla="*/ 743652 h 1160647"/>
                <a:gd name="connsiteX74" fmla="*/ 547207 w 3024845"/>
                <a:gd name="connsiteY74" fmla="*/ 744733 h 1160647"/>
                <a:gd name="connsiteX75" fmla="*/ 547207 w 3024845"/>
                <a:gd name="connsiteY75" fmla="*/ 752299 h 1160647"/>
                <a:gd name="connsiteX76" fmla="*/ 547967 w 3024845"/>
                <a:gd name="connsiteY76" fmla="*/ 752299 h 1160647"/>
                <a:gd name="connsiteX77" fmla="*/ 553287 w 3024845"/>
                <a:gd name="connsiteY77" fmla="*/ 752299 h 1160647"/>
                <a:gd name="connsiteX78" fmla="*/ 553287 w 3024845"/>
                <a:gd name="connsiteY78" fmla="*/ 750137 h 1160647"/>
                <a:gd name="connsiteX79" fmla="*/ 553287 w 3024845"/>
                <a:gd name="connsiteY79" fmla="*/ 735005 h 1160647"/>
                <a:gd name="connsiteX80" fmla="*/ 554300 w 3024845"/>
                <a:gd name="connsiteY80" fmla="*/ 735005 h 1160647"/>
                <a:gd name="connsiteX81" fmla="*/ 561394 w 3024845"/>
                <a:gd name="connsiteY81" fmla="*/ 735005 h 1160647"/>
                <a:gd name="connsiteX82" fmla="*/ 561394 w 3024845"/>
                <a:gd name="connsiteY82" fmla="*/ 736086 h 1160647"/>
                <a:gd name="connsiteX83" fmla="*/ 561394 w 3024845"/>
                <a:gd name="connsiteY83" fmla="*/ 743652 h 1160647"/>
                <a:gd name="connsiteX84" fmla="*/ 566714 w 3024845"/>
                <a:gd name="connsiteY84" fmla="*/ 741659 h 1160647"/>
                <a:gd name="connsiteX85" fmla="*/ 567474 w 3024845"/>
                <a:gd name="connsiteY85" fmla="*/ 740679 h 1160647"/>
                <a:gd name="connsiteX86" fmla="*/ 567474 w 3024845"/>
                <a:gd name="connsiteY86" fmla="*/ 735005 h 1160647"/>
                <a:gd name="connsiteX87" fmla="*/ 605981 w 3024845"/>
                <a:gd name="connsiteY87" fmla="*/ 735005 h 1160647"/>
                <a:gd name="connsiteX88" fmla="*/ 605981 w 3024845"/>
                <a:gd name="connsiteY88" fmla="*/ 758784 h 1160647"/>
                <a:gd name="connsiteX89" fmla="*/ 608007 w 3024845"/>
                <a:gd name="connsiteY89" fmla="*/ 758784 h 1160647"/>
                <a:gd name="connsiteX90" fmla="*/ 622194 w 3024845"/>
                <a:gd name="connsiteY90" fmla="*/ 758784 h 1160647"/>
                <a:gd name="connsiteX91" fmla="*/ 622194 w 3024845"/>
                <a:gd name="connsiteY91" fmla="*/ 759865 h 1160647"/>
                <a:gd name="connsiteX92" fmla="*/ 622194 w 3024845"/>
                <a:gd name="connsiteY92" fmla="*/ 767431 h 1160647"/>
                <a:gd name="connsiteX93" fmla="*/ 623968 w 3024845"/>
                <a:gd name="connsiteY93" fmla="*/ 767431 h 1160647"/>
                <a:gd name="connsiteX94" fmla="*/ 636381 w 3024845"/>
                <a:gd name="connsiteY94" fmla="*/ 767431 h 1160647"/>
                <a:gd name="connsiteX95" fmla="*/ 636381 w 3024845"/>
                <a:gd name="connsiteY95" fmla="*/ 743652 h 1160647"/>
                <a:gd name="connsiteX96" fmla="*/ 637394 w 3024845"/>
                <a:gd name="connsiteY96" fmla="*/ 743652 h 1160647"/>
                <a:gd name="connsiteX97" fmla="*/ 644488 w 3024845"/>
                <a:gd name="connsiteY97" fmla="*/ 743652 h 1160647"/>
                <a:gd name="connsiteX98" fmla="*/ 644488 w 3024845"/>
                <a:gd name="connsiteY98" fmla="*/ 711225 h 1160647"/>
                <a:gd name="connsiteX99" fmla="*/ 645501 w 3024845"/>
                <a:gd name="connsiteY99" fmla="*/ 711225 h 1160647"/>
                <a:gd name="connsiteX100" fmla="*/ 652595 w 3024845"/>
                <a:gd name="connsiteY100" fmla="*/ 711225 h 1160647"/>
                <a:gd name="connsiteX101" fmla="*/ 652595 w 3024845"/>
                <a:gd name="connsiteY101" fmla="*/ 709334 h 1160647"/>
                <a:gd name="connsiteX102" fmla="*/ 652595 w 3024845"/>
                <a:gd name="connsiteY102" fmla="*/ 696093 h 1160647"/>
                <a:gd name="connsiteX103" fmla="*/ 651328 w 3024845"/>
                <a:gd name="connsiteY103" fmla="*/ 694471 h 1160647"/>
                <a:gd name="connsiteX104" fmla="*/ 656648 w 3024845"/>
                <a:gd name="connsiteY104" fmla="*/ 683122 h 1160647"/>
                <a:gd name="connsiteX105" fmla="*/ 664755 w 3024845"/>
                <a:gd name="connsiteY105" fmla="*/ 711225 h 1160647"/>
                <a:gd name="connsiteX106" fmla="*/ 665515 w 3024845"/>
                <a:gd name="connsiteY106" fmla="*/ 711225 h 1160647"/>
                <a:gd name="connsiteX107" fmla="*/ 670835 w 3024845"/>
                <a:gd name="connsiteY107" fmla="*/ 711225 h 1160647"/>
                <a:gd name="connsiteX108" fmla="*/ 670835 w 3024845"/>
                <a:gd name="connsiteY108" fmla="*/ 605298 h 1160647"/>
                <a:gd name="connsiteX109" fmla="*/ 672355 w 3024845"/>
                <a:gd name="connsiteY109" fmla="*/ 605298 h 1160647"/>
                <a:gd name="connsiteX110" fmla="*/ 682995 w 3024845"/>
                <a:gd name="connsiteY110" fmla="*/ 605298 h 1160647"/>
                <a:gd name="connsiteX111" fmla="*/ 682995 w 3024845"/>
                <a:gd name="connsiteY111" fmla="*/ 557739 h 1160647"/>
                <a:gd name="connsiteX112" fmla="*/ 709342 w 3024845"/>
                <a:gd name="connsiteY112" fmla="*/ 557739 h 1160647"/>
                <a:gd name="connsiteX113" fmla="*/ 709342 w 3024845"/>
                <a:gd name="connsiteY113" fmla="*/ 536121 h 1160647"/>
                <a:gd name="connsiteX114" fmla="*/ 743796 w 3024845"/>
                <a:gd name="connsiteY114" fmla="*/ 536121 h 1160647"/>
                <a:gd name="connsiteX115" fmla="*/ 743796 w 3024845"/>
                <a:gd name="connsiteY115" fmla="*/ 538553 h 1160647"/>
                <a:gd name="connsiteX116" fmla="*/ 743796 w 3024845"/>
                <a:gd name="connsiteY116" fmla="*/ 555577 h 1160647"/>
                <a:gd name="connsiteX117" fmla="*/ 746076 w 3024845"/>
                <a:gd name="connsiteY117" fmla="*/ 555577 h 1160647"/>
                <a:gd name="connsiteX118" fmla="*/ 762036 w 3024845"/>
                <a:gd name="connsiteY118" fmla="*/ 555577 h 1160647"/>
                <a:gd name="connsiteX119" fmla="*/ 762036 w 3024845"/>
                <a:gd name="connsiteY119" fmla="*/ 603136 h 1160647"/>
                <a:gd name="connsiteX120" fmla="*/ 763049 w 3024845"/>
                <a:gd name="connsiteY120" fmla="*/ 603136 h 1160647"/>
                <a:gd name="connsiteX121" fmla="*/ 770143 w 3024845"/>
                <a:gd name="connsiteY121" fmla="*/ 603136 h 1160647"/>
                <a:gd name="connsiteX122" fmla="*/ 784330 w 3024845"/>
                <a:gd name="connsiteY122" fmla="*/ 607460 h 1160647"/>
                <a:gd name="connsiteX123" fmla="*/ 784330 w 3024845"/>
                <a:gd name="connsiteY123" fmla="*/ 646372 h 1160647"/>
                <a:gd name="connsiteX124" fmla="*/ 785343 w 3024845"/>
                <a:gd name="connsiteY124" fmla="*/ 646372 h 1160647"/>
                <a:gd name="connsiteX125" fmla="*/ 792436 w 3024845"/>
                <a:gd name="connsiteY125" fmla="*/ 646372 h 1160647"/>
                <a:gd name="connsiteX126" fmla="*/ 792436 w 3024845"/>
                <a:gd name="connsiteY126" fmla="*/ 647993 h 1160647"/>
                <a:gd name="connsiteX127" fmla="*/ 792436 w 3024845"/>
                <a:gd name="connsiteY127" fmla="*/ 659342 h 1160647"/>
                <a:gd name="connsiteX128" fmla="*/ 794463 w 3024845"/>
                <a:gd name="connsiteY128" fmla="*/ 659342 h 1160647"/>
                <a:gd name="connsiteX129" fmla="*/ 808650 w 3024845"/>
                <a:gd name="connsiteY129" fmla="*/ 659342 h 1160647"/>
                <a:gd name="connsiteX130" fmla="*/ 814730 w 3024845"/>
                <a:gd name="connsiteY130" fmla="*/ 665828 h 1160647"/>
                <a:gd name="connsiteX131" fmla="*/ 814730 w 3024845"/>
                <a:gd name="connsiteY131" fmla="*/ 687446 h 1160647"/>
                <a:gd name="connsiteX132" fmla="*/ 817010 w 3024845"/>
                <a:gd name="connsiteY132" fmla="*/ 687446 h 1160647"/>
                <a:gd name="connsiteX133" fmla="*/ 832970 w 3024845"/>
                <a:gd name="connsiteY133" fmla="*/ 687446 h 1160647"/>
                <a:gd name="connsiteX134" fmla="*/ 832970 w 3024845"/>
                <a:gd name="connsiteY134" fmla="*/ 688526 h 1160647"/>
                <a:gd name="connsiteX135" fmla="*/ 832970 w 3024845"/>
                <a:gd name="connsiteY135" fmla="*/ 696093 h 1160647"/>
                <a:gd name="connsiteX136" fmla="*/ 834237 w 3024845"/>
                <a:gd name="connsiteY136" fmla="*/ 696093 h 1160647"/>
                <a:gd name="connsiteX137" fmla="*/ 843104 w 3024845"/>
                <a:gd name="connsiteY137" fmla="*/ 696093 h 1160647"/>
                <a:gd name="connsiteX138" fmla="*/ 843104 w 3024845"/>
                <a:gd name="connsiteY138" fmla="*/ 698254 h 1160647"/>
                <a:gd name="connsiteX139" fmla="*/ 843104 w 3024845"/>
                <a:gd name="connsiteY139" fmla="*/ 713387 h 1160647"/>
                <a:gd name="connsiteX140" fmla="*/ 847157 w 3024845"/>
                <a:gd name="connsiteY140" fmla="*/ 711495 h 1160647"/>
                <a:gd name="connsiteX141" fmla="*/ 847157 w 3024845"/>
                <a:gd name="connsiteY141" fmla="*/ 698254 h 1160647"/>
                <a:gd name="connsiteX142" fmla="*/ 848170 w 3024845"/>
                <a:gd name="connsiteY142" fmla="*/ 698254 h 1160647"/>
                <a:gd name="connsiteX143" fmla="*/ 855264 w 3024845"/>
                <a:gd name="connsiteY143" fmla="*/ 698254 h 1160647"/>
                <a:gd name="connsiteX144" fmla="*/ 855264 w 3024845"/>
                <a:gd name="connsiteY144" fmla="*/ 699876 h 1160647"/>
                <a:gd name="connsiteX145" fmla="*/ 855264 w 3024845"/>
                <a:gd name="connsiteY145" fmla="*/ 711225 h 1160647"/>
                <a:gd name="connsiteX146" fmla="*/ 856024 w 3024845"/>
                <a:gd name="connsiteY146" fmla="*/ 711225 h 1160647"/>
                <a:gd name="connsiteX147" fmla="*/ 861344 w 3024845"/>
                <a:gd name="connsiteY147" fmla="*/ 711225 h 1160647"/>
                <a:gd name="connsiteX148" fmla="*/ 909984 w 3024845"/>
                <a:gd name="connsiteY148" fmla="*/ 706902 h 1160647"/>
                <a:gd name="connsiteX149" fmla="*/ 909984 w 3024845"/>
                <a:gd name="connsiteY149" fmla="*/ 708253 h 1160647"/>
                <a:gd name="connsiteX150" fmla="*/ 909984 w 3024845"/>
                <a:gd name="connsiteY150" fmla="*/ 717710 h 1160647"/>
                <a:gd name="connsiteX151" fmla="*/ 910744 w 3024845"/>
                <a:gd name="connsiteY151" fmla="*/ 717710 h 1160647"/>
                <a:gd name="connsiteX152" fmla="*/ 916065 w 3024845"/>
                <a:gd name="connsiteY152" fmla="*/ 717710 h 1160647"/>
                <a:gd name="connsiteX153" fmla="*/ 916065 w 3024845"/>
                <a:gd name="connsiteY153" fmla="*/ 719872 h 1160647"/>
                <a:gd name="connsiteX154" fmla="*/ 916065 w 3024845"/>
                <a:gd name="connsiteY154" fmla="*/ 735005 h 1160647"/>
                <a:gd name="connsiteX155" fmla="*/ 918091 w 3024845"/>
                <a:gd name="connsiteY155" fmla="*/ 733654 h 1160647"/>
                <a:gd name="connsiteX156" fmla="*/ 932278 w 3024845"/>
                <a:gd name="connsiteY156" fmla="*/ 724196 h 1160647"/>
                <a:gd name="connsiteX157" fmla="*/ 938358 w 3024845"/>
                <a:gd name="connsiteY157" fmla="*/ 683122 h 1160647"/>
                <a:gd name="connsiteX158" fmla="*/ 939118 w 3024845"/>
                <a:gd name="connsiteY158" fmla="*/ 682852 h 1160647"/>
                <a:gd name="connsiteX159" fmla="*/ 944438 w 3024845"/>
                <a:gd name="connsiteY159" fmla="*/ 680960 h 1160647"/>
                <a:gd name="connsiteX160" fmla="*/ 946465 w 3024845"/>
                <a:gd name="connsiteY160" fmla="*/ 611783 h 1160647"/>
                <a:gd name="connsiteX161" fmla="*/ 948492 w 3024845"/>
                <a:gd name="connsiteY161" fmla="*/ 680960 h 1160647"/>
                <a:gd name="connsiteX162" fmla="*/ 949252 w 3024845"/>
                <a:gd name="connsiteY162" fmla="*/ 681230 h 1160647"/>
                <a:gd name="connsiteX163" fmla="*/ 954572 w 3024845"/>
                <a:gd name="connsiteY163" fmla="*/ 683122 h 1160647"/>
                <a:gd name="connsiteX164" fmla="*/ 954572 w 3024845"/>
                <a:gd name="connsiteY164" fmla="*/ 596651 h 1160647"/>
                <a:gd name="connsiteX165" fmla="*/ 958625 w 3024845"/>
                <a:gd name="connsiteY165" fmla="*/ 564224 h 1160647"/>
                <a:gd name="connsiteX166" fmla="*/ 997132 w 3024845"/>
                <a:gd name="connsiteY166" fmla="*/ 564224 h 1160647"/>
                <a:gd name="connsiteX167" fmla="*/ 997132 w 3024845"/>
                <a:gd name="connsiteY167" fmla="*/ 596651 h 1160647"/>
                <a:gd name="connsiteX168" fmla="*/ 997892 w 3024845"/>
                <a:gd name="connsiteY168" fmla="*/ 596651 h 1160647"/>
                <a:gd name="connsiteX169" fmla="*/ 1003212 w 3024845"/>
                <a:gd name="connsiteY169" fmla="*/ 596651 h 1160647"/>
                <a:gd name="connsiteX170" fmla="*/ 1003212 w 3024845"/>
                <a:gd name="connsiteY170" fmla="*/ 514503 h 1160647"/>
                <a:gd name="connsiteX171" fmla="*/ 1004986 w 3024845"/>
                <a:gd name="connsiteY171" fmla="*/ 514503 h 1160647"/>
                <a:gd name="connsiteX172" fmla="*/ 1017399 w 3024845"/>
                <a:gd name="connsiteY172" fmla="*/ 514503 h 1160647"/>
                <a:gd name="connsiteX173" fmla="*/ 1017399 w 3024845"/>
                <a:gd name="connsiteY173" fmla="*/ 512612 h 1160647"/>
                <a:gd name="connsiteX174" fmla="*/ 1017399 w 3024845"/>
                <a:gd name="connsiteY174" fmla="*/ 499371 h 1160647"/>
                <a:gd name="connsiteX175" fmla="*/ 1039693 w 3024845"/>
                <a:gd name="connsiteY175" fmla="*/ 499371 h 1160647"/>
                <a:gd name="connsiteX176" fmla="*/ 1039693 w 3024845"/>
                <a:gd name="connsiteY176" fmla="*/ 498290 h 1160647"/>
                <a:gd name="connsiteX177" fmla="*/ 1039693 w 3024845"/>
                <a:gd name="connsiteY177" fmla="*/ 490724 h 1160647"/>
                <a:gd name="connsiteX178" fmla="*/ 1041466 w 3024845"/>
                <a:gd name="connsiteY178" fmla="*/ 490724 h 1160647"/>
                <a:gd name="connsiteX179" fmla="*/ 1053880 w 3024845"/>
                <a:gd name="connsiteY179" fmla="*/ 490724 h 1160647"/>
                <a:gd name="connsiteX180" fmla="*/ 1053880 w 3024845"/>
                <a:gd name="connsiteY180" fmla="*/ 491805 h 1160647"/>
                <a:gd name="connsiteX181" fmla="*/ 1053880 w 3024845"/>
                <a:gd name="connsiteY181" fmla="*/ 499371 h 1160647"/>
                <a:gd name="connsiteX182" fmla="*/ 1054640 w 3024845"/>
                <a:gd name="connsiteY182" fmla="*/ 499371 h 1160647"/>
                <a:gd name="connsiteX183" fmla="*/ 1059960 w 3024845"/>
                <a:gd name="connsiteY183" fmla="*/ 499371 h 1160647"/>
                <a:gd name="connsiteX184" fmla="*/ 1070093 w 3024845"/>
                <a:gd name="connsiteY184" fmla="*/ 495047 h 1160647"/>
                <a:gd name="connsiteX185" fmla="*/ 1074146 w 3024845"/>
                <a:gd name="connsiteY185" fmla="*/ 498290 h 1160647"/>
                <a:gd name="connsiteX186" fmla="*/ 1074146 w 3024845"/>
                <a:gd name="connsiteY186" fmla="*/ 490724 h 1160647"/>
                <a:gd name="connsiteX187" fmla="*/ 1076426 w 3024845"/>
                <a:gd name="connsiteY187" fmla="*/ 490724 h 1160647"/>
                <a:gd name="connsiteX188" fmla="*/ 1092387 w 3024845"/>
                <a:gd name="connsiteY188" fmla="*/ 490724 h 1160647"/>
                <a:gd name="connsiteX189" fmla="*/ 1092387 w 3024845"/>
                <a:gd name="connsiteY189" fmla="*/ 491805 h 1160647"/>
                <a:gd name="connsiteX190" fmla="*/ 1092387 w 3024845"/>
                <a:gd name="connsiteY190" fmla="*/ 499371 h 1160647"/>
                <a:gd name="connsiteX191" fmla="*/ 1122787 w 3024845"/>
                <a:gd name="connsiteY191" fmla="*/ 499371 h 1160647"/>
                <a:gd name="connsiteX192" fmla="*/ 1122787 w 3024845"/>
                <a:gd name="connsiteY192" fmla="*/ 500992 h 1160647"/>
                <a:gd name="connsiteX193" fmla="*/ 1122787 w 3024845"/>
                <a:gd name="connsiteY193" fmla="*/ 512342 h 1160647"/>
                <a:gd name="connsiteX194" fmla="*/ 1149134 w 3024845"/>
                <a:gd name="connsiteY194" fmla="*/ 512342 h 1160647"/>
                <a:gd name="connsiteX195" fmla="*/ 1149134 w 3024845"/>
                <a:gd name="connsiteY195" fmla="*/ 542606 h 1160647"/>
                <a:gd name="connsiteX196" fmla="*/ 1149894 w 3024845"/>
                <a:gd name="connsiteY196" fmla="*/ 542606 h 1160647"/>
                <a:gd name="connsiteX197" fmla="*/ 1155214 w 3024845"/>
                <a:gd name="connsiteY197" fmla="*/ 542606 h 1160647"/>
                <a:gd name="connsiteX198" fmla="*/ 1155214 w 3024845"/>
                <a:gd name="connsiteY198" fmla="*/ 543687 h 1160647"/>
                <a:gd name="connsiteX199" fmla="*/ 1155214 w 3024845"/>
                <a:gd name="connsiteY199" fmla="*/ 551254 h 1160647"/>
                <a:gd name="connsiteX200" fmla="*/ 1159268 w 3024845"/>
                <a:gd name="connsiteY200" fmla="*/ 581518 h 1160647"/>
                <a:gd name="connsiteX201" fmla="*/ 1160028 w 3024845"/>
                <a:gd name="connsiteY201" fmla="*/ 581518 h 1160647"/>
                <a:gd name="connsiteX202" fmla="*/ 1165348 w 3024845"/>
                <a:gd name="connsiteY202" fmla="*/ 581518 h 1160647"/>
                <a:gd name="connsiteX203" fmla="*/ 1165348 w 3024845"/>
                <a:gd name="connsiteY203" fmla="*/ 582329 h 1160647"/>
                <a:gd name="connsiteX204" fmla="*/ 1165348 w 3024845"/>
                <a:gd name="connsiteY204" fmla="*/ 588004 h 1160647"/>
                <a:gd name="connsiteX205" fmla="*/ 1166361 w 3024845"/>
                <a:gd name="connsiteY205" fmla="*/ 588004 h 1160647"/>
                <a:gd name="connsiteX206" fmla="*/ 1173454 w 3024845"/>
                <a:gd name="connsiteY206" fmla="*/ 588004 h 1160647"/>
                <a:gd name="connsiteX207" fmla="*/ 1173454 w 3024845"/>
                <a:gd name="connsiteY207" fmla="*/ 618269 h 1160647"/>
                <a:gd name="connsiteX208" fmla="*/ 1175481 w 3024845"/>
                <a:gd name="connsiteY208" fmla="*/ 618269 h 1160647"/>
                <a:gd name="connsiteX209" fmla="*/ 1189668 w 3024845"/>
                <a:gd name="connsiteY209" fmla="*/ 618269 h 1160647"/>
                <a:gd name="connsiteX210" fmla="*/ 1189668 w 3024845"/>
                <a:gd name="connsiteY210" fmla="*/ 642048 h 1160647"/>
                <a:gd name="connsiteX211" fmla="*/ 1191695 w 3024845"/>
                <a:gd name="connsiteY211" fmla="*/ 643669 h 1160647"/>
                <a:gd name="connsiteX212" fmla="*/ 1191695 w 3024845"/>
                <a:gd name="connsiteY212" fmla="*/ 655019 h 1160647"/>
                <a:gd name="connsiteX213" fmla="*/ 1192455 w 3024845"/>
                <a:gd name="connsiteY213" fmla="*/ 655019 h 1160647"/>
                <a:gd name="connsiteX214" fmla="*/ 1197775 w 3024845"/>
                <a:gd name="connsiteY214" fmla="*/ 655019 h 1160647"/>
                <a:gd name="connsiteX215" fmla="*/ 1197775 w 3024845"/>
                <a:gd name="connsiteY215" fmla="*/ 678798 h 1160647"/>
                <a:gd name="connsiteX216" fmla="*/ 1199041 w 3024845"/>
                <a:gd name="connsiteY216" fmla="*/ 678798 h 1160647"/>
                <a:gd name="connsiteX217" fmla="*/ 1207908 w 3024845"/>
                <a:gd name="connsiteY217" fmla="*/ 678798 h 1160647"/>
                <a:gd name="connsiteX218" fmla="*/ 1209935 w 3024845"/>
                <a:gd name="connsiteY218" fmla="*/ 682852 h 1160647"/>
                <a:gd name="connsiteX219" fmla="*/ 1209935 w 3024845"/>
                <a:gd name="connsiteY219" fmla="*/ 696093 h 1160647"/>
                <a:gd name="connsiteX220" fmla="*/ 1211455 w 3024845"/>
                <a:gd name="connsiteY220" fmla="*/ 694201 h 1160647"/>
                <a:gd name="connsiteX221" fmla="*/ 1222095 w 3024845"/>
                <a:gd name="connsiteY221" fmla="*/ 680960 h 1160647"/>
                <a:gd name="connsiteX222" fmla="*/ 1250469 w 3024845"/>
                <a:gd name="connsiteY222" fmla="*/ 680960 h 1160647"/>
                <a:gd name="connsiteX223" fmla="*/ 1250469 w 3024845"/>
                <a:gd name="connsiteY223" fmla="*/ 767431 h 1160647"/>
                <a:gd name="connsiteX224" fmla="*/ 1251229 w 3024845"/>
                <a:gd name="connsiteY224" fmla="*/ 767431 h 1160647"/>
                <a:gd name="connsiteX225" fmla="*/ 1256549 w 3024845"/>
                <a:gd name="connsiteY225" fmla="*/ 767431 h 1160647"/>
                <a:gd name="connsiteX226" fmla="*/ 1257309 w 3024845"/>
                <a:gd name="connsiteY226" fmla="*/ 766080 h 1160647"/>
                <a:gd name="connsiteX227" fmla="*/ 1262629 w 3024845"/>
                <a:gd name="connsiteY227" fmla="*/ 756622 h 1160647"/>
                <a:gd name="connsiteX228" fmla="*/ 1262629 w 3024845"/>
                <a:gd name="connsiteY228" fmla="*/ 758514 h 1160647"/>
                <a:gd name="connsiteX229" fmla="*/ 1262629 w 3024845"/>
                <a:gd name="connsiteY229" fmla="*/ 771755 h 1160647"/>
                <a:gd name="connsiteX230" fmla="*/ 1266682 w 3024845"/>
                <a:gd name="connsiteY230" fmla="*/ 726358 h 1160647"/>
                <a:gd name="connsiteX231" fmla="*/ 1267442 w 3024845"/>
                <a:gd name="connsiteY231" fmla="*/ 726358 h 1160647"/>
                <a:gd name="connsiteX232" fmla="*/ 1272762 w 3024845"/>
                <a:gd name="connsiteY232" fmla="*/ 726358 h 1160647"/>
                <a:gd name="connsiteX233" fmla="*/ 1272762 w 3024845"/>
                <a:gd name="connsiteY233" fmla="*/ 661504 h 1160647"/>
                <a:gd name="connsiteX234" fmla="*/ 1273776 w 3024845"/>
                <a:gd name="connsiteY234" fmla="*/ 661504 h 1160647"/>
                <a:gd name="connsiteX235" fmla="*/ 1280869 w 3024845"/>
                <a:gd name="connsiteY235" fmla="*/ 661504 h 1160647"/>
                <a:gd name="connsiteX236" fmla="*/ 1293029 w 3024845"/>
                <a:gd name="connsiteY236" fmla="*/ 618269 h 1160647"/>
                <a:gd name="connsiteX237" fmla="*/ 1294296 w 3024845"/>
                <a:gd name="connsiteY237" fmla="*/ 618269 h 1160647"/>
                <a:gd name="connsiteX238" fmla="*/ 1303163 w 3024845"/>
                <a:gd name="connsiteY238" fmla="*/ 618269 h 1160647"/>
                <a:gd name="connsiteX239" fmla="*/ 1313296 w 3024845"/>
                <a:gd name="connsiteY239" fmla="*/ 661504 h 1160647"/>
                <a:gd name="connsiteX240" fmla="*/ 1314309 w 3024845"/>
                <a:gd name="connsiteY240" fmla="*/ 661504 h 1160647"/>
                <a:gd name="connsiteX241" fmla="*/ 1321403 w 3024845"/>
                <a:gd name="connsiteY241" fmla="*/ 661504 h 1160647"/>
                <a:gd name="connsiteX242" fmla="*/ 1321403 w 3024845"/>
                <a:gd name="connsiteY242" fmla="*/ 700416 h 1160647"/>
                <a:gd name="connsiteX243" fmla="*/ 1323176 w 3024845"/>
                <a:gd name="connsiteY243" fmla="*/ 700416 h 1160647"/>
                <a:gd name="connsiteX244" fmla="*/ 1335590 w 3024845"/>
                <a:gd name="connsiteY244" fmla="*/ 700416 h 1160647"/>
                <a:gd name="connsiteX245" fmla="*/ 1335590 w 3024845"/>
                <a:gd name="connsiteY245" fmla="*/ 702578 h 1160647"/>
                <a:gd name="connsiteX246" fmla="*/ 1335590 w 3024845"/>
                <a:gd name="connsiteY246" fmla="*/ 717710 h 1160647"/>
                <a:gd name="connsiteX247" fmla="*/ 1339643 w 3024845"/>
                <a:gd name="connsiteY247" fmla="*/ 715549 h 1160647"/>
                <a:gd name="connsiteX248" fmla="*/ 1339643 w 3024845"/>
                <a:gd name="connsiteY248" fmla="*/ 700416 h 1160647"/>
                <a:gd name="connsiteX249" fmla="*/ 1341163 w 3024845"/>
                <a:gd name="connsiteY249" fmla="*/ 700416 h 1160647"/>
                <a:gd name="connsiteX250" fmla="*/ 1351803 w 3024845"/>
                <a:gd name="connsiteY250" fmla="*/ 700416 h 1160647"/>
                <a:gd name="connsiteX251" fmla="*/ 1351803 w 3024845"/>
                <a:gd name="connsiteY251" fmla="*/ 702037 h 1160647"/>
                <a:gd name="connsiteX252" fmla="*/ 1351803 w 3024845"/>
                <a:gd name="connsiteY252" fmla="*/ 713387 h 1160647"/>
                <a:gd name="connsiteX253" fmla="*/ 1382204 w 3024845"/>
                <a:gd name="connsiteY253" fmla="*/ 713387 h 1160647"/>
                <a:gd name="connsiteX254" fmla="*/ 1382204 w 3024845"/>
                <a:gd name="connsiteY254" fmla="*/ 676637 h 1160647"/>
                <a:gd name="connsiteX255" fmla="*/ 1383470 w 3024845"/>
                <a:gd name="connsiteY255" fmla="*/ 676637 h 1160647"/>
                <a:gd name="connsiteX256" fmla="*/ 1392337 w 3024845"/>
                <a:gd name="connsiteY256" fmla="*/ 676637 h 1160647"/>
                <a:gd name="connsiteX257" fmla="*/ 1392337 w 3024845"/>
                <a:gd name="connsiteY257" fmla="*/ 698254 h 1160647"/>
                <a:gd name="connsiteX258" fmla="*/ 1394364 w 3024845"/>
                <a:gd name="connsiteY258" fmla="*/ 665828 h 1160647"/>
                <a:gd name="connsiteX259" fmla="*/ 1416657 w 3024845"/>
                <a:gd name="connsiteY259" fmla="*/ 665828 h 1160647"/>
                <a:gd name="connsiteX260" fmla="*/ 1416657 w 3024845"/>
                <a:gd name="connsiteY260" fmla="*/ 664206 h 1160647"/>
                <a:gd name="connsiteX261" fmla="*/ 1416657 w 3024845"/>
                <a:gd name="connsiteY261" fmla="*/ 652857 h 1160647"/>
                <a:gd name="connsiteX262" fmla="*/ 1417417 w 3024845"/>
                <a:gd name="connsiteY262" fmla="*/ 652857 h 1160647"/>
                <a:gd name="connsiteX263" fmla="*/ 1422737 w 3024845"/>
                <a:gd name="connsiteY263" fmla="*/ 652857 h 1160647"/>
                <a:gd name="connsiteX264" fmla="*/ 1422737 w 3024845"/>
                <a:gd name="connsiteY264" fmla="*/ 650966 h 1160647"/>
                <a:gd name="connsiteX265" fmla="*/ 1422737 w 3024845"/>
                <a:gd name="connsiteY265" fmla="*/ 637725 h 1160647"/>
                <a:gd name="connsiteX266" fmla="*/ 1426791 w 3024845"/>
                <a:gd name="connsiteY266" fmla="*/ 644210 h 1160647"/>
                <a:gd name="connsiteX267" fmla="*/ 1429071 w 3024845"/>
                <a:gd name="connsiteY267" fmla="*/ 644210 h 1160647"/>
                <a:gd name="connsiteX268" fmla="*/ 1445031 w 3024845"/>
                <a:gd name="connsiteY268" fmla="*/ 644210 h 1160647"/>
                <a:gd name="connsiteX269" fmla="*/ 1445031 w 3024845"/>
                <a:gd name="connsiteY269" fmla="*/ 643399 h 1160647"/>
                <a:gd name="connsiteX270" fmla="*/ 1445031 w 3024845"/>
                <a:gd name="connsiteY270" fmla="*/ 637725 h 1160647"/>
                <a:gd name="connsiteX271" fmla="*/ 1445791 w 3024845"/>
                <a:gd name="connsiteY271" fmla="*/ 637725 h 1160647"/>
                <a:gd name="connsiteX272" fmla="*/ 1451111 w 3024845"/>
                <a:gd name="connsiteY272" fmla="*/ 637725 h 1160647"/>
                <a:gd name="connsiteX273" fmla="*/ 1451111 w 3024845"/>
                <a:gd name="connsiteY273" fmla="*/ 639076 h 1160647"/>
                <a:gd name="connsiteX274" fmla="*/ 1451111 w 3024845"/>
                <a:gd name="connsiteY274" fmla="*/ 648534 h 1160647"/>
                <a:gd name="connsiteX275" fmla="*/ 1489618 w 3024845"/>
                <a:gd name="connsiteY275" fmla="*/ 648534 h 1160647"/>
                <a:gd name="connsiteX276" fmla="*/ 1489618 w 3024845"/>
                <a:gd name="connsiteY276" fmla="*/ 786887 h 1160647"/>
                <a:gd name="connsiteX277" fmla="*/ 1491138 w 3024845"/>
                <a:gd name="connsiteY277" fmla="*/ 786887 h 1160647"/>
                <a:gd name="connsiteX278" fmla="*/ 1501778 w 3024845"/>
                <a:gd name="connsiteY278" fmla="*/ 786887 h 1160647"/>
                <a:gd name="connsiteX279" fmla="*/ 1501778 w 3024845"/>
                <a:gd name="connsiteY279" fmla="*/ 773917 h 1160647"/>
                <a:gd name="connsiteX280" fmla="*/ 1505832 w 3024845"/>
                <a:gd name="connsiteY280" fmla="*/ 773917 h 1160647"/>
                <a:gd name="connsiteX281" fmla="*/ 1505832 w 3024845"/>
                <a:gd name="connsiteY281" fmla="*/ 786887 h 1160647"/>
                <a:gd name="connsiteX282" fmla="*/ 1536232 w 3024845"/>
                <a:gd name="connsiteY282" fmla="*/ 786887 h 1160647"/>
                <a:gd name="connsiteX283" fmla="*/ 1536232 w 3024845"/>
                <a:gd name="connsiteY283" fmla="*/ 756622 h 1160647"/>
                <a:gd name="connsiteX284" fmla="*/ 1548392 w 3024845"/>
                <a:gd name="connsiteY284" fmla="*/ 756622 h 1160647"/>
                <a:gd name="connsiteX285" fmla="*/ 1560552 w 3024845"/>
                <a:gd name="connsiteY285" fmla="*/ 754461 h 1160647"/>
                <a:gd name="connsiteX286" fmla="*/ 1564606 w 3024845"/>
                <a:gd name="connsiteY286" fmla="*/ 756622 h 1160647"/>
                <a:gd name="connsiteX287" fmla="*/ 1574739 w 3024845"/>
                <a:gd name="connsiteY287" fmla="*/ 756622 h 1160647"/>
                <a:gd name="connsiteX288" fmla="*/ 1574739 w 3024845"/>
                <a:gd name="connsiteY288" fmla="*/ 786887 h 1160647"/>
                <a:gd name="connsiteX289" fmla="*/ 1582846 w 3024845"/>
                <a:gd name="connsiteY289" fmla="*/ 786887 h 1160647"/>
                <a:gd name="connsiteX290" fmla="*/ 1582846 w 3024845"/>
                <a:gd name="connsiteY290" fmla="*/ 804182 h 1160647"/>
                <a:gd name="connsiteX291" fmla="*/ 1592182 w 3024845"/>
                <a:gd name="connsiteY291" fmla="*/ 805087 h 1160647"/>
                <a:gd name="connsiteX292" fmla="*/ 1605140 w 3024845"/>
                <a:gd name="connsiteY292" fmla="*/ 805087 h 1160647"/>
                <a:gd name="connsiteX293" fmla="*/ 1605140 w 3024845"/>
                <a:gd name="connsiteY293" fmla="*/ 789049 h 1160647"/>
                <a:gd name="connsiteX294" fmla="*/ 1673096 w 3024845"/>
                <a:gd name="connsiteY294" fmla="*/ 789049 h 1160647"/>
                <a:gd name="connsiteX295" fmla="*/ 1673096 w 3024845"/>
                <a:gd name="connsiteY295" fmla="*/ 703796 h 1160647"/>
                <a:gd name="connsiteX296" fmla="*/ 1745104 w 3024845"/>
                <a:gd name="connsiteY296" fmla="*/ 703796 h 1160647"/>
                <a:gd name="connsiteX297" fmla="*/ 1745104 w 3024845"/>
                <a:gd name="connsiteY297" fmla="*/ 782564 h 1160647"/>
                <a:gd name="connsiteX298" fmla="*/ 1747008 w 3024845"/>
                <a:gd name="connsiteY298" fmla="*/ 782564 h 1160647"/>
                <a:gd name="connsiteX299" fmla="*/ 1748250 w 3024845"/>
                <a:gd name="connsiteY299" fmla="*/ 805087 h 1160647"/>
                <a:gd name="connsiteX300" fmla="*/ 1757926 w 3024845"/>
                <a:gd name="connsiteY300" fmla="*/ 805087 h 1160647"/>
                <a:gd name="connsiteX301" fmla="*/ 1759168 w 3024845"/>
                <a:gd name="connsiteY301" fmla="*/ 782564 h 1160647"/>
                <a:gd name="connsiteX302" fmla="*/ 1765248 w 3024845"/>
                <a:gd name="connsiteY302" fmla="*/ 782564 h 1160647"/>
                <a:gd name="connsiteX303" fmla="*/ 1766490 w 3024845"/>
                <a:gd name="connsiteY303" fmla="*/ 805087 h 1160647"/>
                <a:gd name="connsiteX304" fmla="*/ 1817112 w 3024845"/>
                <a:gd name="connsiteY304" fmla="*/ 805087 h 1160647"/>
                <a:gd name="connsiteX305" fmla="*/ 1817112 w 3024845"/>
                <a:gd name="connsiteY305" fmla="*/ 642059 h 1160647"/>
                <a:gd name="connsiteX306" fmla="*/ 2014439 w 3024845"/>
                <a:gd name="connsiteY306" fmla="*/ 642059 h 1160647"/>
                <a:gd name="connsiteX307" fmla="*/ 2014439 w 3024845"/>
                <a:gd name="connsiteY307" fmla="*/ 805087 h 1160647"/>
                <a:gd name="connsiteX308" fmla="*/ 2033136 w 3024845"/>
                <a:gd name="connsiteY308" fmla="*/ 805087 h 1160647"/>
                <a:gd name="connsiteX309" fmla="*/ 2033136 w 3024845"/>
                <a:gd name="connsiteY309" fmla="*/ 722394 h 1160647"/>
                <a:gd name="connsiteX310" fmla="*/ 2128256 w 3024845"/>
                <a:gd name="connsiteY310" fmla="*/ 722394 h 1160647"/>
                <a:gd name="connsiteX311" fmla="*/ 2140186 w 3024845"/>
                <a:gd name="connsiteY311" fmla="*/ 404253 h 1160647"/>
                <a:gd name="connsiteX312" fmla="*/ 2128026 w 3024845"/>
                <a:gd name="connsiteY312" fmla="*/ 382635 h 1160647"/>
                <a:gd name="connsiteX313" fmla="*/ 2121946 w 3024845"/>
                <a:gd name="connsiteY313" fmla="*/ 378311 h 1160647"/>
                <a:gd name="connsiteX314" fmla="*/ 2130053 w 3024845"/>
                <a:gd name="connsiteY314" fmla="*/ 354532 h 1160647"/>
                <a:gd name="connsiteX315" fmla="*/ 2130053 w 3024845"/>
                <a:gd name="connsiteY315" fmla="*/ 337238 h 1160647"/>
                <a:gd name="connsiteX316" fmla="*/ 2144240 w 3024845"/>
                <a:gd name="connsiteY316" fmla="*/ 337238 h 1160647"/>
                <a:gd name="connsiteX317" fmla="*/ 2144240 w 3024845"/>
                <a:gd name="connsiteY317" fmla="*/ 315620 h 1160647"/>
                <a:gd name="connsiteX318" fmla="*/ 2146266 w 3024845"/>
                <a:gd name="connsiteY318" fmla="*/ 311296 h 1160647"/>
                <a:gd name="connsiteX319" fmla="*/ 2146266 w 3024845"/>
                <a:gd name="connsiteY319" fmla="*/ 233472 h 1160647"/>
                <a:gd name="connsiteX320" fmla="*/ 2144240 w 3024845"/>
                <a:gd name="connsiteY320" fmla="*/ 226987 h 1160647"/>
                <a:gd name="connsiteX321" fmla="*/ 2150320 w 3024845"/>
                <a:gd name="connsiteY321" fmla="*/ 220501 h 1160647"/>
                <a:gd name="connsiteX322" fmla="*/ 2150320 w 3024845"/>
                <a:gd name="connsiteY322" fmla="*/ 162133 h 1160647"/>
                <a:gd name="connsiteX323" fmla="*/ 2152346 w 3024845"/>
                <a:gd name="connsiteY323" fmla="*/ 157810 h 1160647"/>
                <a:gd name="connsiteX324" fmla="*/ 2152346 w 3024845"/>
                <a:gd name="connsiteY324" fmla="*/ 101604 h 1160647"/>
                <a:gd name="connsiteX325" fmla="*/ 2154373 w 3024845"/>
                <a:gd name="connsiteY325" fmla="*/ 82148 h 1160647"/>
                <a:gd name="connsiteX326" fmla="*/ 2158427 w 3024845"/>
                <a:gd name="connsiteY326" fmla="*/ 99442 h 1160647"/>
                <a:gd name="connsiteX327" fmla="*/ 2160453 w 3024845"/>
                <a:gd name="connsiteY327" fmla="*/ 157810 h 1160647"/>
                <a:gd name="connsiteX328" fmla="*/ 2162480 w 3024845"/>
                <a:gd name="connsiteY328" fmla="*/ 220501 h 1160647"/>
                <a:gd name="connsiteX329" fmla="*/ 2168560 w 3024845"/>
                <a:gd name="connsiteY329" fmla="*/ 226987 h 1160647"/>
                <a:gd name="connsiteX330" fmla="*/ 2166533 w 3024845"/>
                <a:gd name="connsiteY330" fmla="*/ 233472 h 1160647"/>
                <a:gd name="connsiteX331" fmla="*/ 2166533 w 3024845"/>
                <a:gd name="connsiteY331" fmla="*/ 311296 h 1160647"/>
                <a:gd name="connsiteX332" fmla="*/ 2168560 w 3024845"/>
                <a:gd name="connsiteY332" fmla="*/ 315620 h 1160647"/>
                <a:gd name="connsiteX333" fmla="*/ 2168560 w 3024845"/>
                <a:gd name="connsiteY333" fmla="*/ 337238 h 1160647"/>
                <a:gd name="connsiteX334" fmla="*/ 2182747 w 3024845"/>
                <a:gd name="connsiteY334" fmla="*/ 337238 h 1160647"/>
                <a:gd name="connsiteX335" fmla="*/ 2182747 w 3024845"/>
                <a:gd name="connsiteY335" fmla="*/ 354532 h 1160647"/>
                <a:gd name="connsiteX336" fmla="*/ 2190854 w 3024845"/>
                <a:gd name="connsiteY336" fmla="*/ 378311 h 1160647"/>
                <a:gd name="connsiteX337" fmla="*/ 2184774 w 3024845"/>
                <a:gd name="connsiteY337" fmla="*/ 382635 h 1160647"/>
                <a:gd name="connsiteX338" fmla="*/ 2172613 w 3024845"/>
                <a:gd name="connsiteY338" fmla="*/ 404253 h 1160647"/>
                <a:gd name="connsiteX339" fmla="*/ 2180720 w 3024845"/>
                <a:gd name="connsiteY339" fmla="*/ 657181 h 1160647"/>
                <a:gd name="connsiteX340" fmla="*/ 2245574 w 3024845"/>
                <a:gd name="connsiteY340" fmla="*/ 657181 h 1160647"/>
                <a:gd name="connsiteX341" fmla="*/ 2245574 w 3024845"/>
                <a:gd name="connsiteY341" fmla="*/ 732843 h 1160647"/>
                <a:gd name="connsiteX342" fmla="*/ 2253681 w 3024845"/>
                <a:gd name="connsiteY342" fmla="*/ 732843 h 1160647"/>
                <a:gd name="connsiteX343" fmla="*/ 2255708 w 3024845"/>
                <a:gd name="connsiteY343" fmla="*/ 726358 h 1160647"/>
                <a:gd name="connsiteX344" fmla="*/ 2261788 w 3024845"/>
                <a:gd name="connsiteY344" fmla="*/ 726358 h 1160647"/>
                <a:gd name="connsiteX345" fmla="*/ 2263815 w 3024845"/>
                <a:gd name="connsiteY345" fmla="*/ 735005 h 1160647"/>
                <a:gd name="connsiteX346" fmla="*/ 2275975 w 3024845"/>
                <a:gd name="connsiteY346" fmla="*/ 735005 h 1160647"/>
                <a:gd name="connsiteX347" fmla="*/ 2275975 w 3024845"/>
                <a:gd name="connsiteY347" fmla="*/ 728519 h 1160647"/>
                <a:gd name="connsiteX348" fmla="*/ 2298268 w 3024845"/>
                <a:gd name="connsiteY348" fmla="*/ 728519 h 1160647"/>
                <a:gd name="connsiteX349" fmla="*/ 2298268 w 3024845"/>
                <a:gd name="connsiteY349" fmla="*/ 735005 h 1160647"/>
                <a:gd name="connsiteX350" fmla="*/ 2318535 w 3024845"/>
                <a:gd name="connsiteY350" fmla="*/ 735005 h 1160647"/>
                <a:gd name="connsiteX351" fmla="*/ 2318535 w 3024845"/>
                <a:gd name="connsiteY351" fmla="*/ 780402 h 1160647"/>
                <a:gd name="connsiteX352" fmla="*/ 2332722 w 3024845"/>
                <a:gd name="connsiteY352" fmla="*/ 780402 h 1160647"/>
                <a:gd name="connsiteX353" fmla="*/ 2332722 w 3024845"/>
                <a:gd name="connsiteY353" fmla="*/ 767431 h 1160647"/>
                <a:gd name="connsiteX354" fmla="*/ 2348936 w 3024845"/>
                <a:gd name="connsiteY354" fmla="*/ 767431 h 1160647"/>
                <a:gd name="connsiteX355" fmla="*/ 2348936 w 3024845"/>
                <a:gd name="connsiteY355" fmla="*/ 588004 h 1160647"/>
                <a:gd name="connsiteX356" fmla="*/ 2355016 w 3024845"/>
                <a:gd name="connsiteY356" fmla="*/ 581518 h 1160647"/>
                <a:gd name="connsiteX357" fmla="*/ 2427977 w 3024845"/>
                <a:gd name="connsiteY357" fmla="*/ 581518 h 1160647"/>
                <a:gd name="connsiteX358" fmla="*/ 2427977 w 3024845"/>
                <a:gd name="connsiteY358" fmla="*/ 590166 h 1160647"/>
                <a:gd name="connsiteX359" fmla="*/ 2438110 w 3024845"/>
                <a:gd name="connsiteY359" fmla="*/ 590166 h 1160647"/>
                <a:gd name="connsiteX360" fmla="*/ 2438110 w 3024845"/>
                <a:gd name="connsiteY360" fmla="*/ 704740 h 1160647"/>
                <a:gd name="connsiteX361" fmla="*/ 2460404 w 3024845"/>
                <a:gd name="connsiteY361" fmla="*/ 704740 h 1160647"/>
                <a:gd name="connsiteX362" fmla="*/ 2460404 w 3024845"/>
                <a:gd name="connsiteY362" fmla="*/ 637725 h 1160647"/>
                <a:gd name="connsiteX363" fmla="*/ 2486751 w 3024845"/>
                <a:gd name="connsiteY363" fmla="*/ 637725 h 1160647"/>
                <a:gd name="connsiteX364" fmla="*/ 2490804 w 3024845"/>
                <a:gd name="connsiteY364" fmla="*/ 633401 h 1160647"/>
                <a:gd name="connsiteX365" fmla="*/ 2498911 w 3024845"/>
                <a:gd name="connsiteY365" fmla="*/ 633401 h 1160647"/>
                <a:gd name="connsiteX366" fmla="*/ 2502964 w 3024845"/>
                <a:gd name="connsiteY366" fmla="*/ 637725 h 1160647"/>
                <a:gd name="connsiteX367" fmla="*/ 2525258 w 3024845"/>
                <a:gd name="connsiteY367" fmla="*/ 637725 h 1160647"/>
                <a:gd name="connsiteX368" fmla="*/ 2525258 w 3024845"/>
                <a:gd name="connsiteY368" fmla="*/ 520989 h 1160647"/>
                <a:gd name="connsiteX369" fmla="*/ 2582005 w 3024845"/>
                <a:gd name="connsiteY369" fmla="*/ 510180 h 1160647"/>
                <a:gd name="connsiteX370" fmla="*/ 2582005 w 3024845"/>
                <a:gd name="connsiteY370" fmla="*/ 511261 h 1160647"/>
                <a:gd name="connsiteX371" fmla="*/ 2582005 w 3024845"/>
                <a:gd name="connsiteY371" fmla="*/ 518827 h 1160647"/>
                <a:gd name="connsiteX372" fmla="*/ 2608352 w 3024845"/>
                <a:gd name="connsiteY372" fmla="*/ 518827 h 1160647"/>
                <a:gd name="connsiteX373" fmla="*/ 2608352 w 3024845"/>
                <a:gd name="connsiteY373" fmla="*/ 773917 h 1160647"/>
                <a:gd name="connsiteX374" fmla="*/ 2630646 w 3024845"/>
                <a:gd name="connsiteY374" fmla="*/ 773917 h 1160647"/>
                <a:gd name="connsiteX375" fmla="*/ 2630646 w 3024845"/>
                <a:gd name="connsiteY375" fmla="*/ 769593 h 1160647"/>
                <a:gd name="connsiteX376" fmla="*/ 2642806 w 3024845"/>
                <a:gd name="connsiteY376" fmla="*/ 769593 h 1160647"/>
                <a:gd name="connsiteX377" fmla="*/ 2642806 w 3024845"/>
                <a:gd name="connsiteY377" fmla="*/ 773917 h 1160647"/>
                <a:gd name="connsiteX378" fmla="*/ 2667126 w 3024845"/>
                <a:gd name="connsiteY378" fmla="*/ 773917 h 1160647"/>
                <a:gd name="connsiteX379" fmla="*/ 2667126 w 3024845"/>
                <a:gd name="connsiteY379" fmla="*/ 760946 h 1160647"/>
                <a:gd name="connsiteX380" fmla="*/ 2695500 w 3024845"/>
                <a:gd name="connsiteY380" fmla="*/ 760946 h 1160647"/>
                <a:gd name="connsiteX381" fmla="*/ 2707660 w 3024845"/>
                <a:gd name="connsiteY381" fmla="*/ 756622 h 1160647"/>
                <a:gd name="connsiteX382" fmla="*/ 2727927 w 3024845"/>
                <a:gd name="connsiteY382" fmla="*/ 760946 h 1160647"/>
                <a:gd name="connsiteX383" fmla="*/ 2727927 w 3024845"/>
                <a:gd name="connsiteY383" fmla="*/ 743652 h 1160647"/>
                <a:gd name="connsiteX384" fmla="*/ 2736034 w 3024845"/>
                <a:gd name="connsiteY384" fmla="*/ 743652 h 1160647"/>
                <a:gd name="connsiteX385" fmla="*/ 2736034 w 3024845"/>
                <a:gd name="connsiteY385" fmla="*/ 730681 h 1160647"/>
                <a:gd name="connsiteX386" fmla="*/ 2792781 w 3024845"/>
                <a:gd name="connsiteY386" fmla="*/ 730681 h 1160647"/>
                <a:gd name="connsiteX387" fmla="*/ 2792781 w 3024845"/>
                <a:gd name="connsiteY387" fmla="*/ 700416 h 1160647"/>
                <a:gd name="connsiteX388" fmla="*/ 2811021 w 3024845"/>
                <a:gd name="connsiteY388" fmla="*/ 700416 h 1160647"/>
                <a:gd name="connsiteX389" fmla="*/ 2811021 w 3024845"/>
                <a:gd name="connsiteY389" fmla="*/ 693931 h 1160647"/>
                <a:gd name="connsiteX390" fmla="*/ 2823181 w 3024845"/>
                <a:gd name="connsiteY390" fmla="*/ 693931 h 1160647"/>
                <a:gd name="connsiteX391" fmla="*/ 2823181 w 3024845"/>
                <a:gd name="connsiteY391" fmla="*/ 700416 h 1160647"/>
                <a:gd name="connsiteX392" fmla="*/ 2839395 w 3024845"/>
                <a:gd name="connsiteY392" fmla="*/ 700416 h 1160647"/>
                <a:gd name="connsiteX393" fmla="*/ 2839395 w 3024845"/>
                <a:gd name="connsiteY393" fmla="*/ 750137 h 1160647"/>
                <a:gd name="connsiteX394" fmla="*/ 2871822 w 3024845"/>
                <a:gd name="connsiteY394" fmla="*/ 750137 h 1160647"/>
                <a:gd name="connsiteX395" fmla="*/ 2871822 w 3024845"/>
                <a:gd name="connsiteY395" fmla="*/ 724196 h 1160647"/>
                <a:gd name="connsiteX396" fmla="*/ 2910329 w 3024845"/>
                <a:gd name="connsiteY396" fmla="*/ 724196 h 1160647"/>
                <a:gd name="connsiteX397" fmla="*/ 2910329 w 3024845"/>
                <a:gd name="connsiteY397" fmla="*/ 693931 h 1160647"/>
                <a:gd name="connsiteX398" fmla="*/ 2958970 w 3024845"/>
                <a:gd name="connsiteY398" fmla="*/ 693931 h 1160647"/>
                <a:gd name="connsiteX399" fmla="*/ 2958970 w 3024845"/>
                <a:gd name="connsiteY399" fmla="*/ 805087 h 1160647"/>
                <a:gd name="connsiteX400" fmla="*/ 2958970 w 3024845"/>
                <a:gd name="connsiteY400" fmla="*/ 818866 h 1160647"/>
                <a:gd name="connsiteX401" fmla="*/ 3024845 w 3024845"/>
                <a:gd name="connsiteY401" fmla="*/ 818866 h 1160647"/>
                <a:gd name="connsiteX402" fmla="*/ 3024845 w 3024845"/>
                <a:gd name="connsiteY402" fmla="*/ 1160647 h 1160647"/>
                <a:gd name="connsiteX403" fmla="*/ 2054 w 3024845"/>
                <a:gd name="connsiteY403" fmla="*/ 1158314 h 1160647"/>
                <a:gd name="connsiteX404" fmla="*/ 0 w 3024845"/>
                <a:gd name="connsiteY404" fmla="*/ 724196 h 1160647"/>
                <a:gd name="connsiteX405" fmla="*/ 20267 w 3024845"/>
                <a:gd name="connsiteY405" fmla="*/ 724196 h 1160647"/>
                <a:gd name="connsiteX406" fmla="*/ 20774 w 3024845"/>
                <a:gd name="connsiteY406" fmla="*/ 723115 h 1160647"/>
                <a:gd name="connsiteX407" fmla="*/ 24320 w 3024845"/>
                <a:gd name="connsiteY407" fmla="*/ 715549 h 1160647"/>
                <a:gd name="connsiteX408" fmla="*/ 26094 w 3024845"/>
                <a:gd name="connsiteY408" fmla="*/ 715819 h 1160647"/>
                <a:gd name="connsiteX409" fmla="*/ 38507 w 3024845"/>
                <a:gd name="connsiteY409" fmla="*/ 717710 h 1160647"/>
                <a:gd name="connsiteX410" fmla="*/ 39014 w 3024845"/>
                <a:gd name="connsiteY410" fmla="*/ 719062 h 1160647"/>
                <a:gd name="connsiteX411" fmla="*/ 42560 w 3024845"/>
                <a:gd name="connsiteY411" fmla="*/ 728519 h 1160647"/>
                <a:gd name="connsiteX412" fmla="*/ 68907 w 3024845"/>
                <a:gd name="connsiteY412" fmla="*/ 730681 h 1160647"/>
                <a:gd name="connsiteX413" fmla="*/ 68907 w 3024845"/>
                <a:gd name="connsiteY413" fmla="*/ 607460 h 1160647"/>
                <a:gd name="connsiteX414" fmla="*/ 70934 w 3024845"/>
                <a:gd name="connsiteY414" fmla="*/ 607460 h 1160647"/>
                <a:gd name="connsiteX415" fmla="*/ 85121 w 3024845"/>
                <a:gd name="connsiteY415" fmla="*/ 607460 h 1160647"/>
                <a:gd name="connsiteX416" fmla="*/ 85121 w 3024845"/>
                <a:gd name="connsiteY416" fmla="*/ 471268 h 1160647"/>
                <a:gd name="connsiteX417" fmla="*/ 86894 w 3024845"/>
                <a:gd name="connsiteY417" fmla="*/ 471268 h 1160647"/>
                <a:gd name="connsiteX418" fmla="*/ 99308 w 3024845"/>
                <a:gd name="connsiteY418" fmla="*/ 471268 h 1160647"/>
                <a:gd name="connsiteX419" fmla="*/ 99308 w 3024845"/>
                <a:gd name="connsiteY419" fmla="*/ 356694 h 1160647"/>
                <a:gd name="connsiteX420" fmla="*/ 103361 w 3024845"/>
                <a:gd name="connsiteY420" fmla="*/ 328590 h 1160647"/>
                <a:gd name="connsiteX421" fmla="*/ 105388 w 3024845"/>
                <a:gd name="connsiteY421" fmla="*/ 328590 h 1160647"/>
                <a:gd name="connsiteX422" fmla="*/ 119575 w 3024845"/>
                <a:gd name="connsiteY422" fmla="*/ 328590 h 1160647"/>
                <a:gd name="connsiteX423" fmla="*/ 156055 w 3024845"/>
                <a:gd name="connsiteY423" fmla="*/ 246443 h 1160647"/>
                <a:gd name="connsiteX424" fmla="*/ 160109 w 3024845"/>
                <a:gd name="connsiteY424" fmla="*/ 0 h 1160647"/>
                <a:gd name="connsiteX0" fmla="*/ 156055 w 3024845"/>
                <a:gd name="connsiteY0" fmla="*/ 164295 h 1078499"/>
                <a:gd name="connsiteX1" fmla="*/ 162135 w 3024845"/>
                <a:gd name="connsiteY1" fmla="*/ 164295 h 1078499"/>
                <a:gd name="connsiteX2" fmla="*/ 200642 w 3024845"/>
                <a:gd name="connsiteY2" fmla="*/ 244281 h 1078499"/>
                <a:gd name="connsiteX3" fmla="*/ 202669 w 3024845"/>
                <a:gd name="connsiteY3" fmla="*/ 244281 h 1078499"/>
                <a:gd name="connsiteX4" fmla="*/ 216856 w 3024845"/>
                <a:gd name="connsiteY4" fmla="*/ 244281 h 1078499"/>
                <a:gd name="connsiteX5" fmla="*/ 216856 w 3024845"/>
                <a:gd name="connsiteY5" fmla="*/ 268060 h 1078499"/>
                <a:gd name="connsiteX6" fmla="*/ 217363 w 3024845"/>
                <a:gd name="connsiteY6" fmla="*/ 268871 h 1078499"/>
                <a:gd name="connsiteX7" fmla="*/ 220909 w 3024845"/>
                <a:gd name="connsiteY7" fmla="*/ 274546 h 1078499"/>
                <a:gd name="connsiteX8" fmla="*/ 220909 w 3024845"/>
                <a:gd name="connsiteY8" fmla="*/ 389120 h 1078499"/>
                <a:gd name="connsiteX9" fmla="*/ 223189 w 3024845"/>
                <a:gd name="connsiteY9" fmla="*/ 389120 h 1078499"/>
                <a:gd name="connsiteX10" fmla="*/ 239150 w 3024845"/>
                <a:gd name="connsiteY10" fmla="*/ 389120 h 1078499"/>
                <a:gd name="connsiteX11" fmla="*/ 239150 w 3024845"/>
                <a:gd name="connsiteY11" fmla="*/ 529635 h 1078499"/>
                <a:gd name="connsiteX12" fmla="*/ 240670 w 3024845"/>
                <a:gd name="connsiteY12" fmla="*/ 529365 h 1078499"/>
                <a:gd name="connsiteX13" fmla="*/ 251310 w 3024845"/>
                <a:gd name="connsiteY13" fmla="*/ 527474 h 1078499"/>
                <a:gd name="connsiteX14" fmla="*/ 249283 w 3024845"/>
                <a:gd name="connsiteY14" fmla="*/ 616106 h 1078499"/>
                <a:gd name="connsiteX15" fmla="*/ 250803 w 3024845"/>
                <a:gd name="connsiteY15" fmla="*/ 616377 h 1078499"/>
                <a:gd name="connsiteX16" fmla="*/ 261443 w 3024845"/>
                <a:gd name="connsiteY16" fmla="*/ 618268 h 1078499"/>
                <a:gd name="connsiteX17" fmla="*/ 261696 w 3024845"/>
                <a:gd name="connsiteY17" fmla="*/ 619079 h 1078499"/>
                <a:gd name="connsiteX18" fmla="*/ 263470 w 3024845"/>
                <a:gd name="connsiteY18" fmla="*/ 624754 h 1078499"/>
                <a:gd name="connsiteX19" fmla="*/ 264230 w 3024845"/>
                <a:gd name="connsiteY19" fmla="*/ 622322 h 1078499"/>
                <a:gd name="connsiteX20" fmla="*/ 269550 w 3024845"/>
                <a:gd name="connsiteY20" fmla="*/ 605298 h 1078499"/>
                <a:gd name="connsiteX21" fmla="*/ 271323 w 3024845"/>
                <a:gd name="connsiteY21" fmla="*/ 605298 h 1078499"/>
                <a:gd name="connsiteX22" fmla="*/ 283737 w 3024845"/>
                <a:gd name="connsiteY22" fmla="*/ 605298 h 1078499"/>
                <a:gd name="connsiteX23" fmla="*/ 283737 w 3024845"/>
                <a:gd name="connsiteY23" fmla="*/ 637724 h 1078499"/>
                <a:gd name="connsiteX24" fmla="*/ 284750 w 3024845"/>
                <a:gd name="connsiteY24" fmla="*/ 638265 h 1078499"/>
                <a:gd name="connsiteX25" fmla="*/ 291844 w 3024845"/>
                <a:gd name="connsiteY25" fmla="*/ 642048 h 1078499"/>
                <a:gd name="connsiteX26" fmla="*/ 291844 w 3024845"/>
                <a:gd name="connsiteY26" fmla="*/ 643399 h 1078499"/>
                <a:gd name="connsiteX27" fmla="*/ 291844 w 3024845"/>
                <a:gd name="connsiteY27" fmla="*/ 652857 h 1078499"/>
                <a:gd name="connsiteX28" fmla="*/ 336431 w 3024845"/>
                <a:gd name="connsiteY28" fmla="*/ 652857 h 1078499"/>
                <a:gd name="connsiteX29" fmla="*/ 336431 w 3024845"/>
                <a:gd name="connsiteY29" fmla="*/ 653938 h 1078499"/>
                <a:gd name="connsiteX30" fmla="*/ 336431 w 3024845"/>
                <a:gd name="connsiteY30" fmla="*/ 661504 h 1078499"/>
                <a:gd name="connsiteX31" fmla="*/ 338457 w 3024845"/>
                <a:gd name="connsiteY31" fmla="*/ 661504 h 1078499"/>
                <a:gd name="connsiteX32" fmla="*/ 352644 w 3024845"/>
                <a:gd name="connsiteY32" fmla="*/ 661504 h 1078499"/>
                <a:gd name="connsiteX33" fmla="*/ 352644 w 3024845"/>
                <a:gd name="connsiteY33" fmla="*/ 631239 h 1078499"/>
                <a:gd name="connsiteX34" fmla="*/ 397231 w 3024845"/>
                <a:gd name="connsiteY34" fmla="*/ 631239 h 1078499"/>
                <a:gd name="connsiteX35" fmla="*/ 397231 w 3024845"/>
                <a:gd name="connsiteY35" fmla="*/ 629888 h 1078499"/>
                <a:gd name="connsiteX36" fmla="*/ 397231 w 3024845"/>
                <a:gd name="connsiteY36" fmla="*/ 620430 h 1078499"/>
                <a:gd name="connsiteX37" fmla="*/ 398245 w 3024845"/>
                <a:gd name="connsiteY37" fmla="*/ 620430 h 1078499"/>
                <a:gd name="connsiteX38" fmla="*/ 405338 w 3024845"/>
                <a:gd name="connsiteY38" fmla="*/ 620430 h 1078499"/>
                <a:gd name="connsiteX39" fmla="*/ 405338 w 3024845"/>
                <a:gd name="connsiteY39" fmla="*/ 618539 h 1078499"/>
                <a:gd name="connsiteX40" fmla="*/ 405338 w 3024845"/>
                <a:gd name="connsiteY40" fmla="*/ 605298 h 1078499"/>
                <a:gd name="connsiteX41" fmla="*/ 406098 w 3024845"/>
                <a:gd name="connsiteY41" fmla="*/ 605298 h 1078499"/>
                <a:gd name="connsiteX42" fmla="*/ 411418 w 3024845"/>
                <a:gd name="connsiteY42" fmla="*/ 605298 h 1078499"/>
                <a:gd name="connsiteX43" fmla="*/ 411418 w 3024845"/>
                <a:gd name="connsiteY43" fmla="*/ 604217 h 1078499"/>
                <a:gd name="connsiteX44" fmla="*/ 411418 w 3024845"/>
                <a:gd name="connsiteY44" fmla="*/ 596650 h 1078499"/>
                <a:gd name="connsiteX45" fmla="*/ 413445 w 3024845"/>
                <a:gd name="connsiteY45" fmla="*/ 596650 h 1078499"/>
                <a:gd name="connsiteX46" fmla="*/ 427632 w 3024845"/>
                <a:gd name="connsiteY46" fmla="*/ 596650 h 1078499"/>
                <a:gd name="connsiteX47" fmla="*/ 427632 w 3024845"/>
                <a:gd name="connsiteY47" fmla="*/ 597731 h 1078499"/>
                <a:gd name="connsiteX48" fmla="*/ 427632 w 3024845"/>
                <a:gd name="connsiteY48" fmla="*/ 605298 h 1078499"/>
                <a:gd name="connsiteX49" fmla="*/ 449925 w 3024845"/>
                <a:gd name="connsiteY49" fmla="*/ 605298 h 1078499"/>
                <a:gd name="connsiteX50" fmla="*/ 449925 w 3024845"/>
                <a:gd name="connsiteY50" fmla="*/ 603406 h 1078499"/>
                <a:gd name="connsiteX51" fmla="*/ 449925 w 3024845"/>
                <a:gd name="connsiteY51" fmla="*/ 590165 h 1078499"/>
                <a:gd name="connsiteX52" fmla="*/ 451699 w 3024845"/>
                <a:gd name="connsiteY52" fmla="*/ 590165 h 1078499"/>
                <a:gd name="connsiteX53" fmla="*/ 464112 w 3024845"/>
                <a:gd name="connsiteY53" fmla="*/ 590165 h 1078499"/>
                <a:gd name="connsiteX54" fmla="*/ 464112 w 3024845"/>
                <a:gd name="connsiteY54" fmla="*/ 613945 h 1078499"/>
                <a:gd name="connsiteX55" fmla="*/ 465126 w 3024845"/>
                <a:gd name="connsiteY55" fmla="*/ 613945 h 1078499"/>
                <a:gd name="connsiteX56" fmla="*/ 472219 w 3024845"/>
                <a:gd name="connsiteY56" fmla="*/ 613945 h 1078499"/>
                <a:gd name="connsiteX57" fmla="*/ 472219 w 3024845"/>
                <a:gd name="connsiteY57" fmla="*/ 612864 h 1078499"/>
                <a:gd name="connsiteX58" fmla="*/ 472219 w 3024845"/>
                <a:gd name="connsiteY58" fmla="*/ 605298 h 1078499"/>
                <a:gd name="connsiteX59" fmla="*/ 473992 w 3024845"/>
                <a:gd name="connsiteY59" fmla="*/ 605298 h 1078499"/>
                <a:gd name="connsiteX60" fmla="*/ 486406 w 3024845"/>
                <a:gd name="connsiteY60" fmla="*/ 605298 h 1078499"/>
                <a:gd name="connsiteX61" fmla="*/ 486406 w 3024845"/>
                <a:gd name="connsiteY61" fmla="*/ 631239 h 1078499"/>
                <a:gd name="connsiteX62" fmla="*/ 488433 w 3024845"/>
                <a:gd name="connsiteY62" fmla="*/ 631239 h 1078499"/>
                <a:gd name="connsiteX63" fmla="*/ 502619 w 3024845"/>
                <a:gd name="connsiteY63" fmla="*/ 631239 h 1078499"/>
                <a:gd name="connsiteX64" fmla="*/ 502619 w 3024845"/>
                <a:gd name="connsiteY64" fmla="*/ 632860 h 1078499"/>
                <a:gd name="connsiteX65" fmla="*/ 502619 w 3024845"/>
                <a:gd name="connsiteY65" fmla="*/ 644210 h 1078499"/>
                <a:gd name="connsiteX66" fmla="*/ 503379 w 3024845"/>
                <a:gd name="connsiteY66" fmla="*/ 644210 h 1078499"/>
                <a:gd name="connsiteX67" fmla="*/ 508700 w 3024845"/>
                <a:gd name="connsiteY67" fmla="*/ 644210 h 1078499"/>
                <a:gd name="connsiteX68" fmla="*/ 508700 w 3024845"/>
                <a:gd name="connsiteY68" fmla="*/ 643399 h 1078499"/>
                <a:gd name="connsiteX69" fmla="*/ 508700 w 3024845"/>
                <a:gd name="connsiteY69" fmla="*/ 637724 h 1078499"/>
                <a:gd name="connsiteX70" fmla="*/ 539100 w 3024845"/>
                <a:gd name="connsiteY70" fmla="*/ 637724 h 1078499"/>
                <a:gd name="connsiteX71" fmla="*/ 539100 w 3024845"/>
                <a:gd name="connsiteY71" fmla="*/ 661504 h 1078499"/>
                <a:gd name="connsiteX72" fmla="*/ 540113 w 3024845"/>
                <a:gd name="connsiteY72" fmla="*/ 661504 h 1078499"/>
                <a:gd name="connsiteX73" fmla="*/ 547207 w 3024845"/>
                <a:gd name="connsiteY73" fmla="*/ 661504 h 1078499"/>
                <a:gd name="connsiteX74" fmla="*/ 547207 w 3024845"/>
                <a:gd name="connsiteY74" fmla="*/ 662585 h 1078499"/>
                <a:gd name="connsiteX75" fmla="*/ 547207 w 3024845"/>
                <a:gd name="connsiteY75" fmla="*/ 670151 h 1078499"/>
                <a:gd name="connsiteX76" fmla="*/ 547967 w 3024845"/>
                <a:gd name="connsiteY76" fmla="*/ 670151 h 1078499"/>
                <a:gd name="connsiteX77" fmla="*/ 553287 w 3024845"/>
                <a:gd name="connsiteY77" fmla="*/ 670151 h 1078499"/>
                <a:gd name="connsiteX78" fmla="*/ 553287 w 3024845"/>
                <a:gd name="connsiteY78" fmla="*/ 667989 h 1078499"/>
                <a:gd name="connsiteX79" fmla="*/ 553287 w 3024845"/>
                <a:gd name="connsiteY79" fmla="*/ 652857 h 1078499"/>
                <a:gd name="connsiteX80" fmla="*/ 554300 w 3024845"/>
                <a:gd name="connsiteY80" fmla="*/ 652857 h 1078499"/>
                <a:gd name="connsiteX81" fmla="*/ 561394 w 3024845"/>
                <a:gd name="connsiteY81" fmla="*/ 652857 h 1078499"/>
                <a:gd name="connsiteX82" fmla="*/ 561394 w 3024845"/>
                <a:gd name="connsiteY82" fmla="*/ 653938 h 1078499"/>
                <a:gd name="connsiteX83" fmla="*/ 561394 w 3024845"/>
                <a:gd name="connsiteY83" fmla="*/ 661504 h 1078499"/>
                <a:gd name="connsiteX84" fmla="*/ 566714 w 3024845"/>
                <a:gd name="connsiteY84" fmla="*/ 659511 h 1078499"/>
                <a:gd name="connsiteX85" fmla="*/ 567474 w 3024845"/>
                <a:gd name="connsiteY85" fmla="*/ 658531 h 1078499"/>
                <a:gd name="connsiteX86" fmla="*/ 567474 w 3024845"/>
                <a:gd name="connsiteY86" fmla="*/ 652857 h 1078499"/>
                <a:gd name="connsiteX87" fmla="*/ 605981 w 3024845"/>
                <a:gd name="connsiteY87" fmla="*/ 652857 h 1078499"/>
                <a:gd name="connsiteX88" fmla="*/ 605981 w 3024845"/>
                <a:gd name="connsiteY88" fmla="*/ 676636 h 1078499"/>
                <a:gd name="connsiteX89" fmla="*/ 608007 w 3024845"/>
                <a:gd name="connsiteY89" fmla="*/ 676636 h 1078499"/>
                <a:gd name="connsiteX90" fmla="*/ 622194 w 3024845"/>
                <a:gd name="connsiteY90" fmla="*/ 676636 h 1078499"/>
                <a:gd name="connsiteX91" fmla="*/ 622194 w 3024845"/>
                <a:gd name="connsiteY91" fmla="*/ 677717 h 1078499"/>
                <a:gd name="connsiteX92" fmla="*/ 622194 w 3024845"/>
                <a:gd name="connsiteY92" fmla="*/ 685283 h 1078499"/>
                <a:gd name="connsiteX93" fmla="*/ 623968 w 3024845"/>
                <a:gd name="connsiteY93" fmla="*/ 685283 h 1078499"/>
                <a:gd name="connsiteX94" fmla="*/ 636381 w 3024845"/>
                <a:gd name="connsiteY94" fmla="*/ 685283 h 1078499"/>
                <a:gd name="connsiteX95" fmla="*/ 636381 w 3024845"/>
                <a:gd name="connsiteY95" fmla="*/ 661504 h 1078499"/>
                <a:gd name="connsiteX96" fmla="*/ 637394 w 3024845"/>
                <a:gd name="connsiteY96" fmla="*/ 661504 h 1078499"/>
                <a:gd name="connsiteX97" fmla="*/ 644488 w 3024845"/>
                <a:gd name="connsiteY97" fmla="*/ 661504 h 1078499"/>
                <a:gd name="connsiteX98" fmla="*/ 644488 w 3024845"/>
                <a:gd name="connsiteY98" fmla="*/ 629077 h 1078499"/>
                <a:gd name="connsiteX99" fmla="*/ 645501 w 3024845"/>
                <a:gd name="connsiteY99" fmla="*/ 629077 h 1078499"/>
                <a:gd name="connsiteX100" fmla="*/ 652595 w 3024845"/>
                <a:gd name="connsiteY100" fmla="*/ 629077 h 1078499"/>
                <a:gd name="connsiteX101" fmla="*/ 652595 w 3024845"/>
                <a:gd name="connsiteY101" fmla="*/ 627186 h 1078499"/>
                <a:gd name="connsiteX102" fmla="*/ 652595 w 3024845"/>
                <a:gd name="connsiteY102" fmla="*/ 613945 h 1078499"/>
                <a:gd name="connsiteX103" fmla="*/ 651328 w 3024845"/>
                <a:gd name="connsiteY103" fmla="*/ 612323 h 1078499"/>
                <a:gd name="connsiteX104" fmla="*/ 656648 w 3024845"/>
                <a:gd name="connsiteY104" fmla="*/ 600974 h 1078499"/>
                <a:gd name="connsiteX105" fmla="*/ 664755 w 3024845"/>
                <a:gd name="connsiteY105" fmla="*/ 629077 h 1078499"/>
                <a:gd name="connsiteX106" fmla="*/ 665515 w 3024845"/>
                <a:gd name="connsiteY106" fmla="*/ 629077 h 1078499"/>
                <a:gd name="connsiteX107" fmla="*/ 670835 w 3024845"/>
                <a:gd name="connsiteY107" fmla="*/ 629077 h 1078499"/>
                <a:gd name="connsiteX108" fmla="*/ 670835 w 3024845"/>
                <a:gd name="connsiteY108" fmla="*/ 523150 h 1078499"/>
                <a:gd name="connsiteX109" fmla="*/ 672355 w 3024845"/>
                <a:gd name="connsiteY109" fmla="*/ 523150 h 1078499"/>
                <a:gd name="connsiteX110" fmla="*/ 682995 w 3024845"/>
                <a:gd name="connsiteY110" fmla="*/ 523150 h 1078499"/>
                <a:gd name="connsiteX111" fmla="*/ 682995 w 3024845"/>
                <a:gd name="connsiteY111" fmla="*/ 475591 h 1078499"/>
                <a:gd name="connsiteX112" fmla="*/ 709342 w 3024845"/>
                <a:gd name="connsiteY112" fmla="*/ 475591 h 1078499"/>
                <a:gd name="connsiteX113" fmla="*/ 709342 w 3024845"/>
                <a:gd name="connsiteY113" fmla="*/ 453973 h 1078499"/>
                <a:gd name="connsiteX114" fmla="*/ 743796 w 3024845"/>
                <a:gd name="connsiteY114" fmla="*/ 453973 h 1078499"/>
                <a:gd name="connsiteX115" fmla="*/ 743796 w 3024845"/>
                <a:gd name="connsiteY115" fmla="*/ 456405 h 1078499"/>
                <a:gd name="connsiteX116" fmla="*/ 743796 w 3024845"/>
                <a:gd name="connsiteY116" fmla="*/ 473429 h 1078499"/>
                <a:gd name="connsiteX117" fmla="*/ 746076 w 3024845"/>
                <a:gd name="connsiteY117" fmla="*/ 473429 h 1078499"/>
                <a:gd name="connsiteX118" fmla="*/ 762036 w 3024845"/>
                <a:gd name="connsiteY118" fmla="*/ 473429 h 1078499"/>
                <a:gd name="connsiteX119" fmla="*/ 762036 w 3024845"/>
                <a:gd name="connsiteY119" fmla="*/ 520988 h 1078499"/>
                <a:gd name="connsiteX120" fmla="*/ 763049 w 3024845"/>
                <a:gd name="connsiteY120" fmla="*/ 520988 h 1078499"/>
                <a:gd name="connsiteX121" fmla="*/ 770143 w 3024845"/>
                <a:gd name="connsiteY121" fmla="*/ 520988 h 1078499"/>
                <a:gd name="connsiteX122" fmla="*/ 784330 w 3024845"/>
                <a:gd name="connsiteY122" fmla="*/ 525312 h 1078499"/>
                <a:gd name="connsiteX123" fmla="*/ 784330 w 3024845"/>
                <a:gd name="connsiteY123" fmla="*/ 564224 h 1078499"/>
                <a:gd name="connsiteX124" fmla="*/ 785343 w 3024845"/>
                <a:gd name="connsiteY124" fmla="*/ 564224 h 1078499"/>
                <a:gd name="connsiteX125" fmla="*/ 792436 w 3024845"/>
                <a:gd name="connsiteY125" fmla="*/ 564224 h 1078499"/>
                <a:gd name="connsiteX126" fmla="*/ 792436 w 3024845"/>
                <a:gd name="connsiteY126" fmla="*/ 565845 h 1078499"/>
                <a:gd name="connsiteX127" fmla="*/ 792436 w 3024845"/>
                <a:gd name="connsiteY127" fmla="*/ 577194 h 1078499"/>
                <a:gd name="connsiteX128" fmla="*/ 794463 w 3024845"/>
                <a:gd name="connsiteY128" fmla="*/ 577194 h 1078499"/>
                <a:gd name="connsiteX129" fmla="*/ 808650 w 3024845"/>
                <a:gd name="connsiteY129" fmla="*/ 577194 h 1078499"/>
                <a:gd name="connsiteX130" fmla="*/ 814730 w 3024845"/>
                <a:gd name="connsiteY130" fmla="*/ 583680 h 1078499"/>
                <a:gd name="connsiteX131" fmla="*/ 814730 w 3024845"/>
                <a:gd name="connsiteY131" fmla="*/ 605298 h 1078499"/>
                <a:gd name="connsiteX132" fmla="*/ 817010 w 3024845"/>
                <a:gd name="connsiteY132" fmla="*/ 605298 h 1078499"/>
                <a:gd name="connsiteX133" fmla="*/ 832970 w 3024845"/>
                <a:gd name="connsiteY133" fmla="*/ 605298 h 1078499"/>
                <a:gd name="connsiteX134" fmla="*/ 832970 w 3024845"/>
                <a:gd name="connsiteY134" fmla="*/ 606378 h 1078499"/>
                <a:gd name="connsiteX135" fmla="*/ 832970 w 3024845"/>
                <a:gd name="connsiteY135" fmla="*/ 613945 h 1078499"/>
                <a:gd name="connsiteX136" fmla="*/ 834237 w 3024845"/>
                <a:gd name="connsiteY136" fmla="*/ 613945 h 1078499"/>
                <a:gd name="connsiteX137" fmla="*/ 843104 w 3024845"/>
                <a:gd name="connsiteY137" fmla="*/ 613945 h 1078499"/>
                <a:gd name="connsiteX138" fmla="*/ 843104 w 3024845"/>
                <a:gd name="connsiteY138" fmla="*/ 616106 h 1078499"/>
                <a:gd name="connsiteX139" fmla="*/ 843104 w 3024845"/>
                <a:gd name="connsiteY139" fmla="*/ 631239 h 1078499"/>
                <a:gd name="connsiteX140" fmla="*/ 847157 w 3024845"/>
                <a:gd name="connsiteY140" fmla="*/ 629347 h 1078499"/>
                <a:gd name="connsiteX141" fmla="*/ 847157 w 3024845"/>
                <a:gd name="connsiteY141" fmla="*/ 616106 h 1078499"/>
                <a:gd name="connsiteX142" fmla="*/ 848170 w 3024845"/>
                <a:gd name="connsiteY142" fmla="*/ 616106 h 1078499"/>
                <a:gd name="connsiteX143" fmla="*/ 855264 w 3024845"/>
                <a:gd name="connsiteY143" fmla="*/ 616106 h 1078499"/>
                <a:gd name="connsiteX144" fmla="*/ 855264 w 3024845"/>
                <a:gd name="connsiteY144" fmla="*/ 617728 h 1078499"/>
                <a:gd name="connsiteX145" fmla="*/ 855264 w 3024845"/>
                <a:gd name="connsiteY145" fmla="*/ 629077 h 1078499"/>
                <a:gd name="connsiteX146" fmla="*/ 856024 w 3024845"/>
                <a:gd name="connsiteY146" fmla="*/ 629077 h 1078499"/>
                <a:gd name="connsiteX147" fmla="*/ 861344 w 3024845"/>
                <a:gd name="connsiteY147" fmla="*/ 629077 h 1078499"/>
                <a:gd name="connsiteX148" fmla="*/ 909984 w 3024845"/>
                <a:gd name="connsiteY148" fmla="*/ 624754 h 1078499"/>
                <a:gd name="connsiteX149" fmla="*/ 909984 w 3024845"/>
                <a:gd name="connsiteY149" fmla="*/ 626105 h 1078499"/>
                <a:gd name="connsiteX150" fmla="*/ 909984 w 3024845"/>
                <a:gd name="connsiteY150" fmla="*/ 635562 h 1078499"/>
                <a:gd name="connsiteX151" fmla="*/ 910744 w 3024845"/>
                <a:gd name="connsiteY151" fmla="*/ 635562 h 1078499"/>
                <a:gd name="connsiteX152" fmla="*/ 916065 w 3024845"/>
                <a:gd name="connsiteY152" fmla="*/ 635562 h 1078499"/>
                <a:gd name="connsiteX153" fmla="*/ 916065 w 3024845"/>
                <a:gd name="connsiteY153" fmla="*/ 637724 h 1078499"/>
                <a:gd name="connsiteX154" fmla="*/ 916065 w 3024845"/>
                <a:gd name="connsiteY154" fmla="*/ 652857 h 1078499"/>
                <a:gd name="connsiteX155" fmla="*/ 918091 w 3024845"/>
                <a:gd name="connsiteY155" fmla="*/ 651506 h 1078499"/>
                <a:gd name="connsiteX156" fmla="*/ 932278 w 3024845"/>
                <a:gd name="connsiteY156" fmla="*/ 642048 h 1078499"/>
                <a:gd name="connsiteX157" fmla="*/ 938358 w 3024845"/>
                <a:gd name="connsiteY157" fmla="*/ 600974 h 1078499"/>
                <a:gd name="connsiteX158" fmla="*/ 939118 w 3024845"/>
                <a:gd name="connsiteY158" fmla="*/ 600704 h 1078499"/>
                <a:gd name="connsiteX159" fmla="*/ 944438 w 3024845"/>
                <a:gd name="connsiteY159" fmla="*/ 598812 h 1078499"/>
                <a:gd name="connsiteX160" fmla="*/ 946465 w 3024845"/>
                <a:gd name="connsiteY160" fmla="*/ 529635 h 1078499"/>
                <a:gd name="connsiteX161" fmla="*/ 948492 w 3024845"/>
                <a:gd name="connsiteY161" fmla="*/ 598812 h 1078499"/>
                <a:gd name="connsiteX162" fmla="*/ 949252 w 3024845"/>
                <a:gd name="connsiteY162" fmla="*/ 599082 h 1078499"/>
                <a:gd name="connsiteX163" fmla="*/ 954572 w 3024845"/>
                <a:gd name="connsiteY163" fmla="*/ 600974 h 1078499"/>
                <a:gd name="connsiteX164" fmla="*/ 954572 w 3024845"/>
                <a:gd name="connsiteY164" fmla="*/ 514503 h 1078499"/>
                <a:gd name="connsiteX165" fmla="*/ 958625 w 3024845"/>
                <a:gd name="connsiteY165" fmla="*/ 482076 h 1078499"/>
                <a:gd name="connsiteX166" fmla="*/ 997132 w 3024845"/>
                <a:gd name="connsiteY166" fmla="*/ 482076 h 1078499"/>
                <a:gd name="connsiteX167" fmla="*/ 997132 w 3024845"/>
                <a:gd name="connsiteY167" fmla="*/ 514503 h 1078499"/>
                <a:gd name="connsiteX168" fmla="*/ 997892 w 3024845"/>
                <a:gd name="connsiteY168" fmla="*/ 514503 h 1078499"/>
                <a:gd name="connsiteX169" fmla="*/ 1003212 w 3024845"/>
                <a:gd name="connsiteY169" fmla="*/ 514503 h 1078499"/>
                <a:gd name="connsiteX170" fmla="*/ 1003212 w 3024845"/>
                <a:gd name="connsiteY170" fmla="*/ 432355 h 1078499"/>
                <a:gd name="connsiteX171" fmla="*/ 1004986 w 3024845"/>
                <a:gd name="connsiteY171" fmla="*/ 432355 h 1078499"/>
                <a:gd name="connsiteX172" fmla="*/ 1017399 w 3024845"/>
                <a:gd name="connsiteY172" fmla="*/ 432355 h 1078499"/>
                <a:gd name="connsiteX173" fmla="*/ 1017399 w 3024845"/>
                <a:gd name="connsiteY173" fmla="*/ 430464 h 1078499"/>
                <a:gd name="connsiteX174" fmla="*/ 1017399 w 3024845"/>
                <a:gd name="connsiteY174" fmla="*/ 417223 h 1078499"/>
                <a:gd name="connsiteX175" fmla="*/ 1039693 w 3024845"/>
                <a:gd name="connsiteY175" fmla="*/ 417223 h 1078499"/>
                <a:gd name="connsiteX176" fmla="*/ 1039693 w 3024845"/>
                <a:gd name="connsiteY176" fmla="*/ 416142 h 1078499"/>
                <a:gd name="connsiteX177" fmla="*/ 1039693 w 3024845"/>
                <a:gd name="connsiteY177" fmla="*/ 408576 h 1078499"/>
                <a:gd name="connsiteX178" fmla="*/ 1041466 w 3024845"/>
                <a:gd name="connsiteY178" fmla="*/ 408576 h 1078499"/>
                <a:gd name="connsiteX179" fmla="*/ 1053880 w 3024845"/>
                <a:gd name="connsiteY179" fmla="*/ 408576 h 1078499"/>
                <a:gd name="connsiteX180" fmla="*/ 1053880 w 3024845"/>
                <a:gd name="connsiteY180" fmla="*/ 409657 h 1078499"/>
                <a:gd name="connsiteX181" fmla="*/ 1053880 w 3024845"/>
                <a:gd name="connsiteY181" fmla="*/ 417223 h 1078499"/>
                <a:gd name="connsiteX182" fmla="*/ 1054640 w 3024845"/>
                <a:gd name="connsiteY182" fmla="*/ 417223 h 1078499"/>
                <a:gd name="connsiteX183" fmla="*/ 1059960 w 3024845"/>
                <a:gd name="connsiteY183" fmla="*/ 417223 h 1078499"/>
                <a:gd name="connsiteX184" fmla="*/ 1070093 w 3024845"/>
                <a:gd name="connsiteY184" fmla="*/ 412899 h 1078499"/>
                <a:gd name="connsiteX185" fmla="*/ 1074146 w 3024845"/>
                <a:gd name="connsiteY185" fmla="*/ 416142 h 1078499"/>
                <a:gd name="connsiteX186" fmla="*/ 1074146 w 3024845"/>
                <a:gd name="connsiteY186" fmla="*/ 408576 h 1078499"/>
                <a:gd name="connsiteX187" fmla="*/ 1076426 w 3024845"/>
                <a:gd name="connsiteY187" fmla="*/ 408576 h 1078499"/>
                <a:gd name="connsiteX188" fmla="*/ 1092387 w 3024845"/>
                <a:gd name="connsiteY188" fmla="*/ 408576 h 1078499"/>
                <a:gd name="connsiteX189" fmla="*/ 1092387 w 3024845"/>
                <a:gd name="connsiteY189" fmla="*/ 409657 h 1078499"/>
                <a:gd name="connsiteX190" fmla="*/ 1092387 w 3024845"/>
                <a:gd name="connsiteY190" fmla="*/ 417223 h 1078499"/>
                <a:gd name="connsiteX191" fmla="*/ 1122787 w 3024845"/>
                <a:gd name="connsiteY191" fmla="*/ 417223 h 1078499"/>
                <a:gd name="connsiteX192" fmla="*/ 1122787 w 3024845"/>
                <a:gd name="connsiteY192" fmla="*/ 418844 h 1078499"/>
                <a:gd name="connsiteX193" fmla="*/ 1122787 w 3024845"/>
                <a:gd name="connsiteY193" fmla="*/ 430194 h 1078499"/>
                <a:gd name="connsiteX194" fmla="*/ 1149134 w 3024845"/>
                <a:gd name="connsiteY194" fmla="*/ 430194 h 1078499"/>
                <a:gd name="connsiteX195" fmla="*/ 1149134 w 3024845"/>
                <a:gd name="connsiteY195" fmla="*/ 460458 h 1078499"/>
                <a:gd name="connsiteX196" fmla="*/ 1149894 w 3024845"/>
                <a:gd name="connsiteY196" fmla="*/ 460458 h 1078499"/>
                <a:gd name="connsiteX197" fmla="*/ 1155214 w 3024845"/>
                <a:gd name="connsiteY197" fmla="*/ 460458 h 1078499"/>
                <a:gd name="connsiteX198" fmla="*/ 1155214 w 3024845"/>
                <a:gd name="connsiteY198" fmla="*/ 461539 h 1078499"/>
                <a:gd name="connsiteX199" fmla="*/ 1155214 w 3024845"/>
                <a:gd name="connsiteY199" fmla="*/ 469106 h 1078499"/>
                <a:gd name="connsiteX200" fmla="*/ 1159268 w 3024845"/>
                <a:gd name="connsiteY200" fmla="*/ 499370 h 1078499"/>
                <a:gd name="connsiteX201" fmla="*/ 1160028 w 3024845"/>
                <a:gd name="connsiteY201" fmla="*/ 499370 h 1078499"/>
                <a:gd name="connsiteX202" fmla="*/ 1165348 w 3024845"/>
                <a:gd name="connsiteY202" fmla="*/ 499370 h 1078499"/>
                <a:gd name="connsiteX203" fmla="*/ 1165348 w 3024845"/>
                <a:gd name="connsiteY203" fmla="*/ 500181 h 1078499"/>
                <a:gd name="connsiteX204" fmla="*/ 1165348 w 3024845"/>
                <a:gd name="connsiteY204" fmla="*/ 505856 h 1078499"/>
                <a:gd name="connsiteX205" fmla="*/ 1166361 w 3024845"/>
                <a:gd name="connsiteY205" fmla="*/ 505856 h 1078499"/>
                <a:gd name="connsiteX206" fmla="*/ 1173454 w 3024845"/>
                <a:gd name="connsiteY206" fmla="*/ 505856 h 1078499"/>
                <a:gd name="connsiteX207" fmla="*/ 1173454 w 3024845"/>
                <a:gd name="connsiteY207" fmla="*/ 536121 h 1078499"/>
                <a:gd name="connsiteX208" fmla="*/ 1175481 w 3024845"/>
                <a:gd name="connsiteY208" fmla="*/ 536121 h 1078499"/>
                <a:gd name="connsiteX209" fmla="*/ 1189668 w 3024845"/>
                <a:gd name="connsiteY209" fmla="*/ 536121 h 1078499"/>
                <a:gd name="connsiteX210" fmla="*/ 1189668 w 3024845"/>
                <a:gd name="connsiteY210" fmla="*/ 559900 h 1078499"/>
                <a:gd name="connsiteX211" fmla="*/ 1191695 w 3024845"/>
                <a:gd name="connsiteY211" fmla="*/ 561521 h 1078499"/>
                <a:gd name="connsiteX212" fmla="*/ 1191695 w 3024845"/>
                <a:gd name="connsiteY212" fmla="*/ 572871 h 1078499"/>
                <a:gd name="connsiteX213" fmla="*/ 1192455 w 3024845"/>
                <a:gd name="connsiteY213" fmla="*/ 572871 h 1078499"/>
                <a:gd name="connsiteX214" fmla="*/ 1197775 w 3024845"/>
                <a:gd name="connsiteY214" fmla="*/ 572871 h 1078499"/>
                <a:gd name="connsiteX215" fmla="*/ 1197775 w 3024845"/>
                <a:gd name="connsiteY215" fmla="*/ 596650 h 1078499"/>
                <a:gd name="connsiteX216" fmla="*/ 1199041 w 3024845"/>
                <a:gd name="connsiteY216" fmla="*/ 596650 h 1078499"/>
                <a:gd name="connsiteX217" fmla="*/ 1207908 w 3024845"/>
                <a:gd name="connsiteY217" fmla="*/ 596650 h 1078499"/>
                <a:gd name="connsiteX218" fmla="*/ 1209935 w 3024845"/>
                <a:gd name="connsiteY218" fmla="*/ 600704 h 1078499"/>
                <a:gd name="connsiteX219" fmla="*/ 1209935 w 3024845"/>
                <a:gd name="connsiteY219" fmla="*/ 613945 h 1078499"/>
                <a:gd name="connsiteX220" fmla="*/ 1211455 w 3024845"/>
                <a:gd name="connsiteY220" fmla="*/ 612053 h 1078499"/>
                <a:gd name="connsiteX221" fmla="*/ 1222095 w 3024845"/>
                <a:gd name="connsiteY221" fmla="*/ 598812 h 1078499"/>
                <a:gd name="connsiteX222" fmla="*/ 1250469 w 3024845"/>
                <a:gd name="connsiteY222" fmla="*/ 598812 h 1078499"/>
                <a:gd name="connsiteX223" fmla="*/ 1250469 w 3024845"/>
                <a:gd name="connsiteY223" fmla="*/ 685283 h 1078499"/>
                <a:gd name="connsiteX224" fmla="*/ 1251229 w 3024845"/>
                <a:gd name="connsiteY224" fmla="*/ 685283 h 1078499"/>
                <a:gd name="connsiteX225" fmla="*/ 1256549 w 3024845"/>
                <a:gd name="connsiteY225" fmla="*/ 685283 h 1078499"/>
                <a:gd name="connsiteX226" fmla="*/ 1257309 w 3024845"/>
                <a:gd name="connsiteY226" fmla="*/ 683932 h 1078499"/>
                <a:gd name="connsiteX227" fmla="*/ 1262629 w 3024845"/>
                <a:gd name="connsiteY227" fmla="*/ 674474 h 1078499"/>
                <a:gd name="connsiteX228" fmla="*/ 1262629 w 3024845"/>
                <a:gd name="connsiteY228" fmla="*/ 676366 h 1078499"/>
                <a:gd name="connsiteX229" fmla="*/ 1262629 w 3024845"/>
                <a:gd name="connsiteY229" fmla="*/ 689607 h 1078499"/>
                <a:gd name="connsiteX230" fmla="*/ 1266682 w 3024845"/>
                <a:gd name="connsiteY230" fmla="*/ 644210 h 1078499"/>
                <a:gd name="connsiteX231" fmla="*/ 1267442 w 3024845"/>
                <a:gd name="connsiteY231" fmla="*/ 644210 h 1078499"/>
                <a:gd name="connsiteX232" fmla="*/ 1272762 w 3024845"/>
                <a:gd name="connsiteY232" fmla="*/ 644210 h 1078499"/>
                <a:gd name="connsiteX233" fmla="*/ 1272762 w 3024845"/>
                <a:gd name="connsiteY233" fmla="*/ 579356 h 1078499"/>
                <a:gd name="connsiteX234" fmla="*/ 1273776 w 3024845"/>
                <a:gd name="connsiteY234" fmla="*/ 579356 h 1078499"/>
                <a:gd name="connsiteX235" fmla="*/ 1280869 w 3024845"/>
                <a:gd name="connsiteY235" fmla="*/ 579356 h 1078499"/>
                <a:gd name="connsiteX236" fmla="*/ 1293029 w 3024845"/>
                <a:gd name="connsiteY236" fmla="*/ 536121 h 1078499"/>
                <a:gd name="connsiteX237" fmla="*/ 1294296 w 3024845"/>
                <a:gd name="connsiteY237" fmla="*/ 536121 h 1078499"/>
                <a:gd name="connsiteX238" fmla="*/ 1303163 w 3024845"/>
                <a:gd name="connsiteY238" fmla="*/ 536121 h 1078499"/>
                <a:gd name="connsiteX239" fmla="*/ 1313296 w 3024845"/>
                <a:gd name="connsiteY239" fmla="*/ 579356 h 1078499"/>
                <a:gd name="connsiteX240" fmla="*/ 1314309 w 3024845"/>
                <a:gd name="connsiteY240" fmla="*/ 579356 h 1078499"/>
                <a:gd name="connsiteX241" fmla="*/ 1321403 w 3024845"/>
                <a:gd name="connsiteY241" fmla="*/ 579356 h 1078499"/>
                <a:gd name="connsiteX242" fmla="*/ 1321403 w 3024845"/>
                <a:gd name="connsiteY242" fmla="*/ 618268 h 1078499"/>
                <a:gd name="connsiteX243" fmla="*/ 1323176 w 3024845"/>
                <a:gd name="connsiteY243" fmla="*/ 618268 h 1078499"/>
                <a:gd name="connsiteX244" fmla="*/ 1335590 w 3024845"/>
                <a:gd name="connsiteY244" fmla="*/ 618268 h 1078499"/>
                <a:gd name="connsiteX245" fmla="*/ 1335590 w 3024845"/>
                <a:gd name="connsiteY245" fmla="*/ 620430 h 1078499"/>
                <a:gd name="connsiteX246" fmla="*/ 1335590 w 3024845"/>
                <a:gd name="connsiteY246" fmla="*/ 635562 h 1078499"/>
                <a:gd name="connsiteX247" fmla="*/ 1339643 w 3024845"/>
                <a:gd name="connsiteY247" fmla="*/ 633401 h 1078499"/>
                <a:gd name="connsiteX248" fmla="*/ 1339643 w 3024845"/>
                <a:gd name="connsiteY248" fmla="*/ 618268 h 1078499"/>
                <a:gd name="connsiteX249" fmla="*/ 1341163 w 3024845"/>
                <a:gd name="connsiteY249" fmla="*/ 618268 h 1078499"/>
                <a:gd name="connsiteX250" fmla="*/ 1351803 w 3024845"/>
                <a:gd name="connsiteY250" fmla="*/ 618268 h 1078499"/>
                <a:gd name="connsiteX251" fmla="*/ 1351803 w 3024845"/>
                <a:gd name="connsiteY251" fmla="*/ 619889 h 1078499"/>
                <a:gd name="connsiteX252" fmla="*/ 1351803 w 3024845"/>
                <a:gd name="connsiteY252" fmla="*/ 631239 h 1078499"/>
                <a:gd name="connsiteX253" fmla="*/ 1382204 w 3024845"/>
                <a:gd name="connsiteY253" fmla="*/ 631239 h 1078499"/>
                <a:gd name="connsiteX254" fmla="*/ 1382204 w 3024845"/>
                <a:gd name="connsiteY254" fmla="*/ 594489 h 1078499"/>
                <a:gd name="connsiteX255" fmla="*/ 1383470 w 3024845"/>
                <a:gd name="connsiteY255" fmla="*/ 594489 h 1078499"/>
                <a:gd name="connsiteX256" fmla="*/ 1392337 w 3024845"/>
                <a:gd name="connsiteY256" fmla="*/ 594489 h 1078499"/>
                <a:gd name="connsiteX257" fmla="*/ 1392337 w 3024845"/>
                <a:gd name="connsiteY257" fmla="*/ 616106 h 1078499"/>
                <a:gd name="connsiteX258" fmla="*/ 1394364 w 3024845"/>
                <a:gd name="connsiteY258" fmla="*/ 583680 h 1078499"/>
                <a:gd name="connsiteX259" fmla="*/ 1416657 w 3024845"/>
                <a:gd name="connsiteY259" fmla="*/ 583680 h 1078499"/>
                <a:gd name="connsiteX260" fmla="*/ 1416657 w 3024845"/>
                <a:gd name="connsiteY260" fmla="*/ 582058 h 1078499"/>
                <a:gd name="connsiteX261" fmla="*/ 1416657 w 3024845"/>
                <a:gd name="connsiteY261" fmla="*/ 570709 h 1078499"/>
                <a:gd name="connsiteX262" fmla="*/ 1417417 w 3024845"/>
                <a:gd name="connsiteY262" fmla="*/ 570709 h 1078499"/>
                <a:gd name="connsiteX263" fmla="*/ 1422737 w 3024845"/>
                <a:gd name="connsiteY263" fmla="*/ 570709 h 1078499"/>
                <a:gd name="connsiteX264" fmla="*/ 1422737 w 3024845"/>
                <a:gd name="connsiteY264" fmla="*/ 568818 h 1078499"/>
                <a:gd name="connsiteX265" fmla="*/ 1422737 w 3024845"/>
                <a:gd name="connsiteY265" fmla="*/ 555577 h 1078499"/>
                <a:gd name="connsiteX266" fmla="*/ 1426791 w 3024845"/>
                <a:gd name="connsiteY266" fmla="*/ 562062 h 1078499"/>
                <a:gd name="connsiteX267" fmla="*/ 1429071 w 3024845"/>
                <a:gd name="connsiteY267" fmla="*/ 562062 h 1078499"/>
                <a:gd name="connsiteX268" fmla="*/ 1445031 w 3024845"/>
                <a:gd name="connsiteY268" fmla="*/ 562062 h 1078499"/>
                <a:gd name="connsiteX269" fmla="*/ 1445031 w 3024845"/>
                <a:gd name="connsiteY269" fmla="*/ 561251 h 1078499"/>
                <a:gd name="connsiteX270" fmla="*/ 1445031 w 3024845"/>
                <a:gd name="connsiteY270" fmla="*/ 555577 h 1078499"/>
                <a:gd name="connsiteX271" fmla="*/ 1445791 w 3024845"/>
                <a:gd name="connsiteY271" fmla="*/ 555577 h 1078499"/>
                <a:gd name="connsiteX272" fmla="*/ 1451111 w 3024845"/>
                <a:gd name="connsiteY272" fmla="*/ 555577 h 1078499"/>
                <a:gd name="connsiteX273" fmla="*/ 1451111 w 3024845"/>
                <a:gd name="connsiteY273" fmla="*/ 556928 h 1078499"/>
                <a:gd name="connsiteX274" fmla="*/ 1451111 w 3024845"/>
                <a:gd name="connsiteY274" fmla="*/ 566386 h 1078499"/>
                <a:gd name="connsiteX275" fmla="*/ 1489618 w 3024845"/>
                <a:gd name="connsiteY275" fmla="*/ 566386 h 1078499"/>
                <a:gd name="connsiteX276" fmla="*/ 1489618 w 3024845"/>
                <a:gd name="connsiteY276" fmla="*/ 704739 h 1078499"/>
                <a:gd name="connsiteX277" fmla="*/ 1491138 w 3024845"/>
                <a:gd name="connsiteY277" fmla="*/ 704739 h 1078499"/>
                <a:gd name="connsiteX278" fmla="*/ 1501778 w 3024845"/>
                <a:gd name="connsiteY278" fmla="*/ 704739 h 1078499"/>
                <a:gd name="connsiteX279" fmla="*/ 1501778 w 3024845"/>
                <a:gd name="connsiteY279" fmla="*/ 691769 h 1078499"/>
                <a:gd name="connsiteX280" fmla="*/ 1505832 w 3024845"/>
                <a:gd name="connsiteY280" fmla="*/ 691769 h 1078499"/>
                <a:gd name="connsiteX281" fmla="*/ 1505832 w 3024845"/>
                <a:gd name="connsiteY281" fmla="*/ 704739 h 1078499"/>
                <a:gd name="connsiteX282" fmla="*/ 1536232 w 3024845"/>
                <a:gd name="connsiteY282" fmla="*/ 704739 h 1078499"/>
                <a:gd name="connsiteX283" fmla="*/ 1536232 w 3024845"/>
                <a:gd name="connsiteY283" fmla="*/ 674474 h 1078499"/>
                <a:gd name="connsiteX284" fmla="*/ 1548392 w 3024845"/>
                <a:gd name="connsiteY284" fmla="*/ 674474 h 1078499"/>
                <a:gd name="connsiteX285" fmla="*/ 1560552 w 3024845"/>
                <a:gd name="connsiteY285" fmla="*/ 672313 h 1078499"/>
                <a:gd name="connsiteX286" fmla="*/ 1564606 w 3024845"/>
                <a:gd name="connsiteY286" fmla="*/ 674474 h 1078499"/>
                <a:gd name="connsiteX287" fmla="*/ 1574739 w 3024845"/>
                <a:gd name="connsiteY287" fmla="*/ 674474 h 1078499"/>
                <a:gd name="connsiteX288" fmla="*/ 1574739 w 3024845"/>
                <a:gd name="connsiteY288" fmla="*/ 704739 h 1078499"/>
                <a:gd name="connsiteX289" fmla="*/ 1582846 w 3024845"/>
                <a:gd name="connsiteY289" fmla="*/ 704739 h 1078499"/>
                <a:gd name="connsiteX290" fmla="*/ 1582846 w 3024845"/>
                <a:gd name="connsiteY290" fmla="*/ 722034 h 1078499"/>
                <a:gd name="connsiteX291" fmla="*/ 1592182 w 3024845"/>
                <a:gd name="connsiteY291" fmla="*/ 722939 h 1078499"/>
                <a:gd name="connsiteX292" fmla="*/ 1605140 w 3024845"/>
                <a:gd name="connsiteY292" fmla="*/ 722939 h 1078499"/>
                <a:gd name="connsiteX293" fmla="*/ 1605140 w 3024845"/>
                <a:gd name="connsiteY293" fmla="*/ 706901 h 1078499"/>
                <a:gd name="connsiteX294" fmla="*/ 1673096 w 3024845"/>
                <a:gd name="connsiteY294" fmla="*/ 706901 h 1078499"/>
                <a:gd name="connsiteX295" fmla="*/ 1673096 w 3024845"/>
                <a:gd name="connsiteY295" fmla="*/ 621648 h 1078499"/>
                <a:gd name="connsiteX296" fmla="*/ 1745104 w 3024845"/>
                <a:gd name="connsiteY296" fmla="*/ 621648 h 1078499"/>
                <a:gd name="connsiteX297" fmla="*/ 1745104 w 3024845"/>
                <a:gd name="connsiteY297" fmla="*/ 700416 h 1078499"/>
                <a:gd name="connsiteX298" fmla="*/ 1747008 w 3024845"/>
                <a:gd name="connsiteY298" fmla="*/ 700416 h 1078499"/>
                <a:gd name="connsiteX299" fmla="*/ 1748250 w 3024845"/>
                <a:gd name="connsiteY299" fmla="*/ 722939 h 1078499"/>
                <a:gd name="connsiteX300" fmla="*/ 1757926 w 3024845"/>
                <a:gd name="connsiteY300" fmla="*/ 722939 h 1078499"/>
                <a:gd name="connsiteX301" fmla="*/ 1759168 w 3024845"/>
                <a:gd name="connsiteY301" fmla="*/ 700416 h 1078499"/>
                <a:gd name="connsiteX302" fmla="*/ 1765248 w 3024845"/>
                <a:gd name="connsiteY302" fmla="*/ 700416 h 1078499"/>
                <a:gd name="connsiteX303" fmla="*/ 1766490 w 3024845"/>
                <a:gd name="connsiteY303" fmla="*/ 722939 h 1078499"/>
                <a:gd name="connsiteX304" fmla="*/ 1817112 w 3024845"/>
                <a:gd name="connsiteY304" fmla="*/ 722939 h 1078499"/>
                <a:gd name="connsiteX305" fmla="*/ 1817112 w 3024845"/>
                <a:gd name="connsiteY305" fmla="*/ 559911 h 1078499"/>
                <a:gd name="connsiteX306" fmla="*/ 2014439 w 3024845"/>
                <a:gd name="connsiteY306" fmla="*/ 559911 h 1078499"/>
                <a:gd name="connsiteX307" fmla="*/ 2014439 w 3024845"/>
                <a:gd name="connsiteY307" fmla="*/ 722939 h 1078499"/>
                <a:gd name="connsiteX308" fmla="*/ 2033136 w 3024845"/>
                <a:gd name="connsiteY308" fmla="*/ 722939 h 1078499"/>
                <a:gd name="connsiteX309" fmla="*/ 2033136 w 3024845"/>
                <a:gd name="connsiteY309" fmla="*/ 640246 h 1078499"/>
                <a:gd name="connsiteX310" fmla="*/ 2128256 w 3024845"/>
                <a:gd name="connsiteY310" fmla="*/ 640246 h 1078499"/>
                <a:gd name="connsiteX311" fmla="*/ 2140186 w 3024845"/>
                <a:gd name="connsiteY311" fmla="*/ 322105 h 1078499"/>
                <a:gd name="connsiteX312" fmla="*/ 2128026 w 3024845"/>
                <a:gd name="connsiteY312" fmla="*/ 300487 h 1078499"/>
                <a:gd name="connsiteX313" fmla="*/ 2121946 w 3024845"/>
                <a:gd name="connsiteY313" fmla="*/ 296163 h 1078499"/>
                <a:gd name="connsiteX314" fmla="*/ 2130053 w 3024845"/>
                <a:gd name="connsiteY314" fmla="*/ 272384 h 1078499"/>
                <a:gd name="connsiteX315" fmla="*/ 2130053 w 3024845"/>
                <a:gd name="connsiteY315" fmla="*/ 255090 h 1078499"/>
                <a:gd name="connsiteX316" fmla="*/ 2144240 w 3024845"/>
                <a:gd name="connsiteY316" fmla="*/ 255090 h 1078499"/>
                <a:gd name="connsiteX317" fmla="*/ 2144240 w 3024845"/>
                <a:gd name="connsiteY317" fmla="*/ 233472 h 1078499"/>
                <a:gd name="connsiteX318" fmla="*/ 2146266 w 3024845"/>
                <a:gd name="connsiteY318" fmla="*/ 229148 h 1078499"/>
                <a:gd name="connsiteX319" fmla="*/ 2146266 w 3024845"/>
                <a:gd name="connsiteY319" fmla="*/ 151324 h 1078499"/>
                <a:gd name="connsiteX320" fmla="*/ 2144240 w 3024845"/>
                <a:gd name="connsiteY320" fmla="*/ 144839 h 1078499"/>
                <a:gd name="connsiteX321" fmla="*/ 2150320 w 3024845"/>
                <a:gd name="connsiteY321" fmla="*/ 138353 h 1078499"/>
                <a:gd name="connsiteX322" fmla="*/ 2150320 w 3024845"/>
                <a:gd name="connsiteY322" fmla="*/ 79985 h 1078499"/>
                <a:gd name="connsiteX323" fmla="*/ 2152346 w 3024845"/>
                <a:gd name="connsiteY323" fmla="*/ 75662 h 1078499"/>
                <a:gd name="connsiteX324" fmla="*/ 2152346 w 3024845"/>
                <a:gd name="connsiteY324" fmla="*/ 19456 h 1078499"/>
                <a:gd name="connsiteX325" fmla="*/ 2154373 w 3024845"/>
                <a:gd name="connsiteY325" fmla="*/ 0 h 1078499"/>
                <a:gd name="connsiteX326" fmla="*/ 2158427 w 3024845"/>
                <a:gd name="connsiteY326" fmla="*/ 17294 h 1078499"/>
                <a:gd name="connsiteX327" fmla="*/ 2160453 w 3024845"/>
                <a:gd name="connsiteY327" fmla="*/ 75662 h 1078499"/>
                <a:gd name="connsiteX328" fmla="*/ 2162480 w 3024845"/>
                <a:gd name="connsiteY328" fmla="*/ 138353 h 1078499"/>
                <a:gd name="connsiteX329" fmla="*/ 2168560 w 3024845"/>
                <a:gd name="connsiteY329" fmla="*/ 144839 h 1078499"/>
                <a:gd name="connsiteX330" fmla="*/ 2166533 w 3024845"/>
                <a:gd name="connsiteY330" fmla="*/ 151324 h 1078499"/>
                <a:gd name="connsiteX331" fmla="*/ 2166533 w 3024845"/>
                <a:gd name="connsiteY331" fmla="*/ 229148 h 1078499"/>
                <a:gd name="connsiteX332" fmla="*/ 2168560 w 3024845"/>
                <a:gd name="connsiteY332" fmla="*/ 233472 h 1078499"/>
                <a:gd name="connsiteX333" fmla="*/ 2168560 w 3024845"/>
                <a:gd name="connsiteY333" fmla="*/ 255090 h 1078499"/>
                <a:gd name="connsiteX334" fmla="*/ 2182747 w 3024845"/>
                <a:gd name="connsiteY334" fmla="*/ 255090 h 1078499"/>
                <a:gd name="connsiteX335" fmla="*/ 2182747 w 3024845"/>
                <a:gd name="connsiteY335" fmla="*/ 272384 h 1078499"/>
                <a:gd name="connsiteX336" fmla="*/ 2190854 w 3024845"/>
                <a:gd name="connsiteY336" fmla="*/ 296163 h 1078499"/>
                <a:gd name="connsiteX337" fmla="*/ 2184774 w 3024845"/>
                <a:gd name="connsiteY337" fmla="*/ 300487 h 1078499"/>
                <a:gd name="connsiteX338" fmla="*/ 2172613 w 3024845"/>
                <a:gd name="connsiteY338" fmla="*/ 322105 h 1078499"/>
                <a:gd name="connsiteX339" fmla="*/ 2180720 w 3024845"/>
                <a:gd name="connsiteY339" fmla="*/ 575033 h 1078499"/>
                <a:gd name="connsiteX340" fmla="*/ 2245574 w 3024845"/>
                <a:gd name="connsiteY340" fmla="*/ 575033 h 1078499"/>
                <a:gd name="connsiteX341" fmla="*/ 2245574 w 3024845"/>
                <a:gd name="connsiteY341" fmla="*/ 650695 h 1078499"/>
                <a:gd name="connsiteX342" fmla="*/ 2253681 w 3024845"/>
                <a:gd name="connsiteY342" fmla="*/ 650695 h 1078499"/>
                <a:gd name="connsiteX343" fmla="*/ 2255708 w 3024845"/>
                <a:gd name="connsiteY343" fmla="*/ 644210 h 1078499"/>
                <a:gd name="connsiteX344" fmla="*/ 2261788 w 3024845"/>
                <a:gd name="connsiteY344" fmla="*/ 644210 h 1078499"/>
                <a:gd name="connsiteX345" fmla="*/ 2263815 w 3024845"/>
                <a:gd name="connsiteY345" fmla="*/ 652857 h 1078499"/>
                <a:gd name="connsiteX346" fmla="*/ 2275975 w 3024845"/>
                <a:gd name="connsiteY346" fmla="*/ 652857 h 1078499"/>
                <a:gd name="connsiteX347" fmla="*/ 2275975 w 3024845"/>
                <a:gd name="connsiteY347" fmla="*/ 646371 h 1078499"/>
                <a:gd name="connsiteX348" fmla="*/ 2298268 w 3024845"/>
                <a:gd name="connsiteY348" fmla="*/ 646371 h 1078499"/>
                <a:gd name="connsiteX349" fmla="*/ 2298268 w 3024845"/>
                <a:gd name="connsiteY349" fmla="*/ 652857 h 1078499"/>
                <a:gd name="connsiteX350" fmla="*/ 2318535 w 3024845"/>
                <a:gd name="connsiteY350" fmla="*/ 652857 h 1078499"/>
                <a:gd name="connsiteX351" fmla="*/ 2318535 w 3024845"/>
                <a:gd name="connsiteY351" fmla="*/ 698254 h 1078499"/>
                <a:gd name="connsiteX352" fmla="*/ 2332722 w 3024845"/>
                <a:gd name="connsiteY352" fmla="*/ 698254 h 1078499"/>
                <a:gd name="connsiteX353" fmla="*/ 2332722 w 3024845"/>
                <a:gd name="connsiteY353" fmla="*/ 685283 h 1078499"/>
                <a:gd name="connsiteX354" fmla="*/ 2348936 w 3024845"/>
                <a:gd name="connsiteY354" fmla="*/ 685283 h 1078499"/>
                <a:gd name="connsiteX355" fmla="*/ 2348936 w 3024845"/>
                <a:gd name="connsiteY355" fmla="*/ 505856 h 1078499"/>
                <a:gd name="connsiteX356" fmla="*/ 2355016 w 3024845"/>
                <a:gd name="connsiteY356" fmla="*/ 499370 h 1078499"/>
                <a:gd name="connsiteX357" fmla="*/ 2427977 w 3024845"/>
                <a:gd name="connsiteY357" fmla="*/ 499370 h 1078499"/>
                <a:gd name="connsiteX358" fmla="*/ 2427977 w 3024845"/>
                <a:gd name="connsiteY358" fmla="*/ 508018 h 1078499"/>
                <a:gd name="connsiteX359" fmla="*/ 2438110 w 3024845"/>
                <a:gd name="connsiteY359" fmla="*/ 508018 h 1078499"/>
                <a:gd name="connsiteX360" fmla="*/ 2438110 w 3024845"/>
                <a:gd name="connsiteY360" fmla="*/ 622592 h 1078499"/>
                <a:gd name="connsiteX361" fmla="*/ 2460404 w 3024845"/>
                <a:gd name="connsiteY361" fmla="*/ 622592 h 1078499"/>
                <a:gd name="connsiteX362" fmla="*/ 2460404 w 3024845"/>
                <a:gd name="connsiteY362" fmla="*/ 555577 h 1078499"/>
                <a:gd name="connsiteX363" fmla="*/ 2486751 w 3024845"/>
                <a:gd name="connsiteY363" fmla="*/ 555577 h 1078499"/>
                <a:gd name="connsiteX364" fmla="*/ 2490804 w 3024845"/>
                <a:gd name="connsiteY364" fmla="*/ 551253 h 1078499"/>
                <a:gd name="connsiteX365" fmla="*/ 2498911 w 3024845"/>
                <a:gd name="connsiteY365" fmla="*/ 551253 h 1078499"/>
                <a:gd name="connsiteX366" fmla="*/ 2502964 w 3024845"/>
                <a:gd name="connsiteY366" fmla="*/ 555577 h 1078499"/>
                <a:gd name="connsiteX367" fmla="*/ 2525258 w 3024845"/>
                <a:gd name="connsiteY367" fmla="*/ 555577 h 1078499"/>
                <a:gd name="connsiteX368" fmla="*/ 2525258 w 3024845"/>
                <a:gd name="connsiteY368" fmla="*/ 438841 h 1078499"/>
                <a:gd name="connsiteX369" fmla="*/ 2582005 w 3024845"/>
                <a:gd name="connsiteY369" fmla="*/ 428032 h 1078499"/>
                <a:gd name="connsiteX370" fmla="*/ 2582005 w 3024845"/>
                <a:gd name="connsiteY370" fmla="*/ 429113 h 1078499"/>
                <a:gd name="connsiteX371" fmla="*/ 2582005 w 3024845"/>
                <a:gd name="connsiteY371" fmla="*/ 436679 h 1078499"/>
                <a:gd name="connsiteX372" fmla="*/ 2608352 w 3024845"/>
                <a:gd name="connsiteY372" fmla="*/ 436679 h 1078499"/>
                <a:gd name="connsiteX373" fmla="*/ 2608352 w 3024845"/>
                <a:gd name="connsiteY373" fmla="*/ 691769 h 1078499"/>
                <a:gd name="connsiteX374" fmla="*/ 2630646 w 3024845"/>
                <a:gd name="connsiteY374" fmla="*/ 691769 h 1078499"/>
                <a:gd name="connsiteX375" fmla="*/ 2630646 w 3024845"/>
                <a:gd name="connsiteY375" fmla="*/ 687445 h 1078499"/>
                <a:gd name="connsiteX376" fmla="*/ 2642806 w 3024845"/>
                <a:gd name="connsiteY376" fmla="*/ 687445 h 1078499"/>
                <a:gd name="connsiteX377" fmla="*/ 2642806 w 3024845"/>
                <a:gd name="connsiteY377" fmla="*/ 691769 h 1078499"/>
                <a:gd name="connsiteX378" fmla="*/ 2667126 w 3024845"/>
                <a:gd name="connsiteY378" fmla="*/ 691769 h 1078499"/>
                <a:gd name="connsiteX379" fmla="*/ 2667126 w 3024845"/>
                <a:gd name="connsiteY379" fmla="*/ 678798 h 1078499"/>
                <a:gd name="connsiteX380" fmla="*/ 2695500 w 3024845"/>
                <a:gd name="connsiteY380" fmla="*/ 678798 h 1078499"/>
                <a:gd name="connsiteX381" fmla="*/ 2707660 w 3024845"/>
                <a:gd name="connsiteY381" fmla="*/ 674474 h 1078499"/>
                <a:gd name="connsiteX382" fmla="*/ 2727927 w 3024845"/>
                <a:gd name="connsiteY382" fmla="*/ 678798 h 1078499"/>
                <a:gd name="connsiteX383" fmla="*/ 2727927 w 3024845"/>
                <a:gd name="connsiteY383" fmla="*/ 661504 h 1078499"/>
                <a:gd name="connsiteX384" fmla="*/ 2736034 w 3024845"/>
                <a:gd name="connsiteY384" fmla="*/ 661504 h 1078499"/>
                <a:gd name="connsiteX385" fmla="*/ 2736034 w 3024845"/>
                <a:gd name="connsiteY385" fmla="*/ 648533 h 1078499"/>
                <a:gd name="connsiteX386" fmla="*/ 2792781 w 3024845"/>
                <a:gd name="connsiteY386" fmla="*/ 648533 h 1078499"/>
                <a:gd name="connsiteX387" fmla="*/ 2792781 w 3024845"/>
                <a:gd name="connsiteY387" fmla="*/ 618268 h 1078499"/>
                <a:gd name="connsiteX388" fmla="*/ 2811021 w 3024845"/>
                <a:gd name="connsiteY388" fmla="*/ 618268 h 1078499"/>
                <a:gd name="connsiteX389" fmla="*/ 2811021 w 3024845"/>
                <a:gd name="connsiteY389" fmla="*/ 611783 h 1078499"/>
                <a:gd name="connsiteX390" fmla="*/ 2823181 w 3024845"/>
                <a:gd name="connsiteY390" fmla="*/ 611783 h 1078499"/>
                <a:gd name="connsiteX391" fmla="*/ 2823181 w 3024845"/>
                <a:gd name="connsiteY391" fmla="*/ 618268 h 1078499"/>
                <a:gd name="connsiteX392" fmla="*/ 2839395 w 3024845"/>
                <a:gd name="connsiteY392" fmla="*/ 618268 h 1078499"/>
                <a:gd name="connsiteX393" fmla="*/ 2839395 w 3024845"/>
                <a:gd name="connsiteY393" fmla="*/ 667989 h 1078499"/>
                <a:gd name="connsiteX394" fmla="*/ 2871822 w 3024845"/>
                <a:gd name="connsiteY394" fmla="*/ 667989 h 1078499"/>
                <a:gd name="connsiteX395" fmla="*/ 2871822 w 3024845"/>
                <a:gd name="connsiteY395" fmla="*/ 642048 h 1078499"/>
                <a:gd name="connsiteX396" fmla="*/ 2910329 w 3024845"/>
                <a:gd name="connsiteY396" fmla="*/ 642048 h 1078499"/>
                <a:gd name="connsiteX397" fmla="*/ 2910329 w 3024845"/>
                <a:gd name="connsiteY397" fmla="*/ 611783 h 1078499"/>
                <a:gd name="connsiteX398" fmla="*/ 2958970 w 3024845"/>
                <a:gd name="connsiteY398" fmla="*/ 611783 h 1078499"/>
                <a:gd name="connsiteX399" fmla="*/ 2958970 w 3024845"/>
                <a:gd name="connsiteY399" fmla="*/ 722939 h 1078499"/>
                <a:gd name="connsiteX400" fmla="*/ 2958970 w 3024845"/>
                <a:gd name="connsiteY400" fmla="*/ 736718 h 1078499"/>
                <a:gd name="connsiteX401" fmla="*/ 3024845 w 3024845"/>
                <a:gd name="connsiteY401" fmla="*/ 736718 h 1078499"/>
                <a:gd name="connsiteX402" fmla="*/ 3024845 w 3024845"/>
                <a:gd name="connsiteY402" fmla="*/ 1078499 h 1078499"/>
                <a:gd name="connsiteX403" fmla="*/ 2054 w 3024845"/>
                <a:gd name="connsiteY403" fmla="*/ 1076166 h 1078499"/>
                <a:gd name="connsiteX404" fmla="*/ 0 w 3024845"/>
                <a:gd name="connsiteY404" fmla="*/ 642048 h 1078499"/>
                <a:gd name="connsiteX405" fmla="*/ 20267 w 3024845"/>
                <a:gd name="connsiteY405" fmla="*/ 642048 h 1078499"/>
                <a:gd name="connsiteX406" fmla="*/ 20774 w 3024845"/>
                <a:gd name="connsiteY406" fmla="*/ 640967 h 1078499"/>
                <a:gd name="connsiteX407" fmla="*/ 24320 w 3024845"/>
                <a:gd name="connsiteY407" fmla="*/ 633401 h 1078499"/>
                <a:gd name="connsiteX408" fmla="*/ 26094 w 3024845"/>
                <a:gd name="connsiteY408" fmla="*/ 633671 h 1078499"/>
                <a:gd name="connsiteX409" fmla="*/ 38507 w 3024845"/>
                <a:gd name="connsiteY409" fmla="*/ 635562 h 1078499"/>
                <a:gd name="connsiteX410" fmla="*/ 39014 w 3024845"/>
                <a:gd name="connsiteY410" fmla="*/ 636914 h 1078499"/>
                <a:gd name="connsiteX411" fmla="*/ 42560 w 3024845"/>
                <a:gd name="connsiteY411" fmla="*/ 646371 h 1078499"/>
                <a:gd name="connsiteX412" fmla="*/ 68907 w 3024845"/>
                <a:gd name="connsiteY412" fmla="*/ 648533 h 1078499"/>
                <a:gd name="connsiteX413" fmla="*/ 68907 w 3024845"/>
                <a:gd name="connsiteY413" fmla="*/ 525312 h 1078499"/>
                <a:gd name="connsiteX414" fmla="*/ 70934 w 3024845"/>
                <a:gd name="connsiteY414" fmla="*/ 525312 h 1078499"/>
                <a:gd name="connsiteX415" fmla="*/ 85121 w 3024845"/>
                <a:gd name="connsiteY415" fmla="*/ 525312 h 1078499"/>
                <a:gd name="connsiteX416" fmla="*/ 85121 w 3024845"/>
                <a:gd name="connsiteY416" fmla="*/ 389120 h 1078499"/>
                <a:gd name="connsiteX417" fmla="*/ 86894 w 3024845"/>
                <a:gd name="connsiteY417" fmla="*/ 389120 h 1078499"/>
                <a:gd name="connsiteX418" fmla="*/ 99308 w 3024845"/>
                <a:gd name="connsiteY418" fmla="*/ 389120 h 1078499"/>
                <a:gd name="connsiteX419" fmla="*/ 99308 w 3024845"/>
                <a:gd name="connsiteY419" fmla="*/ 274546 h 1078499"/>
                <a:gd name="connsiteX420" fmla="*/ 103361 w 3024845"/>
                <a:gd name="connsiteY420" fmla="*/ 246442 h 1078499"/>
                <a:gd name="connsiteX421" fmla="*/ 105388 w 3024845"/>
                <a:gd name="connsiteY421" fmla="*/ 246442 h 1078499"/>
                <a:gd name="connsiteX422" fmla="*/ 119575 w 3024845"/>
                <a:gd name="connsiteY422" fmla="*/ 246442 h 1078499"/>
                <a:gd name="connsiteX423" fmla="*/ 156055 w 3024845"/>
                <a:gd name="connsiteY423" fmla="*/ 164295 h 1078499"/>
                <a:gd name="connsiteX0" fmla="*/ 119575 w 3024845"/>
                <a:gd name="connsiteY0" fmla="*/ 246442 h 1078499"/>
                <a:gd name="connsiteX1" fmla="*/ 162135 w 3024845"/>
                <a:gd name="connsiteY1" fmla="*/ 164295 h 1078499"/>
                <a:gd name="connsiteX2" fmla="*/ 200642 w 3024845"/>
                <a:gd name="connsiteY2" fmla="*/ 244281 h 1078499"/>
                <a:gd name="connsiteX3" fmla="*/ 202669 w 3024845"/>
                <a:gd name="connsiteY3" fmla="*/ 244281 h 1078499"/>
                <a:gd name="connsiteX4" fmla="*/ 216856 w 3024845"/>
                <a:gd name="connsiteY4" fmla="*/ 244281 h 1078499"/>
                <a:gd name="connsiteX5" fmla="*/ 216856 w 3024845"/>
                <a:gd name="connsiteY5" fmla="*/ 268060 h 1078499"/>
                <a:gd name="connsiteX6" fmla="*/ 217363 w 3024845"/>
                <a:gd name="connsiteY6" fmla="*/ 268871 h 1078499"/>
                <a:gd name="connsiteX7" fmla="*/ 220909 w 3024845"/>
                <a:gd name="connsiteY7" fmla="*/ 274546 h 1078499"/>
                <a:gd name="connsiteX8" fmla="*/ 220909 w 3024845"/>
                <a:gd name="connsiteY8" fmla="*/ 389120 h 1078499"/>
                <a:gd name="connsiteX9" fmla="*/ 223189 w 3024845"/>
                <a:gd name="connsiteY9" fmla="*/ 389120 h 1078499"/>
                <a:gd name="connsiteX10" fmla="*/ 239150 w 3024845"/>
                <a:gd name="connsiteY10" fmla="*/ 389120 h 1078499"/>
                <a:gd name="connsiteX11" fmla="*/ 239150 w 3024845"/>
                <a:gd name="connsiteY11" fmla="*/ 529635 h 1078499"/>
                <a:gd name="connsiteX12" fmla="*/ 240670 w 3024845"/>
                <a:gd name="connsiteY12" fmla="*/ 529365 h 1078499"/>
                <a:gd name="connsiteX13" fmla="*/ 251310 w 3024845"/>
                <a:gd name="connsiteY13" fmla="*/ 527474 h 1078499"/>
                <a:gd name="connsiteX14" fmla="*/ 249283 w 3024845"/>
                <a:gd name="connsiteY14" fmla="*/ 616106 h 1078499"/>
                <a:gd name="connsiteX15" fmla="*/ 250803 w 3024845"/>
                <a:gd name="connsiteY15" fmla="*/ 616377 h 1078499"/>
                <a:gd name="connsiteX16" fmla="*/ 261443 w 3024845"/>
                <a:gd name="connsiteY16" fmla="*/ 618268 h 1078499"/>
                <a:gd name="connsiteX17" fmla="*/ 261696 w 3024845"/>
                <a:gd name="connsiteY17" fmla="*/ 619079 h 1078499"/>
                <a:gd name="connsiteX18" fmla="*/ 263470 w 3024845"/>
                <a:gd name="connsiteY18" fmla="*/ 624754 h 1078499"/>
                <a:gd name="connsiteX19" fmla="*/ 264230 w 3024845"/>
                <a:gd name="connsiteY19" fmla="*/ 622322 h 1078499"/>
                <a:gd name="connsiteX20" fmla="*/ 269550 w 3024845"/>
                <a:gd name="connsiteY20" fmla="*/ 605298 h 1078499"/>
                <a:gd name="connsiteX21" fmla="*/ 271323 w 3024845"/>
                <a:gd name="connsiteY21" fmla="*/ 605298 h 1078499"/>
                <a:gd name="connsiteX22" fmla="*/ 283737 w 3024845"/>
                <a:gd name="connsiteY22" fmla="*/ 605298 h 1078499"/>
                <a:gd name="connsiteX23" fmla="*/ 283737 w 3024845"/>
                <a:gd name="connsiteY23" fmla="*/ 637724 h 1078499"/>
                <a:gd name="connsiteX24" fmla="*/ 284750 w 3024845"/>
                <a:gd name="connsiteY24" fmla="*/ 638265 h 1078499"/>
                <a:gd name="connsiteX25" fmla="*/ 291844 w 3024845"/>
                <a:gd name="connsiteY25" fmla="*/ 642048 h 1078499"/>
                <a:gd name="connsiteX26" fmla="*/ 291844 w 3024845"/>
                <a:gd name="connsiteY26" fmla="*/ 643399 h 1078499"/>
                <a:gd name="connsiteX27" fmla="*/ 291844 w 3024845"/>
                <a:gd name="connsiteY27" fmla="*/ 652857 h 1078499"/>
                <a:gd name="connsiteX28" fmla="*/ 336431 w 3024845"/>
                <a:gd name="connsiteY28" fmla="*/ 652857 h 1078499"/>
                <a:gd name="connsiteX29" fmla="*/ 336431 w 3024845"/>
                <a:gd name="connsiteY29" fmla="*/ 653938 h 1078499"/>
                <a:gd name="connsiteX30" fmla="*/ 336431 w 3024845"/>
                <a:gd name="connsiteY30" fmla="*/ 661504 h 1078499"/>
                <a:gd name="connsiteX31" fmla="*/ 338457 w 3024845"/>
                <a:gd name="connsiteY31" fmla="*/ 661504 h 1078499"/>
                <a:gd name="connsiteX32" fmla="*/ 352644 w 3024845"/>
                <a:gd name="connsiteY32" fmla="*/ 661504 h 1078499"/>
                <a:gd name="connsiteX33" fmla="*/ 352644 w 3024845"/>
                <a:gd name="connsiteY33" fmla="*/ 631239 h 1078499"/>
                <a:gd name="connsiteX34" fmla="*/ 397231 w 3024845"/>
                <a:gd name="connsiteY34" fmla="*/ 631239 h 1078499"/>
                <a:gd name="connsiteX35" fmla="*/ 397231 w 3024845"/>
                <a:gd name="connsiteY35" fmla="*/ 629888 h 1078499"/>
                <a:gd name="connsiteX36" fmla="*/ 397231 w 3024845"/>
                <a:gd name="connsiteY36" fmla="*/ 620430 h 1078499"/>
                <a:gd name="connsiteX37" fmla="*/ 398245 w 3024845"/>
                <a:gd name="connsiteY37" fmla="*/ 620430 h 1078499"/>
                <a:gd name="connsiteX38" fmla="*/ 405338 w 3024845"/>
                <a:gd name="connsiteY38" fmla="*/ 620430 h 1078499"/>
                <a:gd name="connsiteX39" fmla="*/ 405338 w 3024845"/>
                <a:gd name="connsiteY39" fmla="*/ 618539 h 1078499"/>
                <a:gd name="connsiteX40" fmla="*/ 405338 w 3024845"/>
                <a:gd name="connsiteY40" fmla="*/ 605298 h 1078499"/>
                <a:gd name="connsiteX41" fmla="*/ 406098 w 3024845"/>
                <a:gd name="connsiteY41" fmla="*/ 605298 h 1078499"/>
                <a:gd name="connsiteX42" fmla="*/ 411418 w 3024845"/>
                <a:gd name="connsiteY42" fmla="*/ 605298 h 1078499"/>
                <a:gd name="connsiteX43" fmla="*/ 411418 w 3024845"/>
                <a:gd name="connsiteY43" fmla="*/ 604217 h 1078499"/>
                <a:gd name="connsiteX44" fmla="*/ 411418 w 3024845"/>
                <a:gd name="connsiteY44" fmla="*/ 596650 h 1078499"/>
                <a:gd name="connsiteX45" fmla="*/ 413445 w 3024845"/>
                <a:gd name="connsiteY45" fmla="*/ 596650 h 1078499"/>
                <a:gd name="connsiteX46" fmla="*/ 427632 w 3024845"/>
                <a:gd name="connsiteY46" fmla="*/ 596650 h 1078499"/>
                <a:gd name="connsiteX47" fmla="*/ 427632 w 3024845"/>
                <a:gd name="connsiteY47" fmla="*/ 597731 h 1078499"/>
                <a:gd name="connsiteX48" fmla="*/ 427632 w 3024845"/>
                <a:gd name="connsiteY48" fmla="*/ 605298 h 1078499"/>
                <a:gd name="connsiteX49" fmla="*/ 449925 w 3024845"/>
                <a:gd name="connsiteY49" fmla="*/ 605298 h 1078499"/>
                <a:gd name="connsiteX50" fmla="*/ 449925 w 3024845"/>
                <a:gd name="connsiteY50" fmla="*/ 603406 h 1078499"/>
                <a:gd name="connsiteX51" fmla="*/ 449925 w 3024845"/>
                <a:gd name="connsiteY51" fmla="*/ 590165 h 1078499"/>
                <a:gd name="connsiteX52" fmla="*/ 451699 w 3024845"/>
                <a:gd name="connsiteY52" fmla="*/ 590165 h 1078499"/>
                <a:gd name="connsiteX53" fmla="*/ 464112 w 3024845"/>
                <a:gd name="connsiteY53" fmla="*/ 590165 h 1078499"/>
                <a:gd name="connsiteX54" fmla="*/ 464112 w 3024845"/>
                <a:gd name="connsiteY54" fmla="*/ 613945 h 1078499"/>
                <a:gd name="connsiteX55" fmla="*/ 465126 w 3024845"/>
                <a:gd name="connsiteY55" fmla="*/ 613945 h 1078499"/>
                <a:gd name="connsiteX56" fmla="*/ 472219 w 3024845"/>
                <a:gd name="connsiteY56" fmla="*/ 613945 h 1078499"/>
                <a:gd name="connsiteX57" fmla="*/ 472219 w 3024845"/>
                <a:gd name="connsiteY57" fmla="*/ 612864 h 1078499"/>
                <a:gd name="connsiteX58" fmla="*/ 472219 w 3024845"/>
                <a:gd name="connsiteY58" fmla="*/ 605298 h 1078499"/>
                <a:gd name="connsiteX59" fmla="*/ 473992 w 3024845"/>
                <a:gd name="connsiteY59" fmla="*/ 605298 h 1078499"/>
                <a:gd name="connsiteX60" fmla="*/ 486406 w 3024845"/>
                <a:gd name="connsiteY60" fmla="*/ 605298 h 1078499"/>
                <a:gd name="connsiteX61" fmla="*/ 486406 w 3024845"/>
                <a:gd name="connsiteY61" fmla="*/ 631239 h 1078499"/>
                <a:gd name="connsiteX62" fmla="*/ 488433 w 3024845"/>
                <a:gd name="connsiteY62" fmla="*/ 631239 h 1078499"/>
                <a:gd name="connsiteX63" fmla="*/ 502619 w 3024845"/>
                <a:gd name="connsiteY63" fmla="*/ 631239 h 1078499"/>
                <a:gd name="connsiteX64" fmla="*/ 502619 w 3024845"/>
                <a:gd name="connsiteY64" fmla="*/ 632860 h 1078499"/>
                <a:gd name="connsiteX65" fmla="*/ 502619 w 3024845"/>
                <a:gd name="connsiteY65" fmla="*/ 644210 h 1078499"/>
                <a:gd name="connsiteX66" fmla="*/ 503379 w 3024845"/>
                <a:gd name="connsiteY66" fmla="*/ 644210 h 1078499"/>
                <a:gd name="connsiteX67" fmla="*/ 508700 w 3024845"/>
                <a:gd name="connsiteY67" fmla="*/ 644210 h 1078499"/>
                <a:gd name="connsiteX68" fmla="*/ 508700 w 3024845"/>
                <a:gd name="connsiteY68" fmla="*/ 643399 h 1078499"/>
                <a:gd name="connsiteX69" fmla="*/ 508700 w 3024845"/>
                <a:gd name="connsiteY69" fmla="*/ 637724 h 1078499"/>
                <a:gd name="connsiteX70" fmla="*/ 539100 w 3024845"/>
                <a:gd name="connsiteY70" fmla="*/ 637724 h 1078499"/>
                <a:gd name="connsiteX71" fmla="*/ 539100 w 3024845"/>
                <a:gd name="connsiteY71" fmla="*/ 661504 h 1078499"/>
                <a:gd name="connsiteX72" fmla="*/ 540113 w 3024845"/>
                <a:gd name="connsiteY72" fmla="*/ 661504 h 1078499"/>
                <a:gd name="connsiteX73" fmla="*/ 547207 w 3024845"/>
                <a:gd name="connsiteY73" fmla="*/ 661504 h 1078499"/>
                <a:gd name="connsiteX74" fmla="*/ 547207 w 3024845"/>
                <a:gd name="connsiteY74" fmla="*/ 662585 h 1078499"/>
                <a:gd name="connsiteX75" fmla="*/ 547207 w 3024845"/>
                <a:gd name="connsiteY75" fmla="*/ 670151 h 1078499"/>
                <a:gd name="connsiteX76" fmla="*/ 547967 w 3024845"/>
                <a:gd name="connsiteY76" fmla="*/ 670151 h 1078499"/>
                <a:gd name="connsiteX77" fmla="*/ 553287 w 3024845"/>
                <a:gd name="connsiteY77" fmla="*/ 670151 h 1078499"/>
                <a:gd name="connsiteX78" fmla="*/ 553287 w 3024845"/>
                <a:gd name="connsiteY78" fmla="*/ 667989 h 1078499"/>
                <a:gd name="connsiteX79" fmla="*/ 553287 w 3024845"/>
                <a:gd name="connsiteY79" fmla="*/ 652857 h 1078499"/>
                <a:gd name="connsiteX80" fmla="*/ 554300 w 3024845"/>
                <a:gd name="connsiteY80" fmla="*/ 652857 h 1078499"/>
                <a:gd name="connsiteX81" fmla="*/ 561394 w 3024845"/>
                <a:gd name="connsiteY81" fmla="*/ 652857 h 1078499"/>
                <a:gd name="connsiteX82" fmla="*/ 561394 w 3024845"/>
                <a:gd name="connsiteY82" fmla="*/ 653938 h 1078499"/>
                <a:gd name="connsiteX83" fmla="*/ 561394 w 3024845"/>
                <a:gd name="connsiteY83" fmla="*/ 661504 h 1078499"/>
                <a:gd name="connsiteX84" fmla="*/ 566714 w 3024845"/>
                <a:gd name="connsiteY84" fmla="*/ 659511 h 1078499"/>
                <a:gd name="connsiteX85" fmla="*/ 567474 w 3024845"/>
                <a:gd name="connsiteY85" fmla="*/ 658531 h 1078499"/>
                <a:gd name="connsiteX86" fmla="*/ 567474 w 3024845"/>
                <a:gd name="connsiteY86" fmla="*/ 652857 h 1078499"/>
                <a:gd name="connsiteX87" fmla="*/ 605981 w 3024845"/>
                <a:gd name="connsiteY87" fmla="*/ 652857 h 1078499"/>
                <a:gd name="connsiteX88" fmla="*/ 605981 w 3024845"/>
                <a:gd name="connsiteY88" fmla="*/ 676636 h 1078499"/>
                <a:gd name="connsiteX89" fmla="*/ 608007 w 3024845"/>
                <a:gd name="connsiteY89" fmla="*/ 676636 h 1078499"/>
                <a:gd name="connsiteX90" fmla="*/ 622194 w 3024845"/>
                <a:gd name="connsiteY90" fmla="*/ 676636 h 1078499"/>
                <a:gd name="connsiteX91" fmla="*/ 622194 w 3024845"/>
                <a:gd name="connsiteY91" fmla="*/ 677717 h 1078499"/>
                <a:gd name="connsiteX92" fmla="*/ 622194 w 3024845"/>
                <a:gd name="connsiteY92" fmla="*/ 685283 h 1078499"/>
                <a:gd name="connsiteX93" fmla="*/ 623968 w 3024845"/>
                <a:gd name="connsiteY93" fmla="*/ 685283 h 1078499"/>
                <a:gd name="connsiteX94" fmla="*/ 636381 w 3024845"/>
                <a:gd name="connsiteY94" fmla="*/ 685283 h 1078499"/>
                <a:gd name="connsiteX95" fmla="*/ 636381 w 3024845"/>
                <a:gd name="connsiteY95" fmla="*/ 661504 h 1078499"/>
                <a:gd name="connsiteX96" fmla="*/ 637394 w 3024845"/>
                <a:gd name="connsiteY96" fmla="*/ 661504 h 1078499"/>
                <a:gd name="connsiteX97" fmla="*/ 644488 w 3024845"/>
                <a:gd name="connsiteY97" fmla="*/ 661504 h 1078499"/>
                <a:gd name="connsiteX98" fmla="*/ 644488 w 3024845"/>
                <a:gd name="connsiteY98" fmla="*/ 629077 h 1078499"/>
                <a:gd name="connsiteX99" fmla="*/ 645501 w 3024845"/>
                <a:gd name="connsiteY99" fmla="*/ 629077 h 1078499"/>
                <a:gd name="connsiteX100" fmla="*/ 652595 w 3024845"/>
                <a:gd name="connsiteY100" fmla="*/ 629077 h 1078499"/>
                <a:gd name="connsiteX101" fmla="*/ 652595 w 3024845"/>
                <a:gd name="connsiteY101" fmla="*/ 627186 h 1078499"/>
                <a:gd name="connsiteX102" fmla="*/ 652595 w 3024845"/>
                <a:gd name="connsiteY102" fmla="*/ 613945 h 1078499"/>
                <a:gd name="connsiteX103" fmla="*/ 651328 w 3024845"/>
                <a:gd name="connsiteY103" fmla="*/ 612323 h 1078499"/>
                <a:gd name="connsiteX104" fmla="*/ 656648 w 3024845"/>
                <a:gd name="connsiteY104" fmla="*/ 600974 h 1078499"/>
                <a:gd name="connsiteX105" fmla="*/ 664755 w 3024845"/>
                <a:gd name="connsiteY105" fmla="*/ 629077 h 1078499"/>
                <a:gd name="connsiteX106" fmla="*/ 665515 w 3024845"/>
                <a:gd name="connsiteY106" fmla="*/ 629077 h 1078499"/>
                <a:gd name="connsiteX107" fmla="*/ 670835 w 3024845"/>
                <a:gd name="connsiteY107" fmla="*/ 629077 h 1078499"/>
                <a:gd name="connsiteX108" fmla="*/ 670835 w 3024845"/>
                <a:gd name="connsiteY108" fmla="*/ 523150 h 1078499"/>
                <a:gd name="connsiteX109" fmla="*/ 672355 w 3024845"/>
                <a:gd name="connsiteY109" fmla="*/ 523150 h 1078499"/>
                <a:gd name="connsiteX110" fmla="*/ 682995 w 3024845"/>
                <a:gd name="connsiteY110" fmla="*/ 523150 h 1078499"/>
                <a:gd name="connsiteX111" fmla="*/ 682995 w 3024845"/>
                <a:gd name="connsiteY111" fmla="*/ 475591 h 1078499"/>
                <a:gd name="connsiteX112" fmla="*/ 709342 w 3024845"/>
                <a:gd name="connsiteY112" fmla="*/ 475591 h 1078499"/>
                <a:gd name="connsiteX113" fmla="*/ 709342 w 3024845"/>
                <a:gd name="connsiteY113" fmla="*/ 453973 h 1078499"/>
                <a:gd name="connsiteX114" fmla="*/ 743796 w 3024845"/>
                <a:gd name="connsiteY114" fmla="*/ 453973 h 1078499"/>
                <a:gd name="connsiteX115" fmla="*/ 743796 w 3024845"/>
                <a:gd name="connsiteY115" fmla="*/ 456405 h 1078499"/>
                <a:gd name="connsiteX116" fmla="*/ 743796 w 3024845"/>
                <a:gd name="connsiteY116" fmla="*/ 473429 h 1078499"/>
                <a:gd name="connsiteX117" fmla="*/ 746076 w 3024845"/>
                <a:gd name="connsiteY117" fmla="*/ 473429 h 1078499"/>
                <a:gd name="connsiteX118" fmla="*/ 762036 w 3024845"/>
                <a:gd name="connsiteY118" fmla="*/ 473429 h 1078499"/>
                <a:gd name="connsiteX119" fmla="*/ 762036 w 3024845"/>
                <a:gd name="connsiteY119" fmla="*/ 520988 h 1078499"/>
                <a:gd name="connsiteX120" fmla="*/ 763049 w 3024845"/>
                <a:gd name="connsiteY120" fmla="*/ 520988 h 1078499"/>
                <a:gd name="connsiteX121" fmla="*/ 770143 w 3024845"/>
                <a:gd name="connsiteY121" fmla="*/ 520988 h 1078499"/>
                <a:gd name="connsiteX122" fmla="*/ 784330 w 3024845"/>
                <a:gd name="connsiteY122" fmla="*/ 525312 h 1078499"/>
                <a:gd name="connsiteX123" fmla="*/ 784330 w 3024845"/>
                <a:gd name="connsiteY123" fmla="*/ 564224 h 1078499"/>
                <a:gd name="connsiteX124" fmla="*/ 785343 w 3024845"/>
                <a:gd name="connsiteY124" fmla="*/ 564224 h 1078499"/>
                <a:gd name="connsiteX125" fmla="*/ 792436 w 3024845"/>
                <a:gd name="connsiteY125" fmla="*/ 564224 h 1078499"/>
                <a:gd name="connsiteX126" fmla="*/ 792436 w 3024845"/>
                <a:gd name="connsiteY126" fmla="*/ 565845 h 1078499"/>
                <a:gd name="connsiteX127" fmla="*/ 792436 w 3024845"/>
                <a:gd name="connsiteY127" fmla="*/ 577194 h 1078499"/>
                <a:gd name="connsiteX128" fmla="*/ 794463 w 3024845"/>
                <a:gd name="connsiteY128" fmla="*/ 577194 h 1078499"/>
                <a:gd name="connsiteX129" fmla="*/ 808650 w 3024845"/>
                <a:gd name="connsiteY129" fmla="*/ 577194 h 1078499"/>
                <a:gd name="connsiteX130" fmla="*/ 814730 w 3024845"/>
                <a:gd name="connsiteY130" fmla="*/ 583680 h 1078499"/>
                <a:gd name="connsiteX131" fmla="*/ 814730 w 3024845"/>
                <a:gd name="connsiteY131" fmla="*/ 605298 h 1078499"/>
                <a:gd name="connsiteX132" fmla="*/ 817010 w 3024845"/>
                <a:gd name="connsiteY132" fmla="*/ 605298 h 1078499"/>
                <a:gd name="connsiteX133" fmla="*/ 832970 w 3024845"/>
                <a:gd name="connsiteY133" fmla="*/ 605298 h 1078499"/>
                <a:gd name="connsiteX134" fmla="*/ 832970 w 3024845"/>
                <a:gd name="connsiteY134" fmla="*/ 606378 h 1078499"/>
                <a:gd name="connsiteX135" fmla="*/ 832970 w 3024845"/>
                <a:gd name="connsiteY135" fmla="*/ 613945 h 1078499"/>
                <a:gd name="connsiteX136" fmla="*/ 834237 w 3024845"/>
                <a:gd name="connsiteY136" fmla="*/ 613945 h 1078499"/>
                <a:gd name="connsiteX137" fmla="*/ 843104 w 3024845"/>
                <a:gd name="connsiteY137" fmla="*/ 613945 h 1078499"/>
                <a:gd name="connsiteX138" fmla="*/ 843104 w 3024845"/>
                <a:gd name="connsiteY138" fmla="*/ 616106 h 1078499"/>
                <a:gd name="connsiteX139" fmla="*/ 843104 w 3024845"/>
                <a:gd name="connsiteY139" fmla="*/ 631239 h 1078499"/>
                <a:gd name="connsiteX140" fmla="*/ 847157 w 3024845"/>
                <a:gd name="connsiteY140" fmla="*/ 629347 h 1078499"/>
                <a:gd name="connsiteX141" fmla="*/ 847157 w 3024845"/>
                <a:gd name="connsiteY141" fmla="*/ 616106 h 1078499"/>
                <a:gd name="connsiteX142" fmla="*/ 848170 w 3024845"/>
                <a:gd name="connsiteY142" fmla="*/ 616106 h 1078499"/>
                <a:gd name="connsiteX143" fmla="*/ 855264 w 3024845"/>
                <a:gd name="connsiteY143" fmla="*/ 616106 h 1078499"/>
                <a:gd name="connsiteX144" fmla="*/ 855264 w 3024845"/>
                <a:gd name="connsiteY144" fmla="*/ 617728 h 1078499"/>
                <a:gd name="connsiteX145" fmla="*/ 855264 w 3024845"/>
                <a:gd name="connsiteY145" fmla="*/ 629077 h 1078499"/>
                <a:gd name="connsiteX146" fmla="*/ 856024 w 3024845"/>
                <a:gd name="connsiteY146" fmla="*/ 629077 h 1078499"/>
                <a:gd name="connsiteX147" fmla="*/ 861344 w 3024845"/>
                <a:gd name="connsiteY147" fmla="*/ 629077 h 1078499"/>
                <a:gd name="connsiteX148" fmla="*/ 909984 w 3024845"/>
                <a:gd name="connsiteY148" fmla="*/ 624754 h 1078499"/>
                <a:gd name="connsiteX149" fmla="*/ 909984 w 3024845"/>
                <a:gd name="connsiteY149" fmla="*/ 626105 h 1078499"/>
                <a:gd name="connsiteX150" fmla="*/ 909984 w 3024845"/>
                <a:gd name="connsiteY150" fmla="*/ 635562 h 1078499"/>
                <a:gd name="connsiteX151" fmla="*/ 910744 w 3024845"/>
                <a:gd name="connsiteY151" fmla="*/ 635562 h 1078499"/>
                <a:gd name="connsiteX152" fmla="*/ 916065 w 3024845"/>
                <a:gd name="connsiteY152" fmla="*/ 635562 h 1078499"/>
                <a:gd name="connsiteX153" fmla="*/ 916065 w 3024845"/>
                <a:gd name="connsiteY153" fmla="*/ 637724 h 1078499"/>
                <a:gd name="connsiteX154" fmla="*/ 916065 w 3024845"/>
                <a:gd name="connsiteY154" fmla="*/ 652857 h 1078499"/>
                <a:gd name="connsiteX155" fmla="*/ 918091 w 3024845"/>
                <a:gd name="connsiteY155" fmla="*/ 651506 h 1078499"/>
                <a:gd name="connsiteX156" fmla="*/ 932278 w 3024845"/>
                <a:gd name="connsiteY156" fmla="*/ 642048 h 1078499"/>
                <a:gd name="connsiteX157" fmla="*/ 938358 w 3024845"/>
                <a:gd name="connsiteY157" fmla="*/ 600974 h 1078499"/>
                <a:gd name="connsiteX158" fmla="*/ 939118 w 3024845"/>
                <a:gd name="connsiteY158" fmla="*/ 600704 h 1078499"/>
                <a:gd name="connsiteX159" fmla="*/ 944438 w 3024845"/>
                <a:gd name="connsiteY159" fmla="*/ 598812 h 1078499"/>
                <a:gd name="connsiteX160" fmla="*/ 946465 w 3024845"/>
                <a:gd name="connsiteY160" fmla="*/ 529635 h 1078499"/>
                <a:gd name="connsiteX161" fmla="*/ 948492 w 3024845"/>
                <a:gd name="connsiteY161" fmla="*/ 598812 h 1078499"/>
                <a:gd name="connsiteX162" fmla="*/ 949252 w 3024845"/>
                <a:gd name="connsiteY162" fmla="*/ 599082 h 1078499"/>
                <a:gd name="connsiteX163" fmla="*/ 954572 w 3024845"/>
                <a:gd name="connsiteY163" fmla="*/ 600974 h 1078499"/>
                <a:gd name="connsiteX164" fmla="*/ 954572 w 3024845"/>
                <a:gd name="connsiteY164" fmla="*/ 514503 h 1078499"/>
                <a:gd name="connsiteX165" fmla="*/ 958625 w 3024845"/>
                <a:gd name="connsiteY165" fmla="*/ 482076 h 1078499"/>
                <a:gd name="connsiteX166" fmla="*/ 997132 w 3024845"/>
                <a:gd name="connsiteY166" fmla="*/ 482076 h 1078499"/>
                <a:gd name="connsiteX167" fmla="*/ 997132 w 3024845"/>
                <a:gd name="connsiteY167" fmla="*/ 514503 h 1078499"/>
                <a:gd name="connsiteX168" fmla="*/ 997892 w 3024845"/>
                <a:gd name="connsiteY168" fmla="*/ 514503 h 1078499"/>
                <a:gd name="connsiteX169" fmla="*/ 1003212 w 3024845"/>
                <a:gd name="connsiteY169" fmla="*/ 514503 h 1078499"/>
                <a:gd name="connsiteX170" fmla="*/ 1003212 w 3024845"/>
                <a:gd name="connsiteY170" fmla="*/ 432355 h 1078499"/>
                <a:gd name="connsiteX171" fmla="*/ 1004986 w 3024845"/>
                <a:gd name="connsiteY171" fmla="*/ 432355 h 1078499"/>
                <a:gd name="connsiteX172" fmla="*/ 1017399 w 3024845"/>
                <a:gd name="connsiteY172" fmla="*/ 432355 h 1078499"/>
                <a:gd name="connsiteX173" fmla="*/ 1017399 w 3024845"/>
                <a:gd name="connsiteY173" fmla="*/ 430464 h 1078499"/>
                <a:gd name="connsiteX174" fmla="*/ 1017399 w 3024845"/>
                <a:gd name="connsiteY174" fmla="*/ 417223 h 1078499"/>
                <a:gd name="connsiteX175" fmla="*/ 1039693 w 3024845"/>
                <a:gd name="connsiteY175" fmla="*/ 417223 h 1078499"/>
                <a:gd name="connsiteX176" fmla="*/ 1039693 w 3024845"/>
                <a:gd name="connsiteY176" fmla="*/ 416142 h 1078499"/>
                <a:gd name="connsiteX177" fmla="*/ 1039693 w 3024845"/>
                <a:gd name="connsiteY177" fmla="*/ 408576 h 1078499"/>
                <a:gd name="connsiteX178" fmla="*/ 1041466 w 3024845"/>
                <a:gd name="connsiteY178" fmla="*/ 408576 h 1078499"/>
                <a:gd name="connsiteX179" fmla="*/ 1053880 w 3024845"/>
                <a:gd name="connsiteY179" fmla="*/ 408576 h 1078499"/>
                <a:gd name="connsiteX180" fmla="*/ 1053880 w 3024845"/>
                <a:gd name="connsiteY180" fmla="*/ 409657 h 1078499"/>
                <a:gd name="connsiteX181" fmla="*/ 1053880 w 3024845"/>
                <a:gd name="connsiteY181" fmla="*/ 417223 h 1078499"/>
                <a:gd name="connsiteX182" fmla="*/ 1054640 w 3024845"/>
                <a:gd name="connsiteY182" fmla="*/ 417223 h 1078499"/>
                <a:gd name="connsiteX183" fmla="*/ 1059960 w 3024845"/>
                <a:gd name="connsiteY183" fmla="*/ 417223 h 1078499"/>
                <a:gd name="connsiteX184" fmla="*/ 1070093 w 3024845"/>
                <a:gd name="connsiteY184" fmla="*/ 412899 h 1078499"/>
                <a:gd name="connsiteX185" fmla="*/ 1074146 w 3024845"/>
                <a:gd name="connsiteY185" fmla="*/ 416142 h 1078499"/>
                <a:gd name="connsiteX186" fmla="*/ 1074146 w 3024845"/>
                <a:gd name="connsiteY186" fmla="*/ 408576 h 1078499"/>
                <a:gd name="connsiteX187" fmla="*/ 1076426 w 3024845"/>
                <a:gd name="connsiteY187" fmla="*/ 408576 h 1078499"/>
                <a:gd name="connsiteX188" fmla="*/ 1092387 w 3024845"/>
                <a:gd name="connsiteY188" fmla="*/ 408576 h 1078499"/>
                <a:gd name="connsiteX189" fmla="*/ 1092387 w 3024845"/>
                <a:gd name="connsiteY189" fmla="*/ 409657 h 1078499"/>
                <a:gd name="connsiteX190" fmla="*/ 1092387 w 3024845"/>
                <a:gd name="connsiteY190" fmla="*/ 417223 h 1078499"/>
                <a:gd name="connsiteX191" fmla="*/ 1122787 w 3024845"/>
                <a:gd name="connsiteY191" fmla="*/ 417223 h 1078499"/>
                <a:gd name="connsiteX192" fmla="*/ 1122787 w 3024845"/>
                <a:gd name="connsiteY192" fmla="*/ 418844 h 1078499"/>
                <a:gd name="connsiteX193" fmla="*/ 1122787 w 3024845"/>
                <a:gd name="connsiteY193" fmla="*/ 430194 h 1078499"/>
                <a:gd name="connsiteX194" fmla="*/ 1149134 w 3024845"/>
                <a:gd name="connsiteY194" fmla="*/ 430194 h 1078499"/>
                <a:gd name="connsiteX195" fmla="*/ 1149134 w 3024845"/>
                <a:gd name="connsiteY195" fmla="*/ 460458 h 1078499"/>
                <a:gd name="connsiteX196" fmla="*/ 1149894 w 3024845"/>
                <a:gd name="connsiteY196" fmla="*/ 460458 h 1078499"/>
                <a:gd name="connsiteX197" fmla="*/ 1155214 w 3024845"/>
                <a:gd name="connsiteY197" fmla="*/ 460458 h 1078499"/>
                <a:gd name="connsiteX198" fmla="*/ 1155214 w 3024845"/>
                <a:gd name="connsiteY198" fmla="*/ 461539 h 1078499"/>
                <a:gd name="connsiteX199" fmla="*/ 1155214 w 3024845"/>
                <a:gd name="connsiteY199" fmla="*/ 469106 h 1078499"/>
                <a:gd name="connsiteX200" fmla="*/ 1159268 w 3024845"/>
                <a:gd name="connsiteY200" fmla="*/ 499370 h 1078499"/>
                <a:gd name="connsiteX201" fmla="*/ 1160028 w 3024845"/>
                <a:gd name="connsiteY201" fmla="*/ 499370 h 1078499"/>
                <a:gd name="connsiteX202" fmla="*/ 1165348 w 3024845"/>
                <a:gd name="connsiteY202" fmla="*/ 499370 h 1078499"/>
                <a:gd name="connsiteX203" fmla="*/ 1165348 w 3024845"/>
                <a:gd name="connsiteY203" fmla="*/ 500181 h 1078499"/>
                <a:gd name="connsiteX204" fmla="*/ 1165348 w 3024845"/>
                <a:gd name="connsiteY204" fmla="*/ 505856 h 1078499"/>
                <a:gd name="connsiteX205" fmla="*/ 1166361 w 3024845"/>
                <a:gd name="connsiteY205" fmla="*/ 505856 h 1078499"/>
                <a:gd name="connsiteX206" fmla="*/ 1173454 w 3024845"/>
                <a:gd name="connsiteY206" fmla="*/ 505856 h 1078499"/>
                <a:gd name="connsiteX207" fmla="*/ 1173454 w 3024845"/>
                <a:gd name="connsiteY207" fmla="*/ 536121 h 1078499"/>
                <a:gd name="connsiteX208" fmla="*/ 1175481 w 3024845"/>
                <a:gd name="connsiteY208" fmla="*/ 536121 h 1078499"/>
                <a:gd name="connsiteX209" fmla="*/ 1189668 w 3024845"/>
                <a:gd name="connsiteY209" fmla="*/ 536121 h 1078499"/>
                <a:gd name="connsiteX210" fmla="*/ 1189668 w 3024845"/>
                <a:gd name="connsiteY210" fmla="*/ 559900 h 1078499"/>
                <a:gd name="connsiteX211" fmla="*/ 1191695 w 3024845"/>
                <a:gd name="connsiteY211" fmla="*/ 561521 h 1078499"/>
                <a:gd name="connsiteX212" fmla="*/ 1191695 w 3024845"/>
                <a:gd name="connsiteY212" fmla="*/ 572871 h 1078499"/>
                <a:gd name="connsiteX213" fmla="*/ 1192455 w 3024845"/>
                <a:gd name="connsiteY213" fmla="*/ 572871 h 1078499"/>
                <a:gd name="connsiteX214" fmla="*/ 1197775 w 3024845"/>
                <a:gd name="connsiteY214" fmla="*/ 572871 h 1078499"/>
                <a:gd name="connsiteX215" fmla="*/ 1197775 w 3024845"/>
                <a:gd name="connsiteY215" fmla="*/ 596650 h 1078499"/>
                <a:gd name="connsiteX216" fmla="*/ 1199041 w 3024845"/>
                <a:gd name="connsiteY216" fmla="*/ 596650 h 1078499"/>
                <a:gd name="connsiteX217" fmla="*/ 1207908 w 3024845"/>
                <a:gd name="connsiteY217" fmla="*/ 596650 h 1078499"/>
                <a:gd name="connsiteX218" fmla="*/ 1209935 w 3024845"/>
                <a:gd name="connsiteY218" fmla="*/ 600704 h 1078499"/>
                <a:gd name="connsiteX219" fmla="*/ 1209935 w 3024845"/>
                <a:gd name="connsiteY219" fmla="*/ 613945 h 1078499"/>
                <a:gd name="connsiteX220" fmla="*/ 1211455 w 3024845"/>
                <a:gd name="connsiteY220" fmla="*/ 612053 h 1078499"/>
                <a:gd name="connsiteX221" fmla="*/ 1222095 w 3024845"/>
                <a:gd name="connsiteY221" fmla="*/ 598812 h 1078499"/>
                <a:gd name="connsiteX222" fmla="*/ 1250469 w 3024845"/>
                <a:gd name="connsiteY222" fmla="*/ 598812 h 1078499"/>
                <a:gd name="connsiteX223" fmla="*/ 1250469 w 3024845"/>
                <a:gd name="connsiteY223" fmla="*/ 685283 h 1078499"/>
                <a:gd name="connsiteX224" fmla="*/ 1251229 w 3024845"/>
                <a:gd name="connsiteY224" fmla="*/ 685283 h 1078499"/>
                <a:gd name="connsiteX225" fmla="*/ 1256549 w 3024845"/>
                <a:gd name="connsiteY225" fmla="*/ 685283 h 1078499"/>
                <a:gd name="connsiteX226" fmla="*/ 1257309 w 3024845"/>
                <a:gd name="connsiteY226" fmla="*/ 683932 h 1078499"/>
                <a:gd name="connsiteX227" fmla="*/ 1262629 w 3024845"/>
                <a:gd name="connsiteY227" fmla="*/ 674474 h 1078499"/>
                <a:gd name="connsiteX228" fmla="*/ 1262629 w 3024845"/>
                <a:gd name="connsiteY228" fmla="*/ 676366 h 1078499"/>
                <a:gd name="connsiteX229" fmla="*/ 1262629 w 3024845"/>
                <a:gd name="connsiteY229" fmla="*/ 689607 h 1078499"/>
                <a:gd name="connsiteX230" fmla="*/ 1266682 w 3024845"/>
                <a:gd name="connsiteY230" fmla="*/ 644210 h 1078499"/>
                <a:gd name="connsiteX231" fmla="*/ 1267442 w 3024845"/>
                <a:gd name="connsiteY231" fmla="*/ 644210 h 1078499"/>
                <a:gd name="connsiteX232" fmla="*/ 1272762 w 3024845"/>
                <a:gd name="connsiteY232" fmla="*/ 644210 h 1078499"/>
                <a:gd name="connsiteX233" fmla="*/ 1272762 w 3024845"/>
                <a:gd name="connsiteY233" fmla="*/ 579356 h 1078499"/>
                <a:gd name="connsiteX234" fmla="*/ 1273776 w 3024845"/>
                <a:gd name="connsiteY234" fmla="*/ 579356 h 1078499"/>
                <a:gd name="connsiteX235" fmla="*/ 1280869 w 3024845"/>
                <a:gd name="connsiteY235" fmla="*/ 579356 h 1078499"/>
                <a:gd name="connsiteX236" fmla="*/ 1293029 w 3024845"/>
                <a:gd name="connsiteY236" fmla="*/ 536121 h 1078499"/>
                <a:gd name="connsiteX237" fmla="*/ 1294296 w 3024845"/>
                <a:gd name="connsiteY237" fmla="*/ 536121 h 1078499"/>
                <a:gd name="connsiteX238" fmla="*/ 1303163 w 3024845"/>
                <a:gd name="connsiteY238" fmla="*/ 536121 h 1078499"/>
                <a:gd name="connsiteX239" fmla="*/ 1313296 w 3024845"/>
                <a:gd name="connsiteY239" fmla="*/ 579356 h 1078499"/>
                <a:gd name="connsiteX240" fmla="*/ 1314309 w 3024845"/>
                <a:gd name="connsiteY240" fmla="*/ 579356 h 1078499"/>
                <a:gd name="connsiteX241" fmla="*/ 1321403 w 3024845"/>
                <a:gd name="connsiteY241" fmla="*/ 579356 h 1078499"/>
                <a:gd name="connsiteX242" fmla="*/ 1321403 w 3024845"/>
                <a:gd name="connsiteY242" fmla="*/ 618268 h 1078499"/>
                <a:gd name="connsiteX243" fmla="*/ 1323176 w 3024845"/>
                <a:gd name="connsiteY243" fmla="*/ 618268 h 1078499"/>
                <a:gd name="connsiteX244" fmla="*/ 1335590 w 3024845"/>
                <a:gd name="connsiteY244" fmla="*/ 618268 h 1078499"/>
                <a:gd name="connsiteX245" fmla="*/ 1335590 w 3024845"/>
                <a:gd name="connsiteY245" fmla="*/ 620430 h 1078499"/>
                <a:gd name="connsiteX246" fmla="*/ 1335590 w 3024845"/>
                <a:gd name="connsiteY246" fmla="*/ 635562 h 1078499"/>
                <a:gd name="connsiteX247" fmla="*/ 1339643 w 3024845"/>
                <a:gd name="connsiteY247" fmla="*/ 633401 h 1078499"/>
                <a:gd name="connsiteX248" fmla="*/ 1339643 w 3024845"/>
                <a:gd name="connsiteY248" fmla="*/ 618268 h 1078499"/>
                <a:gd name="connsiteX249" fmla="*/ 1341163 w 3024845"/>
                <a:gd name="connsiteY249" fmla="*/ 618268 h 1078499"/>
                <a:gd name="connsiteX250" fmla="*/ 1351803 w 3024845"/>
                <a:gd name="connsiteY250" fmla="*/ 618268 h 1078499"/>
                <a:gd name="connsiteX251" fmla="*/ 1351803 w 3024845"/>
                <a:gd name="connsiteY251" fmla="*/ 619889 h 1078499"/>
                <a:gd name="connsiteX252" fmla="*/ 1351803 w 3024845"/>
                <a:gd name="connsiteY252" fmla="*/ 631239 h 1078499"/>
                <a:gd name="connsiteX253" fmla="*/ 1382204 w 3024845"/>
                <a:gd name="connsiteY253" fmla="*/ 631239 h 1078499"/>
                <a:gd name="connsiteX254" fmla="*/ 1382204 w 3024845"/>
                <a:gd name="connsiteY254" fmla="*/ 594489 h 1078499"/>
                <a:gd name="connsiteX255" fmla="*/ 1383470 w 3024845"/>
                <a:gd name="connsiteY255" fmla="*/ 594489 h 1078499"/>
                <a:gd name="connsiteX256" fmla="*/ 1392337 w 3024845"/>
                <a:gd name="connsiteY256" fmla="*/ 594489 h 1078499"/>
                <a:gd name="connsiteX257" fmla="*/ 1392337 w 3024845"/>
                <a:gd name="connsiteY257" fmla="*/ 616106 h 1078499"/>
                <a:gd name="connsiteX258" fmla="*/ 1394364 w 3024845"/>
                <a:gd name="connsiteY258" fmla="*/ 583680 h 1078499"/>
                <a:gd name="connsiteX259" fmla="*/ 1416657 w 3024845"/>
                <a:gd name="connsiteY259" fmla="*/ 583680 h 1078499"/>
                <a:gd name="connsiteX260" fmla="*/ 1416657 w 3024845"/>
                <a:gd name="connsiteY260" fmla="*/ 582058 h 1078499"/>
                <a:gd name="connsiteX261" fmla="*/ 1416657 w 3024845"/>
                <a:gd name="connsiteY261" fmla="*/ 570709 h 1078499"/>
                <a:gd name="connsiteX262" fmla="*/ 1417417 w 3024845"/>
                <a:gd name="connsiteY262" fmla="*/ 570709 h 1078499"/>
                <a:gd name="connsiteX263" fmla="*/ 1422737 w 3024845"/>
                <a:gd name="connsiteY263" fmla="*/ 570709 h 1078499"/>
                <a:gd name="connsiteX264" fmla="*/ 1422737 w 3024845"/>
                <a:gd name="connsiteY264" fmla="*/ 568818 h 1078499"/>
                <a:gd name="connsiteX265" fmla="*/ 1422737 w 3024845"/>
                <a:gd name="connsiteY265" fmla="*/ 555577 h 1078499"/>
                <a:gd name="connsiteX266" fmla="*/ 1426791 w 3024845"/>
                <a:gd name="connsiteY266" fmla="*/ 562062 h 1078499"/>
                <a:gd name="connsiteX267" fmla="*/ 1429071 w 3024845"/>
                <a:gd name="connsiteY267" fmla="*/ 562062 h 1078499"/>
                <a:gd name="connsiteX268" fmla="*/ 1445031 w 3024845"/>
                <a:gd name="connsiteY268" fmla="*/ 562062 h 1078499"/>
                <a:gd name="connsiteX269" fmla="*/ 1445031 w 3024845"/>
                <a:gd name="connsiteY269" fmla="*/ 561251 h 1078499"/>
                <a:gd name="connsiteX270" fmla="*/ 1445031 w 3024845"/>
                <a:gd name="connsiteY270" fmla="*/ 555577 h 1078499"/>
                <a:gd name="connsiteX271" fmla="*/ 1445791 w 3024845"/>
                <a:gd name="connsiteY271" fmla="*/ 555577 h 1078499"/>
                <a:gd name="connsiteX272" fmla="*/ 1451111 w 3024845"/>
                <a:gd name="connsiteY272" fmla="*/ 555577 h 1078499"/>
                <a:gd name="connsiteX273" fmla="*/ 1451111 w 3024845"/>
                <a:gd name="connsiteY273" fmla="*/ 556928 h 1078499"/>
                <a:gd name="connsiteX274" fmla="*/ 1451111 w 3024845"/>
                <a:gd name="connsiteY274" fmla="*/ 566386 h 1078499"/>
                <a:gd name="connsiteX275" fmla="*/ 1489618 w 3024845"/>
                <a:gd name="connsiteY275" fmla="*/ 566386 h 1078499"/>
                <a:gd name="connsiteX276" fmla="*/ 1489618 w 3024845"/>
                <a:gd name="connsiteY276" fmla="*/ 704739 h 1078499"/>
                <a:gd name="connsiteX277" fmla="*/ 1491138 w 3024845"/>
                <a:gd name="connsiteY277" fmla="*/ 704739 h 1078499"/>
                <a:gd name="connsiteX278" fmla="*/ 1501778 w 3024845"/>
                <a:gd name="connsiteY278" fmla="*/ 704739 h 1078499"/>
                <a:gd name="connsiteX279" fmla="*/ 1501778 w 3024845"/>
                <a:gd name="connsiteY279" fmla="*/ 691769 h 1078499"/>
                <a:gd name="connsiteX280" fmla="*/ 1505832 w 3024845"/>
                <a:gd name="connsiteY280" fmla="*/ 691769 h 1078499"/>
                <a:gd name="connsiteX281" fmla="*/ 1505832 w 3024845"/>
                <a:gd name="connsiteY281" fmla="*/ 704739 h 1078499"/>
                <a:gd name="connsiteX282" fmla="*/ 1536232 w 3024845"/>
                <a:gd name="connsiteY282" fmla="*/ 704739 h 1078499"/>
                <a:gd name="connsiteX283" fmla="*/ 1536232 w 3024845"/>
                <a:gd name="connsiteY283" fmla="*/ 674474 h 1078499"/>
                <a:gd name="connsiteX284" fmla="*/ 1548392 w 3024845"/>
                <a:gd name="connsiteY284" fmla="*/ 674474 h 1078499"/>
                <a:gd name="connsiteX285" fmla="*/ 1560552 w 3024845"/>
                <a:gd name="connsiteY285" fmla="*/ 672313 h 1078499"/>
                <a:gd name="connsiteX286" fmla="*/ 1564606 w 3024845"/>
                <a:gd name="connsiteY286" fmla="*/ 674474 h 1078499"/>
                <a:gd name="connsiteX287" fmla="*/ 1574739 w 3024845"/>
                <a:gd name="connsiteY287" fmla="*/ 674474 h 1078499"/>
                <a:gd name="connsiteX288" fmla="*/ 1574739 w 3024845"/>
                <a:gd name="connsiteY288" fmla="*/ 704739 h 1078499"/>
                <a:gd name="connsiteX289" fmla="*/ 1582846 w 3024845"/>
                <a:gd name="connsiteY289" fmla="*/ 704739 h 1078499"/>
                <a:gd name="connsiteX290" fmla="*/ 1582846 w 3024845"/>
                <a:gd name="connsiteY290" fmla="*/ 722034 h 1078499"/>
                <a:gd name="connsiteX291" fmla="*/ 1592182 w 3024845"/>
                <a:gd name="connsiteY291" fmla="*/ 722939 h 1078499"/>
                <a:gd name="connsiteX292" fmla="*/ 1605140 w 3024845"/>
                <a:gd name="connsiteY292" fmla="*/ 722939 h 1078499"/>
                <a:gd name="connsiteX293" fmla="*/ 1605140 w 3024845"/>
                <a:gd name="connsiteY293" fmla="*/ 706901 h 1078499"/>
                <a:gd name="connsiteX294" fmla="*/ 1673096 w 3024845"/>
                <a:gd name="connsiteY294" fmla="*/ 706901 h 1078499"/>
                <a:gd name="connsiteX295" fmla="*/ 1673096 w 3024845"/>
                <a:gd name="connsiteY295" fmla="*/ 621648 h 1078499"/>
                <a:gd name="connsiteX296" fmla="*/ 1745104 w 3024845"/>
                <a:gd name="connsiteY296" fmla="*/ 621648 h 1078499"/>
                <a:gd name="connsiteX297" fmla="*/ 1745104 w 3024845"/>
                <a:gd name="connsiteY297" fmla="*/ 700416 h 1078499"/>
                <a:gd name="connsiteX298" fmla="*/ 1747008 w 3024845"/>
                <a:gd name="connsiteY298" fmla="*/ 700416 h 1078499"/>
                <a:gd name="connsiteX299" fmla="*/ 1748250 w 3024845"/>
                <a:gd name="connsiteY299" fmla="*/ 722939 h 1078499"/>
                <a:gd name="connsiteX300" fmla="*/ 1757926 w 3024845"/>
                <a:gd name="connsiteY300" fmla="*/ 722939 h 1078499"/>
                <a:gd name="connsiteX301" fmla="*/ 1759168 w 3024845"/>
                <a:gd name="connsiteY301" fmla="*/ 700416 h 1078499"/>
                <a:gd name="connsiteX302" fmla="*/ 1765248 w 3024845"/>
                <a:gd name="connsiteY302" fmla="*/ 700416 h 1078499"/>
                <a:gd name="connsiteX303" fmla="*/ 1766490 w 3024845"/>
                <a:gd name="connsiteY303" fmla="*/ 722939 h 1078499"/>
                <a:gd name="connsiteX304" fmla="*/ 1817112 w 3024845"/>
                <a:gd name="connsiteY304" fmla="*/ 722939 h 1078499"/>
                <a:gd name="connsiteX305" fmla="*/ 1817112 w 3024845"/>
                <a:gd name="connsiteY305" fmla="*/ 559911 h 1078499"/>
                <a:gd name="connsiteX306" fmla="*/ 2014439 w 3024845"/>
                <a:gd name="connsiteY306" fmla="*/ 559911 h 1078499"/>
                <a:gd name="connsiteX307" fmla="*/ 2014439 w 3024845"/>
                <a:gd name="connsiteY307" fmla="*/ 722939 h 1078499"/>
                <a:gd name="connsiteX308" fmla="*/ 2033136 w 3024845"/>
                <a:gd name="connsiteY308" fmla="*/ 722939 h 1078499"/>
                <a:gd name="connsiteX309" fmla="*/ 2033136 w 3024845"/>
                <a:gd name="connsiteY309" fmla="*/ 640246 h 1078499"/>
                <a:gd name="connsiteX310" fmla="*/ 2128256 w 3024845"/>
                <a:gd name="connsiteY310" fmla="*/ 640246 h 1078499"/>
                <a:gd name="connsiteX311" fmla="*/ 2140186 w 3024845"/>
                <a:gd name="connsiteY311" fmla="*/ 322105 h 1078499"/>
                <a:gd name="connsiteX312" fmla="*/ 2128026 w 3024845"/>
                <a:gd name="connsiteY312" fmla="*/ 300487 h 1078499"/>
                <a:gd name="connsiteX313" fmla="*/ 2121946 w 3024845"/>
                <a:gd name="connsiteY313" fmla="*/ 296163 h 1078499"/>
                <a:gd name="connsiteX314" fmla="*/ 2130053 w 3024845"/>
                <a:gd name="connsiteY314" fmla="*/ 272384 h 1078499"/>
                <a:gd name="connsiteX315" fmla="*/ 2130053 w 3024845"/>
                <a:gd name="connsiteY315" fmla="*/ 255090 h 1078499"/>
                <a:gd name="connsiteX316" fmla="*/ 2144240 w 3024845"/>
                <a:gd name="connsiteY316" fmla="*/ 255090 h 1078499"/>
                <a:gd name="connsiteX317" fmla="*/ 2144240 w 3024845"/>
                <a:gd name="connsiteY317" fmla="*/ 233472 h 1078499"/>
                <a:gd name="connsiteX318" fmla="*/ 2146266 w 3024845"/>
                <a:gd name="connsiteY318" fmla="*/ 229148 h 1078499"/>
                <a:gd name="connsiteX319" fmla="*/ 2146266 w 3024845"/>
                <a:gd name="connsiteY319" fmla="*/ 151324 h 1078499"/>
                <a:gd name="connsiteX320" fmla="*/ 2144240 w 3024845"/>
                <a:gd name="connsiteY320" fmla="*/ 144839 h 1078499"/>
                <a:gd name="connsiteX321" fmla="*/ 2150320 w 3024845"/>
                <a:gd name="connsiteY321" fmla="*/ 138353 h 1078499"/>
                <a:gd name="connsiteX322" fmla="*/ 2150320 w 3024845"/>
                <a:gd name="connsiteY322" fmla="*/ 79985 h 1078499"/>
                <a:gd name="connsiteX323" fmla="*/ 2152346 w 3024845"/>
                <a:gd name="connsiteY323" fmla="*/ 75662 h 1078499"/>
                <a:gd name="connsiteX324" fmla="*/ 2152346 w 3024845"/>
                <a:gd name="connsiteY324" fmla="*/ 19456 h 1078499"/>
                <a:gd name="connsiteX325" fmla="*/ 2154373 w 3024845"/>
                <a:gd name="connsiteY325" fmla="*/ 0 h 1078499"/>
                <a:gd name="connsiteX326" fmla="*/ 2158427 w 3024845"/>
                <a:gd name="connsiteY326" fmla="*/ 17294 h 1078499"/>
                <a:gd name="connsiteX327" fmla="*/ 2160453 w 3024845"/>
                <a:gd name="connsiteY327" fmla="*/ 75662 h 1078499"/>
                <a:gd name="connsiteX328" fmla="*/ 2162480 w 3024845"/>
                <a:gd name="connsiteY328" fmla="*/ 138353 h 1078499"/>
                <a:gd name="connsiteX329" fmla="*/ 2168560 w 3024845"/>
                <a:gd name="connsiteY329" fmla="*/ 144839 h 1078499"/>
                <a:gd name="connsiteX330" fmla="*/ 2166533 w 3024845"/>
                <a:gd name="connsiteY330" fmla="*/ 151324 h 1078499"/>
                <a:gd name="connsiteX331" fmla="*/ 2166533 w 3024845"/>
                <a:gd name="connsiteY331" fmla="*/ 229148 h 1078499"/>
                <a:gd name="connsiteX332" fmla="*/ 2168560 w 3024845"/>
                <a:gd name="connsiteY332" fmla="*/ 233472 h 1078499"/>
                <a:gd name="connsiteX333" fmla="*/ 2168560 w 3024845"/>
                <a:gd name="connsiteY333" fmla="*/ 255090 h 1078499"/>
                <a:gd name="connsiteX334" fmla="*/ 2182747 w 3024845"/>
                <a:gd name="connsiteY334" fmla="*/ 255090 h 1078499"/>
                <a:gd name="connsiteX335" fmla="*/ 2182747 w 3024845"/>
                <a:gd name="connsiteY335" fmla="*/ 272384 h 1078499"/>
                <a:gd name="connsiteX336" fmla="*/ 2190854 w 3024845"/>
                <a:gd name="connsiteY336" fmla="*/ 296163 h 1078499"/>
                <a:gd name="connsiteX337" fmla="*/ 2184774 w 3024845"/>
                <a:gd name="connsiteY337" fmla="*/ 300487 h 1078499"/>
                <a:gd name="connsiteX338" fmla="*/ 2172613 w 3024845"/>
                <a:gd name="connsiteY338" fmla="*/ 322105 h 1078499"/>
                <a:gd name="connsiteX339" fmla="*/ 2180720 w 3024845"/>
                <a:gd name="connsiteY339" fmla="*/ 575033 h 1078499"/>
                <a:gd name="connsiteX340" fmla="*/ 2245574 w 3024845"/>
                <a:gd name="connsiteY340" fmla="*/ 575033 h 1078499"/>
                <a:gd name="connsiteX341" fmla="*/ 2245574 w 3024845"/>
                <a:gd name="connsiteY341" fmla="*/ 650695 h 1078499"/>
                <a:gd name="connsiteX342" fmla="*/ 2253681 w 3024845"/>
                <a:gd name="connsiteY342" fmla="*/ 650695 h 1078499"/>
                <a:gd name="connsiteX343" fmla="*/ 2255708 w 3024845"/>
                <a:gd name="connsiteY343" fmla="*/ 644210 h 1078499"/>
                <a:gd name="connsiteX344" fmla="*/ 2261788 w 3024845"/>
                <a:gd name="connsiteY344" fmla="*/ 644210 h 1078499"/>
                <a:gd name="connsiteX345" fmla="*/ 2263815 w 3024845"/>
                <a:gd name="connsiteY345" fmla="*/ 652857 h 1078499"/>
                <a:gd name="connsiteX346" fmla="*/ 2275975 w 3024845"/>
                <a:gd name="connsiteY346" fmla="*/ 652857 h 1078499"/>
                <a:gd name="connsiteX347" fmla="*/ 2275975 w 3024845"/>
                <a:gd name="connsiteY347" fmla="*/ 646371 h 1078499"/>
                <a:gd name="connsiteX348" fmla="*/ 2298268 w 3024845"/>
                <a:gd name="connsiteY348" fmla="*/ 646371 h 1078499"/>
                <a:gd name="connsiteX349" fmla="*/ 2298268 w 3024845"/>
                <a:gd name="connsiteY349" fmla="*/ 652857 h 1078499"/>
                <a:gd name="connsiteX350" fmla="*/ 2318535 w 3024845"/>
                <a:gd name="connsiteY350" fmla="*/ 652857 h 1078499"/>
                <a:gd name="connsiteX351" fmla="*/ 2318535 w 3024845"/>
                <a:gd name="connsiteY351" fmla="*/ 698254 h 1078499"/>
                <a:gd name="connsiteX352" fmla="*/ 2332722 w 3024845"/>
                <a:gd name="connsiteY352" fmla="*/ 698254 h 1078499"/>
                <a:gd name="connsiteX353" fmla="*/ 2332722 w 3024845"/>
                <a:gd name="connsiteY353" fmla="*/ 685283 h 1078499"/>
                <a:gd name="connsiteX354" fmla="*/ 2348936 w 3024845"/>
                <a:gd name="connsiteY354" fmla="*/ 685283 h 1078499"/>
                <a:gd name="connsiteX355" fmla="*/ 2348936 w 3024845"/>
                <a:gd name="connsiteY355" fmla="*/ 505856 h 1078499"/>
                <a:gd name="connsiteX356" fmla="*/ 2355016 w 3024845"/>
                <a:gd name="connsiteY356" fmla="*/ 499370 h 1078499"/>
                <a:gd name="connsiteX357" fmla="*/ 2427977 w 3024845"/>
                <a:gd name="connsiteY357" fmla="*/ 499370 h 1078499"/>
                <a:gd name="connsiteX358" fmla="*/ 2427977 w 3024845"/>
                <a:gd name="connsiteY358" fmla="*/ 508018 h 1078499"/>
                <a:gd name="connsiteX359" fmla="*/ 2438110 w 3024845"/>
                <a:gd name="connsiteY359" fmla="*/ 508018 h 1078499"/>
                <a:gd name="connsiteX360" fmla="*/ 2438110 w 3024845"/>
                <a:gd name="connsiteY360" fmla="*/ 622592 h 1078499"/>
                <a:gd name="connsiteX361" fmla="*/ 2460404 w 3024845"/>
                <a:gd name="connsiteY361" fmla="*/ 622592 h 1078499"/>
                <a:gd name="connsiteX362" fmla="*/ 2460404 w 3024845"/>
                <a:gd name="connsiteY362" fmla="*/ 555577 h 1078499"/>
                <a:gd name="connsiteX363" fmla="*/ 2486751 w 3024845"/>
                <a:gd name="connsiteY363" fmla="*/ 555577 h 1078499"/>
                <a:gd name="connsiteX364" fmla="*/ 2490804 w 3024845"/>
                <a:gd name="connsiteY364" fmla="*/ 551253 h 1078499"/>
                <a:gd name="connsiteX365" fmla="*/ 2498911 w 3024845"/>
                <a:gd name="connsiteY365" fmla="*/ 551253 h 1078499"/>
                <a:gd name="connsiteX366" fmla="*/ 2502964 w 3024845"/>
                <a:gd name="connsiteY366" fmla="*/ 555577 h 1078499"/>
                <a:gd name="connsiteX367" fmla="*/ 2525258 w 3024845"/>
                <a:gd name="connsiteY367" fmla="*/ 555577 h 1078499"/>
                <a:gd name="connsiteX368" fmla="*/ 2525258 w 3024845"/>
                <a:gd name="connsiteY368" fmla="*/ 438841 h 1078499"/>
                <a:gd name="connsiteX369" fmla="*/ 2582005 w 3024845"/>
                <a:gd name="connsiteY369" fmla="*/ 428032 h 1078499"/>
                <a:gd name="connsiteX370" fmla="*/ 2582005 w 3024845"/>
                <a:gd name="connsiteY370" fmla="*/ 429113 h 1078499"/>
                <a:gd name="connsiteX371" fmla="*/ 2582005 w 3024845"/>
                <a:gd name="connsiteY371" fmla="*/ 436679 h 1078499"/>
                <a:gd name="connsiteX372" fmla="*/ 2608352 w 3024845"/>
                <a:gd name="connsiteY372" fmla="*/ 436679 h 1078499"/>
                <a:gd name="connsiteX373" fmla="*/ 2608352 w 3024845"/>
                <a:gd name="connsiteY373" fmla="*/ 691769 h 1078499"/>
                <a:gd name="connsiteX374" fmla="*/ 2630646 w 3024845"/>
                <a:gd name="connsiteY374" fmla="*/ 691769 h 1078499"/>
                <a:gd name="connsiteX375" fmla="*/ 2630646 w 3024845"/>
                <a:gd name="connsiteY375" fmla="*/ 687445 h 1078499"/>
                <a:gd name="connsiteX376" fmla="*/ 2642806 w 3024845"/>
                <a:gd name="connsiteY376" fmla="*/ 687445 h 1078499"/>
                <a:gd name="connsiteX377" fmla="*/ 2642806 w 3024845"/>
                <a:gd name="connsiteY377" fmla="*/ 691769 h 1078499"/>
                <a:gd name="connsiteX378" fmla="*/ 2667126 w 3024845"/>
                <a:gd name="connsiteY378" fmla="*/ 691769 h 1078499"/>
                <a:gd name="connsiteX379" fmla="*/ 2667126 w 3024845"/>
                <a:gd name="connsiteY379" fmla="*/ 678798 h 1078499"/>
                <a:gd name="connsiteX380" fmla="*/ 2695500 w 3024845"/>
                <a:gd name="connsiteY380" fmla="*/ 678798 h 1078499"/>
                <a:gd name="connsiteX381" fmla="*/ 2707660 w 3024845"/>
                <a:gd name="connsiteY381" fmla="*/ 674474 h 1078499"/>
                <a:gd name="connsiteX382" fmla="*/ 2727927 w 3024845"/>
                <a:gd name="connsiteY382" fmla="*/ 678798 h 1078499"/>
                <a:gd name="connsiteX383" fmla="*/ 2727927 w 3024845"/>
                <a:gd name="connsiteY383" fmla="*/ 661504 h 1078499"/>
                <a:gd name="connsiteX384" fmla="*/ 2736034 w 3024845"/>
                <a:gd name="connsiteY384" fmla="*/ 661504 h 1078499"/>
                <a:gd name="connsiteX385" fmla="*/ 2736034 w 3024845"/>
                <a:gd name="connsiteY385" fmla="*/ 648533 h 1078499"/>
                <a:gd name="connsiteX386" fmla="*/ 2792781 w 3024845"/>
                <a:gd name="connsiteY386" fmla="*/ 648533 h 1078499"/>
                <a:gd name="connsiteX387" fmla="*/ 2792781 w 3024845"/>
                <a:gd name="connsiteY387" fmla="*/ 618268 h 1078499"/>
                <a:gd name="connsiteX388" fmla="*/ 2811021 w 3024845"/>
                <a:gd name="connsiteY388" fmla="*/ 618268 h 1078499"/>
                <a:gd name="connsiteX389" fmla="*/ 2811021 w 3024845"/>
                <a:gd name="connsiteY389" fmla="*/ 611783 h 1078499"/>
                <a:gd name="connsiteX390" fmla="*/ 2823181 w 3024845"/>
                <a:gd name="connsiteY390" fmla="*/ 611783 h 1078499"/>
                <a:gd name="connsiteX391" fmla="*/ 2823181 w 3024845"/>
                <a:gd name="connsiteY391" fmla="*/ 618268 h 1078499"/>
                <a:gd name="connsiteX392" fmla="*/ 2839395 w 3024845"/>
                <a:gd name="connsiteY392" fmla="*/ 618268 h 1078499"/>
                <a:gd name="connsiteX393" fmla="*/ 2839395 w 3024845"/>
                <a:gd name="connsiteY393" fmla="*/ 667989 h 1078499"/>
                <a:gd name="connsiteX394" fmla="*/ 2871822 w 3024845"/>
                <a:gd name="connsiteY394" fmla="*/ 667989 h 1078499"/>
                <a:gd name="connsiteX395" fmla="*/ 2871822 w 3024845"/>
                <a:gd name="connsiteY395" fmla="*/ 642048 h 1078499"/>
                <a:gd name="connsiteX396" fmla="*/ 2910329 w 3024845"/>
                <a:gd name="connsiteY396" fmla="*/ 642048 h 1078499"/>
                <a:gd name="connsiteX397" fmla="*/ 2910329 w 3024845"/>
                <a:gd name="connsiteY397" fmla="*/ 611783 h 1078499"/>
                <a:gd name="connsiteX398" fmla="*/ 2958970 w 3024845"/>
                <a:gd name="connsiteY398" fmla="*/ 611783 h 1078499"/>
                <a:gd name="connsiteX399" fmla="*/ 2958970 w 3024845"/>
                <a:gd name="connsiteY399" fmla="*/ 722939 h 1078499"/>
                <a:gd name="connsiteX400" fmla="*/ 2958970 w 3024845"/>
                <a:gd name="connsiteY400" fmla="*/ 736718 h 1078499"/>
                <a:gd name="connsiteX401" fmla="*/ 3024845 w 3024845"/>
                <a:gd name="connsiteY401" fmla="*/ 736718 h 1078499"/>
                <a:gd name="connsiteX402" fmla="*/ 3024845 w 3024845"/>
                <a:gd name="connsiteY402" fmla="*/ 1078499 h 1078499"/>
                <a:gd name="connsiteX403" fmla="*/ 2054 w 3024845"/>
                <a:gd name="connsiteY403" fmla="*/ 1076166 h 1078499"/>
                <a:gd name="connsiteX404" fmla="*/ 0 w 3024845"/>
                <a:gd name="connsiteY404" fmla="*/ 642048 h 1078499"/>
                <a:gd name="connsiteX405" fmla="*/ 20267 w 3024845"/>
                <a:gd name="connsiteY405" fmla="*/ 642048 h 1078499"/>
                <a:gd name="connsiteX406" fmla="*/ 20774 w 3024845"/>
                <a:gd name="connsiteY406" fmla="*/ 640967 h 1078499"/>
                <a:gd name="connsiteX407" fmla="*/ 24320 w 3024845"/>
                <a:gd name="connsiteY407" fmla="*/ 633401 h 1078499"/>
                <a:gd name="connsiteX408" fmla="*/ 26094 w 3024845"/>
                <a:gd name="connsiteY408" fmla="*/ 633671 h 1078499"/>
                <a:gd name="connsiteX409" fmla="*/ 38507 w 3024845"/>
                <a:gd name="connsiteY409" fmla="*/ 635562 h 1078499"/>
                <a:gd name="connsiteX410" fmla="*/ 39014 w 3024845"/>
                <a:gd name="connsiteY410" fmla="*/ 636914 h 1078499"/>
                <a:gd name="connsiteX411" fmla="*/ 42560 w 3024845"/>
                <a:gd name="connsiteY411" fmla="*/ 646371 h 1078499"/>
                <a:gd name="connsiteX412" fmla="*/ 68907 w 3024845"/>
                <a:gd name="connsiteY412" fmla="*/ 648533 h 1078499"/>
                <a:gd name="connsiteX413" fmla="*/ 68907 w 3024845"/>
                <a:gd name="connsiteY413" fmla="*/ 525312 h 1078499"/>
                <a:gd name="connsiteX414" fmla="*/ 70934 w 3024845"/>
                <a:gd name="connsiteY414" fmla="*/ 525312 h 1078499"/>
                <a:gd name="connsiteX415" fmla="*/ 85121 w 3024845"/>
                <a:gd name="connsiteY415" fmla="*/ 525312 h 1078499"/>
                <a:gd name="connsiteX416" fmla="*/ 85121 w 3024845"/>
                <a:gd name="connsiteY416" fmla="*/ 389120 h 1078499"/>
                <a:gd name="connsiteX417" fmla="*/ 86894 w 3024845"/>
                <a:gd name="connsiteY417" fmla="*/ 389120 h 1078499"/>
                <a:gd name="connsiteX418" fmla="*/ 99308 w 3024845"/>
                <a:gd name="connsiteY418" fmla="*/ 389120 h 1078499"/>
                <a:gd name="connsiteX419" fmla="*/ 99308 w 3024845"/>
                <a:gd name="connsiteY419" fmla="*/ 274546 h 1078499"/>
                <a:gd name="connsiteX420" fmla="*/ 103361 w 3024845"/>
                <a:gd name="connsiteY420" fmla="*/ 246442 h 1078499"/>
                <a:gd name="connsiteX421" fmla="*/ 105388 w 3024845"/>
                <a:gd name="connsiteY421" fmla="*/ 246442 h 1078499"/>
                <a:gd name="connsiteX422" fmla="*/ 119575 w 3024845"/>
                <a:gd name="connsiteY422" fmla="*/ 246442 h 1078499"/>
                <a:gd name="connsiteX0" fmla="*/ 119575 w 3024845"/>
                <a:gd name="connsiteY0" fmla="*/ 246442 h 1078499"/>
                <a:gd name="connsiteX1" fmla="*/ 200642 w 3024845"/>
                <a:gd name="connsiteY1" fmla="*/ 244281 h 1078499"/>
                <a:gd name="connsiteX2" fmla="*/ 202669 w 3024845"/>
                <a:gd name="connsiteY2" fmla="*/ 244281 h 1078499"/>
                <a:gd name="connsiteX3" fmla="*/ 216856 w 3024845"/>
                <a:gd name="connsiteY3" fmla="*/ 244281 h 1078499"/>
                <a:gd name="connsiteX4" fmla="*/ 216856 w 3024845"/>
                <a:gd name="connsiteY4" fmla="*/ 268060 h 1078499"/>
                <a:gd name="connsiteX5" fmla="*/ 217363 w 3024845"/>
                <a:gd name="connsiteY5" fmla="*/ 268871 h 1078499"/>
                <a:gd name="connsiteX6" fmla="*/ 220909 w 3024845"/>
                <a:gd name="connsiteY6" fmla="*/ 274546 h 1078499"/>
                <a:gd name="connsiteX7" fmla="*/ 220909 w 3024845"/>
                <a:gd name="connsiteY7" fmla="*/ 389120 h 1078499"/>
                <a:gd name="connsiteX8" fmla="*/ 223189 w 3024845"/>
                <a:gd name="connsiteY8" fmla="*/ 389120 h 1078499"/>
                <a:gd name="connsiteX9" fmla="*/ 239150 w 3024845"/>
                <a:gd name="connsiteY9" fmla="*/ 389120 h 1078499"/>
                <a:gd name="connsiteX10" fmla="*/ 239150 w 3024845"/>
                <a:gd name="connsiteY10" fmla="*/ 529635 h 1078499"/>
                <a:gd name="connsiteX11" fmla="*/ 240670 w 3024845"/>
                <a:gd name="connsiteY11" fmla="*/ 529365 h 1078499"/>
                <a:gd name="connsiteX12" fmla="*/ 251310 w 3024845"/>
                <a:gd name="connsiteY12" fmla="*/ 527474 h 1078499"/>
                <a:gd name="connsiteX13" fmla="*/ 249283 w 3024845"/>
                <a:gd name="connsiteY13" fmla="*/ 616106 h 1078499"/>
                <a:gd name="connsiteX14" fmla="*/ 250803 w 3024845"/>
                <a:gd name="connsiteY14" fmla="*/ 616377 h 1078499"/>
                <a:gd name="connsiteX15" fmla="*/ 261443 w 3024845"/>
                <a:gd name="connsiteY15" fmla="*/ 618268 h 1078499"/>
                <a:gd name="connsiteX16" fmla="*/ 261696 w 3024845"/>
                <a:gd name="connsiteY16" fmla="*/ 619079 h 1078499"/>
                <a:gd name="connsiteX17" fmla="*/ 263470 w 3024845"/>
                <a:gd name="connsiteY17" fmla="*/ 624754 h 1078499"/>
                <a:gd name="connsiteX18" fmla="*/ 264230 w 3024845"/>
                <a:gd name="connsiteY18" fmla="*/ 622322 h 1078499"/>
                <a:gd name="connsiteX19" fmla="*/ 269550 w 3024845"/>
                <a:gd name="connsiteY19" fmla="*/ 605298 h 1078499"/>
                <a:gd name="connsiteX20" fmla="*/ 271323 w 3024845"/>
                <a:gd name="connsiteY20" fmla="*/ 605298 h 1078499"/>
                <a:gd name="connsiteX21" fmla="*/ 283737 w 3024845"/>
                <a:gd name="connsiteY21" fmla="*/ 605298 h 1078499"/>
                <a:gd name="connsiteX22" fmla="*/ 283737 w 3024845"/>
                <a:gd name="connsiteY22" fmla="*/ 637724 h 1078499"/>
                <a:gd name="connsiteX23" fmla="*/ 284750 w 3024845"/>
                <a:gd name="connsiteY23" fmla="*/ 638265 h 1078499"/>
                <a:gd name="connsiteX24" fmla="*/ 291844 w 3024845"/>
                <a:gd name="connsiteY24" fmla="*/ 642048 h 1078499"/>
                <a:gd name="connsiteX25" fmla="*/ 291844 w 3024845"/>
                <a:gd name="connsiteY25" fmla="*/ 643399 h 1078499"/>
                <a:gd name="connsiteX26" fmla="*/ 291844 w 3024845"/>
                <a:gd name="connsiteY26" fmla="*/ 652857 h 1078499"/>
                <a:gd name="connsiteX27" fmla="*/ 336431 w 3024845"/>
                <a:gd name="connsiteY27" fmla="*/ 652857 h 1078499"/>
                <a:gd name="connsiteX28" fmla="*/ 336431 w 3024845"/>
                <a:gd name="connsiteY28" fmla="*/ 653938 h 1078499"/>
                <a:gd name="connsiteX29" fmla="*/ 336431 w 3024845"/>
                <a:gd name="connsiteY29" fmla="*/ 661504 h 1078499"/>
                <a:gd name="connsiteX30" fmla="*/ 338457 w 3024845"/>
                <a:gd name="connsiteY30" fmla="*/ 661504 h 1078499"/>
                <a:gd name="connsiteX31" fmla="*/ 352644 w 3024845"/>
                <a:gd name="connsiteY31" fmla="*/ 661504 h 1078499"/>
                <a:gd name="connsiteX32" fmla="*/ 352644 w 3024845"/>
                <a:gd name="connsiteY32" fmla="*/ 631239 h 1078499"/>
                <a:gd name="connsiteX33" fmla="*/ 397231 w 3024845"/>
                <a:gd name="connsiteY33" fmla="*/ 631239 h 1078499"/>
                <a:gd name="connsiteX34" fmla="*/ 397231 w 3024845"/>
                <a:gd name="connsiteY34" fmla="*/ 629888 h 1078499"/>
                <a:gd name="connsiteX35" fmla="*/ 397231 w 3024845"/>
                <a:gd name="connsiteY35" fmla="*/ 620430 h 1078499"/>
                <a:gd name="connsiteX36" fmla="*/ 398245 w 3024845"/>
                <a:gd name="connsiteY36" fmla="*/ 620430 h 1078499"/>
                <a:gd name="connsiteX37" fmla="*/ 405338 w 3024845"/>
                <a:gd name="connsiteY37" fmla="*/ 620430 h 1078499"/>
                <a:gd name="connsiteX38" fmla="*/ 405338 w 3024845"/>
                <a:gd name="connsiteY38" fmla="*/ 618539 h 1078499"/>
                <a:gd name="connsiteX39" fmla="*/ 405338 w 3024845"/>
                <a:gd name="connsiteY39" fmla="*/ 605298 h 1078499"/>
                <a:gd name="connsiteX40" fmla="*/ 406098 w 3024845"/>
                <a:gd name="connsiteY40" fmla="*/ 605298 h 1078499"/>
                <a:gd name="connsiteX41" fmla="*/ 411418 w 3024845"/>
                <a:gd name="connsiteY41" fmla="*/ 605298 h 1078499"/>
                <a:gd name="connsiteX42" fmla="*/ 411418 w 3024845"/>
                <a:gd name="connsiteY42" fmla="*/ 604217 h 1078499"/>
                <a:gd name="connsiteX43" fmla="*/ 411418 w 3024845"/>
                <a:gd name="connsiteY43" fmla="*/ 596650 h 1078499"/>
                <a:gd name="connsiteX44" fmla="*/ 413445 w 3024845"/>
                <a:gd name="connsiteY44" fmla="*/ 596650 h 1078499"/>
                <a:gd name="connsiteX45" fmla="*/ 427632 w 3024845"/>
                <a:gd name="connsiteY45" fmla="*/ 596650 h 1078499"/>
                <a:gd name="connsiteX46" fmla="*/ 427632 w 3024845"/>
                <a:gd name="connsiteY46" fmla="*/ 597731 h 1078499"/>
                <a:gd name="connsiteX47" fmla="*/ 427632 w 3024845"/>
                <a:gd name="connsiteY47" fmla="*/ 605298 h 1078499"/>
                <a:gd name="connsiteX48" fmla="*/ 449925 w 3024845"/>
                <a:gd name="connsiteY48" fmla="*/ 605298 h 1078499"/>
                <a:gd name="connsiteX49" fmla="*/ 449925 w 3024845"/>
                <a:gd name="connsiteY49" fmla="*/ 603406 h 1078499"/>
                <a:gd name="connsiteX50" fmla="*/ 449925 w 3024845"/>
                <a:gd name="connsiteY50" fmla="*/ 590165 h 1078499"/>
                <a:gd name="connsiteX51" fmla="*/ 451699 w 3024845"/>
                <a:gd name="connsiteY51" fmla="*/ 590165 h 1078499"/>
                <a:gd name="connsiteX52" fmla="*/ 464112 w 3024845"/>
                <a:gd name="connsiteY52" fmla="*/ 590165 h 1078499"/>
                <a:gd name="connsiteX53" fmla="*/ 464112 w 3024845"/>
                <a:gd name="connsiteY53" fmla="*/ 613945 h 1078499"/>
                <a:gd name="connsiteX54" fmla="*/ 465126 w 3024845"/>
                <a:gd name="connsiteY54" fmla="*/ 613945 h 1078499"/>
                <a:gd name="connsiteX55" fmla="*/ 472219 w 3024845"/>
                <a:gd name="connsiteY55" fmla="*/ 613945 h 1078499"/>
                <a:gd name="connsiteX56" fmla="*/ 472219 w 3024845"/>
                <a:gd name="connsiteY56" fmla="*/ 612864 h 1078499"/>
                <a:gd name="connsiteX57" fmla="*/ 472219 w 3024845"/>
                <a:gd name="connsiteY57" fmla="*/ 605298 h 1078499"/>
                <a:gd name="connsiteX58" fmla="*/ 473992 w 3024845"/>
                <a:gd name="connsiteY58" fmla="*/ 605298 h 1078499"/>
                <a:gd name="connsiteX59" fmla="*/ 486406 w 3024845"/>
                <a:gd name="connsiteY59" fmla="*/ 605298 h 1078499"/>
                <a:gd name="connsiteX60" fmla="*/ 486406 w 3024845"/>
                <a:gd name="connsiteY60" fmla="*/ 631239 h 1078499"/>
                <a:gd name="connsiteX61" fmla="*/ 488433 w 3024845"/>
                <a:gd name="connsiteY61" fmla="*/ 631239 h 1078499"/>
                <a:gd name="connsiteX62" fmla="*/ 502619 w 3024845"/>
                <a:gd name="connsiteY62" fmla="*/ 631239 h 1078499"/>
                <a:gd name="connsiteX63" fmla="*/ 502619 w 3024845"/>
                <a:gd name="connsiteY63" fmla="*/ 632860 h 1078499"/>
                <a:gd name="connsiteX64" fmla="*/ 502619 w 3024845"/>
                <a:gd name="connsiteY64" fmla="*/ 644210 h 1078499"/>
                <a:gd name="connsiteX65" fmla="*/ 503379 w 3024845"/>
                <a:gd name="connsiteY65" fmla="*/ 644210 h 1078499"/>
                <a:gd name="connsiteX66" fmla="*/ 508700 w 3024845"/>
                <a:gd name="connsiteY66" fmla="*/ 644210 h 1078499"/>
                <a:gd name="connsiteX67" fmla="*/ 508700 w 3024845"/>
                <a:gd name="connsiteY67" fmla="*/ 643399 h 1078499"/>
                <a:gd name="connsiteX68" fmla="*/ 508700 w 3024845"/>
                <a:gd name="connsiteY68" fmla="*/ 637724 h 1078499"/>
                <a:gd name="connsiteX69" fmla="*/ 539100 w 3024845"/>
                <a:gd name="connsiteY69" fmla="*/ 637724 h 1078499"/>
                <a:gd name="connsiteX70" fmla="*/ 539100 w 3024845"/>
                <a:gd name="connsiteY70" fmla="*/ 661504 h 1078499"/>
                <a:gd name="connsiteX71" fmla="*/ 540113 w 3024845"/>
                <a:gd name="connsiteY71" fmla="*/ 661504 h 1078499"/>
                <a:gd name="connsiteX72" fmla="*/ 547207 w 3024845"/>
                <a:gd name="connsiteY72" fmla="*/ 661504 h 1078499"/>
                <a:gd name="connsiteX73" fmla="*/ 547207 w 3024845"/>
                <a:gd name="connsiteY73" fmla="*/ 662585 h 1078499"/>
                <a:gd name="connsiteX74" fmla="*/ 547207 w 3024845"/>
                <a:gd name="connsiteY74" fmla="*/ 670151 h 1078499"/>
                <a:gd name="connsiteX75" fmla="*/ 547967 w 3024845"/>
                <a:gd name="connsiteY75" fmla="*/ 670151 h 1078499"/>
                <a:gd name="connsiteX76" fmla="*/ 553287 w 3024845"/>
                <a:gd name="connsiteY76" fmla="*/ 670151 h 1078499"/>
                <a:gd name="connsiteX77" fmla="*/ 553287 w 3024845"/>
                <a:gd name="connsiteY77" fmla="*/ 667989 h 1078499"/>
                <a:gd name="connsiteX78" fmla="*/ 553287 w 3024845"/>
                <a:gd name="connsiteY78" fmla="*/ 652857 h 1078499"/>
                <a:gd name="connsiteX79" fmla="*/ 554300 w 3024845"/>
                <a:gd name="connsiteY79" fmla="*/ 652857 h 1078499"/>
                <a:gd name="connsiteX80" fmla="*/ 561394 w 3024845"/>
                <a:gd name="connsiteY80" fmla="*/ 652857 h 1078499"/>
                <a:gd name="connsiteX81" fmla="*/ 561394 w 3024845"/>
                <a:gd name="connsiteY81" fmla="*/ 653938 h 1078499"/>
                <a:gd name="connsiteX82" fmla="*/ 561394 w 3024845"/>
                <a:gd name="connsiteY82" fmla="*/ 661504 h 1078499"/>
                <a:gd name="connsiteX83" fmla="*/ 566714 w 3024845"/>
                <a:gd name="connsiteY83" fmla="*/ 659511 h 1078499"/>
                <a:gd name="connsiteX84" fmla="*/ 567474 w 3024845"/>
                <a:gd name="connsiteY84" fmla="*/ 658531 h 1078499"/>
                <a:gd name="connsiteX85" fmla="*/ 567474 w 3024845"/>
                <a:gd name="connsiteY85" fmla="*/ 652857 h 1078499"/>
                <a:gd name="connsiteX86" fmla="*/ 605981 w 3024845"/>
                <a:gd name="connsiteY86" fmla="*/ 652857 h 1078499"/>
                <a:gd name="connsiteX87" fmla="*/ 605981 w 3024845"/>
                <a:gd name="connsiteY87" fmla="*/ 676636 h 1078499"/>
                <a:gd name="connsiteX88" fmla="*/ 608007 w 3024845"/>
                <a:gd name="connsiteY88" fmla="*/ 676636 h 1078499"/>
                <a:gd name="connsiteX89" fmla="*/ 622194 w 3024845"/>
                <a:gd name="connsiteY89" fmla="*/ 676636 h 1078499"/>
                <a:gd name="connsiteX90" fmla="*/ 622194 w 3024845"/>
                <a:gd name="connsiteY90" fmla="*/ 677717 h 1078499"/>
                <a:gd name="connsiteX91" fmla="*/ 622194 w 3024845"/>
                <a:gd name="connsiteY91" fmla="*/ 685283 h 1078499"/>
                <a:gd name="connsiteX92" fmla="*/ 623968 w 3024845"/>
                <a:gd name="connsiteY92" fmla="*/ 685283 h 1078499"/>
                <a:gd name="connsiteX93" fmla="*/ 636381 w 3024845"/>
                <a:gd name="connsiteY93" fmla="*/ 685283 h 1078499"/>
                <a:gd name="connsiteX94" fmla="*/ 636381 w 3024845"/>
                <a:gd name="connsiteY94" fmla="*/ 661504 h 1078499"/>
                <a:gd name="connsiteX95" fmla="*/ 637394 w 3024845"/>
                <a:gd name="connsiteY95" fmla="*/ 661504 h 1078499"/>
                <a:gd name="connsiteX96" fmla="*/ 644488 w 3024845"/>
                <a:gd name="connsiteY96" fmla="*/ 661504 h 1078499"/>
                <a:gd name="connsiteX97" fmla="*/ 644488 w 3024845"/>
                <a:gd name="connsiteY97" fmla="*/ 629077 h 1078499"/>
                <a:gd name="connsiteX98" fmla="*/ 645501 w 3024845"/>
                <a:gd name="connsiteY98" fmla="*/ 629077 h 1078499"/>
                <a:gd name="connsiteX99" fmla="*/ 652595 w 3024845"/>
                <a:gd name="connsiteY99" fmla="*/ 629077 h 1078499"/>
                <a:gd name="connsiteX100" fmla="*/ 652595 w 3024845"/>
                <a:gd name="connsiteY100" fmla="*/ 627186 h 1078499"/>
                <a:gd name="connsiteX101" fmla="*/ 652595 w 3024845"/>
                <a:gd name="connsiteY101" fmla="*/ 613945 h 1078499"/>
                <a:gd name="connsiteX102" fmla="*/ 651328 w 3024845"/>
                <a:gd name="connsiteY102" fmla="*/ 612323 h 1078499"/>
                <a:gd name="connsiteX103" fmla="*/ 656648 w 3024845"/>
                <a:gd name="connsiteY103" fmla="*/ 600974 h 1078499"/>
                <a:gd name="connsiteX104" fmla="*/ 664755 w 3024845"/>
                <a:gd name="connsiteY104" fmla="*/ 629077 h 1078499"/>
                <a:gd name="connsiteX105" fmla="*/ 665515 w 3024845"/>
                <a:gd name="connsiteY105" fmla="*/ 629077 h 1078499"/>
                <a:gd name="connsiteX106" fmla="*/ 670835 w 3024845"/>
                <a:gd name="connsiteY106" fmla="*/ 629077 h 1078499"/>
                <a:gd name="connsiteX107" fmla="*/ 670835 w 3024845"/>
                <a:gd name="connsiteY107" fmla="*/ 523150 h 1078499"/>
                <a:gd name="connsiteX108" fmla="*/ 672355 w 3024845"/>
                <a:gd name="connsiteY108" fmla="*/ 523150 h 1078499"/>
                <a:gd name="connsiteX109" fmla="*/ 682995 w 3024845"/>
                <a:gd name="connsiteY109" fmla="*/ 523150 h 1078499"/>
                <a:gd name="connsiteX110" fmla="*/ 682995 w 3024845"/>
                <a:gd name="connsiteY110" fmla="*/ 475591 h 1078499"/>
                <a:gd name="connsiteX111" fmla="*/ 709342 w 3024845"/>
                <a:gd name="connsiteY111" fmla="*/ 475591 h 1078499"/>
                <a:gd name="connsiteX112" fmla="*/ 709342 w 3024845"/>
                <a:gd name="connsiteY112" fmla="*/ 453973 h 1078499"/>
                <a:gd name="connsiteX113" fmla="*/ 743796 w 3024845"/>
                <a:gd name="connsiteY113" fmla="*/ 453973 h 1078499"/>
                <a:gd name="connsiteX114" fmla="*/ 743796 w 3024845"/>
                <a:gd name="connsiteY114" fmla="*/ 456405 h 1078499"/>
                <a:gd name="connsiteX115" fmla="*/ 743796 w 3024845"/>
                <a:gd name="connsiteY115" fmla="*/ 473429 h 1078499"/>
                <a:gd name="connsiteX116" fmla="*/ 746076 w 3024845"/>
                <a:gd name="connsiteY116" fmla="*/ 473429 h 1078499"/>
                <a:gd name="connsiteX117" fmla="*/ 762036 w 3024845"/>
                <a:gd name="connsiteY117" fmla="*/ 473429 h 1078499"/>
                <a:gd name="connsiteX118" fmla="*/ 762036 w 3024845"/>
                <a:gd name="connsiteY118" fmla="*/ 520988 h 1078499"/>
                <a:gd name="connsiteX119" fmla="*/ 763049 w 3024845"/>
                <a:gd name="connsiteY119" fmla="*/ 520988 h 1078499"/>
                <a:gd name="connsiteX120" fmla="*/ 770143 w 3024845"/>
                <a:gd name="connsiteY120" fmla="*/ 520988 h 1078499"/>
                <a:gd name="connsiteX121" fmla="*/ 784330 w 3024845"/>
                <a:gd name="connsiteY121" fmla="*/ 525312 h 1078499"/>
                <a:gd name="connsiteX122" fmla="*/ 784330 w 3024845"/>
                <a:gd name="connsiteY122" fmla="*/ 564224 h 1078499"/>
                <a:gd name="connsiteX123" fmla="*/ 785343 w 3024845"/>
                <a:gd name="connsiteY123" fmla="*/ 564224 h 1078499"/>
                <a:gd name="connsiteX124" fmla="*/ 792436 w 3024845"/>
                <a:gd name="connsiteY124" fmla="*/ 564224 h 1078499"/>
                <a:gd name="connsiteX125" fmla="*/ 792436 w 3024845"/>
                <a:gd name="connsiteY125" fmla="*/ 565845 h 1078499"/>
                <a:gd name="connsiteX126" fmla="*/ 792436 w 3024845"/>
                <a:gd name="connsiteY126" fmla="*/ 577194 h 1078499"/>
                <a:gd name="connsiteX127" fmla="*/ 794463 w 3024845"/>
                <a:gd name="connsiteY127" fmla="*/ 577194 h 1078499"/>
                <a:gd name="connsiteX128" fmla="*/ 808650 w 3024845"/>
                <a:gd name="connsiteY128" fmla="*/ 577194 h 1078499"/>
                <a:gd name="connsiteX129" fmla="*/ 814730 w 3024845"/>
                <a:gd name="connsiteY129" fmla="*/ 583680 h 1078499"/>
                <a:gd name="connsiteX130" fmla="*/ 814730 w 3024845"/>
                <a:gd name="connsiteY130" fmla="*/ 605298 h 1078499"/>
                <a:gd name="connsiteX131" fmla="*/ 817010 w 3024845"/>
                <a:gd name="connsiteY131" fmla="*/ 605298 h 1078499"/>
                <a:gd name="connsiteX132" fmla="*/ 832970 w 3024845"/>
                <a:gd name="connsiteY132" fmla="*/ 605298 h 1078499"/>
                <a:gd name="connsiteX133" fmla="*/ 832970 w 3024845"/>
                <a:gd name="connsiteY133" fmla="*/ 606378 h 1078499"/>
                <a:gd name="connsiteX134" fmla="*/ 832970 w 3024845"/>
                <a:gd name="connsiteY134" fmla="*/ 613945 h 1078499"/>
                <a:gd name="connsiteX135" fmla="*/ 834237 w 3024845"/>
                <a:gd name="connsiteY135" fmla="*/ 613945 h 1078499"/>
                <a:gd name="connsiteX136" fmla="*/ 843104 w 3024845"/>
                <a:gd name="connsiteY136" fmla="*/ 613945 h 1078499"/>
                <a:gd name="connsiteX137" fmla="*/ 843104 w 3024845"/>
                <a:gd name="connsiteY137" fmla="*/ 616106 h 1078499"/>
                <a:gd name="connsiteX138" fmla="*/ 843104 w 3024845"/>
                <a:gd name="connsiteY138" fmla="*/ 631239 h 1078499"/>
                <a:gd name="connsiteX139" fmla="*/ 847157 w 3024845"/>
                <a:gd name="connsiteY139" fmla="*/ 629347 h 1078499"/>
                <a:gd name="connsiteX140" fmla="*/ 847157 w 3024845"/>
                <a:gd name="connsiteY140" fmla="*/ 616106 h 1078499"/>
                <a:gd name="connsiteX141" fmla="*/ 848170 w 3024845"/>
                <a:gd name="connsiteY141" fmla="*/ 616106 h 1078499"/>
                <a:gd name="connsiteX142" fmla="*/ 855264 w 3024845"/>
                <a:gd name="connsiteY142" fmla="*/ 616106 h 1078499"/>
                <a:gd name="connsiteX143" fmla="*/ 855264 w 3024845"/>
                <a:gd name="connsiteY143" fmla="*/ 617728 h 1078499"/>
                <a:gd name="connsiteX144" fmla="*/ 855264 w 3024845"/>
                <a:gd name="connsiteY144" fmla="*/ 629077 h 1078499"/>
                <a:gd name="connsiteX145" fmla="*/ 856024 w 3024845"/>
                <a:gd name="connsiteY145" fmla="*/ 629077 h 1078499"/>
                <a:gd name="connsiteX146" fmla="*/ 861344 w 3024845"/>
                <a:gd name="connsiteY146" fmla="*/ 629077 h 1078499"/>
                <a:gd name="connsiteX147" fmla="*/ 909984 w 3024845"/>
                <a:gd name="connsiteY147" fmla="*/ 624754 h 1078499"/>
                <a:gd name="connsiteX148" fmla="*/ 909984 w 3024845"/>
                <a:gd name="connsiteY148" fmla="*/ 626105 h 1078499"/>
                <a:gd name="connsiteX149" fmla="*/ 909984 w 3024845"/>
                <a:gd name="connsiteY149" fmla="*/ 635562 h 1078499"/>
                <a:gd name="connsiteX150" fmla="*/ 910744 w 3024845"/>
                <a:gd name="connsiteY150" fmla="*/ 635562 h 1078499"/>
                <a:gd name="connsiteX151" fmla="*/ 916065 w 3024845"/>
                <a:gd name="connsiteY151" fmla="*/ 635562 h 1078499"/>
                <a:gd name="connsiteX152" fmla="*/ 916065 w 3024845"/>
                <a:gd name="connsiteY152" fmla="*/ 637724 h 1078499"/>
                <a:gd name="connsiteX153" fmla="*/ 916065 w 3024845"/>
                <a:gd name="connsiteY153" fmla="*/ 652857 h 1078499"/>
                <a:gd name="connsiteX154" fmla="*/ 918091 w 3024845"/>
                <a:gd name="connsiteY154" fmla="*/ 651506 h 1078499"/>
                <a:gd name="connsiteX155" fmla="*/ 932278 w 3024845"/>
                <a:gd name="connsiteY155" fmla="*/ 642048 h 1078499"/>
                <a:gd name="connsiteX156" fmla="*/ 938358 w 3024845"/>
                <a:gd name="connsiteY156" fmla="*/ 600974 h 1078499"/>
                <a:gd name="connsiteX157" fmla="*/ 939118 w 3024845"/>
                <a:gd name="connsiteY157" fmla="*/ 600704 h 1078499"/>
                <a:gd name="connsiteX158" fmla="*/ 944438 w 3024845"/>
                <a:gd name="connsiteY158" fmla="*/ 598812 h 1078499"/>
                <a:gd name="connsiteX159" fmla="*/ 946465 w 3024845"/>
                <a:gd name="connsiteY159" fmla="*/ 529635 h 1078499"/>
                <a:gd name="connsiteX160" fmla="*/ 948492 w 3024845"/>
                <a:gd name="connsiteY160" fmla="*/ 598812 h 1078499"/>
                <a:gd name="connsiteX161" fmla="*/ 949252 w 3024845"/>
                <a:gd name="connsiteY161" fmla="*/ 599082 h 1078499"/>
                <a:gd name="connsiteX162" fmla="*/ 954572 w 3024845"/>
                <a:gd name="connsiteY162" fmla="*/ 600974 h 1078499"/>
                <a:gd name="connsiteX163" fmla="*/ 954572 w 3024845"/>
                <a:gd name="connsiteY163" fmla="*/ 514503 h 1078499"/>
                <a:gd name="connsiteX164" fmla="*/ 958625 w 3024845"/>
                <a:gd name="connsiteY164" fmla="*/ 482076 h 1078499"/>
                <a:gd name="connsiteX165" fmla="*/ 997132 w 3024845"/>
                <a:gd name="connsiteY165" fmla="*/ 482076 h 1078499"/>
                <a:gd name="connsiteX166" fmla="*/ 997132 w 3024845"/>
                <a:gd name="connsiteY166" fmla="*/ 514503 h 1078499"/>
                <a:gd name="connsiteX167" fmla="*/ 997892 w 3024845"/>
                <a:gd name="connsiteY167" fmla="*/ 514503 h 1078499"/>
                <a:gd name="connsiteX168" fmla="*/ 1003212 w 3024845"/>
                <a:gd name="connsiteY168" fmla="*/ 514503 h 1078499"/>
                <a:gd name="connsiteX169" fmla="*/ 1003212 w 3024845"/>
                <a:gd name="connsiteY169" fmla="*/ 432355 h 1078499"/>
                <a:gd name="connsiteX170" fmla="*/ 1004986 w 3024845"/>
                <a:gd name="connsiteY170" fmla="*/ 432355 h 1078499"/>
                <a:gd name="connsiteX171" fmla="*/ 1017399 w 3024845"/>
                <a:gd name="connsiteY171" fmla="*/ 432355 h 1078499"/>
                <a:gd name="connsiteX172" fmla="*/ 1017399 w 3024845"/>
                <a:gd name="connsiteY172" fmla="*/ 430464 h 1078499"/>
                <a:gd name="connsiteX173" fmla="*/ 1017399 w 3024845"/>
                <a:gd name="connsiteY173" fmla="*/ 417223 h 1078499"/>
                <a:gd name="connsiteX174" fmla="*/ 1039693 w 3024845"/>
                <a:gd name="connsiteY174" fmla="*/ 417223 h 1078499"/>
                <a:gd name="connsiteX175" fmla="*/ 1039693 w 3024845"/>
                <a:gd name="connsiteY175" fmla="*/ 416142 h 1078499"/>
                <a:gd name="connsiteX176" fmla="*/ 1039693 w 3024845"/>
                <a:gd name="connsiteY176" fmla="*/ 408576 h 1078499"/>
                <a:gd name="connsiteX177" fmla="*/ 1041466 w 3024845"/>
                <a:gd name="connsiteY177" fmla="*/ 408576 h 1078499"/>
                <a:gd name="connsiteX178" fmla="*/ 1053880 w 3024845"/>
                <a:gd name="connsiteY178" fmla="*/ 408576 h 1078499"/>
                <a:gd name="connsiteX179" fmla="*/ 1053880 w 3024845"/>
                <a:gd name="connsiteY179" fmla="*/ 409657 h 1078499"/>
                <a:gd name="connsiteX180" fmla="*/ 1053880 w 3024845"/>
                <a:gd name="connsiteY180" fmla="*/ 417223 h 1078499"/>
                <a:gd name="connsiteX181" fmla="*/ 1054640 w 3024845"/>
                <a:gd name="connsiteY181" fmla="*/ 417223 h 1078499"/>
                <a:gd name="connsiteX182" fmla="*/ 1059960 w 3024845"/>
                <a:gd name="connsiteY182" fmla="*/ 417223 h 1078499"/>
                <a:gd name="connsiteX183" fmla="*/ 1070093 w 3024845"/>
                <a:gd name="connsiteY183" fmla="*/ 412899 h 1078499"/>
                <a:gd name="connsiteX184" fmla="*/ 1074146 w 3024845"/>
                <a:gd name="connsiteY184" fmla="*/ 416142 h 1078499"/>
                <a:gd name="connsiteX185" fmla="*/ 1074146 w 3024845"/>
                <a:gd name="connsiteY185" fmla="*/ 408576 h 1078499"/>
                <a:gd name="connsiteX186" fmla="*/ 1076426 w 3024845"/>
                <a:gd name="connsiteY186" fmla="*/ 408576 h 1078499"/>
                <a:gd name="connsiteX187" fmla="*/ 1092387 w 3024845"/>
                <a:gd name="connsiteY187" fmla="*/ 408576 h 1078499"/>
                <a:gd name="connsiteX188" fmla="*/ 1092387 w 3024845"/>
                <a:gd name="connsiteY188" fmla="*/ 409657 h 1078499"/>
                <a:gd name="connsiteX189" fmla="*/ 1092387 w 3024845"/>
                <a:gd name="connsiteY189" fmla="*/ 417223 h 1078499"/>
                <a:gd name="connsiteX190" fmla="*/ 1122787 w 3024845"/>
                <a:gd name="connsiteY190" fmla="*/ 417223 h 1078499"/>
                <a:gd name="connsiteX191" fmla="*/ 1122787 w 3024845"/>
                <a:gd name="connsiteY191" fmla="*/ 418844 h 1078499"/>
                <a:gd name="connsiteX192" fmla="*/ 1122787 w 3024845"/>
                <a:gd name="connsiteY192" fmla="*/ 430194 h 1078499"/>
                <a:gd name="connsiteX193" fmla="*/ 1149134 w 3024845"/>
                <a:gd name="connsiteY193" fmla="*/ 430194 h 1078499"/>
                <a:gd name="connsiteX194" fmla="*/ 1149134 w 3024845"/>
                <a:gd name="connsiteY194" fmla="*/ 460458 h 1078499"/>
                <a:gd name="connsiteX195" fmla="*/ 1149894 w 3024845"/>
                <a:gd name="connsiteY195" fmla="*/ 460458 h 1078499"/>
                <a:gd name="connsiteX196" fmla="*/ 1155214 w 3024845"/>
                <a:gd name="connsiteY196" fmla="*/ 460458 h 1078499"/>
                <a:gd name="connsiteX197" fmla="*/ 1155214 w 3024845"/>
                <a:gd name="connsiteY197" fmla="*/ 461539 h 1078499"/>
                <a:gd name="connsiteX198" fmla="*/ 1155214 w 3024845"/>
                <a:gd name="connsiteY198" fmla="*/ 469106 h 1078499"/>
                <a:gd name="connsiteX199" fmla="*/ 1159268 w 3024845"/>
                <a:gd name="connsiteY199" fmla="*/ 499370 h 1078499"/>
                <a:gd name="connsiteX200" fmla="*/ 1160028 w 3024845"/>
                <a:gd name="connsiteY200" fmla="*/ 499370 h 1078499"/>
                <a:gd name="connsiteX201" fmla="*/ 1165348 w 3024845"/>
                <a:gd name="connsiteY201" fmla="*/ 499370 h 1078499"/>
                <a:gd name="connsiteX202" fmla="*/ 1165348 w 3024845"/>
                <a:gd name="connsiteY202" fmla="*/ 500181 h 1078499"/>
                <a:gd name="connsiteX203" fmla="*/ 1165348 w 3024845"/>
                <a:gd name="connsiteY203" fmla="*/ 505856 h 1078499"/>
                <a:gd name="connsiteX204" fmla="*/ 1166361 w 3024845"/>
                <a:gd name="connsiteY204" fmla="*/ 505856 h 1078499"/>
                <a:gd name="connsiteX205" fmla="*/ 1173454 w 3024845"/>
                <a:gd name="connsiteY205" fmla="*/ 505856 h 1078499"/>
                <a:gd name="connsiteX206" fmla="*/ 1173454 w 3024845"/>
                <a:gd name="connsiteY206" fmla="*/ 536121 h 1078499"/>
                <a:gd name="connsiteX207" fmla="*/ 1175481 w 3024845"/>
                <a:gd name="connsiteY207" fmla="*/ 536121 h 1078499"/>
                <a:gd name="connsiteX208" fmla="*/ 1189668 w 3024845"/>
                <a:gd name="connsiteY208" fmla="*/ 536121 h 1078499"/>
                <a:gd name="connsiteX209" fmla="*/ 1189668 w 3024845"/>
                <a:gd name="connsiteY209" fmla="*/ 559900 h 1078499"/>
                <a:gd name="connsiteX210" fmla="*/ 1191695 w 3024845"/>
                <a:gd name="connsiteY210" fmla="*/ 561521 h 1078499"/>
                <a:gd name="connsiteX211" fmla="*/ 1191695 w 3024845"/>
                <a:gd name="connsiteY211" fmla="*/ 572871 h 1078499"/>
                <a:gd name="connsiteX212" fmla="*/ 1192455 w 3024845"/>
                <a:gd name="connsiteY212" fmla="*/ 572871 h 1078499"/>
                <a:gd name="connsiteX213" fmla="*/ 1197775 w 3024845"/>
                <a:gd name="connsiteY213" fmla="*/ 572871 h 1078499"/>
                <a:gd name="connsiteX214" fmla="*/ 1197775 w 3024845"/>
                <a:gd name="connsiteY214" fmla="*/ 596650 h 1078499"/>
                <a:gd name="connsiteX215" fmla="*/ 1199041 w 3024845"/>
                <a:gd name="connsiteY215" fmla="*/ 596650 h 1078499"/>
                <a:gd name="connsiteX216" fmla="*/ 1207908 w 3024845"/>
                <a:gd name="connsiteY216" fmla="*/ 596650 h 1078499"/>
                <a:gd name="connsiteX217" fmla="*/ 1209935 w 3024845"/>
                <a:gd name="connsiteY217" fmla="*/ 600704 h 1078499"/>
                <a:gd name="connsiteX218" fmla="*/ 1209935 w 3024845"/>
                <a:gd name="connsiteY218" fmla="*/ 613945 h 1078499"/>
                <a:gd name="connsiteX219" fmla="*/ 1211455 w 3024845"/>
                <a:gd name="connsiteY219" fmla="*/ 612053 h 1078499"/>
                <a:gd name="connsiteX220" fmla="*/ 1222095 w 3024845"/>
                <a:gd name="connsiteY220" fmla="*/ 598812 h 1078499"/>
                <a:gd name="connsiteX221" fmla="*/ 1250469 w 3024845"/>
                <a:gd name="connsiteY221" fmla="*/ 598812 h 1078499"/>
                <a:gd name="connsiteX222" fmla="*/ 1250469 w 3024845"/>
                <a:gd name="connsiteY222" fmla="*/ 685283 h 1078499"/>
                <a:gd name="connsiteX223" fmla="*/ 1251229 w 3024845"/>
                <a:gd name="connsiteY223" fmla="*/ 685283 h 1078499"/>
                <a:gd name="connsiteX224" fmla="*/ 1256549 w 3024845"/>
                <a:gd name="connsiteY224" fmla="*/ 685283 h 1078499"/>
                <a:gd name="connsiteX225" fmla="*/ 1257309 w 3024845"/>
                <a:gd name="connsiteY225" fmla="*/ 683932 h 1078499"/>
                <a:gd name="connsiteX226" fmla="*/ 1262629 w 3024845"/>
                <a:gd name="connsiteY226" fmla="*/ 674474 h 1078499"/>
                <a:gd name="connsiteX227" fmla="*/ 1262629 w 3024845"/>
                <a:gd name="connsiteY227" fmla="*/ 676366 h 1078499"/>
                <a:gd name="connsiteX228" fmla="*/ 1262629 w 3024845"/>
                <a:gd name="connsiteY228" fmla="*/ 689607 h 1078499"/>
                <a:gd name="connsiteX229" fmla="*/ 1266682 w 3024845"/>
                <a:gd name="connsiteY229" fmla="*/ 644210 h 1078499"/>
                <a:gd name="connsiteX230" fmla="*/ 1267442 w 3024845"/>
                <a:gd name="connsiteY230" fmla="*/ 644210 h 1078499"/>
                <a:gd name="connsiteX231" fmla="*/ 1272762 w 3024845"/>
                <a:gd name="connsiteY231" fmla="*/ 644210 h 1078499"/>
                <a:gd name="connsiteX232" fmla="*/ 1272762 w 3024845"/>
                <a:gd name="connsiteY232" fmla="*/ 579356 h 1078499"/>
                <a:gd name="connsiteX233" fmla="*/ 1273776 w 3024845"/>
                <a:gd name="connsiteY233" fmla="*/ 579356 h 1078499"/>
                <a:gd name="connsiteX234" fmla="*/ 1280869 w 3024845"/>
                <a:gd name="connsiteY234" fmla="*/ 579356 h 1078499"/>
                <a:gd name="connsiteX235" fmla="*/ 1293029 w 3024845"/>
                <a:gd name="connsiteY235" fmla="*/ 536121 h 1078499"/>
                <a:gd name="connsiteX236" fmla="*/ 1294296 w 3024845"/>
                <a:gd name="connsiteY236" fmla="*/ 536121 h 1078499"/>
                <a:gd name="connsiteX237" fmla="*/ 1303163 w 3024845"/>
                <a:gd name="connsiteY237" fmla="*/ 536121 h 1078499"/>
                <a:gd name="connsiteX238" fmla="*/ 1313296 w 3024845"/>
                <a:gd name="connsiteY238" fmla="*/ 579356 h 1078499"/>
                <a:gd name="connsiteX239" fmla="*/ 1314309 w 3024845"/>
                <a:gd name="connsiteY239" fmla="*/ 579356 h 1078499"/>
                <a:gd name="connsiteX240" fmla="*/ 1321403 w 3024845"/>
                <a:gd name="connsiteY240" fmla="*/ 579356 h 1078499"/>
                <a:gd name="connsiteX241" fmla="*/ 1321403 w 3024845"/>
                <a:gd name="connsiteY241" fmla="*/ 618268 h 1078499"/>
                <a:gd name="connsiteX242" fmla="*/ 1323176 w 3024845"/>
                <a:gd name="connsiteY242" fmla="*/ 618268 h 1078499"/>
                <a:gd name="connsiteX243" fmla="*/ 1335590 w 3024845"/>
                <a:gd name="connsiteY243" fmla="*/ 618268 h 1078499"/>
                <a:gd name="connsiteX244" fmla="*/ 1335590 w 3024845"/>
                <a:gd name="connsiteY244" fmla="*/ 620430 h 1078499"/>
                <a:gd name="connsiteX245" fmla="*/ 1335590 w 3024845"/>
                <a:gd name="connsiteY245" fmla="*/ 635562 h 1078499"/>
                <a:gd name="connsiteX246" fmla="*/ 1339643 w 3024845"/>
                <a:gd name="connsiteY246" fmla="*/ 633401 h 1078499"/>
                <a:gd name="connsiteX247" fmla="*/ 1339643 w 3024845"/>
                <a:gd name="connsiteY247" fmla="*/ 618268 h 1078499"/>
                <a:gd name="connsiteX248" fmla="*/ 1341163 w 3024845"/>
                <a:gd name="connsiteY248" fmla="*/ 618268 h 1078499"/>
                <a:gd name="connsiteX249" fmla="*/ 1351803 w 3024845"/>
                <a:gd name="connsiteY249" fmla="*/ 618268 h 1078499"/>
                <a:gd name="connsiteX250" fmla="*/ 1351803 w 3024845"/>
                <a:gd name="connsiteY250" fmla="*/ 619889 h 1078499"/>
                <a:gd name="connsiteX251" fmla="*/ 1351803 w 3024845"/>
                <a:gd name="connsiteY251" fmla="*/ 631239 h 1078499"/>
                <a:gd name="connsiteX252" fmla="*/ 1382204 w 3024845"/>
                <a:gd name="connsiteY252" fmla="*/ 631239 h 1078499"/>
                <a:gd name="connsiteX253" fmla="*/ 1382204 w 3024845"/>
                <a:gd name="connsiteY253" fmla="*/ 594489 h 1078499"/>
                <a:gd name="connsiteX254" fmla="*/ 1383470 w 3024845"/>
                <a:gd name="connsiteY254" fmla="*/ 594489 h 1078499"/>
                <a:gd name="connsiteX255" fmla="*/ 1392337 w 3024845"/>
                <a:gd name="connsiteY255" fmla="*/ 594489 h 1078499"/>
                <a:gd name="connsiteX256" fmla="*/ 1392337 w 3024845"/>
                <a:gd name="connsiteY256" fmla="*/ 616106 h 1078499"/>
                <a:gd name="connsiteX257" fmla="*/ 1394364 w 3024845"/>
                <a:gd name="connsiteY257" fmla="*/ 583680 h 1078499"/>
                <a:gd name="connsiteX258" fmla="*/ 1416657 w 3024845"/>
                <a:gd name="connsiteY258" fmla="*/ 583680 h 1078499"/>
                <a:gd name="connsiteX259" fmla="*/ 1416657 w 3024845"/>
                <a:gd name="connsiteY259" fmla="*/ 582058 h 1078499"/>
                <a:gd name="connsiteX260" fmla="*/ 1416657 w 3024845"/>
                <a:gd name="connsiteY260" fmla="*/ 570709 h 1078499"/>
                <a:gd name="connsiteX261" fmla="*/ 1417417 w 3024845"/>
                <a:gd name="connsiteY261" fmla="*/ 570709 h 1078499"/>
                <a:gd name="connsiteX262" fmla="*/ 1422737 w 3024845"/>
                <a:gd name="connsiteY262" fmla="*/ 570709 h 1078499"/>
                <a:gd name="connsiteX263" fmla="*/ 1422737 w 3024845"/>
                <a:gd name="connsiteY263" fmla="*/ 568818 h 1078499"/>
                <a:gd name="connsiteX264" fmla="*/ 1422737 w 3024845"/>
                <a:gd name="connsiteY264" fmla="*/ 555577 h 1078499"/>
                <a:gd name="connsiteX265" fmla="*/ 1426791 w 3024845"/>
                <a:gd name="connsiteY265" fmla="*/ 562062 h 1078499"/>
                <a:gd name="connsiteX266" fmla="*/ 1429071 w 3024845"/>
                <a:gd name="connsiteY266" fmla="*/ 562062 h 1078499"/>
                <a:gd name="connsiteX267" fmla="*/ 1445031 w 3024845"/>
                <a:gd name="connsiteY267" fmla="*/ 562062 h 1078499"/>
                <a:gd name="connsiteX268" fmla="*/ 1445031 w 3024845"/>
                <a:gd name="connsiteY268" fmla="*/ 561251 h 1078499"/>
                <a:gd name="connsiteX269" fmla="*/ 1445031 w 3024845"/>
                <a:gd name="connsiteY269" fmla="*/ 555577 h 1078499"/>
                <a:gd name="connsiteX270" fmla="*/ 1445791 w 3024845"/>
                <a:gd name="connsiteY270" fmla="*/ 555577 h 1078499"/>
                <a:gd name="connsiteX271" fmla="*/ 1451111 w 3024845"/>
                <a:gd name="connsiteY271" fmla="*/ 555577 h 1078499"/>
                <a:gd name="connsiteX272" fmla="*/ 1451111 w 3024845"/>
                <a:gd name="connsiteY272" fmla="*/ 556928 h 1078499"/>
                <a:gd name="connsiteX273" fmla="*/ 1451111 w 3024845"/>
                <a:gd name="connsiteY273" fmla="*/ 566386 h 1078499"/>
                <a:gd name="connsiteX274" fmla="*/ 1489618 w 3024845"/>
                <a:gd name="connsiteY274" fmla="*/ 566386 h 1078499"/>
                <a:gd name="connsiteX275" fmla="*/ 1489618 w 3024845"/>
                <a:gd name="connsiteY275" fmla="*/ 704739 h 1078499"/>
                <a:gd name="connsiteX276" fmla="*/ 1491138 w 3024845"/>
                <a:gd name="connsiteY276" fmla="*/ 704739 h 1078499"/>
                <a:gd name="connsiteX277" fmla="*/ 1501778 w 3024845"/>
                <a:gd name="connsiteY277" fmla="*/ 704739 h 1078499"/>
                <a:gd name="connsiteX278" fmla="*/ 1501778 w 3024845"/>
                <a:gd name="connsiteY278" fmla="*/ 691769 h 1078499"/>
                <a:gd name="connsiteX279" fmla="*/ 1505832 w 3024845"/>
                <a:gd name="connsiteY279" fmla="*/ 691769 h 1078499"/>
                <a:gd name="connsiteX280" fmla="*/ 1505832 w 3024845"/>
                <a:gd name="connsiteY280" fmla="*/ 704739 h 1078499"/>
                <a:gd name="connsiteX281" fmla="*/ 1536232 w 3024845"/>
                <a:gd name="connsiteY281" fmla="*/ 704739 h 1078499"/>
                <a:gd name="connsiteX282" fmla="*/ 1536232 w 3024845"/>
                <a:gd name="connsiteY282" fmla="*/ 674474 h 1078499"/>
                <a:gd name="connsiteX283" fmla="*/ 1548392 w 3024845"/>
                <a:gd name="connsiteY283" fmla="*/ 674474 h 1078499"/>
                <a:gd name="connsiteX284" fmla="*/ 1560552 w 3024845"/>
                <a:gd name="connsiteY284" fmla="*/ 672313 h 1078499"/>
                <a:gd name="connsiteX285" fmla="*/ 1564606 w 3024845"/>
                <a:gd name="connsiteY285" fmla="*/ 674474 h 1078499"/>
                <a:gd name="connsiteX286" fmla="*/ 1574739 w 3024845"/>
                <a:gd name="connsiteY286" fmla="*/ 674474 h 1078499"/>
                <a:gd name="connsiteX287" fmla="*/ 1574739 w 3024845"/>
                <a:gd name="connsiteY287" fmla="*/ 704739 h 1078499"/>
                <a:gd name="connsiteX288" fmla="*/ 1582846 w 3024845"/>
                <a:gd name="connsiteY288" fmla="*/ 704739 h 1078499"/>
                <a:gd name="connsiteX289" fmla="*/ 1582846 w 3024845"/>
                <a:gd name="connsiteY289" fmla="*/ 722034 h 1078499"/>
                <a:gd name="connsiteX290" fmla="*/ 1592182 w 3024845"/>
                <a:gd name="connsiteY290" fmla="*/ 722939 h 1078499"/>
                <a:gd name="connsiteX291" fmla="*/ 1605140 w 3024845"/>
                <a:gd name="connsiteY291" fmla="*/ 722939 h 1078499"/>
                <a:gd name="connsiteX292" fmla="*/ 1605140 w 3024845"/>
                <a:gd name="connsiteY292" fmla="*/ 706901 h 1078499"/>
                <a:gd name="connsiteX293" fmla="*/ 1673096 w 3024845"/>
                <a:gd name="connsiteY293" fmla="*/ 706901 h 1078499"/>
                <a:gd name="connsiteX294" fmla="*/ 1673096 w 3024845"/>
                <a:gd name="connsiteY294" fmla="*/ 621648 h 1078499"/>
                <a:gd name="connsiteX295" fmla="*/ 1745104 w 3024845"/>
                <a:gd name="connsiteY295" fmla="*/ 621648 h 1078499"/>
                <a:gd name="connsiteX296" fmla="*/ 1745104 w 3024845"/>
                <a:gd name="connsiteY296" fmla="*/ 700416 h 1078499"/>
                <a:gd name="connsiteX297" fmla="*/ 1747008 w 3024845"/>
                <a:gd name="connsiteY297" fmla="*/ 700416 h 1078499"/>
                <a:gd name="connsiteX298" fmla="*/ 1748250 w 3024845"/>
                <a:gd name="connsiteY298" fmla="*/ 722939 h 1078499"/>
                <a:gd name="connsiteX299" fmla="*/ 1757926 w 3024845"/>
                <a:gd name="connsiteY299" fmla="*/ 722939 h 1078499"/>
                <a:gd name="connsiteX300" fmla="*/ 1759168 w 3024845"/>
                <a:gd name="connsiteY300" fmla="*/ 700416 h 1078499"/>
                <a:gd name="connsiteX301" fmla="*/ 1765248 w 3024845"/>
                <a:gd name="connsiteY301" fmla="*/ 700416 h 1078499"/>
                <a:gd name="connsiteX302" fmla="*/ 1766490 w 3024845"/>
                <a:gd name="connsiteY302" fmla="*/ 722939 h 1078499"/>
                <a:gd name="connsiteX303" fmla="*/ 1817112 w 3024845"/>
                <a:gd name="connsiteY303" fmla="*/ 722939 h 1078499"/>
                <a:gd name="connsiteX304" fmla="*/ 1817112 w 3024845"/>
                <a:gd name="connsiteY304" fmla="*/ 559911 h 1078499"/>
                <a:gd name="connsiteX305" fmla="*/ 2014439 w 3024845"/>
                <a:gd name="connsiteY305" fmla="*/ 559911 h 1078499"/>
                <a:gd name="connsiteX306" fmla="*/ 2014439 w 3024845"/>
                <a:gd name="connsiteY306" fmla="*/ 722939 h 1078499"/>
                <a:gd name="connsiteX307" fmla="*/ 2033136 w 3024845"/>
                <a:gd name="connsiteY307" fmla="*/ 722939 h 1078499"/>
                <a:gd name="connsiteX308" fmla="*/ 2033136 w 3024845"/>
                <a:gd name="connsiteY308" fmla="*/ 640246 h 1078499"/>
                <a:gd name="connsiteX309" fmla="*/ 2128256 w 3024845"/>
                <a:gd name="connsiteY309" fmla="*/ 640246 h 1078499"/>
                <a:gd name="connsiteX310" fmla="*/ 2140186 w 3024845"/>
                <a:gd name="connsiteY310" fmla="*/ 322105 h 1078499"/>
                <a:gd name="connsiteX311" fmla="*/ 2128026 w 3024845"/>
                <a:gd name="connsiteY311" fmla="*/ 300487 h 1078499"/>
                <a:gd name="connsiteX312" fmla="*/ 2121946 w 3024845"/>
                <a:gd name="connsiteY312" fmla="*/ 296163 h 1078499"/>
                <a:gd name="connsiteX313" fmla="*/ 2130053 w 3024845"/>
                <a:gd name="connsiteY313" fmla="*/ 272384 h 1078499"/>
                <a:gd name="connsiteX314" fmla="*/ 2130053 w 3024845"/>
                <a:gd name="connsiteY314" fmla="*/ 255090 h 1078499"/>
                <a:gd name="connsiteX315" fmla="*/ 2144240 w 3024845"/>
                <a:gd name="connsiteY315" fmla="*/ 255090 h 1078499"/>
                <a:gd name="connsiteX316" fmla="*/ 2144240 w 3024845"/>
                <a:gd name="connsiteY316" fmla="*/ 233472 h 1078499"/>
                <a:gd name="connsiteX317" fmla="*/ 2146266 w 3024845"/>
                <a:gd name="connsiteY317" fmla="*/ 229148 h 1078499"/>
                <a:gd name="connsiteX318" fmla="*/ 2146266 w 3024845"/>
                <a:gd name="connsiteY318" fmla="*/ 151324 h 1078499"/>
                <a:gd name="connsiteX319" fmla="*/ 2144240 w 3024845"/>
                <a:gd name="connsiteY319" fmla="*/ 144839 h 1078499"/>
                <a:gd name="connsiteX320" fmla="*/ 2150320 w 3024845"/>
                <a:gd name="connsiteY320" fmla="*/ 138353 h 1078499"/>
                <a:gd name="connsiteX321" fmla="*/ 2150320 w 3024845"/>
                <a:gd name="connsiteY321" fmla="*/ 79985 h 1078499"/>
                <a:gd name="connsiteX322" fmla="*/ 2152346 w 3024845"/>
                <a:gd name="connsiteY322" fmla="*/ 75662 h 1078499"/>
                <a:gd name="connsiteX323" fmla="*/ 2152346 w 3024845"/>
                <a:gd name="connsiteY323" fmla="*/ 19456 h 1078499"/>
                <a:gd name="connsiteX324" fmla="*/ 2154373 w 3024845"/>
                <a:gd name="connsiteY324" fmla="*/ 0 h 1078499"/>
                <a:gd name="connsiteX325" fmla="*/ 2158427 w 3024845"/>
                <a:gd name="connsiteY325" fmla="*/ 17294 h 1078499"/>
                <a:gd name="connsiteX326" fmla="*/ 2160453 w 3024845"/>
                <a:gd name="connsiteY326" fmla="*/ 75662 h 1078499"/>
                <a:gd name="connsiteX327" fmla="*/ 2162480 w 3024845"/>
                <a:gd name="connsiteY327" fmla="*/ 138353 h 1078499"/>
                <a:gd name="connsiteX328" fmla="*/ 2168560 w 3024845"/>
                <a:gd name="connsiteY328" fmla="*/ 144839 h 1078499"/>
                <a:gd name="connsiteX329" fmla="*/ 2166533 w 3024845"/>
                <a:gd name="connsiteY329" fmla="*/ 151324 h 1078499"/>
                <a:gd name="connsiteX330" fmla="*/ 2166533 w 3024845"/>
                <a:gd name="connsiteY330" fmla="*/ 229148 h 1078499"/>
                <a:gd name="connsiteX331" fmla="*/ 2168560 w 3024845"/>
                <a:gd name="connsiteY331" fmla="*/ 233472 h 1078499"/>
                <a:gd name="connsiteX332" fmla="*/ 2168560 w 3024845"/>
                <a:gd name="connsiteY332" fmla="*/ 255090 h 1078499"/>
                <a:gd name="connsiteX333" fmla="*/ 2182747 w 3024845"/>
                <a:gd name="connsiteY333" fmla="*/ 255090 h 1078499"/>
                <a:gd name="connsiteX334" fmla="*/ 2182747 w 3024845"/>
                <a:gd name="connsiteY334" fmla="*/ 272384 h 1078499"/>
                <a:gd name="connsiteX335" fmla="*/ 2190854 w 3024845"/>
                <a:gd name="connsiteY335" fmla="*/ 296163 h 1078499"/>
                <a:gd name="connsiteX336" fmla="*/ 2184774 w 3024845"/>
                <a:gd name="connsiteY336" fmla="*/ 300487 h 1078499"/>
                <a:gd name="connsiteX337" fmla="*/ 2172613 w 3024845"/>
                <a:gd name="connsiteY337" fmla="*/ 322105 h 1078499"/>
                <a:gd name="connsiteX338" fmla="*/ 2180720 w 3024845"/>
                <a:gd name="connsiteY338" fmla="*/ 575033 h 1078499"/>
                <a:gd name="connsiteX339" fmla="*/ 2245574 w 3024845"/>
                <a:gd name="connsiteY339" fmla="*/ 575033 h 1078499"/>
                <a:gd name="connsiteX340" fmla="*/ 2245574 w 3024845"/>
                <a:gd name="connsiteY340" fmla="*/ 650695 h 1078499"/>
                <a:gd name="connsiteX341" fmla="*/ 2253681 w 3024845"/>
                <a:gd name="connsiteY341" fmla="*/ 650695 h 1078499"/>
                <a:gd name="connsiteX342" fmla="*/ 2255708 w 3024845"/>
                <a:gd name="connsiteY342" fmla="*/ 644210 h 1078499"/>
                <a:gd name="connsiteX343" fmla="*/ 2261788 w 3024845"/>
                <a:gd name="connsiteY343" fmla="*/ 644210 h 1078499"/>
                <a:gd name="connsiteX344" fmla="*/ 2263815 w 3024845"/>
                <a:gd name="connsiteY344" fmla="*/ 652857 h 1078499"/>
                <a:gd name="connsiteX345" fmla="*/ 2275975 w 3024845"/>
                <a:gd name="connsiteY345" fmla="*/ 652857 h 1078499"/>
                <a:gd name="connsiteX346" fmla="*/ 2275975 w 3024845"/>
                <a:gd name="connsiteY346" fmla="*/ 646371 h 1078499"/>
                <a:gd name="connsiteX347" fmla="*/ 2298268 w 3024845"/>
                <a:gd name="connsiteY347" fmla="*/ 646371 h 1078499"/>
                <a:gd name="connsiteX348" fmla="*/ 2298268 w 3024845"/>
                <a:gd name="connsiteY348" fmla="*/ 652857 h 1078499"/>
                <a:gd name="connsiteX349" fmla="*/ 2318535 w 3024845"/>
                <a:gd name="connsiteY349" fmla="*/ 652857 h 1078499"/>
                <a:gd name="connsiteX350" fmla="*/ 2318535 w 3024845"/>
                <a:gd name="connsiteY350" fmla="*/ 698254 h 1078499"/>
                <a:gd name="connsiteX351" fmla="*/ 2332722 w 3024845"/>
                <a:gd name="connsiteY351" fmla="*/ 698254 h 1078499"/>
                <a:gd name="connsiteX352" fmla="*/ 2332722 w 3024845"/>
                <a:gd name="connsiteY352" fmla="*/ 685283 h 1078499"/>
                <a:gd name="connsiteX353" fmla="*/ 2348936 w 3024845"/>
                <a:gd name="connsiteY353" fmla="*/ 685283 h 1078499"/>
                <a:gd name="connsiteX354" fmla="*/ 2348936 w 3024845"/>
                <a:gd name="connsiteY354" fmla="*/ 505856 h 1078499"/>
                <a:gd name="connsiteX355" fmla="*/ 2355016 w 3024845"/>
                <a:gd name="connsiteY355" fmla="*/ 499370 h 1078499"/>
                <a:gd name="connsiteX356" fmla="*/ 2427977 w 3024845"/>
                <a:gd name="connsiteY356" fmla="*/ 499370 h 1078499"/>
                <a:gd name="connsiteX357" fmla="*/ 2427977 w 3024845"/>
                <a:gd name="connsiteY357" fmla="*/ 508018 h 1078499"/>
                <a:gd name="connsiteX358" fmla="*/ 2438110 w 3024845"/>
                <a:gd name="connsiteY358" fmla="*/ 508018 h 1078499"/>
                <a:gd name="connsiteX359" fmla="*/ 2438110 w 3024845"/>
                <a:gd name="connsiteY359" fmla="*/ 622592 h 1078499"/>
                <a:gd name="connsiteX360" fmla="*/ 2460404 w 3024845"/>
                <a:gd name="connsiteY360" fmla="*/ 622592 h 1078499"/>
                <a:gd name="connsiteX361" fmla="*/ 2460404 w 3024845"/>
                <a:gd name="connsiteY361" fmla="*/ 555577 h 1078499"/>
                <a:gd name="connsiteX362" fmla="*/ 2486751 w 3024845"/>
                <a:gd name="connsiteY362" fmla="*/ 555577 h 1078499"/>
                <a:gd name="connsiteX363" fmla="*/ 2490804 w 3024845"/>
                <a:gd name="connsiteY363" fmla="*/ 551253 h 1078499"/>
                <a:gd name="connsiteX364" fmla="*/ 2498911 w 3024845"/>
                <a:gd name="connsiteY364" fmla="*/ 551253 h 1078499"/>
                <a:gd name="connsiteX365" fmla="*/ 2502964 w 3024845"/>
                <a:gd name="connsiteY365" fmla="*/ 555577 h 1078499"/>
                <a:gd name="connsiteX366" fmla="*/ 2525258 w 3024845"/>
                <a:gd name="connsiteY366" fmla="*/ 555577 h 1078499"/>
                <a:gd name="connsiteX367" fmla="*/ 2525258 w 3024845"/>
                <a:gd name="connsiteY367" fmla="*/ 438841 h 1078499"/>
                <a:gd name="connsiteX368" fmla="*/ 2582005 w 3024845"/>
                <a:gd name="connsiteY368" fmla="*/ 428032 h 1078499"/>
                <a:gd name="connsiteX369" fmla="*/ 2582005 w 3024845"/>
                <a:gd name="connsiteY369" fmla="*/ 429113 h 1078499"/>
                <a:gd name="connsiteX370" fmla="*/ 2582005 w 3024845"/>
                <a:gd name="connsiteY370" fmla="*/ 436679 h 1078499"/>
                <a:gd name="connsiteX371" fmla="*/ 2608352 w 3024845"/>
                <a:gd name="connsiteY371" fmla="*/ 436679 h 1078499"/>
                <a:gd name="connsiteX372" fmla="*/ 2608352 w 3024845"/>
                <a:gd name="connsiteY372" fmla="*/ 691769 h 1078499"/>
                <a:gd name="connsiteX373" fmla="*/ 2630646 w 3024845"/>
                <a:gd name="connsiteY373" fmla="*/ 691769 h 1078499"/>
                <a:gd name="connsiteX374" fmla="*/ 2630646 w 3024845"/>
                <a:gd name="connsiteY374" fmla="*/ 687445 h 1078499"/>
                <a:gd name="connsiteX375" fmla="*/ 2642806 w 3024845"/>
                <a:gd name="connsiteY375" fmla="*/ 687445 h 1078499"/>
                <a:gd name="connsiteX376" fmla="*/ 2642806 w 3024845"/>
                <a:gd name="connsiteY376" fmla="*/ 691769 h 1078499"/>
                <a:gd name="connsiteX377" fmla="*/ 2667126 w 3024845"/>
                <a:gd name="connsiteY377" fmla="*/ 691769 h 1078499"/>
                <a:gd name="connsiteX378" fmla="*/ 2667126 w 3024845"/>
                <a:gd name="connsiteY378" fmla="*/ 678798 h 1078499"/>
                <a:gd name="connsiteX379" fmla="*/ 2695500 w 3024845"/>
                <a:gd name="connsiteY379" fmla="*/ 678798 h 1078499"/>
                <a:gd name="connsiteX380" fmla="*/ 2707660 w 3024845"/>
                <a:gd name="connsiteY380" fmla="*/ 674474 h 1078499"/>
                <a:gd name="connsiteX381" fmla="*/ 2727927 w 3024845"/>
                <a:gd name="connsiteY381" fmla="*/ 678798 h 1078499"/>
                <a:gd name="connsiteX382" fmla="*/ 2727927 w 3024845"/>
                <a:gd name="connsiteY382" fmla="*/ 661504 h 1078499"/>
                <a:gd name="connsiteX383" fmla="*/ 2736034 w 3024845"/>
                <a:gd name="connsiteY383" fmla="*/ 661504 h 1078499"/>
                <a:gd name="connsiteX384" fmla="*/ 2736034 w 3024845"/>
                <a:gd name="connsiteY384" fmla="*/ 648533 h 1078499"/>
                <a:gd name="connsiteX385" fmla="*/ 2792781 w 3024845"/>
                <a:gd name="connsiteY385" fmla="*/ 648533 h 1078499"/>
                <a:gd name="connsiteX386" fmla="*/ 2792781 w 3024845"/>
                <a:gd name="connsiteY386" fmla="*/ 618268 h 1078499"/>
                <a:gd name="connsiteX387" fmla="*/ 2811021 w 3024845"/>
                <a:gd name="connsiteY387" fmla="*/ 618268 h 1078499"/>
                <a:gd name="connsiteX388" fmla="*/ 2811021 w 3024845"/>
                <a:gd name="connsiteY388" fmla="*/ 611783 h 1078499"/>
                <a:gd name="connsiteX389" fmla="*/ 2823181 w 3024845"/>
                <a:gd name="connsiteY389" fmla="*/ 611783 h 1078499"/>
                <a:gd name="connsiteX390" fmla="*/ 2823181 w 3024845"/>
                <a:gd name="connsiteY390" fmla="*/ 618268 h 1078499"/>
                <a:gd name="connsiteX391" fmla="*/ 2839395 w 3024845"/>
                <a:gd name="connsiteY391" fmla="*/ 618268 h 1078499"/>
                <a:gd name="connsiteX392" fmla="*/ 2839395 w 3024845"/>
                <a:gd name="connsiteY392" fmla="*/ 667989 h 1078499"/>
                <a:gd name="connsiteX393" fmla="*/ 2871822 w 3024845"/>
                <a:gd name="connsiteY393" fmla="*/ 667989 h 1078499"/>
                <a:gd name="connsiteX394" fmla="*/ 2871822 w 3024845"/>
                <a:gd name="connsiteY394" fmla="*/ 642048 h 1078499"/>
                <a:gd name="connsiteX395" fmla="*/ 2910329 w 3024845"/>
                <a:gd name="connsiteY395" fmla="*/ 642048 h 1078499"/>
                <a:gd name="connsiteX396" fmla="*/ 2910329 w 3024845"/>
                <a:gd name="connsiteY396" fmla="*/ 611783 h 1078499"/>
                <a:gd name="connsiteX397" fmla="*/ 2958970 w 3024845"/>
                <a:gd name="connsiteY397" fmla="*/ 611783 h 1078499"/>
                <a:gd name="connsiteX398" fmla="*/ 2958970 w 3024845"/>
                <a:gd name="connsiteY398" fmla="*/ 722939 h 1078499"/>
                <a:gd name="connsiteX399" fmla="*/ 2958970 w 3024845"/>
                <a:gd name="connsiteY399" fmla="*/ 736718 h 1078499"/>
                <a:gd name="connsiteX400" fmla="*/ 3024845 w 3024845"/>
                <a:gd name="connsiteY400" fmla="*/ 736718 h 1078499"/>
                <a:gd name="connsiteX401" fmla="*/ 3024845 w 3024845"/>
                <a:gd name="connsiteY401" fmla="*/ 1078499 h 1078499"/>
                <a:gd name="connsiteX402" fmla="*/ 2054 w 3024845"/>
                <a:gd name="connsiteY402" fmla="*/ 1076166 h 1078499"/>
                <a:gd name="connsiteX403" fmla="*/ 0 w 3024845"/>
                <a:gd name="connsiteY403" fmla="*/ 642048 h 1078499"/>
                <a:gd name="connsiteX404" fmla="*/ 20267 w 3024845"/>
                <a:gd name="connsiteY404" fmla="*/ 642048 h 1078499"/>
                <a:gd name="connsiteX405" fmla="*/ 20774 w 3024845"/>
                <a:gd name="connsiteY405" fmla="*/ 640967 h 1078499"/>
                <a:gd name="connsiteX406" fmla="*/ 24320 w 3024845"/>
                <a:gd name="connsiteY406" fmla="*/ 633401 h 1078499"/>
                <a:gd name="connsiteX407" fmla="*/ 26094 w 3024845"/>
                <a:gd name="connsiteY407" fmla="*/ 633671 h 1078499"/>
                <a:gd name="connsiteX408" fmla="*/ 38507 w 3024845"/>
                <a:gd name="connsiteY408" fmla="*/ 635562 h 1078499"/>
                <a:gd name="connsiteX409" fmla="*/ 39014 w 3024845"/>
                <a:gd name="connsiteY409" fmla="*/ 636914 h 1078499"/>
                <a:gd name="connsiteX410" fmla="*/ 42560 w 3024845"/>
                <a:gd name="connsiteY410" fmla="*/ 646371 h 1078499"/>
                <a:gd name="connsiteX411" fmla="*/ 68907 w 3024845"/>
                <a:gd name="connsiteY411" fmla="*/ 648533 h 1078499"/>
                <a:gd name="connsiteX412" fmla="*/ 68907 w 3024845"/>
                <a:gd name="connsiteY412" fmla="*/ 525312 h 1078499"/>
                <a:gd name="connsiteX413" fmla="*/ 70934 w 3024845"/>
                <a:gd name="connsiteY413" fmla="*/ 525312 h 1078499"/>
                <a:gd name="connsiteX414" fmla="*/ 85121 w 3024845"/>
                <a:gd name="connsiteY414" fmla="*/ 525312 h 1078499"/>
                <a:gd name="connsiteX415" fmla="*/ 85121 w 3024845"/>
                <a:gd name="connsiteY415" fmla="*/ 389120 h 1078499"/>
                <a:gd name="connsiteX416" fmla="*/ 86894 w 3024845"/>
                <a:gd name="connsiteY416" fmla="*/ 389120 h 1078499"/>
                <a:gd name="connsiteX417" fmla="*/ 99308 w 3024845"/>
                <a:gd name="connsiteY417" fmla="*/ 389120 h 1078499"/>
                <a:gd name="connsiteX418" fmla="*/ 99308 w 3024845"/>
                <a:gd name="connsiteY418" fmla="*/ 274546 h 1078499"/>
                <a:gd name="connsiteX419" fmla="*/ 103361 w 3024845"/>
                <a:gd name="connsiteY419" fmla="*/ 246442 h 1078499"/>
                <a:gd name="connsiteX420" fmla="*/ 105388 w 3024845"/>
                <a:gd name="connsiteY420" fmla="*/ 246442 h 1078499"/>
                <a:gd name="connsiteX421" fmla="*/ 119575 w 3024845"/>
                <a:gd name="connsiteY421" fmla="*/ 246442 h 1078499"/>
                <a:gd name="connsiteX0" fmla="*/ 119575 w 3024845"/>
                <a:gd name="connsiteY0" fmla="*/ 246442 h 1078499"/>
                <a:gd name="connsiteX1" fmla="*/ 200642 w 3024845"/>
                <a:gd name="connsiteY1" fmla="*/ 244281 h 1078499"/>
                <a:gd name="connsiteX2" fmla="*/ 202669 w 3024845"/>
                <a:gd name="connsiteY2" fmla="*/ 244281 h 1078499"/>
                <a:gd name="connsiteX3" fmla="*/ 216856 w 3024845"/>
                <a:gd name="connsiteY3" fmla="*/ 244281 h 1078499"/>
                <a:gd name="connsiteX4" fmla="*/ 216856 w 3024845"/>
                <a:gd name="connsiteY4" fmla="*/ 268060 h 1078499"/>
                <a:gd name="connsiteX5" fmla="*/ 217363 w 3024845"/>
                <a:gd name="connsiteY5" fmla="*/ 268871 h 1078499"/>
                <a:gd name="connsiteX6" fmla="*/ 220909 w 3024845"/>
                <a:gd name="connsiteY6" fmla="*/ 274546 h 1078499"/>
                <a:gd name="connsiteX7" fmla="*/ 220909 w 3024845"/>
                <a:gd name="connsiteY7" fmla="*/ 389120 h 1078499"/>
                <a:gd name="connsiteX8" fmla="*/ 223189 w 3024845"/>
                <a:gd name="connsiteY8" fmla="*/ 389120 h 1078499"/>
                <a:gd name="connsiteX9" fmla="*/ 239150 w 3024845"/>
                <a:gd name="connsiteY9" fmla="*/ 389120 h 1078499"/>
                <a:gd name="connsiteX10" fmla="*/ 239150 w 3024845"/>
                <a:gd name="connsiteY10" fmla="*/ 529635 h 1078499"/>
                <a:gd name="connsiteX11" fmla="*/ 240670 w 3024845"/>
                <a:gd name="connsiteY11" fmla="*/ 529365 h 1078499"/>
                <a:gd name="connsiteX12" fmla="*/ 251310 w 3024845"/>
                <a:gd name="connsiteY12" fmla="*/ 527474 h 1078499"/>
                <a:gd name="connsiteX13" fmla="*/ 249283 w 3024845"/>
                <a:gd name="connsiteY13" fmla="*/ 616106 h 1078499"/>
                <a:gd name="connsiteX14" fmla="*/ 250803 w 3024845"/>
                <a:gd name="connsiteY14" fmla="*/ 616377 h 1078499"/>
                <a:gd name="connsiteX15" fmla="*/ 261443 w 3024845"/>
                <a:gd name="connsiteY15" fmla="*/ 618268 h 1078499"/>
                <a:gd name="connsiteX16" fmla="*/ 261696 w 3024845"/>
                <a:gd name="connsiteY16" fmla="*/ 619079 h 1078499"/>
                <a:gd name="connsiteX17" fmla="*/ 263470 w 3024845"/>
                <a:gd name="connsiteY17" fmla="*/ 624754 h 1078499"/>
                <a:gd name="connsiteX18" fmla="*/ 264230 w 3024845"/>
                <a:gd name="connsiteY18" fmla="*/ 622322 h 1078499"/>
                <a:gd name="connsiteX19" fmla="*/ 269550 w 3024845"/>
                <a:gd name="connsiteY19" fmla="*/ 605298 h 1078499"/>
                <a:gd name="connsiteX20" fmla="*/ 271323 w 3024845"/>
                <a:gd name="connsiteY20" fmla="*/ 605298 h 1078499"/>
                <a:gd name="connsiteX21" fmla="*/ 283737 w 3024845"/>
                <a:gd name="connsiteY21" fmla="*/ 605298 h 1078499"/>
                <a:gd name="connsiteX22" fmla="*/ 283737 w 3024845"/>
                <a:gd name="connsiteY22" fmla="*/ 637724 h 1078499"/>
                <a:gd name="connsiteX23" fmla="*/ 284750 w 3024845"/>
                <a:gd name="connsiteY23" fmla="*/ 638265 h 1078499"/>
                <a:gd name="connsiteX24" fmla="*/ 291844 w 3024845"/>
                <a:gd name="connsiteY24" fmla="*/ 642048 h 1078499"/>
                <a:gd name="connsiteX25" fmla="*/ 291844 w 3024845"/>
                <a:gd name="connsiteY25" fmla="*/ 643399 h 1078499"/>
                <a:gd name="connsiteX26" fmla="*/ 291844 w 3024845"/>
                <a:gd name="connsiteY26" fmla="*/ 652857 h 1078499"/>
                <a:gd name="connsiteX27" fmla="*/ 336431 w 3024845"/>
                <a:gd name="connsiteY27" fmla="*/ 652857 h 1078499"/>
                <a:gd name="connsiteX28" fmla="*/ 336431 w 3024845"/>
                <a:gd name="connsiteY28" fmla="*/ 653938 h 1078499"/>
                <a:gd name="connsiteX29" fmla="*/ 336431 w 3024845"/>
                <a:gd name="connsiteY29" fmla="*/ 661504 h 1078499"/>
                <a:gd name="connsiteX30" fmla="*/ 338457 w 3024845"/>
                <a:gd name="connsiteY30" fmla="*/ 661504 h 1078499"/>
                <a:gd name="connsiteX31" fmla="*/ 352644 w 3024845"/>
                <a:gd name="connsiteY31" fmla="*/ 661504 h 1078499"/>
                <a:gd name="connsiteX32" fmla="*/ 352644 w 3024845"/>
                <a:gd name="connsiteY32" fmla="*/ 631239 h 1078499"/>
                <a:gd name="connsiteX33" fmla="*/ 397231 w 3024845"/>
                <a:gd name="connsiteY33" fmla="*/ 631239 h 1078499"/>
                <a:gd name="connsiteX34" fmla="*/ 397231 w 3024845"/>
                <a:gd name="connsiteY34" fmla="*/ 629888 h 1078499"/>
                <a:gd name="connsiteX35" fmla="*/ 397231 w 3024845"/>
                <a:gd name="connsiteY35" fmla="*/ 620430 h 1078499"/>
                <a:gd name="connsiteX36" fmla="*/ 398245 w 3024845"/>
                <a:gd name="connsiteY36" fmla="*/ 620430 h 1078499"/>
                <a:gd name="connsiteX37" fmla="*/ 405338 w 3024845"/>
                <a:gd name="connsiteY37" fmla="*/ 620430 h 1078499"/>
                <a:gd name="connsiteX38" fmla="*/ 405338 w 3024845"/>
                <a:gd name="connsiteY38" fmla="*/ 618539 h 1078499"/>
                <a:gd name="connsiteX39" fmla="*/ 405338 w 3024845"/>
                <a:gd name="connsiteY39" fmla="*/ 605298 h 1078499"/>
                <a:gd name="connsiteX40" fmla="*/ 406098 w 3024845"/>
                <a:gd name="connsiteY40" fmla="*/ 605298 h 1078499"/>
                <a:gd name="connsiteX41" fmla="*/ 411418 w 3024845"/>
                <a:gd name="connsiteY41" fmla="*/ 605298 h 1078499"/>
                <a:gd name="connsiteX42" fmla="*/ 411418 w 3024845"/>
                <a:gd name="connsiteY42" fmla="*/ 604217 h 1078499"/>
                <a:gd name="connsiteX43" fmla="*/ 411418 w 3024845"/>
                <a:gd name="connsiteY43" fmla="*/ 596650 h 1078499"/>
                <a:gd name="connsiteX44" fmla="*/ 413445 w 3024845"/>
                <a:gd name="connsiteY44" fmla="*/ 596650 h 1078499"/>
                <a:gd name="connsiteX45" fmla="*/ 427632 w 3024845"/>
                <a:gd name="connsiteY45" fmla="*/ 596650 h 1078499"/>
                <a:gd name="connsiteX46" fmla="*/ 427632 w 3024845"/>
                <a:gd name="connsiteY46" fmla="*/ 597731 h 1078499"/>
                <a:gd name="connsiteX47" fmla="*/ 427632 w 3024845"/>
                <a:gd name="connsiteY47" fmla="*/ 605298 h 1078499"/>
                <a:gd name="connsiteX48" fmla="*/ 449925 w 3024845"/>
                <a:gd name="connsiteY48" fmla="*/ 605298 h 1078499"/>
                <a:gd name="connsiteX49" fmla="*/ 449925 w 3024845"/>
                <a:gd name="connsiteY49" fmla="*/ 603406 h 1078499"/>
                <a:gd name="connsiteX50" fmla="*/ 449925 w 3024845"/>
                <a:gd name="connsiteY50" fmla="*/ 590165 h 1078499"/>
                <a:gd name="connsiteX51" fmla="*/ 451699 w 3024845"/>
                <a:gd name="connsiteY51" fmla="*/ 590165 h 1078499"/>
                <a:gd name="connsiteX52" fmla="*/ 464112 w 3024845"/>
                <a:gd name="connsiteY52" fmla="*/ 590165 h 1078499"/>
                <a:gd name="connsiteX53" fmla="*/ 464112 w 3024845"/>
                <a:gd name="connsiteY53" fmla="*/ 613945 h 1078499"/>
                <a:gd name="connsiteX54" fmla="*/ 465126 w 3024845"/>
                <a:gd name="connsiteY54" fmla="*/ 613945 h 1078499"/>
                <a:gd name="connsiteX55" fmla="*/ 472219 w 3024845"/>
                <a:gd name="connsiteY55" fmla="*/ 613945 h 1078499"/>
                <a:gd name="connsiteX56" fmla="*/ 472219 w 3024845"/>
                <a:gd name="connsiteY56" fmla="*/ 612864 h 1078499"/>
                <a:gd name="connsiteX57" fmla="*/ 472219 w 3024845"/>
                <a:gd name="connsiteY57" fmla="*/ 605298 h 1078499"/>
                <a:gd name="connsiteX58" fmla="*/ 473992 w 3024845"/>
                <a:gd name="connsiteY58" fmla="*/ 605298 h 1078499"/>
                <a:gd name="connsiteX59" fmla="*/ 486406 w 3024845"/>
                <a:gd name="connsiteY59" fmla="*/ 605298 h 1078499"/>
                <a:gd name="connsiteX60" fmla="*/ 486406 w 3024845"/>
                <a:gd name="connsiteY60" fmla="*/ 631239 h 1078499"/>
                <a:gd name="connsiteX61" fmla="*/ 488433 w 3024845"/>
                <a:gd name="connsiteY61" fmla="*/ 631239 h 1078499"/>
                <a:gd name="connsiteX62" fmla="*/ 502619 w 3024845"/>
                <a:gd name="connsiteY62" fmla="*/ 631239 h 1078499"/>
                <a:gd name="connsiteX63" fmla="*/ 502619 w 3024845"/>
                <a:gd name="connsiteY63" fmla="*/ 632860 h 1078499"/>
                <a:gd name="connsiteX64" fmla="*/ 502619 w 3024845"/>
                <a:gd name="connsiteY64" fmla="*/ 644210 h 1078499"/>
                <a:gd name="connsiteX65" fmla="*/ 503379 w 3024845"/>
                <a:gd name="connsiteY65" fmla="*/ 644210 h 1078499"/>
                <a:gd name="connsiteX66" fmla="*/ 508700 w 3024845"/>
                <a:gd name="connsiteY66" fmla="*/ 644210 h 1078499"/>
                <a:gd name="connsiteX67" fmla="*/ 508700 w 3024845"/>
                <a:gd name="connsiteY67" fmla="*/ 643399 h 1078499"/>
                <a:gd name="connsiteX68" fmla="*/ 508700 w 3024845"/>
                <a:gd name="connsiteY68" fmla="*/ 637724 h 1078499"/>
                <a:gd name="connsiteX69" fmla="*/ 539100 w 3024845"/>
                <a:gd name="connsiteY69" fmla="*/ 637724 h 1078499"/>
                <a:gd name="connsiteX70" fmla="*/ 539100 w 3024845"/>
                <a:gd name="connsiteY70" fmla="*/ 661504 h 1078499"/>
                <a:gd name="connsiteX71" fmla="*/ 540113 w 3024845"/>
                <a:gd name="connsiteY71" fmla="*/ 661504 h 1078499"/>
                <a:gd name="connsiteX72" fmla="*/ 547207 w 3024845"/>
                <a:gd name="connsiteY72" fmla="*/ 661504 h 1078499"/>
                <a:gd name="connsiteX73" fmla="*/ 547207 w 3024845"/>
                <a:gd name="connsiteY73" fmla="*/ 662585 h 1078499"/>
                <a:gd name="connsiteX74" fmla="*/ 547207 w 3024845"/>
                <a:gd name="connsiteY74" fmla="*/ 670151 h 1078499"/>
                <a:gd name="connsiteX75" fmla="*/ 547967 w 3024845"/>
                <a:gd name="connsiteY75" fmla="*/ 670151 h 1078499"/>
                <a:gd name="connsiteX76" fmla="*/ 553287 w 3024845"/>
                <a:gd name="connsiteY76" fmla="*/ 670151 h 1078499"/>
                <a:gd name="connsiteX77" fmla="*/ 553287 w 3024845"/>
                <a:gd name="connsiteY77" fmla="*/ 667989 h 1078499"/>
                <a:gd name="connsiteX78" fmla="*/ 553287 w 3024845"/>
                <a:gd name="connsiteY78" fmla="*/ 652857 h 1078499"/>
                <a:gd name="connsiteX79" fmla="*/ 554300 w 3024845"/>
                <a:gd name="connsiteY79" fmla="*/ 652857 h 1078499"/>
                <a:gd name="connsiteX80" fmla="*/ 561394 w 3024845"/>
                <a:gd name="connsiteY80" fmla="*/ 652857 h 1078499"/>
                <a:gd name="connsiteX81" fmla="*/ 561394 w 3024845"/>
                <a:gd name="connsiteY81" fmla="*/ 653938 h 1078499"/>
                <a:gd name="connsiteX82" fmla="*/ 561394 w 3024845"/>
                <a:gd name="connsiteY82" fmla="*/ 661504 h 1078499"/>
                <a:gd name="connsiteX83" fmla="*/ 566714 w 3024845"/>
                <a:gd name="connsiteY83" fmla="*/ 659511 h 1078499"/>
                <a:gd name="connsiteX84" fmla="*/ 567474 w 3024845"/>
                <a:gd name="connsiteY84" fmla="*/ 658531 h 1078499"/>
                <a:gd name="connsiteX85" fmla="*/ 567474 w 3024845"/>
                <a:gd name="connsiteY85" fmla="*/ 652857 h 1078499"/>
                <a:gd name="connsiteX86" fmla="*/ 605981 w 3024845"/>
                <a:gd name="connsiteY86" fmla="*/ 652857 h 1078499"/>
                <a:gd name="connsiteX87" fmla="*/ 605981 w 3024845"/>
                <a:gd name="connsiteY87" fmla="*/ 676636 h 1078499"/>
                <a:gd name="connsiteX88" fmla="*/ 608007 w 3024845"/>
                <a:gd name="connsiteY88" fmla="*/ 676636 h 1078499"/>
                <a:gd name="connsiteX89" fmla="*/ 622194 w 3024845"/>
                <a:gd name="connsiteY89" fmla="*/ 676636 h 1078499"/>
                <a:gd name="connsiteX90" fmla="*/ 622194 w 3024845"/>
                <a:gd name="connsiteY90" fmla="*/ 677717 h 1078499"/>
                <a:gd name="connsiteX91" fmla="*/ 622194 w 3024845"/>
                <a:gd name="connsiteY91" fmla="*/ 685283 h 1078499"/>
                <a:gd name="connsiteX92" fmla="*/ 623968 w 3024845"/>
                <a:gd name="connsiteY92" fmla="*/ 685283 h 1078499"/>
                <a:gd name="connsiteX93" fmla="*/ 636381 w 3024845"/>
                <a:gd name="connsiteY93" fmla="*/ 685283 h 1078499"/>
                <a:gd name="connsiteX94" fmla="*/ 636381 w 3024845"/>
                <a:gd name="connsiteY94" fmla="*/ 661504 h 1078499"/>
                <a:gd name="connsiteX95" fmla="*/ 637394 w 3024845"/>
                <a:gd name="connsiteY95" fmla="*/ 661504 h 1078499"/>
                <a:gd name="connsiteX96" fmla="*/ 644488 w 3024845"/>
                <a:gd name="connsiteY96" fmla="*/ 661504 h 1078499"/>
                <a:gd name="connsiteX97" fmla="*/ 644488 w 3024845"/>
                <a:gd name="connsiteY97" fmla="*/ 629077 h 1078499"/>
                <a:gd name="connsiteX98" fmla="*/ 645501 w 3024845"/>
                <a:gd name="connsiteY98" fmla="*/ 629077 h 1078499"/>
                <a:gd name="connsiteX99" fmla="*/ 652595 w 3024845"/>
                <a:gd name="connsiteY99" fmla="*/ 629077 h 1078499"/>
                <a:gd name="connsiteX100" fmla="*/ 652595 w 3024845"/>
                <a:gd name="connsiteY100" fmla="*/ 627186 h 1078499"/>
                <a:gd name="connsiteX101" fmla="*/ 652595 w 3024845"/>
                <a:gd name="connsiteY101" fmla="*/ 613945 h 1078499"/>
                <a:gd name="connsiteX102" fmla="*/ 651328 w 3024845"/>
                <a:gd name="connsiteY102" fmla="*/ 612323 h 1078499"/>
                <a:gd name="connsiteX103" fmla="*/ 656648 w 3024845"/>
                <a:gd name="connsiteY103" fmla="*/ 600974 h 1078499"/>
                <a:gd name="connsiteX104" fmla="*/ 664755 w 3024845"/>
                <a:gd name="connsiteY104" fmla="*/ 629077 h 1078499"/>
                <a:gd name="connsiteX105" fmla="*/ 665515 w 3024845"/>
                <a:gd name="connsiteY105" fmla="*/ 629077 h 1078499"/>
                <a:gd name="connsiteX106" fmla="*/ 670835 w 3024845"/>
                <a:gd name="connsiteY106" fmla="*/ 629077 h 1078499"/>
                <a:gd name="connsiteX107" fmla="*/ 670835 w 3024845"/>
                <a:gd name="connsiteY107" fmla="*/ 523150 h 1078499"/>
                <a:gd name="connsiteX108" fmla="*/ 672355 w 3024845"/>
                <a:gd name="connsiteY108" fmla="*/ 523150 h 1078499"/>
                <a:gd name="connsiteX109" fmla="*/ 682995 w 3024845"/>
                <a:gd name="connsiteY109" fmla="*/ 523150 h 1078499"/>
                <a:gd name="connsiteX110" fmla="*/ 682995 w 3024845"/>
                <a:gd name="connsiteY110" fmla="*/ 475591 h 1078499"/>
                <a:gd name="connsiteX111" fmla="*/ 709342 w 3024845"/>
                <a:gd name="connsiteY111" fmla="*/ 475591 h 1078499"/>
                <a:gd name="connsiteX112" fmla="*/ 709342 w 3024845"/>
                <a:gd name="connsiteY112" fmla="*/ 453973 h 1078499"/>
                <a:gd name="connsiteX113" fmla="*/ 743796 w 3024845"/>
                <a:gd name="connsiteY113" fmla="*/ 453973 h 1078499"/>
                <a:gd name="connsiteX114" fmla="*/ 743796 w 3024845"/>
                <a:gd name="connsiteY114" fmla="*/ 456405 h 1078499"/>
                <a:gd name="connsiteX115" fmla="*/ 743796 w 3024845"/>
                <a:gd name="connsiteY115" fmla="*/ 473429 h 1078499"/>
                <a:gd name="connsiteX116" fmla="*/ 746076 w 3024845"/>
                <a:gd name="connsiteY116" fmla="*/ 473429 h 1078499"/>
                <a:gd name="connsiteX117" fmla="*/ 762036 w 3024845"/>
                <a:gd name="connsiteY117" fmla="*/ 473429 h 1078499"/>
                <a:gd name="connsiteX118" fmla="*/ 762036 w 3024845"/>
                <a:gd name="connsiteY118" fmla="*/ 520988 h 1078499"/>
                <a:gd name="connsiteX119" fmla="*/ 763049 w 3024845"/>
                <a:gd name="connsiteY119" fmla="*/ 520988 h 1078499"/>
                <a:gd name="connsiteX120" fmla="*/ 770143 w 3024845"/>
                <a:gd name="connsiteY120" fmla="*/ 520988 h 1078499"/>
                <a:gd name="connsiteX121" fmla="*/ 784330 w 3024845"/>
                <a:gd name="connsiteY121" fmla="*/ 525312 h 1078499"/>
                <a:gd name="connsiteX122" fmla="*/ 784330 w 3024845"/>
                <a:gd name="connsiteY122" fmla="*/ 564224 h 1078499"/>
                <a:gd name="connsiteX123" fmla="*/ 785343 w 3024845"/>
                <a:gd name="connsiteY123" fmla="*/ 564224 h 1078499"/>
                <a:gd name="connsiteX124" fmla="*/ 792436 w 3024845"/>
                <a:gd name="connsiteY124" fmla="*/ 564224 h 1078499"/>
                <a:gd name="connsiteX125" fmla="*/ 792436 w 3024845"/>
                <a:gd name="connsiteY125" fmla="*/ 565845 h 1078499"/>
                <a:gd name="connsiteX126" fmla="*/ 792436 w 3024845"/>
                <a:gd name="connsiteY126" fmla="*/ 577194 h 1078499"/>
                <a:gd name="connsiteX127" fmla="*/ 794463 w 3024845"/>
                <a:gd name="connsiteY127" fmla="*/ 577194 h 1078499"/>
                <a:gd name="connsiteX128" fmla="*/ 808650 w 3024845"/>
                <a:gd name="connsiteY128" fmla="*/ 577194 h 1078499"/>
                <a:gd name="connsiteX129" fmla="*/ 814730 w 3024845"/>
                <a:gd name="connsiteY129" fmla="*/ 583680 h 1078499"/>
                <a:gd name="connsiteX130" fmla="*/ 814730 w 3024845"/>
                <a:gd name="connsiteY130" fmla="*/ 605298 h 1078499"/>
                <a:gd name="connsiteX131" fmla="*/ 817010 w 3024845"/>
                <a:gd name="connsiteY131" fmla="*/ 605298 h 1078499"/>
                <a:gd name="connsiteX132" fmla="*/ 832970 w 3024845"/>
                <a:gd name="connsiteY132" fmla="*/ 605298 h 1078499"/>
                <a:gd name="connsiteX133" fmla="*/ 832970 w 3024845"/>
                <a:gd name="connsiteY133" fmla="*/ 606378 h 1078499"/>
                <a:gd name="connsiteX134" fmla="*/ 832970 w 3024845"/>
                <a:gd name="connsiteY134" fmla="*/ 613945 h 1078499"/>
                <a:gd name="connsiteX135" fmla="*/ 834237 w 3024845"/>
                <a:gd name="connsiteY135" fmla="*/ 613945 h 1078499"/>
                <a:gd name="connsiteX136" fmla="*/ 843104 w 3024845"/>
                <a:gd name="connsiteY136" fmla="*/ 613945 h 1078499"/>
                <a:gd name="connsiteX137" fmla="*/ 843104 w 3024845"/>
                <a:gd name="connsiteY137" fmla="*/ 616106 h 1078499"/>
                <a:gd name="connsiteX138" fmla="*/ 843104 w 3024845"/>
                <a:gd name="connsiteY138" fmla="*/ 631239 h 1078499"/>
                <a:gd name="connsiteX139" fmla="*/ 847157 w 3024845"/>
                <a:gd name="connsiteY139" fmla="*/ 629347 h 1078499"/>
                <a:gd name="connsiteX140" fmla="*/ 847157 w 3024845"/>
                <a:gd name="connsiteY140" fmla="*/ 616106 h 1078499"/>
                <a:gd name="connsiteX141" fmla="*/ 848170 w 3024845"/>
                <a:gd name="connsiteY141" fmla="*/ 616106 h 1078499"/>
                <a:gd name="connsiteX142" fmla="*/ 855264 w 3024845"/>
                <a:gd name="connsiteY142" fmla="*/ 616106 h 1078499"/>
                <a:gd name="connsiteX143" fmla="*/ 855264 w 3024845"/>
                <a:gd name="connsiteY143" fmla="*/ 617728 h 1078499"/>
                <a:gd name="connsiteX144" fmla="*/ 855264 w 3024845"/>
                <a:gd name="connsiteY144" fmla="*/ 629077 h 1078499"/>
                <a:gd name="connsiteX145" fmla="*/ 856024 w 3024845"/>
                <a:gd name="connsiteY145" fmla="*/ 629077 h 1078499"/>
                <a:gd name="connsiteX146" fmla="*/ 861344 w 3024845"/>
                <a:gd name="connsiteY146" fmla="*/ 629077 h 1078499"/>
                <a:gd name="connsiteX147" fmla="*/ 909984 w 3024845"/>
                <a:gd name="connsiteY147" fmla="*/ 624754 h 1078499"/>
                <a:gd name="connsiteX148" fmla="*/ 909984 w 3024845"/>
                <a:gd name="connsiteY148" fmla="*/ 626105 h 1078499"/>
                <a:gd name="connsiteX149" fmla="*/ 909984 w 3024845"/>
                <a:gd name="connsiteY149" fmla="*/ 635562 h 1078499"/>
                <a:gd name="connsiteX150" fmla="*/ 910744 w 3024845"/>
                <a:gd name="connsiteY150" fmla="*/ 635562 h 1078499"/>
                <a:gd name="connsiteX151" fmla="*/ 916065 w 3024845"/>
                <a:gd name="connsiteY151" fmla="*/ 635562 h 1078499"/>
                <a:gd name="connsiteX152" fmla="*/ 916065 w 3024845"/>
                <a:gd name="connsiteY152" fmla="*/ 637724 h 1078499"/>
                <a:gd name="connsiteX153" fmla="*/ 916065 w 3024845"/>
                <a:gd name="connsiteY153" fmla="*/ 652857 h 1078499"/>
                <a:gd name="connsiteX154" fmla="*/ 918091 w 3024845"/>
                <a:gd name="connsiteY154" fmla="*/ 651506 h 1078499"/>
                <a:gd name="connsiteX155" fmla="*/ 932278 w 3024845"/>
                <a:gd name="connsiteY155" fmla="*/ 642048 h 1078499"/>
                <a:gd name="connsiteX156" fmla="*/ 938358 w 3024845"/>
                <a:gd name="connsiteY156" fmla="*/ 600974 h 1078499"/>
                <a:gd name="connsiteX157" fmla="*/ 939118 w 3024845"/>
                <a:gd name="connsiteY157" fmla="*/ 600704 h 1078499"/>
                <a:gd name="connsiteX158" fmla="*/ 944438 w 3024845"/>
                <a:gd name="connsiteY158" fmla="*/ 598812 h 1078499"/>
                <a:gd name="connsiteX159" fmla="*/ 946465 w 3024845"/>
                <a:gd name="connsiteY159" fmla="*/ 529635 h 1078499"/>
                <a:gd name="connsiteX160" fmla="*/ 948492 w 3024845"/>
                <a:gd name="connsiteY160" fmla="*/ 598812 h 1078499"/>
                <a:gd name="connsiteX161" fmla="*/ 949252 w 3024845"/>
                <a:gd name="connsiteY161" fmla="*/ 599082 h 1078499"/>
                <a:gd name="connsiteX162" fmla="*/ 954572 w 3024845"/>
                <a:gd name="connsiteY162" fmla="*/ 600974 h 1078499"/>
                <a:gd name="connsiteX163" fmla="*/ 954572 w 3024845"/>
                <a:gd name="connsiteY163" fmla="*/ 514503 h 1078499"/>
                <a:gd name="connsiteX164" fmla="*/ 958625 w 3024845"/>
                <a:gd name="connsiteY164" fmla="*/ 482076 h 1078499"/>
                <a:gd name="connsiteX165" fmla="*/ 997132 w 3024845"/>
                <a:gd name="connsiteY165" fmla="*/ 482076 h 1078499"/>
                <a:gd name="connsiteX166" fmla="*/ 997132 w 3024845"/>
                <a:gd name="connsiteY166" fmla="*/ 514503 h 1078499"/>
                <a:gd name="connsiteX167" fmla="*/ 997892 w 3024845"/>
                <a:gd name="connsiteY167" fmla="*/ 514503 h 1078499"/>
                <a:gd name="connsiteX168" fmla="*/ 1003212 w 3024845"/>
                <a:gd name="connsiteY168" fmla="*/ 514503 h 1078499"/>
                <a:gd name="connsiteX169" fmla="*/ 1003212 w 3024845"/>
                <a:gd name="connsiteY169" fmla="*/ 432355 h 1078499"/>
                <a:gd name="connsiteX170" fmla="*/ 1004986 w 3024845"/>
                <a:gd name="connsiteY170" fmla="*/ 432355 h 1078499"/>
                <a:gd name="connsiteX171" fmla="*/ 1017399 w 3024845"/>
                <a:gd name="connsiteY171" fmla="*/ 432355 h 1078499"/>
                <a:gd name="connsiteX172" fmla="*/ 1017399 w 3024845"/>
                <a:gd name="connsiteY172" fmla="*/ 430464 h 1078499"/>
                <a:gd name="connsiteX173" fmla="*/ 1017399 w 3024845"/>
                <a:gd name="connsiteY173" fmla="*/ 417223 h 1078499"/>
                <a:gd name="connsiteX174" fmla="*/ 1039693 w 3024845"/>
                <a:gd name="connsiteY174" fmla="*/ 417223 h 1078499"/>
                <a:gd name="connsiteX175" fmla="*/ 1039693 w 3024845"/>
                <a:gd name="connsiteY175" fmla="*/ 416142 h 1078499"/>
                <a:gd name="connsiteX176" fmla="*/ 1039693 w 3024845"/>
                <a:gd name="connsiteY176" fmla="*/ 408576 h 1078499"/>
                <a:gd name="connsiteX177" fmla="*/ 1041466 w 3024845"/>
                <a:gd name="connsiteY177" fmla="*/ 408576 h 1078499"/>
                <a:gd name="connsiteX178" fmla="*/ 1053880 w 3024845"/>
                <a:gd name="connsiteY178" fmla="*/ 408576 h 1078499"/>
                <a:gd name="connsiteX179" fmla="*/ 1053880 w 3024845"/>
                <a:gd name="connsiteY179" fmla="*/ 409657 h 1078499"/>
                <a:gd name="connsiteX180" fmla="*/ 1053880 w 3024845"/>
                <a:gd name="connsiteY180" fmla="*/ 417223 h 1078499"/>
                <a:gd name="connsiteX181" fmla="*/ 1054640 w 3024845"/>
                <a:gd name="connsiteY181" fmla="*/ 417223 h 1078499"/>
                <a:gd name="connsiteX182" fmla="*/ 1059960 w 3024845"/>
                <a:gd name="connsiteY182" fmla="*/ 417223 h 1078499"/>
                <a:gd name="connsiteX183" fmla="*/ 1070093 w 3024845"/>
                <a:gd name="connsiteY183" fmla="*/ 412899 h 1078499"/>
                <a:gd name="connsiteX184" fmla="*/ 1074146 w 3024845"/>
                <a:gd name="connsiteY184" fmla="*/ 416142 h 1078499"/>
                <a:gd name="connsiteX185" fmla="*/ 1074146 w 3024845"/>
                <a:gd name="connsiteY185" fmla="*/ 408576 h 1078499"/>
                <a:gd name="connsiteX186" fmla="*/ 1076426 w 3024845"/>
                <a:gd name="connsiteY186" fmla="*/ 408576 h 1078499"/>
                <a:gd name="connsiteX187" fmla="*/ 1092387 w 3024845"/>
                <a:gd name="connsiteY187" fmla="*/ 408576 h 1078499"/>
                <a:gd name="connsiteX188" fmla="*/ 1092387 w 3024845"/>
                <a:gd name="connsiteY188" fmla="*/ 409657 h 1078499"/>
                <a:gd name="connsiteX189" fmla="*/ 1092387 w 3024845"/>
                <a:gd name="connsiteY189" fmla="*/ 417223 h 1078499"/>
                <a:gd name="connsiteX190" fmla="*/ 1122787 w 3024845"/>
                <a:gd name="connsiteY190" fmla="*/ 417223 h 1078499"/>
                <a:gd name="connsiteX191" fmla="*/ 1122787 w 3024845"/>
                <a:gd name="connsiteY191" fmla="*/ 418844 h 1078499"/>
                <a:gd name="connsiteX192" fmla="*/ 1122787 w 3024845"/>
                <a:gd name="connsiteY192" fmla="*/ 430194 h 1078499"/>
                <a:gd name="connsiteX193" fmla="*/ 1149134 w 3024845"/>
                <a:gd name="connsiteY193" fmla="*/ 430194 h 1078499"/>
                <a:gd name="connsiteX194" fmla="*/ 1149134 w 3024845"/>
                <a:gd name="connsiteY194" fmla="*/ 460458 h 1078499"/>
                <a:gd name="connsiteX195" fmla="*/ 1149894 w 3024845"/>
                <a:gd name="connsiteY195" fmla="*/ 460458 h 1078499"/>
                <a:gd name="connsiteX196" fmla="*/ 1155214 w 3024845"/>
                <a:gd name="connsiteY196" fmla="*/ 460458 h 1078499"/>
                <a:gd name="connsiteX197" fmla="*/ 1155214 w 3024845"/>
                <a:gd name="connsiteY197" fmla="*/ 461539 h 1078499"/>
                <a:gd name="connsiteX198" fmla="*/ 1155214 w 3024845"/>
                <a:gd name="connsiteY198" fmla="*/ 469106 h 1078499"/>
                <a:gd name="connsiteX199" fmla="*/ 1159268 w 3024845"/>
                <a:gd name="connsiteY199" fmla="*/ 499370 h 1078499"/>
                <a:gd name="connsiteX200" fmla="*/ 1160028 w 3024845"/>
                <a:gd name="connsiteY200" fmla="*/ 499370 h 1078499"/>
                <a:gd name="connsiteX201" fmla="*/ 1165348 w 3024845"/>
                <a:gd name="connsiteY201" fmla="*/ 499370 h 1078499"/>
                <a:gd name="connsiteX202" fmla="*/ 1165348 w 3024845"/>
                <a:gd name="connsiteY202" fmla="*/ 500181 h 1078499"/>
                <a:gd name="connsiteX203" fmla="*/ 1165348 w 3024845"/>
                <a:gd name="connsiteY203" fmla="*/ 505856 h 1078499"/>
                <a:gd name="connsiteX204" fmla="*/ 1166361 w 3024845"/>
                <a:gd name="connsiteY204" fmla="*/ 505856 h 1078499"/>
                <a:gd name="connsiteX205" fmla="*/ 1173454 w 3024845"/>
                <a:gd name="connsiteY205" fmla="*/ 505856 h 1078499"/>
                <a:gd name="connsiteX206" fmla="*/ 1173454 w 3024845"/>
                <a:gd name="connsiteY206" fmla="*/ 536121 h 1078499"/>
                <a:gd name="connsiteX207" fmla="*/ 1175481 w 3024845"/>
                <a:gd name="connsiteY207" fmla="*/ 536121 h 1078499"/>
                <a:gd name="connsiteX208" fmla="*/ 1189668 w 3024845"/>
                <a:gd name="connsiteY208" fmla="*/ 536121 h 1078499"/>
                <a:gd name="connsiteX209" fmla="*/ 1189668 w 3024845"/>
                <a:gd name="connsiteY209" fmla="*/ 559900 h 1078499"/>
                <a:gd name="connsiteX210" fmla="*/ 1191695 w 3024845"/>
                <a:gd name="connsiteY210" fmla="*/ 561521 h 1078499"/>
                <a:gd name="connsiteX211" fmla="*/ 1191695 w 3024845"/>
                <a:gd name="connsiteY211" fmla="*/ 572871 h 1078499"/>
                <a:gd name="connsiteX212" fmla="*/ 1192455 w 3024845"/>
                <a:gd name="connsiteY212" fmla="*/ 572871 h 1078499"/>
                <a:gd name="connsiteX213" fmla="*/ 1197775 w 3024845"/>
                <a:gd name="connsiteY213" fmla="*/ 572871 h 1078499"/>
                <a:gd name="connsiteX214" fmla="*/ 1197775 w 3024845"/>
                <a:gd name="connsiteY214" fmla="*/ 596650 h 1078499"/>
                <a:gd name="connsiteX215" fmla="*/ 1199041 w 3024845"/>
                <a:gd name="connsiteY215" fmla="*/ 596650 h 1078499"/>
                <a:gd name="connsiteX216" fmla="*/ 1207908 w 3024845"/>
                <a:gd name="connsiteY216" fmla="*/ 596650 h 1078499"/>
                <a:gd name="connsiteX217" fmla="*/ 1209935 w 3024845"/>
                <a:gd name="connsiteY217" fmla="*/ 600704 h 1078499"/>
                <a:gd name="connsiteX218" fmla="*/ 1209935 w 3024845"/>
                <a:gd name="connsiteY218" fmla="*/ 613945 h 1078499"/>
                <a:gd name="connsiteX219" fmla="*/ 1211455 w 3024845"/>
                <a:gd name="connsiteY219" fmla="*/ 612053 h 1078499"/>
                <a:gd name="connsiteX220" fmla="*/ 1222095 w 3024845"/>
                <a:gd name="connsiteY220" fmla="*/ 598812 h 1078499"/>
                <a:gd name="connsiteX221" fmla="*/ 1250469 w 3024845"/>
                <a:gd name="connsiteY221" fmla="*/ 598812 h 1078499"/>
                <a:gd name="connsiteX222" fmla="*/ 1250469 w 3024845"/>
                <a:gd name="connsiteY222" fmla="*/ 685283 h 1078499"/>
                <a:gd name="connsiteX223" fmla="*/ 1251229 w 3024845"/>
                <a:gd name="connsiteY223" fmla="*/ 685283 h 1078499"/>
                <a:gd name="connsiteX224" fmla="*/ 1256549 w 3024845"/>
                <a:gd name="connsiteY224" fmla="*/ 685283 h 1078499"/>
                <a:gd name="connsiteX225" fmla="*/ 1257309 w 3024845"/>
                <a:gd name="connsiteY225" fmla="*/ 683932 h 1078499"/>
                <a:gd name="connsiteX226" fmla="*/ 1262629 w 3024845"/>
                <a:gd name="connsiteY226" fmla="*/ 674474 h 1078499"/>
                <a:gd name="connsiteX227" fmla="*/ 1262629 w 3024845"/>
                <a:gd name="connsiteY227" fmla="*/ 676366 h 1078499"/>
                <a:gd name="connsiteX228" fmla="*/ 1262629 w 3024845"/>
                <a:gd name="connsiteY228" fmla="*/ 689607 h 1078499"/>
                <a:gd name="connsiteX229" fmla="*/ 1266682 w 3024845"/>
                <a:gd name="connsiteY229" fmla="*/ 644210 h 1078499"/>
                <a:gd name="connsiteX230" fmla="*/ 1267442 w 3024845"/>
                <a:gd name="connsiteY230" fmla="*/ 644210 h 1078499"/>
                <a:gd name="connsiteX231" fmla="*/ 1272762 w 3024845"/>
                <a:gd name="connsiteY231" fmla="*/ 644210 h 1078499"/>
                <a:gd name="connsiteX232" fmla="*/ 1272762 w 3024845"/>
                <a:gd name="connsiteY232" fmla="*/ 579356 h 1078499"/>
                <a:gd name="connsiteX233" fmla="*/ 1273776 w 3024845"/>
                <a:gd name="connsiteY233" fmla="*/ 579356 h 1078499"/>
                <a:gd name="connsiteX234" fmla="*/ 1280869 w 3024845"/>
                <a:gd name="connsiteY234" fmla="*/ 579356 h 1078499"/>
                <a:gd name="connsiteX235" fmla="*/ 1293029 w 3024845"/>
                <a:gd name="connsiteY235" fmla="*/ 536121 h 1078499"/>
                <a:gd name="connsiteX236" fmla="*/ 1294296 w 3024845"/>
                <a:gd name="connsiteY236" fmla="*/ 536121 h 1078499"/>
                <a:gd name="connsiteX237" fmla="*/ 1303163 w 3024845"/>
                <a:gd name="connsiteY237" fmla="*/ 536121 h 1078499"/>
                <a:gd name="connsiteX238" fmla="*/ 1313296 w 3024845"/>
                <a:gd name="connsiteY238" fmla="*/ 579356 h 1078499"/>
                <a:gd name="connsiteX239" fmla="*/ 1314309 w 3024845"/>
                <a:gd name="connsiteY239" fmla="*/ 579356 h 1078499"/>
                <a:gd name="connsiteX240" fmla="*/ 1321403 w 3024845"/>
                <a:gd name="connsiteY240" fmla="*/ 579356 h 1078499"/>
                <a:gd name="connsiteX241" fmla="*/ 1321403 w 3024845"/>
                <a:gd name="connsiteY241" fmla="*/ 618268 h 1078499"/>
                <a:gd name="connsiteX242" fmla="*/ 1323176 w 3024845"/>
                <a:gd name="connsiteY242" fmla="*/ 618268 h 1078499"/>
                <a:gd name="connsiteX243" fmla="*/ 1335590 w 3024845"/>
                <a:gd name="connsiteY243" fmla="*/ 618268 h 1078499"/>
                <a:gd name="connsiteX244" fmla="*/ 1335590 w 3024845"/>
                <a:gd name="connsiteY244" fmla="*/ 620430 h 1078499"/>
                <a:gd name="connsiteX245" fmla="*/ 1335590 w 3024845"/>
                <a:gd name="connsiteY245" fmla="*/ 635562 h 1078499"/>
                <a:gd name="connsiteX246" fmla="*/ 1339643 w 3024845"/>
                <a:gd name="connsiteY246" fmla="*/ 633401 h 1078499"/>
                <a:gd name="connsiteX247" fmla="*/ 1339643 w 3024845"/>
                <a:gd name="connsiteY247" fmla="*/ 618268 h 1078499"/>
                <a:gd name="connsiteX248" fmla="*/ 1341163 w 3024845"/>
                <a:gd name="connsiteY248" fmla="*/ 618268 h 1078499"/>
                <a:gd name="connsiteX249" fmla="*/ 1351803 w 3024845"/>
                <a:gd name="connsiteY249" fmla="*/ 618268 h 1078499"/>
                <a:gd name="connsiteX250" fmla="*/ 1351803 w 3024845"/>
                <a:gd name="connsiteY250" fmla="*/ 619889 h 1078499"/>
                <a:gd name="connsiteX251" fmla="*/ 1351803 w 3024845"/>
                <a:gd name="connsiteY251" fmla="*/ 631239 h 1078499"/>
                <a:gd name="connsiteX252" fmla="*/ 1382204 w 3024845"/>
                <a:gd name="connsiteY252" fmla="*/ 631239 h 1078499"/>
                <a:gd name="connsiteX253" fmla="*/ 1382204 w 3024845"/>
                <a:gd name="connsiteY253" fmla="*/ 594489 h 1078499"/>
                <a:gd name="connsiteX254" fmla="*/ 1383470 w 3024845"/>
                <a:gd name="connsiteY254" fmla="*/ 594489 h 1078499"/>
                <a:gd name="connsiteX255" fmla="*/ 1392337 w 3024845"/>
                <a:gd name="connsiteY255" fmla="*/ 594489 h 1078499"/>
                <a:gd name="connsiteX256" fmla="*/ 1392337 w 3024845"/>
                <a:gd name="connsiteY256" fmla="*/ 616106 h 1078499"/>
                <a:gd name="connsiteX257" fmla="*/ 1394364 w 3024845"/>
                <a:gd name="connsiteY257" fmla="*/ 583680 h 1078499"/>
                <a:gd name="connsiteX258" fmla="*/ 1416657 w 3024845"/>
                <a:gd name="connsiteY258" fmla="*/ 583680 h 1078499"/>
                <a:gd name="connsiteX259" fmla="*/ 1416657 w 3024845"/>
                <a:gd name="connsiteY259" fmla="*/ 582058 h 1078499"/>
                <a:gd name="connsiteX260" fmla="*/ 1416657 w 3024845"/>
                <a:gd name="connsiteY260" fmla="*/ 570709 h 1078499"/>
                <a:gd name="connsiteX261" fmla="*/ 1417417 w 3024845"/>
                <a:gd name="connsiteY261" fmla="*/ 570709 h 1078499"/>
                <a:gd name="connsiteX262" fmla="*/ 1422737 w 3024845"/>
                <a:gd name="connsiteY262" fmla="*/ 570709 h 1078499"/>
                <a:gd name="connsiteX263" fmla="*/ 1422737 w 3024845"/>
                <a:gd name="connsiteY263" fmla="*/ 568818 h 1078499"/>
                <a:gd name="connsiteX264" fmla="*/ 1422737 w 3024845"/>
                <a:gd name="connsiteY264" fmla="*/ 555577 h 1078499"/>
                <a:gd name="connsiteX265" fmla="*/ 1426791 w 3024845"/>
                <a:gd name="connsiteY265" fmla="*/ 562062 h 1078499"/>
                <a:gd name="connsiteX266" fmla="*/ 1429071 w 3024845"/>
                <a:gd name="connsiteY266" fmla="*/ 562062 h 1078499"/>
                <a:gd name="connsiteX267" fmla="*/ 1445031 w 3024845"/>
                <a:gd name="connsiteY267" fmla="*/ 562062 h 1078499"/>
                <a:gd name="connsiteX268" fmla="*/ 1445031 w 3024845"/>
                <a:gd name="connsiteY268" fmla="*/ 561251 h 1078499"/>
                <a:gd name="connsiteX269" fmla="*/ 1445031 w 3024845"/>
                <a:gd name="connsiteY269" fmla="*/ 555577 h 1078499"/>
                <a:gd name="connsiteX270" fmla="*/ 1445791 w 3024845"/>
                <a:gd name="connsiteY270" fmla="*/ 555577 h 1078499"/>
                <a:gd name="connsiteX271" fmla="*/ 1451111 w 3024845"/>
                <a:gd name="connsiteY271" fmla="*/ 555577 h 1078499"/>
                <a:gd name="connsiteX272" fmla="*/ 1451111 w 3024845"/>
                <a:gd name="connsiteY272" fmla="*/ 556928 h 1078499"/>
                <a:gd name="connsiteX273" fmla="*/ 1451111 w 3024845"/>
                <a:gd name="connsiteY273" fmla="*/ 566386 h 1078499"/>
                <a:gd name="connsiteX274" fmla="*/ 1489618 w 3024845"/>
                <a:gd name="connsiteY274" fmla="*/ 566386 h 1078499"/>
                <a:gd name="connsiteX275" fmla="*/ 1489618 w 3024845"/>
                <a:gd name="connsiteY275" fmla="*/ 704739 h 1078499"/>
                <a:gd name="connsiteX276" fmla="*/ 1491138 w 3024845"/>
                <a:gd name="connsiteY276" fmla="*/ 704739 h 1078499"/>
                <a:gd name="connsiteX277" fmla="*/ 1501778 w 3024845"/>
                <a:gd name="connsiteY277" fmla="*/ 704739 h 1078499"/>
                <a:gd name="connsiteX278" fmla="*/ 1501778 w 3024845"/>
                <a:gd name="connsiteY278" fmla="*/ 691769 h 1078499"/>
                <a:gd name="connsiteX279" fmla="*/ 1505832 w 3024845"/>
                <a:gd name="connsiteY279" fmla="*/ 691769 h 1078499"/>
                <a:gd name="connsiteX280" fmla="*/ 1505832 w 3024845"/>
                <a:gd name="connsiteY280" fmla="*/ 704739 h 1078499"/>
                <a:gd name="connsiteX281" fmla="*/ 1536232 w 3024845"/>
                <a:gd name="connsiteY281" fmla="*/ 704739 h 1078499"/>
                <a:gd name="connsiteX282" fmla="*/ 1536232 w 3024845"/>
                <a:gd name="connsiteY282" fmla="*/ 674474 h 1078499"/>
                <a:gd name="connsiteX283" fmla="*/ 1548392 w 3024845"/>
                <a:gd name="connsiteY283" fmla="*/ 674474 h 1078499"/>
                <a:gd name="connsiteX284" fmla="*/ 1560552 w 3024845"/>
                <a:gd name="connsiteY284" fmla="*/ 672313 h 1078499"/>
                <a:gd name="connsiteX285" fmla="*/ 1564606 w 3024845"/>
                <a:gd name="connsiteY285" fmla="*/ 674474 h 1078499"/>
                <a:gd name="connsiteX286" fmla="*/ 1574739 w 3024845"/>
                <a:gd name="connsiteY286" fmla="*/ 674474 h 1078499"/>
                <a:gd name="connsiteX287" fmla="*/ 1574739 w 3024845"/>
                <a:gd name="connsiteY287" fmla="*/ 704739 h 1078499"/>
                <a:gd name="connsiteX288" fmla="*/ 1582846 w 3024845"/>
                <a:gd name="connsiteY288" fmla="*/ 704739 h 1078499"/>
                <a:gd name="connsiteX289" fmla="*/ 1582846 w 3024845"/>
                <a:gd name="connsiteY289" fmla="*/ 722034 h 1078499"/>
                <a:gd name="connsiteX290" fmla="*/ 1592182 w 3024845"/>
                <a:gd name="connsiteY290" fmla="*/ 722939 h 1078499"/>
                <a:gd name="connsiteX291" fmla="*/ 1605140 w 3024845"/>
                <a:gd name="connsiteY291" fmla="*/ 722939 h 1078499"/>
                <a:gd name="connsiteX292" fmla="*/ 1605140 w 3024845"/>
                <a:gd name="connsiteY292" fmla="*/ 706901 h 1078499"/>
                <a:gd name="connsiteX293" fmla="*/ 1673096 w 3024845"/>
                <a:gd name="connsiteY293" fmla="*/ 706901 h 1078499"/>
                <a:gd name="connsiteX294" fmla="*/ 1673096 w 3024845"/>
                <a:gd name="connsiteY294" fmla="*/ 621648 h 1078499"/>
                <a:gd name="connsiteX295" fmla="*/ 1745104 w 3024845"/>
                <a:gd name="connsiteY295" fmla="*/ 621648 h 1078499"/>
                <a:gd name="connsiteX296" fmla="*/ 1745104 w 3024845"/>
                <a:gd name="connsiteY296" fmla="*/ 700416 h 1078499"/>
                <a:gd name="connsiteX297" fmla="*/ 1747008 w 3024845"/>
                <a:gd name="connsiteY297" fmla="*/ 700416 h 1078499"/>
                <a:gd name="connsiteX298" fmla="*/ 1748250 w 3024845"/>
                <a:gd name="connsiteY298" fmla="*/ 722939 h 1078499"/>
                <a:gd name="connsiteX299" fmla="*/ 1757926 w 3024845"/>
                <a:gd name="connsiteY299" fmla="*/ 722939 h 1078499"/>
                <a:gd name="connsiteX300" fmla="*/ 1759168 w 3024845"/>
                <a:gd name="connsiteY300" fmla="*/ 700416 h 1078499"/>
                <a:gd name="connsiteX301" fmla="*/ 1765248 w 3024845"/>
                <a:gd name="connsiteY301" fmla="*/ 700416 h 1078499"/>
                <a:gd name="connsiteX302" fmla="*/ 1766490 w 3024845"/>
                <a:gd name="connsiteY302" fmla="*/ 722939 h 1078499"/>
                <a:gd name="connsiteX303" fmla="*/ 1817112 w 3024845"/>
                <a:gd name="connsiteY303" fmla="*/ 722939 h 1078499"/>
                <a:gd name="connsiteX304" fmla="*/ 1817112 w 3024845"/>
                <a:gd name="connsiteY304" fmla="*/ 559911 h 1078499"/>
                <a:gd name="connsiteX305" fmla="*/ 2014439 w 3024845"/>
                <a:gd name="connsiteY305" fmla="*/ 559911 h 1078499"/>
                <a:gd name="connsiteX306" fmla="*/ 2014439 w 3024845"/>
                <a:gd name="connsiteY306" fmla="*/ 722939 h 1078499"/>
                <a:gd name="connsiteX307" fmla="*/ 2033136 w 3024845"/>
                <a:gd name="connsiteY307" fmla="*/ 722939 h 1078499"/>
                <a:gd name="connsiteX308" fmla="*/ 2033136 w 3024845"/>
                <a:gd name="connsiteY308" fmla="*/ 640246 h 1078499"/>
                <a:gd name="connsiteX309" fmla="*/ 2128256 w 3024845"/>
                <a:gd name="connsiteY309" fmla="*/ 640246 h 1078499"/>
                <a:gd name="connsiteX310" fmla="*/ 2140186 w 3024845"/>
                <a:gd name="connsiteY310" fmla="*/ 322105 h 1078499"/>
                <a:gd name="connsiteX311" fmla="*/ 2128026 w 3024845"/>
                <a:gd name="connsiteY311" fmla="*/ 300487 h 1078499"/>
                <a:gd name="connsiteX312" fmla="*/ 2121946 w 3024845"/>
                <a:gd name="connsiteY312" fmla="*/ 296163 h 1078499"/>
                <a:gd name="connsiteX313" fmla="*/ 2130053 w 3024845"/>
                <a:gd name="connsiteY313" fmla="*/ 272384 h 1078499"/>
                <a:gd name="connsiteX314" fmla="*/ 2130053 w 3024845"/>
                <a:gd name="connsiteY314" fmla="*/ 255090 h 1078499"/>
                <a:gd name="connsiteX315" fmla="*/ 2144240 w 3024845"/>
                <a:gd name="connsiteY315" fmla="*/ 255090 h 1078499"/>
                <a:gd name="connsiteX316" fmla="*/ 2144240 w 3024845"/>
                <a:gd name="connsiteY316" fmla="*/ 233472 h 1078499"/>
                <a:gd name="connsiteX317" fmla="*/ 2146266 w 3024845"/>
                <a:gd name="connsiteY317" fmla="*/ 229148 h 1078499"/>
                <a:gd name="connsiteX318" fmla="*/ 2146266 w 3024845"/>
                <a:gd name="connsiteY318" fmla="*/ 151324 h 1078499"/>
                <a:gd name="connsiteX319" fmla="*/ 2144240 w 3024845"/>
                <a:gd name="connsiteY319" fmla="*/ 144839 h 1078499"/>
                <a:gd name="connsiteX320" fmla="*/ 2150320 w 3024845"/>
                <a:gd name="connsiteY320" fmla="*/ 138353 h 1078499"/>
                <a:gd name="connsiteX321" fmla="*/ 2150320 w 3024845"/>
                <a:gd name="connsiteY321" fmla="*/ 79985 h 1078499"/>
                <a:gd name="connsiteX322" fmla="*/ 2152346 w 3024845"/>
                <a:gd name="connsiteY322" fmla="*/ 75662 h 1078499"/>
                <a:gd name="connsiteX323" fmla="*/ 2152346 w 3024845"/>
                <a:gd name="connsiteY323" fmla="*/ 19456 h 1078499"/>
                <a:gd name="connsiteX324" fmla="*/ 2154373 w 3024845"/>
                <a:gd name="connsiteY324" fmla="*/ 0 h 1078499"/>
                <a:gd name="connsiteX325" fmla="*/ 2160453 w 3024845"/>
                <a:gd name="connsiteY325" fmla="*/ 75662 h 1078499"/>
                <a:gd name="connsiteX326" fmla="*/ 2162480 w 3024845"/>
                <a:gd name="connsiteY326" fmla="*/ 138353 h 1078499"/>
                <a:gd name="connsiteX327" fmla="*/ 2168560 w 3024845"/>
                <a:gd name="connsiteY327" fmla="*/ 144839 h 1078499"/>
                <a:gd name="connsiteX328" fmla="*/ 2166533 w 3024845"/>
                <a:gd name="connsiteY328" fmla="*/ 151324 h 1078499"/>
                <a:gd name="connsiteX329" fmla="*/ 2166533 w 3024845"/>
                <a:gd name="connsiteY329" fmla="*/ 229148 h 1078499"/>
                <a:gd name="connsiteX330" fmla="*/ 2168560 w 3024845"/>
                <a:gd name="connsiteY330" fmla="*/ 233472 h 1078499"/>
                <a:gd name="connsiteX331" fmla="*/ 2168560 w 3024845"/>
                <a:gd name="connsiteY331" fmla="*/ 255090 h 1078499"/>
                <a:gd name="connsiteX332" fmla="*/ 2182747 w 3024845"/>
                <a:gd name="connsiteY332" fmla="*/ 255090 h 1078499"/>
                <a:gd name="connsiteX333" fmla="*/ 2182747 w 3024845"/>
                <a:gd name="connsiteY333" fmla="*/ 272384 h 1078499"/>
                <a:gd name="connsiteX334" fmla="*/ 2190854 w 3024845"/>
                <a:gd name="connsiteY334" fmla="*/ 296163 h 1078499"/>
                <a:gd name="connsiteX335" fmla="*/ 2184774 w 3024845"/>
                <a:gd name="connsiteY335" fmla="*/ 300487 h 1078499"/>
                <a:gd name="connsiteX336" fmla="*/ 2172613 w 3024845"/>
                <a:gd name="connsiteY336" fmla="*/ 322105 h 1078499"/>
                <a:gd name="connsiteX337" fmla="*/ 2180720 w 3024845"/>
                <a:gd name="connsiteY337" fmla="*/ 575033 h 1078499"/>
                <a:gd name="connsiteX338" fmla="*/ 2245574 w 3024845"/>
                <a:gd name="connsiteY338" fmla="*/ 575033 h 1078499"/>
                <a:gd name="connsiteX339" fmla="*/ 2245574 w 3024845"/>
                <a:gd name="connsiteY339" fmla="*/ 650695 h 1078499"/>
                <a:gd name="connsiteX340" fmla="*/ 2253681 w 3024845"/>
                <a:gd name="connsiteY340" fmla="*/ 650695 h 1078499"/>
                <a:gd name="connsiteX341" fmla="*/ 2255708 w 3024845"/>
                <a:gd name="connsiteY341" fmla="*/ 644210 h 1078499"/>
                <a:gd name="connsiteX342" fmla="*/ 2261788 w 3024845"/>
                <a:gd name="connsiteY342" fmla="*/ 644210 h 1078499"/>
                <a:gd name="connsiteX343" fmla="*/ 2263815 w 3024845"/>
                <a:gd name="connsiteY343" fmla="*/ 652857 h 1078499"/>
                <a:gd name="connsiteX344" fmla="*/ 2275975 w 3024845"/>
                <a:gd name="connsiteY344" fmla="*/ 652857 h 1078499"/>
                <a:gd name="connsiteX345" fmla="*/ 2275975 w 3024845"/>
                <a:gd name="connsiteY345" fmla="*/ 646371 h 1078499"/>
                <a:gd name="connsiteX346" fmla="*/ 2298268 w 3024845"/>
                <a:gd name="connsiteY346" fmla="*/ 646371 h 1078499"/>
                <a:gd name="connsiteX347" fmla="*/ 2298268 w 3024845"/>
                <a:gd name="connsiteY347" fmla="*/ 652857 h 1078499"/>
                <a:gd name="connsiteX348" fmla="*/ 2318535 w 3024845"/>
                <a:gd name="connsiteY348" fmla="*/ 652857 h 1078499"/>
                <a:gd name="connsiteX349" fmla="*/ 2318535 w 3024845"/>
                <a:gd name="connsiteY349" fmla="*/ 698254 h 1078499"/>
                <a:gd name="connsiteX350" fmla="*/ 2332722 w 3024845"/>
                <a:gd name="connsiteY350" fmla="*/ 698254 h 1078499"/>
                <a:gd name="connsiteX351" fmla="*/ 2332722 w 3024845"/>
                <a:gd name="connsiteY351" fmla="*/ 685283 h 1078499"/>
                <a:gd name="connsiteX352" fmla="*/ 2348936 w 3024845"/>
                <a:gd name="connsiteY352" fmla="*/ 685283 h 1078499"/>
                <a:gd name="connsiteX353" fmla="*/ 2348936 w 3024845"/>
                <a:gd name="connsiteY353" fmla="*/ 505856 h 1078499"/>
                <a:gd name="connsiteX354" fmla="*/ 2355016 w 3024845"/>
                <a:gd name="connsiteY354" fmla="*/ 499370 h 1078499"/>
                <a:gd name="connsiteX355" fmla="*/ 2427977 w 3024845"/>
                <a:gd name="connsiteY355" fmla="*/ 499370 h 1078499"/>
                <a:gd name="connsiteX356" fmla="*/ 2427977 w 3024845"/>
                <a:gd name="connsiteY356" fmla="*/ 508018 h 1078499"/>
                <a:gd name="connsiteX357" fmla="*/ 2438110 w 3024845"/>
                <a:gd name="connsiteY357" fmla="*/ 508018 h 1078499"/>
                <a:gd name="connsiteX358" fmla="*/ 2438110 w 3024845"/>
                <a:gd name="connsiteY358" fmla="*/ 622592 h 1078499"/>
                <a:gd name="connsiteX359" fmla="*/ 2460404 w 3024845"/>
                <a:gd name="connsiteY359" fmla="*/ 622592 h 1078499"/>
                <a:gd name="connsiteX360" fmla="*/ 2460404 w 3024845"/>
                <a:gd name="connsiteY360" fmla="*/ 555577 h 1078499"/>
                <a:gd name="connsiteX361" fmla="*/ 2486751 w 3024845"/>
                <a:gd name="connsiteY361" fmla="*/ 555577 h 1078499"/>
                <a:gd name="connsiteX362" fmla="*/ 2490804 w 3024845"/>
                <a:gd name="connsiteY362" fmla="*/ 551253 h 1078499"/>
                <a:gd name="connsiteX363" fmla="*/ 2498911 w 3024845"/>
                <a:gd name="connsiteY363" fmla="*/ 551253 h 1078499"/>
                <a:gd name="connsiteX364" fmla="*/ 2502964 w 3024845"/>
                <a:gd name="connsiteY364" fmla="*/ 555577 h 1078499"/>
                <a:gd name="connsiteX365" fmla="*/ 2525258 w 3024845"/>
                <a:gd name="connsiteY365" fmla="*/ 555577 h 1078499"/>
                <a:gd name="connsiteX366" fmla="*/ 2525258 w 3024845"/>
                <a:gd name="connsiteY366" fmla="*/ 438841 h 1078499"/>
                <a:gd name="connsiteX367" fmla="*/ 2582005 w 3024845"/>
                <a:gd name="connsiteY367" fmla="*/ 428032 h 1078499"/>
                <a:gd name="connsiteX368" fmla="*/ 2582005 w 3024845"/>
                <a:gd name="connsiteY368" fmla="*/ 429113 h 1078499"/>
                <a:gd name="connsiteX369" fmla="*/ 2582005 w 3024845"/>
                <a:gd name="connsiteY369" fmla="*/ 436679 h 1078499"/>
                <a:gd name="connsiteX370" fmla="*/ 2608352 w 3024845"/>
                <a:gd name="connsiteY370" fmla="*/ 436679 h 1078499"/>
                <a:gd name="connsiteX371" fmla="*/ 2608352 w 3024845"/>
                <a:gd name="connsiteY371" fmla="*/ 691769 h 1078499"/>
                <a:gd name="connsiteX372" fmla="*/ 2630646 w 3024845"/>
                <a:gd name="connsiteY372" fmla="*/ 691769 h 1078499"/>
                <a:gd name="connsiteX373" fmla="*/ 2630646 w 3024845"/>
                <a:gd name="connsiteY373" fmla="*/ 687445 h 1078499"/>
                <a:gd name="connsiteX374" fmla="*/ 2642806 w 3024845"/>
                <a:gd name="connsiteY374" fmla="*/ 687445 h 1078499"/>
                <a:gd name="connsiteX375" fmla="*/ 2642806 w 3024845"/>
                <a:gd name="connsiteY375" fmla="*/ 691769 h 1078499"/>
                <a:gd name="connsiteX376" fmla="*/ 2667126 w 3024845"/>
                <a:gd name="connsiteY376" fmla="*/ 691769 h 1078499"/>
                <a:gd name="connsiteX377" fmla="*/ 2667126 w 3024845"/>
                <a:gd name="connsiteY377" fmla="*/ 678798 h 1078499"/>
                <a:gd name="connsiteX378" fmla="*/ 2695500 w 3024845"/>
                <a:gd name="connsiteY378" fmla="*/ 678798 h 1078499"/>
                <a:gd name="connsiteX379" fmla="*/ 2707660 w 3024845"/>
                <a:gd name="connsiteY379" fmla="*/ 674474 h 1078499"/>
                <a:gd name="connsiteX380" fmla="*/ 2727927 w 3024845"/>
                <a:gd name="connsiteY380" fmla="*/ 678798 h 1078499"/>
                <a:gd name="connsiteX381" fmla="*/ 2727927 w 3024845"/>
                <a:gd name="connsiteY381" fmla="*/ 661504 h 1078499"/>
                <a:gd name="connsiteX382" fmla="*/ 2736034 w 3024845"/>
                <a:gd name="connsiteY382" fmla="*/ 661504 h 1078499"/>
                <a:gd name="connsiteX383" fmla="*/ 2736034 w 3024845"/>
                <a:gd name="connsiteY383" fmla="*/ 648533 h 1078499"/>
                <a:gd name="connsiteX384" fmla="*/ 2792781 w 3024845"/>
                <a:gd name="connsiteY384" fmla="*/ 648533 h 1078499"/>
                <a:gd name="connsiteX385" fmla="*/ 2792781 w 3024845"/>
                <a:gd name="connsiteY385" fmla="*/ 618268 h 1078499"/>
                <a:gd name="connsiteX386" fmla="*/ 2811021 w 3024845"/>
                <a:gd name="connsiteY386" fmla="*/ 618268 h 1078499"/>
                <a:gd name="connsiteX387" fmla="*/ 2811021 w 3024845"/>
                <a:gd name="connsiteY387" fmla="*/ 611783 h 1078499"/>
                <a:gd name="connsiteX388" fmla="*/ 2823181 w 3024845"/>
                <a:gd name="connsiteY388" fmla="*/ 611783 h 1078499"/>
                <a:gd name="connsiteX389" fmla="*/ 2823181 w 3024845"/>
                <a:gd name="connsiteY389" fmla="*/ 618268 h 1078499"/>
                <a:gd name="connsiteX390" fmla="*/ 2839395 w 3024845"/>
                <a:gd name="connsiteY390" fmla="*/ 618268 h 1078499"/>
                <a:gd name="connsiteX391" fmla="*/ 2839395 w 3024845"/>
                <a:gd name="connsiteY391" fmla="*/ 667989 h 1078499"/>
                <a:gd name="connsiteX392" fmla="*/ 2871822 w 3024845"/>
                <a:gd name="connsiteY392" fmla="*/ 667989 h 1078499"/>
                <a:gd name="connsiteX393" fmla="*/ 2871822 w 3024845"/>
                <a:gd name="connsiteY393" fmla="*/ 642048 h 1078499"/>
                <a:gd name="connsiteX394" fmla="*/ 2910329 w 3024845"/>
                <a:gd name="connsiteY394" fmla="*/ 642048 h 1078499"/>
                <a:gd name="connsiteX395" fmla="*/ 2910329 w 3024845"/>
                <a:gd name="connsiteY395" fmla="*/ 611783 h 1078499"/>
                <a:gd name="connsiteX396" fmla="*/ 2958970 w 3024845"/>
                <a:gd name="connsiteY396" fmla="*/ 611783 h 1078499"/>
                <a:gd name="connsiteX397" fmla="*/ 2958970 w 3024845"/>
                <a:gd name="connsiteY397" fmla="*/ 722939 h 1078499"/>
                <a:gd name="connsiteX398" fmla="*/ 2958970 w 3024845"/>
                <a:gd name="connsiteY398" fmla="*/ 736718 h 1078499"/>
                <a:gd name="connsiteX399" fmla="*/ 3024845 w 3024845"/>
                <a:gd name="connsiteY399" fmla="*/ 736718 h 1078499"/>
                <a:gd name="connsiteX400" fmla="*/ 3024845 w 3024845"/>
                <a:gd name="connsiteY400" fmla="*/ 1078499 h 1078499"/>
                <a:gd name="connsiteX401" fmla="*/ 2054 w 3024845"/>
                <a:gd name="connsiteY401" fmla="*/ 1076166 h 1078499"/>
                <a:gd name="connsiteX402" fmla="*/ 0 w 3024845"/>
                <a:gd name="connsiteY402" fmla="*/ 642048 h 1078499"/>
                <a:gd name="connsiteX403" fmla="*/ 20267 w 3024845"/>
                <a:gd name="connsiteY403" fmla="*/ 642048 h 1078499"/>
                <a:gd name="connsiteX404" fmla="*/ 20774 w 3024845"/>
                <a:gd name="connsiteY404" fmla="*/ 640967 h 1078499"/>
                <a:gd name="connsiteX405" fmla="*/ 24320 w 3024845"/>
                <a:gd name="connsiteY405" fmla="*/ 633401 h 1078499"/>
                <a:gd name="connsiteX406" fmla="*/ 26094 w 3024845"/>
                <a:gd name="connsiteY406" fmla="*/ 633671 h 1078499"/>
                <a:gd name="connsiteX407" fmla="*/ 38507 w 3024845"/>
                <a:gd name="connsiteY407" fmla="*/ 635562 h 1078499"/>
                <a:gd name="connsiteX408" fmla="*/ 39014 w 3024845"/>
                <a:gd name="connsiteY408" fmla="*/ 636914 h 1078499"/>
                <a:gd name="connsiteX409" fmla="*/ 42560 w 3024845"/>
                <a:gd name="connsiteY409" fmla="*/ 646371 h 1078499"/>
                <a:gd name="connsiteX410" fmla="*/ 68907 w 3024845"/>
                <a:gd name="connsiteY410" fmla="*/ 648533 h 1078499"/>
                <a:gd name="connsiteX411" fmla="*/ 68907 w 3024845"/>
                <a:gd name="connsiteY411" fmla="*/ 525312 h 1078499"/>
                <a:gd name="connsiteX412" fmla="*/ 70934 w 3024845"/>
                <a:gd name="connsiteY412" fmla="*/ 525312 h 1078499"/>
                <a:gd name="connsiteX413" fmla="*/ 85121 w 3024845"/>
                <a:gd name="connsiteY413" fmla="*/ 525312 h 1078499"/>
                <a:gd name="connsiteX414" fmla="*/ 85121 w 3024845"/>
                <a:gd name="connsiteY414" fmla="*/ 389120 h 1078499"/>
                <a:gd name="connsiteX415" fmla="*/ 86894 w 3024845"/>
                <a:gd name="connsiteY415" fmla="*/ 389120 h 1078499"/>
                <a:gd name="connsiteX416" fmla="*/ 99308 w 3024845"/>
                <a:gd name="connsiteY416" fmla="*/ 389120 h 1078499"/>
                <a:gd name="connsiteX417" fmla="*/ 99308 w 3024845"/>
                <a:gd name="connsiteY417" fmla="*/ 274546 h 1078499"/>
                <a:gd name="connsiteX418" fmla="*/ 103361 w 3024845"/>
                <a:gd name="connsiteY418" fmla="*/ 246442 h 1078499"/>
                <a:gd name="connsiteX419" fmla="*/ 105388 w 3024845"/>
                <a:gd name="connsiteY419" fmla="*/ 246442 h 1078499"/>
                <a:gd name="connsiteX420" fmla="*/ 119575 w 3024845"/>
                <a:gd name="connsiteY420" fmla="*/ 246442 h 1078499"/>
                <a:gd name="connsiteX0" fmla="*/ 119575 w 3024845"/>
                <a:gd name="connsiteY0" fmla="*/ 246442 h 1078499"/>
                <a:gd name="connsiteX1" fmla="*/ 200642 w 3024845"/>
                <a:gd name="connsiteY1" fmla="*/ 244281 h 1078499"/>
                <a:gd name="connsiteX2" fmla="*/ 202669 w 3024845"/>
                <a:gd name="connsiteY2" fmla="*/ 244281 h 1078499"/>
                <a:gd name="connsiteX3" fmla="*/ 216856 w 3024845"/>
                <a:gd name="connsiteY3" fmla="*/ 244281 h 1078499"/>
                <a:gd name="connsiteX4" fmla="*/ 216856 w 3024845"/>
                <a:gd name="connsiteY4" fmla="*/ 268060 h 1078499"/>
                <a:gd name="connsiteX5" fmla="*/ 217363 w 3024845"/>
                <a:gd name="connsiteY5" fmla="*/ 268871 h 1078499"/>
                <a:gd name="connsiteX6" fmla="*/ 220909 w 3024845"/>
                <a:gd name="connsiteY6" fmla="*/ 274546 h 1078499"/>
                <a:gd name="connsiteX7" fmla="*/ 220909 w 3024845"/>
                <a:gd name="connsiteY7" fmla="*/ 389120 h 1078499"/>
                <a:gd name="connsiteX8" fmla="*/ 223189 w 3024845"/>
                <a:gd name="connsiteY8" fmla="*/ 389120 h 1078499"/>
                <a:gd name="connsiteX9" fmla="*/ 239150 w 3024845"/>
                <a:gd name="connsiteY9" fmla="*/ 389120 h 1078499"/>
                <a:gd name="connsiteX10" fmla="*/ 239150 w 3024845"/>
                <a:gd name="connsiteY10" fmla="*/ 529635 h 1078499"/>
                <a:gd name="connsiteX11" fmla="*/ 240670 w 3024845"/>
                <a:gd name="connsiteY11" fmla="*/ 529365 h 1078499"/>
                <a:gd name="connsiteX12" fmla="*/ 251310 w 3024845"/>
                <a:gd name="connsiteY12" fmla="*/ 527474 h 1078499"/>
                <a:gd name="connsiteX13" fmla="*/ 249283 w 3024845"/>
                <a:gd name="connsiteY13" fmla="*/ 616106 h 1078499"/>
                <a:gd name="connsiteX14" fmla="*/ 250803 w 3024845"/>
                <a:gd name="connsiteY14" fmla="*/ 616377 h 1078499"/>
                <a:gd name="connsiteX15" fmla="*/ 261443 w 3024845"/>
                <a:gd name="connsiteY15" fmla="*/ 618268 h 1078499"/>
                <a:gd name="connsiteX16" fmla="*/ 261696 w 3024845"/>
                <a:gd name="connsiteY16" fmla="*/ 619079 h 1078499"/>
                <a:gd name="connsiteX17" fmla="*/ 263470 w 3024845"/>
                <a:gd name="connsiteY17" fmla="*/ 624754 h 1078499"/>
                <a:gd name="connsiteX18" fmla="*/ 264230 w 3024845"/>
                <a:gd name="connsiteY18" fmla="*/ 622322 h 1078499"/>
                <a:gd name="connsiteX19" fmla="*/ 269550 w 3024845"/>
                <a:gd name="connsiteY19" fmla="*/ 605298 h 1078499"/>
                <a:gd name="connsiteX20" fmla="*/ 271323 w 3024845"/>
                <a:gd name="connsiteY20" fmla="*/ 605298 h 1078499"/>
                <a:gd name="connsiteX21" fmla="*/ 283737 w 3024845"/>
                <a:gd name="connsiteY21" fmla="*/ 605298 h 1078499"/>
                <a:gd name="connsiteX22" fmla="*/ 283737 w 3024845"/>
                <a:gd name="connsiteY22" fmla="*/ 637724 h 1078499"/>
                <a:gd name="connsiteX23" fmla="*/ 284750 w 3024845"/>
                <a:gd name="connsiteY23" fmla="*/ 638265 h 1078499"/>
                <a:gd name="connsiteX24" fmla="*/ 291844 w 3024845"/>
                <a:gd name="connsiteY24" fmla="*/ 642048 h 1078499"/>
                <a:gd name="connsiteX25" fmla="*/ 291844 w 3024845"/>
                <a:gd name="connsiteY25" fmla="*/ 643399 h 1078499"/>
                <a:gd name="connsiteX26" fmla="*/ 291844 w 3024845"/>
                <a:gd name="connsiteY26" fmla="*/ 652857 h 1078499"/>
                <a:gd name="connsiteX27" fmla="*/ 336431 w 3024845"/>
                <a:gd name="connsiteY27" fmla="*/ 652857 h 1078499"/>
                <a:gd name="connsiteX28" fmla="*/ 336431 w 3024845"/>
                <a:gd name="connsiteY28" fmla="*/ 653938 h 1078499"/>
                <a:gd name="connsiteX29" fmla="*/ 336431 w 3024845"/>
                <a:gd name="connsiteY29" fmla="*/ 661504 h 1078499"/>
                <a:gd name="connsiteX30" fmla="*/ 338457 w 3024845"/>
                <a:gd name="connsiteY30" fmla="*/ 661504 h 1078499"/>
                <a:gd name="connsiteX31" fmla="*/ 352644 w 3024845"/>
                <a:gd name="connsiteY31" fmla="*/ 661504 h 1078499"/>
                <a:gd name="connsiteX32" fmla="*/ 352644 w 3024845"/>
                <a:gd name="connsiteY32" fmla="*/ 631239 h 1078499"/>
                <a:gd name="connsiteX33" fmla="*/ 397231 w 3024845"/>
                <a:gd name="connsiteY33" fmla="*/ 631239 h 1078499"/>
                <a:gd name="connsiteX34" fmla="*/ 397231 w 3024845"/>
                <a:gd name="connsiteY34" fmla="*/ 629888 h 1078499"/>
                <a:gd name="connsiteX35" fmla="*/ 397231 w 3024845"/>
                <a:gd name="connsiteY35" fmla="*/ 620430 h 1078499"/>
                <a:gd name="connsiteX36" fmla="*/ 398245 w 3024845"/>
                <a:gd name="connsiteY36" fmla="*/ 620430 h 1078499"/>
                <a:gd name="connsiteX37" fmla="*/ 405338 w 3024845"/>
                <a:gd name="connsiteY37" fmla="*/ 620430 h 1078499"/>
                <a:gd name="connsiteX38" fmla="*/ 405338 w 3024845"/>
                <a:gd name="connsiteY38" fmla="*/ 618539 h 1078499"/>
                <a:gd name="connsiteX39" fmla="*/ 405338 w 3024845"/>
                <a:gd name="connsiteY39" fmla="*/ 605298 h 1078499"/>
                <a:gd name="connsiteX40" fmla="*/ 406098 w 3024845"/>
                <a:gd name="connsiteY40" fmla="*/ 605298 h 1078499"/>
                <a:gd name="connsiteX41" fmla="*/ 411418 w 3024845"/>
                <a:gd name="connsiteY41" fmla="*/ 605298 h 1078499"/>
                <a:gd name="connsiteX42" fmla="*/ 411418 w 3024845"/>
                <a:gd name="connsiteY42" fmla="*/ 604217 h 1078499"/>
                <a:gd name="connsiteX43" fmla="*/ 411418 w 3024845"/>
                <a:gd name="connsiteY43" fmla="*/ 596650 h 1078499"/>
                <a:gd name="connsiteX44" fmla="*/ 413445 w 3024845"/>
                <a:gd name="connsiteY44" fmla="*/ 596650 h 1078499"/>
                <a:gd name="connsiteX45" fmla="*/ 427632 w 3024845"/>
                <a:gd name="connsiteY45" fmla="*/ 596650 h 1078499"/>
                <a:gd name="connsiteX46" fmla="*/ 427632 w 3024845"/>
                <a:gd name="connsiteY46" fmla="*/ 597731 h 1078499"/>
                <a:gd name="connsiteX47" fmla="*/ 427632 w 3024845"/>
                <a:gd name="connsiteY47" fmla="*/ 605298 h 1078499"/>
                <a:gd name="connsiteX48" fmla="*/ 449925 w 3024845"/>
                <a:gd name="connsiteY48" fmla="*/ 605298 h 1078499"/>
                <a:gd name="connsiteX49" fmla="*/ 449925 w 3024845"/>
                <a:gd name="connsiteY49" fmla="*/ 603406 h 1078499"/>
                <a:gd name="connsiteX50" fmla="*/ 449925 w 3024845"/>
                <a:gd name="connsiteY50" fmla="*/ 590165 h 1078499"/>
                <a:gd name="connsiteX51" fmla="*/ 451699 w 3024845"/>
                <a:gd name="connsiteY51" fmla="*/ 590165 h 1078499"/>
                <a:gd name="connsiteX52" fmla="*/ 464112 w 3024845"/>
                <a:gd name="connsiteY52" fmla="*/ 590165 h 1078499"/>
                <a:gd name="connsiteX53" fmla="*/ 464112 w 3024845"/>
                <a:gd name="connsiteY53" fmla="*/ 613945 h 1078499"/>
                <a:gd name="connsiteX54" fmla="*/ 465126 w 3024845"/>
                <a:gd name="connsiteY54" fmla="*/ 613945 h 1078499"/>
                <a:gd name="connsiteX55" fmla="*/ 472219 w 3024845"/>
                <a:gd name="connsiteY55" fmla="*/ 613945 h 1078499"/>
                <a:gd name="connsiteX56" fmla="*/ 472219 w 3024845"/>
                <a:gd name="connsiteY56" fmla="*/ 612864 h 1078499"/>
                <a:gd name="connsiteX57" fmla="*/ 472219 w 3024845"/>
                <a:gd name="connsiteY57" fmla="*/ 605298 h 1078499"/>
                <a:gd name="connsiteX58" fmla="*/ 473992 w 3024845"/>
                <a:gd name="connsiteY58" fmla="*/ 605298 h 1078499"/>
                <a:gd name="connsiteX59" fmla="*/ 486406 w 3024845"/>
                <a:gd name="connsiteY59" fmla="*/ 605298 h 1078499"/>
                <a:gd name="connsiteX60" fmla="*/ 486406 w 3024845"/>
                <a:gd name="connsiteY60" fmla="*/ 631239 h 1078499"/>
                <a:gd name="connsiteX61" fmla="*/ 488433 w 3024845"/>
                <a:gd name="connsiteY61" fmla="*/ 631239 h 1078499"/>
                <a:gd name="connsiteX62" fmla="*/ 502619 w 3024845"/>
                <a:gd name="connsiteY62" fmla="*/ 631239 h 1078499"/>
                <a:gd name="connsiteX63" fmla="*/ 502619 w 3024845"/>
                <a:gd name="connsiteY63" fmla="*/ 632860 h 1078499"/>
                <a:gd name="connsiteX64" fmla="*/ 502619 w 3024845"/>
                <a:gd name="connsiteY64" fmla="*/ 644210 h 1078499"/>
                <a:gd name="connsiteX65" fmla="*/ 503379 w 3024845"/>
                <a:gd name="connsiteY65" fmla="*/ 644210 h 1078499"/>
                <a:gd name="connsiteX66" fmla="*/ 508700 w 3024845"/>
                <a:gd name="connsiteY66" fmla="*/ 644210 h 1078499"/>
                <a:gd name="connsiteX67" fmla="*/ 508700 w 3024845"/>
                <a:gd name="connsiteY67" fmla="*/ 643399 h 1078499"/>
                <a:gd name="connsiteX68" fmla="*/ 508700 w 3024845"/>
                <a:gd name="connsiteY68" fmla="*/ 637724 h 1078499"/>
                <a:gd name="connsiteX69" fmla="*/ 539100 w 3024845"/>
                <a:gd name="connsiteY69" fmla="*/ 637724 h 1078499"/>
                <a:gd name="connsiteX70" fmla="*/ 539100 w 3024845"/>
                <a:gd name="connsiteY70" fmla="*/ 661504 h 1078499"/>
                <a:gd name="connsiteX71" fmla="*/ 540113 w 3024845"/>
                <a:gd name="connsiteY71" fmla="*/ 661504 h 1078499"/>
                <a:gd name="connsiteX72" fmla="*/ 547207 w 3024845"/>
                <a:gd name="connsiteY72" fmla="*/ 661504 h 1078499"/>
                <a:gd name="connsiteX73" fmla="*/ 547207 w 3024845"/>
                <a:gd name="connsiteY73" fmla="*/ 662585 h 1078499"/>
                <a:gd name="connsiteX74" fmla="*/ 547207 w 3024845"/>
                <a:gd name="connsiteY74" fmla="*/ 670151 h 1078499"/>
                <a:gd name="connsiteX75" fmla="*/ 547967 w 3024845"/>
                <a:gd name="connsiteY75" fmla="*/ 670151 h 1078499"/>
                <a:gd name="connsiteX76" fmla="*/ 553287 w 3024845"/>
                <a:gd name="connsiteY76" fmla="*/ 670151 h 1078499"/>
                <a:gd name="connsiteX77" fmla="*/ 553287 w 3024845"/>
                <a:gd name="connsiteY77" fmla="*/ 667989 h 1078499"/>
                <a:gd name="connsiteX78" fmla="*/ 553287 w 3024845"/>
                <a:gd name="connsiteY78" fmla="*/ 652857 h 1078499"/>
                <a:gd name="connsiteX79" fmla="*/ 554300 w 3024845"/>
                <a:gd name="connsiteY79" fmla="*/ 652857 h 1078499"/>
                <a:gd name="connsiteX80" fmla="*/ 561394 w 3024845"/>
                <a:gd name="connsiteY80" fmla="*/ 652857 h 1078499"/>
                <a:gd name="connsiteX81" fmla="*/ 561394 w 3024845"/>
                <a:gd name="connsiteY81" fmla="*/ 653938 h 1078499"/>
                <a:gd name="connsiteX82" fmla="*/ 561394 w 3024845"/>
                <a:gd name="connsiteY82" fmla="*/ 661504 h 1078499"/>
                <a:gd name="connsiteX83" fmla="*/ 566714 w 3024845"/>
                <a:gd name="connsiteY83" fmla="*/ 659511 h 1078499"/>
                <a:gd name="connsiteX84" fmla="*/ 567474 w 3024845"/>
                <a:gd name="connsiteY84" fmla="*/ 658531 h 1078499"/>
                <a:gd name="connsiteX85" fmla="*/ 567474 w 3024845"/>
                <a:gd name="connsiteY85" fmla="*/ 652857 h 1078499"/>
                <a:gd name="connsiteX86" fmla="*/ 605981 w 3024845"/>
                <a:gd name="connsiteY86" fmla="*/ 652857 h 1078499"/>
                <a:gd name="connsiteX87" fmla="*/ 605981 w 3024845"/>
                <a:gd name="connsiteY87" fmla="*/ 676636 h 1078499"/>
                <a:gd name="connsiteX88" fmla="*/ 608007 w 3024845"/>
                <a:gd name="connsiteY88" fmla="*/ 676636 h 1078499"/>
                <a:gd name="connsiteX89" fmla="*/ 622194 w 3024845"/>
                <a:gd name="connsiteY89" fmla="*/ 676636 h 1078499"/>
                <a:gd name="connsiteX90" fmla="*/ 622194 w 3024845"/>
                <a:gd name="connsiteY90" fmla="*/ 677717 h 1078499"/>
                <a:gd name="connsiteX91" fmla="*/ 622194 w 3024845"/>
                <a:gd name="connsiteY91" fmla="*/ 685283 h 1078499"/>
                <a:gd name="connsiteX92" fmla="*/ 623968 w 3024845"/>
                <a:gd name="connsiteY92" fmla="*/ 685283 h 1078499"/>
                <a:gd name="connsiteX93" fmla="*/ 636381 w 3024845"/>
                <a:gd name="connsiteY93" fmla="*/ 685283 h 1078499"/>
                <a:gd name="connsiteX94" fmla="*/ 636381 w 3024845"/>
                <a:gd name="connsiteY94" fmla="*/ 661504 h 1078499"/>
                <a:gd name="connsiteX95" fmla="*/ 637394 w 3024845"/>
                <a:gd name="connsiteY95" fmla="*/ 661504 h 1078499"/>
                <a:gd name="connsiteX96" fmla="*/ 644488 w 3024845"/>
                <a:gd name="connsiteY96" fmla="*/ 661504 h 1078499"/>
                <a:gd name="connsiteX97" fmla="*/ 644488 w 3024845"/>
                <a:gd name="connsiteY97" fmla="*/ 629077 h 1078499"/>
                <a:gd name="connsiteX98" fmla="*/ 645501 w 3024845"/>
                <a:gd name="connsiteY98" fmla="*/ 629077 h 1078499"/>
                <a:gd name="connsiteX99" fmla="*/ 652595 w 3024845"/>
                <a:gd name="connsiteY99" fmla="*/ 629077 h 1078499"/>
                <a:gd name="connsiteX100" fmla="*/ 652595 w 3024845"/>
                <a:gd name="connsiteY100" fmla="*/ 627186 h 1078499"/>
                <a:gd name="connsiteX101" fmla="*/ 652595 w 3024845"/>
                <a:gd name="connsiteY101" fmla="*/ 613945 h 1078499"/>
                <a:gd name="connsiteX102" fmla="*/ 651328 w 3024845"/>
                <a:gd name="connsiteY102" fmla="*/ 612323 h 1078499"/>
                <a:gd name="connsiteX103" fmla="*/ 656648 w 3024845"/>
                <a:gd name="connsiteY103" fmla="*/ 600974 h 1078499"/>
                <a:gd name="connsiteX104" fmla="*/ 664755 w 3024845"/>
                <a:gd name="connsiteY104" fmla="*/ 629077 h 1078499"/>
                <a:gd name="connsiteX105" fmla="*/ 665515 w 3024845"/>
                <a:gd name="connsiteY105" fmla="*/ 629077 h 1078499"/>
                <a:gd name="connsiteX106" fmla="*/ 670835 w 3024845"/>
                <a:gd name="connsiteY106" fmla="*/ 629077 h 1078499"/>
                <a:gd name="connsiteX107" fmla="*/ 670835 w 3024845"/>
                <a:gd name="connsiteY107" fmla="*/ 523150 h 1078499"/>
                <a:gd name="connsiteX108" fmla="*/ 672355 w 3024845"/>
                <a:gd name="connsiteY108" fmla="*/ 523150 h 1078499"/>
                <a:gd name="connsiteX109" fmla="*/ 682995 w 3024845"/>
                <a:gd name="connsiteY109" fmla="*/ 523150 h 1078499"/>
                <a:gd name="connsiteX110" fmla="*/ 682995 w 3024845"/>
                <a:gd name="connsiteY110" fmla="*/ 475591 h 1078499"/>
                <a:gd name="connsiteX111" fmla="*/ 709342 w 3024845"/>
                <a:gd name="connsiteY111" fmla="*/ 475591 h 1078499"/>
                <a:gd name="connsiteX112" fmla="*/ 709342 w 3024845"/>
                <a:gd name="connsiteY112" fmla="*/ 453973 h 1078499"/>
                <a:gd name="connsiteX113" fmla="*/ 743796 w 3024845"/>
                <a:gd name="connsiteY113" fmla="*/ 453973 h 1078499"/>
                <a:gd name="connsiteX114" fmla="*/ 743796 w 3024845"/>
                <a:gd name="connsiteY114" fmla="*/ 456405 h 1078499"/>
                <a:gd name="connsiteX115" fmla="*/ 743796 w 3024845"/>
                <a:gd name="connsiteY115" fmla="*/ 473429 h 1078499"/>
                <a:gd name="connsiteX116" fmla="*/ 746076 w 3024845"/>
                <a:gd name="connsiteY116" fmla="*/ 473429 h 1078499"/>
                <a:gd name="connsiteX117" fmla="*/ 762036 w 3024845"/>
                <a:gd name="connsiteY117" fmla="*/ 473429 h 1078499"/>
                <a:gd name="connsiteX118" fmla="*/ 762036 w 3024845"/>
                <a:gd name="connsiteY118" fmla="*/ 520988 h 1078499"/>
                <a:gd name="connsiteX119" fmla="*/ 763049 w 3024845"/>
                <a:gd name="connsiteY119" fmla="*/ 520988 h 1078499"/>
                <a:gd name="connsiteX120" fmla="*/ 770143 w 3024845"/>
                <a:gd name="connsiteY120" fmla="*/ 520988 h 1078499"/>
                <a:gd name="connsiteX121" fmla="*/ 784330 w 3024845"/>
                <a:gd name="connsiteY121" fmla="*/ 525312 h 1078499"/>
                <a:gd name="connsiteX122" fmla="*/ 784330 w 3024845"/>
                <a:gd name="connsiteY122" fmla="*/ 564224 h 1078499"/>
                <a:gd name="connsiteX123" fmla="*/ 785343 w 3024845"/>
                <a:gd name="connsiteY123" fmla="*/ 564224 h 1078499"/>
                <a:gd name="connsiteX124" fmla="*/ 792436 w 3024845"/>
                <a:gd name="connsiteY124" fmla="*/ 564224 h 1078499"/>
                <a:gd name="connsiteX125" fmla="*/ 792436 w 3024845"/>
                <a:gd name="connsiteY125" fmla="*/ 565845 h 1078499"/>
                <a:gd name="connsiteX126" fmla="*/ 792436 w 3024845"/>
                <a:gd name="connsiteY126" fmla="*/ 577194 h 1078499"/>
                <a:gd name="connsiteX127" fmla="*/ 794463 w 3024845"/>
                <a:gd name="connsiteY127" fmla="*/ 577194 h 1078499"/>
                <a:gd name="connsiteX128" fmla="*/ 808650 w 3024845"/>
                <a:gd name="connsiteY128" fmla="*/ 577194 h 1078499"/>
                <a:gd name="connsiteX129" fmla="*/ 814730 w 3024845"/>
                <a:gd name="connsiteY129" fmla="*/ 583680 h 1078499"/>
                <a:gd name="connsiteX130" fmla="*/ 814730 w 3024845"/>
                <a:gd name="connsiteY130" fmla="*/ 605298 h 1078499"/>
                <a:gd name="connsiteX131" fmla="*/ 817010 w 3024845"/>
                <a:gd name="connsiteY131" fmla="*/ 605298 h 1078499"/>
                <a:gd name="connsiteX132" fmla="*/ 832970 w 3024845"/>
                <a:gd name="connsiteY132" fmla="*/ 605298 h 1078499"/>
                <a:gd name="connsiteX133" fmla="*/ 832970 w 3024845"/>
                <a:gd name="connsiteY133" fmla="*/ 606378 h 1078499"/>
                <a:gd name="connsiteX134" fmla="*/ 832970 w 3024845"/>
                <a:gd name="connsiteY134" fmla="*/ 613945 h 1078499"/>
                <a:gd name="connsiteX135" fmla="*/ 834237 w 3024845"/>
                <a:gd name="connsiteY135" fmla="*/ 613945 h 1078499"/>
                <a:gd name="connsiteX136" fmla="*/ 843104 w 3024845"/>
                <a:gd name="connsiteY136" fmla="*/ 613945 h 1078499"/>
                <a:gd name="connsiteX137" fmla="*/ 843104 w 3024845"/>
                <a:gd name="connsiteY137" fmla="*/ 616106 h 1078499"/>
                <a:gd name="connsiteX138" fmla="*/ 843104 w 3024845"/>
                <a:gd name="connsiteY138" fmla="*/ 631239 h 1078499"/>
                <a:gd name="connsiteX139" fmla="*/ 847157 w 3024845"/>
                <a:gd name="connsiteY139" fmla="*/ 629347 h 1078499"/>
                <a:gd name="connsiteX140" fmla="*/ 847157 w 3024845"/>
                <a:gd name="connsiteY140" fmla="*/ 616106 h 1078499"/>
                <a:gd name="connsiteX141" fmla="*/ 848170 w 3024845"/>
                <a:gd name="connsiteY141" fmla="*/ 616106 h 1078499"/>
                <a:gd name="connsiteX142" fmla="*/ 855264 w 3024845"/>
                <a:gd name="connsiteY142" fmla="*/ 616106 h 1078499"/>
                <a:gd name="connsiteX143" fmla="*/ 855264 w 3024845"/>
                <a:gd name="connsiteY143" fmla="*/ 617728 h 1078499"/>
                <a:gd name="connsiteX144" fmla="*/ 855264 w 3024845"/>
                <a:gd name="connsiteY144" fmla="*/ 629077 h 1078499"/>
                <a:gd name="connsiteX145" fmla="*/ 856024 w 3024845"/>
                <a:gd name="connsiteY145" fmla="*/ 629077 h 1078499"/>
                <a:gd name="connsiteX146" fmla="*/ 861344 w 3024845"/>
                <a:gd name="connsiteY146" fmla="*/ 629077 h 1078499"/>
                <a:gd name="connsiteX147" fmla="*/ 909984 w 3024845"/>
                <a:gd name="connsiteY147" fmla="*/ 624754 h 1078499"/>
                <a:gd name="connsiteX148" fmla="*/ 909984 w 3024845"/>
                <a:gd name="connsiteY148" fmla="*/ 626105 h 1078499"/>
                <a:gd name="connsiteX149" fmla="*/ 909984 w 3024845"/>
                <a:gd name="connsiteY149" fmla="*/ 635562 h 1078499"/>
                <a:gd name="connsiteX150" fmla="*/ 910744 w 3024845"/>
                <a:gd name="connsiteY150" fmla="*/ 635562 h 1078499"/>
                <a:gd name="connsiteX151" fmla="*/ 916065 w 3024845"/>
                <a:gd name="connsiteY151" fmla="*/ 635562 h 1078499"/>
                <a:gd name="connsiteX152" fmla="*/ 916065 w 3024845"/>
                <a:gd name="connsiteY152" fmla="*/ 637724 h 1078499"/>
                <a:gd name="connsiteX153" fmla="*/ 916065 w 3024845"/>
                <a:gd name="connsiteY153" fmla="*/ 652857 h 1078499"/>
                <a:gd name="connsiteX154" fmla="*/ 918091 w 3024845"/>
                <a:gd name="connsiteY154" fmla="*/ 651506 h 1078499"/>
                <a:gd name="connsiteX155" fmla="*/ 932278 w 3024845"/>
                <a:gd name="connsiteY155" fmla="*/ 642048 h 1078499"/>
                <a:gd name="connsiteX156" fmla="*/ 938358 w 3024845"/>
                <a:gd name="connsiteY156" fmla="*/ 600974 h 1078499"/>
                <a:gd name="connsiteX157" fmla="*/ 939118 w 3024845"/>
                <a:gd name="connsiteY157" fmla="*/ 600704 h 1078499"/>
                <a:gd name="connsiteX158" fmla="*/ 944438 w 3024845"/>
                <a:gd name="connsiteY158" fmla="*/ 598812 h 1078499"/>
                <a:gd name="connsiteX159" fmla="*/ 946465 w 3024845"/>
                <a:gd name="connsiteY159" fmla="*/ 529635 h 1078499"/>
                <a:gd name="connsiteX160" fmla="*/ 948492 w 3024845"/>
                <a:gd name="connsiteY160" fmla="*/ 598812 h 1078499"/>
                <a:gd name="connsiteX161" fmla="*/ 949252 w 3024845"/>
                <a:gd name="connsiteY161" fmla="*/ 599082 h 1078499"/>
                <a:gd name="connsiteX162" fmla="*/ 954572 w 3024845"/>
                <a:gd name="connsiteY162" fmla="*/ 600974 h 1078499"/>
                <a:gd name="connsiteX163" fmla="*/ 954572 w 3024845"/>
                <a:gd name="connsiteY163" fmla="*/ 514503 h 1078499"/>
                <a:gd name="connsiteX164" fmla="*/ 958625 w 3024845"/>
                <a:gd name="connsiteY164" fmla="*/ 482076 h 1078499"/>
                <a:gd name="connsiteX165" fmla="*/ 997132 w 3024845"/>
                <a:gd name="connsiteY165" fmla="*/ 482076 h 1078499"/>
                <a:gd name="connsiteX166" fmla="*/ 997132 w 3024845"/>
                <a:gd name="connsiteY166" fmla="*/ 514503 h 1078499"/>
                <a:gd name="connsiteX167" fmla="*/ 997892 w 3024845"/>
                <a:gd name="connsiteY167" fmla="*/ 514503 h 1078499"/>
                <a:gd name="connsiteX168" fmla="*/ 1003212 w 3024845"/>
                <a:gd name="connsiteY168" fmla="*/ 514503 h 1078499"/>
                <a:gd name="connsiteX169" fmla="*/ 1003212 w 3024845"/>
                <a:gd name="connsiteY169" fmla="*/ 432355 h 1078499"/>
                <a:gd name="connsiteX170" fmla="*/ 1004986 w 3024845"/>
                <a:gd name="connsiteY170" fmla="*/ 432355 h 1078499"/>
                <a:gd name="connsiteX171" fmla="*/ 1017399 w 3024845"/>
                <a:gd name="connsiteY171" fmla="*/ 432355 h 1078499"/>
                <a:gd name="connsiteX172" fmla="*/ 1017399 w 3024845"/>
                <a:gd name="connsiteY172" fmla="*/ 430464 h 1078499"/>
                <a:gd name="connsiteX173" fmla="*/ 1017399 w 3024845"/>
                <a:gd name="connsiteY173" fmla="*/ 417223 h 1078499"/>
                <a:gd name="connsiteX174" fmla="*/ 1039693 w 3024845"/>
                <a:gd name="connsiteY174" fmla="*/ 417223 h 1078499"/>
                <a:gd name="connsiteX175" fmla="*/ 1039693 w 3024845"/>
                <a:gd name="connsiteY175" fmla="*/ 416142 h 1078499"/>
                <a:gd name="connsiteX176" fmla="*/ 1039693 w 3024845"/>
                <a:gd name="connsiteY176" fmla="*/ 408576 h 1078499"/>
                <a:gd name="connsiteX177" fmla="*/ 1041466 w 3024845"/>
                <a:gd name="connsiteY177" fmla="*/ 408576 h 1078499"/>
                <a:gd name="connsiteX178" fmla="*/ 1053880 w 3024845"/>
                <a:gd name="connsiteY178" fmla="*/ 408576 h 1078499"/>
                <a:gd name="connsiteX179" fmla="*/ 1053880 w 3024845"/>
                <a:gd name="connsiteY179" fmla="*/ 409657 h 1078499"/>
                <a:gd name="connsiteX180" fmla="*/ 1053880 w 3024845"/>
                <a:gd name="connsiteY180" fmla="*/ 417223 h 1078499"/>
                <a:gd name="connsiteX181" fmla="*/ 1054640 w 3024845"/>
                <a:gd name="connsiteY181" fmla="*/ 417223 h 1078499"/>
                <a:gd name="connsiteX182" fmla="*/ 1059960 w 3024845"/>
                <a:gd name="connsiteY182" fmla="*/ 417223 h 1078499"/>
                <a:gd name="connsiteX183" fmla="*/ 1070093 w 3024845"/>
                <a:gd name="connsiteY183" fmla="*/ 412899 h 1078499"/>
                <a:gd name="connsiteX184" fmla="*/ 1074146 w 3024845"/>
                <a:gd name="connsiteY184" fmla="*/ 416142 h 1078499"/>
                <a:gd name="connsiteX185" fmla="*/ 1074146 w 3024845"/>
                <a:gd name="connsiteY185" fmla="*/ 408576 h 1078499"/>
                <a:gd name="connsiteX186" fmla="*/ 1076426 w 3024845"/>
                <a:gd name="connsiteY186" fmla="*/ 408576 h 1078499"/>
                <a:gd name="connsiteX187" fmla="*/ 1092387 w 3024845"/>
                <a:gd name="connsiteY187" fmla="*/ 408576 h 1078499"/>
                <a:gd name="connsiteX188" fmla="*/ 1092387 w 3024845"/>
                <a:gd name="connsiteY188" fmla="*/ 409657 h 1078499"/>
                <a:gd name="connsiteX189" fmla="*/ 1092387 w 3024845"/>
                <a:gd name="connsiteY189" fmla="*/ 417223 h 1078499"/>
                <a:gd name="connsiteX190" fmla="*/ 1122787 w 3024845"/>
                <a:gd name="connsiteY190" fmla="*/ 417223 h 1078499"/>
                <a:gd name="connsiteX191" fmla="*/ 1122787 w 3024845"/>
                <a:gd name="connsiteY191" fmla="*/ 418844 h 1078499"/>
                <a:gd name="connsiteX192" fmla="*/ 1122787 w 3024845"/>
                <a:gd name="connsiteY192" fmla="*/ 430194 h 1078499"/>
                <a:gd name="connsiteX193" fmla="*/ 1149134 w 3024845"/>
                <a:gd name="connsiteY193" fmla="*/ 430194 h 1078499"/>
                <a:gd name="connsiteX194" fmla="*/ 1149134 w 3024845"/>
                <a:gd name="connsiteY194" fmla="*/ 460458 h 1078499"/>
                <a:gd name="connsiteX195" fmla="*/ 1149894 w 3024845"/>
                <a:gd name="connsiteY195" fmla="*/ 460458 h 1078499"/>
                <a:gd name="connsiteX196" fmla="*/ 1155214 w 3024845"/>
                <a:gd name="connsiteY196" fmla="*/ 460458 h 1078499"/>
                <a:gd name="connsiteX197" fmla="*/ 1155214 w 3024845"/>
                <a:gd name="connsiteY197" fmla="*/ 461539 h 1078499"/>
                <a:gd name="connsiteX198" fmla="*/ 1155214 w 3024845"/>
                <a:gd name="connsiteY198" fmla="*/ 469106 h 1078499"/>
                <a:gd name="connsiteX199" fmla="*/ 1159268 w 3024845"/>
                <a:gd name="connsiteY199" fmla="*/ 499370 h 1078499"/>
                <a:gd name="connsiteX200" fmla="*/ 1160028 w 3024845"/>
                <a:gd name="connsiteY200" fmla="*/ 499370 h 1078499"/>
                <a:gd name="connsiteX201" fmla="*/ 1165348 w 3024845"/>
                <a:gd name="connsiteY201" fmla="*/ 499370 h 1078499"/>
                <a:gd name="connsiteX202" fmla="*/ 1165348 w 3024845"/>
                <a:gd name="connsiteY202" fmla="*/ 500181 h 1078499"/>
                <a:gd name="connsiteX203" fmla="*/ 1165348 w 3024845"/>
                <a:gd name="connsiteY203" fmla="*/ 505856 h 1078499"/>
                <a:gd name="connsiteX204" fmla="*/ 1166361 w 3024845"/>
                <a:gd name="connsiteY204" fmla="*/ 505856 h 1078499"/>
                <a:gd name="connsiteX205" fmla="*/ 1173454 w 3024845"/>
                <a:gd name="connsiteY205" fmla="*/ 505856 h 1078499"/>
                <a:gd name="connsiteX206" fmla="*/ 1173454 w 3024845"/>
                <a:gd name="connsiteY206" fmla="*/ 536121 h 1078499"/>
                <a:gd name="connsiteX207" fmla="*/ 1175481 w 3024845"/>
                <a:gd name="connsiteY207" fmla="*/ 536121 h 1078499"/>
                <a:gd name="connsiteX208" fmla="*/ 1189668 w 3024845"/>
                <a:gd name="connsiteY208" fmla="*/ 536121 h 1078499"/>
                <a:gd name="connsiteX209" fmla="*/ 1189668 w 3024845"/>
                <a:gd name="connsiteY209" fmla="*/ 559900 h 1078499"/>
                <a:gd name="connsiteX210" fmla="*/ 1191695 w 3024845"/>
                <a:gd name="connsiteY210" fmla="*/ 561521 h 1078499"/>
                <a:gd name="connsiteX211" fmla="*/ 1191695 w 3024845"/>
                <a:gd name="connsiteY211" fmla="*/ 572871 h 1078499"/>
                <a:gd name="connsiteX212" fmla="*/ 1192455 w 3024845"/>
                <a:gd name="connsiteY212" fmla="*/ 572871 h 1078499"/>
                <a:gd name="connsiteX213" fmla="*/ 1197775 w 3024845"/>
                <a:gd name="connsiteY213" fmla="*/ 572871 h 1078499"/>
                <a:gd name="connsiteX214" fmla="*/ 1197775 w 3024845"/>
                <a:gd name="connsiteY214" fmla="*/ 596650 h 1078499"/>
                <a:gd name="connsiteX215" fmla="*/ 1199041 w 3024845"/>
                <a:gd name="connsiteY215" fmla="*/ 596650 h 1078499"/>
                <a:gd name="connsiteX216" fmla="*/ 1207908 w 3024845"/>
                <a:gd name="connsiteY216" fmla="*/ 596650 h 1078499"/>
                <a:gd name="connsiteX217" fmla="*/ 1209935 w 3024845"/>
                <a:gd name="connsiteY217" fmla="*/ 600704 h 1078499"/>
                <a:gd name="connsiteX218" fmla="*/ 1209935 w 3024845"/>
                <a:gd name="connsiteY218" fmla="*/ 613945 h 1078499"/>
                <a:gd name="connsiteX219" fmla="*/ 1211455 w 3024845"/>
                <a:gd name="connsiteY219" fmla="*/ 612053 h 1078499"/>
                <a:gd name="connsiteX220" fmla="*/ 1222095 w 3024845"/>
                <a:gd name="connsiteY220" fmla="*/ 598812 h 1078499"/>
                <a:gd name="connsiteX221" fmla="*/ 1250469 w 3024845"/>
                <a:gd name="connsiteY221" fmla="*/ 598812 h 1078499"/>
                <a:gd name="connsiteX222" fmla="*/ 1250469 w 3024845"/>
                <a:gd name="connsiteY222" fmla="*/ 685283 h 1078499"/>
                <a:gd name="connsiteX223" fmla="*/ 1251229 w 3024845"/>
                <a:gd name="connsiteY223" fmla="*/ 685283 h 1078499"/>
                <a:gd name="connsiteX224" fmla="*/ 1256549 w 3024845"/>
                <a:gd name="connsiteY224" fmla="*/ 685283 h 1078499"/>
                <a:gd name="connsiteX225" fmla="*/ 1257309 w 3024845"/>
                <a:gd name="connsiteY225" fmla="*/ 683932 h 1078499"/>
                <a:gd name="connsiteX226" fmla="*/ 1262629 w 3024845"/>
                <a:gd name="connsiteY226" fmla="*/ 674474 h 1078499"/>
                <a:gd name="connsiteX227" fmla="*/ 1262629 w 3024845"/>
                <a:gd name="connsiteY227" fmla="*/ 676366 h 1078499"/>
                <a:gd name="connsiteX228" fmla="*/ 1262629 w 3024845"/>
                <a:gd name="connsiteY228" fmla="*/ 689607 h 1078499"/>
                <a:gd name="connsiteX229" fmla="*/ 1266682 w 3024845"/>
                <a:gd name="connsiteY229" fmla="*/ 644210 h 1078499"/>
                <a:gd name="connsiteX230" fmla="*/ 1267442 w 3024845"/>
                <a:gd name="connsiteY230" fmla="*/ 644210 h 1078499"/>
                <a:gd name="connsiteX231" fmla="*/ 1272762 w 3024845"/>
                <a:gd name="connsiteY231" fmla="*/ 644210 h 1078499"/>
                <a:gd name="connsiteX232" fmla="*/ 1272762 w 3024845"/>
                <a:gd name="connsiteY232" fmla="*/ 579356 h 1078499"/>
                <a:gd name="connsiteX233" fmla="*/ 1273776 w 3024845"/>
                <a:gd name="connsiteY233" fmla="*/ 579356 h 1078499"/>
                <a:gd name="connsiteX234" fmla="*/ 1280869 w 3024845"/>
                <a:gd name="connsiteY234" fmla="*/ 579356 h 1078499"/>
                <a:gd name="connsiteX235" fmla="*/ 1293029 w 3024845"/>
                <a:gd name="connsiteY235" fmla="*/ 536121 h 1078499"/>
                <a:gd name="connsiteX236" fmla="*/ 1294296 w 3024845"/>
                <a:gd name="connsiteY236" fmla="*/ 536121 h 1078499"/>
                <a:gd name="connsiteX237" fmla="*/ 1303163 w 3024845"/>
                <a:gd name="connsiteY237" fmla="*/ 536121 h 1078499"/>
                <a:gd name="connsiteX238" fmla="*/ 1313296 w 3024845"/>
                <a:gd name="connsiteY238" fmla="*/ 579356 h 1078499"/>
                <a:gd name="connsiteX239" fmla="*/ 1314309 w 3024845"/>
                <a:gd name="connsiteY239" fmla="*/ 579356 h 1078499"/>
                <a:gd name="connsiteX240" fmla="*/ 1321403 w 3024845"/>
                <a:gd name="connsiteY240" fmla="*/ 579356 h 1078499"/>
                <a:gd name="connsiteX241" fmla="*/ 1321403 w 3024845"/>
                <a:gd name="connsiteY241" fmla="*/ 618268 h 1078499"/>
                <a:gd name="connsiteX242" fmla="*/ 1323176 w 3024845"/>
                <a:gd name="connsiteY242" fmla="*/ 618268 h 1078499"/>
                <a:gd name="connsiteX243" fmla="*/ 1335590 w 3024845"/>
                <a:gd name="connsiteY243" fmla="*/ 618268 h 1078499"/>
                <a:gd name="connsiteX244" fmla="*/ 1335590 w 3024845"/>
                <a:gd name="connsiteY244" fmla="*/ 620430 h 1078499"/>
                <a:gd name="connsiteX245" fmla="*/ 1335590 w 3024845"/>
                <a:gd name="connsiteY245" fmla="*/ 635562 h 1078499"/>
                <a:gd name="connsiteX246" fmla="*/ 1339643 w 3024845"/>
                <a:gd name="connsiteY246" fmla="*/ 633401 h 1078499"/>
                <a:gd name="connsiteX247" fmla="*/ 1339643 w 3024845"/>
                <a:gd name="connsiteY247" fmla="*/ 618268 h 1078499"/>
                <a:gd name="connsiteX248" fmla="*/ 1341163 w 3024845"/>
                <a:gd name="connsiteY248" fmla="*/ 618268 h 1078499"/>
                <a:gd name="connsiteX249" fmla="*/ 1351803 w 3024845"/>
                <a:gd name="connsiteY249" fmla="*/ 618268 h 1078499"/>
                <a:gd name="connsiteX250" fmla="*/ 1351803 w 3024845"/>
                <a:gd name="connsiteY250" fmla="*/ 619889 h 1078499"/>
                <a:gd name="connsiteX251" fmla="*/ 1351803 w 3024845"/>
                <a:gd name="connsiteY251" fmla="*/ 631239 h 1078499"/>
                <a:gd name="connsiteX252" fmla="*/ 1382204 w 3024845"/>
                <a:gd name="connsiteY252" fmla="*/ 631239 h 1078499"/>
                <a:gd name="connsiteX253" fmla="*/ 1382204 w 3024845"/>
                <a:gd name="connsiteY253" fmla="*/ 594489 h 1078499"/>
                <a:gd name="connsiteX254" fmla="*/ 1383470 w 3024845"/>
                <a:gd name="connsiteY254" fmla="*/ 594489 h 1078499"/>
                <a:gd name="connsiteX255" fmla="*/ 1392337 w 3024845"/>
                <a:gd name="connsiteY255" fmla="*/ 594489 h 1078499"/>
                <a:gd name="connsiteX256" fmla="*/ 1392337 w 3024845"/>
                <a:gd name="connsiteY256" fmla="*/ 616106 h 1078499"/>
                <a:gd name="connsiteX257" fmla="*/ 1394364 w 3024845"/>
                <a:gd name="connsiteY257" fmla="*/ 583680 h 1078499"/>
                <a:gd name="connsiteX258" fmla="*/ 1416657 w 3024845"/>
                <a:gd name="connsiteY258" fmla="*/ 583680 h 1078499"/>
                <a:gd name="connsiteX259" fmla="*/ 1416657 w 3024845"/>
                <a:gd name="connsiteY259" fmla="*/ 582058 h 1078499"/>
                <a:gd name="connsiteX260" fmla="*/ 1416657 w 3024845"/>
                <a:gd name="connsiteY260" fmla="*/ 570709 h 1078499"/>
                <a:gd name="connsiteX261" fmla="*/ 1417417 w 3024845"/>
                <a:gd name="connsiteY261" fmla="*/ 570709 h 1078499"/>
                <a:gd name="connsiteX262" fmla="*/ 1422737 w 3024845"/>
                <a:gd name="connsiteY262" fmla="*/ 570709 h 1078499"/>
                <a:gd name="connsiteX263" fmla="*/ 1422737 w 3024845"/>
                <a:gd name="connsiteY263" fmla="*/ 568818 h 1078499"/>
                <a:gd name="connsiteX264" fmla="*/ 1422737 w 3024845"/>
                <a:gd name="connsiteY264" fmla="*/ 555577 h 1078499"/>
                <a:gd name="connsiteX265" fmla="*/ 1426791 w 3024845"/>
                <a:gd name="connsiteY265" fmla="*/ 562062 h 1078499"/>
                <a:gd name="connsiteX266" fmla="*/ 1429071 w 3024845"/>
                <a:gd name="connsiteY266" fmla="*/ 562062 h 1078499"/>
                <a:gd name="connsiteX267" fmla="*/ 1445031 w 3024845"/>
                <a:gd name="connsiteY267" fmla="*/ 562062 h 1078499"/>
                <a:gd name="connsiteX268" fmla="*/ 1445031 w 3024845"/>
                <a:gd name="connsiteY268" fmla="*/ 561251 h 1078499"/>
                <a:gd name="connsiteX269" fmla="*/ 1445031 w 3024845"/>
                <a:gd name="connsiteY269" fmla="*/ 555577 h 1078499"/>
                <a:gd name="connsiteX270" fmla="*/ 1445791 w 3024845"/>
                <a:gd name="connsiteY270" fmla="*/ 555577 h 1078499"/>
                <a:gd name="connsiteX271" fmla="*/ 1451111 w 3024845"/>
                <a:gd name="connsiteY271" fmla="*/ 555577 h 1078499"/>
                <a:gd name="connsiteX272" fmla="*/ 1451111 w 3024845"/>
                <a:gd name="connsiteY272" fmla="*/ 556928 h 1078499"/>
                <a:gd name="connsiteX273" fmla="*/ 1451111 w 3024845"/>
                <a:gd name="connsiteY273" fmla="*/ 566386 h 1078499"/>
                <a:gd name="connsiteX274" fmla="*/ 1489618 w 3024845"/>
                <a:gd name="connsiteY274" fmla="*/ 566386 h 1078499"/>
                <a:gd name="connsiteX275" fmla="*/ 1489618 w 3024845"/>
                <a:gd name="connsiteY275" fmla="*/ 704739 h 1078499"/>
                <a:gd name="connsiteX276" fmla="*/ 1491138 w 3024845"/>
                <a:gd name="connsiteY276" fmla="*/ 704739 h 1078499"/>
                <a:gd name="connsiteX277" fmla="*/ 1501778 w 3024845"/>
                <a:gd name="connsiteY277" fmla="*/ 704739 h 1078499"/>
                <a:gd name="connsiteX278" fmla="*/ 1501778 w 3024845"/>
                <a:gd name="connsiteY278" fmla="*/ 691769 h 1078499"/>
                <a:gd name="connsiteX279" fmla="*/ 1505832 w 3024845"/>
                <a:gd name="connsiteY279" fmla="*/ 691769 h 1078499"/>
                <a:gd name="connsiteX280" fmla="*/ 1505832 w 3024845"/>
                <a:gd name="connsiteY280" fmla="*/ 704739 h 1078499"/>
                <a:gd name="connsiteX281" fmla="*/ 1536232 w 3024845"/>
                <a:gd name="connsiteY281" fmla="*/ 704739 h 1078499"/>
                <a:gd name="connsiteX282" fmla="*/ 1536232 w 3024845"/>
                <a:gd name="connsiteY282" fmla="*/ 674474 h 1078499"/>
                <a:gd name="connsiteX283" fmla="*/ 1548392 w 3024845"/>
                <a:gd name="connsiteY283" fmla="*/ 674474 h 1078499"/>
                <a:gd name="connsiteX284" fmla="*/ 1560552 w 3024845"/>
                <a:gd name="connsiteY284" fmla="*/ 672313 h 1078499"/>
                <a:gd name="connsiteX285" fmla="*/ 1564606 w 3024845"/>
                <a:gd name="connsiteY285" fmla="*/ 674474 h 1078499"/>
                <a:gd name="connsiteX286" fmla="*/ 1574739 w 3024845"/>
                <a:gd name="connsiteY286" fmla="*/ 674474 h 1078499"/>
                <a:gd name="connsiteX287" fmla="*/ 1574739 w 3024845"/>
                <a:gd name="connsiteY287" fmla="*/ 704739 h 1078499"/>
                <a:gd name="connsiteX288" fmla="*/ 1582846 w 3024845"/>
                <a:gd name="connsiteY288" fmla="*/ 704739 h 1078499"/>
                <a:gd name="connsiteX289" fmla="*/ 1582846 w 3024845"/>
                <a:gd name="connsiteY289" fmla="*/ 722034 h 1078499"/>
                <a:gd name="connsiteX290" fmla="*/ 1592182 w 3024845"/>
                <a:gd name="connsiteY290" fmla="*/ 722939 h 1078499"/>
                <a:gd name="connsiteX291" fmla="*/ 1605140 w 3024845"/>
                <a:gd name="connsiteY291" fmla="*/ 722939 h 1078499"/>
                <a:gd name="connsiteX292" fmla="*/ 1605140 w 3024845"/>
                <a:gd name="connsiteY292" fmla="*/ 706901 h 1078499"/>
                <a:gd name="connsiteX293" fmla="*/ 1673096 w 3024845"/>
                <a:gd name="connsiteY293" fmla="*/ 706901 h 1078499"/>
                <a:gd name="connsiteX294" fmla="*/ 1673096 w 3024845"/>
                <a:gd name="connsiteY294" fmla="*/ 621648 h 1078499"/>
                <a:gd name="connsiteX295" fmla="*/ 1745104 w 3024845"/>
                <a:gd name="connsiteY295" fmla="*/ 621648 h 1078499"/>
                <a:gd name="connsiteX296" fmla="*/ 1745104 w 3024845"/>
                <a:gd name="connsiteY296" fmla="*/ 700416 h 1078499"/>
                <a:gd name="connsiteX297" fmla="*/ 1747008 w 3024845"/>
                <a:gd name="connsiteY297" fmla="*/ 700416 h 1078499"/>
                <a:gd name="connsiteX298" fmla="*/ 1748250 w 3024845"/>
                <a:gd name="connsiteY298" fmla="*/ 722939 h 1078499"/>
                <a:gd name="connsiteX299" fmla="*/ 1757926 w 3024845"/>
                <a:gd name="connsiteY299" fmla="*/ 722939 h 1078499"/>
                <a:gd name="connsiteX300" fmla="*/ 1759168 w 3024845"/>
                <a:gd name="connsiteY300" fmla="*/ 700416 h 1078499"/>
                <a:gd name="connsiteX301" fmla="*/ 1765248 w 3024845"/>
                <a:gd name="connsiteY301" fmla="*/ 700416 h 1078499"/>
                <a:gd name="connsiteX302" fmla="*/ 1766490 w 3024845"/>
                <a:gd name="connsiteY302" fmla="*/ 722939 h 1078499"/>
                <a:gd name="connsiteX303" fmla="*/ 1817112 w 3024845"/>
                <a:gd name="connsiteY303" fmla="*/ 722939 h 1078499"/>
                <a:gd name="connsiteX304" fmla="*/ 1817112 w 3024845"/>
                <a:gd name="connsiteY304" fmla="*/ 559911 h 1078499"/>
                <a:gd name="connsiteX305" fmla="*/ 2014439 w 3024845"/>
                <a:gd name="connsiteY305" fmla="*/ 559911 h 1078499"/>
                <a:gd name="connsiteX306" fmla="*/ 2014439 w 3024845"/>
                <a:gd name="connsiteY306" fmla="*/ 722939 h 1078499"/>
                <a:gd name="connsiteX307" fmla="*/ 2033136 w 3024845"/>
                <a:gd name="connsiteY307" fmla="*/ 722939 h 1078499"/>
                <a:gd name="connsiteX308" fmla="*/ 2033136 w 3024845"/>
                <a:gd name="connsiteY308" fmla="*/ 640246 h 1078499"/>
                <a:gd name="connsiteX309" fmla="*/ 2128256 w 3024845"/>
                <a:gd name="connsiteY309" fmla="*/ 640246 h 1078499"/>
                <a:gd name="connsiteX310" fmla="*/ 2140186 w 3024845"/>
                <a:gd name="connsiteY310" fmla="*/ 322105 h 1078499"/>
                <a:gd name="connsiteX311" fmla="*/ 2128026 w 3024845"/>
                <a:gd name="connsiteY311" fmla="*/ 300487 h 1078499"/>
                <a:gd name="connsiteX312" fmla="*/ 2121946 w 3024845"/>
                <a:gd name="connsiteY312" fmla="*/ 296163 h 1078499"/>
                <a:gd name="connsiteX313" fmla="*/ 2130053 w 3024845"/>
                <a:gd name="connsiteY313" fmla="*/ 272384 h 1078499"/>
                <a:gd name="connsiteX314" fmla="*/ 2130053 w 3024845"/>
                <a:gd name="connsiteY314" fmla="*/ 255090 h 1078499"/>
                <a:gd name="connsiteX315" fmla="*/ 2144240 w 3024845"/>
                <a:gd name="connsiteY315" fmla="*/ 255090 h 1078499"/>
                <a:gd name="connsiteX316" fmla="*/ 2144240 w 3024845"/>
                <a:gd name="connsiteY316" fmla="*/ 233472 h 1078499"/>
                <a:gd name="connsiteX317" fmla="*/ 2146266 w 3024845"/>
                <a:gd name="connsiteY317" fmla="*/ 229148 h 1078499"/>
                <a:gd name="connsiteX318" fmla="*/ 2146266 w 3024845"/>
                <a:gd name="connsiteY318" fmla="*/ 151324 h 1078499"/>
                <a:gd name="connsiteX319" fmla="*/ 2144240 w 3024845"/>
                <a:gd name="connsiteY319" fmla="*/ 144839 h 1078499"/>
                <a:gd name="connsiteX320" fmla="*/ 2150320 w 3024845"/>
                <a:gd name="connsiteY320" fmla="*/ 138353 h 1078499"/>
                <a:gd name="connsiteX321" fmla="*/ 2150320 w 3024845"/>
                <a:gd name="connsiteY321" fmla="*/ 79985 h 1078499"/>
                <a:gd name="connsiteX322" fmla="*/ 2152346 w 3024845"/>
                <a:gd name="connsiteY322" fmla="*/ 75662 h 1078499"/>
                <a:gd name="connsiteX323" fmla="*/ 2152346 w 3024845"/>
                <a:gd name="connsiteY323" fmla="*/ 19456 h 1078499"/>
                <a:gd name="connsiteX324" fmla="*/ 2154373 w 3024845"/>
                <a:gd name="connsiteY324" fmla="*/ 0 h 1078499"/>
                <a:gd name="connsiteX325" fmla="*/ 2162480 w 3024845"/>
                <a:gd name="connsiteY325" fmla="*/ 138353 h 1078499"/>
                <a:gd name="connsiteX326" fmla="*/ 2168560 w 3024845"/>
                <a:gd name="connsiteY326" fmla="*/ 144839 h 1078499"/>
                <a:gd name="connsiteX327" fmla="*/ 2166533 w 3024845"/>
                <a:gd name="connsiteY327" fmla="*/ 151324 h 1078499"/>
                <a:gd name="connsiteX328" fmla="*/ 2166533 w 3024845"/>
                <a:gd name="connsiteY328" fmla="*/ 229148 h 1078499"/>
                <a:gd name="connsiteX329" fmla="*/ 2168560 w 3024845"/>
                <a:gd name="connsiteY329" fmla="*/ 233472 h 1078499"/>
                <a:gd name="connsiteX330" fmla="*/ 2168560 w 3024845"/>
                <a:gd name="connsiteY330" fmla="*/ 255090 h 1078499"/>
                <a:gd name="connsiteX331" fmla="*/ 2182747 w 3024845"/>
                <a:gd name="connsiteY331" fmla="*/ 255090 h 1078499"/>
                <a:gd name="connsiteX332" fmla="*/ 2182747 w 3024845"/>
                <a:gd name="connsiteY332" fmla="*/ 272384 h 1078499"/>
                <a:gd name="connsiteX333" fmla="*/ 2190854 w 3024845"/>
                <a:gd name="connsiteY333" fmla="*/ 296163 h 1078499"/>
                <a:gd name="connsiteX334" fmla="*/ 2184774 w 3024845"/>
                <a:gd name="connsiteY334" fmla="*/ 300487 h 1078499"/>
                <a:gd name="connsiteX335" fmla="*/ 2172613 w 3024845"/>
                <a:gd name="connsiteY335" fmla="*/ 322105 h 1078499"/>
                <a:gd name="connsiteX336" fmla="*/ 2180720 w 3024845"/>
                <a:gd name="connsiteY336" fmla="*/ 575033 h 1078499"/>
                <a:gd name="connsiteX337" fmla="*/ 2245574 w 3024845"/>
                <a:gd name="connsiteY337" fmla="*/ 575033 h 1078499"/>
                <a:gd name="connsiteX338" fmla="*/ 2245574 w 3024845"/>
                <a:gd name="connsiteY338" fmla="*/ 650695 h 1078499"/>
                <a:gd name="connsiteX339" fmla="*/ 2253681 w 3024845"/>
                <a:gd name="connsiteY339" fmla="*/ 650695 h 1078499"/>
                <a:gd name="connsiteX340" fmla="*/ 2255708 w 3024845"/>
                <a:gd name="connsiteY340" fmla="*/ 644210 h 1078499"/>
                <a:gd name="connsiteX341" fmla="*/ 2261788 w 3024845"/>
                <a:gd name="connsiteY341" fmla="*/ 644210 h 1078499"/>
                <a:gd name="connsiteX342" fmla="*/ 2263815 w 3024845"/>
                <a:gd name="connsiteY342" fmla="*/ 652857 h 1078499"/>
                <a:gd name="connsiteX343" fmla="*/ 2275975 w 3024845"/>
                <a:gd name="connsiteY343" fmla="*/ 652857 h 1078499"/>
                <a:gd name="connsiteX344" fmla="*/ 2275975 w 3024845"/>
                <a:gd name="connsiteY344" fmla="*/ 646371 h 1078499"/>
                <a:gd name="connsiteX345" fmla="*/ 2298268 w 3024845"/>
                <a:gd name="connsiteY345" fmla="*/ 646371 h 1078499"/>
                <a:gd name="connsiteX346" fmla="*/ 2298268 w 3024845"/>
                <a:gd name="connsiteY346" fmla="*/ 652857 h 1078499"/>
                <a:gd name="connsiteX347" fmla="*/ 2318535 w 3024845"/>
                <a:gd name="connsiteY347" fmla="*/ 652857 h 1078499"/>
                <a:gd name="connsiteX348" fmla="*/ 2318535 w 3024845"/>
                <a:gd name="connsiteY348" fmla="*/ 698254 h 1078499"/>
                <a:gd name="connsiteX349" fmla="*/ 2332722 w 3024845"/>
                <a:gd name="connsiteY349" fmla="*/ 698254 h 1078499"/>
                <a:gd name="connsiteX350" fmla="*/ 2332722 w 3024845"/>
                <a:gd name="connsiteY350" fmla="*/ 685283 h 1078499"/>
                <a:gd name="connsiteX351" fmla="*/ 2348936 w 3024845"/>
                <a:gd name="connsiteY351" fmla="*/ 685283 h 1078499"/>
                <a:gd name="connsiteX352" fmla="*/ 2348936 w 3024845"/>
                <a:gd name="connsiteY352" fmla="*/ 505856 h 1078499"/>
                <a:gd name="connsiteX353" fmla="*/ 2355016 w 3024845"/>
                <a:gd name="connsiteY353" fmla="*/ 499370 h 1078499"/>
                <a:gd name="connsiteX354" fmla="*/ 2427977 w 3024845"/>
                <a:gd name="connsiteY354" fmla="*/ 499370 h 1078499"/>
                <a:gd name="connsiteX355" fmla="*/ 2427977 w 3024845"/>
                <a:gd name="connsiteY355" fmla="*/ 508018 h 1078499"/>
                <a:gd name="connsiteX356" fmla="*/ 2438110 w 3024845"/>
                <a:gd name="connsiteY356" fmla="*/ 508018 h 1078499"/>
                <a:gd name="connsiteX357" fmla="*/ 2438110 w 3024845"/>
                <a:gd name="connsiteY357" fmla="*/ 622592 h 1078499"/>
                <a:gd name="connsiteX358" fmla="*/ 2460404 w 3024845"/>
                <a:gd name="connsiteY358" fmla="*/ 622592 h 1078499"/>
                <a:gd name="connsiteX359" fmla="*/ 2460404 w 3024845"/>
                <a:gd name="connsiteY359" fmla="*/ 555577 h 1078499"/>
                <a:gd name="connsiteX360" fmla="*/ 2486751 w 3024845"/>
                <a:gd name="connsiteY360" fmla="*/ 555577 h 1078499"/>
                <a:gd name="connsiteX361" fmla="*/ 2490804 w 3024845"/>
                <a:gd name="connsiteY361" fmla="*/ 551253 h 1078499"/>
                <a:gd name="connsiteX362" fmla="*/ 2498911 w 3024845"/>
                <a:gd name="connsiteY362" fmla="*/ 551253 h 1078499"/>
                <a:gd name="connsiteX363" fmla="*/ 2502964 w 3024845"/>
                <a:gd name="connsiteY363" fmla="*/ 555577 h 1078499"/>
                <a:gd name="connsiteX364" fmla="*/ 2525258 w 3024845"/>
                <a:gd name="connsiteY364" fmla="*/ 555577 h 1078499"/>
                <a:gd name="connsiteX365" fmla="*/ 2525258 w 3024845"/>
                <a:gd name="connsiteY365" fmla="*/ 438841 h 1078499"/>
                <a:gd name="connsiteX366" fmla="*/ 2582005 w 3024845"/>
                <a:gd name="connsiteY366" fmla="*/ 428032 h 1078499"/>
                <a:gd name="connsiteX367" fmla="*/ 2582005 w 3024845"/>
                <a:gd name="connsiteY367" fmla="*/ 429113 h 1078499"/>
                <a:gd name="connsiteX368" fmla="*/ 2582005 w 3024845"/>
                <a:gd name="connsiteY368" fmla="*/ 436679 h 1078499"/>
                <a:gd name="connsiteX369" fmla="*/ 2608352 w 3024845"/>
                <a:gd name="connsiteY369" fmla="*/ 436679 h 1078499"/>
                <a:gd name="connsiteX370" fmla="*/ 2608352 w 3024845"/>
                <a:gd name="connsiteY370" fmla="*/ 691769 h 1078499"/>
                <a:gd name="connsiteX371" fmla="*/ 2630646 w 3024845"/>
                <a:gd name="connsiteY371" fmla="*/ 691769 h 1078499"/>
                <a:gd name="connsiteX372" fmla="*/ 2630646 w 3024845"/>
                <a:gd name="connsiteY372" fmla="*/ 687445 h 1078499"/>
                <a:gd name="connsiteX373" fmla="*/ 2642806 w 3024845"/>
                <a:gd name="connsiteY373" fmla="*/ 687445 h 1078499"/>
                <a:gd name="connsiteX374" fmla="*/ 2642806 w 3024845"/>
                <a:gd name="connsiteY374" fmla="*/ 691769 h 1078499"/>
                <a:gd name="connsiteX375" fmla="*/ 2667126 w 3024845"/>
                <a:gd name="connsiteY375" fmla="*/ 691769 h 1078499"/>
                <a:gd name="connsiteX376" fmla="*/ 2667126 w 3024845"/>
                <a:gd name="connsiteY376" fmla="*/ 678798 h 1078499"/>
                <a:gd name="connsiteX377" fmla="*/ 2695500 w 3024845"/>
                <a:gd name="connsiteY377" fmla="*/ 678798 h 1078499"/>
                <a:gd name="connsiteX378" fmla="*/ 2707660 w 3024845"/>
                <a:gd name="connsiteY378" fmla="*/ 674474 h 1078499"/>
                <a:gd name="connsiteX379" fmla="*/ 2727927 w 3024845"/>
                <a:gd name="connsiteY379" fmla="*/ 678798 h 1078499"/>
                <a:gd name="connsiteX380" fmla="*/ 2727927 w 3024845"/>
                <a:gd name="connsiteY380" fmla="*/ 661504 h 1078499"/>
                <a:gd name="connsiteX381" fmla="*/ 2736034 w 3024845"/>
                <a:gd name="connsiteY381" fmla="*/ 661504 h 1078499"/>
                <a:gd name="connsiteX382" fmla="*/ 2736034 w 3024845"/>
                <a:gd name="connsiteY382" fmla="*/ 648533 h 1078499"/>
                <a:gd name="connsiteX383" fmla="*/ 2792781 w 3024845"/>
                <a:gd name="connsiteY383" fmla="*/ 648533 h 1078499"/>
                <a:gd name="connsiteX384" fmla="*/ 2792781 w 3024845"/>
                <a:gd name="connsiteY384" fmla="*/ 618268 h 1078499"/>
                <a:gd name="connsiteX385" fmla="*/ 2811021 w 3024845"/>
                <a:gd name="connsiteY385" fmla="*/ 618268 h 1078499"/>
                <a:gd name="connsiteX386" fmla="*/ 2811021 w 3024845"/>
                <a:gd name="connsiteY386" fmla="*/ 611783 h 1078499"/>
                <a:gd name="connsiteX387" fmla="*/ 2823181 w 3024845"/>
                <a:gd name="connsiteY387" fmla="*/ 611783 h 1078499"/>
                <a:gd name="connsiteX388" fmla="*/ 2823181 w 3024845"/>
                <a:gd name="connsiteY388" fmla="*/ 618268 h 1078499"/>
                <a:gd name="connsiteX389" fmla="*/ 2839395 w 3024845"/>
                <a:gd name="connsiteY389" fmla="*/ 618268 h 1078499"/>
                <a:gd name="connsiteX390" fmla="*/ 2839395 w 3024845"/>
                <a:gd name="connsiteY390" fmla="*/ 667989 h 1078499"/>
                <a:gd name="connsiteX391" fmla="*/ 2871822 w 3024845"/>
                <a:gd name="connsiteY391" fmla="*/ 667989 h 1078499"/>
                <a:gd name="connsiteX392" fmla="*/ 2871822 w 3024845"/>
                <a:gd name="connsiteY392" fmla="*/ 642048 h 1078499"/>
                <a:gd name="connsiteX393" fmla="*/ 2910329 w 3024845"/>
                <a:gd name="connsiteY393" fmla="*/ 642048 h 1078499"/>
                <a:gd name="connsiteX394" fmla="*/ 2910329 w 3024845"/>
                <a:gd name="connsiteY394" fmla="*/ 611783 h 1078499"/>
                <a:gd name="connsiteX395" fmla="*/ 2958970 w 3024845"/>
                <a:gd name="connsiteY395" fmla="*/ 611783 h 1078499"/>
                <a:gd name="connsiteX396" fmla="*/ 2958970 w 3024845"/>
                <a:gd name="connsiteY396" fmla="*/ 722939 h 1078499"/>
                <a:gd name="connsiteX397" fmla="*/ 2958970 w 3024845"/>
                <a:gd name="connsiteY397" fmla="*/ 736718 h 1078499"/>
                <a:gd name="connsiteX398" fmla="*/ 3024845 w 3024845"/>
                <a:gd name="connsiteY398" fmla="*/ 736718 h 1078499"/>
                <a:gd name="connsiteX399" fmla="*/ 3024845 w 3024845"/>
                <a:gd name="connsiteY399" fmla="*/ 1078499 h 1078499"/>
                <a:gd name="connsiteX400" fmla="*/ 2054 w 3024845"/>
                <a:gd name="connsiteY400" fmla="*/ 1076166 h 1078499"/>
                <a:gd name="connsiteX401" fmla="*/ 0 w 3024845"/>
                <a:gd name="connsiteY401" fmla="*/ 642048 h 1078499"/>
                <a:gd name="connsiteX402" fmla="*/ 20267 w 3024845"/>
                <a:gd name="connsiteY402" fmla="*/ 642048 h 1078499"/>
                <a:gd name="connsiteX403" fmla="*/ 20774 w 3024845"/>
                <a:gd name="connsiteY403" fmla="*/ 640967 h 1078499"/>
                <a:gd name="connsiteX404" fmla="*/ 24320 w 3024845"/>
                <a:gd name="connsiteY404" fmla="*/ 633401 h 1078499"/>
                <a:gd name="connsiteX405" fmla="*/ 26094 w 3024845"/>
                <a:gd name="connsiteY405" fmla="*/ 633671 h 1078499"/>
                <a:gd name="connsiteX406" fmla="*/ 38507 w 3024845"/>
                <a:gd name="connsiteY406" fmla="*/ 635562 h 1078499"/>
                <a:gd name="connsiteX407" fmla="*/ 39014 w 3024845"/>
                <a:gd name="connsiteY407" fmla="*/ 636914 h 1078499"/>
                <a:gd name="connsiteX408" fmla="*/ 42560 w 3024845"/>
                <a:gd name="connsiteY408" fmla="*/ 646371 h 1078499"/>
                <a:gd name="connsiteX409" fmla="*/ 68907 w 3024845"/>
                <a:gd name="connsiteY409" fmla="*/ 648533 h 1078499"/>
                <a:gd name="connsiteX410" fmla="*/ 68907 w 3024845"/>
                <a:gd name="connsiteY410" fmla="*/ 525312 h 1078499"/>
                <a:gd name="connsiteX411" fmla="*/ 70934 w 3024845"/>
                <a:gd name="connsiteY411" fmla="*/ 525312 h 1078499"/>
                <a:gd name="connsiteX412" fmla="*/ 85121 w 3024845"/>
                <a:gd name="connsiteY412" fmla="*/ 525312 h 1078499"/>
                <a:gd name="connsiteX413" fmla="*/ 85121 w 3024845"/>
                <a:gd name="connsiteY413" fmla="*/ 389120 h 1078499"/>
                <a:gd name="connsiteX414" fmla="*/ 86894 w 3024845"/>
                <a:gd name="connsiteY414" fmla="*/ 389120 h 1078499"/>
                <a:gd name="connsiteX415" fmla="*/ 99308 w 3024845"/>
                <a:gd name="connsiteY415" fmla="*/ 389120 h 1078499"/>
                <a:gd name="connsiteX416" fmla="*/ 99308 w 3024845"/>
                <a:gd name="connsiteY416" fmla="*/ 274546 h 1078499"/>
                <a:gd name="connsiteX417" fmla="*/ 103361 w 3024845"/>
                <a:gd name="connsiteY417" fmla="*/ 246442 h 1078499"/>
                <a:gd name="connsiteX418" fmla="*/ 105388 w 3024845"/>
                <a:gd name="connsiteY418" fmla="*/ 246442 h 1078499"/>
                <a:gd name="connsiteX419" fmla="*/ 119575 w 3024845"/>
                <a:gd name="connsiteY419" fmla="*/ 246442 h 1078499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0186 w 3024845"/>
                <a:gd name="connsiteY310" fmla="*/ 302649 h 1059043"/>
                <a:gd name="connsiteX311" fmla="*/ 2128026 w 3024845"/>
                <a:gd name="connsiteY311" fmla="*/ 281031 h 1059043"/>
                <a:gd name="connsiteX312" fmla="*/ 2121946 w 3024845"/>
                <a:gd name="connsiteY312" fmla="*/ 276707 h 1059043"/>
                <a:gd name="connsiteX313" fmla="*/ 2130053 w 3024845"/>
                <a:gd name="connsiteY313" fmla="*/ 252928 h 1059043"/>
                <a:gd name="connsiteX314" fmla="*/ 2130053 w 3024845"/>
                <a:gd name="connsiteY314" fmla="*/ 235634 h 1059043"/>
                <a:gd name="connsiteX315" fmla="*/ 2144240 w 3024845"/>
                <a:gd name="connsiteY315" fmla="*/ 235634 h 1059043"/>
                <a:gd name="connsiteX316" fmla="*/ 2144240 w 3024845"/>
                <a:gd name="connsiteY316" fmla="*/ 214016 h 1059043"/>
                <a:gd name="connsiteX317" fmla="*/ 2146266 w 3024845"/>
                <a:gd name="connsiteY317" fmla="*/ 209692 h 1059043"/>
                <a:gd name="connsiteX318" fmla="*/ 2146266 w 3024845"/>
                <a:gd name="connsiteY318" fmla="*/ 131868 h 1059043"/>
                <a:gd name="connsiteX319" fmla="*/ 2144240 w 3024845"/>
                <a:gd name="connsiteY319" fmla="*/ 125383 h 1059043"/>
                <a:gd name="connsiteX320" fmla="*/ 2150320 w 3024845"/>
                <a:gd name="connsiteY320" fmla="*/ 118897 h 1059043"/>
                <a:gd name="connsiteX321" fmla="*/ 2150320 w 3024845"/>
                <a:gd name="connsiteY321" fmla="*/ 60529 h 1059043"/>
                <a:gd name="connsiteX322" fmla="*/ 2152346 w 3024845"/>
                <a:gd name="connsiteY322" fmla="*/ 56206 h 1059043"/>
                <a:gd name="connsiteX323" fmla="*/ 2152346 w 3024845"/>
                <a:gd name="connsiteY323" fmla="*/ 0 h 1059043"/>
                <a:gd name="connsiteX324" fmla="*/ 2162480 w 3024845"/>
                <a:gd name="connsiteY324" fmla="*/ 118897 h 1059043"/>
                <a:gd name="connsiteX325" fmla="*/ 2168560 w 3024845"/>
                <a:gd name="connsiteY325" fmla="*/ 125383 h 1059043"/>
                <a:gd name="connsiteX326" fmla="*/ 2166533 w 3024845"/>
                <a:gd name="connsiteY326" fmla="*/ 131868 h 1059043"/>
                <a:gd name="connsiteX327" fmla="*/ 2166533 w 3024845"/>
                <a:gd name="connsiteY327" fmla="*/ 209692 h 1059043"/>
                <a:gd name="connsiteX328" fmla="*/ 2168560 w 3024845"/>
                <a:gd name="connsiteY328" fmla="*/ 214016 h 1059043"/>
                <a:gd name="connsiteX329" fmla="*/ 2168560 w 3024845"/>
                <a:gd name="connsiteY329" fmla="*/ 235634 h 1059043"/>
                <a:gd name="connsiteX330" fmla="*/ 2182747 w 3024845"/>
                <a:gd name="connsiteY330" fmla="*/ 235634 h 1059043"/>
                <a:gd name="connsiteX331" fmla="*/ 2182747 w 3024845"/>
                <a:gd name="connsiteY331" fmla="*/ 252928 h 1059043"/>
                <a:gd name="connsiteX332" fmla="*/ 2190854 w 3024845"/>
                <a:gd name="connsiteY332" fmla="*/ 276707 h 1059043"/>
                <a:gd name="connsiteX333" fmla="*/ 2184774 w 3024845"/>
                <a:gd name="connsiteY333" fmla="*/ 281031 h 1059043"/>
                <a:gd name="connsiteX334" fmla="*/ 2172613 w 3024845"/>
                <a:gd name="connsiteY334" fmla="*/ 302649 h 1059043"/>
                <a:gd name="connsiteX335" fmla="*/ 2180720 w 3024845"/>
                <a:gd name="connsiteY335" fmla="*/ 555577 h 1059043"/>
                <a:gd name="connsiteX336" fmla="*/ 2245574 w 3024845"/>
                <a:gd name="connsiteY336" fmla="*/ 555577 h 1059043"/>
                <a:gd name="connsiteX337" fmla="*/ 2245574 w 3024845"/>
                <a:gd name="connsiteY337" fmla="*/ 631239 h 1059043"/>
                <a:gd name="connsiteX338" fmla="*/ 2253681 w 3024845"/>
                <a:gd name="connsiteY338" fmla="*/ 631239 h 1059043"/>
                <a:gd name="connsiteX339" fmla="*/ 2255708 w 3024845"/>
                <a:gd name="connsiteY339" fmla="*/ 624754 h 1059043"/>
                <a:gd name="connsiteX340" fmla="*/ 2261788 w 3024845"/>
                <a:gd name="connsiteY340" fmla="*/ 624754 h 1059043"/>
                <a:gd name="connsiteX341" fmla="*/ 2263815 w 3024845"/>
                <a:gd name="connsiteY341" fmla="*/ 633401 h 1059043"/>
                <a:gd name="connsiteX342" fmla="*/ 2275975 w 3024845"/>
                <a:gd name="connsiteY342" fmla="*/ 633401 h 1059043"/>
                <a:gd name="connsiteX343" fmla="*/ 2275975 w 3024845"/>
                <a:gd name="connsiteY343" fmla="*/ 626915 h 1059043"/>
                <a:gd name="connsiteX344" fmla="*/ 2298268 w 3024845"/>
                <a:gd name="connsiteY344" fmla="*/ 626915 h 1059043"/>
                <a:gd name="connsiteX345" fmla="*/ 2298268 w 3024845"/>
                <a:gd name="connsiteY345" fmla="*/ 633401 h 1059043"/>
                <a:gd name="connsiteX346" fmla="*/ 2318535 w 3024845"/>
                <a:gd name="connsiteY346" fmla="*/ 633401 h 1059043"/>
                <a:gd name="connsiteX347" fmla="*/ 2318535 w 3024845"/>
                <a:gd name="connsiteY347" fmla="*/ 678798 h 1059043"/>
                <a:gd name="connsiteX348" fmla="*/ 2332722 w 3024845"/>
                <a:gd name="connsiteY348" fmla="*/ 678798 h 1059043"/>
                <a:gd name="connsiteX349" fmla="*/ 2332722 w 3024845"/>
                <a:gd name="connsiteY349" fmla="*/ 665827 h 1059043"/>
                <a:gd name="connsiteX350" fmla="*/ 2348936 w 3024845"/>
                <a:gd name="connsiteY350" fmla="*/ 665827 h 1059043"/>
                <a:gd name="connsiteX351" fmla="*/ 2348936 w 3024845"/>
                <a:gd name="connsiteY351" fmla="*/ 486400 h 1059043"/>
                <a:gd name="connsiteX352" fmla="*/ 2355016 w 3024845"/>
                <a:gd name="connsiteY352" fmla="*/ 479914 h 1059043"/>
                <a:gd name="connsiteX353" fmla="*/ 2427977 w 3024845"/>
                <a:gd name="connsiteY353" fmla="*/ 479914 h 1059043"/>
                <a:gd name="connsiteX354" fmla="*/ 2427977 w 3024845"/>
                <a:gd name="connsiteY354" fmla="*/ 488562 h 1059043"/>
                <a:gd name="connsiteX355" fmla="*/ 2438110 w 3024845"/>
                <a:gd name="connsiteY355" fmla="*/ 488562 h 1059043"/>
                <a:gd name="connsiteX356" fmla="*/ 2438110 w 3024845"/>
                <a:gd name="connsiteY356" fmla="*/ 603136 h 1059043"/>
                <a:gd name="connsiteX357" fmla="*/ 2460404 w 3024845"/>
                <a:gd name="connsiteY357" fmla="*/ 603136 h 1059043"/>
                <a:gd name="connsiteX358" fmla="*/ 2460404 w 3024845"/>
                <a:gd name="connsiteY358" fmla="*/ 536121 h 1059043"/>
                <a:gd name="connsiteX359" fmla="*/ 2486751 w 3024845"/>
                <a:gd name="connsiteY359" fmla="*/ 536121 h 1059043"/>
                <a:gd name="connsiteX360" fmla="*/ 2490804 w 3024845"/>
                <a:gd name="connsiteY360" fmla="*/ 531797 h 1059043"/>
                <a:gd name="connsiteX361" fmla="*/ 2498911 w 3024845"/>
                <a:gd name="connsiteY361" fmla="*/ 531797 h 1059043"/>
                <a:gd name="connsiteX362" fmla="*/ 2502964 w 3024845"/>
                <a:gd name="connsiteY362" fmla="*/ 536121 h 1059043"/>
                <a:gd name="connsiteX363" fmla="*/ 2525258 w 3024845"/>
                <a:gd name="connsiteY363" fmla="*/ 536121 h 1059043"/>
                <a:gd name="connsiteX364" fmla="*/ 2525258 w 3024845"/>
                <a:gd name="connsiteY364" fmla="*/ 419385 h 1059043"/>
                <a:gd name="connsiteX365" fmla="*/ 2582005 w 3024845"/>
                <a:gd name="connsiteY365" fmla="*/ 408576 h 1059043"/>
                <a:gd name="connsiteX366" fmla="*/ 2582005 w 3024845"/>
                <a:gd name="connsiteY366" fmla="*/ 409657 h 1059043"/>
                <a:gd name="connsiteX367" fmla="*/ 2582005 w 3024845"/>
                <a:gd name="connsiteY367" fmla="*/ 417223 h 1059043"/>
                <a:gd name="connsiteX368" fmla="*/ 2608352 w 3024845"/>
                <a:gd name="connsiteY368" fmla="*/ 417223 h 1059043"/>
                <a:gd name="connsiteX369" fmla="*/ 2608352 w 3024845"/>
                <a:gd name="connsiteY369" fmla="*/ 672313 h 1059043"/>
                <a:gd name="connsiteX370" fmla="*/ 2630646 w 3024845"/>
                <a:gd name="connsiteY370" fmla="*/ 672313 h 1059043"/>
                <a:gd name="connsiteX371" fmla="*/ 2630646 w 3024845"/>
                <a:gd name="connsiteY371" fmla="*/ 667989 h 1059043"/>
                <a:gd name="connsiteX372" fmla="*/ 2642806 w 3024845"/>
                <a:gd name="connsiteY372" fmla="*/ 667989 h 1059043"/>
                <a:gd name="connsiteX373" fmla="*/ 2642806 w 3024845"/>
                <a:gd name="connsiteY373" fmla="*/ 672313 h 1059043"/>
                <a:gd name="connsiteX374" fmla="*/ 2667126 w 3024845"/>
                <a:gd name="connsiteY374" fmla="*/ 672313 h 1059043"/>
                <a:gd name="connsiteX375" fmla="*/ 2667126 w 3024845"/>
                <a:gd name="connsiteY375" fmla="*/ 659342 h 1059043"/>
                <a:gd name="connsiteX376" fmla="*/ 2695500 w 3024845"/>
                <a:gd name="connsiteY376" fmla="*/ 659342 h 1059043"/>
                <a:gd name="connsiteX377" fmla="*/ 2707660 w 3024845"/>
                <a:gd name="connsiteY377" fmla="*/ 655018 h 1059043"/>
                <a:gd name="connsiteX378" fmla="*/ 2727927 w 3024845"/>
                <a:gd name="connsiteY378" fmla="*/ 659342 h 1059043"/>
                <a:gd name="connsiteX379" fmla="*/ 2727927 w 3024845"/>
                <a:gd name="connsiteY379" fmla="*/ 642048 h 1059043"/>
                <a:gd name="connsiteX380" fmla="*/ 2736034 w 3024845"/>
                <a:gd name="connsiteY380" fmla="*/ 642048 h 1059043"/>
                <a:gd name="connsiteX381" fmla="*/ 2736034 w 3024845"/>
                <a:gd name="connsiteY381" fmla="*/ 629077 h 1059043"/>
                <a:gd name="connsiteX382" fmla="*/ 2792781 w 3024845"/>
                <a:gd name="connsiteY382" fmla="*/ 629077 h 1059043"/>
                <a:gd name="connsiteX383" fmla="*/ 2792781 w 3024845"/>
                <a:gd name="connsiteY383" fmla="*/ 598812 h 1059043"/>
                <a:gd name="connsiteX384" fmla="*/ 2811021 w 3024845"/>
                <a:gd name="connsiteY384" fmla="*/ 598812 h 1059043"/>
                <a:gd name="connsiteX385" fmla="*/ 2811021 w 3024845"/>
                <a:gd name="connsiteY385" fmla="*/ 592327 h 1059043"/>
                <a:gd name="connsiteX386" fmla="*/ 2823181 w 3024845"/>
                <a:gd name="connsiteY386" fmla="*/ 592327 h 1059043"/>
                <a:gd name="connsiteX387" fmla="*/ 2823181 w 3024845"/>
                <a:gd name="connsiteY387" fmla="*/ 598812 h 1059043"/>
                <a:gd name="connsiteX388" fmla="*/ 2839395 w 3024845"/>
                <a:gd name="connsiteY388" fmla="*/ 598812 h 1059043"/>
                <a:gd name="connsiteX389" fmla="*/ 2839395 w 3024845"/>
                <a:gd name="connsiteY389" fmla="*/ 648533 h 1059043"/>
                <a:gd name="connsiteX390" fmla="*/ 2871822 w 3024845"/>
                <a:gd name="connsiteY390" fmla="*/ 648533 h 1059043"/>
                <a:gd name="connsiteX391" fmla="*/ 2871822 w 3024845"/>
                <a:gd name="connsiteY391" fmla="*/ 622592 h 1059043"/>
                <a:gd name="connsiteX392" fmla="*/ 2910329 w 3024845"/>
                <a:gd name="connsiteY392" fmla="*/ 622592 h 1059043"/>
                <a:gd name="connsiteX393" fmla="*/ 2910329 w 3024845"/>
                <a:gd name="connsiteY393" fmla="*/ 592327 h 1059043"/>
                <a:gd name="connsiteX394" fmla="*/ 2958970 w 3024845"/>
                <a:gd name="connsiteY394" fmla="*/ 592327 h 1059043"/>
                <a:gd name="connsiteX395" fmla="*/ 2958970 w 3024845"/>
                <a:gd name="connsiteY395" fmla="*/ 703483 h 1059043"/>
                <a:gd name="connsiteX396" fmla="*/ 2958970 w 3024845"/>
                <a:gd name="connsiteY396" fmla="*/ 717262 h 1059043"/>
                <a:gd name="connsiteX397" fmla="*/ 3024845 w 3024845"/>
                <a:gd name="connsiteY397" fmla="*/ 717262 h 1059043"/>
                <a:gd name="connsiteX398" fmla="*/ 3024845 w 3024845"/>
                <a:gd name="connsiteY398" fmla="*/ 1059043 h 1059043"/>
                <a:gd name="connsiteX399" fmla="*/ 2054 w 3024845"/>
                <a:gd name="connsiteY399" fmla="*/ 1056710 h 1059043"/>
                <a:gd name="connsiteX400" fmla="*/ 0 w 3024845"/>
                <a:gd name="connsiteY400" fmla="*/ 622592 h 1059043"/>
                <a:gd name="connsiteX401" fmla="*/ 20267 w 3024845"/>
                <a:gd name="connsiteY401" fmla="*/ 622592 h 1059043"/>
                <a:gd name="connsiteX402" fmla="*/ 20774 w 3024845"/>
                <a:gd name="connsiteY402" fmla="*/ 621511 h 1059043"/>
                <a:gd name="connsiteX403" fmla="*/ 24320 w 3024845"/>
                <a:gd name="connsiteY403" fmla="*/ 613945 h 1059043"/>
                <a:gd name="connsiteX404" fmla="*/ 26094 w 3024845"/>
                <a:gd name="connsiteY404" fmla="*/ 614215 h 1059043"/>
                <a:gd name="connsiteX405" fmla="*/ 38507 w 3024845"/>
                <a:gd name="connsiteY405" fmla="*/ 616106 h 1059043"/>
                <a:gd name="connsiteX406" fmla="*/ 39014 w 3024845"/>
                <a:gd name="connsiteY406" fmla="*/ 617458 h 1059043"/>
                <a:gd name="connsiteX407" fmla="*/ 42560 w 3024845"/>
                <a:gd name="connsiteY407" fmla="*/ 626915 h 1059043"/>
                <a:gd name="connsiteX408" fmla="*/ 68907 w 3024845"/>
                <a:gd name="connsiteY408" fmla="*/ 629077 h 1059043"/>
                <a:gd name="connsiteX409" fmla="*/ 68907 w 3024845"/>
                <a:gd name="connsiteY409" fmla="*/ 505856 h 1059043"/>
                <a:gd name="connsiteX410" fmla="*/ 70934 w 3024845"/>
                <a:gd name="connsiteY410" fmla="*/ 505856 h 1059043"/>
                <a:gd name="connsiteX411" fmla="*/ 85121 w 3024845"/>
                <a:gd name="connsiteY411" fmla="*/ 505856 h 1059043"/>
                <a:gd name="connsiteX412" fmla="*/ 85121 w 3024845"/>
                <a:gd name="connsiteY412" fmla="*/ 369664 h 1059043"/>
                <a:gd name="connsiteX413" fmla="*/ 86894 w 3024845"/>
                <a:gd name="connsiteY413" fmla="*/ 369664 h 1059043"/>
                <a:gd name="connsiteX414" fmla="*/ 99308 w 3024845"/>
                <a:gd name="connsiteY414" fmla="*/ 369664 h 1059043"/>
                <a:gd name="connsiteX415" fmla="*/ 99308 w 3024845"/>
                <a:gd name="connsiteY415" fmla="*/ 255090 h 1059043"/>
                <a:gd name="connsiteX416" fmla="*/ 103361 w 3024845"/>
                <a:gd name="connsiteY416" fmla="*/ 226986 h 1059043"/>
                <a:gd name="connsiteX417" fmla="*/ 105388 w 3024845"/>
                <a:gd name="connsiteY417" fmla="*/ 226986 h 1059043"/>
                <a:gd name="connsiteX418" fmla="*/ 119575 w 3024845"/>
                <a:gd name="connsiteY418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0186 w 3024845"/>
                <a:gd name="connsiteY310" fmla="*/ 302649 h 1059043"/>
                <a:gd name="connsiteX311" fmla="*/ 2128026 w 3024845"/>
                <a:gd name="connsiteY311" fmla="*/ 281031 h 1059043"/>
                <a:gd name="connsiteX312" fmla="*/ 2121946 w 3024845"/>
                <a:gd name="connsiteY312" fmla="*/ 276707 h 1059043"/>
                <a:gd name="connsiteX313" fmla="*/ 2130053 w 3024845"/>
                <a:gd name="connsiteY313" fmla="*/ 252928 h 1059043"/>
                <a:gd name="connsiteX314" fmla="*/ 2130053 w 3024845"/>
                <a:gd name="connsiteY314" fmla="*/ 235634 h 1059043"/>
                <a:gd name="connsiteX315" fmla="*/ 2144240 w 3024845"/>
                <a:gd name="connsiteY315" fmla="*/ 235634 h 1059043"/>
                <a:gd name="connsiteX316" fmla="*/ 2144240 w 3024845"/>
                <a:gd name="connsiteY316" fmla="*/ 214016 h 1059043"/>
                <a:gd name="connsiteX317" fmla="*/ 2146266 w 3024845"/>
                <a:gd name="connsiteY317" fmla="*/ 209692 h 1059043"/>
                <a:gd name="connsiteX318" fmla="*/ 2146266 w 3024845"/>
                <a:gd name="connsiteY318" fmla="*/ 131868 h 1059043"/>
                <a:gd name="connsiteX319" fmla="*/ 2144240 w 3024845"/>
                <a:gd name="connsiteY319" fmla="*/ 125383 h 1059043"/>
                <a:gd name="connsiteX320" fmla="*/ 2150320 w 3024845"/>
                <a:gd name="connsiteY320" fmla="*/ 118897 h 1059043"/>
                <a:gd name="connsiteX321" fmla="*/ 2150320 w 3024845"/>
                <a:gd name="connsiteY321" fmla="*/ 60529 h 1059043"/>
                <a:gd name="connsiteX322" fmla="*/ 2152346 w 3024845"/>
                <a:gd name="connsiteY322" fmla="*/ 56206 h 1059043"/>
                <a:gd name="connsiteX323" fmla="*/ 2152346 w 3024845"/>
                <a:gd name="connsiteY323" fmla="*/ 0 h 1059043"/>
                <a:gd name="connsiteX324" fmla="*/ 2162480 w 3024845"/>
                <a:gd name="connsiteY324" fmla="*/ 118897 h 1059043"/>
                <a:gd name="connsiteX325" fmla="*/ 2168560 w 3024845"/>
                <a:gd name="connsiteY325" fmla="*/ 125383 h 1059043"/>
                <a:gd name="connsiteX326" fmla="*/ 2166533 w 3024845"/>
                <a:gd name="connsiteY326" fmla="*/ 131868 h 1059043"/>
                <a:gd name="connsiteX327" fmla="*/ 2166533 w 3024845"/>
                <a:gd name="connsiteY327" fmla="*/ 209692 h 1059043"/>
                <a:gd name="connsiteX328" fmla="*/ 2168560 w 3024845"/>
                <a:gd name="connsiteY328" fmla="*/ 214016 h 1059043"/>
                <a:gd name="connsiteX329" fmla="*/ 2168560 w 3024845"/>
                <a:gd name="connsiteY329" fmla="*/ 235634 h 1059043"/>
                <a:gd name="connsiteX330" fmla="*/ 2182747 w 3024845"/>
                <a:gd name="connsiteY330" fmla="*/ 235634 h 1059043"/>
                <a:gd name="connsiteX331" fmla="*/ 2182747 w 3024845"/>
                <a:gd name="connsiteY331" fmla="*/ 252928 h 1059043"/>
                <a:gd name="connsiteX332" fmla="*/ 2190854 w 3024845"/>
                <a:gd name="connsiteY332" fmla="*/ 276707 h 1059043"/>
                <a:gd name="connsiteX333" fmla="*/ 2184774 w 3024845"/>
                <a:gd name="connsiteY333" fmla="*/ 281031 h 1059043"/>
                <a:gd name="connsiteX334" fmla="*/ 2180720 w 3024845"/>
                <a:gd name="connsiteY334" fmla="*/ 555577 h 1059043"/>
                <a:gd name="connsiteX335" fmla="*/ 2245574 w 3024845"/>
                <a:gd name="connsiteY335" fmla="*/ 555577 h 1059043"/>
                <a:gd name="connsiteX336" fmla="*/ 2245574 w 3024845"/>
                <a:gd name="connsiteY336" fmla="*/ 631239 h 1059043"/>
                <a:gd name="connsiteX337" fmla="*/ 2253681 w 3024845"/>
                <a:gd name="connsiteY337" fmla="*/ 631239 h 1059043"/>
                <a:gd name="connsiteX338" fmla="*/ 2255708 w 3024845"/>
                <a:gd name="connsiteY338" fmla="*/ 624754 h 1059043"/>
                <a:gd name="connsiteX339" fmla="*/ 2261788 w 3024845"/>
                <a:gd name="connsiteY339" fmla="*/ 624754 h 1059043"/>
                <a:gd name="connsiteX340" fmla="*/ 2263815 w 3024845"/>
                <a:gd name="connsiteY340" fmla="*/ 633401 h 1059043"/>
                <a:gd name="connsiteX341" fmla="*/ 2275975 w 3024845"/>
                <a:gd name="connsiteY341" fmla="*/ 633401 h 1059043"/>
                <a:gd name="connsiteX342" fmla="*/ 2275975 w 3024845"/>
                <a:gd name="connsiteY342" fmla="*/ 626915 h 1059043"/>
                <a:gd name="connsiteX343" fmla="*/ 2298268 w 3024845"/>
                <a:gd name="connsiteY343" fmla="*/ 626915 h 1059043"/>
                <a:gd name="connsiteX344" fmla="*/ 2298268 w 3024845"/>
                <a:gd name="connsiteY344" fmla="*/ 633401 h 1059043"/>
                <a:gd name="connsiteX345" fmla="*/ 2318535 w 3024845"/>
                <a:gd name="connsiteY345" fmla="*/ 633401 h 1059043"/>
                <a:gd name="connsiteX346" fmla="*/ 2318535 w 3024845"/>
                <a:gd name="connsiteY346" fmla="*/ 678798 h 1059043"/>
                <a:gd name="connsiteX347" fmla="*/ 2332722 w 3024845"/>
                <a:gd name="connsiteY347" fmla="*/ 678798 h 1059043"/>
                <a:gd name="connsiteX348" fmla="*/ 2332722 w 3024845"/>
                <a:gd name="connsiteY348" fmla="*/ 665827 h 1059043"/>
                <a:gd name="connsiteX349" fmla="*/ 2348936 w 3024845"/>
                <a:gd name="connsiteY349" fmla="*/ 665827 h 1059043"/>
                <a:gd name="connsiteX350" fmla="*/ 2348936 w 3024845"/>
                <a:gd name="connsiteY350" fmla="*/ 486400 h 1059043"/>
                <a:gd name="connsiteX351" fmla="*/ 2355016 w 3024845"/>
                <a:gd name="connsiteY351" fmla="*/ 479914 h 1059043"/>
                <a:gd name="connsiteX352" fmla="*/ 2427977 w 3024845"/>
                <a:gd name="connsiteY352" fmla="*/ 479914 h 1059043"/>
                <a:gd name="connsiteX353" fmla="*/ 2427977 w 3024845"/>
                <a:gd name="connsiteY353" fmla="*/ 488562 h 1059043"/>
                <a:gd name="connsiteX354" fmla="*/ 2438110 w 3024845"/>
                <a:gd name="connsiteY354" fmla="*/ 488562 h 1059043"/>
                <a:gd name="connsiteX355" fmla="*/ 2438110 w 3024845"/>
                <a:gd name="connsiteY355" fmla="*/ 603136 h 1059043"/>
                <a:gd name="connsiteX356" fmla="*/ 2460404 w 3024845"/>
                <a:gd name="connsiteY356" fmla="*/ 603136 h 1059043"/>
                <a:gd name="connsiteX357" fmla="*/ 2460404 w 3024845"/>
                <a:gd name="connsiteY357" fmla="*/ 536121 h 1059043"/>
                <a:gd name="connsiteX358" fmla="*/ 2486751 w 3024845"/>
                <a:gd name="connsiteY358" fmla="*/ 536121 h 1059043"/>
                <a:gd name="connsiteX359" fmla="*/ 2490804 w 3024845"/>
                <a:gd name="connsiteY359" fmla="*/ 531797 h 1059043"/>
                <a:gd name="connsiteX360" fmla="*/ 2498911 w 3024845"/>
                <a:gd name="connsiteY360" fmla="*/ 531797 h 1059043"/>
                <a:gd name="connsiteX361" fmla="*/ 2502964 w 3024845"/>
                <a:gd name="connsiteY361" fmla="*/ 536121 h 1059043"/>
                <a:gd name="connsiteX362" fmla="*/ 2525258 w 3024845"/>
                <a:gd name="connsiteY362" fmla="*/ 536121 h 1059043"/>
                <a:gd name="connsiteX363" fmla="*/ 2525258 w 3024845"/>
                <a:gd name="connsiteY363" fmla="*/ 419385 h 1059043"/>
                <a:gd name="connsiteX364" fmla="*/ 2582005 w 3024845"/>
                <a:gd name="connsiteY364" fmla="*/ 408576 h 1059043"/>
                <a:gd name="connsiteX365" fmla="*/ 2582005 w 3024845"/>
                <a:gd name="connsiteY365" fmla="*/ 409657 h 1059043"/>
                <a:gd name="connsiteX366" fmla="*/ 2582005 w 3024845"/>
                <a:gd name="connsiteY366" fmla="*/ 417223 h 1059043"/>
                <a:gd name="connsiteX367" fmla="*/ 2608352 w 3024845"/>
                <a:gd name="connsiteY367" fmla="*/ 417223 h 1059043"/>
                <a:gd name="connsiteX368" fmla="*/ 2608352 w 3024845"/>
                <a:gd name="connsiteY368" fmla="*/ 672313 h 1059043"/>
                <a:gd name="connsiteX369" fmla="*/ 2630646 w 3024845"/>
                <a:gd name="connsiteY369" fmla="*/ 672313 h 1059043"/>
                <a:gd name="connsiteX370" fmla="*/ 2630646 w 3024845"/>
                <a:gd name="connsiteY370" fmla="*/ 667989 h 1059043"/>
                <a:gd name="connsiteX371" fmla="*/ 2642806 w 3024845"/>
                <a:gd name="connsiteY371" fmla="*/ 667989 h 1059043"/>
                <a:gd name="connsiteX372" fmla="*/ 2642806 w 3024845"/>
                <a:gd name="connsiteY372" fmla="*/ 672313 h 1059043"/>
                <a:gd name="connsiteX373" fmla="*/ 2667126 w 3024845"/>
                <a:gd name="connsiteY373" fmla="*/ 672313 h 1059043"/>
                <a:gd name="connsiteX374" fmla="*/ 2667126 w 3024845"/>
                <a:gd name="connsiteY374" fmla="*/ 659342 h 1059043"/>
                <a:gd name="connsiteX375" fmla="*/ 2695500 w 3024845"/>
                <a:gd name="connsiteY375" fmla="*/ 659342 h 1059043"/>
                <a:gd name="connsiteX376" fmla="*/ 2707660 w 3024845"/>
                <a:gd name="connsiteY376" fmla="*/ 655018 h 1059043"/>
                <a:gd name="connsiteX377" fmla="*/ 2727927 w 3024845"/>
                <a:gd name="connsiteY377" fmla="*/ 659342 h 1059043"/>
                <a:gd name="connsiteX378" fmla="*/ 2727927 w 3024845"/>
                <a:gd name="connsiteY378" fmla="*/ 642048 h 1059043"/>
                <a:gd name="connsiteX379" fmla="*/ 2736034 w 3024845"/>
                <a:gd name="connsiteY379" fmla="*/ 642048 h 1059043"/>
                <a:gd name="connsiteX380" fmla="*/ 2736034 w 3024845"/>
                <a:gd name="connsiteY380" fmla="*/ 629077 h 1059043"/>
                <a:gd name="connsiteX381" fmla="*/ 2792781 w 3024845"/>
                <a:gd name="connsiteY381" fmla="*/ 629077 h 1059043"/>
                <a:gd name="connsiteX382" fmla="*/ 2792781 w 3024845"/>
                <a:gd name="connsiteY382" fmla="*/ 598812 h 1059043"/>
                <a:gd name="connsiteX383" fmla="*/ 2811021 w 3024845"/>
                <a:gd name="connsiteY383" fmla="*/ 598812 h 1059043"/>
                <a:gd name="connsiteX384" fmla="*/ 2811021 w 3024845"/>
                <a:gd name="connsiteY384" fmla="*/ 592327 h 1059043"/>
                <a:gd name="connsiteX385" fmla="*/ 2823181 w 3024845"/>
                <a:gd name="connsiteY385" fmla="*/ 592327 h 1059043"/>
                <a:gd name="connsiteX386" fmla="*/ 2823181 w 3024845"/>
                <a:gd name="connsiteY386" fmla="*/ 598812 h 1059043"/>
                <a:gd name="connsiteX387" fmla="*/ 2839395 w 3024845"/>
                <a:gd name="connsiteY387" fmla="*/ 598812 h 1059043"/>
                <a:gd name="connsiteX388" fmla="*/ 2839395 w 3024845"/>
                <a:gd name="connsiteY388" fmla="*/ 648533 h 1059043"/>
                <a:gd name="connsiteX389" fmla="*/ 2871822 w 3024845"/>
                <a:gd name="connsiteY389" fmla="*/ 648533 h 1059043"/>
                <a:gd name="connsiteX390" fmla="*/ 2871822 w 3024845"/>
                <a:gd name="connsiteY390" fmla="*/ 622592 h 1059043"/>
                <a:gd name="connsiteX391" fmla="*/ 2910329 w 3024845"/>
                <a:gd name="connsiteY391" fmla="*/ 622592 h 1059043"/>
                <a:gd name="connsiteX392" fmla="*/ 2910329 w 3024845"/>
                <a:gd name="connsiteY392" fmla="*/ 592327 h 1059043"/>
                <a:gd name="connsiteX393" fmla="*/ 2958970 w 3024845"/>
                <a:gd name="connsiteY393" fmla="*/ 592327 h 1059043"/>
                <a:gd name="connsiteX394" fmla="*/ 2958970 w 3024845"/>
                <a:gd name="connsiteY394" fmla="*/ 703483 h 1059043"/>
                <a:gd name="connsiteX395" fmla="*/ 2958970 w 3024845"/>
                <a:gd name="connsiteY395" fmla="*/ 717262 h 1059043"/>
                <a:gd name="connsiteX396" fmla="*/ 3024845 w 3024845"/>
                <a:gd name="connsiteY396" fmla="*/ 717262 h 1059043"/>
                <a:gd name="connsiteX397" fmla="*/ 3024845 w 3024845"/>
                <a:gd name="connsiteY397" fmla="*/ 1059043 h 1059043"/>
                <a:gd name="connsiteX398" fmla="*/ 2054 w 3024845"/>
                <a:gd name="connsiteY398" fmla="*/ 1056710 h 1059043"/>
                <a:gd name="connsiteX399" fmla="*/ 0 w 3024845"/>
                <a:gd name="connsiteY399" fmla="*/ 622592 h 1059043"/>
                <a:gd name="connsiteX400" fmla="*/ 20267 w 3024845"/>
                <a:gd name="connsiteY400" fmla="*/ 622592 h 1059043"/>
                <a:gd name="connsiteX401" fmla="*/ 20774 w 3024845"/>
                <a:gd name="connsiteY401" fmla="*/ 621511 h 1059043"/>
                <a:gd name="connsiteX402" fmla="*/ 24320 w 3024845"/>
                <a:gd name="connsiteY402" fmla="*/ 613945 h 1059043"/>
                <a:gd name="connsiteX403" fmla="*/ 26094 w 3024845"/>
                <a:gd name="connsiteY403" fmla="*/ 614215 h 1059043"/>
                <a:gd name="connsiteX404" fmla="*/ 38507 w 3024845"/>
                <a:gd name="connsiteY404" fmla="*/ 616106 h 1059043"/>
                <a:gd name="connsiteX405" fmla="*/ 39014 w 3024845"/>
                <a:gd name="connsiteY405" fmla="*/ 617458 h 1059043"/>
                <a:gd name="connsiteX406" fmla="*/ 42560 w 3024845"/>
                <a:gd name="connsiteY406" fmla="*/ 626915 h 1059043"/>
                <a:gd name="connsiteX407" fmla="*/ 68907 w 3024845"/>
                <a:gd name="connsiteY407" fmla="*/ 629077 h 1059043"/>
                <a:gd name="connsiteX408" fmla="*/ 68907 w 3024845"/>
                <a:gd name="connsiteY408" fmla="*/ 505856 h 1059043"/>
                <a:gd name="connsiteX409" fmla="*/ 70934 w 3024845"/>
                <a:gd name="connsiteY409" fmla="*/ 505856 h 1059043"/>
                <a:gd name="connsiteX410" fmla="*/ 85121 w 3024845"/>
                <a:gd name="connsiteY410" fmla="*/ 505856 h 1059043"/>
                <a:gd name="connsiteX411" fmla="*/ 85121 w 3024845"/>
                <a:gd name="connsiteY411" fmla="*/ 369664 h 1059043"/>
                <a:gd name="connsiteX412" fmla="*/ 86894 w 3024845"/>
                <a:gd name="connsiteY412" fmla="*/ 369664 h 1059043"/>
                <a:gd name="connsiteX413" fmla="*/ 99308 w 3024845"/>
                <a:gd name="connsiteY413" fmla="*/ 369664 h 1059043"/>
                <a:gd name="connsiteX414" fmla="*/ 99308 w 3024845"/>
                <a:gd name="connsiteY414" fmla="*/ 255090 h 1059043"/>
                <a:gd name="connsiteX415" fmla="*/ 103361 w 3024845"/>
                <a:gd name="connsiteY415" fmla="*/ 226986 h 1059043"/>
                <a:gd name="connsiteX416" fmla="*/ 105388 w 3024845"/>
                <a:gd name="connsiteY416" fmla="*/ 226986 h 1059043"/>
                <a:gd name="connsiteX417" fmla="*/ 119575 w 3024845"/>
                <a:gd name="connsiteY417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0186 w 3024845"/>
                <a:gd name="connsiteY310" fmla="*/ 302649 h 1059043"/>
                <a:gd name="connsiteX311" fmla="*/ 2128026 w 3024845"/>
                <a:gd name="connsiteY311" fmla="*/ 281031 h 1059043"/>
                <a:gd name="connsiteX312" fmla="*/ 2121946 w 3024845"/>
                <a:gd name="connsiteY312" fmla="*/ 276707 h 1059043"/>
                <a:gd name="connsiteX313" fmla="*/ 2130053 w 3024845"/>
                <a:gd name="connsiteY313" fmla="*/ 252928 h 1059043"/>
                <a:gd name="connsiteX314" fmla="*/ 2130053 w 3024845"/>
                <a:gd name="connsiteY314" fmla="*/ 235634 h 1059043"/>
                <a:gd name="connsiteX315" fmla="*/ 2144240 w 3024845"/>
                <a:gd name="connsiteY315" fmla="*/ 235634 h 1059043"/>
                <a:gd name="connsiteX316" fmla="*/ 2144240 w 3024845"/>
                <a:gd name="connsiteY316" fmla="*/ 214016 h 1059043"/>
                <a:gd name="connsiteX317" fmla="*/ 2146266 w 3024845"/>
                <a:gd name="connsiteY317" fmla="*/ 209692 h 1059043"/>
                <a:gd name="connsiteX318" fmla="*/ 2146266 w 3024845"/>
                <a:gd name="connsiteY318" fmla="*/ 131868 h 1059043"/>
                <a:gd name="connsiteX319" fmla="*/ 2144240 w 3024845"/>
                <a:gd name="connsiteY319" fmla="*/ 125383 h 1059043"/>
                <a:gd name="connsiteX320" fmla="*/ 2150320 w 3024845"/>
                <a:gd name="connsiteY320" fmla="*/ 118897 h 1059043"/>
                <a:gd name="connsiteX321" fmla="*/ 2150320 w 3024845"/>
                <a:gd name="connsiteY321" fmla="*/ 60529 h 1059043"/>
                <a:gd name="connsiteX322" fmla="*/ 2152346 w 3024845"/>
                <a:gd name="connsiteY322" fmla="*/ 56206 h 1059043"/>
                <a:gd name="connsiteX323" fmla="*/ 2152346 w 3024845"/>
                <a:gd name="connsiteY323" fmla="*/ 0 h 1059043"/>
                <a:gd name="connsiteX324" fmla="*/ 2162480 w 3024845"/>
                <a:gd name="connsiteY324" fmla="*/ 118897 h 1059043"/>
                <a:gd name="connsiteX325" fmla="*/ 2168560 w 3024845"/>
                <a:gd name="connsiteY325" fmla="*/ 125383 h 1059043"/>
                <a:gd name="connsiteX326" fmla="*/ 2166533 w 3024845"/>
                <a:gd name="connsiteY326" fmla="*/ 131868 h 1059043"/>
                <a:gd name="connsiteX327" fmla="*/ 2166533 w 3024845"/>
                <a:gd name="connsiteY327" fmla="*/ 209692 h 1059043"/>
                <a:gd name="connsiteX328" fmla="*/ 2168560 w 3024845"/>
                <a:gd name="connsiteY328" fmla="*/ 214016 h 1059043"/>
                <a:gd name="connsiteX329" fmla="*/ 2168560 w 3024845"/>
                <a:gd name="connsiteY329" fmla="*/ 235634 h 1059043"/>
                <a:gd name="connsiteX330" fmla="*/ 2182747 w 3024845"/>
                <a:gd name="connsiteY330" fmla="*/ 235634 h 1059043"/>
                <a:gd name="connsiteX331" fmla="*/ 2182747 w 3024845"/>
                <a:gd name="connsiteY331" fmla="*/ 252928 h 1059043"/>
                <a:gd name="connsiteX332" fmla="*/ 2190854 w 3024845"/>
                <a:gd name="connsiteY332" fmla="*/ 276707 h 1059043"/>
                <a:gd name="connsiteX333" fmla="*/ 2180720 w 3024845"/>
                <a:gd name="connsiteY333" fmla="*/ 555577 h 1059043"/>
                <a:gd name="connsiteX334" fmla="*/ 2245574 w 3024845"/>
                <a:gd name="connsiteY334" fmla="*/ 555577 h 1059043"/>
                <a:gd name="connsiteX335" fmla="*/ 2245574 w 3024845"/>
                <a:gd name="connsiteY335" fmla="*/ 631239 h 1059043"/>
                <a:gd name="connsiteX336" fmla="*/ 2253681 w 3024845"/>
                <a:gd name="connsiteY336" fmla="*/ 631239 h 1059043"/>
                <a:gd name="connsiteX337" fmla="*/ 2255708 w 3024845"/>
                <a:gd name="connsiteY337" fmla="*/ 624754 h 1059043"/>
                <a:gd name="connsiteX338" fmla="*/ 2261788 w 3024845"/>
                <a:gd name="connsiteY338" fmla="*/ 624754 h 1059043"/>
                <a:gd name="connsiteX339" fmla="*/ 2263815 w 3024845"/>
                <a:gd name="connsiteY339" fmla="*/ 633401 h 1059043"/>
                <a:gd name="connsiteX340" fmla="*/ 2275975 w 3024845"/>
                <a:gd name="connsiteY340" fmla="*/ 633401 h 1059043"/>
                <a:gd name="connsiteX341" fmla="*/ 2275975 w 3024845"/>
                <a:gd name="connsiteY341" fmla="*/ 626915 h 1059043"/>
                <a:gd name="connsiteX342" fmla="*/ 2298268 w 3024845"/>
                <a:gd name="connsiteY342" fmla="*/ 626915 h 1059043"/>
                <a:gd name="connsiteX343" fmla="*/ 2298268 w 3024845"/>
                <a:gd name="connsiteY343" fmla="*/ 633401 h 1059043"/>
                <a:gd name="connsiteX344" fmla="*/ 2318535 w 3024845"/>
                <a:gd name="connsiteY344" fmla="*/ 633401 h 1059043"/>
                <a:gd name="connsiteX345" fmla="*/ 2318535 w 3024845"/>
                <a:gd name="connsiteY345" fmla="*/ 678798 h 1059043"/>
                <a:gd name="connsiteX346" fmla="*/ 2332722 w 3024845"/>
                <a:gd name="connsiteY346" fmla="*/ 678798 h 1059043"/>
                <a:gd name="connsiteX347" fmla="*/ 2332722 w 3024845"/>
                <a:gd name="connsiteY347" fmla="*/ 665827 h 1059043"/>
                <a:gd name="connsiteX348" fmla="*/ 2348936 w 3024845"/>
                <a:gd name="connsiteY348" fmla="*/ 665827 h 1059043"/>
                <a:gd name="connsiteX349" fmla="*/ 2348936 w 3024845"/>
                <a:gd name="connsiteY349" fmla="*/ 486400 h 1059043"/>
                <a:gd name="connsiteX350" fmla="*/ 2355016 w 3024845"/>
                <a:gd name="connsiteY350" fmla="*/ 479914 h 1059043"/>
                <a:gd name="connsiteX351" fmla="*/ 2427977 w 3024845"/>
                <a:gd name="connsiteY351" fmla="*/ 479914 h 1059043"/>
                <a:gd name="connsiteX352" fmla="*/ 2427977 w 3024845"/>
                <a:gd name="connsiteY352" fmla="*/ 488562 h 1059043"/>
                <a:gd name="connsiteX353" fmla="*/ 2438110 w 3024845"/>
                <a:gd name="connsiteY353" fmla="*/ 488562 h 1059043"/>
                <a:gd name="connsiteX354" fmla="*/ 2438110 w 3024845"/>
                <a:gd name="connsiteY354" fmla="*/ 603136 h 1059043"/>
                <a:gd name="connsiteX355" fmla="*/ 2460404 w 3024845"/>
                <a:gd name="connsiteY355" fmla="*/ 603136 h 1059043"/>
                <a:gd name="connsiteX356" fmla="*/ 2460404 w 3024845"/>
                <a:gd name="connsiteY356" fmla="*/ 536121 h 1059043"/>
                <a:gd name="connsiteX357" fmla="*/ 2486751 w 3024845"/>
                <a:gd name="connsiteY357" fmla="*/ 536121 h 1059043"/>
                <a:gd name="connsiteX358" fmla="*/ 2490804 w 3024845"/>
                <a:gd name="connsiteY358" fmla="*/ 531797 h 1059043"/>
                <a:gd name="connsiteX359" fmla="*/ 2498911 w 3024845"/>
                <a:gd name="connsiteY359" fmla="*/ 531797 h 1059043"/>
                <a:gd name="connsiteX360" fmla="*/ 2502964 w 3024845"/>
                <a:gd name="connsiteY360" fmla="*/ 536121 h 1059043"/>
                <a:gd name="connsiteX361" fmla="*/ 2525258 w 3024845"/>
                <a:gd name="connsiteY361" fmla="*/ 536121 h 1059043"/>
                <a:gd name="connsiteX362" fmla="*/ 2525258 w 3024845"/>
                <a:gd name="connsiteY362" fmla="*/ 419385 h 1059043"/>
                <a:gd name="connsiteX363" fmla="*/ 2582005 w 3024845"/>
                <a:gd name="connsiteY363" fmla="*/ 408576 h 1059043"/>
                <a:gd name="connsiteX364" fmla="*/ 2582005 w 3024845"/>
                <a:gd name="connsiteY364" fmla="*/ 409657 h 1059043"/>
                <a:gd name="connsiteX365" fmla="*/ 2582005 w 3024845"/>
                <a:gd name="connsiteY365" fmla="*/ 417223 h 1059043"/>
                <a:gd name="connsiteX366" fmla="*/ 2608352 w 3024845"/>
                <a:gd name="connsiteY366" fmla="*/ 417223 h 1059043"/>
                <a:gd name="connsiteX367" fmla="*/ 2608352 w 3024845"/>
                <a:gd name="connsiteY367" fmla="*/ 672313 h 1059043"/>
                <a:gd name="connsiteX368" fmla="*/ 2630646 w 3024845"/>
                <a:gd name="connsiteY368" fmla="*/ 672313 h 1059043"/>
                <a:gd name="connsiteX369" fmla="*/ 2630646 w 3024845"/>
                <a:gd name="connsiteY369" fmla="*/ 667989 h 1059043"/>
                <a:gd name="connsiteX370" fmla="*/ 2642806 w 3024845"/>
                <a:gd name="connsiteY370" fmla="*/ 667989 h 1059043"/>
                <a:gd name="connsiteX371" fmla="*/ 2642806 w 3024845"/>
                <a:gd name="connsiteY371" fmla="*/ 672313 h 1059043"/>
                <a:gd name="connsiteX372" fmla="*/ 2667126 w 3024845"/>
                <a:gd name="connsiteY372" fmla="*/ 672313 h 1059043"/>
                <a:gd name="connsiteX373" fmla="*/ 2667126 w 3024845"/>
                <a:gd name="connsiteY373" fmla="*/ 659342 h 1059043"/>
                <a:gd name="connsiteX374" fmla="*/ 2695500 w 3024845"/>
                <a:gd name="connsiteY374" fmla="*/ 659342 h 1059043"/>
                <a:gd name="connsiteX375" fmla="*/ 2707660 w 3024845"/>
                <a:gd name="connsiteY375" fmla="*/ 655018 h 1059043"/>
                <a:gd name="connsiteX376" fmla="*/ 2727927 w 3024845"/>
                <a:gd name="connsiteY376" fmla="*/ 659342 h 1059043"/>
                <a:gd name="connsiteX377" fmla="*/ 2727927 w 3024845"/>
                <a:gd name="connsiteY377" fmla="*/ 642048 h 1059043"/>
                <a:gd name="connsiteX378" fmla="*/ 2736034 w 3024845"/>
                <a:gd name="connsiteY378" fmla="*/ 642048 h 1059043"/>
                <a:gd name="connsiteX379" fmla="*/ 2736034 w 3024845"/>
                <a:gd name="connsiteY379" fmla="*/ 629077 h 1059043"/>
                <a:gd name="connsiteX380" fmla="*/ 2792781 w 3024845"/>
                <a:gd name="connsiteY380" fmla="*/ 629077 h 1059043"/>
                <a:gd name="connsiteX381" fmla="*/ 2792781 w 3024845"/>
                <a:gd name="connsiteY381" fmla="*/ 598812 h 1059043"/>
                <a:gd name="connsiteX382" fmla="*/ 2811021 w 3024845"/>
                <a:gd name="connsiteY382" fmla="*/ 598812 h 1059043"/>
                <a:gd name="connsiteX383" fmla="*/ 2811021 w 3024845"/>
                <a:gd name="connsiteY383" fmla="*/ 592327 h 1059043"/>
                <a:gd name="connsiteX384" fmla="*/ 2823181 w 3024845"/>
                <a:gd name="connsiteY384" fmla="*/ 592327 h 1059043"/>
                <a:gd name="connsiteX385" fmla="*/ 2823181 w 3024845"/>
                <a:gd name="connsiteY385" fmla="*/ 598812 h 1059043"/>
                <a:gd name="connsiteX386" fmla="*/ 2839395 w 3024845"/>
                <a:gd name="connsiteY386" fmla="*/ 598812 h 1059043"/>
                <a:gd name="connsiteX387" fmla="*/ 2839395 w 3024845"/>
                <a:gd name="connsiteY387" fmla="*/ 648533 h 1059043"/>
                <a:gd name="connsiteX388" fmla="*/ 2871822 w 3024845"/>
                <a:gd name="connsiteY388" fmla="*/ 648533 h 1059043"/>
                <a:gd name="connsiteX389" fmla="*/ 2871822 w 3024845"/>
                <a:gd name="connsiteY389" fmla="*/ 622592 h 1059043"/>
                <a:gd name="connsiteX390" fmla="*/ 2910329 w 3024845"/>
                <a:gd name="connsiteY390" fmla="*/ 622592 h 1059043"/>
                <a:gd name="connsiteX391" fmla="*/ 2910329 w 3024845"/>
                <a:gd name="connsiteY391" fmla="*/ 592327 h 1059043"/>
                <a:gd name="connsiteX392" fmla="*/ 2958970 w 3024845"/>
                <a:gd name="connsiteY392" fmla="*/ 592327 h 1059043"/>
                <a:gd name="connsiteX393" fmla="*/ 2958970 w 3024845"/>
                <a:gd name="connsiteY393" fmla="*/ 703483 h 1059043"/>
                <a:gd name="connsiteX394" fmla="*/ 2958970 w 3024845"/>
                <a:gd name="connsiteY394" fmla="*/ 717262 h 1059043"/>
                <a:gd name="connsiteX395" fmla="*/ 3024845 w 3024845"/>
                <a:gd name="connsiteY395" fmla="*/ 717262 h 1059043"/>
                <a:gd name="connsiteX396" fmla="*/ 3024845 w 3024845"/>
                <a:gd name="connsiteY396" fmla="*/ 1059043 h 1059043"/>
                <a:gd name="connsiteX397" fmla="*/ 2054 w 3024845"/>
                <a:gd name="connsiteY397" fmla="*/ 1056710 h 1059043"/>
                <a:gd name="connsiteX398" fmla="*/ 0 w 3024845"/>
                <a:gd name="connsiteY398" fmla="*/ 622592 h 1059043"/>
                <a:gd name="connsiteX399" fmla="*/ 20267 w 3024845"/>
                <a:gd name="connsiteY399" fmla="*/ 622592 h 1059043"/>
                <a:gd name="connsiteX400" fmla="*/ 20774 w 3024845"/>
                <a:gd name="connsiteY400" fmla="*/ 621511 h 1059043"/>
                <a:gd name="connsiteX401" fmla="*/ 24320 w 3024845"/>
                <a:gd name="connsiteY401" fmla="*/ 613945 h 1059043"/>
                <a:gd name="connsiteX402" fmla="*/ 26094 w 3024845"/>
                <a:gd name="connsiteY402" fmla="*/ 614215 h 1059043"/>
                <a:gd name="connsiteX403" fmla="*/ 38507 w 3024845"/>
                <a:gd name="connsiteY403" fmla="*/ 616106 h 1059043"/>
                <a:gd name="connsiteX404" fmla="*/ 39014 w 3024845"/>
                <a:gd name="connsiteY404" fmla="*/ 617458 h 1059043"/>
                <a:gd name="connsiteX405" fmla="*/ 42560 w 3024845"/>
                <a:gd name="connsiteY405" fmla="*/ 626915 h 1059043"/>
                <a:gd name="connsiteX406" fmla="*/ 68907 w 3024845"/>
                <a:gd name="connsiteY406" fmla="*/ 629077 h 1059043"/>
                <a:gd name="connsiteX407" fmla="*/ 68907 w 3024845"/>
                <a:gd name="connsiteY407" fmla="*/ 505856 h 1059043"/>
                <a:gd name="connsiteX408" fmla="*/ 70934 w 3024845"/>
                <a:gd name="connsiteY408" fmla="*/ 505856 h 1059043"/>
                <a:gd name="connsiteX409" fmla="*/ 85121 w 3024845"/>
                <a:gd name="connsiteY409" fmla="*/ 505856 h 1059043"/>
                <a:gd name="connsiteX410" fmla="*/ 85121 w 3024845"/>
                <a:gd name="connsiteY410" fmla="*/ 369664 h 1059043"/>
                <a:gd name="connsiteX411" fmla="*/ 86894 w 3024845"/>
                <a:gd name="connsiteY411" fmla="*/ 369664 h 1059043"/>
                <a:gd name="connsiteX412" fmla="*/ 99308 w 3024845"/>
                <a:gd name="connsiteY412" fmla="*/ 369664 h 1059043"/>
                <a:gd name="connsiteX413" fmla="*/ 99308 w 3024845"/>
                <a:gd name="connsiteY413" fmla="*/ 255090 h 1059043"/>
                <a:gd name="connsiteX414" fmla="*/ 103361 w 3024845"/>
                <a:gd name="connsiteY414" fmla="*/ 226986 h 1059043"/>
                <a:gd name="connsiteX415" fmla="*/ 105388 w 3024845"/>
                <a:gd name="connsiteY415" fmla="*/ 226986 h 1059043"/>
                <a:gd name="connsiteX416" fmla="*/ 119575 w 3024845"/>
                <a:gd name="connsiteY416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14016 h 1059043"/>
                <a:gd name="connsiteX328" fmla="*/ 2168560 w 3024845"/>
                <a:gd name="connsiteY328" fmla="*/ 235634 h 1059043"/>
                <a:gd name="connsiteX329" fmla="*/ 2182747 w 3024845"/>
                <a:gd name="connsiteY329" fmla="*/ 235634 h 1059043"/>
                <a:gd name="connsiteX330" fmla="*/ 2182747 w 3024845"/>
                <a:gd name="connsiteY330" fmla="*/ 252928 h 1059043"/>
                <a:gd name="connsiteX331" fmla="*/ 2190854 w 3024845"/>
                <a:gd name="connsiteY331" fmla="*/ 276707 h 1059043"/>
                <a:gd name="connsiteX332" fmla="*/ 2180720 w 3024845"/>
                <a:gd name="connsiteY332" fmla="*/ 555577 h 1059043"/>
                <a:gd name="connsiteX333" fmla="*/ 2245574 w 3024845"/>
                <a:gd name="connsiteY333" fmla="*/ 555577 h 1059043"/>
                <a:gd name="connsiteX334" fmla="*/ 2245574 w 3024845"/>
                <a:gd name="connsiteY334" fmla="*/ 631239 h 1059043"/>
                <a:gd name="connsiteX335" fmla="*/ 2253681 w 3024845"/>
                <a:gd name="connsiteY335" fmla="*/ 631239 h 1059043"/>
                <a:gd name="connsiteX336" fmla="*/ 2255708 w 3024845"/>
                <a:gd name="connsiteY336" fmla="*/ 624754 h 1059043"/>
                <a:gd name="connsiteX337" fmla="*/ 2261788 w 3024845"/>
                <a:gd name="connsiteY337" fmla="*/ 624754 h 1059043"/>
                <a:gd name="connsiteX338" fmla="*/ 2263815 w 3024845"/>
                <a:gd name="connsiteY338" fmla="*/ 633401 h 1059043"/>
                <a:gd name="connsiteX339" fmla="*/ 2275975 w 3024845"/>
                <a:gd name="connsiteY339" fmla="*/ 633401 h 1059043"/>
                <a:gd name="connsiteX340" fmla="*/ 2275975 w 3024845"/>
                <a:gd name="connsiteY340" fmla="*/ 626915 h 1059043"/>
                <a:gd name="connsiteX341" fmla="*/ 2298268 w 3024845"/>
                <a:gd name="connsiteY341" fmla="*/ 626915 h 1059043"/>
                <a:gd name="connsiteX342" fmla="*/ 2298268 w 3024845"/>
                <a:gd name="connsiteY342" fmla="*/ 633401 h 1059043"/>
                <a:gd name="connsiteX343" fmla="*/ 2318535 w 3024845"/>
                <a:gd name="connsiteY343" fmla="*/ 633401 h 1059043"/>
                <a:gd name="connsiteX344" fmla="*/ 2318535 w 3024845"/>
                <a:gd name="connsiteY344" fmla="*/ 678798 h 1059043"/>
                <a:gd name="connsiteX345" fmla="*/ 2332722 w 3024845"/>
                <a:gd name="connsiteY345" fmla="*/ 678798 h 1059043"/>
                <a:gd name="connsiteX346" fmla="*/ 2332722 w 3024845"/>
                <a:gd name="connsiteY346" fmla="*/ 665827 h 1059043"/>
                <a:gd name="connsiteX347" fmla="*/ 2348936 w 3024845"/>
                <a:gd name="connsiteY347" fmla="*/ 665827 h 1059043"/>
                <a:gd name="connsiteX348" fmla="*/ 2348936 w 3024845"/>
                <a:gd name="connsiteY348" fmla="*/ 486400 h 1059043"/>
                <a:gd name="connsiteX349" fmla="*/ 2355016 w 3024845"/>
                <a:gd name="connsiteY349" fmla="*/ 479914 h 1059043"/>
                <a:gd name="connsiteX350" fmla="*/ 2427977 w 3024845"/>
                <a:gd name="connsiteY350" fmla="*/ 479914 h 1059043"/>
                <a:gd name="connsiteX351" fmla="*/ 2427977 w 3024845"/>
                <a:gd name="connsiteY351" fmla="*/ 488562 h 1059043"/>
                <a:gd name="connsiteX352" fmla="*/ 2438110 w 3024845"/>
                <a:gd name="connsiteY352" fmla="*/ 488562 h 1059043"/>
                <a:gd name="connsiteX353" fmla="*/ 2438110 w 3024845"/>
                <a:gd name="connsiteY353" fmla="*/ 603136 h 1059043"/>
                <a:gd name="connsiteX354" fmla="*/ 2460404 w 3024845"/>
                <a:gd name="connsiteY354" fmla="*/ 603136 h 1059043"/>
                <a:gd name="connsiteX355" fmla="*/ 2460404 w 3024845"/>
                <a:gd name="connsiteY355" fmla="*/ 536121 h 1059043"/>
                <a:gd name="connsiteX356" fmla="*/ 2486751 w 3024845"/>
                <a:gd name="connsiteY356" fmla="*/ 536121 h 1059043"/>
                <a:gd name="connsiteX357" fmla="*/ 2490804 w 3024845"/>
                <a:gd name="connsiteY357" fmla="*/ 531797 h 1059043"/>
                <a:gd name="connsiteX358" fmla="*/ 2498911 w 3024845"/>
                <a:gd name="connsiteY358" fmla="*/ 531797 h 1059043"/>
                <a:gd name="connsiteX359" fmla="*/ 2502964 w 3024845"/>
                <a:gd name="connsiteY359" fmla="*/ 536121 h 1059043"/>
                <a:gd name="connsiteX360" fmla="*/ 2525258 w 3024845"/>
                <a:gd name="connsiteY360" fmla="*/ 536121 h 1059043"/>
                <a:gd name="connsiteX361" fmla="*/ 2525258 w 3024845"/>
                <a:gd name="connsiteY361" fmla="*/ 419385 h 1059043"/>
                <a:gd name="connsiteX362" fmla="*/ 2582005 w 3024845"/>
                <a:gd name="connsiteY362" fmla="*/ 408576 h 1059043"/>
                <a:gd name="connsiteX363" fmla="*/ 2582005 w 3024845"/>
                <a:gd name="connsiteY363" fmla="*/ 409657 h 1059043"/>
                <a:gd name="connsiteX364" fmla="*/ 2582005 w 3024845"/>
                <a:gd name="connsiteY364" fmla="*/ 417223 h 1059043"/>
                <a:gd name="connsiteX365" fmla="*/ 2608352 w 3024845"/>
                <a:gd name="connsiteY365" fmla="*/ 417223 h 1059043"/>
                <a:gd name="connsiteX366" fmla="*/ 2608352 w 3024845"/>
                <a:gd name="connsiteY366" fmla="*/ 672313 h 1059043"/>
                <a:gd name="connsiteX367" fmla="*/ 2630646 w 3024845"/>
                <a:gd name="connsiteY367" fmla="*/ 672313 h 1059043"/>
                <a:gd name="connsiteX368" fmla="*/ 2630646 w 3024845"/>
                <a:gd name="connsiteY368" fmla="*/ 667989 h 1059043"/>
                <a:gd name="connsiteX369" fmla="*/ 2642806 w 3024845"/>
                <a:gd name="connsiteY369" fmla="*/ 667989 h 1059043"/>
                <a:gd name="connsiteX370" fmla="*/ 2642806 w 3024845"/>
                <a:gd name="connsiteY370" fmla="*/ 672313 h 1059043"/>
                <a:gd name="connsiteX371" fmla="*/ 2667126 w 3024845"/>
                <a:gd name="connsiteY371" fmla="*/ 672313 h 1059043"/>
                <a:gd name="connsiteX372" fmla="*/ 2667126 w 3024845"/>
                <a:gd name="connsiteY372" fmla="*/ 659342 h 1059043"/>
                <a:gd name="connsiteX373" fmla="*/ 2695500 w 3024845"/>
                <a:gd name="connsiteY373" fmla="*/ 659342 h 1059043"/>
                <a:gd name="connsiteX374" fmla="*/ 2707660 w 3024845"/>
                <a:gd name="connsiteY374" fmla="*/ 655018 h 1059043"/>
                <a:gd name="connsiteX375" fmla="*/ 2727927 w 3024845"/>
                <a:gd name="connsiteY375" fmla="*/ 659342 h 1059043"/>
                <a:gd name="connsiteX376" fmla="*/ 2727927 w 3024845"/>
                <a:gd name="connsiteY376" fmla="*/ 642048 h 1059043"/>
                <a:gd name="connsiteX377" fmla="*/ 2736034 w 3024845"/>
                <a:gd name="connsiteY377" fmla="*/ 642048 h 1059043"/>
                <a:gd name="connsiteX378" fmla="*/ 2736034 w 3024845"/>
                <a:gd name="connsiteY378" fmla="*/ 629077 h 1059043"/>
                <a:gd name="connsiteX379" fmla="*/ 2792781 w 3024845"/>
                <a:gd name="connsiteY379" fmla="*/ 629077 h 1059043"/>
                <a:gd name="connsiteX380" fmla="*/ 2792781 w 3024845"/>
                <a:gd name="connsiteY380" fmla="*/ 598812 h 1059043"/>
                <a:gd name="connsiteX381" fmla="*/ 2811021 w 3024845"/>
                <a:gd name="connsiteY381" fmla="*/ 598812 h 1059043"/>
                <a:gd name="connsiteX382" fmla="*/ 2811021 w 3024845"/>
                <a:gd name="connsiteY382" fmla="*/ 592327 h 1059043"/>
                <a:gd name="connsiteX383" fmla="*/ 2823181 w 3024845"/>
                <a:gd name="connsiteY383" fmla="*/ 592327 h 1059043"/>
                <a:gd name="connsiteX384" fmla="*/ 2823181 w 3024845"/>
                <a:gd name="connsiteY384" fmla="*/ 598812 h 1059043"/>
                <a:gd name="connsiteX385" fmla="*/ 2839395 w 3024845"/>
                <a:gd name="connsiteY385" fmla="*/ 598812 h 1059043"/>
                <a:gd name="connsiteX386" fmla="*/ 2839395 w 3024845"/>
                <a:gd name="connsiteY386" fmla="*/ 648533 h 1059043"/>
                <a:gd name="connsiteX387" fmla="*/ 2871822 w 3024845"/>
                <a:gd name="connsiteY387" fmla="*/ 648533 h 1059043"/>
                <a:gd name="connsiteX388" fmla="*/ 2871822 w 3024845"/>
                <a:gd name="connsiteY388" fmla="*/ 622592 h 1059043"/>
                <a:gd name="connsiteX389" fmla="*/ 2910329 w 3024845"/>
                <a:gd name="connsiteY389" fmla="*/ 622592 h 1059043"/>
                <a:gd name="connsiteX390" fmla="*/ 2910329 w 3024845"/>
                <a:gd name="connsiteY390" fmla="*/ 592327 h 1059043"/>
                <a:gd name="connsiteX391" fmla="*/ 2958970 w 3024845"/>
                <a:gd name="connsiteY391" fmla="*/ 592327 h 1059043"/>
                <a:gd name="connsiteX392" fmla="*/ 2958970 w 3024845"/>
                <a:gd name="connsiteY392" fmla="*/ 703483 h 1059043"/>
                <a:gd name="connsiteX393" fmla="*/ 2958970 w 3024845"/>
                <a:gd name="connsiteY393" fmla="*/ 717262 h 1059043"/>
                <a:gd name="connsiteX394" fmla="*/ 3024845 w 3024845"/>
                <a:gd name="connsiteY394" fmla="*/ 717262 h 1059043"/>
                <a:gd name="connsiteX395" fmla="*/ 3024845 w 3024845"/>
                <a:gd name="connsiteY395" fmla="*/ 1059043 h 1059043"/>
                <a:gd name="connsiteX396" fmla="*/ 2054 w 3024845"/>
                <a:gd name="connsiteY396" fmla="*/ 1056710 h 1059043"/>
                <a:gd name="connsiteX397" fmla="*/ 0 w 3024845"/>
                <a:gd name="connsiteY397" fmla="*/ 622592 h 1059043"/>
                <a:gd name="connsiteX398" fmla="*/ 20267 w 3024845"/>
                <a:gd name="connsiteY398" fmla="*/ 622592 h 1059043"/>
                <a:gd name="connsiteX399" fmla="*/ 20774 w 3024845"/>
                <a:gd name="connsiteY399" fmla="*/ 621511 h 1059043"/>
                <a:gd name="connsiteX400" fmla="*/ 24320 w 3024845"/>
                <a:gd name="connsiteY400" fmla="*/ 613945 h 1059043"/>
                <a:gd name="connsiteX401" fmla="*/ 26094 w 3024845"/>
                <a:gd name="connsiteY401" fmla="*/ 614215 h 1059043"/>
                <a:gd name="connsiteX402" fmla="*/ 38507 w 3024845"/>
                <a:gd name="connsiteY402" fmla="*/ 616106 h 1059043"/>
                <a:gd name="connsiteX403" fmla="*/ 39014 w 3024845"/>
                <a:gd name="connsiteY403" fmla="*/ 617458 h 1059043"/>
                <a:gd name="connsiteX404" fmla="*/ 42560 w 3024845"/>
                <a:gd name="connsiteY404" fmla="*/ 626915 h 1059043"/>
                <a:gd name="connsiteX405" fmla="*/ 68907 w 3024845"/>
                <a:gd name="connsiteY405" fmla="*/ 629077 h 1059043"/>
                <a:gd name="connsiteX406" fmla="*/ 68907 w 3024845"/>
                <a:gd name="connsiteY406" fmla="*/ 505856 h 1059043"/>
                <a:gd name="connsiteX407" fmla="*/ 70934 w 3024845"/>
                <a:gd name="connsiteY407" fmla="*/ 505856 h 1059043"/>
                <a:gd name="connsiteX408" fmla="*/ 85121 w 3024845"/>
                <a:gd name="connsiteY408" fmla="*/ 505856 h 1059043"/>
                <a:gd name="connsiteX409" fmla="*/ 85121 w 3024845"/>
                <a:gd name="connsiteY409" fmla="*/ 369664 h 1059043"/>
                <a:gd name="connsiteX410" fmla="*/ 86894 w 3024845"/>
                <a:gd name="connsiteY410" fmla="*/ 369664 h 1059043"/>
                <a:gd name="connsiteX411" fmla="*/ 99308 w 3024845"/>
                <a:gd name="connsiteY411" fmla="*/ 369664 h 1059043"/>
                <a:gd name="connsiteX412" fmla="*/ 99308 w 3024845"/>
                <a:gd name="connsiteY412" fmla="*/ 255090 h 1059043"/>
                <a:gd name="connsiteX413" fmla="*/ 103361 w 3024845"/>
                <a:gd name="connsiteY413" fmla="*/ 226986 h 1059043"/>
                <a:gd name="connsiteX414" fmla="*/ 105388 w 3024845"/>
                <a:gd name="connsiteY414" fmla="*/ 226986 h 1059043"/>
                <a:gd name="connsiteX415" fmla="*/ 119575 w 3024845"/>
                <a:gd name="connsiteY415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14016 h 1059043"/>
                <a:gd name="connsiteX328" fmla="*/ 2168560 w 3024845"/>
                <a:gd name="connsiteY328" fmla="*/ 235634 h 1059043"/>
                <a:gd name="connsiteX329" fmla="*/ 2182747 w 3024845"/>
                <a:gd name="connsiteY329" fmla="*/ 252928 h 1059043"/>
                <a:gd name="connsiteX330" fmla="*/ 2190854 w 3024845"/>
                <a:gd name="connsiteY330" fmla="*/ 276707 h 1059043"/>
                <a:gd name="connsiteX331" fmla="*/ 2180720 w 3024845"/>
                <a:gd name="connsiteY331" fmla="*/ 555577 h 1059043"/>
                <a:gd name="connsiteX332" fmla="*/ 2245574 w 3024845"/>
                <a:gd name="connsiteY332" fmla="*/ 555577 h 1059043"/>
                <a:gd name="connsiteX333" fmla="*/ 2245574 w 3024845"/>
                <a:gd name="connsiteY333" fmla="*/ 631239 h 1059043"/>
                <a:gd name="connsiteX334" fmla="*/ 2253681 w 3024845"/>
                <a:gd name="connsiteY334" fmla="*/ 631239 h 1059043"/>
                <a:gd name="connsiteX335" fmla="*/ 2255708 w 3024845"/>
                <a:gd name="connsiteY335" fmla="*/ 624754 h 1059043"/>
                <a:gd name="connsiteX336" fmla="*/ 2261788 w 3024845"/>
                <a:gd name="connsiteY336" fmla="*/ 624754 h 1059043"/>
                <a:gd name="connsiteX337" fmla="*/ 2263815 w 3024845"/>
                <a:gd name="connsiteY337" fmla="*/ 633401 h 1059043"/>
                <a:gd name="connsiteX338" fmla="*/ 2275975 w 3024845"/>
                <a:gd name="connsiteY338" fmla="*/ 633401 h 1059043"/>
                <a:gd name="connsiteX339" fmla="*/ 2275975 w 3024845"/>
                <a:gd name="connsiteY339" fmla="*/ 626915 h 1059043"/>
                <a:gd name="connsiteX340" fmla="*/ 2298268 w 3024845"/>
                <a:gd name="connsiteY340" fmla="*/ 626915 h 1059043"/>
                <a:gd name="connsiteX341" fmla="*/ 2298268 w 3024845"/>
                <a:gd name="connsiteY341" fmla="*/ 633401 h 1059043"/>
                <a:gd name="connsiteX342" fmla="*/ 2318535 w 3024845"/>
                <a:gd name="connsiteY342" fmla="*/ 633401 h 1059043"/>
                <a:gd name="connsiteX343" fmla="*/ 2318535 w 3024845"/>
                <a:gd name="connsiteY343" fmla="*/ 678798 h 1059043"/>
                <a:gd name="connsiteX344" fmla="*/ 2332722 w 3024845"/>
                <a:gd name="connsiteY344" fmla="*/ 678798 h 1059043"/>
                <a:gd name="connsiteX345" fmla="*/ 2332722 w 3024845"/>
                <a:gd name="connsiteY345" fmla="*/ 665827 h 1059043"/>
                <a:gd name="connsiteX346" fmla="*/ 2348936 w 3024845"/>
                <a:gd name="connsiteY346" fmla="*/ 665827 h 1059043"/>
                <a:gd name="connsiteX347" fmla="*/ 2348936 w 3024845"/>
                <a:gd name="connsiteY347" fmla="*/ 486400 h 1059043"/>
                <a:gd name="connsiteX348" fmla="*/ 2355016 w 3024845"/>
                <a:gd name="connsiteY348" fmla="*/ 479914 h 1059043"/>
                <a:gd name="connsiteX349" fmla="*/ 2427977 w 3024845"/>
                <a:gd name="connsiteY349" fmla="*/ 479914 h 1059043"/>
                <a:gd name="connsiteX350" fmla="*/ 2427977 w 3024845"/>
                <a:gd name="connsiteY350" fmla="*/ 488562 h 1059043"/>
                <a:gd name="connsiteX351" fmla="*/ 2438110 w 3024845"/>
                <a:gd name="connsiteY351" fmla="*/ 488562 h 1059043"/>
                <a:gd name="connsiteX352" fmla="*/ 2438110 w 3024845"/>
                <a:gd name="connsiteY352" fmla="*/ 603136 h 1059043"/>
                <a:gd name="connsiteX353" fmla="*/ 2460404 w 3024845"/>
                <a:gd name="connsiteY353" fmla="*/ 603136 h 1059043"/>
                <a:gd name="connsiteX354" fmla="*/ 2460404 w 3024845"/>
                <a:gd name="connsiteY354" fmla="*/ 536121 h 1059043"/>
                <a:gd name="connsiteX355" fmla="*/ 2486751 w 3024845"/>
                <a:gd name="connsiteY355" fmla="*/ 536121 h 1059043"/>
                <a:gd name="connsiteX356" fmla="*/ 2490804 w 3024845"/>
                <a:gd name="connsiteY356" fmla="*/ 531797 h 1059043"/>
                <a:gd name="connsiteX357" fmla="*/ 2498911 w 3024845"/>
                <a:gd name="connsiteY357" fmla="*/ 531797 h 1059043"/>
                <a:gd name="connsiteX358" fmla="*/ 2502964 w 3024845"/>
                <a:gd name="connsiteY358" fmla="*/ 536121 h 1059043"/>
                <a:gd name="connsiteX359" fmla="*/ 2525258 w 3024845"/>
                <a:gd name="connsiteY359" fmla="*/ 536121 h 1059043"/>
                <a:gd name="connsiteX360" fmla="*/ 2525258 w 3024845"/>
                <a:gd name="connsiteY360" fmla="*/ 419385 h 1059043"/>
                <a:gd name="connsiteX361" fmla="*/ 2582005 w 3024845"/>
                <a:gd name="connsiteY361" fmla="*/ 408576 h 1059043"/>
                <a:gd name="connsiteX362" fmla="*/ 2582005 w 3024845"/>
                <a:gd name="connsiteY362" fmla="*/ 409657 h 1059043"/>
                <a:gd name="connsiteX363" fmla="*/ 2582005 w 3024845"/>
                <a:gd name="connsiteY363" fmla="*/ 417223 h 1059043"/>
                <a:gd name="connsiteX364" fmla="*/ 2608352 w 3024845"/>
                <a:gd name="connsiteY364" fmla="*/ 417223 h 1059043"/>
                <a:gd name="connsiteX365" fmla="*/ 2608352 w 3024845"/>
                <a:gd name="connsiteY365" fmla="*/ 672313 h 1059043"/>
                <a:gd name="connsiteX366" fmla="*/ 2630646 w 3024845"/>
                <a:gd name="connsiteY366" fmla="*/ 672313 h 1059043"/>
                <a:gd name="connsiteX367" fmla="*/ 2630646 w 3024845"/>
                <a:gd name="connsiteY367" fmla="*/ 667989 h 1059043"/>
                <a:gd name="connsiteX368" fmla="*/ 2642806 w 3024845"/>
                <a:gd name="connsiteY368" fmla="*/ 667989 h 1059043"/>
                <a:gd name="connsiteX369" fmla="*/ 2642806 w 3024845"/>
                <a:gd name="connsiteY369" fmla="*/ 672313 h 1059043"/>
                <a:gd name="connsiteX370" fmla="*/ 2667126 w 3024845"/>
                <a:gd name="connsiteY370" fmla="*/ 672313 h 1059043"/>
                <a:gd name="connsiteX371" fmla="*/ 2667126 w 3024845"/>
                <a:gd name="connsiteY371" fmla="*/ 659342 h 1059043"/>
                <a:gd name="connsiteX372" fmla="*/ 2695500 w 3024845"/>
                <a:gd name="connsiteY372" fmla="*/ 659342 h 1059043"/>
                <a:gd name="connsiteX373" fmla="*/ 2707660 w 3024845"/>
                <a:gd name="connsiteY373" fmla="*/ 655018 h 1059043"/>
                <a:gd name="connsiteX374" fmla="*/ 2727927 w 3024845"/>
                <a:gd name="connsiteY374" fmla="*/ 659342 h 1059043"/>
                <a:gd name="connsiteX375" fmla="*/ 2727927 w 3024845"/>
                <a:gd name="connsiteY375" fmla="*/ 642048 h 1059043"/>
                <a:gd name="connsiteX376" fmla="*/ 2736034 w 3024845"/>
                <a:gd name="connsiteY376" fmla="*/ 642048 h 1059043"/>
                <a:gd name="connsiteX377" fmla="*/ 2736034 w 3024845"/>
                <a:gd name="connsiteY377" fmla="*/ 629077 h 1059043"/>
                <a:gd name="connsiteX378" fmla="*/ 2792781 w 3024845"/>
                <a:gd name="connsiteY378" fmla="*/ 629077 h 1059043"/>
                <a:gd name="connsiteX379" fmla="*/ 2792781 w 3024845"/>
                <a:gd name="connsiteY379" fmla="*/ 598812 h 1059043"/>
                <a:gd name="connsiteX380" fmla="*/ 2811021 w 3024845"/>
                <a:gd name="connsiteY380" fmla="*/ 598812 h 1059043"/>
                <a:gd name="connsiteX381" fmla="*/ 2811021 w 3024845"/>
                <a:gd name="connsiteY381" fmla="*/ 592327 h 1059043"/>
                <a:gd name="connsiteX382" fmla="*/ 2823181 w 3024845"/>
                <a:gd name="connsiteY382" fmla="*/ 592327 h 1059043"/>
                <a:gd name="connsiteX383" fmla="*/ 2823181 w 3024845"/>
                <a:gd name="connsiteY383" fmla="*/ 598812 h 1059043"/>
                <a:gd name="connsiteX384" fmla="*/ 2839395 w 3024845"/>
                <a:gd name="connsiteY384" fmla="*/ 598812 h 1059043"/>
                <a:gd name="connsiteX385" fmla="*/ 2839395 w 3024845"/>
                <a:gd name="connsiteY385" fmla="*/ 648533 h 1059043"/>
                <a:gd name="connsiteX386" fmla="*/ 2871822 w 3024845"/>
                <a:gd name="connsiteY386" fmla="*/ 648533 h 1059043"/>
                <a:gd name="connsiteX387" fmla="*/ 2871822 w 3024845"/>
                <a:gd name="connsiteY387" fmla="*/ 622592 h 1059043"/>
                <a:gd name="connsiteX388" fmla="*/ 2910329 w 3024845"/>
                <a:gd name="connsiteY388" fmla="*/ 622592 h 1059043"/>
                <a:gd name="connsiteX389" fmla="*/ 2910329 w 3024845"/>
                <a:gd name="connsiteY389" fmla="*/ 592327 h 1059043"/>
                <a:gd name="connsiteX390" fmla="*/ 2958970 w 3024845"/>
                <a:gd name="connsiteY390" fmla="*/ 592327 h 1059043"/>
                <a:gd name="connsiteX391" fmla="*/ 2958970 w 3024845"/>
                <a:gd name="connsiteY391" fmla="*/ 703483 h 1059043"/>
                <a:gd name="connsiteX392" fmla="*/ 2958970 w 3024845"/>
                <a:gd name="connsiteY392" fmla="*/ 717262 h 1059043"/>
                <a:gd name="connsiteX393" fmla="*/ 3024845 w 3024845"/>
                <a:gd name="connsiteY393" fmla="*/ 717262 h 1059043"/>
                <a:gd name="connsiteX394" fmla="*/ 3024845 w 3024845"/>
                <a:gd name="connsiteY394" fmla="*/ 1059043 h 1059043"/>
                <a:gd name="connsiteX395" fmla="*/ 2054 w 3024845"/>
                <a:gd name="connsiteY395" fmla="*/ 1056710 h 1059043"/>
                <a:gd name="connsiteX396" fmla="*/ 0 w 3024845"/>
                <a:gd name="connsiteY396" fmla="*/ 622592 h 1059043"/>
                <a:gd name="connsiteX397" fmla="*/ 20267 w 3024845"/>
                <a:gd name="connsiteY397" fmla="*/ 622592 h 1059043"/>
                <a:gd name="connsiteX398" fmla="*/ 20774 w 3024845"/>
                <a:gd name="connsiteY398" fmla="*/ 621511 h 1059043"/>
                <a:gd name="connsiteX399" fmla="*/ 24320 w 3024845"/>
                <a:gd name="connsiteY399" fmla="*/ 613945 h 1059043"/>
                <a:gd name="connsiteX400" fmla="*/ 26094 w 3024845"/>
                <a:gd name="connsiteY400" fmla="*/ 614215 h 1059043"/>
                <a:gd name="connsiteX401" fmla="*/ 38507 w 3024845"/>
                <a:gd name="connsiteY401" fmla="*/ 616106 h 1059043"/>
                <a:gd name="connsiteX402" fmla="*/ 39014 w 3024845"/>
                <a:gd name="connsiteY402" fmla="*/ 617458 h 1059043"/>
                <a:gd name="connsiteX403" fmla="*/ 42560 w 3024845"/>
                <a:gd name="connsiteY403" fmla="*/ 626915 h 1059043"/>
                <a:gd name="connsiteX404" fmla="*/ 68907 w 3024845"/>
                <a:gd name="connsiteY404" fmla="*/ 629077 h 1059043"/>
                <a:gd name="connsiteX405" fmla="*/ 68907 w 3024845"/>
                <a:gd name="connsiteY405" fmla="*/ 505856 h 1059043"/>
                <a:gd name="connsiteX406" fmla="*/ 70934 w 3024845"/>
                <a:gd name="connsiteY406" fmla="*/ 505856 h 1059043"/>
                <a:gd name="connsiteX407" fmla="*/ 85121 w 3024845"/>
                <a:gd name="connsiteY407" fmla="*/ 505856 h 1059043"/>
                <a:gd name="connsiteX408" fmla="*/ 85121 w 3024845"/>
                <a:gd name="connsiteY408" fmla="*/ 369664 h 1059043"/>
                <a:gd name="connsiteX409" fmla="*/ 86894 w 3024845"/>
                <a:gd name="connsiteY409" fmla="*/ 369664 h 1059043"/>
                <a:gd name="connsiteX410" fmla="*/ 99308 w 3024845"/>
                <a:gd name="connsiteY410" fmla="*/ 369664 h 1059043"/>
                <a:gd name="connsiteX411" fmla="*/ 99308 w 3024845"/>
                <a:gd name="connsiteY411" fmla="*/ 255090 h 1059043"/>
                <a:gd name="connsiteX412" fmla="*/ 103361 w 3024845"/>
                <a:gd name="connsiteY412" fmla="*/ 226986 h 1059043"/>
                <a:gd name="connsiteX413" fmla="*/ 105388 w 3024845"/>
                <a:gd name="connsiteY413" fmla="*/ 226986 h 1059043"/>
                <a:gd name="connsiteX414" fmla="*/ 119575 w 3024845"/>
                <a:gd name="connsiteY414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14016 h 1059043"/>
                <a:gd name="connsiteX328" fmla="*/ 2168560 w 3024845"/>
                <a:gd name="connsiteY328" fmla="*/ 235634 h 1059043"/>
                <a:gd name="connsiteX329" fmla="*/ 2182747 w 3024845"/>
                <a:gd name="connsiteY329" fmla="*/ 252928 h 1059043"/>
                <a:gd name="connsiteX330" fmla="*/ 2180720 w 3024845"/>
                <a:gd name="connsiteY330" fmla="*/ 555577 h 1059043"/>
                <a:gd name="connsiteX331" fmla="*/ 2245574 w 3024845"/>
                <a:gd name="connsiteY331" fmla="*/ 555577 h 1059043"/>
                <a:gd name="connsiteX332" fmla="*/ 2245574 w 3024845"/>
                <a:gd name="connsiteY332" fmla="*/ 631239 h 1059043"/>
                <a:gd name="connsiteX333" fmla="*/ 2253681 w 3024845"/>
                <a:gd name="connsiteY333" fmla="*/ 631239 h 1059043"/>
                <a:gd name="connsiteX334" fmla="*/ 2255708 w 3024845"/>
                <a:gd name="connsiteY334" fmla="*/ 624754 h 1059043"/>
                <a:gd name="connsiteX335" fmla="*/ 2261788 w 3024845"/>
                <a:gd name="connsiteY335" fmla="*/ 624754 h 1059043"/>
                <a:gd name="connsiteX336" fmla="*/ 2263815 w 3024845"/>
                <a:gd name="connsiteY336" fmla="*/ 633401 h 1059043"/>
                <a:gd name="connsiteX337" fmla="*/ 2275975 w 3024845"/>
                <a:gd name="connsiteY337" fmla="*/ 633401 h 1059043"/>
                <a:gd name="connsiteX338" fmla="*/ 2275975 w 3024845"/>
                <a:gd name="connsiteY338" fmla="*/ 626915 h 1059043"/>
                <a:gd name="connsiteX339" fmla="*/ 2298268 w 3024845"/>
                <a:gd name="connsiteY339" fmla="*/ 626915 h 1059043"/>
                <a:gd name="connsiteX340" fmla="*/ 2298268 w 3024845"/>
                <a:gd name="connsiteY340" fmla="*/ 633401 h 1059043"/>
                <a:gd name="connsiteX341" fmla="*/ 2318535 w 3024845"/>
                <a:gd name="connsiteY341" fmla="*/ 633401 h 1059043"/>
                <a:gd name="connsiteX342" fmla="*/ 2318535 w 3024845"/>
                <a:gd name="connsiteY342" fmla="*/ 678798 h 1059043"/>
                <a:gd name="connsiteX343" fmla="*/ 2332722 w 3024845"/>
                <a:gd name="connsiteY343" fmla="*/ 678798 h 1059043"/>
                <a:gd name="connsiteX344" fmla="*/ 2332722 w 3024845"/>
                <a:gd name="connsiteY344" fmla="*/ 665827 h 1059043"/>
                <a:gd name="connsiteX345" fmla="*/ 2348936 w 3024845"/>
                <a:gd name="connsiteY345" fmla="*/ 665827 h 1059043"/>
                <a:gd name="connsiteX346" fmla="*/ 2348936 w 3024845"/>
                <a:gd name="connsiteY346" fmla="*/ 486400 h 1059043"/>
                <a:gd name="connsiteX347" fmla="*/ 2355016 w 3024845"/>
                <a:gd name="connsiteY347" fmla="*/ 479914 h 1059043"/>
                <a:gd name="connsiteX348" fmla="*/ 2427977 w 3024845"/>
                <a:gd name="connsiteY348" fmla="*/ 479914 h 1059043"/>
                <a:gd name="connsiteX349" fmla="*/ 2427977 w 3024845"/>
                <a:gd name="connsiteY349" fmla="*/ 488562 h 1059043"/>
                <a:gd name="connsiteX350" fmla="*/ 2438110 w 3024845"/>
                <a:gd name="connsiteY350" fmla="*/ 488562 h 1059043"/>
                <a:gd name="connsiteX351" fmla="*/ 2438110 w 3024845"/>
                <a:gd name="connsiteY351" fmla="*/ 603136 h 1059043"/>
                <a:gd name="connsiteX352" fmla="*/ 2460404 w 3024845"/>
                <a:gd name="connsiteY352" fmla="*/ 603136 h 1059043"/>
                <a:gd name="connsiteX353" fmla="*/ 2460404 w 3024845"/>
                <a:gd name="connsiteY353" fmla="*/ 536121 h 1059043"/>
                <a:gd name="connsiteX354" fmla="*/ 2486751 w 3024845"/>
                <a:gd name="connsiteY354" fmla="*/ 536121 h 1059043"/>
                <a:gd name="connsiteX355" fmla="*/ 2490804 w 3024845"/>
                <a:gd name="connsiteY355" fmla="*/ 531797 h 1059043"/>
                <a:gd name="connsiteX356" fmla="*/ 2498911 w 3024845"/>
                <a:gd name="connsiteY356" fmla="*/ 531797 h 1059043"/>
                <a:gd name="connsiteX357" fmla="*/ 2502964 w 3024845"/>
                <a:gd name="connsiteY357" fmla="*/ 536121 h 1059043"/>
                <a:gd name="connsiteX358" fmla="*/ 2525258 w 3024845"/>
                <a:gd name="connsiteY358" fmla="*/ 536121 h 1059043"/>
                <a:gd name="connsiteX359" fmla="*/ 2525258 w 3024845"/>
                <a:gd name="connsiteY359" fmla="*/ 419385 h 1059043"/>
                <a:gd name="connsiteX360" fmla="*/ 2582005 w 3024845"/>
                <a:gd name="connsiteY360" fmla="*/ 408576 h 1059043"/>
                <a:gd name="connsiteX361" fmla="*/ 2582005 w 3024845"/>
                <a:gd name="connsiteY361" fmla="*/ 409657 h 1059043"/>
                <a:gd name="connsiteX362" fmla="*/ 2582005 w 3024845"/>
                <a:gd name="connsiteY362" fmla="*/ 417223 h 1059043"/>
                <a:gd name="connsiteX363" fmla="*/ 2608352 w 3024845"/>
                <a:gd name="connsiteY363" fmla="*/ 417223 h 1059043"/>
                <a:gd name="connsiteX364" fmla="*/ 2608352 w 3024845"/>
                <a:gd name="connsiteY364" fmla="*/ 672313 h 1059043"/>
                <a:gd name="connsiteX365" fmla="*/ 2630646 w 3024845"/>
                <a:gd name="connsiteY365" fmla="*/ 672313 h 1059043"/>
                <a:gd name="connsiteX366" fmla="*/ 2630646 w 3024845"/>
                <a:gd name="connsiteY366" fmla="*/ 667989 h 1059043"/>
                <a:gd name="connsiteX367" fmla="*/ 2642806 w 3024845"/>
                <a:gd name="connsiteY367" fmla="*/ 667989 h 1059043"/>
                <a:gd name="connsiteX368" fmla="*/ 2642806 w 3024845"/>
                <a:gd name="connsiteY368" fmla="*/ 672313 h 1059043"/>
                <a:gd name="connsiteX369" fmla="*/ 2667126 w 3024845"/>
                <a:gd name="connsiteY369" fmla="*/ 672313 h 1059043"/>
                <a:gd name="connsiteX370" fmla="*/ 2667126 w 3024845"/>
                <a:gd name="connsiteY370" fmla="*/ 659342 h 1059043"/>
                <a:gd name="connsiteX371" fmla="*/ 2695500 w 3024845"/>
                <a:gd name="connsiteY371" fmla="*/ 659342 h 1059043"/>
                <a:gd name="connsiteX372" fmla="*/ 2707660 w 3024845"/>
                <a:gd name="connsiteY372" fmla="*/ 655018 h 1059043"/>
                <a:gd name="connsiteX373" fmla="*/ 2727927 w 3024845"/>
                <a:gd name="connsiteY373" fmla="*/ 659342 h 1059043"/>
                <a:gd name="connsiteX374" fmla="*/ 2727927 w 3024845"/>
                <a:gd name="connsiteY374" fmla="*/ 642048 h 1059043"/>
                <a:gd name="connsiteX375" fmla="*/ 2736034 w 3024845"/>
                <a:gd name="connsiteY375" fmla="*/ 642048 h 1059043"/>
                <a:gd name="connsiteX376" fmla="*/ 2736034 w 3024845"/>
                <a:gd name="connsiteY376" fmla="*/ 629077 h 1059043"/>
                <a:gd name="connsiteX377" fmla="*/ 2792781 w 3024845"/>
                <a:gd name="connsiteY377" fmla="*/ 629077 h 1059043"/>
                <a:gd name="connsiteX378" fmla="*/ 2792781 w 3024845"/>
                <a:gd name="connsiteY378" fmla="*/ 598812 h 1059043"/>
                <a:gd name="connsiteX379" fmla="*/ 2811021 w 3024845"/>
                <a:gd name="connsiteY379" fmla="*/ 598812 h 1059043"/>
                <a:gd name="connsiteX380" fmla="*/ 2811021 w 3024845"/>
                <a:gd name="connsiteY380" fmla="*/ 592327 h 1059043"/>
                <a:gd name="connsiteX381" fmla="*/ 2823181 w 3024845"/>
                <a:gd name="connsiteY381" fmla="*/ 592327 h 1059043"/>
                <a:gd name="connsiteX382" fmla="*/ 2823181 w 3024845"/>
                <a:gd name="connsiteY382" fmla="*/ 598812 h 1059043"/>
                <a:gd name="connsiteX383" fmla="*/ 2839395 w 3024845"/>
                <a:gd name="connsiteY383" fmla="*/ 598812 h 1059043"/>
                <a:gd name="connsiteX384" fmla="*/ 2839395 w 3024845"/>
                <a:gd name="connsiteY384" fmla="*/ 648533 h 1059043"/>
                <a:gd name="connsiteX385" fmla="*/ 2871822 w 3024845"/>
                <a:gd name="connsiteY385" fmla="*/ 648533 h 1059043"/>
                <a:gd name="connsiteX386" fmla="*/ 2871822 w 3024845"/>
                <a:gd name="connsiteY386" fmla="*/ 622592 h 1059043"/>
                <a:gd name="connsiteX387" fmla="*/ 2910329 w 3024845"/>
                <a:gd name="connsiteY387" fmla="*/ 622592 h 1059043"/>
                <a:gd name="connsiteX388" fmla="*/ 2910329 w 3024845"/>
                <a:gd name="connsiteY388" fmla="*/ 592327 h 1059043"/>
                <a:gd name="connsiteX389" fmla="*/ 2958970 w 3024845"/>
                <a:gd name="connsiteY389" fmla="*/ 592327 h 1059043"/>
                <a:gd name="connsiteX390" fmla="*/ 2958970 w 3024845"/>
                <a:gd name="connsiteY390" fmla="*/ 703483 h 1059043"/>
                <a:gd name="connsiteX391" fmla="*/ 2958970 w 3024845"/>
                <a:gd name="connsiteY391" fmla="*/ 717262 h 1059043"/>
                <a:gd name="connsiteX392" fmla="*/ 3024845 w 3024845"/>
                <a:gd name="connsiteY392" fmla="*/ 717262 h 1059043"/>
                <a:gd name="connsiteX393" fmla="*/ 3024845 w 3024845"/>
                <a:gd name="connsiteY393" fmla="*/ 1059043 h 1059043"/>
                <a:gd name="connsiteX394" fmla="*/ 2054 w 3024845"/>
                <a:gd name="connsiteY394" fmla="*/ 1056710 h 1059043"/>
                <a:gd name="connsiteX395" fmla="*/ 0 w 3024845"/>
                <a:gd name="connsiteY395" fmla="*/ 622592 h 1059043"/>
                <a:gd name="connsiteX396" fmla="*/ 20267 w 3024845"/>
                <a:gd name="connsiteY396" fmla="*/ 622592 h 1059043"/>
                <a:gd name="connsiteX397" fmla="*/ 20774 w 3024845"/>
                <a:gd name="connsiteY397" fmla="*/ 621511 h 1059043"/>
                <a:gd name="connsiteX398" fmla="*/ 24320 w 3024845"/>
                <a:gd name="connsiteY398" fmla="*/ 613945 h 1059043"/>
                <a:gd name="connsiteX399" fmla="*/ 26094 w 3024845"/>
                <a:gd name="connsiteY399" fmla="*/ 614215 h 1059043"/>
                <a:gd name="connsiteX400" fmla="*/ 38507 w 3024845"/>
                <a:gd name="connsiteY400" fmla="*/ 616106 h 1059043"/>
                <a:gd name="connsiteX401" fmla="*/ 39014 w 3024845"/>
                <a:gd name="connsiteY401" fmla="*/ 617458 h 1059043"/>
                <a:gd name="connsiteX402" fmla="*/ 42560 w 3024845"/>
                <a:gd name="connsiteY402" fmla="*/ 626915 h 1059043"/>
                <a:gd name="connsiteX403" fmla="*/ 68907 w 3024845"/>
                <a:gd name="connsiteY403" fmla="*/ 629077 h 1059043"/>
                <a:gd name="connsiteX404" fmla="*/ 68907 w 3024845"/>
                <a:gd name="connsiteY404" fmla="*/ 505856 h 1059043"/>
                <a:gd name="connsiteX405" fmla="*/ 70934 w 3024845"/>
                <a:gd name="connsiteY405" fmla="*/ 505856 h 1059043"/>
                <a:gd name="connsiteX406" fmla="*/ 85121 w 3024845"/>
                <a:gd name="connsiteY406" fmla="*/ 505856 h 1059043"/>
                <a:gd name="connsiteX407" fmla="*/ 85121 w 3024845"/>
                <a:gd name="connsiteY407" fmla="*/ 369664 h 1059043"/>
                <a:gd name="connsiteX408" fmla="*/ 86894 w 3024845"/>
                <a:gd name="connsiteY408" fmla="*/ 369664 h 1059043"/>
                <a:gd name="connsiteX409" fmla="*/ 99308 w 3024845"/>
                <a:gd name="connsiteY409" fmla="*/ 369664 h 1059043"/>
                <a:gd name="connsiteX410" fmla="*/ 99308 w 3024845"/>
                <a:gd name="connsiteY410" fmla="*/ 255090 h 1059043"/>
                <a:gd name="connsiteX411" fmla="*/ 103361 w 3024845"/>
                <a:gd name="connsiteY411" fmla="*/ 226986 h 1059043"/>
                <a:gd name="connsiteX412" fmla="*/ 105388 w 3024845"/>
                <a:gd name="connsiteY412" fmla="*/ 226986 h 1059043"/>
                <a:gd name="connsiteX413" fmla="*/ 119575 w 3024845"/>
                <a:gd name="connsiteY413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14016 h 1059043"/>
                <a:gd name="connsiteX328" fmla="*/ 2168560 w 3024845"/>
                <a:gd name="connsiteY328" fmla="*/ 235634 h 1059043"/>
                <a:gd name="connsiteX329" fmla="*/ 2180720 w 3024845"/>
                <a:gd name="connsiteY329" fmla="*/ 555577 h 1059043"/>
                <a:gd name="connsiteX330" fmla="*/ 2245574 w 3024845"/>
                <a:gd name="connsiteY330" fmla="*/ 555577 h 1059043"/>
                <a:gd name="connsiteX331" fmla="*/ 2245574 w 3024845"/>
                <a:gd name="connsiteY331" fmla="*/ 631239 h 1059043"/>
                <a:gd name="connsiteX332" fmla="*/ 2253681 w 3024845"/>
                <a:gd name="connsiteY332" fmla="*/ 631239 h 1059043"/>
                <a:gd name="connsiteX333" fmla="*/ 2255708 w 3024845"/>
                <a:gd name="connsiteY333" fmla="*/ 624754 h 1059043"/>
                <a:gd name="connsiteX334" fmla="*/ 2261788 w 3024845"/>
                <a:gd name="connsiteY334" fmla="*/ 624754 h 1059043"/>
                <a:gd name="connsiteX335" fmla="*/ 2263815 w 3024845"/>
                <a:gd name="connsiteY335" fmla="*/ 633401 h 1059043"/>
                <a:gd name="connsiteX336" fmla="*/ 2275975 w 3024845"/>
                <a:gd name="connsiteY336" fmla="*/ 633401 h 1059043"/>
                <a:gd name="connsiteX337" fmla="*/ 2275975 w 3024845"/>
                <a:gd name="connsiteY337" fmla="*/ 626915 h 1059043"/>
                <a:gd name="connsiteX338" fmla="*/ 2298268 w 3024845"/>
                <a:gd name="connsiteY338" fmla="*/ 626915 h 1059043"/>
                <a:gd name="connsiteX339" fmla="*/ 2298268 w 3024845"/>
                <a:gd name="connsiteY339" fmla="*/ 633401 h 1059043"/>
                <a:gd name="connsiteX340" fmla="*/ 2318535 w 3024845"/>
                <a:gd name="connsiteY340" fmla="*/ 633401 h 1059043"/>
                <a:gd name="connsiteX341" fmla="*/ 2318535 w 3024845"/>
                <a:gd name="connsiteY341" fmla="*/ 678798 h 1059043"/>
                <a:gd name="connsiteX342" fmla="*/ 2332722 w 3024845"/>
                <a:gd name="connsiteY342" fmla="*/ 678798 h 1059043"/>
                <a:gd name="connsiteX343" fmla="*/ 2332722 w 3024845"/>
                <a:gd name="connsiteY343" fmla="*/ 665827 h 1059043"/>
                <a:gd name="connsiteX344" fmla="*/ 2348936 w 3024845"/>
                <a:gd name="connsiteY344" fmla="*/ 665827 h 1059043"/>
                <a:gd name="connsiteX345" fmla="*/ 2348936 w 3024845"/>
                <a:gd name="connsiteY345" fmla="*/ 486400 h 1059043"/>
                <a:gd name="connsiteX346" fmla="*/ 2355016 w 3024845"/>
                <a:gd name="connsiteY346" fmla="*/ 479914 h 1059043"/>
                <a:gd name="connsiteX347" fmla="*/ 2427977 w 3024845"/>
                <a:gd name="connsiteY347" fmla="*/ 479914 h 1059043"/>
                <a:gd name="connsiteX348" fmla="*/ 2427977 w 3024845"/>
                <a:gd name="connsiteY348" fmla="*/ 488562 h 1059043"/>
                <a:gd name="connsiteX349" fmla="*/ 2438110 w 3024845"/>
                <a:gd name="connsiteY349" fmla="*/ 488562 h 1059043"/>
                <a:gd name="connsiteX350" fmla="*/ 2438110 w 3024845"/>
                <a:gd name="connsiteY350" fmla="*/ 603136 h 1059043"/>
                <a:gd name="connsiteX351" fmla="*/ 2460404 w 3024845"/>
                <a:gd name="connsiteY351" fmla="*/ 603136 h 1059043"/>
                <a:gd name="connsiteX352" fmla="*/ 2460404 w 3024845"/>
                <a:gd name="connsiteY352" fmla="*/ 536121 h 1059043"/>
                <a:gd name="connsiteX353" fmla="*/ 2486751 w 3024845"/>
                <a:gd name="connsiteY353" fmla="*/ 536121 h 1059043"/>
                <a:gd name="connsiteX354" fmla="*/ 2490804 w 3024845"/>
                <a:gd name="connsiteY354" fmla="*/ 531797 h 1059043"/>
                <a:gd name="connsiteX355" fmla="*/ 2498911 w 3024845"/>
                <a:gd name="connsiteY355" fmla="*/ 531797 h 1059043"/>
                <a:gd name="connsiteX356" fmla="*/ 2502964 w 3024845"/>
                <a:gd name="connsiteY356" fmla="*/ 536121 h 1059043"/>
                <a:gd name="connsiteX357" fmla="*/ 2525258 w 3024845"/>
                <a:gd name="connsiteY357" fmla="*/ 536121 h 1059043"/>
                <a:gd name="connsiteX358" fmla="*/ 2525258 w 3024845"/>
                <a:gd name="connsiteY358" fmla="*/ 419385 h 1059043"/>
                <a:gd name="connsiteX359" fmla="*/ 2582005 w 3024845"/>
                <a:gd name="connsiteY359" fmla="*/ 408576 h 1059043"/>
                <a:gd name="connsiteX360" fmla="*/ 2582005 w 3024845"/>
                <a:gd name="connsiteY360" fmla="*/ 409657 h 1059043"/>
                <a:gd name="connsiteX361" fmla="*/ 2582005 w 3024845"/>
                <a:gd name="connsiteY361" fmla="*/ 417223 h 1059043"/>
                <a:gd name="connsiteX362" fmla="*/ 2608352 w 3024845"/>
                <a:gd name="connsiteY362" fmla="*/ 417223 h 1059043"/>
                <a:gd name="connsiteX363" fmla="*/ 2608352 w 3024845"/>
                <a:gd name="connsiteY363" fmla="*/ 672313 h 1059043"/>
                <a:gd name="connsiteX364" fmla="*/ 2630646 w 3024845"/>
                <a:gd name="connsiteY364" fmla="*/ 672313 h 1059043"/>
                <a:gd name="connsiteX365" fmla="*/ 2630646 w 3024845"/>
                <a:gd name="connsiteY365" fmla="*/ 667989 h 1059043"/>
                <a:gd name="connsiteX366" fmla="*/ 2642806 w 3024845"/>
                <a:gd name="connsiteY366" fmla="*/ 667989 h 1059043"/>
                <a:gd name="connsiteX367" fmla="*/ 2642806 w 3024845"/>
                <a:gd name="connsiteY367" fmla="*/ 672313 h 1059043"/>
                <a:gd name="connsiteX368" fmla="*/ 2667126 w 3024845"/>
                <a:gd name="connsiteY368" fmla="*/ 672313 h 1059043"/>
                <a:gd name="connsiteX369" fmla="*/ 2667126 w 3024845"/>
                <a:gd name="connsiteY369" fmla="*/ 659342 h 1059043"/>
                <a:gd name="connsiteX370" fmla="*/ 2695500 w 3024845"/>
                <a:gd name="connsiteY370" fmla="*/ 659342 h 1059043"/>
                <a:gd name="connsiteX371" fmla="*/ 2707660 w 3024845"/>
                <a:gd name="connsiteY371" fmla="*/ 655018 h 1059043"/>
                <a:gd name="connsiteX372" fmla="*/ 2727927 w 3024845"/>
                <a:gd name="connsiteY372" fmla="*/ 659342 h 1059043"/>
                <a:gd name="connsiteX373" fmla="*/ 2727927 w 3024845"/>
                <a:gd name="connsiteY373" fmla="*/ 642048 h 1059043"/>
                <a:gd name="connsiteX374" fmla="*/ 2736034 w 3024845"/>
                <a:gd name="connsiteY374" fmla="*/ 642048 h 1059043"/>
                <a:gd name="connsiteX375" fmla="*/ 2736034 w 3024845"/>
                <a:gd name="connsiteY375" fmla="*/ 629077 h 1059043"/>
                <a:gd name="connsiteX376" fmla="*/ 2792781 w 3024845"/>
                <a:gd name="connsiteY376" fmla="*/ 629077 h 1059043"/>
                <a:gd name="connsiteX377" fmla="*/ 2792781 w 3024845"/>
                <a:gd name="connsiteY377" fmla="*/ 598812 h 1059043"/>
                <a:gd name="connsiteX378" fmla="*/ 2811021 w 3024845"/>
                <a:gd name="connsiteY378" fmla="*/ 598812 h 1059043"/>
                <a:gd name="connsiteX379" fmla="*/ 2811021 w 3024845"/>
                <a:gd name="connsiteY379" fmla="*/ 592327 h 1059043"/>
                <a:gd name="connsiteX380" fmla="*/ 2823181 w 3024845"/>
                <a:gd name="connsiteY380" fmla="*/ 592327 h 1059043"/>
                <a:gd name="connsiteX381" fmla="*/ 2823181 w 3024845"/>
                <a:gd name="connsiteY381" fmla="*/ 598812 h 1059043"/>
                <a:gd name="connsiteX382" fmla="*/ 2839395 w 3024845"/>
                <a:gd name="connsiteY382" fmla="*/ 598812 h 1059043"/>
                <a:gd name="connsiteX383" fmla="*/ 2839395 w 3024845"/>
                <a:gd name="connsiteY383" fmla="*/ 648533 h 1059043"/>
                <a:gd name="connsiteX384" fmla="*/ 2871822 w 3024845"/>
                <a:gd name="connsiteY384" fmla="*/ 648533 h 1059043"/>
                <a:gd name="connsiteX385" fmla="*/ 2871822 w 3024845"/>
                <a:gd name="connsiteY385" fmla="*/ 622592 h 1059043"/>
                <a:gd name="connsiteX386" fmla="*/ 2910329 w 3024845"/>
                <a:gd name="connsiteY386" fmla="*/ 622592 h 1059043"/>
                <a:gd name="connsiteX387" fmla="*/ 2910329 w 3024845"/>
                <a:gd name="connsiteY387" fmla="*/ 592327 h 1059043"/>
                <a:gd name="connsiteX388" fmla="*/ 2958970 w 3024845"/>
                <a:gd name="connsiteY388" fmla="*/ 592327 h 1059043"/>
                <a:gd name="connsiteX389" fmla="*/ 2958970 w 3024845"/>
                <a:gd name="connsiteY389" fmla="*/ 703483 h 1059043"/>
                <a:gd name="connsiteX390" fmla="*/ 2958970 w 3024845"/>
                <a:gd name="connsiteY390" fmla="*/ 717262 h 1059043"/>
                <a:gd name="connsiteX391" fmla="*/ 3024845 w 3024845"/>
                <a:gd name="connsiteY391" fmla="*/ 717262 h 1059043"/>
                <a:gd name="connsiteX392" fmla="*/ 3024845 w 3024845"/>
                <a:gd name="connsiteY392" fmla="*/ 1059043 h 1059043"/>
                <a:gd name="connsiteX393" fmla="*/ 2054 w 3024845"/>
                <a:gd name="connsiteY393" fmla="*/ 1056710 h 1059043"/>
                <a:gd name="connsiteX394" fmla="*/ 0 w 3024845"/>
                <a:gd name="connsiteY394" fmla="*/ 622592 h 1059043"/>
                <a:gd name="connsiteX395" fmla="*/ 20267 w 3024845"/>
                <a:gd name="connsiteY395" fmla="*/ 622592 h 1059043"/>
                <a:gd name="connsiteX396" fmla="*/ 20774 w 3024845"/>
                <a:gd name="connsiteY396" fmla="*/ 621511 h 1059043"/>
                <a:gd name="connsiteX397" fmla="*/ 24320 w 3024845"/>
                <a:gd name="connsiteY397" fmla="*/ 613945 h 1059043"/>
                <a:gd name="connsiteX398" fmla="*/ 26094 w 3024845"/>
                <a:gd name="connsiteY398" fmla="*/ 614215 h 1059043"/>
                <a:gd name="connsiteX399" fmla="*/ 38507 w 3024845"/>
                <a:gd name="connsiteY399" fmla="*/ 616106 h 1059043"/>
                <a:gd name="connsiteX400" fmla="*/ 39014 w 3024845"/>
                <a:gd name="connsiteY400" fmla="*/ 617458 h 1059043"/>
                <a:gd name="connsiteX401" fmla="*/ 42560 w 3024845"/>
                <a:gd name="connsiteY401" fmla="*/ 626915 h 1059043"/>
                <a:gd name="connsiteX402" fmla="*/ 68907 w 3024845"/>
                <a:gd name="connsiteY402" fmla="*/ 629077 h 1059043"/>
                <a:gd name="connsiteX403" fmla="*/ 68907 w 3024845"/>
                <a:gd name="connsiteY403" fmla="*/ 505856 h 1059043"/>
                <a:gd name="connsiteX404" fmla="*/ 70934 w 3024845"/>
                <a:gd name="connsiteY404" fmla="*/ 505856 h 1059043"/>
                <a:gd name="connsiteX405" fmla="*/ 85121 w 3024845"/>
                <a:gd name="connsiteY405" fmla="*/ 505856 h 1059043"/>
                <a:gd name="connsiteX406" fmla="*/ 85121 w 3024845"/>
                <a:gd name="connsiteY406" fmla="*/ 369664 h 1059043"/>
                <a:gd name="connsiteX407" fmla="*/ 86894 w 3024845"/>
                <a:gd name="connsiteY407" fmla="*/ 369664 h 1059043"/>
                <a:gd name="connsiteX408" fmla="*/ 99308 w 3024845"/>
                <a:gd name="connsiteY408" fmla="*/ 369664 h 1059043"/>
                <a:gd name="connsiteX409" fmla="*/ 99308 w 3024845"/>
                <a:gd name="connsiteY409" fmla="*/ 255090 h 1059043"/>
                <a:gd name="connsiteX410" fmla="*/ 103361 w 3024845"/>
                <a:gd name="connsiteY410" fmla="*/ 226986 h 1059043"/>
                <a:gd name="connsiteX411" fmla="*/ 105388 w 3024845"/>
                <a:gd name="connsiteY411" fmla="*/ 226986 h 1059043"/>
                <a:gd name="connsiteX412" fmla="*/ 119575 w 3024845"/>
                <a:gd name="connsiteY412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68560 w 3024845"/>
                <a:gd name="connsiteY327" fmla="*/ 235634 h 1059043"/>
                <a:gd name="connsiteX328" fmla="*/ 2180720 w 3024845"/>
                <a:gd name="connsiteY328" fmla="*/ 555577 h 1059043"/>
                <a:gd name="connsiteX329" fmla="*/ 2245574 w 3024845"/>
                <a:gd name="connsiteY329" fmla="*/ 555577 h 1059043"/>
                <a:gd name="connsiteX330" fmla="*/ 2245574 w 3024845"/>
                <a:gd name="connsiteY330" fmla="*/ 631239 h 1059043"/>
                <a:gd name="connsiteX331" fmla="*/ 2253681 w 3024845"/>
                <a:gd name="connsiteY331" fmla="*/ 631239 h 1059043"/>
                <a:gd name="connsiteX332" fmla="*/ 2255708 w 3024845"/>
                <a:gd name="connsiteY332" fmla="*/ 624754 h 1059043"/>
                <a:gd name="connsiteX333" fmla="*/ 2261788 w 3024845"/>
                <a:gd name="connsiteY333" fmla="*/ 624754 h 1059043"/>
                <a:gd name="connsiteX334" fmla="*/ 2263815 w 3024845"/>
                <a:gd name="connsiteY334" fmla="*/ 633401 h 1059043"/>
                <a:gd name="connsiteX335" fmla="*/ 2275975 w 3024845"/>
                <a:gd name="connsiteY335" fmla="*/ 633401 h 1059043"/>
                <a:gd name="connsiteX336" fmla="*/ 2275975 w 3024845"/>
                <a:gd name="connsiteY336" fmla="*/ 626915 h 1059043"/>
                <a:gd name="connsiteX337" fmla="*/ 2298268 w 3024845"/>
                <a:gd name="connsiteY337" fmla="*/ 626915 h 1059043"/>
                <a:gd name="connsiteX338" fmla="*/ 2298268 w 3024845"/>
                <a:gd name="connsiteY338" fmla="*/ 633401 h 1059043"/>
                <a:gd name="connsiteX339" fmla="*/ 2318535 w 3024845"/>
                <a:gd name="connsiteY339" fmla="*/ 633401 h 1059043"/>
                <a:gd name="connsiteX340" fmla="*/ 2318535 w 3024845"/>
                <a:gd name="connsiteY340" fmla="*/ 678798 h 1059043"/>
                <a:gd name="connsiteX341" fmla="*/ 2332722 w 3024845"/>
                <a:gd name="connsiteY341" fmla="*/ 678798 h 1059043"/>
                <a:gd name="connsiteX342" fmla="*/ 2332722 w 3024845"/>
                <a:gd name="connsiteY342" fmla="*/ 665827 h 1059043"/>
                <a:gd name="connsiteX343" fmla="*/ 2348936 w 3024845"/>
                <a:gd name="connsiteY343" fmla="*/ 665827 h 1059043"/>
                <a:gd name="connsiteX344" fmla="*/ 2348936 w 3024845"/>
                <a:gd name="connsiteY344" fmla="*/ 486400 h 1059043"/>
                <a:gd name="connsiteX345" fmla="*/ 2355016 w 3024845"/>
                <a:gd name="connsiteY345" fmla="*/ 479914 h 1059043"/>
                <a:gd name="connsiteX346" fmla="*/ 2427977 w 3024845"/>
                <a:gd name="connsiteY346" fmla="*/ 479914 h 1059043"/>
                <a:gd name="connsiteX347" fmla="*/ 2427977 w 3024845"/>
                <a:gd name="connsiteY347" fmla="*/ 488562 h 1059043"/>
                <a:gd name="connsiteX348" fmla="*/ 2438110 w 3024845"/>
                <a:gd name="connsiteY348" fmla="*/ 488562 h 1059043"/>
                <a:gd name="connsiteX349" fmla="*/ 2438110 w 3024845"/>
                <a:gd name="connsiteY349" fmla="*/ 603136 h 1059043"/>
                <a:gd name="connsiteX350" fmla="*/ 2460404 w 3024845"/>
                <a:gd name="connsiteY350" fmla="*/ 603136 h 1059043"/>
                <a:gd name="connsiteX351" fmla="*/ 2460404 w 3024845"/>
                <a:gd name="connsiteY351" fmla="*/ 536121 h 1059043"/>
                <a:gd name="connsiteX352" fmla="*/ 2486751 w 3024845"/>
                <a:gd name="connsiteY352" fmla="*/ 536121 h 1059043"/>
                <a:gd name="connsiteX353" fmla="*/ 2490804 w 3024845"/>
                <a:gd name="connsiteY353" fmla="*/ 531797 h 1059043"/>
                <a:gd name="connsiteX354" fmla="*/ 2498911 w 3024845"/>
                <a:gd name="connsiteY354" fmla="*/ 531797 h 1059043"/>
                <a:gd name="connsiteX355" fmla="*/ 2502964 w 3024845"/>
                <a:gd name="connsiteY355" fmla="*/ 536121 h 1059043"/>
                <a:gd name="connsiteX356" fmla="*/ 2525258 w 3024845"/>
                <a:gd name="connsiteY356" fmla="*/ 536121 h 1059043"/>
                <a:gd name="connsiteX357" fmla="*/ 2525258 w 3024845"/>
                <a:gd name="connsiteY357" fmla="*/ 419385 h 1059043"/>
                <a:gd name="connsiteX358" fmla="*/ 2582005 w 3024845"/>
                <a:gd name="connsiteY358" fmla="*/ 408576 h 1059043"/>
                <a:gd name="connsiteX359" fmla="*/ 2582005 w 3024845"/>
                <a:gd name="connsiteY359" fmla="*/ 409657 h 1059043"/>
                <a:gd name="connsiteX360" fmla="*/ 2582005 w 3024845"/>
                <a:gd name="connsiteY360" fmla="*/ 417223 h 1059043"/>
                <a:gd name="connsiteX361" fmla="*/ 2608352 w 3024845"/>
                <a:gd name="connsiteY361" fmla="*/ 417223 h 1059043"/>
                <a:gd name="connsiteX362" fmla="*/ 2608352 w 3024845"/>
                <a:gd name="connsiteY362" fmla="*/ 672313 h 1059043"/>
                <a:gd name="connsiteX363" fmla="*/ 2630646 w 3024845"/>
                <a:gd name="connsiteY363" fmla="*/ 672313 h 1059043"/>
                <a:gd name="connsiteX364" fmla="*/ 2630646 w 3024845"/>
                <a:gd name="connsiteY364" fmla="*/ 667989 h 1059043"/>
                <a:gd name="connsiteX365" fmla="*/ 2642806 w 3024845"/>
                <a:gd name="connsiteY365" fmla="*/ 667989 h 1059043"/>
                <a:gd name="connsiteX366" fmla="*/ 2642806 w 3024845"/>
                <a:gd name="connsiteY366" fmla="*/ 672313 h 1059043"/>
                <a:gd name="connsiteX367" fmla="*/ 2667126 w 3024845"/>
                <a:gd name="connsiteY367" fmla="*/ 672313 h 1059043"/>
                <a:gd name="connsiteX368" fmla="*/ 2667126 w 3024845"/>
                <a:gd name="connsiteY368" fmla="*/ 659342 h 1059043"/>
                <a:gd name="connsiteX369" fmla="*/ 2695500 w 3024845"/>
                <a:gd name="connsiteY369" fmla="*/ 659342 h 1059043"/>
                <a:gd name="connsiteX370" fmla="*/ 2707660 w 3024845"/>
                <a:gd name="connsiteY370" fmla="*/ 655018 h 1059043"/>
                <a:gd name="connsiteX371" fmla="*/ 2727927 w 3024845"/>
                <a:gd name="connsiteY371" fmla="*/ 659342 h 1059043"/>
                <a:gd name="connsiteX372" fmla="*/ 2727927 w 3024845"/>
                <a:gd name="connsiteY372" fmla="*/ 642048 h 1059043"/>
                <a:gd name="connsiteX373" fmla="*/ 2736034 w 3024845"/>
                <a:gd name="connsiteY373" fmla="*/ 642048 h 1059043"/>
                <a:gd name="connsiteX374" fmla="*/ 2736034 w 3024845"/>
                <a:gd name="connsiteY374" fmla="*/ 629077 h 1059043"/>
                <a:gd name="connsiteX375" fmla="*/ 2792781 w 3024845"/>
                <a:gd name="connsiteY375" fmla="*/ 629077 h 1059043"/>
                <a:gd name="connsiteX376" fmla="*/ 2792781 w 3024845"/>
                <a:gd name="connsiteY376" fmla="*/ 598812 h 1059043"/>
                <a:gd name="connsiteX377" fmla="*/ 2811021 w 3024845"/>
                <a:gd name="connsiteY377" fmla="*/ 598812 h 1059043"/>
                <a:gd name="connsiteX378" fmla="*/ 2811021 w 3024845"/>
                <a:gd name="connsiteY378" fmla="*/ 592327 h 1059043"/>
                <a:gd name="connsiteX379" fmla="*/ 2823181 w 3024845"/>
                <a:gd name="connsiteY379" fmla="*/ 592327 h 1059043"/>
                <a:gd name="connsiteX380" fmla="*/ 2823181 w 3024845"/>
                <a:gd name="connsiteY380" fmla="*/ 598812 h 1059043"/>
                <a:gd name="connsiteX381" fmla="*/ 2839395 w 3024845"/>
                <a:gd name="connsiteY381" fmla="*/ 598812 h 1059043"/>
                <a:gd name="connsiteX382" fmla="*/ 2839395 w 3024845"/>
                <a:gd name="connsiteY382" fmla="*/ 648533 h 1059043"/>
                <a:gd name="connsiteX383" fmla="*/ 2871822 w 3024845"/>
                <a:gd name="connsiteY383" fmla="*/ 648533 h 1059043"/>
                <a:gd name="connsiteX384" fmla="*/ 2871822 w 3024845"/>
                <a:gd name="connsiteY384" fmla="*/ 622592 h 1059043"/>
                <a:gd name="connsiteX385" fmla="*/ 2910329 w 3024845"/>
                <a:gd name="connsiteY385" fmla="*/ 622592 h 1059043"/>
                <a:gd name="connsiteX386" fmla="*/ 2910329 w 3024845"/>
                <a:gd name="connsiteY386" fmla="*/ 592327 h 1059043"/>
                <a:gd name="connsiteX387" fmla="*/ 2958970 w 3024845"/>
                <a:gd name="connsiteY387" fmla="*/ 592327 h 1059043"/>
                <a:gd name="connsiteX388" fmla="*/ 2958970 w 3024845"/>
                <a:gd name="connsiteY388" fmla="*/ 703483 h 1059043"/>
                <a:gd name="connsiteX389" fmla="*/ 2958970 w 3024845"/>
                <a:gd name="connsiteY389" fmla="*/ 717262 h 1059043"/>
                <a:gd name="connsiteX390" fmla="*/ 3024845 w 3024845"/>
                <a:gd name="connsiteY390" fmla="*/ 717262 h 1059043"/>
                <a:gd name="connsiteX391" fmla="*/ 3024845 w 3024845"/>
                <a:gd name="connsiteY391" fmla="*/ 1059043 h 1059043"/>
                <a:gd name="connsiteX392" fmla="*/ 2054 w 3024845"/>
                <a:gd name="connsiteY392" fmla="*/ 1056710 h 1059043"/>
                <a:gd name="connsiteX393" fmla="*/ 0 w 3024845"/>
                <a:gd name="connsiteY393" fmla="*/ 622592 h 1059043"/>
                <a:gd name="connsiteX394" fmla="*/ 20267 w 3024845"/>
                <a:gd name="connsiteY394" fmla="*/ 622592 h 1059043"/>
                <a:gd name="connsiteX395" fmla="*/ 20774 w 3024845"/>
                <a:gd name="connsiteY395" fmla="*/ 621511 h 1059043"/>
                <a:gd name="connsiteX396" fmla="*/ 24320 w 3024845"/>
                <a:gd name="connsiteY396" fmla="*/ 613945 h 1059043"/>
                <a:gd name="connsiteX397" fmla="*/ 26094 w 3024845"/>
                <a:gd name="connsiteY397" fmla="*/ 614215 h 1059043"/>
                <a:gd name="connsiteX398" fmla="*/ 38507 w 3024845"/>
                <a:gd name="connsiteY398" fmla="*/ 616106 h 1059043"/>
                <a:gd name="connsiteX399" fmla="*/ 39014 w 3024845"/>
                <a:gd name="connsiteY399" fmla="*/ 617458 h 1059043"/>
                <a:gd name="connsiteX400" fmla="*/ 42560 w 3024845"/>
                <a:gd name="connsiteY400" fmla="*/ 626915 h 1059043"/>
                <a:gd name="connsiteX401" fmla="*/ 68907 w 3024845"/>
                <a:gd name="connsiteY401" fmla="*/ 629077 h 1059043"/>
                <a:gd name="connsiteX402" fmla="*/ 68907 w 3024845"/>
                <a:gd name="connsiteY402" fmla="*/ 505856 h 1059043"/>
                <a:gd name="connsiteX403" fmla="*/ 70934 w 3024845"/>
                <a:gd name="connsiteY403" fmla="*/ 505856 h 1059043"/>
                <a:gd name="connsiteX404" fmla="*/ 85121 w 3024845"/>
                <a:gd name="connsiteY404" fmla="*/ 505856 h 1059043"/>
                <a:gd name="connsiteX405" fmla="*/ 85121 w 3024845"/>
                <a:gd name="connsiteY405" fmla="*/ 369664 h 1059043"/>
                <a:gd name="connsiteX406" fmla="*/ 86894 w 3024845"/>
                <a:gd name="connsiteY406" fmla="*/ 369664 h 1059043"/>
                <a:gd name="connsiteX407" fmla="*/ 99308 w 3024845"/>
                <a:gd name="connsiteY407" fmla="*/ 369664 h 1059043"/>
                <a:gd name="connsiteX408" fmla="*/ 99308 w 3024845"/>
                <a:gd name="connsiteY408" fmla="*/ 255090 h 1059043"/>
                <a:gd name="connsiteX409" fmla="*/ 103361 w 3024845"/>
                <a:gd name="connsiteY409" fmla="*/ 226986 h 1059043"/>
                <a:gd name="connsiteX410" fmla="*/ 105388 w 3024845"/>
                <a:gd name="connsiteY410" fmla="*/ 226986 h 1059043"/>
                <a:gd name="connsiteX411" fmla="*/ 119575 w 3024845"/>
                <a:gd name="connsiteY411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66533 w 3024845"/>
                <a:gd name="connsiteY326" fmla="*/ 209692 h 1059043"/>
                <a:gd name="connsiteX327" fmla="*/ 2180720 w 3024845"/>
                <a:gd name="connsiteY327" fmla="*/ 555577 h 1059043"/>
                <a:gd name="connsiteX328" fmla="*/ 2245574 w 3024845"/>
                <a:gd name="connsiteY328" fmla="*/ 555577 h 1059043"/>
                <a:gd name="connsiteX329" fmla="*/ 2245574 w 3024845"/>
                <a:gd name="connsiteY329" fmla="*/ 631239 h 1059043"/>
                <a:gd name="connsiteX330" fmla="*/ 2253681 w 3024845"/>
                <a:gd name="connsiteY330" fmla="*/ 631239 h 1059043"/>
                <a:gd name="connsiteX331" fmla="*/ 2255708 w 3024845"/>
                <a:gd name="connsiteY331" fmla="*/ 624754 h 1059043"/>
                <a:gd name="connsiteX332" fmla="*/ 2261788 w 3024845"/>
                <a:gd name="connsiteY332" fmla="*/ 624754 h 1059043"/>
                <a:gd name="connsiteX333" fmla="*/ 2263815 w 3024845"/>
                <a:gd name="connsiteY333" fmla="*/ 633401 h 1059043"/>
                <a:gd name="connsiteX334" fmla="*/ 2275975 w 3024845"/>
                <a:gd name="connsiteY334" fmla="*/ 633401 h 1059043"/>
                <a:gd name="connsiteX335" fmla="*/ 2275975 w 3024845"/>
                <a:gd name="connsiteY335" fmla="*/ 626915 h 1059043"/>
                <a:gd name="connsiteX336" fmla="*/ 2298268 w 3024845"/>
                <a:gd name="connsiteY336" fmla="*/ 626915 h 1059043"/>
                <a:gd name="connsiteX337" fmla="*/ 2298268 w 3024845"/>
                <a:gd name="connsiteY337" fmla="*/ 633401 h 1059043"/>
                <a:gd name="connsiteX338" fmla="*/ 2318535 w 3024845"/>
                <a:gd name="connsiteY338" fmla="*/ 633401 h 1059043"/>
                <a:gd name="connsiteX339" fmla="*/ 2318535 w 3024845"/>
                <a:gd name="connsiteY339" fmla="*/ 678798 h 1059043"/>
                <a:gd name="connsiteX340" fmla="*/ 2332722 w 3024845"/>
                <a:gd name="connsiteY340" fmla="*/ 678798 h 1059043"/>
                <a:gd name="connsiteX341" fmla="*/ 2332722 w 3024845"/>
                <a:gd name="connsiteY341" fmla="*/ 665827 h 1059043"/>
                <a:gd name="connsiteX342" fmla="*/ 2348936 w 3024845"/>
                <a:gd name="connsiteY342" fmla="*/ 665827 h 1059043"/>
                <a:gd name="connsiteX343" fmla="*/ 2348936 w 3024845"/>
                <a:gd name="connsiteY343" fmla="*/ 486400 h 1059043"/>
                <a:gd name="connsiteX344" fmla="*/ 2355016 w 3024845"/>
                <a:gd name="connsiteY344" fmla="*/ 479914 h 1059043"/>
                <a:gd name="connsiteX345" fmla="*/ 2427977 w 3024845"/>
                <a:gd name="connsiteY345" fmla="*/ 479914 h 1059043"/>
                <a:gd name="connsiteX346" fmla="*/ 2427977 w 3024845"/>
                <a:gd name="connsiteY346" fmla="*/ 488562 h 1059043"/>
                <a:gd name="connsiteX347" fmla="*/ 2438110 w 3024845"/>
                <a:gd name="connsiteY347" fmla="*/ 488562 h 1059043"/>
                <a:gd name="connsiteX348" fmla="*/ 2438110 w 3024845"/>
                <a:gd name="connsiteY348" fmla="*/ 603136 h 1059043"/>
                <a:gd name="connsiteX349" fmla="*/ 2460404 w 3024845"/>
                <a:gd name="connsiteY349" fmla="*/ 603136 h 1059043"/>
                <a:gd name="connsiteX350" fmla="*/ 2460404 w 3024845"/>
                <a:gd name="connsiteY350" fmla="*/ 536121 h 1059043"/>
                <a:gd name="connsiteX351" fmla="*/ 2486751 w 3024845"/>
                <a:gd name="connsiteY351" fmla="*/ 536121 h 1059043"/>
                <a:gd name="connsiteX352" fmla="*/ 2490804 w 3024845"/>
                <a:gd name="connsiteY352" fmla="*/ 531797 h 1059043"/>
                <a:gd name="connsiteX353" fmla="*/ 2498911 w 3024845"/>
                <a:gd name="connsiteY353" fmla="*/ 531797 h 1059043"/>
                <a:gd name="connsiteX354" fmla="*/ 2502964 w 3024845"/>
                <a:gd name="connsiteY354" fmla="*/ 536121 h 1059043"/>
                <a:gd name="connsiteX355" fmla="*/ 2525258 w 3024845"/>
                <a:gd name="connsiteY355" fmla="*/ 536121 h 1059043"/>
                <a:gd name="connsiteX356" fmla="*/ 2525258 w 3024845"/>
                <a:gd name="connsiteY356" fmla="*/ 419385 h 1059043"/>
                <a:gd name="connsiteX357" fmla="*/ 2582005 w 3024845"/>
                <a:gd name="connsiteY357" fmla="*/ 408576 h 1059043"/>
                <a:gd name="connsiteX358" fmla="*/ 2582005 w 3024845"/>
                <a:gd name="connsiteY358" fmla="*/ 409657 h 1059043"/>
                <a:gd name="connsiteX359" fmla="*/ 2582005 w 3024845"/>
                <a:gd name="connsiteY359" fmla="*/ 417223 h 1059043"/>
                <a:gd name="connsiteX360" fmla="*/ 2608352 w 3024845"/>
                <a:gd name="connsiteY360" fmla="*/ 417223 h 1059043"/>
                <a:gd name="connsiteX361" fmla="*/ 2608352 w 3024845"/>
                <a:gd name="connsiteY361" fmla="*/ 672313 h 1059043"/>
                <a:gd name="connsiteX362" fmla="*/ 2630646 w 3024845"/>
                <a:gd name="connsiteY362" fmla="*/ 672313 h 1059043"/>
                <a:gd name="connsiteX363" fmla="*/ 2630646 w 3024845"/>
                <a:gd name="connsiteY363" fmla="*/ 667989 h 1059043"/>
                <a:gd name="connsiteX364" fmla="*/ 2642806 w 3024845"/>
                <a:gd name="connsiteY364" fmla="*/ 667989 h 1059043"/>
                <a:gd name="connsiteX365" fmla="*/ 2642806 w 3024845"/>
                <a:gd name="connsiteY365" fmla="*/ 672313 h 1059043"/>
                <a:gd name="connsiteX366" fmla="*/ 2667126 w 3024845"/>
                <a:gd name="connsiteY366" fmla="*/ 672313 h 1059043"/>
                <a:gd name="connsiteX367" fmla="*/ 2667126 w 3024845"/>
                <a:gd name="connsiteY367" fmla="*/ 659342 h 1059043"/>
                <a:gd name="connsiteX368" fmla="*/ 2695500 w 3024845"/>
                <a:gd name="connsiteY368" fmla="*/ 659342 h 1059043"/>
                <a:gd name="connsiteX369" fmla="*/ 2707660 w 3024845"/>
                <a:gd name="connsiteY369" fmla="*/ 655018 h 1059043"/>
                <a:gd name="connsiteX370" fmla="*/ 2727927 w 3024845"/>
                <a:gd name="connsiteY370" fmla="*/ 659342 h 1059043"/>
                <a:gd name="connsiteX371" fmla="*/ 2727927 w 3024845"/>
                <a:gd name="connsiteY371" fmla="*/ 642048 h 1059043"/>
                <a:gd name="connsiteX372" fmla="*/ 2736034 w 3024845"/>
                <a:gd name="connsiteY372" fmla="*/ 642048 h 1059043"/>
                <a:gd name="connsiteX373" fmla="*/ 2736034 w 3024845"/>
                <a:gd name="connsiteY373" fmla="*/ 629077 h 1059043"/>
                <a:gd name="connsiteX374" fmla="*/ 2792781 w 3024845"/>
                <a:gd name="connsiteY374" fmla="*/ 629077 h 1059043"/>
                <a:gd name="connsiteX375" fmla="*/ 2792781 w 3024845"/>
                <a:gd name="connsiteY375" fmla="*/ 598812 h 1059043"/>
                <a:gd name="connsiteX376" fmla="*/ 2811021 w 3024845"/>
                <a:gd name="connsiteY376" fmla="*/ 598812 h 1059043"/>
                <a:gd name="connsiteX377" fmla="*/ 2811021 w 3024845"/>
                <a:gd name="connsiteY377" fmla="*/ 592327 h 1059043"/>
                <a:gd name="connsiteX378" fmla="*/ 2823181 w 3024845"/>
                <a:gd name="connsiteY378" fmla="*/ 592327 h 1059043"/>
                <a:gd name="connsiteX379" fmla="*/ 2823181 w 3024845"/>
                <a:gd name="connsiteY379" fmla="*/ 598812 h 1059043"/>
                <a:gd name="connsiteX380" fmla="*/ 2839395 w 3024845"/>
                <a:gd name="connsiteY380" fmla="*/ 598812 h 1059043"/>
                <a:gd name="connsiteX381" fmla="*/ 2839395 w 3024845"/>
                <a:gd name="connsiteY381" fmla="*/ 648533 h 1059043"/>
                <a:gd name="connsiteX382" fmla="*/ 2871822 w 3024845"/>
                <a:gd name="connsiteY382" fmla="*/ 648533 h 1059043"/>
                <a:gd name="connsiteX383" fmla="*/ 2871822 w 3024845"/>
                <a:gd name="connsiteY383" fmla="*/ 622592 h 1059043"/>
                <a:gd name="connsiteX384" fmla="*/ 2910329 w 3024845"/>
                <a:gd name="connsiteY384" fmla="*/ 622592 h 1059043"/>
                <a:gd name="connsiteX385" fmla="*/ 2910329 w 3024845"/>
                <a:gd name="connsiteY385" fmla="*/ 592327 h 1059043"/>
                <a:gd name="connsiteX386" fmla="*/ 2958970 w 3024845"/>
                <a:gd name="connsiteY386" fmla="*/ 592327 h 1059043"/>
                <a:gd name="connsiteX387" fmla="*/ 2958970 w 3024845"/>
                <a:gd name="connsiteY387" fmla="*/ 703483 h 1059043"/>
                <a:gd name="connsiteX388" fmla="*/ 2958970 w 3024845"/>
                <a:gd name="connsiteY388" fmla="*/ 717262 h 1059043"/>
                <a:gd name="connsiteX389" fmla="*/ 3024845 w 3024845"/>
                <a:gd name="connsiteY389" fmla="*/ 717262 h 1059043"/>
                <a:gd name="connsiteX390" fmla="*/ 3024845 w 3024845"/>
                <a:gd name="connsiteY390" fmla="*/ 1059043 h 1059043"/>
                <a:gd name="connsiteX391" fmla="*/ 2054 w 3024845"/>
                <a:gd name="connsiteY391" fmla="*/ 1056710 h 1059043"/>
                <a:gd name="connsiteX392" fmla="*/ 0 w 3024845"/>
                <a:gd name="connsiteY392" fmla="*/ 622592 h 1059043"/>
                <a:gd name="connsiteX393" fmla="*/ 20267 w 3024845"/>
                <a:gd name="connsiteY393" fmla="*/ 622592 h 1059043"/>
                <a:gd name="connsiteX394" fmla="*/ 20774 w 3024845"/>
                <a:gd name="connsiteY394" fmla="*/ 621511 h 1059043"/>
                <a:gd name="connsiteX395" fmla="*/ 24320 w 3024845"/>
                <a:gd name="connsiteY395" fmla="*/ 613945 h 1059043"/>
                <a:gd name="connsiteX396" fmla="*/ 26094 w 3024845"/>
                <a:gd name="connsiteY396" fmla="*/ 614215 h 1059043"/>
                <a:gd name="connsiteX397" fmla="*/ 38507 w 3024845"/>
                <a:gd name="connsiteY397" fmla="*/ 616106 h 1059043"/>
                <a:gd name="connsiteX398" fmla="*/ 39014 w 3024845"/>
                <a:gd name="connsiteY398" fmla="*/ 617458 h 1059043"/>
                <a:gd name="connsiteX399" fmla="*/ 42560 w 3024845"/>
                <a:gd name="connsiteY399" fmla="*/ 626915 h 1059043"/>
                <a:gd name="connsiteX400" fmla="*/ 68907 w 3024845"/>
                <a:gd name="connsiteY400" fmla="*/ 629077 h 1059043"/>
                <a:gd name="connsiteX401" fmla="*/ 68907 w 3024845"/>
                <a:gd name="connsiteY401" fmla="*/ 505856 h 1059043"/>
                <a:gd name="connsiteX402" fmla="*/ 70934 w 3024845"/>
                <a:gd name="connsiteY402" fmla="*/ 505856 h 1059043"/>
                <a:gd name="connsiteX403" fmla="*/ 85121 w 3024845"/>
                <a:gd name="connsiteY403" fmla="*/ 505856 h 1059043"/>
                <a:gd name="connsiteX404" fmla="*/ 85121 w 3024845"/>
                <a:gd name="connsiteY404" fmla="*/ 369664 h 1059043"/>
                <a:gd name="connsiteX405" fmla="*/ 86894 w 3024845"/>
                <a:gd name="connsiteY405" fmla="*/ 369664 h 1059043"/>
                <a:gd name="connsiteX406" fmla="*/ 99308 w 3024845"/>
                <a:gd name="connsiteY406" fmla="*/ 369664 h 1059043"/>
                <a:gd name="connsiteX407" fmla="*/ 99308 w 3024845"/>
                <a:gd name="connsiteY407" fmla="*/ 255090 h 1059043"/>
                <a:gd name="connsiteX408" fmla="*/ 103361 w 3024845"/>
                <a:gd name="connsiteY408" fmla="*/ 226986 h 1059043"/>
                <a:gd name="connsiteX409" fmla="*/ 105388 w 3024845"/>
                <a:gd name="connsiteY409" fmla="*/ 226986 h 1059043"/>
                <a:gd name="connsiteX410" fmla="*/ 119575 w 3024845"/>
                <a:gd name="connsiteY410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209692 h 1059043"/>
                <a:gd name="connsiteX317" fmla="*/ 2146266 w 3024845"/>
                <a:gd name="connsiteY317" fmla="*/ 131868 h 1059043"/>
                <a:gd name="connsiteX318" fmla="*/ 2144240 w 3024845"/>
                <a:gd name="connsiteY318" fmla="*/ 125383 h 1059043"/>
                <a:gd name="connsiteX319" fmla="*/ 2150320 w 3024845"/>
                <a:gd name="connsiteY319" fmla="*/ 118897 h 1059043"/>
                <a:gd name="connsiteX320" fmla="*/ 2150320 w 3024845"/>
                <a:gd name="connsiteY320" fmla="*/ 60529 h 1059043"/>
                <a:gd name="connsiteX321" fmla="*/ 2152346 w 3024845"/>
                <a:gd name="connsiteY321" fmla="*/ 56206 h 1059043"/>
                <a:gd name="connsiteX322" fmla="*/ 2152346 w 3024845"/>
                <a:gd name="connsiteY322" fmla="*/ 0 h 1059043"/>
                <a:gd name="connsiteX323" fmla="*/ 2162480 w 3024845"/>
                <a:gd name="connsiteY323" fmla="*/ 118897 h 1059043"/>
                <a:gd name="connsiteX324" fmla="*/ 2168560 w 3024845"/>
                <a:gd name="connsiteY324" fmla="*/ 125383 h 1059043"/>
                <a:gd name="connsiteX325" fmla="*/ 2166533 w 3024845"/>
                <a:gd name="connsiteY325" fmla="*/ 131868 h 1059043"/>
                <a:gd name="connsiteX326" fmla="*/ 2180720 w 3024845"/>
                <a:gd name="connsiteY326" fmla="*/ 555577 h 1059043"/>
                <a:gd name="connsiteX327" fmla="*/ 2245574 w 3024845"/>
                <a:gd name="connsiteY327" fmla="*/ 555577 h 1059043"/>
                <a:gd name="connsiteX328" fmla="*/ 2245574 w 3024845"/>
                <a:gd name="connsiteY328" fmla="*/ 631239 h 1059043"/>
                <a:gd name="connsiteX329" fmla="*/ 2253681 w 3024845"/>
                <a:gd name="connsiteY329" fmla="*/ 631239 h 1059043"/>
                <a:gd name="connsiteX330" fmla="*/ 2255708 w 3024845"/>
                <a:gd name="connsiteY330" fmla="*/ 624754 h 1059043"/>
                <a:gd name="connsiteX331" fmla="*/ 2261788 w 3024845"/>
                <a:gd name="connsiteY331" fmla="*/ 624754 h 1059043"/>
                <a:gd name="connsiteX332" fmla="*/ 2263815 w 3024845"/>
                <a:gd name="connsiteY332" fmla="*/ 633401 h 1059043"/>
                <a:gd name="connsiteX333" fmla="*/ 2275975 w 3024845"/>
                <a:gd name="connsiteY333" fmla="*/ 633401 h 1059043"/>
                <a:gd name="connsiteX334" fmla="*/ 2275975 w 3024845"/>
                <a:gd name="connsiteY334" fmla="*/ 626915 h 1059043"/>
                <a:gd name="connsiteX335" fmla="*/ 2298268 w 3024845"/>
                <a:gd name="connsiteY335" fmla="*/ 626915 h 1059043"/>
                <a:gd name="connsiteX336" fmla="*/ 2298268 w 3024845"/>
                <a:gd name="connsiteY336" fmla="*/ 633401 h 1059043"/>
                <a:gd name="connsiteX337" fmla="*/ 2318535 w 3024845"/>
                <a:gd name="connsiteY337" fmla="*/ 633401 h 1059043"/>
                <a:gd name="connsiteX338" fmla="*/ 2318535 w 3024845"/>
                <a:gd name="connsiteY338" fmla="*/ 678798 h 1059043"/>
                <a:gd name="connsiteX339" fmla="*/ 2332722 w 3024845"/>
                <a:gd name="connsiteY339" fmla="*/ 678798 h 1059043"/>
                <a:gd name="connsiteX340" fmla="*/ 2332722 w 3024845"/>
                <a:gd name="connsiteY340" fmla="*/ 665827 h 1059043"/>
                <a:gd name="connsiteX341" fmla="*/ 2348936 w 3024845"/>
                <a:gd name="connsiteY341" fmla="*/ 665827 h 1059043"/>
                <a:gd name="connsiteX342" fmla="*/ 2348936 w 3024845"/>
                <a:gd name="connsiteY342" fmla="*/ 486400 h 1059043"/>
                <a:gd name="connsiteX343" fmla="*/ 2355016 w 3024845"/>
                <a:gd name="connsiteY343" fmla="*/ 479914 h 1059043"/>
                <a:gd name="connsiteX344" fmla="*/ 2427977 w 3024845"/>
                <a:gd name="connsiteY344" fmla="*/ 479914 h 1059043"/>
                <a:gd name="connsiteX345" fmla="*/ 2427977 w 3024845"/>
                <a:gd name="connsiteY345" fmla="*/ 488562 h 1059043"/>
                <a:gd name="connsiteX346" fmla="*/ 2438110 w 3024845"/>
                <a:gd name="connsiteY346" fmla="*/ 488562 h 1059043"/>
                <a:gd name="connsiteX347" fmla="*/ 2438110 w 3024845"/>
                <a:gd name="connsiteY347" fmla="*/ 603136 h 1059043"/>
                <a:gd name="connsiteX348" fmla="*/ 2460404 w 3024845"/>
                <a:gd name="connsiteY348" fmla="*/ 603136 h 1059043"/>
                <a:gd name="connsiteX349" fmla="*/ 2460404 w 3024845"/>
                <a:gd name="connsiteY349" fmla="*/ 536121 h 1059043"/>
                <a:gd name="connsiteX350" fmla="*/ 2486751 w 3024845"/>
                <a:gd name="connsiteY350" fmla="*/ 536121 h 1059043"/>
                <a:gd name="connsiteX351" fmla="*/ 2490804 w 3024845"/>
                <a:gd name="connsiteY351" fmla="*/ 531797 h 1059043"/>
                <a:gd name="connsiteX352" fmla="*/ 2498911 w 3024845"/>
                <a:gd name="connsiteY352" fmla="*/ 531797 h 1059043"/>
                <a:gd name="connsiteX353" fmla="*/ 2502964 w 3024845"/>
                <a:gd name="connsiteY353" fmla="*/ 536121 h 1059043"/>
                <a:gd name="connsiteX354" fmla="*/ 2525258 w 3024845"/>
                <a:gd name="connsiteY354" fmla="*/ 536121 h 1059043"/>
                <a:gd name="connsiteX355" fmla="*/ 2525258 w 3024845"/>
                <a:gd name="connsiteY355" fmla="*/ 419385 h 1059043"/>
                <a:gd name="connsiteX356" fmla="*/ 2582005 w 3024845"/>
                <a:gd name="connsiteY356" fmla="*/ 408576 h 1059043"/>
                <a:gd name="connsiteX357" fmla="*/ 2582005 w 3024845"/>
                <a:gd name="connsiteY357" fmla="*/ 409657 h 1059043"/>
                <a:gd name="connsiteX358" fmla="*/ 2582005 w 3024845"/>
                <a:gd name="connsiteY358" fmla="*/ 417223 h 1059043"/>
                <a:gd name="connsiteX359" fmla="*/ 2608352 w 3024845"/>
                <a:gd name="connsiteY359" fmla="*/ 417223 h 1059043"/>
                <a:gd name="connsiteX360" fmla="*/ 2608352 w 3024845"/>
                <a:gd name="connsiteY360" fmla="*/ 672313 h 1059043"/>
                <a:gd name="connsiteX361" fmla="*/ 2630646 w 3024845"/>
                <a:gd name="connsiteY361" fmla="*/ 672313 h 1059043"/>
                <a:gd name="connsiteX362" fmla="*/ 2630646 w 3024845"/>
                <a:gd name="connsiteY362" fmla="*/ 667989 h 1059043"/>
                <a:gd name="connsiteX363" fmla="*/ 2642806 w 3024845"/>
                <a:gd name="connsiteY363" fmla="*/ 667989 h 1059043"/>
                <a:gd name="connsiteX364" fmla="*/ 2642806 w 3024845"/>
                <a:gd name="connsiteY364" fmla="*/ 672313 h 1059043"/>
                <a:gd name="connsiteX365" fmla="*/ 2667126 w 3024845"/>
                <a:gd name="connsiteY365" fmla="*/ 672313 h 1059043"/>
                <a:gd name="connsiteX366" fmla="*/ 2667126 w 3024845"/>
                <a:gd name="connsiteY366" fmla="*/ 659342 h 1059043"/>
                <a:gd name="connsiteX367" fmla="*/ 2695500 w 3024845"/>
                <a:gd name="connsiteY367" fmla="*/ 659342 h 1059043"/>
                <a:gd name="connsiteX368" fmla="*/ 2707660 w 3024845"/>
                <a:gd name="connsiteY368" fmla="*/ 655018 h 1059043"/>
                <a:gd name="connsiteX369" fmla="*/ 2727927 w 3024845"/>
                <a:gd name="connsiteY369" fmla="*/ 659342 h 1059043"/>
                <a:gd name="connsiteX370" fmla="*/ 2727927 w 3024845"/>
                <a:gd name="connsiteY370" fmla="*/ 642048 h 1059043"/>
                <a:gd name="connsiteX371" fmla="*/ 2736034 w 3024845"/>
                <a:gd name="connsiteY371" fmla="*/ 642048 h 1059043"/>
                <a:gd name="connsiteX372" fmla="*/ 2736034 w 3024845"/>
                <a:gd name="connsiteY372" fmla="*/ 629077 h 1059043"/>
                <a:gd name="connsiteX373" fmla="*/ 2792781 w 3024845"/>
                <a:gd name="connsiteY373" fmla="*/ 629077 h 1059043"/>
                <a:gd name="connsiteX374" fmla="*/ 2792781 w 3024845"/>
                <a:gd name="connsiteY374" fmla="*/ 598812 h 1059043"/>
                <a:gd name="connsiteX375" fmla="*/ 2811021 w 3024845"/>
                <a:gd name="connsiteY375" fmla="*/ 598812 h 1059043"/>
                <a:gd name="connsiteX376" fmla="*/ 2811021 w 3024845"/>
                <a:gd name="connsiteY376" fmla="*/ 592327 h 1059043"/>
                <a:gd name="connsiteX377" fmla="*/ 2823181 w 3024845"/>
                <a:gd name="connsiteY377" fmla="*/ 592327 h 1059043"/>
                <a:gd name="connsiteX378" fmla="*/ 2823181 w 3024845"/>
                <a:gd name="connsiteY378" fmla="*/ 598812 h 1059043"/>
                <a:gd name="connsiteX379" fmla="*/ 2839395 w 3024845"/>
                <a:gd name="connsiteY379" fmla="*/ 598812 h 1059043"/>
                <a:gd name="connsiteX380" fmla="*/ 2839395 w 3024845"/>
                <a:gd name="connsiteY380" fmla="*/ 648533 h 1059043"/>
                <a:gd name="connsiteX381" fmla="*/ 2871822 w 3024845"/>
                <a:gd name="connsiteY381" fmla="*/ 648533 h 1059043"/>
                <a:gd name="connsiteX382" fmla="*/ 2871822 w 3024845"/>
                <a:gd name="connsiteY382" fmla="*/ 622592 h 1059043"/>
                <a:gd name="connsiteX383" fmla="*/ 2910329 w 3024845"/>
                <a:gd name="connsiteY383" fmla="*/ 622592 h 1059043"/>
                <a:gd name="connsiteX384" fmla="*/ 2910329 w 3024845"/>
                <a:gd name="connsiteY384" fmla="*/ 592327 h 1059043"/>
                <a:gd name="connsiteX385" fmla="*/ 2958970 w 3024845"/>
                <a:gd name="connsiteY385" fmla="*/ 592327 h 1059043"/>
                <a:gd name="connsiteX386" fmla="*/ 2958970 w 3024845"/>
                <a:gd name="connsiteY386" fmla="*/ 703483 h 1059043"/>
                <a:gd name="connsiteX387" fmla="*/ 2958970 w 3024845"/>
                <a:gd name="connsiteY387" fmla="*/ 717262 h 1059043"/>
                <a:gd name="connsiteX388" fmla="*/ 3024845 w 3024845"/>
                <a:gd name="connsiteY388" fmla="*/ 717262 h 1059043"/>
                <a:gd name="connsiteX389" fmla="*/ 3024845 w 3024845"/>
                <a:gd name="connsiteY389" fmla="*/ 1059043 h 1059043"/>
                <a:gd name="connsiteX390" fmla="*/ 2054 w 3024845"/>
                <a:gd name="connsiteY390" fmla="*/ 1056710 h 1059043"/>
                <a:gd name="connsiteX391" fmla="*/ 0 w 3024845"/>
                <a:gd name="connsiteY391" fmla="*/ 622592 h 1059043"/>
                <a:gd name="connsiteX392" fmla="*/ 20267 w 3024845"/>
                <a:gd name="connsiteY392" fmla="*/ 622592 h 1059043"/>
                <a:gd name="connsiteX393" fmla="*/ 20774 w 3024845"/>
                <a:gd name="connsiteY393" fmla="*/ 621511 h 1059043"/>
                <a:gd name="connsiteX394" fmla="*/ 24320 w 3024845"/>
                <a:gd name="connsiteY394" fmla="*/ 613945 h 1059043"/>
                <a:gd name="connsiteX395" fmla="*/ 26094 w 3024845"/>
                <a:gd name="connsiteY395" fmla="*/ 614215 h 1059043"/>
                <a:gd name="connsiteX396" fmla="*/ 38507 w 3024845"/>
                <a:gd name="connsiteY396" fmla="*/ 616106 h 1059043"/>
                <a:gd name="connsiteX397" fmla="*/ 39014 w 3024845"/>
                <a:gd name="connsiteY397" fmla="*/ 617458 h 1059043"/>
                <a:gd name="connsiteX398" fmla="*/ 42560 w 3024845"/>
                <a:gd name="connsiteY398" fmla="*/ 626915 h 1059043"/>
                <a:gd name="connsiteX399" fmla="*/ 68907 w 3024845"/>
                <a:gd name="connsiteY399" fmla="*/ 629077 h 1059043"/>
                <a:gd name="connsiteX400" fmla="*/ 68907 w 3024845"/>
                <a:gd name="connsiteY400" fmla="*/ 505856 h 1059043"/>
                <a:gd name="connsiteX401" fmla="*/ 70934 w 3024845"/>
                <a:gd name="connsiteY401" fmla="*/ 505856 h 1059043"/>
                <a:gd name="connsiteX402" fmla="*/ 85121 w 3024845"/>
                <a:gd name="connsiteY402" fmla="*/ 505856 h 1059043"/>
                <a:gd name="connsiteX403" fmla="*/ 85121 w 3024845"/>
                <a:gd name="connsiteY403" fmla="*/ 369664 h 1059043"/>
                <a:gd name="connsiteX404" fmla="*/ 86894 w 3024845"/>
                <a:gd name="connsiteY404" fmla="*/ 369664 h 1059043"/>
                <a:gd name="connsiteX405" fmla="*/ 99308 w 3024845"/>
                <a:gd name="connsiteY405" fmla="*/ 369664 h 1059043"/>
                <a:gd name="connsiteX406" fmla="*/ 99308 w 3024845"/>
                <a:gd name="connsiteY406" fmla="*/ 255090 h 1059043"/>
                <a:gd name="connsiteX407" fmla="*/ 103361 w 3024845"/>
                <a:gd name="connsiteY407" fmla="*/ 226986 h 1059043"/>
                <a:gd name="connsiteX408" fmla="*/ 105388 w 3024845"/>
                <a:gd name="connsiteY408" fmla="*/ 226986 h 1059043"/>
                <a:gd name="connsiteX409" fmla="*/ 119575 w 3024845"/>
                <a:gd name="connsiteY409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35634 h 1059043"/>
                <a:gd name="connsiteX315" fmla="*/ 2144240 w 3024845"/>
                <a:gd name="connsiteY315" fmla="*/ 214016 h 1059043"/>
                <a:gd name="connsiteX316" fmla="*/ 2146266 w 3024845"/>
                <a:gd name="connsiteY316" fmla="*/ 131868 h 1059043"/>
                <a:gd name="connsiteX317" fmla="*/ 2144240 w 3024845"/>
                <a:gd name="connsiteY317" fmla="*/ 125383 h 1059043"/>
                <a:gd name="connsiteX318" fmla="*/ 2150320 w 3024845"/>
                <a:gd name="connsiteY318" fmla="*/ 118897 h 1059043"/>
                <a:gd name="connsiteX319" fmla="*/ 2150320 w 3024845"/>
                <a:gd name="connsiteY319" fmla="*/ 60529 h 1059043"/>
                <a:gd name="connsiteX320" fmla="*/ 2152346 w 3024845"/>
                <a:gd name="connsiteY320" fmla="*/ 56206 h 1059043"/>
                <a:gd name="connsiteX321" fmla="*/ 2152346 w 3024845"/>
                <a:gd name="connsiteY321" fmla="*/ 0 h 1059043"/>
                <a:gd name="connsiteX322" fmla="*/ 2162480 w 3024845"/>
                <a:gd name="connsiteY322" fmla="*/ 118897 h 1059043"/>
                <a:gd name="connsiteX323" fmla="*/ 2168560 w 3024845"/>
                <a:gd name="connsiteY323" fmla="*/ 125383 h 1059043"/>
                <a:gd name="connsiteX324" fmla="*/ 2166533 w 3024845"/>
                <a:gd name="connsiteY324" fmla="*/ 131868 h 1059043"/>
                <a:gd name="connsiteX325" fmla="*/ 2180720 w 3024845"/>
                <a:gd name="connsiteY325" fmla="*/ 555577 h 1059043"/>
                <a:gd name="connsiteX326" fmla="*/ 2245574 w 3024845"/>
                <a:gd name="connsiteY326" fmla="*/ 555577 h 1059043"/>
                <a:gd name="connsiteX327" fmla="*/ 2245574 w 3024845"/>
                <a:gd name="connsiteY327" fmla="*/ 631239 h 1059043"/>
                <a:gd name="connsiteX328" fmla="*/ 2253681 w 3024845"/>
                <a:gd name="connsiteY328" fmla="*/ 631239 h 1059043"/>
                <a:gd name="connsiteX329" fmla="*/ 2255708 w 3024845"/>
                <a:gd name="connsiteY329" fmla="*/ 624754 h 1059043"/>
                <a:gd name="connsiteX330" fmla="*/ 2261788 w 3024845"/>
                <a:gd name="connsiteY330" fmla="*/ 624754 h 1059043"/>
                <a:gd name="connsiteX331" fmla="*/ 2263815 w 3024845"/>
                <a:gd name="connsiteY331" fmla="*/ 633401 h 1059043"/>
                <a:gd name="connsiteX332" fmla="*/ 2275975 w 3024845"/>
                <a:gd name="connsiteY332" fmla="*/ 633401 h 1059043"/>
                <a:gd name="connsiteX333" fmla="*/ 2275975 w 3024845"/>
                <a:gd name="connsiteY333" fmla="*/ 626915 h 1059043"/>
                <a:gd name="connsiteX334" fmla="*/ 2298268 w 3024845"/>
                <a:gd name="connsiteY334" fmla="*/ 626915 h 1059043"/>
                <a:gd name="connsiteX335" fmla="*/ 2298268 w 3024845"/>
                <a:gd name="connsiteY335" fmla="*/ 633401 h 1059043"/>
                <a:gd name="connsiteX336" fmla="*/ 2318535 w 3024845"/>
                <a:gd name="connsiteY336" fmla="*/ 633401 h 1059043"/>
                <a:gd name="connsiteX337" fmla="*/ 2318535 w 3024845"/>
                <a:gd name="connsiteY337" fmla="*/ 678798 h 1059043"/>
                <a:gd name="connsiteX338" fmla="*/ 2332722 w 3024845"/>
                <a:gd name="connsiteY338" fmla="*/ 678798 h 1059043"/>
                <a:gd name="connsiteX339" fmla="*/ 2332722 w 3024845"/>
                <a:gd name="connsiteY339" fmla="*/ 665827 h 1059043"/>
                <a:gd name="connsiteX340" fmla="*/ 2348936 w 3024845"/>
                <a:gd name="connsiteY340" fmla="*/ 665827 h 1059043"/>
                <a:gd name="connsiteX341" fmla="*/ 2348936 w 3024845"/>
                <a:gd name="connsiteY341" fmla="*/ 486400 h 1059043"/>
                <a:gd name="connsiteX342" fmla="*/ 2355016 w 3024845"/>
                <a:gd name="connsiteY342" fmla="*/ 479914 h 1059043"/>
                <a:gd name="connsiteX343" fmla="*/ 2427977 w 3024845"/>
                <a:gd name="connsiteY343" fmla="*/ 479914 h 1059043"/>
                <a:gd name="connsiteX344" fmla="*/ 2427977 w 3024845"/>
                <a:gd name="connsiteY344" fmla="*/ 488562 h 1059043"/>
                <a:gd name="connsiteX345" fmla="*/ 2438110 w 3024845"/>
                <a:gd name="connsiteY345" fmla="*/ 488562 h 1059043"/>
                <a:gd name="connsiteX346" fmla="*/ 2438110 w 3024845"/>
                <a:gd name="connsiteY346" fmla="*/ 603136 h 1059043"/>
                <a:gd name="connsiteX347" fmla="*/ 2460404 w 3024845"/>
                <a:gd name="connsiteY347" fmla="*/ 603136 h 1059043"/>
                <a:gd name="connsiteX348" fmla="*/ 2460404 w 3024845"/>
                <a:gd name="connsiteY348" fmla="*/ 536121 h 1059043"/>
                <a:gd name="connsiteX349" fmla="*/ 2486751 w 3024845"/>
                <a:gd name="connsiteY349" fmla="*/ 536121 h 1059043"/>
                <a:gd name="connsiteX350" fmla="*/ 2490804 w 3024845"/>
                <a:gd name="connsiteY350" fmla="*/ 531797 h 1059043"/>
                <a:gd name="connsiteX351" fmla="*/ 2498911 w 3024845"/>
                <a:gd name="connsiteY351" fmla="*/ 531797 h 1059043"/>
                <a:gd name="connsiteX352" fmla="*/ 2502964 w 3024845"/>
                <a:gd name="connsiteY352" fmla="*/ 536121 h 1059043"/>
                <a:gd name="connsiteX353" fmla="*/ 2525258 w 3024845"/>
                <a:gd name="connsiteY353" fmla="*/ 536121 h 1059043"/>
                <a:gd name="connsiteX354" fmla="*/ 2525258 w 3024845"/>
                <a:gd name="connsiteY354" fmla="*/ 419385 h 1059043"/>
                <a:gd name="connsiteX355" fmla="*/ 2582005 w 3024845"/>
                <a:gd name="connsiteY355" fmla="*/ 408576 h 1059043"/>
                <a:gd name="connsiteX356" fmla="*/ 2582005 w 3024845"/>
                <a:gd name="connsiteY356" fmla="*/ 409657 h 1059043"/>
                <a:gd name="connsiteX357" fmla="*/ 2582005 w 3024845"/>
                <a:gd name="connsiteY357" fmla="*/ 417223 h 1059043"/>
                <a:gd name="connsiteX358" fmla="*/ 2608352 w 3024845"/>
                <a:gd name="connsiteY358" fmla="*/ 417223 h 1059043"/>
                <a:gd name="connsiteX359" fmla="*/ 2608352 w 3024845"/>
                <a:gd name="connsiteY359" fmla="*/ 672313 h 1059043"/>
                <a:gd name="connsiteX360" fmla="*/ 2630646 w 3024845"/>
                <a:gd name="connsiteY360" fmla="*/ 672313 h 1059043"/>
                <a:gd name="connsiteX361" fmla="*/ 2630646 w 3024845"/>
                <a:gd name="connsiteY361" fmla="*/ 667989 h 1059043"/>
                <a:gd name="connsiteX362" fmla="*/ 2642806 w 3024845"/>
                <a:gd name="connsiteY362" fmla="*/ 667989 h 1059043"/>
                <a:gd name="connsiteX363" fmla="*/ 2642806 w 3024845"/>
                <a:gd name="connsiteY363" fmla="*/ 672313 h 1059043"/>
                <a:gd name="connsiteX364" fmla="*/ 2667126 w 3024845"/>
                <a:gd name="connsiteY364" fmla="*/ 672313 h 1059043"/>
                <a:gd name="connsiteX365" fmla="*/ 2667126 w 3024845"/>
                <a:gd name="connsiteY365" fmla="*/ 659342 h 1059043"/>
                <a:gd name="connsiteX366" fmla="*/ 2695500 w 3024845"/>
                <a:gd name="connsiteY366" fmla="*/ 659342 h 1059043"/>
                <a:gd name="connsiteX367" fmla="*/ 2707660 w 3024845"/>
                <a:gd name="connsiteY367" fmla="*/ 655018 h 1059043"/>
                <a:gd name="connsiteX368" fmla="*/ 2727927 w 3024845"/>
                <a:gd name="connsiteY368" fmla="*/ 659342 h 1059043"/>
                <a:gd name="connsiteX369" fmla="*/ 2727927 w 3024845"/>
                <a:gd name="connsiteY369" fmla="*/ 642048 h 1059043"/>
                <a:gd name="connsiteX370" fmla="*/ 2736034 w 3024845"/>
                <a:gd name="connsiteY370" fmla="*/ 642048 h 1059043"/>
                <a:gd name="connsiteX371" fmla="*/ 2736034 w 3024845"/>
                <a:gd name="connsiteY371" fmla="*/ 629077 h 1059043"/>
                <a:gd name="connsiteX372" fmla="*/ 2792781 w 3024845"/>
                <a:gd name="connsiteY372" fmla="*/ 629077 h 1059043"/>
                <a:gd name="connsiteX373" fmla="*/ 2792781 w 3024845"/>
                <a:gd name="connsiteY373" fmla="*/ 598812 h 1059043"/>
                <a:gd name="connsiteX374" fmla="*/ 2811021 w 3024845"/>
                <a:gd name="connsiteY374" fmla="*/ 598812 h 1059043"/>
                <a:gd name="connsiteX375" fmla="*/ 2811021 w 3024845"/>
                <a:gd name="connsiteY375" fmla="*/ 592327 h 1059043"/>
                <a:gd name="connsiteX376" fmla="*/ 2823181 w 3024845"/>
                <a:gd name="connsiteY376" fmla="*/ 592327 h 1059043"/>
                <a:gd name="connsiteX377" fmla="*/ 2823181 w 3024845"/>
                <a:gd name="connsiteY377" fmla="*/ 598812 h 1059043"/>
                <a:gd name="connsiteX378" fmla="*/ 2839395 w 3024845"/>
                <a:gd name="connsiteY378" fmla="*/ 598812 h 1059043"/>
                <a:gd name="connsiteX379" fmla="*/ 2839395 w 3024845"/>
                <a:gd name="connsiteY379" fmla="*/ 648533 h 1059043"/>
                <a:gd name="connsiteX380" fmla="*/ 2871822 w 3024845"/>
                <a:gd name="connsiteY380" fmla="*/ 648533 h 1059043"/>
                <a:gd name="connsiteX381" fmla="*/ 2871822 w 3024845"/>
                <a:gd name="connsiteY381" fmla="*/ 622592 h 1059043"/>
                <a:gd name="connsiteX382" fmla="*/ 2910329 w 3024845"/>
                <a:gd name="connsiteY382" fmla="*/ 622592 h 1059043"/>
                <a:gd name="connsiteX383" fmla="*/ 2910329 w 3024845"/>
                <a:gd name="connsiteY383" fmla="*/ 592327 h 1059043"/>
                <a:gd name="connsiteX384" fmla="*/ 2958970 w 3024845"/>
                <a:gd name="connsiteY384" fmla="*/ 592327 h 1059043"/>
                <a:gd name="connsiteX385" fmla="*/ 2958970 w 3024845"/>
                <a:gd name="connsiteY385" fmla="*/ 703483 h 1059043"/>
                <a:gd name="connsiteX386" fmla="*/ 2958970 w 3024845"/>
                <a:gd name="connsiteY386" fmla="*/ 717262 h 1059043"/>
                <a:gd name="connsiteX387" fmla="*/ 3024845 w 3024845"/>
                <a:gd name="connsiteY387" fmla="*/ 717262 h 1059043"/>
                <a:gd name="connsiteX388" fmla="*/ 3024845 w 3024845"/>
                <a:gd name="connsiteY388" fmla="*/ 1059043 h 1059043"/>
                <a:gd name="connsiteX389" fmla="*/ 2054 w 3024845"/>
                <a:gd name="connsiteY389" fmla="*/ 1056710 h 1059043"/>
                <a:gd name="connsiteX390" fmla="*/ 0 w 3024845"/>
                <a:gd name="connsiteY390" fmla="*/ 622592 h 1059043"/>
                <a:gd name="connsiteX391" fmla="*/ 20267 w 3024845"/>
                <a:gd name="connsiteY391" fmla="*/ 622592 h 1059043"/>
                <a:gd name="connsiteX392" fmla="*/ 20774 w 3024845"/>
                <a:gd name="connsiteY392" fmla="*/ 621511 h 1059043"/>
                <a:gd name="connsiteX393" fmla="*/ 24320 w 3024845"/>
                <a:gd name="connsiteY393" fmla="*/ 613945 h 1059043"/>
                <a:gd name="connsiteX394" fmla="*/ 26094 w 3024845"/>
                <a:gd name="connsiteY394" fmla="*/ 614215 h 1059043"/>
                <a:gd name="connsiteX395" fmla="*/ 38507 w 3024845"/>
                <a:gd name="connsiteY395" fmla="*/ 616106 h 1059043"/>
                <a:gd name="connsiteX396" fmla="*/ 39014 w 3024845"/>
                <a:gd name="connsiteY396" fmla="*/ 617458 h 1059043"/>
                <a:gd name="connsiteX397" fmla="*/ 42560 w 3024845"/>
                <a:gd name="connsiteY397" fmla="*/ 626915 h 1059043"/>
                <a:gd name="connsiteX398" fmla="*/ 68907 w 3024845"/>
                <a:gd name="connsiteY398" fmla="*/ 629077 h 1059043"/>
                <a:gd name="connsiteX399" fmla="*/ 68907 w 3024845"/>
                <a:gd name="connsiteY399" fmla="*/ 505856 h 1059043"/>
                <a:gd name="connsiteX400" fmla="*/ 70934 w 3024845"/>
                <a:gd name="connsiteY400" fmla="*/ 505856 h 1059043"/>
                <a:gd name="connsiteX401" fmla="*/ 85121 w 3024845"/>
                <a:gd name="connsiteY401" fmla="*/ 505856 h 1059043"/>
                <a:gd name="connsiteX402" fmla="*/ 85121 w 3024845"/>
                <a:gd name="connsiteY402" fmla="*/ 369664 h 1059043"/>
                <a:gd name="connsiteX403" fmla="*/ 86894 w 3024845"/>
                <a:gd name="connsiteY403" fmla="*/ 369664 h 1059043"/>
                <a:gd name="connsiteX404" fmla="*/ 99308 w 3024845"/>
                <a:gd name="connsiteY404" fmla="*/ 369664 h 1059043"/>
                <a:gd name="connsiteX405" fmla="*/ 99308 w 3024845"/>
                <a:gd name="connsiteY405" fmla="*/ 255090 h 1059043"/>
                <a:gd name="connsiteX406" fmla="*/ 103361 w 3024845"/>
                <a:gd name="connsiteY406" fmla="*/ 226986 h 1059043"/>
                <a:gd name="connsiteX407" fmla="*/ 105388 w 3024845"/>
                <a:gd name="connsiteY407" fmla="*/ 226986 h 1059043"/>
                <a:gd name="connsiteX408" fmla="*/ 119575 w 3024845"/>
                <a:gd name="connsiteY408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30053 w 3024845"/>
                <a:gd name="connsiteY313" fmla="*/ 235634 h 1059043"/>
                <a:gd name="connsiteX314" fmla="*/ 2144240 w 3024845"/>
                <a:gd name="connsiteY314" fmla="*/ 214016 h 1059043"/>
                <a:gd name="connsiteX315" fmla="*/ 2146266 w 3024845"/>
                <a:gd name="connsiteY315" fmla="*/ 131868 h 1059043"/>
                <a:gd name="connsiteX316" fmla="*/ 2144240 w 3024845"/>
                <a:gd name="connsiteY316" fmla="*/ 125383 h 1059043"/>
                <a:gd name="connsiteX317" fmla="*/ 2150320 w 3024845"/>
                <a:gd name="connsiteY317" fmla="*/ 118897 h 1059043"/>
                <a:gd name="connsiteX318" fmla="*/ 2150320 w 3024845"/>
                <a:gd name="connsiteY318" fmla="*/ 60529 h 1059043"/>
                <a:gd name="connsiteX319" fmla="*/ 2152346 w 3024845"/>
                <a:gd name="connsiteY319" fmla="*/ 56206 h 1059043"/>
                <a:gd name="connsiteX320" fmla="*/ 2152346 w 3024845"/>
                <a:gd name="connsiteY320" fmla="*/ 0 h 1059043"/>
                <a:gd name="connsiteX321" fmla="*/ 2162480 w 3024845"/>
                <a:gd name="connsiteY321" fmla="*/ 118897 h 1059043"/>
                <a:gd name="connsiteX322" fmla="*/ 2168560 w 3024845"/>
                <a:gd name="connsiteY322" fmla="*/ 125383 h 1059043"/>
                <a:gd name="connsiteX323" fmla="*/ 2166533 w 3024845"/>
                <a:gd name="connsiteY323" fmla="*/ 131868 h 1059043"/>
                <a:gd name="connsiteX324" fmla="*/ 2180720 w 3024845"/>
                <a:gd name="connsiteY324" fmla="*/ 555577 h 1059043"/>
                <a:gd name="connsiteX325" fmla="*/ 2245574 w 3024845"/>
                <a:gd name="connsiteY325" fmla="*/ 555577 h 1059043"/>
                <a:gd name="connsiteX326" fmla="*/ 2245574 w 3024845"/>
                <a:gd name="connsiteY326" fmla="*/ 631239 h 1059043"/>
                <a:gd name="connsiteX327" fmla="*/ 2253681 w 3024845"/>
                <a:gd name="connsiteY327" fmla="*/ 631239 h 1059043"/>
                <a:gd name="connsiteX328" fmla="*/ 2255708 w 3024845"/>
                <a:gd name="connsiteY328" fmla="*/ 624754 h 1059043"/>
                <a:gd name="connsiteX329" fmla="*/ 2261788 w 3024845"/>
                <a:gd name="connsiteY329" fmla="*/ 624754 h 1059043"/>
                <a:gd name="connsiteX330" fmla="*/ 2263815 w 3024845"/>
                <a:gd name="connsiteY330" fmla="*/ 633401 h 1059043"/>
                <a:gd name="connsiteX331" fmla="*/ 2275975 w 3024845"/>
                <a:gd name="connsiteY331" fmla="*/ 633401 h 1059043"/>
                <a:gd name="connsiteX332" fmla="*/ 2275975 w 3024845"/>
                <a:gd name="connsiteY332" fmla="*/ 626915 h 1059043"/>
                <a:gd name="connsiteX333" fmla="*/ 2298268 w 3024845"/>
                <a:gd name="connsiteY333" fmla="*/ 626915 h 1059043"/>
                <a:gd name="connsiteX334" fmla="*/ 2298268 w 3024845"/>
                <a:gd name="connsiteY334" fmla="*/ 633401 h 1059043"/>
                <a:gd name="connsiteX335" fmla="*/ 2318535 w 3024845"/>
                <a:gd name="connsiteY335" fmla="*/ 633401 h 1059043"/>
                <a:gd name="connsiteX336" fmla="*/ 2318535 w 3024845"/>
                <a:gd name="connsiteY336" fmla="*/ 678798 h 1059043"/>
                <a:gd name="connsiteX337" fmla="*/ 2332722 w 3024845"/>
                <a:gd name="connsiteY337" fmla="*/ 678798 h 1059043"/>
                <a:gd name="connsiteX338" fmla="*/ 2332722 w 3024845"/>
                <a:gd name="connsiteY338" fmla="*/ 665827 h 1059043"/>
                <a:gd name="connsiteX339" fmla="*/ 2348936 w 3024845"/>
                <a:gd name="connsiteY339" fmla="*/ 665827 h 1059043"/>
                <a:gd name="connsiteX340" fmla="*/ 2348936 w 3024845"/>
                <a:gd name="connsiteY340" fmla="*/ 486400 h 1059043"/>
                <a:gd name="connsiteX341" fmla="*/ 2355016 w 3024845"/>
                <a:gd name="connsiteY341" fmla="*/ 479914 h 1059043"/>
                <a:gd name="connsiteX342" fmla="*/ 2427977 w 3024845"/>
                <a:gd name="connsiteY342" fmla="*/ 479914 h 1059043"/>
                <a:gd name="connsiteX343" fmla="*/ 2427977 w 3024845"/>
                <a:gd name="connsiteY343" fmla="*/ 488562 h 1059043"/>
                <a:gd name="connsiteX344" fmla="*/ 2438110 w 3024845"/>
                <a:gd name="connsiteY344" fmla="*/ 488562 h 1059043"/>
                <a:gd name="connsiteX345" fmla="*/ 2438110 w 3024845"/>
                <a:gd name="connsiteY345" fmla="*/ 603136 h 1059043"/>
                <a:gd name="connsiteX346" fmla="*/ 2460404 w 3024845"/>
                <a:gd name="connsiteY346" fmla="*/ 603136 h 1059043"/>
                <a:gd name="connsiteX347" fmla="*/ 2460404 w 3024845"/>
                <a:gd name="connsiteY347" fmla="*/ 536121 h 1059043"/>
                <a:gd name="connsiteX348" fmla="*/ 2486751 w 3024845"/>
                <a:gd name="connsiteY348" fmla="*/ 536121 h 1059043"/>
                <a:gd name="connsiteX349" fmla="*/ 2490804 w 3024845"/>
                <a:gd name="connsiteY349" fmla="*/ 531797 h 1059043"/>
                <a:gd name="connsiteX350" fmla="*/ 2498911 w 3024845"/>
                <a:gd name="connsiteY350" fmla="*/ 531797 h 1059043"/>
                <a:gd name="connsiteX351" fmla="*/ 2502964 w 3024845"/>
                <a:gd name="connsiteY351" fmla="*/ 536121 h 1059043"/>
                <a:gd name="connsiteX352" fmla="*/ 2525258 w 3024845"/>
                <a:gd name="connsiteY352" fmla="*/ 536121 h 1059043"/>
                <a:gd name="connsiteX353" fmla="*/ 2525258 w 3024845"/>
                <a:gd name="connsiteY353" fmla="*/ 419385 h 1059043"/>
                <a:gd name="connsiteX354" fmla="*/ 2582005 w 3024845"/>
                <a:gd name="connsiteY354" fmla="*/ 408576 h 1059043"/>
                <a:gd name="connsiteX355" fmla="*/ 2582005 w 3024845"/>
                <a:gd name="connsiteY355" fmla="*/ 409657 h 1059043"/>
                <a:gd name="connsiteX356" fmla="*/ 2582005 w 3024845"/>
                <a:gd name="connsiteY356" fmla="*/ 417223 h 1059043"/>
                <a:gd name="connsiteX357" fmla="*/ 2608352 w 3024845"/>
                <a:gd name="connsiteY357" fmla="*/ 417223 h 1059043"/>
                <a:gd name="connsiteX358" fmla="*/ 2608352 w 3024845"/>
                <a:gd name="connsiteY358" fmla="*/ 672313 h 1059043"/>
                <a:gd name="connsiteX359" fmla="*/ 2630646 w 3024845"/>
                <a:gd name="connsiteY359" fmla="*/ 672313 h 1059043"/>
                <a:gd name="connsiteX360" fmla="*/ 2630646 w 3024845"/>
                <a:gd name="connsiteY360" fmla="*/ 667989 h 1059043"/>
                <a:gd name="connsiteX361" fmla="*/ 2642806 w 3024845"/>
                <a:gd name="connsiteY361" fmla="*/ 667989 h 1059043"/>
                <a:gd name="connsiteX362" fmla="*/ 2642806 w 3024845"/>
                <a:gd name="connsiteY362" fmla="*/ 672313 h 1059043"/>
                <a:gd name="connsiteX363" fmla="*/ 2667126 w 3024845"/>
                <a:gd name="connsiteY363" fmla="*/ 672313 h 1059043"/>
                <a:gd name="connsiteX364" fmla="*/ 2667126 w 3024845"/>
                <a:gd name="connsiteY364" fmla="*/ 659342 h 1059043"/>
                <a:gd name="connsiteX365" fmla="*/ 2695500 w 3024845"/>
                <a:gd name="connsiteY365" fmla="*/ 659342 h 1059043"/>
                <a:gd name="connsiteX366" fmla="*/ 2707660 w 3024845"/>
                <a:gd name="connsiteY366" fmla="*/ 655018 h 1059043"/>
                <a:gd name="connsiteX367" fmla="*/ 2727927 w 3024845"/>
                <a:gd name="connsiteY367" fmla="*/ 659342 h 1059043"/>
                <a:gd name="connsiteX368" fmla="*/ 2727927 w 3024845"/>
                <a:gd name="connsiteY368" fmla="*/ 642048 h 1059043"/>
                <a:gd name="connsiteX369" fmla="*/ 2736034 w 3024845"/>
                <a:gd name="connsiteY369" fmla="*/ 642048 h 1059043"/>
                <a:gd name="connsiteX370" fmla="*/ 2736034 w 3024845"/>
                <a:gd name="connsiteY370" fmla="*/ 629077 h 1059043"/>
                <a:gd name="connsiteX371" fmla="*/ 2792781 w 3024845"/>
                <a:gd name="connsiteY371" fmla="*/ 629077 h 1059043"/>
                <a:gd name="connsiteX372" fmla="*/ 2792781 w 3024845"/>
                <a:gd name="connsiteY372" fmla="*/ 598812 h 1059043"/>
                <a:gd name="connsiteX373" fmla="*/ 2811021 w 3024845"/>
                <a:gd name="connsiteY373" fmla="*/ 598812 h 1059043"/>
                <a:gd name="connsiteX374" fmla="*/ 2811021 w 3024845"/>
                <a:gd name="connsiteY374" fmla="*/ 592327 h 1059043"/>
                <a:gd name="connsiteX375" fmla="*/ 2823181 w 3024845"/>
                <a:gd name="connsiteY375" fmla="*/ 592327 h 1059043"/>
                <a:gd name="connsiteX376" fmla="*/ 2823181 w 3024845"/>
                <a:gd name="connsiteY376" fmla="*/ 598812 h 1059043"/>
                <a:gd name="connsiteX377" fmla="*/ 2839395 w 3024845"/>
                <a:gd name="connsiteY377" fmla="*/ 598812 h 1059043"/>
                <a:gd name="connsiteX378" fmla="*/ 2839395 w 3024845"/>
                <a:gd name="connsiteY378" fmla="*/ 648533 h 1059043"/>
                <a:gd name="connsiteX379" fmla="*/ 2871822 w 3024845"/>
                <a:gd name="connsiteY379" fmla="*/ 648533 h 1059043"/>
                <a:gd name="connsiteX380" fmla="*/ 2871822 w 3024845"/>
                <a:gd name="connsiteY380" fmla="*/ 622592 h 1059043"/>
                <a:gd name="connsiteX381" fmla="*/ 2910329 w 3024845"/>
                <a:gd name="connsiteY381" fmla="*/ 622592 h 1059043"/>
                <a:gd name="connsiteX382" fmla="*/ 2910329 w 3024845"/>
                <a:gd name="connsiteY382" fmla="*/ 592327 h 1059043"/>
                <a:gd name="connsiteX383" fmla="*/ 2958970 w 3024845"/>
                <a:gd name="connsiteY383" fmla="*/ 592327 h 1059043"/>
                <a:gd name="connsiteX384" fmla="*/ 2958970 w 3024845"/>
                <a:gd name="connsiteY384" fmla="*/ 703483 h 1059043"/>
                <a:gd name="connsiteX385" fmla="*/ 2958970 w 3024845"/>
                <a:gd name="connsiteY385" fmla="*/ 717262 h 1059043"/>
                <a:gd name="connsiteX386" fmla="*/ 3024845 w 3024845"/>
                <a:gd name="connsiteY386" fmla="*/ 717262 h 1059043"/>
                <a:gd name="connsiteX387" fmla="*/ 3024845 w 3024845"/>
                <a:gd name="connsiteY387" fmla="*/ 1059043 h 1059043"/>
                <a:gd name="connsiteX388" fmla="*/ 2054 w 3024845"/>
                <a:gd name="connsiteY388" fmla="*/ 1056710 h 1059043"/>
                <a:gd name="connsiteX389" fmla="*/ 0 w 3024845"/>
                <a:gd name="connsiteY389" fmla="*/ 622592 h 1059043"/>
                <a:gd name="connsiteX390" fmla="*/ 20267 w 3024845"/>
                <a:gd name="connsiteY390" fmla="*/ 622592 h 1059043"/>
                <a:gd name="connsiteX391" fmla="*/ 20774 w 3024845"/>
                <a:gd name="connsiteY391" fmla="*/ 621511 h 1059043"/>
                <a:gd name="connsiteX392" fmla="*/ 24320 w 3024845"/>
                <a:gd name="connsiteY392" fmla="*/ 613945 h 1059043"/>
                <a:gd name="connsiteX393" fmla="*/ 26094 w 3024845"/>
                <a:gd name="connsiteY393" fmla="*/ 614215 h 1059043"/>
                <a:gd name="connsiteX394" fmla="*/ 38507 w 3024845"/>
                <a:gd name="connsiteY394" fmla="*/ 616106 h 1059043"/>
                <a:gd name="connsiteX395" fmla="*/ 39014 w 3024845"/>
                <a:gd name="connsiteY395" fmla="*/ 617458 h 1059043"/>
                <a:gd name="connsiteX396" fmla="*/ 42560 w 3024845"/>
                <a:gd name="connsiteY396" fmla="*/ 626915 h 1059043"/>
                <a:gd name="connsiteX397" fmla="*/ 68907 w 3024845"/>
                <a:gd name="connsiteY397" fmla="*/ 629077 h 1059043"/>
                <a:gd name="connsiteX398" fmla="*/ 68907 w 3024845"/>
                <a:gd name="connsiteY398" fmla="*/ 505856 h 1059043"/>
                <a:gd name="connsiteX399" fmla="*/ 70934 w 3024845"/>
                <a:gd name="connsiteY399" fmla="*/ 505856 h 1059043"/>
                <a:gd name="connsiteX400" fmla="*/ 85121 w 3024845"/>
                <a:gd name="connsiteY400" fmla="*/ 505856 h 1059043"/>
                <a:gd name="connsiteX401" fmla="*/ 85121 w 3024845"/>
                <a:gd name="connsiteY401" fmla="*/ 369664 h 1059043"/>
                <a:gd name="connsiteX402" fmla="*/ 86894 w 3024845"/>
                <a:gd name="connsiteY402" fmla="*/ 369664 h 1059043"/>
                <a:gd name="connsiteX403" fmla="*/ 99308 w 3024845"/>
                <a:gd name="connsiteY403" fmla="*/ 369664 h 1059043"/>
                <a:gd name="connsiteX404" fmla="*/ 99308 w 3024845"/>
                <a:gd name="connsiteY404" fmla="*/ 255090 h 1059043"/>
                <a:gd name="connsiteX405" fmla="*/ 103361 w 3024845"/>
                <a:gd name="connsiteY405" fmla="*/ 226986 h 1059043"/>
                <a:gd name="connsiteX406" fmla="*/ 105388 w 3024845"/>
                <a:gd name="connsiteY406" fmla="*/ 226986 h 1059043"/>
                <a:gd name="connsiteX407" fmla="*/ 119575 w 3024845"/>
                <a:gd name="connsiteY407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30053 w 3024845"/>
                <a:gd name="connsiteY312" fmla="*/ 252928 h 1059043"/>
                <a:gd name="connsiteX313" fmla="*/ 2144240 w 3024845"/>
                <a:gd name="connsiteY313" fmla="*/ 214016 h 1059043"/>
                <a:gd name="connsiteX314" fmla="*/ 2146266 w 3024845"/>
                <a:gd name="connsiteY314" fmla="*/ 131868 h 1059043"/>
                <a:gd name="connsiteX315" fmla="*/ 2144240 w 3024845"/>
                <a:gd name="connsiteY315" fmla="*/ 125383 h 1059043"/>
                <a:gd name="connsiteX316" fmla="*/ 2150320 w 3024845"/>
                <a:gd name="connsiteY316" fmla="*/ 118897 h 1059043"/>
                <a:gd name="connsiteX317" fmla="*/ 2150320 w 3024845"/>
                <a:gd name="connsiteY317" fmla="*/ 60529 h 1059043"/>
                <a:gd name="connsiteX318" fmla="*/ 2152346 w 3024845"/>
                <a:gd name="connsiteY318" fmla="*/ 56206 h 1059043"/>
                <a:gd name="connsiteX319" fmla="*/ 2152346 w 3024845"/>
                <a:gd name="connsiteY319" fmla="*/ 0 h 1059043"/>
                <a:gd name="connsiteX320" fmla="*/ 2162480 w 3024845"/>
                <a:gd name="connsiteY320" fmla="*/ 118897 h 1059043"/>
                <a:gd name="connsiteX321" fmla="*/ 2168560 w 3024845"/>
                <a:gd name="connsiteY321" fmla="*/ 125383 h 1059043"/>
                <a:gd name="connsiteX322" fmla="*/ 2166533 w 3024845"/>
                <a:gd name="connsiteY322" fmla="*/ 131868 h 1059043"/>
                <a:gd name="connsiteX323" fmla="*/ 2180720 w 3024845"/>
                <a:gd name="connsiteY323" fmla="*/ 555577 h 1059043"/>
                <a:gd name="connsiteX324" fmla="*/ 2245574 w 3024845"/>
                <a:gd name="connsiteY324" fmla="*/ 555577 h 1059043"/>
                <a:gd name="connsiteX325" fmla="*/ 2245574 w 3024845"/>
                <a:gd name="connsiteY325" fmla="*/ 631239 h 1059043"/>
                <a:gd name="connsiteX326" fmla="*/ 2253681 w 3024845"/>
                <a:gd name="connsiteY326" fmla="*/ 631239 h 1059043"/>
                <a:gd name="connsiteX327" fmla="*/ 2255708 w 3024845"/>
                <a:gd name="connsiteY327" fmla="*/ 624754 h 1059043"/>
                <a:gd name="connsiteX328" fmla="*/ 2261788 w 3024845"/>
                <a:gd name="connsiteY328" fmla="*/ 624754 h 1059043"/>
                <a:gd name="connsiteX329" fmla="*/ 2263815 w 3024845"/>
                <a:gd name="connsiteY329" fmla="*/ 633401 h 1059043"/>
                <a:gd name="connsiteX330" fmla="*/ 2275975 w 3024845"/>
                <a:gd name="connsiteY330" fmla="*/ 633401 h 1059043"/>
                <a:gd name="connsiteX331" fmla="*/ 2275975 w 3024845"/>
                <a:gd name="connsiteY331" fmla="*/ 626915 h 1059043"/>
                <a:gd name="connsiteX332" fmla="*/ 2298268 w 3024845"/>
                <a:gd name="connsiteY332" fmla="*/ 626915 h 1059043"/>
                <a:gd name="connsiteX333" fmla="*/ 2298268 w 3024845"/>
                <a:gd name="connsiteY333" fmla="*/ 633401 h 1059043"/>
                <a:gd name="connsiteX334" fmla="*/ 2318535 w 3024845"/>
                <a:gd name="connsiteY334" fmla="*/ 633401 h 1059043"/>
                <a:gd name="connsiteX335" fmla="*/ 2318535 w 3024845"/>
                <a:gd name="connsiteY335" fmla="*/ 678798 h 1059043"/>
                <a:gd name="connsiteX336" fmla="*/ 2332722 w 3024845"/>
                <a:gd name="connsiteY336" fmla="*/ 678798 h 1059043"/>
                <a:gd name="connsiteX337" fmla="*/ 2332722 w 3024845"/>
                <a:gd name="connsiteY337" fmla="*/ 665827 h 1059043"/>
                <a:gd name="connsiteX338" fmla="*/ 2348936 w 3024845"/>
                <a:gd name="connsiteY338" fmla="*/ 665827 h 1059043"/>
                <a:gd name="connsiteX339" fmla="*/ 2348936 w 3024845"/>
                <a:gd name="connsiteY339" fmla="*/ 486400 h 1059043"/>
                <a:gd name="connsiteX340" fmla="*/ 2355016 w 3024845"/>
                <a:gd name="connsiteY340" fmla="*/ 479914 h 1059043"/>
                <a:gd name="connsiteX341" fmla="*/ 2427977 w 3024845"/>
                <a:gd name="connsiteY341" fmla="*/ 479914 h 1059043"/>
                <a:gd name="connsiteX342" fmla="*/ 2427977 w 3024845"/>
                <a:gd name="connsiteY342" fmla="*/ 488562 h 1059043"/>
                <a:gd name="connsiteX343" fmla="*/ 2438110 w 3024845"/>
                <a:gd name="connsiteY343" fmla="*/ 488562 h 1059043"/>
                <a:gd name="connsiteX344" fmla="*/ 2438110 w 3024845"/>
                <a:gd name="connsiteY344" fmla="*/ 603136 h 1059043"/>
                <a:gd name="connsiteX345" fmla="*/ 2460404 w 3024845"/>
                <a:gd name="connsiteY345" fmla="*/ 603136 h 1059043"/>
                <a:gd name="connsiteX346" fmla="*/ 2460404 w 3024845"/>
                <a:gd name="connsiteY346" fmla="*/ 536121 h 1059043"/>
                <a:gd name="connsiteX347" fmla="*/ 2486751 w 3024845"/>
                <a:gd name="connsiteY347" fmla="*/ 536121 h 1059043"/>
                <a:gd name="connsiteX348" fmla="*/ 2490804 w 3024845"/>
                <a:gd name="connsiteY348" fmla="*/ 531797 h 1059043"/>
                <a:gd name="connsiteX349" fmla="*/ 2498911 w 3024845"/>
                <a:gd name="connsiteY349" fmla="*/ 531797 h 1059043"/>
                <a:gd name="connsiteX350" fmla="*/ 2502964 w 3024845"/>
                <a:gd name="connsiteY350" fmla="*/ 536121 h 1059043"/>
                <a:gd name="connsiteX351" fmla="*/ 2525258 w 3024845"/>
                <a:gd name="connsiteY351" fmla="*/ 536121 h 1059043"/>
                <a:gd name="connsiteX352" fmla="*/ 2525258 w 3024845"/>
                <a:gd name="connsiteY352" fmla="*/ 419385 h 1059043"/>
                <a:gd name="connsiteX353" fmla="*/ 2582005 w 3024845"/>
                <a:gd name="connsiteY353" fmla="*/ 408576 h 1059043"/>
                <a:gd name="connsiteX354" fmla="*/ 2582005 w 3024845"/>
                <a:gd name="connsiteY354" fmla="*/ 409657 h 1059043"/>
                <a:gd name="connsiteX355" fmla="*/ 2582005 w 3024845"/>
                <a:gd name="connsiteY355" fmla="*/ 417223 h 1059043"/>
                <a:gd name="connsiteX356" fmla="*/ 2608352 w 3024845"/>
                <a:gd name="connsiteY356" fmla="*/ 417223 h 1059043"/>
                <a:gd name="connsiteX357" fmla="*/ 2608352 w 3024845"/>
                <a:gd name="connsiteY357" fmla="*/ 672313 h 1059043"/>
                <a:gd name="connsiteX358" fmla="*/ 2630646 w 3024845"/>
                <a:gd name="connsiteY358" fmla="*/ 672313 h 1059043"/>
                <a:gd name="connsiteX359" fmla="*/ 2630646 w 3024845"/>
                <a:gd name="connsiteY359" fmla="*/ 667989 h 1059043"/>
                <a:gd name="connsiteX360" fmla="*/ 2642806 w 3024845"/>
                <a:gd name="connsiteY360" fmla="*/ 667989 h 1059043"/>
                <a:gd name="connsiteX361" fmla="*/ 2642806 w 3024845"/>
                <a:gd name="connsiteY361" fmla="*/ 672313 h 1059043"/>
                <a:gd name="connsiteX362" fmla="*/ 2667126 w 3024845"/>
                <a:gd name="connsiteY362" fmla="*/ 672313 h 1059043"/>
                <a:gd name="connsiteX363" fmla="*/ 2667126 w 3024845"/>
                <a:gd name="connsiteY363" fmla="*/ 659342 h 1059043"/>
                <a:gd name="connsiteX364" fmla="*/ 2695500 w 3024845"/>
                <a:gd name="connsiteY364" fmla="*/ 659342 h 1059043"/>
                <a:gd name="connsiteX365" fmla="*/ 2707660 w 3024845"/>
                <a:gd name="connsiteY365" fmla="*/ 655018 h 1059043"/>
                <a:gd name="connsiteX366" fmla="*/ 2727927 w 3024845"/>
                <a:gd name="connsiteY366" fmla="*/ 659342 h 1059043"/>
                <a:gd name="connsiteX367" fmla="*/ 2727927 w 3024845"/>
                <a:gd name="connsiteY367" fmla="*/ 642048 h 1059043"/>
                <a:gd name="connsiteX368" fmla="*/ 2736034 w 3024845"/>
                <a:gd name="connsiteY368" fmla="*/ 642048 h 1059043"/>
                <a:gd name="connsiteX369" fmla="*/ 2736034 w 3024845"/>
                <a:gd name="connsiteY369" fmla="*/ 629077 h 1059043"/>
                <a:gd name="connsiteX370" fmla="*/ 2792781 w 3024845"/>
                <a:gd name="connsiteY370" fmla="*/ 629077 h 1059043"/>
                <a:gd name="connsiteX371" fmla="*/ 2792781 w 3024845"/>
                <a:gd name="connsiteY371" fmla="*/ 598812 h 1059043"/>
                <a:gd name="connsiteX372" fmla="*/ 2811021 w 3024845"/>
                <a:gd name="connsiteY372" fmla="*/ 598812 h 1059043"/>
                <a:gd name="connsiteX373" fmla="*/ 2811021 w 3024845"/>
                <a:gd name="connsiteY373" fmla="*/ 592327 h 1059043"/>
                <a:gd name="connsiteX374" fmla="*/ 2823181 w 3024845"/>
                <a:gd name="connsiteY374" fmla="*/ 592327 h 1059043"/>
                <a:gd name="connsiteX375" fmla="*/ 2823181 w 3024845"/>
                <a:gd name="connsiteY375" fmla="*/ 598812 h 1059043"/>
                <a:gd name="connsiteX376" fmla="*/ 2839395 w 3024845"/>
                <a:gd name="connsiteY376" fmla="*/ 598812 h 1059043"/>
                <a:gd name="connsiteX377" fmla="*/ 2839395 w 3024845"/>
                <a:gd name="connsiteY377" fmla="*/ 648533 h 1059043"/>
                <a:gd name="connsiteX378" fmla="*/ 2871822 w 3024845"/>
                <a:gd name="connsiteY378" fmla="*/ 648533 h 1059043"/>
                <a:gd name="connsiteX379" fmla="*/ 2871822 w 3024845"/>
                <a:gd name="connsiteY379" fmla="*/ 622592 h 1059043"/>
                <a:gd name="connsiteX380" fmla="*/ 2910329 w 3024845"/>
                <a:gd name="connsiteY380" fmla="*/ 622592 h 1059043"/>
                <a:gd name="connsiteX381" fmla="*/ 2910329 w 3024845"/>
                <a:gd name="connsiteY381" fmla="*/ 592327 h 1059043"/>
                <a:gd name="connsiteX382" fmla="*/ 2958970 w 3024845"/>
                <a:gd name="connsiteY382" fmla="*/ 592327 h 1059043"/>
                <a:gd name="connsiteX383" fmla="*/ 2958970 w 3024845"/>
                <a:gd name="connsiteY383" fmla="*/ 703483 h 1059043"/>
                <a:gd name="connsiteX384" fmla="*/ 2958970 w 3024845"/>
                <a:gd name="connsiteY384" fmla="*/ 717262 h 1059043"/>
                <a:gd name="connsiteX385" fmla="*/ 3024845 w 3024845"/>
                <a:gd name="connsiteY385" fmla="*/ 717262 h 1059043"/>
                <a:gd name="connsiteX386" fmla="*/ 3024845 w 3024845"/>
                <a:gd name="connsiteY386" fmla="*/ 1059043 h 1059043"/>
                <a:gd name="connsiteX387" fmla="*/ 2054 w 3024845"/>
                <a:gd name="connsiteY387" fmla="*/ 1056710 h 1059043"/>
                <a:gd name="connsiteX388" fmla="*/ 0 w 3024845"/>
                <a:gd name="connsiteY388" fmla="*/ 622592 h 1059043"/>
                <a:gd name="connsiteX389" fmla="*/ 20267 w 3024845"/>
                <a:gd name="connsiteY389" fmla="*/ 622592 h 1059043"/>
                <a:gd name="connsiteX390" fmla="*/ 20774 w 3024845"/>
                <a:gd name="connsiteY390" fmla="*/ 621511 h 1059043"/>
                <a:gd name="connsiteX391" fmla="*/ 24320 w 3024845"/>
                <a:gd name="connsiteY391" fmla="*/ 613945 h 1059043"/>
                <a:gd name="connsiteX392" fmla="*/ 26094 w 3024845"/>
                <a:gd name="connsiteY392" fmla="*/ 614215 h 1059043"/>
                <a:gd name="connsiteX393" fmla="*/ 38507 w 3024845"/>
                <a:gd name="connsiteY393" fmla="*/ 616106 h 1059043"/>
                <a:gd name="connsiteX394" fmla="*/ 39014 w 3024845"/>
                <a:gd name="connsiteY394" fmla="*/ 617458 h 1059043"/>
                <a:gd name="connsiteX395" fmla="*/ 42560 w 3024845"/>
                <a:gd name="connsiteY395" fmla="*/ 626915 h 1059043"/>
                <a:gd name="connsiteX396" fmla="*/ 68907 w 3024845"/>
                <a:gd name="connsiteY396" fmla="*/ 629077 h 1059043"/>
                <a:gd name="connsiteX397" fmla="*/ 68907 w 3024845"/>
                <a:gd name="connsiteY397" fmla="*/ 505856 h 1059043"/>
                <a:gd name="connsiteX398" fmla="*/ 70934 w 3024845"/>
                <a:gd name="connsiteY398" fmla="*/ 505856 h 1059043"/>
                <a:gd name="connsiteX399" fmla="*/ 85121 w 3024845"/>
                <a:gd name="connsiteY399" fmla="*/ 505856 h 1059043"/>
                <a:gd name="connsiteX400" fmla="*/ 85121 w 3024845"/>
                <a:gd name="connsiteY400" fmla="*/ 369664 h 1059043"/>
                <a:gd name="connsiteX401" fmla="*/ 86894 w 3024845"/>
                <a:gd name="connsiteY401" fmla="*/ 369664 h 1059043"/>
                <a:gd name="connsiteX402" fmla="*/ 99308 w 3024845"/>
                <a:gd name="connsiteY402" fmla="*/ 369664 h 1059043"/>
                <a:gd name="connsiteX403" fmla="*/ 99308 w 3024845"/>
                <a:gd name="connsiteY403" fmla="*/ 255090 h 1059043"/>
                <a:gd name="connsiteX404" fmla="*/ 103361 w 3024845"/>
                <a:gd name="connsiteY404" fmla="*/ 226986 h 1059043"/>
                <a:gd name="connsiteX405" fmla="*/ 105388 w 3024845"/>
                <a:gd name="connsiteY405" fmla="*/ 226986 h 1059043"/>
                <a:gd name="connsiteX406" fmla="*/ 119575 w 3024845"/>
                <a:gd name="connsiteY406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21946 w 3024845"/>
                <a:gd name="connsiteY311" fmla="*/ 276707 h 1059043"/>
                <a:gd name="connsiteX312" fmla="*/ 2144240 w 3024845"/>
                <a:gd name="connsiteY312" fmla="*/ 214016 h 1059043"/>
                <a:gd name="connsiteX313" fmla="*/ 2146266 w 3024845"/>
                <a:gd name="connsiteY313" fmla="*/ 131868 h 1059043"/>
                <a:gd name="connsiteX314" fmla="*/ 2144240 w 3024845"/>
                <a:gd name="connsiteY314" fmla="*/ 125383 h 1059043"/>
                <a:gd name="connsiteX315" fmla="*/ 2150320 w 3024845"/>
                <a:gd name="connsiteY315" fmla="*/ 118897 h 1059043"/>
                <a:gd name="connsiteX316" fmla="*/ 2150320 w 3024845"/>
                <a:gd name="connsiteY316" fmla="*/ 60529 h 1059043"/>
                <a:gd name="connsiteX317" fmla="*/ 2152346 w 3024845"/>
                <a:gd name="connsiteY317" fmla="*/ 56206 h 1059043"/>
                <a:gd name="connsiteX318" fmla="*/ 2152346 w 3024845"/>
                <a:gd name="connsiteY318" fmla="*/ 0 h 1059043"/>
                <a:gd name="connsiteX319" fmla="*/ 2162480 w 3024845"/>
                <a:gd name="connsiteY319" fmla="*/ 118897 h 1059043"/>
                <a:gd name="connsiteX320" fmla="*/ 2168560 w 3024845"/>
                <a:gd name="connsiteY320" fmla="*/ 125383 h 1059043"/>
                <a:gd name="connsiteX321" fmla="*/ 2166533 w 3024845"/>
                <a:gd name="connsiteY321" fmla="*/ 131868 h 1059043"/>
                <a:gd name="connsiteX322" fmla="*/ 2180720 w 3024845"/>
                <a:gd name="connsiteY322" fmla="*/ 555577 h 1059043"/>
                <a:gd name="connsiteX323" fmla="*/ 2245574 w 3024845"/>
                <a:gd name="connsiteY323" fmla="*/ 555577 h 1059043"/>
                <a:gd name="connsiteX324" fmla="*/ 2245574 w 3024845"/>
                <a:gd name="connsiteY324" fmla="*/ 631239 h 1059043"/>
                <a:gd name="connsiteX325" fmla="*/ 2253681 w 3024845"/>
                <a:gd name="connsiteY325" fmla="*/ 631239 h 1059043"/>
                <a:gd name="connsiteX326" fmla="*/ 2255708 w 3024845"/>
                <a:gd name="connsiteY326" fmla="*/ 624754 h 1059043"/>
                <a:gd name="connsiteX327" fmla="*/ 2261788 w 3024845"/>
                <a:gd name="connsiteY327" fmla="*/ 624754 h 1059043"/>
                <a:gd name="connsiteX328" fmla="*/ 2263815 w 3024845"/>
                <a:gd name="connsiteY328" fmla="*/ 633401 h 1059043"/>
                <a:gd name="connsiteX329" fmla="*/ 2275975 w 3024845"/>
                <a:gd name="connsiteY329" fmla="*/ 633401 h 1059043"/>
                <a:gd name="connsiteX330" fmla="*/ 2275975 w 3024845"/>
                <a:gd name="connsiteY330" fmla="*/ 626915 h 1059043"/>
                <a:gd name="connsiteX331" fmla="*/ 2298268 w 3024845"/>
                <a:gd name="connsiteY331" fmla="*/ 626915 h 1059043"/>
                <a:gd name="connsiteX332" fmla="*/ 2298268 w 3024845"/>
                <a:gd name="connsiteY332" fmla="*/ 633401 h 1059043"/>
                <a:gd name="connsiteX333" fmla="*/ 2318535 w 3024845"/>
                <a:gd name="connsiteY333" fmla="*/ 633401 h 1059043"/>
                <a:gd name="connsiteX334" fmla="*/ 2318535 w 3024845"/>
                <a:gd name="connsiteY334" fmla="*/ 678798 h 1059043"/>
                <a:gd name="connsiteX335" fmla="*/ 2332722 w 3024845"/>
                <a:gd name="connsiteY335" fmla="*/ 678798 h 1059043"/>
                <a:gd name="connsiteX336" fmla="*/ 2332722 w 3024845"/>
                <a:gd name="connsiteY336" fmla="*/ 665827 h 1059043"/>
                <a:gd name="connsiteX337" fmla="*/ 2348936 w 3024845"/>
                <a:gd name="connsiteY337" fmla="*/ 665827 h 1059043"/>
                <a:gd name="connsiteX338" fmla="*/ 2348936 w 3024845"/>
                <a:gd name="connsiteY338" fmla="*/ 486400 h 1059043"/>
                <a:gd name="connsiteX339" fmla="*/ 2355016 w 3024845"/>
                <a:gd name="connsiteY339" fmla="*/ 479914 h 1059043"/>
                <a:gd name="connsiteX340" fmla="*/ 2427977 w 3024845"/>
                <a:gd name="connsiteY340" fmla="*/ 479914 h 1059043"/>
                <a:gd name="connsiteX341" fmla="*/ 2427977 w 3024845"/>
                <a:gd name="connsiteY341" fmla="*/ 488562 h 1059043"/>
                <a:gd name="connsiteX342" fmla="*/ 2438110 w 3024845"/>
                <a:gd name="connsiteY342" fmla="*/ 488562 h 1059043"/>
                <a:gd name="connsiteX343" fmla="*/ 2438110 w 3024845"/>
                <a:gd name="connsiteY343" fmla="*/ 603136 h 1059043"/>
                <a:gd name="connsiteX344" fmla="*/ 2460404 w 3024845"/>
                <a:gd name="connsiteY344" fmla="*/ 603136 h 1059043"/>
                <a:gd name="connsiteX345" fmla="*/ 2460404 w 3024845"/>
                <a:gd name="connsiteY345" fmla="*/ 536121 h 1059043"/>
                <a:gd name="connsiteX346" fmla="*/ 2486751 w 3024845"/>
                <a:gd name="connsiteY346" fmla="*/ 536121 h 1059043"/>
                <a:gd name="connsiteX347" fmla="*/ 2490804 w 3024845"/>
                <a:gd name="connsiteY347" fmla="*/ 531797 h 1059043"/>
                <a:gd name="connsiteX348" fmla="*/ 2498911 w 3024845"/>
                <a:gd name="connsiteY348" fmla="*/ 531797 h 1059043"/>
                <a:gd name="connsiteX349" fmla="*/ 2502964 w 3024845"/>
                <a:gd name="connsiteY349" fmla="*/ 536121 h 1059043"/>
                <a:gd name="connsiteX350" fmla="*/ 2525258 w 3024845"/>
                <a:gd name="connsiteY350" fmla="*/ 536121 h 1059043"/>
                <a:gd name="connsiteX351" fmla="*/ 2525258 w 3024845"/>
                <a:gd name="connsiteY351" fmla="*/ 419385 h 1059043"/>
                <a:gd name="connsiteX352" fmla="*/ 2582005 w 3024845"/>
                <a:gd name="connsiteY352" fmla="*/ 408576 h 1059043"/>
                <a:gd name="connsiteX353" fmla="*/ 2582005 w 3024845"/>
                <a:gd name="connsiteY353" fmla="*/ 409657 h 1059043"/>
                <a:gd name="connsiteX354" fmla="*/ 2582005 w 3024845"/>
                <a:gd name="connsiteY354" fmla="*/ 417223 h 1059043"/>
                <a:gd name="connsiteX355" fmla="*/ 2608352 w 3024845"/>
                <a:gd name="connsiteY355" fmla="*/ 417223 h 1059043"/>
                <a:gd name="connsiteX356" fmla="*/ 2608352 w 3024845"/>
                <a:gd name="connsiteY356" fmla="*/ 672313 h 1059043"/>
                <a:gd name="connsiteX357" fmla="*/ 2630646 w 3024845"/>
                <a:gd name="connsiteY357" fmla="*/ 672313 h 1059043"/>
                <a:gd name="connsiteX358" fmla="*/ 2630646 w 3024845"/>
                <a:gd name="connsiteY358" fmla="*/ 667989 h 1059043"/>
                <a:gd name="connsiteX359" fmla="*/ 2642806 w 3024845"/>
                <a:gd name="connsiteY359" fmla="*/ 667989 h 1059043"/>
                <a:gd name="connsiteX360" fmla="*/ 2642806 w 3024845"/>
                <a:gd name="connsiteY360" fmla="*/ 672313 h 1059043"/>
                <a:gd name="connsiteX361" fmla="*/ 2667126 w 3024845"/>
                <a:gd name="connsiteY361" fmla="*/ 672313 h 1059043"/>
                <a:gd name="connsiteX362" fmla="*/ 2667126 w 3024845"/>
                <a:gd name="connsiteY362" fmla="*/ 659342 h 1059043"/>
                <a:gd name="connsiteX363" fmla="*/ 2695500 w 3024845"/>
                <a:gd name="connsiteY363" fmla="*/ 659342 h 1059043"/>
                <a:gd name="connsiteX364" fmla="*/ 2707660 w 3024845"/>
                <a:gd name="connsiteY364" fmla="*/ 655018 h 1059043"/>
                <a:gd name="connsiteX365" fmla="*/ 2727927 w 3024845"/>
                <a:gd name="connsiteY365" fmla="*/ 659342 h 1059043"/>
                <a:gd name="connsiteX366" fmla="*/ 2727927 w 3024845"/>
                <a:gd name="connsiteY366" fmla="*/ 642048 h 1059043"/>
                <a:gd name="connsiteX367" fmla="*/ 2736034 w 3024845"/>
                <a:gd name="connsiteY367" fmla="*/ 642048 h 1059043"/>
                <a:gd name="connsiteX368" fmla="*/ 2736034 w 3024845"/>
                <a:gd name="connsiteY368" fmla="*/ 629077 h 1059043"/>
                <a:gd name="connsiteX369" fmla="*/ 2792781 w 3024845"/>
                <a:gd name="connsiteY369" fmla="*/ 629077 h 1059043"/>
                <a:gd name="connsiteX370" fmla="*/ 2792781 w 3024845"/>
                <a:gd name="connsiteY370" fmla="*/ 598812 h 1059043"/>
                <a:gd name="connsiteX371" fmla="*/ 2811021 w 3024845"/>
                <a:gd name="connsiteY371" fmla="*/ 598812 h 1059043"/>
                <a:gd name="connsiteX372" fmla="*/ 2811021 w 3024845"/>
                <a:gd name="connsiteY372" fmla="*/ 592327 h 1059043"/>
                <a:gd name="connsiteX373" fmla="*/ 2823181 w 3024845"/>
                <a:gd name="connsiteY373" fmla="*/ 592327 h 1059043"/>
                <a:gd name="connsiteX374" fmla="*/ 2823181 w 3024845"/>
                <a:gd name="connsiteY374" fmla="*/ 598812 h 1059043"/>
                <a:gd name="connsiteX375" fmla="*/ 2839395 w 3024845"/>
                <a:gd name="connsiteY375" fmla="*/ 598812 h 1059043"/>
                <a:gd name="connsiteX376" fmla="*/ 2839395 w 3024845"/>
                <a:gd name="connsiteY376" fmla="*/ 648533 h 1059043"/>
                <a:gd name="connsiteX377" fmla="*/ 2871822 w 3024845"/>
                <a:gd name="connsiteY377" fmla="*/ 648533 h 1059043"/>
                <a:gd name="connsiteX378" fmla="*/ 2871822 w 3024845"/>
                <a:gd name="connsiteY378" fmla="*/ 622592 h 1059043"/>
                <a:gd name="connsiteX379" fmla="*/ 2910329 w 3024845"/>
                <a:gd name="connsiteY379" fmla="*/ 622592 h 1059043"/>
                <a:gd name="connsiteX380" fmla="*/ 2910329 w 3024845"/>
                <a:gd name="connsiteY380" fmla="*/ 592327 h 1059043"/>
                <a:gd name="connsiteX381" fmla="*/ 2958970 w 3024845"/>
                <a:gd name="connsiteY381" fmla="*/ 592327 h 1059043"/>
                <a:gd name="connsiteX382" fmla="*/ 2958970 w 3024845"/>
                <a:gd name="connsiteY382" fmla="*/ 703483 h 1059043"/>
                <a:gd name="connsiteX383" fmla="*/ 2958970 w 3024845"/>
                <a:gd name="connsiteY383" fmla="*/ 717262 h 1059043"/>
                <a:gd name="connsiteX384" fmla="*/ 3024845 w 3024845"/>
                <a:gd name="connsiteY384" fmla="*/ 717262 h 1059043"/>
                <a:gd name="connsiteX385" fmla="*/ 3024845 w 3024845"/>
                <a:gd name="connsiteY385" fmla="*/ 1059043 h 1059043"/>
                <a:gd name="connsiteX386" fmla="*/ 2054 w 3024845"/>
                <a:gd name="connsiteY386" fmla="*/ 1056710 h 1059043"/>
                <a:gd name="connsiteX387" fmla="*/ 0 w 3024845"/>
                <a:gd name="connsiteY387" fmla="*/ 622592 h 1059043"/>
                <a:gd name="connsiteX388" fmla="*/ 20267 w 3024845"/>
                <a:gd name="connsiteY388" fmla="*/ 622592 h 1059043"/>
                <a:gd name="connsiteX389" fmla="*/ 20774 w 3024845"/>
                <a:gd name="connsiteY389" fmla="*/ 621511 h 1059043"/>
                <a:gd name="connsiteX390" fmla="*/ 24320 w 3024845"/>
                <a:gd name="connsiteY390" fmla="*/ 613945 h 1059043"/>
                <a:gd name="connsiteX391" fmla="*/ 26094 w 3024845"/>
                <a:gd name="connsiteY391" fmla="*/ 614215 h 1059043"/>
                <a:gd name="connsiteX392" fmla="*/ 38507 w 3024845"/>
                <a:gd name="connsiteY392" fmla="*/ 616106 h 1059043"/>
                <a:gd name="connsiteX393" fmla="*/ 39014 w 3024845"/>
                <a:gd name="connsiteY393" fmla="*/ 617458 h 1059043"/>
                <a:gd name="connsiteX394" fmla="*/ 42560 w 3024845"/>
                <a:gd name="connsiteY394" fmla="*/ 626915 h 1059043"/>
                <a:gd name="connsiteX395" fmla="*/ 68907 w 3024845"/>
                <a:gd name="connsiteY395" fmla="*/ 629077 h 1059043"/>
                <a:gd name="connsiteX396" fmla="*/ 68907 w 3024845"/>
                <a:gd name="connsiteY396" fmla="*/ 505856 h 1059043"/>
                <a:gd name="connsiteX397" fmla="*/ 70934 w 3024845"/>
                <a:gd name="connsiteY397" fmla="*/ 505856 h 1059043"/>
                <a:gd name="connsiteX398" fmla="*/ 85121 w 3024845"/>
                <a:gd name="connsiteY398" fmla="*/ 505856 h 1059043"/>
                <a:gd name="connsiteX399" fmla="*/ 85121 w 3024845"/>
                <a:gd name="connsiteY399" fmla="*/ 369664 h 1059043"/>
                <a:gd name="connsiteX400" fmla="*/ 86894 w 3024845"/>
                <a:gd name="connsiteY400" fmla="*/ 369664 h 1059043"/>
                <a:gd name="connsiteX401" fmla="*/ 99308 w 3024845"/>
                <a:gd name="connsiteY401" fmla="*/ 369664 h 1059043"/>
                <a:gd name="connsiteX402" fmla="*/ 99308 w 3024845"/>
                <a:gd name="connsiteY402" fmla="*/ 255090 h 1059043"/>
                <a:gd name="connsiteX403" fmla="*/ 103361 w 3024845"/>
                <a:gd name="connsiteY403" fmla="*/ 226986 h 1059043"/>
                <a:gd name="connsiteX404" fmla="*/ 105388 w 3024845"/>
                <a:gd name="connsiteY404" fmla="*/ 226986 h 1059043"/>
                <a:gd name="connsiteX405" fmla="*/ 119575 w 3024845"/>
                <a:gd name="connsiteY405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28026 w 3024845"/>
                <a:gd name="connsiteY310" fmla="*/ 281031 h 1059043"/>
                <a:gd name="connsiteX311" fmla="*/ 2144240 w 3024845"/>
                <a:gd name="connsiteY311" fmla="*/ 214016 h 1059043"/>
                <a:gd name="connsiteX312" fmla="*/ 2146266 w 3024845"/>
                <a:gd name="connsiteY312" fmla="*/ 131868 h 1059043"/>
                <a:gd name="connsiteX313" fmla="*/ 2144240 w 3024845"/>
                <a:gd name="connsiteY313" fmla="*/ 125383 h 1059043"/>
                <a:gd name="connsiteX314" fmla="*/ 2150320 w 3024845"/>
                <a:gd name="connsiteY314" fmla="*/ 118897 h 1059043"/>
                <a:gd name="connsiteX315" fmla="*/ 2150320 w 3024845"/>
                <a:gd name="connsiteY315" fmla="*/ 60529 h 1059043"/>
                <a:gd name="connsiteX316" fmla="*/ 2152346 w 3024845"/>
                <a:gd name="connsiteY316" fmla="*/ 56206 h 1059043"/>
                <a:gd name="connsiteX317" fmla="*/ 2152346 w 3024845"/>
                <a:gd name="connsiteY317" fmla="*/ 0 h 1059043"/>
                <a:gd name="connsiteX318" fmla="*/ 2162480 w 3024845"/>
                <a:gd name="connsiteY318" fmla="*/ 118897 h 1059043"/>
                <a:gd name="connsiteX319" fmla="*/ 2168560 w 3024845"/>
                <a:gd name="connsiteY319" fmla="*/ 125383 h 1059043"/>
                <a:gd name="connsiteX320" fmla="*/ 2166533 w 3024845"/>
                <a:gd name="connsiteY320" fmla="*/ 131868 h 1059043"/>
                <a:gd name="connsiteX321" fmla="*/ 2180720 w 3024845"/>
                <a:gd name="connsiteY321" fmla="*/ 555577 h 1059043"/>
                <a:gd name="connsiteX322" fmla="*/ 2245574 w 3024845"/>
                <a:gd name="connsiteY322" fmla="*/ 555577 h 1059043"/>
                <a:gd name="connsiteX323" fmla="*/ 2245574 w 3024845"/>
                <a:gd name="connsiteY323" fmla="*/ 631239 h 1059043"/>
                <a:gd name="connsiteX324" fmla="*/ 2253681 w 3024845"/>
                <a:gd name="connsiteY324" fmla="*/ 631239 h 1059043"/>
                <a:gd name="connsiteX325" fmla="*/ 2255708 w 3024845"/>
                <a:gd name="connsiteY325" fmla="*/ 624754 h 1059043"/>
                <a:gd name="connsiteX326" fmla="*/ 2261788 w 3024845"/>
                <a:gd name="connsiteY326" fmla="*/ 624754 h 1059043"/>
                <a:gd name="connsiteX327" fmla="*/ 2263815 w 3024845"/>
                <a:gd name="connsiteY327" fmla="*/ 633401 h 1059043"/>
                <a:gd name="connsiteX328" fmla="*/ 2275975 w 3024845"/>
                <a:gd name="connsiteY328" fmla="*/ 633401 h 1059043"/>
                <a:gd name="connsiteX329" fmla="*/ 2275975 w 3024845"/>
                <a:gd name="connsiteY329" fmla="*/ 626915 h 1059043"/>
                <a:gd name="connsiteX330" fmla="*/ 2298268 w 3024845"/>
                <a:gd name="connsiteY330" fmla="*/ 626915 h 1059043"/>
                <a:gd name="connsiteX331" fmla="*/ 2298268 w 3024845"/>
                <a:gd name="connsiteY331" fmla="*/ 633401 h 1059043"/>
                <a:gd name="connsiteX332" fmla="*/ 2318535 w 3024845"/>
                <a:gd name="connsiteY332" fmla="*/ 633401 h 1059043"/>
                <a:gd name="connsiteX333" fmla="*/ 2318535 w 3024845"/>
                <a:gd name="connsiteY333" fmla="*/ 678798 h 1059043"/>
                <a:gd name="connsiteX334" fmla="*/ 2332722 w 3024845"/>
                <a:gd name="connsiteY334" fmla="*/ 678798 h 1059043"/>
                <a:gd name="connsiteX335" fmla="*/ 2332722 w 3024845"/>
                <a:gd name="connsiteY335" fmla="*/ 665827 h 1059043"/>
                <a:gd name="connsiteX336" fmla="*/ 2348936 w 3024845"/>
                <a:gd name="connsiteY336" fmla="*/ 665827 h 1059043"/>
                <a:gd name="connsiteX337" fmla="*/ 2348936 w 3024845"/>
                <a:gd name="connsiteY337" fmla="*/ 486400 h 1059043"/>
                <a:gd name="connsiteX338" fmla="*/ 2355016 w 3024845"/>
                <a:gd name="connsiteY338" fmla="*/ 479914 h 1059043"/>
                <a:gd name="connsiteX339" fmla="*/ 2427977 w 3024845"/>
                <a:gd name="connsiteY339" fmla="*/ 479914 h 1059043"/>
                <a:gd name="connsiteX340" fmla="*/ 2427977 w 3024845"/>
                <a:gd name="connsiteY340" fmla="*/ 488562 h 1059043"/>
                <a:gd name="connsiteX341" fmla="*/ 2438110 w 3024845"/>
                <a:gd name="connsiteY341" fmla="*/ 488562 h 1059043"/>
                <a:gd name="connsiteX342" fmla="*/ 2438110 w 3024845"/>
                <a:gd name="connsiteY342" fmla="*/ 603136 h 1059043"/>
                <a:gd name="connsiteX343" fmla="*/ 2460404 w 3024845"/>
                <a:gd name="connsiteY343" fmla="*/ 603136 h 1059043"/>
                <a:gd name="connsiteX344" fmla="*/ 2460404 w 3024845"/>
                <a:gd name="connsiteY344" fmla="*/ 536121 h 1059043"/>
                <a:gd name="connsiteX345" fmla="*/ 2486751 w 3024845"/>
                <a:gd name="connsiteY345" fmla="*/ 536121 h 1059043"/>
                <a:gd name="connsiteX346" fmla="*/ 2490804 w 3024845"/>
                <a:gd name="connsiteY346" fmla="*/ 531797 h 1059043"/>
                <a:gd name="connsiteX347" fmla="*/ 2498911 w 3024845"/>
                <a:gd name="connsiteY347" fmla="*/ 531797 h 1059043"/>
                <a:gd name="connsiteX348" fmla="*/ 2502964 w 3024845"/>
                <a:gd name="connsiteY348" fmla="*/ 536121 h 1059043"/>
                <a:gd name="connsiteX349" fmla="*/ 2525258 w 3024845"/>
                <a:gd name="connsiteY349" fmla="*/ 536121 h 1059043"/>
                <a:gd name="connsiteX350" fmla="*/ 2525258 w 3024845"/>
                <a:gd name="connsiteY350" fmla="*/ 419385 h 1059043"/>
                <a:gd name="connsiteX351" fmla="*/ 2582005 w 3024845"/>
                <a:gd name="connsiteY351" fmla="*/ 408576 h 1059043"/>
                <a:gd name="connsiteX352" fmla="*/ 2582005 w 3024845"/>
                <a:gd name="connsiteY352" fmla="*/ 409657 h 1059043"/>
                <a:gd name="connsiteX353" fmla="*/ 2582005 w 3024845"/>
                <a:gd name="connsiteY353" fmla="*/ 417223 h 1059043"/>
                <a:gd name="connsiteX354" fmla="*/ 2608352 w 3024845"/>
                <a:gd name="connsiteY354" fmla="*/ 417223 h 1059043"/>
                <a:gd name="connsiteX355" fmla="*/ 2608352 w 3024845"/>
                <a:gd name="connsiteY355" fmla="*/ 672313 h 1059043"/>
                <a:gd name="connsiteX356" fmla="*/ 2630646 w 3024845"/>
                <a:gd name="connsiteY356" fmla="*/ 672313 h 1059043"/>
                <a:gd name="connsiteX357" fmla="*/ 2630646 w 3024845"/>
                <a:gd name="connsiteY357" fmla="*/ 667989 h 1059043"/>
                <a:gd name="connsiteX358" fmla="*/ 2642806 w 3024845"/>
                <a:gd name="connsiteY358" fmla="*/ 667989 h 1059043"/>
                <a:gd name="connsiteX359" fmla="*/ 2642806 w 3024845"/>
                <a:gd name="connsiteY359" fmla="*/ 672313 h 1059043"/>
                <a:gd name="connsiteX360" fmla="*/ 2667126 w 3024845"/>
                <a:gd name="connsiteY360" fmla="*/ 672313 h 1059043"/>
                <a:gd name="connsiteX361" fmla="*/ 2667126 w 3024845"/>
                <a:gd name="connsiteY361" fmla="*/ 659342 h 1059043"/>
                <a:gd name="connsiteX362" fmla="*/ 2695500 w 3024845"/>
                <a:gd name="connsiteY362" fmla="*/ 659342 h 1059043"/>
                <a:gd name="connsiteX363" fmla="*/ 2707660 w 3024845"/>
                <a:gd name="connsiteY363" fmla="*/ 655018 h 1059043"/>
                <a:gd name="connsiteX364" fmla="*/ 2727927 w 3024845"/>
                <a:gd name="connsiteY364" fmla="*/ 659342 h 1059043"/>
                <a:gd name="connsiteX365" fmla="*/ 2727927 w 3024845"/>
                <a:gd name="connsiteY365" fmla="*/ 642048 h 1059043"/>
                <a:gd name="connsiteX366" fmla="*/ 2736034 w 3024845"/>
                <a:gd name="connsiteY366" fmla="*/ 642048 h 1059043"/>
                <a:gd name="connsiteX367" fmla="*/ 2736034 w 3024845"/>
                <a:gd name="connsiteY367" fmla="*/ 629077 h 1059043"/>
                <a:gd name="connsiteX368" fmla="*/ 2792781 w 3024845"/>
                <a:gd name="connsiteY368" fmla="*/ 629077 h 1059043"/>
                <a:gd name="connsiteX369" fmla="*/ 2792781 w 3024845"/>
                <a:gd name="connsiteY369" fmla="*/ 598812 h 1059043"/>
                <a:gd name="connsiteX370" fmla="*/ 2811021 w 3024845"/>
                <a:gd name="connsiteY370" fmla="*/ 598812 h 1059043"/>
                <a:gd name="connsiteX371" fmla="*/ 2811021 w 3024845"/>
                <a:gd name="connsiteY371" fmla="*/ 592327 h 1059043"/>
                <a:gd name="connsiteX372" fmla="*/ 2823181 w 3024845"/>
                <a:gd name="connsiteY372" fmla="*/ 592327 h 1059043"/>
                <a:gd name="connsiteX373" fmla="*/ 2823181 w 3024845"/>
                <a:gd name="connsiteY373" fmla="*/ 598812 h 1059043"/>
                <a:gd name="connsiteX374" fmla="*/ 2839395 w 3024845"/>
                <a:gd name="connsiteY374" fmla="*/ 598812 h 1059043"/>
                <a:gd name="connsiteX375" fmla="*/ 2839395 w 3024845"/>
                <a:gd name="connsiteY375" fmla="*/ 648533 h 1059043"/>
                <a:gd name="connsiteX376" fmla="*/ 2871822 w 3024845"/>
                <a:gd name="connsiteY376" fmla="*/ 648533 h 1059043"/>
                <a:gd name="connsiteX377" fmla="*/ 2871822 w 3024845"/>
                <a:gd name="connsiteY377" fmla="*/ 622592 h 1059043"/>
                <a:gd name="connsiteX378" fmla="*/ 2910329 w 3024845"/>
                <a:gd name="connsiteY378" fmla="*/ 622592 h 1059043"/>
                <a:gd name="connsiteX379" fmla="*/ 2910329 w 3024845"/>
                <a:gd name="connsiteY379" fmla="*/ 592327 h 1059043"/>
                <a:gd name="connsiteX380" fmla="*/ 2958970 w 3024845"/>
                <a:gd name="connsiteY380" fmla="*/ 592327 h 1059043"/>
                <a:gd name="connsiteX381" fmla="*/ 2958970 w 3024845"/>
                <a:gd name="connsiteY381" fmla="*/ 703483 h 1059043"/>
                <a:gd name="connsiteX382" fmla="*/ 2958970 w 3024845"/>
                <a:gd name="connsiteY382" fmla="*/ 717262 h 1059043"/>
                <a:gd name="connsiteX383" fmla="*/ 3024845 w 3024845"/>
                <a:gd name="connsiteY383" fmla="*/ 717262 h 1059043"/>
                <a:gd name="connsiteX384" fmla="*/ 3024845 w 3024845"/>
                <a:gd name="connsiteY384" fmla="*/ 1059043 h 1059043"/>
                <a:gd name="connsiteX385" fmla="*/ 2054 w 3024845"/>
                <a:gd name="connsiteY385" fmla="*/ 1056710 h 1059043"/>
                <a:gd name="connsiteX386" fmla="*/ 0 w 3024845"/>
                <a:gd name="connsiteY386" fmla="*/ 622592 h 1059043"/>
                <a:gd name="connsiteX387" fmla="*/ 20267 w 3024845"/>
                <a:gd name="connsiteY387" fmla="*/ 622592 h 1059043"/>
                <a:gd name="connsiteX388" fmla="*/ 20774 w 3024845"/>
                <a:gd name="connsiteY388" fmla="*/ 621511 h 1059043"/>
                <a:gd name="connsiteX389" fmla="*/ 24320 w 3024845"/>
                <a:gd name="connsiteY389" fmla="*/ 613945 h 1059043"/>
                <a:gd name="connsiteX390" fmla="*/ 26094 w 3024845"/>
                <a:gd name="connsiteY390" fmla="*/ 614215 h 1059043"/>
                <a:gd name="connsiteX391" fmla="*/ 38507 w 3024845"/>
                <a:gd name="connsiteY391" fmla="*/ 616106 h 1059043"/>
                <a:gd name="connsiteX392" fmla="*/ 39014 w 3024845"/>
                <a:gd name="connsiteY392" fmla="*/ 617458 h 1059043"/>
                <a:gd name="connsiteX393" fmla="*/ 42560 w 3024845"/>
                <a:gd name="connsiteY393" fmla="*/ 626915 h 1059043"/>
                <a:gd name="connsiteX394" fmla="*/ 68907 w 3024845"/>
                <a:gd name="connsiteY394" fmla="*/ 629077 h 1059043"/>
                <a:gd name="connsiteX395" fmla="*/ 68907 w 3024845"/>
                <a:gd name="connsiteY395" fmla="*/ 505856 h 1059043"/>
                <a:gd name="connsiteX396" fmla="*/ 70934 w 3024845"/>
                <a:gd name="connsiteY396" fmla="*/ 505856 h 1059043"/>
                <a:gd name="connsiteX397" fmla="*/ 85121 w 3024845"/>
                <a:gd name="connsiteY397" fmla="*/ 505856 h 1059043"/>
                <a:gd name="connsiteX398" fmla="*/ 85121 w 3024845"/>
                <a:gd name="connsiteY398" fmla="*/ 369664 h 1059043"/>
                <a:gd name="connsiteX399" fmla="*/ 86894 w 3024845"/>
                <a:gd name="connsiteY399" fmla="*/ 369664 h 1059043"/>
                <a:gd name="connsiteX400" fmla="*/ 99308 w 3024845"/>
                <a:gd name="connsiteY400" fmla="*/ 369664 h 1059043"/>
                <a:gd name="connsiteX401" fmla="*/ 99308 w 3024845"/>
                <a:gd name="connsiteY401" fmla="*/ 255090 h 1059043"/>
                <a:gd name="connsiteX402" fmla="*/ 103361 w 3024845"/>
                <a:gd name="connsiteY402" fmla="*/ 226986 h 1059043"/>
                <a:gd name="connsiteX403" fmla="*/ 105388 w 3024845"/>
                <a:gd name="connsiteY403" fmla="*/ 226986 h 1059043"/>
                <a:gd name="connsiteX404" fmla="*/ 119575 w 3024845"/>
                <a:gd name="connsiteY404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4240 w 3024845"/>
                <a:gd name="connsiteY310" fmla="*/ 214016 h 1059043"/>
                <a:gd name="connsiteX311" fmla="*/ 2146266 w 3024845"/>
                <a:gd name="connsiteY311" fmla="*/ 131868 h 1059043"/>
                <a:gd name="connsiteX312" fmla="*/ 2144240 w 3024845"/>
                <a:gd name="connsiteY312" fmla="*/ 125383 h 1059043"/>
                <a:gd name="connsiteX313" fmla="*/ 2150320 w 3024845"/>
                <a:gd name="connsiteY313" fmla="*/ 118897 h 1059043"/>
                <a:gd name="connsiteX314" fmla="*/ 2150320 w 3024845"/>
                <a:gd name="connsiteY314" fmla="*/ 60529 h 1059043"/>
                <a:gd name="connsiteX315" fmla="*/ 2152346 w 3024845"/>
                <a:gd name="connsiteY315" fmla="*/ 56206 h 1059043"/>
                <a:gd name="connsiteX316" fmla="*/ 2152346 w 3024845"/>
                <a:gd name="connsiteY316" fmla="*/ 0 h 1059043"/>
                <a:gd name="connsiteX317" fmla="*/ 2162480 w 3024845"/>
                <a:gd name="connsiteY317" fmla="*/ 118897 h 1059043"/>
                <a:gd name="connsiteX318" fmla="*/ 2168560 w 3024845"/>
                <a:gd name="connsiteY318" fmla="*/ 125383 h 1059043"/>
                <a:gd name="connsiteX319" fmla="*/ 2166533 w 3024845"/>
                <a:gd name="connsiteY319" fmla="*/ 131868 h 1059043"/>
                <a:gd name="connsiteX320" fmla="*/ 2180720 w 3024845"/>
                <a:gd name="connsiteY320" fmla="*/ 555577 h 1059043"/>
                <a:gd name="connsiteX321" fmla="*/ 2245574 w 3024845"/>
                <a:gd name="connsiteY321" fmla="*/ 555577 h 1059043"/>
                <a:gd name="connsiteX322" fmla="*/ 2245574 w 3024845"/>
                <a:gd name="connsiteY322" fmla="*/ 631239 h 1059043"/>
                <a:gd name="connsiteX323" fmla="*/ 2253681 w 3024845"/>
                <a:gd name="connsiteY323" fmla="*/ 631239 h 1059043"/>
                <a:gd name="connsiteX324" fmla="*/ 2255708 w 3024845"/>
                <a:gd name="connsiteY324" fmla="*/ 624754 h 1059043"/>
                <a:gd name="connsiteX325" fmla="*/ 2261788 w 3024845"/>
                <a:gd name="connsiteY325" fmla="*/ 624754 h 1059043"/>
                <a:gd name="connsiteX326" fmla="*/ 2263815 w 3024845"/>
                <a:gd name="connsiteY326" fmla="*/ 633401 h 1059043"/>
                <a:gd name="connsiteX327" fmla="*/ 2275975 w 3024845"/>
                <a:gd name="connsiteY327" fmla="*/ 633401 h 1059043"/>
                <a:gd name="connsiteX328" fmla="*/ 2275975 w 3024845"/>
                <a:gd name="connsiteY328" fmla="*/ 626915 h 1059043"/>
                <a:gd name="connsiteX329" fmla="*/ 2298268 w 3024845"/>
                <a:gd name="connsiteY329" fmla="*/ 626915 h 1059043"/>
                <a:gd name="connsiteX330" fmla="*/ 2298268 w 3024845"/>
                <a:gd name="connsiteY330" fmla="*/ 633401 h 1059043"/>
                <a:gd name="connsiteX331" fmla="*/ 2318535 w 3024845"/>
                <a:gd name="connsiteY331" fmla="*/ 633401 h 1059043"/>
                <a:gd name="connsiteX332" fmla="*/ 2318535 w 3024845"/>
                <a:gd name="connsiteY332" fmla="*/ 678798 h 1059043"/>
                <a:gd name="connsiteX333" fmla="*/ 2332722 w 3024845"/>
                <a:gd name="connsiteY333" fmla="*/ 678798 h 1059043"/>
                <a:gd name="connsiteX334" fmla="*/ 2332722 w 3024845"/>
                <a:gd name="connsiteY334" fmla="*/ 665827 h 1059043"/>
                <a:gd name="connsiteX335" fmla="*/ 2348936 w 3024845"/>
                <a:gd name="connsiteY335" fmla="*/ 665827 h 1059043"/>
                <a:gd name="connsiteX336" fmla="*/ 2348936 w 3024845"/>
                <a:gd name="connsiteY336" fmla="*/ 486400 h 1059043"/>
                <a:gd name="connsiteX337" fmla="*/ 2355016 w 3024845"/>
                <a:gd name="connsiteY337" fmla="*/ 479914 h 1059043"/>
                <a:gd name="connsiteX338" fmla="*/ 2427977 w 3024845"/>
                <a:gd name="connsiteY338" fmla="*/ 479914 h 1059043"/>
                <a:gd name="connsiteX339" fmla="*/ 2427977 w 3024845"/>
                <a:gd name="connsiteY339" fmla="*/ 488562 h 1059043"/>
                <a:gd name="connsiteX340" fmla="*/ 2438110 w 3024845"/>
                <a:gd name="connsiteY340" fmla="*/ 488562 h 1059043"/>
                <a:gd name="connsiteX341" fmla="*/ 2438110 w 3024845"/>
                <a:gd name="connsiteY341" fmla="*/ 603136 h 1059043"/>
                <a:gd name="connsiteX342" fmla="*/ 2460404 w 3024845"/>
                <a:gd name="connsiteY342" fmla="*/ 603136 h 1059043"/>
                <a:gd name="connsiteX343" fmla="*/ 2460404 w 3024845"/>
                <a:gd name="connsiteY343" fmla="*/ 536121 h 1059043"/>
                <a:gd name="connsiteX344" fmla="*/ 2486751 w 3024845"/>
                <a:gd name="connsiteY344" fmla="*/ 536121 h 1059043"/>
                <a:gd name="connsiteX345" fmla="*/ 2490804 w 3024845"/>
                <a:gd name="connsiteY345" fmla="*/ 531797 h 1059043"/>
                <a:gd name="connsiteX346" fmla="*/ 2498911 w 3024845"/>
                <a:gd name="connsiteY346" fmla="*/ 531797 h 1059043"/>
                <a:gd name="connsiteX347" fmla="*/ 2502964 w 3024845"/>
                <a:gd name="connsiteY347" fmla="*/ 536121 h 1059043"/>
                <a:gd name="connsiteX348" fmla="*/ 2525258 w 3024845"/>
                <a:gd name="connsiteY348" fmla="*/ 536121 h 1059043"/>
                <a:gd name="connsiteX349" fmla="*/ 2525258 w 3024845"/>
                <a:gd name="connsiteY349" fmla="*/ 419385 h 1059043"/>
                <a:gd name="connsiteX350" fmla="*/ 2582005 w 3024845"/>
                <a:gd name="connsiteY350" fmla="*/ 408576 h 1059043"/>
                <a:gd name="connsiteX351" fmla="*/ 2582005 w 3024845"/>
                <a:gd name="connsiteY351" fmla="*/ 409657 h 1059043"/>
                <a:gd name="connsiteX352" fmla="*/ 2582005 w 3024845"/>
                <a:gd name="connsiteY352" fmla="*/ 417223 h 1059043"/>
                <a:gd name="connsiteX353" fmla="*/ 2608352 w 3024845"/>
                <a:gd name="connsiteY353" fmla="*/ 417223 h 1059043"/>
                <a:gd name="connsiteX354" fmla="*/ 2608352 w 3024845"/>
                <a:gd name="connsiteY354" fmla="*/ 672313 h 1059043"/>
                <a:gd name="connsiteX355" fmla="*/ 2630646 w 3024845"/>
                <a:gd name="connsiteY355" fmla="*/ 672313 h 1059043"/>
                <a:gd name="connsiteX356" fmla="*/ 2630646 w 3024845"/>
                <a:gd name="connsiteY356" fmla="*/ 667989 h 1059043"/>
                <a:gd name="connsiteX357" fmla="*/ 2642806 w 3024845"/>
                <a:gd name="connsiteY357" fmla="*/ 667989 h 1059043"/>
                <a:gd name="connsiteX358" fmla="*/ 2642806 w 3024845"/>
                <a:gd name="connsiteY358" fmla="*/ 672313 h 1059043"/>
                <a:gd name="connsiteX359" fmla="*/ 2667126 w 3024845"/>
                <a:gd name="connsiteY359" fmla="*/ 672313 h 1059043"/>
                <a:gd name="connsiteX360" fmla="*/ 2667126 w 3024845"/>
                <a:gd name="connsiteY360" fmla="*/ 659342 h 1059043"/>
                <a:gd name="connsiteX361" fmla="*/ 2695500 w 3024845"/>
                <a:gd name="connsiteY361" fmla="*/ 659342 h 1059043"/>
                <a:gd name="connsiteX362" fmla="*/ 2707660 w 3024845"/>
                <a:gd name="connsiteY362" fmla="*/ 655018 h 1059043"/>
                <a:gd name="connsiteX363" fmla="*/ 2727927 w 3024845"/>
                <a:gd name="connsiteY363" fmla="*/ 659342 h 1059043"/>
                <a:gd name="connsiteX364" fmla="*/ 2727927 w 3024845"/>
                <a:gd name="connsiteY364" fmla="*/ 642048 h 1059043"/>
                <a:gd name="connsiteX365" fmla="*/ 2736034 w 3024845"/>
                <a:gd name="connsiteY365" fmla="*/ 642048 h 1059043"/>
                <a:gd name="connsiteX366" fmla="*/ 2736034 w 3024845"/>
                <a:gd name="connsiteY366" fmla="*/ 629077 h 1059043"/>
                <a:gd name="connsiteX367" fmla="*/ 2792781 w 3024845"/>
                <a:gd name="connsiteY367" fmla="*/ 629077 h 1059043"/>
                <a:gd name="connsiteX368" fmla="*/ 2792781 w 3024845"/>
                <a:gd name="connsiteY368" fmla="*/ 598812 h 1059043"/>
                <a:gd name="connsiteX369" fmla="*/ 2811021 w 3024845"/>
                <a:gd name="connsiteY369" fmla="*/ 598812 h 1059043"/>
                <a:gd name="connsiteX370" fmla="*/ 2811021 w 3024845"/>
                <a:gd name="connsiteY370" fmla="*/ 592327 h 1059043"/>
                <a:gd name="connsiteX371" fmla="*/ 2823181 w 3024845"/>
                <a:gd name="connsiteY371" fmla="*/ 592327 h 1059043"/>
                <a:gd name="connsiteX372" fmla="*/ 2823181 w 3024845"/>
                <a:gd name="connsiteY372" fmla="*/ 598812 h 1059043"/>
                <a:gd name="connsiteX373" fmla="*/ 2839395 w 3024845"/>
                <a:gd name="connsiteY373" fmla="*/ 598812 h 1059043"/>
                <a:gd name="connsiteX374" fmla="*/ 2839395 w 3024845"/>
                <a:gd name="connsiteY374" fmla="*/ 648533 h 1059043"/>
                <a:gd name="connsiteX375" fmla="*/ 2871822 w 3024845"/>
                <a:gd name="connsiteY375" fmla="*/ 648533 h 1059043"/>
                <a:gd name="connsiteX376" fmla="*/ 2871822 w 3024845"/>
                <a:gd name="connsiteY376" fmla="*/ 622592 h 1059043"/>
                <a:gd name="connsiteX377" fmla="*/ 2910329 w 3024845"/>
                <a:gd name="connsiteY377" fmla="*/ 622592 h 1059043"/>
                <a:gd name="connsiteX378" fmla="*/ 2910329 w 3024845"/>
                <a:gd name="connsiteY378" fmla="*/ 592327 h 1059043"/>
                <a:gd name="connsiteX379" fmla="*/ 2958970 w 3024845"/>
                <a:gd name="connsiteY379" fmla="*/ 592327 h 1059043"/>
                <a:gd name="connsiteX380" fmla="*/ 2958970 w 3024845"/>
                <a:gd name="connsiteY380" fmla="*/ 703483 h 1059043"/>
                <a:gd name="connsiteX381" fmla="*/ 2958970 w 3024845"/>
                <a:gd name="connsiteY381" fmla="*/ 717262 h 1059043"/>
                <a:gd name="connsiteX382" fmla="*/ 3024845 w 3024845"/>
                <a:gd name="connsiteY382" fmla="*/ 717262 h 1059043"/>
                <a:gd name="connsiteX383" fmla="*/ 3024845 w 3024845"/>
                <a:gd name="connsiteY383" fmla="*/ 1059043 h 1059043"/>
                <a:gd name="connsiteX384" fmla="*/ 2054 w 3024845"/>
                <a:gd name="connsiteY384" fmla="*/ 1056710 h 1059043"/>
                <a:gd name="connsiteX385" fmla="*/ 0 w 3024845"/>
                <a:gd name="connsiteY385" fmla="*/ 622592 h 1059043"/>
                <a:gd name="connsiteX386" fmla="*/ 20267 w 3024845"/>
                <a:gd name="connsiteY386" fmla="*/ 622592 h 1059043"/>
                <a:gd name="connsiteX387" fmla="*/ 20774 w 3024845"/>
                <a:gd name="connsiteY387" fmla="*/ 621511 h 1059043"/>
                <a:gd name="connsiteX388" fmla="*/ 24320 w 3024845"/>
                <a:gd name="connsiteY388" fmla="*/ 613945 h 1059043"/>
                <a:gd name="connsiteX389" fmla="*/ 26094 w 3024845"/>
                <a:gd name="connsiteY389" fmla="*/ 614215 h 1059043"/>
                <a:gd name="connsiteX390" fmla="*/ 38507 w 3024845"/>
                <a:gd name="connsiteY390" fmla="*/ 616106 h 1059043"/>
                <a:gd name="connsiteX391" fmla="*/ 39014 w 3024845"/>
                <a:gd name="connsiteY391" fmla="*/ 617458 h 1059043"/>
                <a:gd name="connsiteX392" fmla="*/ 42560 w 3024845"/>
                <a:gd name="connsiteY392" fmla="*/ 626915 h 1059043"/>
                <a:gd name="connsiteX393" fmla="*/ 68907 w 3024845"/>
                <a:gd name="connsiteY393" fmla="*/ 629077 h 1059043"/>
                <a:gd name="connsiteX394" fmla="*/ 68907 w 3024845"/>
                <a:gd name="connsiteY394" fmla="*/ 505856 h 1059043"/>
                <a:gd name="connsiteX395" fmla="*/ 70934 w 3024845"/>
                <a:gd name="connsiteY395" fmla="*/ 505856 h 1059043"/>
                <a:gd name="connsiteX396" fmla="*/ 85121 w 3024845"/>
                <a:gd name="connsiteY396" fmla="*/ 505856 h 1059043"/>
                <a:gd name="connsiteX397" fmla="*/ 85121 w 3024845"/>
                <a:gd name="connsiteY397" fmla="*/ 369664 h 1059043"/>
                <a:gd name="connsiteX398" fmla="*/ 86894 w 3024845"/>
                <a:gd name="connsiteY398" fmla="*/ 369664 h 1059043"/>
                <a:gd name="connsiteX399" fmla="*/ 99308 w 3024845"/>
                <a:gd name="connsiteY399" fmla="*/ 369664 h 1059043"/>
                <a:gd name="connsiteX400" fmla="*/ 99308 w 3024845"/>
                <a:gd name="connsiteY400" fmla="*/ 255090 h 1059043"/>
                <a:gd name="connsiteX401" fmla="*/ 103361 w 3024845"/>
                <a:gd name="connsiteY401" fmla="*/ 226986 h 1059043"/>
                <a:gd name="connsiteX402" fmla="*/ 105388 w 3024845"/>
                <a:gd name="connsiteY402" fmla="*/ 226986 h 1059043"/>
                <a:gd name="connsiteX403" fmla="*/ 119575 w 3024845"/>
                <a:gd name="connsiteY403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118897 h 1059043"/>
                <a:gd name="connsiteX313" fmla="*/ 2150320 w 3024845"/>
                <a:gd name="connsiteY313" fmla="*/ 60529 h 1059043"/>
                <a:gd name="connsiteX314" fmla="*/ 2152346 w 3024845"/>
                <a:gd name="connsiteY314" fmla="*/ 56206 h 1059043"/>
                <a:gd name="connsiteX315" fmla="*/ 2152346 w 3024845"/>
                <a:gd name="connsiteY315" fmla="*/ 0 h 1059043"/>
                <a:gd name="connsiteX316" fmla="*/ 2162480 w 3024845"/>
                <a:gd name="connsiteY316" fmla="*/ 118897 h 1059043"/>
                <a:gd name="connsiteX317" fmla="*/ 2168560 w 3024845"/>
                <a:gd name="connsiteY317" fmla="*/ 125383 h 1059043"/>
                <a:gd name="connsiteX318" fmla="*/ 2166533 w 3024845"/>
                <a:gd name="connsiteY318" fmla="*/ 131868 h 1059043"/>
                <a:gd name="connsiteX319" fmla="*/ 2180720 w 3024845"/>
                <a:gd name="connsiteY319" fmla="*/ 555577 h 1059043"/>
                <a:gd name="connsiteX320" fmla="*/ 2245574 w 3024845"/>
                <a:gd name="connsiteY320" fmla="*/ 555577 h 1059043"/>
                <a:gd name="connsiteX321" fmla="*/ 2245574 w 3024845"/>
                <a:gd name="connsiteY321" fmla="*/ 631239 h 1059043"/>
                <a:gd name="connsiteX322" fmla="*/ 2253681 w 3024845"/>
                <a:gd name="connsiteY322" fmla="*/ 631239 h 1059043"/>
                <a:gd name="connsiteX323" fmla="*/ 2255708 w 3024845"/>
                <a:gd name="connsiteY323" fmla="*/ 624754 h 1059043"/>
                <a:gd name="connsiteX324" fmla="*/ 2261788 w 3024845"/>
                <a:gd name="connsiteY324" fmla="*/ 624754 h 1059043"/>
                <a:gd name="connsiteX325" fmla="*/ 2263815 w 3024845"/>
                <a:gd name="connsiteY325" fmla="*/ 633401 h 1059043"/>
                <a:gd name="connsiteX326" fmla="*/ 2275975 w 3024845"/>
                <a:gd name="connsiteY326" fmla="*/ 633401 h 1059043"/>
                <a:gd name="connsiteX327" fmla="*/ 2275975 w 3024845"/>
                <a:gd name="connsiteY327" fmla="*/ 626915 h 1059043"/>
                <a:gd name="connsiteX328" fmla="*/ 2298268 w 3024845"/>
                <a:gd name="connsiteY328" fmla="*/ 626915 h 1059043"/>
                <a:gd name="connsiteX329" fmla="*/ 2298268 w 3024845"/>
                <a:gd name="connsiteY329" fmla="*/ 633401 h 1059043"/>
                <a:gd name="connsiteX330" fmla="*/ 2318535 w 3024845"/>
                <a:gd name="connsiteY330" fmla="*/ 633401 h 1059043"/>
                <a:gd name="connsiteX331" fmla="*/ 2318535 w 3024845"/>
                <a:gd name="connsiteY331" fmla="*/ 678798 h 1059043"/>
                <a:gd name="connsiteX332" fmla="*/ 2332722 w 3024845"/>
                <a:gd name="connsiteY332" fmla="*/ 678798 h 1059043"/>
                <a:gd name="connsiteX333" fmla="*/ 2332722 w 3024845"/>
                <a:gd name="connsiteY333" fmla="*/ 665827 h 1059043"/>
                <a:gd name="connsiteX334" fmla="*/ 2348936 w 3024845"/>
                <a:gd name="connsiteY334" fmla="*/ 665827 h 1059043"/>
                <a:gd name="connsiteX335" fmla="*/ 2348936 w 3024845"/>
                <a:gd name="connsiteY335" fmla="*/ 486400 h 1059043"/>
                <a:gd name="connsiteX336" fmla="*/ 2355016 w 3024845"/>
                <a:gd name="connsiteY336" fmla="*/ 479914 h 1059043"/>
                <a:gd name="connsiteX337" fmla="*/ 2427977 w 3024845"/>
                <a:gd name="connsiteY337" fmla="*/ 479914 h 1059043"/>
                <a:gd name="connsiteX338" fmla="*/ 2427977 w 3024845"/>
                <a:gd name="connsiteY338" fmla="*/ 488562 h 1059043"/>
                <a:gd name="connsiteX339" fmla="*/ 2438110 w 3024845"/>
                <a:gd name="connsiteY339" fmla="*/ 488562 h 1059043"/>
                <a:gd name="connsiteX340" fmla="*/ 2438110 w 3024845"/>
                <a:gd name="connsiteY340" fmla="*/ 603136 h 1059043"/>
                <a:gd name="connsiteX341" fmla="*/ 2460404 w 3024845"/>
                <a:gd name="connsiteY341" fmla="*/ 603136 h 1059043"/>
                <a:gd name="connsiteX342" fmla="*/ 2460404 w 3024845"/>
                <a:gd name="connsiteY342" fmla="*/ 536121 h 1059043"/>
                <a:gd name="connsiteX343" fmla="*/ 2486751 w 3024845"/>
                <a:gd name="connsiteY343" fmla="*/ 536121 h 1059043"/>
                <a:gd name="connsiteX344" fmla="*/ 2490804 w 3024845"/>
                <a:gd name="connsiteY344" fmla="*/ 531797 h 1059043"/>
                <a:gd name="connsiteX345" fmla="*/ 2498911 w 3024845"/>
                <a:gd name="connsiteY345" fmla="*/ 531797 h 1059043"/>
                <a:gd name="connsiteX346" fmla="*/ 2502964 w 3024845"/>
                <a:gd name="connsiteY346" fmla="*/ 536121 h 1059043"/>
                <a:gd name="connsiteX347" fmla="*/ 2525258 w 3024845"/>
                <a:gd name="connsiteY347" fmla="*/ 536121 h 1059043"/>
                <a:gd name="connsiteX348" fmla="*/ 2525258 w 3024845"/>
                <a:gd name="connsiteY348" fmla="*/ 419385 h 1059043"/>
                <a:gd name="connsiteX349" fmla="*/ 2582005 w 3024845"/>
                <a:gd name="connsiteY349" fmla="*/ 408576 h 1059043"/>
                <a:gd name="connsiteX350" fmla="*/ 2582005 w 3024845"/>
                <a:gd name="connsiteY350" fmla="*/ 409657 h 1059043"/>
                <a:gd name="connsiteX351" fmla="*/ 2582005 w 3024845"/>
                <a:gd name="connsiteY351" fmla="*/ 417223 h 1059043"/>
                <a:gd name="connsiteX352" fmla="*/ 2608352 w 3024845"/>
                <a:gd name="connsiteY352" fmla="*/ 417223 h 1059043"/>
                <a:gd name="connsiteX353" fmla="*/ 2608352 w 3024845"/>
                <a:gd name="connsiteY353" fmla="*/ 672313 h 1059043"/>
                <a:gd name="connsiteX354" fmla="*/ 2630646 w 3024845"/>
                <a:gd name="connsiteY354" fmla="*/ 672313 h 1059043"/>
                <a:gd name="connsiteX355" fmla="*/ 2630646 w 3024845"/>
                <a:gd name="connsiteY355" fmla="*/ 667989 h 1059043"/>
                <a:gd name="connsiteX356" fmla="*/ 2642806 w 3024845"/>
                <a:gd name="connsiteY356" fmla="*/ 667989 h 1059043"/>
                <a:gd name="connsiteX357" fmla="*/ 2642806 w 3024845"/>
                <a:gd name="connsiteY357" fmla="*/ 672313 h 1059043"/>
                <a:gd name="connsiteX358" fmla="*/ 2667126 w 3024845"/>
                <a:gd name="connsiteY358" fmla="*/ 672313 h 1059043"/>
                <a:gd name="connsiteX359" fmla="*/ 2667126 w 3024845"/>
                <a:gd name="connsiteY359" fmla="*/ 659342 h 1059043"/>
                <a:gd name="connsiteX360" fmla="*/ 2695500 w 3024845"/>
                <a:gd name="connsiteY360" fmla="*/ 659342 h 1059043"/>
                <a:gd name="connsiteX361" fmla="*/ 2707660 w 3024845"/>
                <a:gd name="connsiteY361" fmla="*/ 655018 h 1059043"/>
                <a:gd name="connsiteX362" fmla="*/ 2727927 w 3024845"/>
                <a:gd name="connsiteY362" fmla="*/ 659342 h 1059043"/>
                <a:gd name="connsiteX363" fmla="*/ 2727927 w 3024845"/>
                <a:gd name="connsiteY363" fmla="*/ 642048 h 1059043"/>
                <a:gd name="connsiteX364" fmla="*/ 2736034 w 3024845"/>
                <a:gd name="connsiteY364" fmla="*/ 642048 h 1059043"/>
                <a:gd name="connsiteX365" fmla="*/ 2736034 w 3024845"/>
                <a:gd name="connsiteY365" fmla="*/ 629077 h 1059043"/>
                <a:gd name="connsiteX366" fmla="*/ 2792781 w 3024845"/>
                <a:gd name="connsiteY366" fmla="*/ 629077 h 1059043"/>
                <a:gd name="connsiteX367" fmla="*/ 2792781 w 3024845"/>
                <a:gd name="connsiteY367" fmla="*/ 598812 h 1059043"/>
                <a:gd name="connsiteX368" fmla="*/ 2811021 w 3024845"/>
                <a:gd name="connsiteY368" fmla="*/ 598812 h 1059043"/>
                <a:gd name="connsiteX369" fmla="*/ 2811021 w 3024845"/>
                <a:gd name="connsiteY369" fmla="*/ 592327 h 1059043"/>
                <a:gd name="connsiteX370" fmla="*/ 2823181 w 3024845"/>
                <a:gd name="connsiteY370" fmla="*/ 592327 h 1059043"/>
                <a:gd name="connsiteX371" fmla="*/ 2823181 w 3024845"/>
                <a:gd name="connsiteY371" fmla="*/ 598812 h 1059043"/>
                <a:gd name="connsiteX372" fmla="*/ 2839395 w 3024845"/>
                <a:gd name="connsiteY372" fmla="*/ 598812 h 1059043"/>
                <a:gd name="connsiteX373" fmla="*/ 2839395 w 3024845"/>
                <a:gd name="connsiteY373" fmla="*/ 648533 h 1059043"/>
                <a:gd name="connsiteX374" fmla="*/ 2871822 w 3024845"/>
                <a:gd name="connsiteY374" fmla="*/ 648533 h 1059043"/>
                <a:gd name="connsiteX375" fmla="*/ 2871822 w 3024845"/>
                <a:gd name="connsiteY375" fmla="*/ 622592 h 1059043"/>
                <a:gd name="connsiteX376" fmla="*/ 2910329 w 3024845"/>
                <a:gd name="connsiteY376" fmla="*/ 622592 h 1059043"/>
                <a:gd name="connsiteX377" fmla="*/ 2910329 w 3024845"/>
                <a:gd name="connsiteY377" fmla="*/ 592327 h 1059043"/>
                <a:gd name="connsiteX378" fmla="*/ 2958970 w 3024845"/>
                <a:gd name="connsiteY378" fmla="*/ 592327 h 1059043"/>
                <a:gd name="connsiteX379" fmla="*/ 2958970 w 3024845"/>
                <a:gd name="connsiteY379" fmla="*/ 703483 h 1059043"/>
                <a:gd name="connsiteX380" fmla="*/ 2958970 w 3024845"/>
                <a:gd name="connsiteY380" fmla="*/ 717262 h 1059043"/>
                <a:gd name="connsiteX381" fmla="*/ 3024845 w 3024845"/>
                <a:gd name="connsiteY381" fmla="*/ 717262 h 1059043"/>
                <a:gd name="connsiteX382" fmla="*/ 3024845 w 3024845"/>
                <a:gd name="connsiteY382" fmla="*/ 1059043 h 1059043"/>
                <a:gd name="connsiteX383" fmla="*/ 2054 w 3024845"/>
                <a:gd name="connsiteY383" fmla="*/ 1056710 h 1059043"/>
                <a:gd name="connsiteX384" fmla="*/ 0 w 3024845"/>
                <a:gd name="connsiteY384" fmla="*/ 622592 h 1059043"/>
                <a:gd name="connsiteX385" fmla="*/ 20267 w 3024845"/>
                <a:gd name="connsiteY385" fmla="*/ 622592 h 1059043"/>
                <a:gd name="connsiteX386" fmla="*/ 20774 w 3024845"/>
                <a:gd name="connsiteY386" fmla="*/ 621511 h 1059043"/>
                <a:gd name="connsiteX387" fmla="*/ 24320 w 3024845"/>
                <a:gd name="connsiteY387" fmla="*/ 613945 h 1059043"/>
                <a:gd name="connsiteX388" fmla="*/ 26094 w 3024845"/>
                <a:gd name="connsiteY388" fmla="*/ 614215 h 1059043"/>
                <a:gd name="connsiteX389" fmla="*/ 38507 w 3024845"/>
                <a:gd name="connsiteY389" fmla="*/ 616106 h 1059043"/>
                <a:gd name="connsiteX390" fmla="*/ 39014 w 3024845"/>
                <a:gd name="connsiteY390" fmla="*/ 617458 h 1059043"/>
                <a:gd name="connsiteX391" fmla="*/ 42560 w 3024845"/>
                <a:gd name="connsiteY391" fmla="*/ 626915 h 1059043"/>
                <a:gd name="connsiteX392" fmla="*/ 68907 w 3024845"/>
                <a:gd name="connsiteY392" fmla="*/ 629077 h 1059043"/>
                <a:gd name="connsiteX393" fmla="*/ 68907 w 3024845"/>
                <a:gd name="connsiteY393" fmla="*/ 505856 h 1059043"/>
                <a:gd name="connsiteX394" fmla="*/ 70934 w 3024845"/>
                <a:gd name="connsiteY394" fmla="*/ 505856 h 1059043"/>
                <a:gd name="connsiteX395" fmla="*/ 85121 w 3024845"/>
                <a:gd name="connsiteY395" fmla="*/ 505856 h 1059043"/>
                <a:gd name="connsiteX396" fmla="*/ 85121 w 3024845"/>
                <a:gd name="connsiteY396" fmla="*/ 369664 h 1059043"/>
                <a:gd name="connsiteX397" fmla="*/ 86894 w 3024845"/>
                <a:gd name="connsiteY397" fmla="*/ 369664 h 1059043"/>
                <a:gd name="connsiteX398" fmla="*/ 99308 w 3024845"/>
                <a:gd name="connsiteY398" fmla="*/ 369664 h 1059043"/>
                <a:gd name="connsiteX399" fmla="*/ 99308 w 3024845"/>
                <a:gd name="connsiteY399" fmla="*/ 255090 h 1059043"/>
                <a:gd name="connsiteX400" fmla="*/ 103361 w 3024845"/>
                <a:gd name="connsiteY400" fmla="*/ 226986 h 1059043"/>
                <a:gd name="connsiteX401" fmla="*/ 105388 w 3024845"/>
                <a:gd name="connsiteY401" fmla="*/ 226986 h 1059043"/>
                <a:gd name="connsiteX402" fmla="*/ 119575 w 3024845"/>
                <a:gd name="connsiteY402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118897 h 1059043"/>
                <a:gd name="connsiteX313" fmla="*/ 2150320 w 3024845"/>
                <a:gd name="connsiteY313" fmla="*/ 60529 h 1059043"/>
                <a:gd name="connsiteX314" fmla="*/ 2152346 w 3024845"/>
                <a:gd name="connsiteY314" fmla="*/ 56206 h 1059043"/>
                <a:gd name="connsiteX315" fmla="*/ 2152346 w 3024845"/>
                <a:gd name="connsiteY315" fmla="*/ 0 h 1059043"/>
                <a:gd name="connsiteX316" fmla="*/ 2162480 w 3024845"/>
                <a:gd name="connsiteY316" fmla="*/ 118897 h 1059043"/>
                <a:gd name="connsiteX317" fmla="*/ 2168560 w 3024845"/>
                <a:gd name="connsiteY317" fmla="*/ 125383 h 1059043"/>
                <a:gd name="connsiteX318" fmla="*/ 2180720 w 3024845"/>
                <a:gd name="connsiteY318" fmla="*/ 555577 h 1059043"/>
                <a:gd name="connsiteX319" fmla="*/ 2245574 w 3024845"/>
                <a:gd name="connsiteY319" fmla="*/ 555577 h 1059043"/>
                <a:gd name="connsiteX320" fmla="*/ 2245574 w 3024845"/>
                <a:gd name="connsiteY320" fmla="*/ 631239 h 1059043"/>
                <a:gd name="connsiteX321" fmla="*/ 2253681 w 3024845"/>
                <a:gd name="connsiteY321" fmla="*/ 631239 h 1059043"/>
                <a:gd name="connsiteX322" fmla="*/ 2255708 w 3024845"/>
                <a:gd name="connsiteY322" fmla="*/ 624754 h 1059043"/>
                <a:gd name="connsiteX323" fmla="*/ 2261788 w 3024845"/>
                <a:gd name="connsiteY323" fmla="*/ 624754 h 1059043"/>
                <a:gd name="connsiteX324" fmla="*/ 2263815 w 3024845"/>
                <a:gd name="connsiteY324" fmla="*/ 633401 h 1059043"/>
                <a:gd name="connsiteX325" fmla="*/ 2275975 w 3024845"/>
                <a:gd name="connsiteY325" fmla="*/ 633401 h 1059043"/>
                <a:gd name="connsiteX326" fmla="*/ 2275975 w 3024845"/>
                <a:gd name="connsiteY326" fmla="*/ 626915 h 1059043"/>
                <a:gd name="connsiteX327" fmla="*/ 2298268 w 3024845"/>
                <a:gd name="connsiteY327" fmla="*/ 626915 h 1059043"/>
                <a:gd name="connsiteX328" fmla="*/ 2298268 w 3024845"/>
                <a:gd name="connsiteY328" fmla="*/ 633401 h 1059043"/>
                <a:gd name="connsiteX329" fmla="*/ 2318535 w 3024845"/>
                <a:gd name="connsiteY329" fmla="*/ 633401 h 1059043"/>
                <a:gd name="connsiteX330" fmla="*/ 2318535 w 3024845"/>
                <a:gd name="connsiteY330" fmla="*/ 678798 h 1059043"/>
                <a:gd name="connsiteX331" fmla="*/ 2332722 w 3024845"/>
                <a:gd name="connsiteY331" fmla="*/ 678798 h 1059043"/>
                <a:gd name="connsiteX332" fmla="*/ 2332722 w 3024845"/>
                <a:gd name="connsiteY332" fmla="*/ 665827 h 1059043"/>
                <a:gd name="connsiteX333" fmla="*/ 2348936 w 3024845"/>
                <a:gd name="connsiteY333" fmla="*/ 665827 h 1059043"/>
                <a:gd name="connsiteX334" fmla="*/ 2348936 w 3024845"/>
                <a:gd name="connsiteY334" fmla="*/ 486400 h 1059043"/>
                <a:gd name="connsiteX335" fmla="*/ 2355016 w 3024845"/>
                <a:gd name="connsiteY335" fmla="*/ 479914 h 1059043"/>
                <a:gd name="connsiteX336" fmla="*/ 2427977 w 3024845"/>
                <a:gd name="connsiteY336" fmla="*/ 479914 h 1059043"/>
                <a:gd name="connsiteX337" fmla="*/ 2427977 w 3024845"/>
                <a:gd name="connsiteY337" fmla="*/ 488562 h 1059043"/>
                <a:gd name="connsiteX338" fmla="*/ 2438110 w 3024845"/>
                <a:gd name="connsiteY338" fmla="*/ 488562 h 1059043"/>
                <a:gd name="connsiteX339" fmla="*/ 2438110 w 3024845"/>
                <a:gd name="connsiteY339" fmla="*/ 603136 h 1059043"/>
                <a:gd name="connsiteX340" fmla="*/ 2460404 w 3024845"/>
                <a:gd name="connsiteY340" fmla="*/ 603136 h 1059043"/>
                <a:gd name="connsiteX341" fmla="*/ 2460404 w 3024845"/>
                <a:gd name="connsiteY341" fmla="*/ 536121 h 1059043"/>
                <a:gd name="connsiteX342" fmla="*/ 2486751 w 3024845"/>
                <a:gd name="connsiteY342" fmla="*/ 536121 h 1059043"/>
                <a:gd name="connsiteX343" fmla="*/ 2490804 w 3024845"/>
                <a:gd name="connsiteY343" fmla="*/ 531797 h 1059043"/>
                <a:gd name="connsiteX344" fmla="*/ 2498911 w 3024845"/>
                <a:gd name="connsiteY344" fmla="*/ 531797 h 1059043"/>
                <a:gd name="connsiteX345" fmla="*/ 2502964 w 3024845"/>
                <a:gd name="connsiteY345" fmla="*/ 536121 h 1059043"/>
                <a:gd name="connsiteX346" fmla="*/ 2525258 w 3024845"/>
                <a:gd name="connsiteY346" fmla="*/ 536121 h 1059043"/>
                <a:gd name="connsiteX347" fmla="*/ 2525258 w 3024845"/>
                <a:gd name="connsiteY347" fmla="*/ 419385 h 1059043"/>
                <a:gd name="connsiteX348" fmla="*/ 2582005 w 3024845"/>
                <a:gd name="connsiteY348" fmla="*/ 408576 h 1059043"/>
                <a:gd name="connsiteX349" fmla="*/ 2582005 w 3024845"/>
                <a:gd name="connsiteY349" fmla="*/ 409657 h 1059043"/>
                <a:gd name="connsiteX350" fmla="*/ 2582005 w 3024845"/>
                <a:gd name="connsiteY350" fmla="*/ 417223 h 1059043"/>
                <a:gd name="connsiteX351" fmla="*/ 2608352 w 3024845"/>
                <a:gd name="connsiteY351" fmla="*/ 417223 h 1059043"/>
                <a:gd name="connsiteX352" fmla="*/ 2608352 w 3024845"/>
                <a:gd name="connsiteY352" fmla="*/ 672313 h 1059043"/>
                <a:gd name="connsiteX353" fmla="*/ 2630646 w 3024845"/>
                <a:gd name="connsiteY353" fmla="*/ 672313 h 1059043"/>
                <a:gd name="connsiteX354" fmla="*/ 2630646 w 3024845"/>
                <a:gd name="connsiteY354" fmla="*/ 667989 h 1059043"/>
                <a:gd name="connsiteX355" fmla="*/ 2642806 w 3024845"/>
                <a:gd name="connsiteY355" fmla="*/ 667989 h 1059043"/>
                <a:gd name="connsiteX356" fmla="*/ 2642806 w 3024845"/>
                <a:gd name="connsiteY356" fmla="*/ 672313 h 1059043"/>
                <a:gd name="connsiteX357" fmla="*/ 2667126 w 3024845"/>
                <a:gd name="connsiteY357" fmla="*/ 672313 h 1059043"/>
                <a:gd name="connsiteX358" fmla="*/ 2667126 w 3024845"/>
                <a:gd name="connsiteY358" fmla="*/ 659342 h 1059043"/>
                <a:gd name="connsiteX359" fmla="*/ 2695500 w 3024845"/>
                <a:gd name="connsiteY359" fmla="*/ 659342 h 1059043"/>
                <a:gd name="connsiteX360" fmla="*/ 2707660 w 3024845"/>
                <a:gd name="connsiteY360" fmla="*/ 655018 h 1059043"/>
                <a:gd name="connsiteX361" fmla="*/ 2727927 w 3024845"/>
                <a:gd name="connsiteY361" fmla="*/ 659342 h 1059043"/>
                <a:gd name="connsiteX362" fmla="*/ 2727927 w 3024845"/>
                <a:gd name="connsiteY362" fmla="*/ 642048 h 1059043"/>
                <a:gd name="connsiteX363" fmla="*/ 2736034 w 3024845"/>
                <a:gd name="connsiteY363" fmla="*/ 642048 h 1059043"/>
                <a:gd name="connsiteX364" fmla="*/ 2736034 w 3024845"/>
                <a:gd name="connsiteY364" fmla="*/ 629077 h 1059043"/>
                <a:gd name="connsiteX365" fmla="*/ 2792781 w 3024845"/>
                <a:gd name="connsiteY365" fmla="*/ 629077 h 1059043"/>
                <a:gd name="connsiteX366" fmla="*/ 2792781 w 3024845"/>
                <a:gd name="connsiteY366" fmla="*/ 598812 h 1059043"/>
                <a:gd name="connsiteX367" fmla="*/ 2811021 w 3024845"/>
                <a:gd name="connsiteY367" fmla="*/ 598812 h 1059043"/>
                <a:gd name="connsiteX368" fmla="*/ 2811021 w 3024845"/>
                <a:gd name="connsiteY368" fmla="*/ 592327 h 1059043"/>
                <a:gd name="connsiteX369" fmla="*/ 2823181 w 3024845"/>
                <a:gd name="connsiteY369" fmla="*/ 592327 h 1059043"/>
                <a:gd name="connsiteX370" fmla="*/ 2823181 w 3024845"/>
                <a:gd name="connsiteY370" fmla="*/ 598812 h 1059043"/>
                <a:gd name="connsiteX371" fmla="*/ 2839395 w 3024845"/>
                <a:gd name="connsiteY371" fmla="*/ 598812 h 1059043"/>
                <a:gd name="connsiteX372" fmla="*/ 2839395 w 3024845"/>
                <a:gd name="connsiteY372" fmla="*/ 648533 h 1059043"/>
                <a:gd name="connsiteX373" fmla="*/ 2871822 w 3024845"/>
                <a:gd name="connsiteY373" fmla="*/ 648533 h 1059043"/>
                <a:gd name="connsiteX374" fmla="*/ 2871822 w 3024845"/>
                <a:gd name="connsiteY374" fmla="*/ 622592 h 1059043"/>
                <a:gd name="connsiteX375" fmla="*/ 2910329 w 3024845"/>
                <a:gd name="connsiteY375" fmla="*/ 622592 h 1059043"/>
                <a:gd name="connsiteX376" fmla="*/ 2910329 w 3024845"/>
                <a:gd name="connsiteY376" fmla="*/ 592327 h 1059043"/>
                <a:gd name="connsiteX377" fmla="*/ 2958970 w 3024845"/>
                <a:gd name="connsiteY377" fmla="*/ 592327 h 1059043"/>
                <a:gd name="connsiteX378" fmla="*/ 2958970 w 3024845"/>
                <a:gd name="connsiteY378" fmla="*/ 703483 h 1059043"/>
                <a:gd name="connsiteX379" fmla="*/ 2958970 w 3024845"/>
                <a:gd name="connsiteY379" fmla="*/ 717262 h 1059043"/>
                <a:gd name="connsiteX380" fmla="*/ 3024845 w 3024845"/>
                <a:gd name="connsiteY380" fmla="*/ 717262 h 1059043"/>
                <a:gd name="connsiteX381" fmla="*/ 3024845 w 3024845"/>
                <a:gd name="connsiteY381" fmla="*/ 1059043 h 1059043"/>
                <a:gd name="connsiteX382" fmla="*/ 2054 w 3024845"/>
                <a:gd name="connsiteY382" fmla="*/ 1056710 h 1059043"/>
                <a:gd name="connsiteX383" fmla="*/ 0 w 3024845"/>
                <a:gd name="connsiteY383" fmla="*/ 622592 h 1059043"/>
                <a:gd name="connsiteX384" fmla="*/ 20267 w 3024845"/>
                <a:gd name="connsiteY384" fmla="*/ 622592 h 1059043"/>
                <a:gd name="connsiteX385" fmla="*/ 20774 w 3024845"/>
                <a:gd name="connsiteY385" fmla="*/ 621511 h 1059043"/>
                <a:gd name="connsiteX386" fmla="*/ 24320 w 3024845"/>
                <a:gd name="connsiteY386" fmla="*/ 613945 h 1059043"/>
                <a:gd name="connsiteX387" fmla="*/ 26094 w 3024845"/>
                <a:gd name="connsiteY387" fmla="*/ 614215 h 1059043"/>
                <a:gd name="connsiteX388" fmla="*/ 38507 w 3024845"/>
                <a:gd name="connsiteY388" fmla="*/ 616106 h 1059043"/>
                <a:gd name="connsiteX389" fmla="*/ 39014 w 3024845"/>
                <a:gd name="connsiteY389" fmla="*/ 617458 h 1059043"/>
                <a:gd name="connsiteX390" fmla="*/ 42560 w 3024845"/>
                <a:gd name="connsiteY390" fmla="*/ 626915 h 1059043"/>
                <a:gd name="connsiteX391" fmla="*/ 68907 w 3024845"/>
                <a:gd name="connsiteY391" fmla="*/ 629077 h 1059043"/>
                <a:gd name="connsiteX392" fmla="*/ 68907 w 3024845"/>
                <a:gd name="connsiteY392" fmla="*/ 505856 h 1059043"/>
                <a:gd name="connsiteX393" fmla="*/ 70934 w 3024845"/>
                <a:gd name="connsiteY393" fmla="*/ 505856 h 1059043"/>
                <a:gd name="connsiteX394" fmla="*/ 85121 w 3024845"/>
                <a:gd name="connsiteY394" fmla="*/ 505856 h 1059043"/>
                <a:gd name="connsiteX395" fmla="*/ 85121 w 3024845"/>
                <a:gd name="connsiteY395" fmla="*/ 369664 h 1059043"/>
                <a:gd name="connsiteX396" fmla="*/ 86894 w 3024845"/>
                <a:gd name="connsiteY396" fmla="*/ 369664 h 1059043"/>
                <a:gd name="connsiteX397" fmla="*/ 99308 w 3024845"/>
                <a:gd name="connsiteY397" fmla="*/ 369664 h 1059043"/>
                <a:gd name="connsiteX398" fmla="*/ 99308 w 3024845"/>
                <a:gd name="connsiteY398" fmla="*/ 255090 h 1059043"/>
                <a:gd name="connsiteX399" fmla="*/ 103361 w 3024845"/>
                <a:gd name="connsiteY399" fmla="*/ 226986 h 1059043"/>
                <a:gd name="connsiteX400" fmla="*/ 105388 w 3024845"/>
                <a:gd name="connsiteY400" fmla="*/ 226986 h 1059043"/>
                <a:gd name="connsiteX401" fmla="*/ 119575 w 3024845"/>
                <a:gd name="connsiteY401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118897 h 1059043"/>
                <a:gd name="connsiteX313" fmla="*/ 2150320 w 3024845"/>
                <a:gd name="connsiteY313" fmla="*/ 60529 h 1059043"/>
                <a:gd name="connsiteX314" fmla="*/ 2152346 w 3024845"/>
                <a:gd name="connsiteY314" fmla="*/ 56206 h 1059043"/>
                <a:gd name="connsiteX315" fmla="*/ 2152346 w 3024845"/>
                <a:gd name="connsiteY315" fmla="*/ 0 h 1059043"/>
                <a:gd name="connsiteX316" fmla="*/ 2168560 w 3024845"/>
                <a:gd name="connsiteY316" fmla="*/ 125383 h 1059043"/>
                <a:gd name="connsiteX317" fmla="*/ 2180720 w 3024845"/>
                <a:gd name="connsiteY317" fmla="*/ 555577 h 1059043"/>
                <a:gd name="connsiteX318" fmla="*/ 2245574 w 3024845"/>
                <a:gd name="connsiteY318" fmla="*/ 555577 h 1059043"/>
                <a:gd name="connsiteX319" fmla="*/ 2245574 w 3024845"/>
                <a:gd name="connsiteY319" fmla="*/ 631239 h 1059043"/>
                <a:gd name="connsiteX320" fmla="*/ 2253681 w 3024845"/>
                <a:gd name="connsiteY320" fmla="*/ 631239 h 1059043"/>
                <a:gd name="connsiteX321" fmla="*/ 2255708 w 3024845"/>
                <a:gd name="connsiteY321" fmla="*/ 624754 h 1059043"/>
                <a:gd name="connsiteX322" fmla="*/ 2261788 w 3024845"/>
                <a:gd name="connsiteY322" fmla="*/ 624754 h 1059043"/>
                <a:gd name="connsiteX323" fmla="*/ 2263815 w 3024845"/>
                <a:gd name="connsiteY323" fmla="*/ 633401 h 1059043"/>
                <a:gd name="connsiteX324" fmla="*/ 2275975 w 3024845"/>
                <a:gd name="connsiteY324" fmla="*/ 633401 h 1059043"/>
                <a:gd name="connsiteX325" fmla="*/ 2275975 w 3024845"/>
                <a:gd name="connsiteY325" fmla="*/ 626915 h 1059043"/>
                <a:gd name="connsiteX326" fmla="*/ 2298268 w 3024845"/>
                <a:gd name="connsiteY326" fmla="*/ 626915 h 1059043"/>
                <a:gd name="connsiteX327" fmla="*/ 2298268 w 3024845"/>
                <a:gd name="connsiteY327" fmla="*/ 633401 h 1059043"/>
                <a:gd name="connsiteX328" fmla="*/ 2318535 w 3024845"/>
                <a:gd name="connsiteY328" fmla="*/ 633401 h 1059043"/>
                <a:gd name="connsiteX329" fmla="*/ 2318535 w 3024845"/>
                <a:gd name="connsiteY329" fmla="*/ 678798 h 1059043"/>
                <a:gd name="connsiteX330" fmla="*/ 2332722 w 3024845"/>
                <a:gd name="connsiteY330" fmla="*/ 678798 h 1059043"/>
                <a:gd name="connsiteX331" fmla="*/ 2332722 w 3024845"/>
                <a:gd name="connsiteY331" fmla="*/ 665827 h 1059043"/>
                <a:gd name="connsiteX332" fmla="*/ 2348936 w 3024845"/>
                <a:gd name="connsiteY332" fmla="*/ 665827 h 1059043"/>
                <a:gd name="connsiteX333" fmla="*/ 2348936 w 3024845"/>
                <a:gd name="connsiteY333" fmla="*/ 486400 h 1059043"/>
                <a:gd name="connsiteX334" fmla="*/ 2355016 w 3024845"/>
                <a:gd name="connsiteY334" fmla="*/ 479914 h 1059043"/>
                <a:gd name="connsiteX335" fmla="*/ 2427977 w 3024845"/>
                <a:gd name="connsiteY335" fmla="*/ 479914 h 1059043"/>
                <a:gd name="connsiteX336" fmla="*/ 2427977 w 3024845"/>
                <a:gd name="connsiteY336" fmla="*/ 488562 h 1059043"/>
                <a:gd name="connsiteX337" fmla="*/ 2438110 w 3024845"/>
                <a:gd name="connsiteY337" fmla="*/ 488562 h 1059043"/>
                <a:gd name="connsiteX338" fmla="*/ 2438110 w 3024845"/>
                <a:gd name="connsiteY338" fmla="*/ 603136 h 1059043"/>
                <a:gd name="connsiteX339" fmla="*/ 2460404 w 3024845"/>
                <a:gd name="connsiteY339" fmla="*/ 603136 h 1059043"/>
                <a:gd name="connsiteX340" fmla="*/ 2460404 w 3024845"/>
                <a:gd name="connsiteY340" fmla="*/ 536121 h 1059043"/>
                <a:gd name="connsiteX341" fmla="*/ 2486751 w 3024845"/>
                <a:gd name="connsiteY341" fmla="*/ 536121 h 1059043"/>
                <a:gd name="connsiteX342" fmla="*/ 2490804 w 3024845"/>
                <a:gd name="connsiteY342" fmla="*/ 531797 h 1059043"/>
                <a:gd name="connsiteX343" fmla="*/ 2498911 w 3024845"/>
                <a:gd name="connsiteY343" fmla="*/ 531797 h 1059043"/>
                <a:gd name="connsiteX344" fmla="*/ 2502964 w 3024845"/>
                <a:gd name="connsiteY344" fmla="*/ 536121 h 1059043"/>
                <a:gd name="connsiteX345" fmla="*/ 2525258 w 3024845"/>
                <a:gd name="connsiteY345" fmla="*/ 536121 h 1059043"/>
                <a:gd name="connsiteX346" fmla="*/ 2525258 w 3024845"/>
                <a:gd name="connsiteY346" fmla="*/ 419385 h 1059043"/>
                <a:gd name="connsiteX347" fmla="*/ 2582005 w 3024845"/>
                <a:gd name="connsiteY347" fmla="*/ 408576 h 1059043"/>
                <a:gd name="connsiteX348" fmla="*/ 2582005 w 3024845"/>
                <a:gd name="connsiteY348" fmla="*/ 409657 h 1059043"/>
                <a:gd name="connsiteX349" fmla="*/ 2582005 w 3024845"/>
                <a:gd name="connsiteY349" fmla="*/ 417223 h 1059043"/>
                <a:gd name="connsiteX350" fmla="*/ 2608352 w 3024845"/>
                <a:gd name="connsiteY350" fmla="*/ 417223 h 1059043"/>
                <a:gd name="connsiteX351" fmla="*/ 2608352 w 3024845"/>
                <a:gd name="connsiteY351" fmla="*/ 672313 h 1059043"/>
                <a:gd name="connsiteX352" fmla="*/ 2630646 w 3024845"/>
                <a:gd name="connsiteY352" fmla="*/ 672313 h 1059043"/>
                <a:gd name="connsiteX353" fmla="*/ 2630646 w 3024845"/>
                <a:gd name="connsiteY353" fmla="*/ 667989 h 1059043"/>
                <a:gd name="connsiteX354" fmla="*/ 2642806 w 3024845"/>
                <a:gd name="connsiteY354" fmla="*/ 667989 h 1059043"/>
                <a:gd name="connsiteX355" fmla="*/ 2642806 w 3024845"/>
                <a:gd name="connsiteY355" fmla="*/ 672313 h 1059043"/>
                <a:gd name="connsiteX356" fmla="*/ 2667126 w 3024845"/>
                <a:gd name="connsiteY356" fmla="*/ 672313 h 1059043"/>
                <a:gd name="connsiteX357" fmla="*/ 2667126 w 3024845"/>
                <a:gd name="connsiteY357" fmla="*/ 659342 h 1059043"/>
                <a:gd name="connsiteX358" fmla="*/ 2695500 w 3024845"/>
                <a:gd name="connsiteY358" fmla="*/ 659342 h 1059043"/>
                <a:gd name="connsiteX359" fmla="*/ 2707660 w 3024845"/>
                <a:gd name="connsiteY359" fmla="*/ 655018 h 1059043"/>
                <a:gd name="connsiteX360" fmla="*/ 2727927 w 3024845"/>
                <a:gd name="connsiteY360" fmla="*/ 659342 h 1059043"/>
                <a:gd name="connsiteX361" fmla="*/ 2727927 w 3024845"/>
                <a:gd name="connsiteY361" fmla="*/ 642048 h 1059043"/>
                <a:gd name="connsiteX362" fmla="*/ 2736034 w 3024845"/>
                <a:gd name="connsiteY362" fmla="*/ 642048 h 1059043"/>
                <a:gd name="connsiteX363" fmla="*/ 2736034 w 3024845"/>
                <a:gd name="connsiteY363" fmla="*/ 629077 h 1059043"/>
                <a:gd name="connsiteX364" fmla="*/ 2792781 w 3024845"/>
                <a:gd name="connsiteY364" fmla="*/ 629077 h 1059043"/>
                <a:gd name="connsiteX365" fmla="*/ 2792781 w 3024845"/>
                <a:gd name="connsiteY365" fmla="*/ 598812 h 1059043"/>
                <a:gd name="connsiteX366" fmla="*/ 2811021 w 3024845"/>
                <a:gd name="connsiteY366" fmla="*/ 598812 h 1059043"/>
                <a:gd name="connsiteX367" fmla="*/ 2811021 w 3024845"/>
                <a:gd name="connsiteY367" fmla="*/ 592327 h 1059043"/>
                <a:gd name="connsiteX368" fmla="*/ 2823181 w 3024845"/>
                <a:gd name="connsiteY368" fmla="*/ 592327 h 1059043"/>
                <a:gd name="connsiteX369" fmla="*/ 2823181 w 3024845"/>
                <a:gd name="connsiteY369" fmla="*/ 598812 h 1059043"/>
                <a:gd name="connsiteX370" fmla="*/ 2839395 w 3024845"/>
                <a:gd name="connsiteY370" fmla="*/ 598812 h 1059043"/>
                <a:gd name="connsiteX371" fmla="*/ 2839395 w 3024845"/>
                <a:gd name="connsiteY371" fmla="*/ 648533 h 1059043"/>
                <a:gd name="connsiteX372" fmla="*/ 2871822 w 3024845"/>
                <a:gd name="connsiteY372" fmla="*/ 648533 h 1059043"/>
                <a:gd name="connsiteX373" fmla="*/ 2871822 w 3024845"/>
                <a:gd name="connsiteY373" fmla="*/ 622592 h 1059043"/>
                <a:gd name="connsiteX374" fmla="*/ 2910329 w 3024845"/>
                <a:gd name="connsiteY374" fmla="*/ 622592 h 1059043"/>
                <a:gd name="connsiteX375" fmla="*/ 2910329 w 3024845"/>
                <a:gd name="connsiteY375" fmla="*/ 592327 h 1059043"/>
                <a:gd name="connsiteX376" fmla="*/ 2958970 w 3024845"/>
                <a:gd name="connsiteY376" fmla="*/ 592327 h 1059043"/>
                <a:gd name="connsiteX377" fmla="*/ 2958970 w 3024845"/>
                <a:gd name="connsiteY377" fmla="*/ 703483 h 1059043"/>
                <a:gd name="connsiteX378" fmla="*/ 2958970 w 3024845"/>
                <a:gd name="connsiteY378" fmla="*/ 717262 h 1059043"/>
                <a:gd name="connsiteX379" fmla="*/ 3024845 w 3024845"/>
                <a:gd name="connsiteY379" fmla="*/ 717262 h 1059043"/>
                <a:gd name="connsiteX380" fmla="*/ 3024845 w 3024845"/>
                <a:gd name="connsiteY380" fmla="*/ 1059043 h 1059043"/>
                <a:gd name="connsiteX381" fmla="*/ 2054 w 3024845"/>
                <a:gd name="connsiteY381" fmla="*/ 1056710 h 1059043"/>
                <a:gd name="connsiteX382" fmla="*/ 0 w 3024845"/>
                <a:gd name="connsiteY382" fmla="*/ 622592 h 1059043"/>
                <a:gd name="connsiteX383" fmla="*/ 20267 w 3024845"/>
                <a:gd name="connsiteY383" fmla="*/ 622592 h 1059043"/>
                <a:gd name="connsiteX384" fmla="*/ 20774 w 3024845"/>
                <a:gd name="connsiteY384" fmla="*/ 621511 h 1059043"/>
                <a:gd name="connsiteX385" fmla="*/ 24320 w 3024845"/>
                <a:gd name="connsiteY385" fmla="*/ 613945 h 1059043"/>
                <a:gd name="connsiteX386" fmla="*/ 26094 w 3024845"/>
                <a:gd name="connsiteY386" fmla="*/ 614215 h 1059043"/>
                <a:gd name="connsiteX387" fmla="*/ 38507 w 3024845"/>
                <a:gd name="connsiteY387" fmla="*/ 616106 h 1059043"/>
                <a:gd name="connsiteX388" fmla="*/ 39014 w 3024845"/>
                <a:gd name="connsiteY388" fmla="*/ 617458 h 1059043"/>
                <a:gd name="connsiteX389" fmla="*/ 42560 w 3024845"/>
                <a:gd name="connsiteY389" fmla="*/ 626915 h 1059043"/>
                <a:gd name="connsiteX390" fmla="*/ 68907 w 3024845"/>
                <a:gd name="connsiteY390" fmla="*/ 629077 h 1059043"/>
                <a:gd name="connsiteX391" fmla="*/ 68907 w 3024845"/>
                <a:gd name="connsiteY391" fmla="*/ 505856 h 1059043"/>
                <a:gd name="connsiteX392" fmla="*/ 70934 w 3024845"/>
                <a:gd name="connsiteY392" fmla="*/ 505856 h 1059043"/>
                <a:gd name="connsiteX393" fmla="*/ 85121 w 3024845"/>
                <a:gd name="connsiteY393" fmla="*/ 505856 h 1059043"/>
                <a:gd name="connsiteX394" fmla="*/ 85121 w 3024845"/>
                <a:gd name="connsiteY394" fmla="*/ 369664 h 1059043"/>
                <a:gd name="connsiteX395" fmla="*/ 86894 w 3024845"/>
                <a:gd name="connsiteY395" fmla="*/ 369664 h 1059043"/>
                <a:gd name="connsiteX396" fmla="*/ 99308 w 3024845"/>
                <a:gd name="connsiteY396" fmla="*/ 369664 h 1059043"/>
                <a:gd name="connsiteX397" fmla="*/ 99308 w 3024845"/>
                <a:gd name="connsiteY397" fmla="*/ 255090 h 1059043"/>
                <a:gd name="connsiteX398" fmla="*/ 103361 w 3024845"/>
                <a:gd name="connsiteY398" fmla="*/ 226986 h 1059043"/>
                <a:gd name="connsiteX399" fmla="*/ 105388 w 3024845"/>
                <a:gd name="connsiteY399" fmla="*/ 226986 h 1059043"/>
                <a:gd name="connsiteX400" fmla="*/ 119575 w 3024845"/>
                <a:gd name="connsiteY400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118897 h 1059043"/>
                <a:gd name="connsiteX313" fmla="*/ 2150320 w 3024845"/>
                <a:gd name="connsiteY313" fmla="*/ 60529 h 1059043"/>
                <a:gd name="connsiteX314" fmla="*/ 2152346 w 3024845"/>
                <a:gd name="connsiteY314" fmla="*/ 56206 h 1059043"/>
                <a:gd name="connsiteX315" fmla="*/ 2152346 w 3024845"/>
                <a:gd name="connsiteY315" fmla="*/ 0 h 1059043"/>
                <a:gd name="connsiteX316" fmla="*/ 2180720 w 3024845"/>
                <a:gd name="connsiteY316" fmla="*/ 555577 h 1059043"/>
                <a:gd name="connsiteX317" fmla="*/ 2245574 w 3024845"/>
                <a:gd name="connsiteY317" fmla="*/ 555577 h 1059043"/>
                <a:gd name="connsiteX318" fmla="*/ 2245574 w 3024845"/>
                <a:gd name="connsiteY318" fmla="*/ 631239 h 1059043"/>
                <a:gd name="connsiteX319" fmla="*/ 2253681 w 3024845"/>
                <a:gd name="connsiteY319" fmla="*/ 631239 h 1059043"/>
                <a:gd name="connsiteX320" fmla="*/ 2255708 w 3024845"/>
                <a:gd name="connsiteY320" fmla="*/ 624754 h 1059043"/>
                <a:gd name="connsiteX321" fmla="*/ 2261788 w 3024845"/>
                <a:gd name="connsiteY321" fmla="*/ 624754 h 1059043"/>
                <a:gd name="connsiteX322" fmla="*/ 2263815 w 3024845"/>
                <a:gd name="connsiteY322" fmla="*/ 633401 h 1059043"/>
                <a:gd name="connsiteX323" fmla="*/ 2275975 w 3024845"/>
                <a:gd name="connsiteY323" fmla="*/ 633401 h 1059043"/>
                <a:gd name="connsiteX324" fmla="*/ 2275975 w 3024845"/>
                <a:gd name="connsiteY324" fmla="*/ 626915 h 1059043"/>
                <a:gd name="connsiteX325" fmla="*/ 2298268 w 3024845"/>
                <a:gd name="connsiteY325" fmla="*/ 626915 h 1059043"/>
                <a:gd name="connsiteX326" fmla="*/ 2298268 w 3024845"/>
                <a:gd name="connsiteY326" fmla="*/ 633401 h 1059043"/>
                <a:gd name="connsiteX327" fmla="*/ 2318535 w 3024845"/>
                <a:gd name="connsiteY327" fmla="*/ 633401 h 1059043"/>
                <a:gd name="connsiteX328" fmla="*/ 2318535 w 3024845"/>
                <a:gd name="connsiteY328" fmla="*/ 678798 h 1059043"/>
                <a:gd name="connsiteX329" fmla="*/ 2332722 w 3024845"/>
                <a:gd name="connsiteY329" fmla="*/ 678798 h 1059043"/>
                <a:gd name="connsiteX330" fmla="*/ 2332722 w 3024845"/>
                <a:gd name="connsiteY330" fmla="*/ 665827 h 1059043"/>
                <a:gd name="connsiteX331" fmla="*/ 2348936 w 3024845"/>
                <a:gd name="connsiteY331" fmla="*/ 665827 h 1059043"/>
                <a:gd name="connsiteX332" fmla="*/ 2348936 w 3024845"/>
                <a:gd name="connsiteY332" fmla="*/ 486400 h 1059043"/>
                <a:gd name="connsiteX333" fmla="*/ 2355016 w 3024845"/>
                <a:gd name="connsiteY333" fmla="*/ 479914 h 1059043"/>
                <a:gd name="connsiteX334" fmla="*/ 2427977 w 3024845"/>
                <a:gd name="connsiteY334" fmla="*/ 479914 h 1059043"/>
                <a:gd name="connsiteX335" fmla="*/ 2427977 w 3024845"/>
                <a:gd name="connsiteY335" fmla="*/ 488562 h 1059043"/>
                <a:gd name="connsiteX336" fmla="*/ 2438110 w 3024845"/>
                <a:gd name="connsiteY336" fmla="*/ 488562 h 1059043"/>
                <a:gd name="connsiteX337" fmla="*/ 2438110 w 3024845"/>
                <a:gd name="connsiteY337" fmla="*/ 603136 h 1059043"/>
                <a:gd name="connsiteX338" fmla="*/ 2460404 w 3024845"/>
                <a:gd name="connsiteY338" fmla="*/ 603136 h 1059043"/>
                <a:gd name="connsiteX339" fmla="*/ 2460404 w 3024845"/>
                <a:gd name="connsiteY339" fmla="*/ 536121 h 1059043"/>
                <a:gd name="connsiteX340" fmla="*/ 2486751 w 3024845"/>
                <a:gd name="connsiteY340" fmla="*/ 536121 h 1059043"/>
                <a:gd name="connsiteX341" fmla="*/ 2490804 w 3024845"/>
                <a:gd name="connsiteY341" fmla="*/ 531797 h 1059043"/>
                <a:gd name="connsiteX342" fmla="*/ 2498911 w 3024845"/>
                <a:gd name="connsiteY342" fmla="*/ 531797 h 1059043"/>
                <a:gd name="connsiteX343" fmla="*/ 2502964 w 3024845"/>
                <a:gd name="connsiteY343" fmla="*/ 536121 h 1059043"/>
                <a:gd name="connsiteX344" fmla="*/ 2525258 w 3024845"/>
                <a:gd name="connsiteY344" fmla="*/ 536121 h 1059043"/>
                <a:gd name="connsiteX345" fmla="*/ 2525258 w 3024845"/>
                <a:gd name="connsiteY345" fmla="*/ 419385 h 1059043"/>
                <a:gd name="connsiteX346" fmla="*/ 2582005 w 3024845"/>
                <a:gd name="connsiteY346" fmla="*/ 408576 h 1059043"/>
                <a:gd name="connsiteX347" fmla="*/ 2582005 w 3024845"/>
                <a:gd name="connsiteY347" fmla="*/ 409657 h 1059043"/>
                <a:gd name="connsiteX348" fmla="*/ 2582005 w 3024845"/>
                <a:gd name="connsiteY348" fmla="*/ 417223 h 1059043"/>
                <a:gd name="connsiteX349" fmla="*/ 2608352 w 3024845"/>
                <a:gd name="connsiteY349" fmla="*/ 417223 h 1059043"/>
                <a:gd name="connsiteX350" fmla="*/ 2608352 w 3024845"/>
                <a:gd name="connsiteY350" fmla="*/ 672313 h 1059043"/>
                <a:gd name="connsiteX351" fmla="*/ 2630646 w 3024845"/>
                <a:gd name="connsiteY351" fmla="*/ 672313 h 1059043"/>
                <a:gd name="connsiteX352" fmla="*/ 2630646 w 3024845"/>
                <a:gd name="connsiteY352" fmla="*/ 667989 h 1059043"/>
                <a:gd name="connsiteX353" fmla="*/ 2642806 w 3024845"/>
                <a:gd name="connsiteY353" fmla="*/ 667989 h 1059043"/>
                <a:gd name="connsiteX354" fmla="*/ 2642806 w 3024845"/>
                <a:gd name="connsiteY354" fmla="*/ 672313 h 1059043"/>
                <a:gd name="connsiteX355" fmla="*/ 2667126 w 3024845"/>
                <a:gd name="connsiteY355" fmla="*/ 672313 h 1059043"/>
                <a:gd name="connsiteX356" fmla="*/ 2667126 w 3024845"/>
                <a:gd name="connsiteY356" fmla="*/ 659342 h 1059043"/>
                <a:gd name="connsiteX357" fmla="*/ 2695500 w 3024845"/>
                <a:gd name="connsiteY357" fmla="*/ 659342 h 1059043"/>
                <a:gd name="connsiteX358" fmla="*/ 2707660 w 3024845"/>
                <a:gd name="connsiteY358" fmla="*/ 655018 h 1059043"/>
                <a:gd name="connsiteX359" fmla="*/ 2727927 w 3024845"/>
                <a:gd name="connsiteY359" fmla="*/ 659342 h 1059043"/>
                <a:gd name="connsiteX360" fmla="*/ 2727927 w 3024845"/>
                <a:gd name="connsiteY360" fmla="*/ 642048 h 1059043"/>
                <a:gd name="connsiteX361" fmla="*/ 2736034 w 3024845"/>
                <a:gd name="connsiteY361" fmla="*/ 642048 h 1059043"/>
                <a:gd name="connsiteX362" fmla="*/ 2736034 w 3024845"/>
                <a:gd name="connsiteY362" fmla="*/ 629077 h 1059043"/>
                <a:gd name="connsiteX363" fmla="*/ 2792781 w 3024845"/>
                <a:gd name="connsiteY363" fmla="*/ 629077 h 1059043"/>
                <a:gd name="connsiteX364" fmla="*/ 2792781 w 3024845"/>
                <a:gd name="connsiteY364" fmla="*/ 598812 h 1059043"/>
                <a:gd name="connsiteX365" fmla="*/ 2811021 w 3024845"/>
                <a:gd name="connsiteY365" fmla="*/ 598812 h 1059043"/>
                <a:gd name="connsiteX366" fmla="*/ 2811021 w 3024845"/>
                <a:gd name="connsiteY366" fmla="*/ 592327 h 1059043"/>
                <a:gd name="connsiteX367" fmla="*/ 2823181 w 3024845"/>
                <a:gd name="connsiteY367" fmla="*/ 592327 h 1059043"/>
                <a:gd name="connsiteX368" fmla="*/ 2823181 w 3024845"/>
                <a:gd name="connsiteY368" fmla="*/ 598812 h 1059043"/>
                <a:gd name="connsiteX369" fmla="*/ 2839395 w 3024845"/>
                <a:gd name="connsiteY369" fmla="*/ 598812 h 1059043"/>
                <a:gd name="connsiteX370" fmla="*/ 2839395 w 3024845"/>
                <a:gd name="connsiteY370" fmla="*/ 648533 h 1059043"/>
                <a:gd name="connsiteX371" fmla="*/ 2871822 w 3024845"/>
                <a:gd name="connsiteY371" fmla="*/ 648533 h 1059043"/>
                <a:gd name="connsiteX372" fmla="*/ 2871822 w 3024845"/>
                <a:gd name="connsiteY372" fmla="*/ 622592 h 1059043"/>
                <a:gd name="connsiteX373" fmla="*/ 2910329 w 3024845"/>
                <a:gd name="connsiteY373" fmla="*/ 622592 h 1059043"/>
                <a:gd name="connsiteX374" fmla="*/ 2910329 w 3024845"/>
                <a:gd name="connsiteY374" fmla="*/ 592327 h 1059043"/>
                <a:gd name="connsiteX375" fmla="*/ 2958970 w 3024845"/>
                <a:gd name="connsiteY375" fmla="*/ 592327 h 1059043"/>
                <a:gd name="connsiteX376" fmla="*/ 2958970 w 3024845"/>
                <a:gd name="connsiteY376" fmla="*/ 703483 h 1059043"/>
                <a:gd name="connsiteX377" fmla="*/ 2958970 w 3024845"/>
                <a:gd name="connsiteY377" fmla="*/ 717262 h 1059043"/>
                <a:gd name="connsiteX378" fmla="*/ 3024845 w 3024845"/>
                <a:gd name="connsiteY378" fmla="*/ 717262 h 1059043"/>
                <a:gd name="connsiteX379" fmla="*/ 3024845 w 3024845"/>
                <a:gd name="connsiteY379" fmla="*/ 1059043 h 1059043"/>
                <a:gd name="connsiteX380" fmla="*/ 2054 w 3024845"/>
                <a:gd name="connsiteY380" fmla="*/ 1056710 h 1059043"/>
                <a:gd name="connsiteX381" fmla="*/ 0 w 3024845"/>
                <a:gd name="connsiteY381" fmla="*/ 622592 h 1059043"/>
                <a:gd name="connsiteX382" fmla="*/ 20267 w 3024845"/>
                <a:gd name="connsiteY382" fmla="*/ 622592 h 1059043"/>
                <a:gd name="connsiteX383" fmla="*/ 20774 w 3024845"/>
                <a:gd name="connsiteY383" fmla="*/ 621511 h 1059043"/>
                <a:gd name="connsiteX384" fmla="*/ 24320 w 3024845"/>
                <a:gd name="connsiteY384" fmla="*/ 613945 h 1059043"/>
                <a:gd name="connsiteX385" fmla="*/ 26094 w 3024845"/>
                <a:gd name="connsiteY385" fmla="*/ 614215 h 1059043"/>
                <a:gd name="connsiteX386" fmla="*/ 38507 w 3024845"/>
                <a:gd name="connsiteY386" fmla="*/ 616106 h 1059043"/>
                <a:gd name="connsiteX387" fmla="*/ 39014 w 3024845"/>
                <a:gd name="connsiteY387" fmla="*/ 617458 h 1059043"/>
                <a:gd name="connsiteX388" fmla="*/ 42560 w 3024845"/>
                <a:gd name="connsiteY388" fmla="*/ 626915 h 1059043"/>
                <a:gd name="connsiteX389" fmla="*/ 68907 w 3024845"/>
                <a:gd name="connsiteY389" fmla="*/ 629077 h 1059043"/>
                <a:gd name="connsiteX390" fmla="*/ 68907 w 3024845"/>
                <a:gd name="connsiteY390" fmla="*/ 505856 h 1059043"/>
                <a:gd name="connsiteX391" fmla="*/ 70934 w 3024845"/>
                <a:gd name="connsiteY391" fmla="*/ 505856 h 1059043"/>
                <a:gd name="connsiteX392" fmla="*/ 85121 w 3024845"/>
                <a:gd name="connsiteY392" fmla="*/ 505856 h 1059043"/>
                <a:gd name="connsiteX393" fmla="*/ 85121 w 3024845"/>
                <a:gd name="connsiteY393" fmla="*/ 369664 h 1059043"/>
                <a:gd name="connsiteX394" fmla="*/ 86894 w 3024845"/>
                <a:gd name="connsiteY394" fmla="*/ 369664 h 1059043"/>
                <a:gd name="connsiteX395" fmla="*/ 99308 w 3024845"/>
                <a:gd name="connsiteY395" fmla="*/ 369664 h 1059043"/>
                <a:gd name="connsiteX396" fmla="*/ 99308 w 3024845"/>
                <a:gd name="connsiteY396" fmla="*/ 255090 h 1059043"/>
                <a:gd name="connsiteX397" fmla="*/ 103361 w 3024845"/>
                <a:gd name="connsiteY397" fmla="*/ 226986 h 1059043"/>
                <a:gd name="connsiteX398" fmla="*/ 105388 w 3024845"/>
                <a:gd name="connsiteY398" fmla="*/ 226986 h 1059043"/>
                <a:gd name="connsiteX399" fmla="*/ 119575 w 3024845"/>
                <a:gd name="connsiteY399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44240 w 3024845"/>
                <a:gd name="connsiteY311" fmla="*/ 125383 h 1059043"/>
                <a:gd name="connsiteX312" fmla="*/ 2150320 w 3024845"/>
                <a:gd name="connsiteY312" fmla="*/ 60529 h 1059043"/>
                <a:gd name="connsiteX313" fmla="*/ 2152346 w 3024845"/>
                <a:gd name="connsiteY313" fmla="*/ 56206 h 1059043"/>
                <a:gd name="connsiteX314" fmla="*/ 2152346 w 3024845"/>
                <a:gd name="connsiteY314" fmla="*/ 0 h 1059043"/>
                <a:gd name="connsiteX315" fmla="*/ 2180720 w 3024845"/>
                <a:gd name="connsiteY315" fmla="*/ 555577 h 1059043"/>
                <a:gd name="connsiteX316" fmla="*/ 2245574 w 3024845"/>
                <a:gd name="connsiteY316" fmla="*/ 555577 h 1059043"/>
                <a:gd name="connsiteX317" fmla="*/ 2245574 w 3024845"/>
                <a:gd name="connsiteY317" fmla="*/ 631239 h 1059043"/>
                <a:gd name="connsiteX318" fmla="*/ 2253681 w 3024845"/>
                <a:gd name="connsiteY318" fmla="*/ 631239 h 1059043"/>
                <a:gd name="connsiteX319" fmla="*/ 2255708 w 3024845"/>
                <a:gd name="connsiteY319" fmla="*/ 624754 h 1059043"/>
                <a:gd name="connsiteX320" fmla="*/ 2261788 w 3024845"/>
                <a:gd name="connsiteY320" fmla="*/ 624754 h 1059043"/>
                <a:gd name="connsiteX321" fmla="*/ 2263815 w 3024845"/>
                <a:gd name="connsiteY321" fmla="*/ 633401 h 1059043"/>
                <a:gd name="connsiteX322" fmla="*/ 2275975 w 3024845"/>
                <a:gd name="connsiteY322" fmla="*/ 633401 h 1059043"/>
                <a:gd name="connsiteX323" fmla="*/ 2275975 w 3024845"/>
                <a:gd name="connsiteY323" fmla="*/ 626915 h 1059043"/>
                <a:gd name="connsiteX324" fmla="*/ 2298268 w 3024845"/>
                <a:gd name="connsiteY324" fmla="*/ 626915 h 1059043"/>
                <a:gd name="connsiteX325" fmla="*/ 2298268 w 3024845"/>
                <a:gd name="connsiteY325" fmla="*/ 633401 h 1059043"/>
                <a:gd name="connsiteX326" fmla="*/ 2318535 w 3024845"/>
                <a:gd name="connsiteY326" fmla="*/ 633401 h 1059043"/>
                <a:gd name="connsiteX327" fmla="*/ 2318535 w 3024845"/>
                <a:gd name="connsiteY327" fmla="*/ 678798 h 1059043"/>
                <a:gd name="connsiteX328" fmla="*/ 2332722 w 3024845"/>
                <a:gd name="connsiteY328" fmla="*/ 678798 h 1059043"/>
                <a:gd name="connsiteX329" fmla="*/ 2332722 w 3024845"/>
                <a:gd name="connsiteY329" fmla="*/ 665827 h 1059043"/>
                <a:gd name="connsiteX330" fmla="*/ 2348936 w 3024845"/>
                <a:gd name="connsiteY330" fmla="*/ 665827 h 1059043"/>
                <a:gd name="connsiteX331" fmla="*/ 2348936 w 3024845"/>
                <a:gd name="connsiteY331" fmla="*/ 486400 h 1059043"/>
                <a:gd name="connsiteX332" fmla="*/ 2355016 w 3024845"/>
                <a:gd name="connsiteY332" fmla="*/ 479914 h 1059043"/>
                <a:gd name="connsiteX333" fmla="*/ 2427977 w 3024845"/>
                <a:gd name="connsiteY333" fmla="*/ 479914 h 1059043"/>
                <a:gd name="connsiteX334" fmla="*/ 2427977 w 3024845"/>
                <a:gd name="connsiteY334" fmla="*/ 488562 h 1059043"/>
                <a:gd name="connsiteX335" fmla="*/ 2438110 w 3024845"/>
                <a:gd name="connsiteY335" fmla="*/ 488562 h 1059043"/>
                <a:gd name="connsiteX336" fmla="*/ 2438110 w 3024845"/>
                <a:gd name="connsiteY336" fmla="*/ 603136 h 1059043"/>
                <a:gd name="connsiteX337" fmla="*/ 2460404 w 3024845"/>
                <a:gd name="connsiteY337" fmla="*/ 603136 h 1059043"/>
                <a:gd name="connsiteX338" fmla="*/ 2460404 w 3024845"/>
                <a:gd name="connsiteY338" fmla="*/ 536121 h 1059043"/>
                <a:gd name="connsiteX339" fmla="*/ 2486751 w 3024845"/>
                <a:gd name="connsiteY339" fmla="*/ 536121 h 1059043"/>
                <a:gd name="connsiteX340" fmla="*/ 2490804 w 3024845"/>
                <a:gd name="connsiteY340" fmla="*/ 531797 h 1059043"/>
                <a:gd name="connsiteX341" fmla="*/ 2498911 w 3024845"/>
                <a:gd name="connsiteY341" fmla="*/ 531797 h 1059043"/>
                <a:gd name="connsiteX342" fmla="*/ 2502964 w 3024845"/>
                <a:gd name="connsiteY342" fmla="*/ 536121 h 1059043"/>
                <a:gd name="connsiteX343" fmla="*/ 2525258 w 3024845"/>
                <a:gd name="connsiteY343" fmla="*/ 536121 h 1059043"/>
                <a:gd name="connsiteX344" fmla="*/ 2525258 w 3024845"/>
                <a:gd name="connsiteY344" fmla="*/ 419385 h 1059043"/>
                <a:gd name="connsiteX345" fmla="*/ 2582005 w 3024845"/>
                <a:gd name="connsiteY345" fmla="*/ 408576 h 1059043"/>
                <a:gd name="connsiteX346" fmla="*/ 2582005 w 3024845"/>
                <a:gd name="connsiteY346" fmla="*/ 409657 h 1059043"/>
                <a:gd name="connsiteX347" fmla="*/ 2582005 w 3024845"/>
                <a:gd name="connsiteY347" fmla="*/ 417223 h 1059043"/>
                <a:gd name="connsiteX348" fmla="*/ 2608352 w 3024845"/>
                <a:gd name="connsiteY348" fmla="*/ 417223 h 1059043"/>
                <a:gd name="connsiteX349" fmla="*/ 2608352 w 3024845"/>
                <a:gd name="connsiteY349" fmla="*/ 672313 h 1059043"/>
                <a:gd name="connsiteX350" fmla="*/ 2630646 w 3024845"/>
                <a:gd name="connsiteY350" fmla="*/ 672313 h 1059043"/>
                <a:gd name="connsiteX351" fmla="*/ 2630646 w 3024845"/>
                <a:gd name="connsiteY351" fmla="*/ 667989 h 1059043"/>
                <a:gd name="connsiteX352" fmla="*/ 2642806 w 3024845"/>
                <a:gd name="connsiteY352" fmla="*/ 667989 h 1059043"/>
                <a:gd name="connsiteX353" fmla="*/ 2642806 w 3024845"/>
                <a:gd name="connsiteY353" fmla="*/ 672313 h 1059043"/>
                <a:gd name="connsiteX354" fmla="*/ 2667126 w 3024845"/>
                <a:gd name="connsiteY354" fmla="*/ 672313 h 1059043"/>
                <a:gd name="connsiteX355" fmla="*/ 2667126 w 3024845"/>
                <a:gd name="connsiteY355" fmla="*/ 659342 h 1059043"/>
                <a:gd name="connsiteX356" fmla="*/ 2695500 w 3024845"/>
                <a:gd name="connsiteY356" fmla="*/ 659342 h 1059043"/>
                <a:gd name="connsiteX357" fmla="*/ 2707660 w 3024845"/>
                <a:gd name="connsiteY357" fmla="*/ 655018 h 1059043"/>
                <a:gd name="connsiteX358" fmla="*/ 2727927 w 3024845"/>
                <a:gd name="connsiteY358" fmla="*/ 659342 h 1059043"/>
                <a:gd name="connsiteX359" fmla="*/ 2727927 w 3024845"/>
                <a:gd name="connsiteY359" fmla="*/ 642048 h 1059043"/>
                <a:gd name="connsiteX360" fmla="*/ 2736034 w 3024845"/>
                <a:gd name="connsiteY360" fmla="*/ 642048 h 1059043"/>
                <a:gd name="connsiteX361" fmla="*/ 2736034 w 3024845"/>
                <a:gd name="connsiteY361" fmla="*/ 629077 h 1059043"/>
                <a:gd name="connsiteX362" fmla="*/ 2792781 w 3024845"/>
                <a:gd name="connsiteY362" fmla="*/ 629077 h 1059043"/>
                <a:gd name="connsiteX363" fmla="*/ 2792781 w 3024845"/>
                <a:gd name="connsiteY363" fmla="*/ 598812 h 1059043"/>
                <a:gd name="connsiteX364" fmla="*/ 2811021 w 3024845"/>
                <a:gd name="connsiteY364" fmla="*/ 598812 h 1059043"/>
                <a:gd name="connsiteX365" fmla="*/ 2811021 w 3024845"/>
                <a:gd name="connsiteY365" fmla="*/ 592327 h 1059043"/>
                <a:gd name="connsiteX366" fmla="*/ 2823181 w 3024845"/>
                <a:gd name="connsiteY366" fmla="*/ 592327 h 1059043"/>
                <a:gd name="connsiteX367" fmla="*/ 2823181 w 3024845"/>
                <a:gd name="connsiteY367" fmla="*/ 598812 h 1059043"/>
                <a:gd name="connsiteX368" fmla="*/ 2839395 w 3024845"/>
                <a:gd name="connsiteY368" fmla="*/ 598812 h 1059043"/>
                <a:gd name="connsiteX369" fmla="*/ 2839395 w 3024845"/>
                <a:gd name="connsiteY369" fmla="*/ 648533 h 1059043"/>
                <a:gd name="connsiteX370" fmla="*/ 2871822 w 3024845"/>
                <a:gd name="connsiteY370" fmla="*/ 648533 h 1059043"/>
                <a:gd name="connsiteX371" fmla="*/ 2871822 w 3024845"/>
                <a:gd name="connsiteY371" fmla="*/ 622592 h 1059043"/>
                <a:gd name="connsiteX372" fmla="*/ 2910329 w 3024845"/>
                <a:gd name="connsiteY372" fmla="*/ 622592 h 1059043"/>
                <a:gd name="connsiteX373" fmla="*/ 2910329 w 3024845"/>
                <a:gd name="connsiteY373" fmla="*/ 592327 h 1059043"/>
                <a:gd name="connsiteX374" fmla="*/ 2958970 w 3024845"/>
                <a:gd name="connsiteY374" fmla="*/ 592327 h 1059043"/>
                <a:gd name="connsiteX375" fmla="*/ 2958970 w 3024845"/>
                <a:gd name="connsiteY375" fmla="*/ 703483 h 1059043"/>
                <a:gd name="connsiteX376" fmla="*/ 2958970 w 3024845"/>
                <a:gd name="connsiteY376" fmla="*/ 717262 h 1059043"/>
                <a:gd name="connsiteX377" fmla="*/ 3024845 w 3024845"/>
                <a:gd name="connsiteY377" fmla="*/ 717262 h 1059043"/>
                <a:gd name="connsiteX378" fmla="*/ 3024845 w 3024845"/>
                <a:gd name="connsiteY378" fmla="*/ 1059043 h 1059043"/>
                <a:gd name="connsiteX379" fmla="*/ 2054 w 3024845"/>
                <a:gd name="connsiteY379" fmla="*/ 1056710 h 1059043"/>
                <a:gd name="connsiteX380" fmla="*/ 0 w 3024845"/>
                <a:gd name="connsiteY380" fmla="*/ 622592 h 1059043"/>
                <a:gd name="connsiteX381" fmla="*/ 20267 w 3024845"/>
                <a:gd name="connsiteY381" fmla="*/ 622592 h 1059043"/>
                <a:gd name="connsiteX382" fmla="*/ 20774 w 3024845"/>
                <a:gd name="connsiteY382" fmla="*/ 621511 h 1059043"/>
                <a:gd name="connsiteX383" fmla="*/ 24320 w 3024845"/>
                <a:gd name="connsiteY383" fmla="*/ 613945 h 1059043"/>
                <a:gd name="connsiteX384" fmla="*/ 26094 w 3024845"/>
                <a:gd name="connsiteY384" fmla="*/ 614215 h 1059043"/>
                <a:gd name="connsiteX385" fmla="*/ 38507 w 3024845"/>
                <a:gd name="connsiteY385" fmla="*/ 616106 h 1059043"/>
                <a:gd name="connsiteX386" fmla="*/ 39014 w 3024845"/>
                <a:gd name="connsiteY386" fmla="*/ 617458 h 1059043"/>
                <a:gd name="connsiteX387" fmla="*/ 42560 w 3024845"/>
                <a:gd name="connsiteY387" fmla="*/ 626915 h 1059043"/>
                <a:gd name="connsiteX388" fmla="*/ 68907 w 3024845"/>
                <a:gd name="connsiteY388" fmla="*/ 629077 h 1059043"/>
                <a:gd name="connsiteX389" fmla="*/ 68907 w 3024845"/>
                <a:gd name="connsiteY389" fmla="*/ 505856 h 1059043"/>
                <a:gd name="connsiteX390" fmla="*/ 70934 w 3024845"/>
                <a:gd name="connsiteY390" fmla="*/ 505856 h 1059043"/>
                <a:gd name="connsiteX391" fmla="*/ 85121 w 3024845"/>
                <a:gd name="connsiteY391" fmla="*/ 505856 h 1059043"/>
                <a:gd name="connsiteX392" fmla="*/ 85121 w 3024845"/>
                <a:gd name="connsiteY392" fmla="*/ 369664 h 1059043"/>
                <a:gd name="connsiteX393" fmla="*/ 86894 w 3024845"/>
                <a:gd name="connsiteY393" fmla="*/ 369664 h 1059043"/>
                <a:gd name="connsiteX394" fmla="*/ 99308 w 3024845"/>
                <a:gd name="connsiteY394" fmla="*/ 369664 h 1059043"/>
                <a:gd name="connsiteX395" fmla="*/ 99308 w 3024845"/>
                <a:gd name="connsiteY395" fmla="*/ 255090 h 1059043"/>
                <a:gd name="connsiteX396" fmla="*/ 103361 w 3024845"/>
                <a:gd name="connsiteY396" fmla="*/ 226986 h 1059043"/>
                <a:gd name="connsiteX397" fmla="*/ 105388 w 3024845"/>
                <a:gd name="connsiteY397" fmla="*/ 226986 h 1059043"/>
                <a:gd name="connsiteX398" fmla="*/ 119575 w 3024845"/>
                <a:gd name="connsiteY398" fmla="*/ 226986 h 1059043"/>
                <a:gd name="connsiteX0" fmla="*/ 119575 w 3024845"/>
                <a:gd name="connsiteY0" fmla="*/ 226986 h 1059043"/>
                <a:gd name="connsiteX1" fmla="*/ 200642 w 3024845"/>
                <a:gd name="connsiteY1" fmla="*/ 224825 h 1059043"/>
                <a:gd name="connsiteX2" fmla="*/ 202669 w 3024845"/>
                <a:gd name="connsiteY2" fmla="*/ 224825 h 1059043"/>
                <a:gd name="connsiteX3" fmla="*/ 216856 w 3024845"/>
                <a:gd name="connsiteY3" fmla="*/ 224825 h 1059043"/>
                <a:gd name="connsiteX4" fmla="*/ 216856 w 3024845"/>
                <a:gd name="connsiteY4" fmla="*/ 248604 h 1059043"/>
                <a:gd name="connsiteX5" fmla="*/ 217363 w 3024845"/>
                <a:gd name="connsiteY5" fmla="*/ 249415 h 1059043"/>
                <a:gd name="connsiteX6" fmla="*/ 220909 w 3024845"/>
                <a:gd name="connsiteY6" fmla="*/ 255090 h 1059043"/>
                <a:gd name="connsiteX7" fmla="*/ 220909 w 3024845"/>
                <a:gd name="connsiteY7" fmla="*/ 369664 h 1059043"/>
                <a:gd name="connsiteX8" fmla="*/ 223189 w 3024845"/>
                <a:gd name="connsiteY8" fmla="*/ 369664 h 1059043"/>
                <a:gd name="connsiteX9" fmla="*/ 239150 w 3024845"/>
                <a:gd name="connsiteY9" fmla="*/ 369664 h 1059043"/>
                <a:gd name="connsiteX10" fmla="*/ 239150 w 3024845"/>
                <a:gd name="connsiteY10" fmla="*/ 510179 h 1059043"/>
                <a:gd name="connsiteX11" fmla="*/ 240670 w 3024845"/>
                <a:gd name="connsiteY11" fmla="*/ 509909 h 1059043"/>
                <a:gd name="connsiteX12" fmla="*/ 251310 w 3024845"/>
                <a:gd name="connsiteY12" fmla="*/ 508018 h 1059043"/>
                <a:gd name="connsiteX13" fmla="*/ 249283 w 3024845"/>
                <a:gd name="connsiteY13" fmla="*/ 596650 h 1059043"/>
                <a:gd name="connsiteX14" fmla="*/ 250803 w 3024845"/>
                <a:gd name="connsiteY14" fmla="*/ 596921 h 1059043"/>
                <a:gd name="connsiteX15" fmla="*/ 261443 w 3024845"/>
                <a:gd name="connsiteY15" fmla="*/ 598812 h 1059043"/>
                <a:gd name="connsiteX16" fmla="*/ 261696 w 3024845"/>
                <a:gd name="connsiteY16" fmla="*/ 599623 h 1059043"/>
                <a:gd name="connsiteX17" fmla="*/ 263470 w 3024845"/>
                <a:gd name="connsiteY17" fmla="*/ 605298 h 1059043"/>
                <a:gd name="connsiteX18" fmla="*/ 264230 w 3024845"/>
                <a:gd name="connsiteY18" fmla="*/ 602866 h 1059043"/>
                <a:gd name="connsiteX19" fmla="*/ 269550 w 3024845"/>
                <a:gd name="connsiteY19" fmla="*/ 585842 h 1059043"/>
                <a:gd name="connsiteX20" fmla="*/ 271323 w 3024845"/>
                <a:gd name="connsiteY20" fmla="*/ 585842 h 1059043"/>
                <a:gd name="connsiteX21" fmla="*/ 283737 w 3024845"/>
                <a:gd name="connsiteY21" fmla="*/ 585842 h 1059043"/>
                <a:gd name="connsiteX22" fmla="*/ 283737 w 3024845"/>
                <a:gd name="connsiteY22" fmla="*/ 618268 h 1059043"/>
                <a:gd name="connsiteX23" fmla="*/ 284750 w 3024845"/>
                <a:gd name="connsiteY23" fmla="*/ 618809 h 1059043"/>
                <a:gd name="connsiteX24" fmla="*/ 291844 w 3024845"/>
                <a:gd name="connsiteY24" fmla="*/ 622592 h 1059043"/>
                <a:gd name="connsiteX25" fmla="*/ 291844 w 3024845"/>
                <a:gd name="connsiteY25" fmla="*/ 623943 h 1059043"/>
                <a:gd name="connsiteX26" fmla="*/ 291844 w 3024845"/>
                <a:gd name="connsiteY26" fmla="*/ 633401 h 1059043"/>
                <a:gd name="connsiteX27" fmla="*/ 336431 w 3024845"/>
                <a:gd name="connsiteY27" fmla="*/ 633401 h 1059043"/>
                <a:gd name="connsiteX28" fmla="*/ 336431 w 3024845"/>
                <a:gd name="connsiteY28" fmla="*/ 634482 h 1059043"/>
                <a:gd name="connsiteX29" fmla="*/ 336431 w 3024845"/>
                <a:gd name="connsiteY29" fmla="*/ 642048 h 1059043"/>
                <a:gd name="connsiteX30" fmla="*/ 338457 w 3024845"/>
                <a:gd name="connsiteY30" fmla="*/ 642048 h 1059043"/>
                <a:gd name="connsiteX31" fmla="*/ 352644 w 3024845"/>
                <a:gd name="connsiteY31" fmla="*/ 642048 h 1059043"/>
                <a:gd name="connsiteX32" fmla="*/ 352644 w 3024845"/>
                <a:gd name="connsiteY32" fmla="*/ 611783 h 1059043"/>
                <a:gd name="connsiteX33" fmla="*/ 397231 w 3024845"/>
                <a:gd name="connsiteY33" fmla="*/ 611783 h 1059043"/>
                <a:gd name="connsiteX34" fmla="*/ 397231 w 3024845"/>
                <a:gd name="connsiteY34" fmla="*/ 610432 h 1059043"/>
                <a:gd name="connsiteX35" fmla="*/ 397231 w 3024845"/>
                <a:gd name="connsiteY35" fmla="*/ 600974 h 1059043"/>
                <a:gd name="connsiteX36" fmla="*/ 398245 w 3024845"/>
                <a:gd name="connsiteY36" fmla="*/ 600974 h 1059043"/>
                <a:gd name="connsiteX37" fmla="*/ 405338 w 3024845"/>
                <a:gd name="connsiteY37" fmla="*/ 600974 h 1059043"/>
                <a:gd name="connsiteX38" fmla="*/ 405338 w 3024845"/>
                <a:gd name="connsiteY38" fmla="*/ 599083 h 1059043"/>
                <a:gd name="connsiteX39" fmla="*/ 405338 w 3024845"/>
                <a:gd name="connsiteY39" fmla="*/ 585842 h 1059043"/>
                <a:gd name="connsiteX40" fmla="*/ 406098 w 3024845"/>
                <a:gd name="connsiteY40" fmla="*/ 585842 h 1059043"/>
                <a:gd name="connsiteX41" fmla="*/ 411418 w 3024845"/>
                <a:gd name="connsiteY41" fmla="*/ 585842 h 1059043"/>
                <a:gd name="connsiteX42" fmla="*/ 411418 w 3024845"/>
                <a:gd name="connsiteY42" fmla="*/ 584761 h 1059043"/>
                <a:gd name="connsiteX43" fmla="*/ 411418 w 3024845"/>
                <a:gd name="connsiteY43" fmla="*/ 577194 h 1059043"/>
                <a:gd name="connsiteX44" fmla="*/ 413445 w 3024845"/>
                <a:gd name="connsiteY44" fmla="*/ 577194 h 1059043"/>
                <a:gd name="connsiteX45" fmla="*/ 427632 w 3024845"/>
                <a:gd name="connsiteY45" fmla="*/ 577194 h 1059043"/>
                <a:gd name="connsiteX46" fmla="*/ 427632 w 3024845"/>
                <a:gd name="connsiteY46" fmla="*/ 578275 h 1059043"/>
                <a:gd name="connsiteX47" fmla="*/ 427632 w 3024845"/>
                <a:gd name="connsiteY47" fmla="*/ 585842 h 1059043"/>
                <a:gd name="connsiteX48" fmla="*/ 449925 w 3024845"/>
                <a:gd name="connsiteY48" fmla="*/ 585842 h 1059043"/>
                <a:gd name="connsiteX49" fmla="*/ 449925 w 3024845"/>
                <a:gd name="connsiteY49" fmla="*/ 583950 h 1059043"/>
                <a:gd name="connsiteX50" fmla="*/ 449925 w 3024845"/>
                <a:gd name="connsiteY50" fmla="*/ 570709 h 1059043"/>
                <a:gd name="connsiteX51" fmla="*/ 451699 w 3024845"/>
                <a:gd name="connsiteY51" fmla="*/ 570709 h 1059043"/>
                <a:gd name="connsiteX52" fmla="*/ 464112 w 3024845"/>
                <a:gd name="connsiteY52" fmla="*/ 570709 h 1059043"/>
                <a:gd name="connsiteX53" fmla="*/ 464112 w 3024845"/>
                <a:gd name="connsiteY53" fmla="*/ 594489 h 1059043"/>
                <a:gd name="connsiteX54" fmla="*/ 465126 w 3024845"/>
                <a:gd name="connsiteY54" fmla="*/ 594489 h 1059043"/>
                <a:gd name="connsiteX55" fmla="*/ 472219 w 3024845"/>
                <a:gd name="connsiteY55" fmla="*/ 594489 h 1059043"/>
                <a:gd name="connsiteX56" fmla="*/ 472219 w 3024845"/>
                <a:gd name="connsiteY56" fmla="*/ 593408 h 1059043"/>
                <a:gd name="connsiteX57" fmla="*/ 472219 w 3024845"/>
                <a:gd name="connsiteY57" fmla="*/ 585842 h 1059043"/>
                <a:gd name="connsiteX58" fmla="*/ 473992 w 3024845"/>
                <a:gd name="connsiteY58" fmla="*/ 585842 h 1059043"/>
                <a:gd name="connsiteX59" fmla="*/ 486406 w 3024845"/>
                <a:gd name="connsiteY59" fmla="*/ 585842 h 1059043"/>
                <a:gd name="connsiteX60" fmla="*/ 486406 w 3024845"/>
                <a:gd name="connsiteY60" fmla="*/ 611783 h 1059043"/>
                <a:gd name="connsiteX61" fmla="*/ 488433 w 3024845"/>
                <a:gd name="connsiteY61" fmla="*/ 611783 h 1059043"/>
                <a:gd name="connsiteX62" fmla="*/ 502619 w 3024845"/>
                <a:gd name="connsiteY62" fmla="*/ 611783 h 1059043"/>
                <a:gd name="connsiteX63" fmla="*/ 502619 w 3024845"/>
                <a:gd name="connsiteY63" fmla="*/ 613404 h 1059043"/>
                <a:gd name="connsiteX64" fmla="*/ 502619 w 3024845"/>
                <a:gd name="connsiteY64" fmla="*/ 624754 h 1059043"/>
                <a:gd name="connsiteX65" fmla="*/ 503379 w 3024845"/>
                <a:gd name="connsiteY65" fmla="*/ 624754 h 1059043"/>
                <a:gd name="connsiteX66" fmla="*/ 508700 w 3024845"/>
                <a:gd name="connsiteY66" fmla="*/ 624754 h 1059043"/>
                <a:gd name="connsiteX67" fmla="*/ 508700 w 3024845"/>
                <a:gd name="connsiteY67" fmla="*/ 623943 h 1059043"/>
                <a:gd name="connsiteX68" fmla="*/ 508700 w 3024845"/>
                <a:gd name="connsiteY68" fmla="*/ 618268 h 1059043"/>
                <a:gd name="connsiteX69" fmla="*/ 539100 w 3024845"/>
                <a:gd name="connsiteY69" fmla="*/ 618268 h 1059043"/>
                <a:gd name="connsiteX70" fmla="*/ 539100 w 3024845"/>
                <a:gd name="connsiteY70" fmla="*/ 642048 h 1059043"/>
                <a:gd name="connsiteX71" fmla="*/ 540113 w 3024845"/>
                <a:gd name="connsiteY71" fmla="*/ 642048 h 1059043"/>
                <a:gd name="connsiteX72" fmla="*/ 547207 w 3024845"/>
                <a:gd name="connsiteY72" fmla="*/ 642048 h 1059043"/>
                <a:gd name="connsiteX73" fmla="*/ 547207 w 3024845"/>
                <a:gd name="connsiteY73" fmla="*/ 643129 h 1059043"/>
                <a:gd name="connsiteX74" fmla="*/ 547207 w 3024845"/>
                <a:gd name="connsiteY74" fmla="*/ 650695 h 1059043"/>
                <a:gd name="connsiteX75" fmla="*/ 547967 w 3024845"/>
                <a:gd name="connsiteY75" fmla="*/ 650695 h 1059043"/>
                <a:gd name="connsiteX76" fmla="*/ 553287 w 3024845"/>
                <a:gd name="connsiteY76" fmla="*/ 650695 h 1059043"/>
                <a:gd name="connsiteX77" fmla="*/ 553287 w 3024845"/>
                <a:gd name="connsiteY77" fmla="*/ 648533 h 1059043"/>
                <a:gd name="connsiteX78" fmla="*/ 553287 w 3024845"/>
                <a:gd name="connsiteY78" fmla="*/ 633401 h 1059043"/>
                <a:gd name="connsiteX79" fmla="*/ 554300 w 3024845"/>
                <a:gd name="connsiteY79" fmla="*/ 633401 h 1059043"/>
                <a:gd name="connsiteX80" fmla="*/ 561394 w 3024845"/>
                <a:gd name="connsiteY80" fmla="*/ 633401 h 1059043"/>
                <a:gd name="connsiteX81" fmla="*/ 561394 w 3024845"/>
                <a:gd name="connsiteY81" fmla="*/ 634482 h 1059043"/>
                <a:gd name="connsiteX82" fmla="*/ 561394 w 3024845"/>
                <a:gd name="connsiteY82" fmla="*/ 642048 h 1059043"/>
                <a:gd name="connsiteX83" fmla="*/ 566714 w 3024845"/>
                <a:gd name="connsiteY83" fmla="*/ 640055 h 1059043"/>
                <a:gd name="connsiteX84" fmla="*/ 567474 w 3024845"/>
                <a:gd name="connsiteY84" fmla="*/ 639075 h 1059043"/>
                <a:gd name="connsiteX85" fmla="*/ 567474 w 3024845"/>
                <a:gd name="connsiteY85" fmla="*/ 633401 h 1059043"/>
                <a:gd name="connsiteX86" fmla="*/ 605981 w 3024845"/>
                <a:gd name="connsiteY86" fmla="*/ 633401 h 1059043"/>
                <a:gd name="connsiteX87" fmla="*/ 605981 w 3024845"/>
                <a:gd name="connsiteY87" fmla="*/ 657180 h 1059043"/>
                <a:gd name="connsiteX88" fmla="*/ 608007 w 3024845"/>
                <a:gd name="connsiteY88" fmla="*/ 657180 h 1059043"/>
                <a:gd name="connsiteX89" fmla="*/ 622194 w 3024845"/>
                <a:gd name="connsiteY89" fmla="*/ 657180 h 1059043"/>
                <a:gd name="connsiteX90" fmla="*/ 622194 w 3024845"/>
                <a:gd name="connsiteY90" fmla="*/ 658261 h 1059043"/>
                <a:gd name="connsiteX91" fmla="*/ 622194 w 3024845"/>
                <a:gd name="connsiteY91" fmla="*/ 665827 h 1059043"/>
                <a:gd name="connsiteX92" fmla="*/ 623968 w 3024845"/>
                <a:gd name="connsiteY92" fmla="*/ 665827 h 1059043"/>
                <a:gd name="connsiteX93" fmla="*/ 636381 w 3024845"/>
                <a:gd name="connsiteY93" fmla="*/ 665827 h 1059043"/>
                <a:gd name="connsiteX94" fmla="*/ 636381 w 3024845"/>
                <a:gd name="connsiteY94" fmla="*/ 642048 h 1059043"/>
                <a:gd name="connsiteX95" fmla="*/ 637394 w 3024845"/>
                <a:gd name="connsiteY95" fmla="*/ 642048 h 1059043"/>
                <a:gd name="connsiteX96" fmla="*/ 644488 w 3024845"/>
                <a:gd name="connsiteY96" fmla="*/ 642048 h 1059043"/>
                <a:gd name="connsiteX97" fmla="*/ 644488 w 3024845"/>
                <a:gd name="connsiteY97" fmla="*/ 609621 h 1059043"/>
                <a:gd name="connsiteX98" fmla="*/ 645501 w 3024845"/>
                <a:gd name="connsiteY98" fmla="*/ 609621 h 1059043"/>
                <a:gd name="connsiteX99" fmla="*/ 652595 w 3024845"/>
                <a:gd name="connsiteY99" fmla="*/ 609621 h 1059043"/>
                <a:gd name="connsiteX100" fmla="*/ 652595 w 3024845"/>
                <a:gd name="connsiteY100" fmla="*/ 607730 h 1059043"/>
                <a:gd name="connsiteX101" fmla="*/ 652595 w 3024845"/>
                <a:gd name="connsiteY101" fmla="*/ 594489 h 1059043"/>
                <a:gd name="connsiteX102" fmla="*/ 651328 w 3024845"/>
                <a:gd name="connsiteY102" fmla="*/ 592867 h 1059043"/>
                <a:gd name="connsiteX103" fmla="*/ 656648 w 3024845"/>
                <a:gd name="connsiteY103" fmla="*/ 581518 h 1059043"/>
                <a:gd name="connsiteX104" fmla="*/ 664755 w 3024845"/>
                <a:gd name="connsiteY104" fmla="*/ 609621 h 1059043"/>
                <a:gd name="connsiteX105" fmla="*/ 665515 w 3024845"/>
                <a:gd name="connsiteY105" fmla="*/ 609621 h 1059043"/>
                <a:gd name="connsiteX106" fmla="*/ 670835 w 3024845"/>
                <a:gd name="connsiteY106" fmla="*/ 609621 h 1059043"/>
                <a:gd name="connsiteX107" fmla="*/ 670835 w 3024845"/>
                <a:gd name="connsiteY107" fmla="*/ 503694 h 1059043"/>
                <a:gd name="connsiteX108" fmla="*/ 672355 w 3024845"/>
                <a:gd name="connsiteY108" fmla="*/ 503694 h 1059043"/>
                <a:gd name="connsiteX109" fmla="*/ 682995 w 3024845"/>
                <a:gd name="connsiteY109" fmla="*/ 503694 h 1059043"/>
                <a:gd name="connsiteX110" fmla="*/ 682995 w 3024845"/>
                <a:gd name="connsiteY110" fmla="*/ 456135 h 1059043"/>
                <a:gd name="connsiteX111" fmla="*/ 709342 w 3024845"/>
                <a:gd name="connsiteY111" fmla="*/ 456135 h 1059043"/>
                <a:gd name="connsiteX112" fmla="*/ 709342 w 3024845"/>
                <a:gd name="connsiteY112" fmla="*/ 434517 h 1059043"/>
                <a:gd name="connsiteX113" fmla="*/ 743796 w 3024845"/>
                <a:gd name="connsiteY113" fmla="*/ 434517 h 1059043"/>
                <a:gd name="connsiteX114" fmla="*/ 743796 w 3024845"/>
                <a:gd name="connsiteY114" fmla="*/ 436949 h 1059043"/>
                <a:gd name="connsiteX115" fmla="*/ 743796 w 3024845"/>
                <a:gd name="connsiteY115" fmla="*/ 453973 h 1059043"/>
                <a:gd name="connsiteX116" fmla="*/ 746076 w 3024845"/>
                <a:gd name="connsiteY116" fmla="*/ 453973 h 1059043"/>
                <a:gd name="connsiteX117" fmla="*/ 762036 w 3024845"/>
                <a:gd name="connsiteY117" fmla="*/ 453973 h 1059043"/>
                <a:gd name="connsiteX118" fmla="*/ 762036 w 3024845"/>
                <a:gd name="connsiteY118" fmla="*/ 501532 h 1059043"/>
                <a:gd name="connsiteX119" fmla="*/ 763049 w 3024845"/>
                <a:gd name="connsiteY119" fmla="*/ 501532 h 1059043"/>
                <a:gd name="connsiteX120" fmla="*/ 770143 w 3024845"/>
                <a:gd name="connsiteY120" fmla="*/ 501532 h 1059043"/>
                <a:gd name="connsiteX121" fmla="*/ 784330 w 3024845"/>
                <a:gd name="connsiteY121" fmla="*/ 505856 h 1059043"/>
                <a:gd name="connsiteX122" fmla="*/ 784330 w 3024845"/>
                <a:gd name="connsiteY122" fmla="*/ 544768 h 1059043"/>
                <a:gd name="connsiteX123" fmla="*/ 785343 w 3024845"/>
                <a:gd name="connsiteY123" fmla="*/ 544768 h 1059043"/>
                <a:gd name="connsiteX124" fmla="*/ 792436 w 3024845"/>
                <a:gd name="connsiteY124" fmla="*/ 544768 h 1059043"/>
                <a:gd name="connsiteX125" fmla="*/ 792436 w 3024845"/>
                <a:gd name="connsiteY125" fmla="*/ 546389 h 1059043"/>
                <a:gd name="connsiteX126" fmla="*/ 792436 w 3024845"/>
                <a:gd name="connsiteY126" fmla="*/ 557738 h 1059043"/>
                <a:gd name="connsiteX127" fmla="*/ 794463 w 3024845"/>
                <a:gd name="connsiteY127" fmla="*/ 557738 h 1059043"/>
                <a:gd name="connsiteX128" fmla="*/ 808650 w 3024845"/>
                <a:gd name="connsiteY128" fmla="*/ 557738 h 1059043"/>
                <a:gd name="connsiteX129" fmla="*/ 814730 w 3024845"/>
                <a:gd name="connsiteY129" fmla="*/ 564224 h 1059043"/>
                <a:gd name="connsiteX130" fmla="*/ 814730 w 3024845"/>
                <a:gd name="connsiteY130" fmla="*/ 585842 h 1059043"/>
                <a:gd name="connsiteX131" fmla="*/ 817010 w 3024845"/>
                <a:gd name="connsiteY131" fmla="*/ 585842 h 1059043"/>
                <a:gd name="connsiteX132" fmla="*/ 832970 w 3024845"/>
                <a:gd name="connsiteY132" fmla="*/ 585842 h 1059043"/>
                <a:gd name="connsiteX133" fmla="*/ 832970 w 3024845"/>
                <a:gd name="connsiteY133" fmla="*/ 586922 h 1059043"/>
                <a:gd name="connsiteX134" fmla="*/ 832970 w 3024845"/>
                <a:gd name="connsiteY134" fmla="*/ 594489 h 1059043"/>
                <a:gd name="connsiteX135" fmla="*/ 834237 w 3024845"/>
                <a:gd name="connsiteY135" fmla="*/ 594489 h 1059043"/>
                <a:gd name="connsiteX136" fmla="*/ 843104 w 3024845"/>
                <a:gd name="connsiteY136" fmla="*/ 594489 h 1059043"/>
                <a:gd name="connsiteX137" fmla="*/ 843104 w 3024845"/>
                <a:gd name="connsiteY137" fmla="*/ 596650 h 1059043"/>
                <a:gd name="connsiteX138" fmla="*/ 843104 w 3024845"/>
                <a:gd name="connsiteY138" fmla="*/ 611783 h 1059043"/>
                <a:gd name="connsiteX139" fmla="*/ 847157 w 3024845"/>
                <a:gd name="connsiteY139" fmla="*/ 609891 h 1059043"/>
                <a:gd name="connsiteX140" fmla="*/ 847157 w 3024845"/>
                <a:gd name="connsiteY140" fmla="*/ 596650 h 1059043"/>
                <a:gd name="connsiteX141" fmla="*/ 848170 w 3024845"/>
                <a:gd name="connsiteY141" fmla="*/ 596650 h 1059043"/>
                <a:gd name="connsiteX142" fmla="*/ 855264 w 3024845"/>
                <a:gd name="connsiteY142" fmla="*/ 596650 h 1059043"/>
                <a:gd name="connsiteX143" fmla="*/ 855264 w 3024845"/>
                <a:gd name="connsiteY143" fmla="*/ 598272 h 1059043"/>
                <a:gd name="connsiteX144" fmla="*/ 855264 w 3024845"/>
                <a:gd name="connsiteY144" fmla="*/ 609621 h 1059043"/>
                <a:gd name="connsiteX145" fmla="*/ 856024 w 3024845"/>
                <a:gd name="connsiteY145" fmla="*/ 609621 h 1059043"/>
                <a:gd name="connsiteX146" fmla="*/ 861344 w 3024845"/>
                <a:gd name="connsiteY146" fmla="*/ 609621 h 1059043"/>
                <a:gd name="connsiteX147" fmla="*/ 909984 w 3024845"/>
                <a:gd name="connsiteY147" fmla="*/ 605298 h 1059043"/>
                <a:gd name="connsiteX148" fmla="*/ 909984 w 3024845"/>
                <a:gd name="connsiteY148" fmla="*/ 606649 h 1059043"/>
                <a:gd name="connsiteX149" fmla="*/ 909984 w 3024845"/>
                <a:gd name="connsiteY149" fmla="*/ 616106 h 1059043"/>
                <a:gd name="connsiteX150" fmla="*/ 910744 w 3024845"/>
                <a:gd name="connsiteY150" fmla="*/ 616106 h 1059043"/>
                <a:gd name="connsiteX151" fmla="*/ 916065 w 3024845"/>
                <a:gd name="connsiteY151" fmla="*/ 616106 h 1059043"/>
                <a:gd name="connsiteX152" fmla="*/ 916065 w 3024845"/>
                <a:gd name="connsiteY152" fmla="*/ 618268 h 1059043"/>
                <a:gd name="connsiteX153" fmla="*/ 916065 w 3024845"/>
                <a:gd name="connsiteY153" fmla="*/ 633401 h 1059043"/>
                <a:gd name="connsiteX154" fmla="*/ 918091 w 3024845"/>
                <a:gd name="connsiteY154" fmla="*/ 632050 h 1059043"/>
                <a:gd name="connsiteX155" fmla="*/ 932278 w 3024845"/>
                <a:gd name="connsiteY155" fmla="*/ 622592 h 1059043"/>
                <a:gd name="connsiteX156" fmla="*/ 938358 w 3024845"/>
                <a:gd name="connsiteY156" fmla="*/ 581518 h 1059043"/>
                <a:gd name="connsiteX157" fmla="*/ 939118 w 3024845"/>
                <a:gd name="connsiteY157" fmla="*/ 581248 h 1059043"/>
                <a:gd name="connsiteX158" fmla="*/ 944438 w 3024845"/>
                <a:gd name="connsiteY158" fmla="*/ 579356 h 1059043"/>
                <a:gd name="connsiteX159" fmla="*/ 946465 w 3024845"/>
                <a:gd name="connsiteY159" fmla="*/ 510179 h 1059043"/>
                <a:gd name="connsiteX160" fmla="*/ 948492 w 3024845"/>
                <a:gd name="connsiteY160" fmla="*/ 579356 h 1059043"/>
                <a:gd name="connsiteX161" fmla="*/ 949252 w 3024845"/>
                <a:gd name="connsiteY161" fmla="*/ 579626 h 1059043"/>
                <a:gd name="connsiteX162" fmla="*/ 954572 w 3024845"/>
                <a:gd name="connsiteY162" fmla="*/ 581518 h 1059043"/>
                <a:gd name="connsiteX163" fmla="*/ 954572 w 3024845"/>
                <a:gd name="connsiteY163" fmla="*/ 495047 h 1059043"/>
                <a:gd name="connsiteX164" fmla="*/ 958625 w 3024845"/>
                <a:gd name="connsiteY164" fmla="*/ 462620 h 1059043"/>
                <a:gd name="connsiteX165" fmla="*/ 997132 w 3024845"/>
                <a:gd name="connsiteY165" fmla="*/ 462620 h 1059043"/>
                <a:gd name="connsiteX166" fmla="*/ 997132 w 3024845"/>
                <a:gd name="connsiteY166" fmla="*/ 495047 h 1059043"/>
                <a:gd name="connsiteX167" fmla="*/ 997892 w 3024845"/>
                <a:gd name="connsiteY167" fmla="*/ 495047 h 1059043"/>
                <a:gd name="connsiteX168" fmla="*/ 1003212 w 3024845"/>
                <a:gd name="connsiteY168" fmla="*/ 495047 h 1059043"/>
                <a:gd name="connsiteX169" fmla="*/ 1003212 w 3024845"/>
                <a:gd name="connsiteY169" fmla="*/ 412899 h 1059043"/>
                <a:gd name="connsiteX170" fmla="*/ 1004986 w 3024845"/>
                <a:gd name="connsiteY170" fmla="*/ 412899 h 1059043"/>
                <a:gd name="connsiteX171" fmla="*/ 1017399 w 3024845"/>
                <a:gd name="connsiteY171" fmla="*/ 412899 h 1059043"/>
                <a:gd name="connsiteX172" fmla="*/ 1017399 w 3024845"/>
                <a:gd name="connsiteY172" fmla="*/ 411008 h 1059043"/>
                <a:gd name="connsiteX173" fmla="*/ 1017399 w 3024845"/>
                <a:gd name="connsiteY173" fmla="*/ 397767 h 1059043"/>
                <a:gd name="connsiteX174" fmla="*/ 1039693 w 3024845"/>
                <a:gd name="connsiteY174" fmla="*/ 397767 h 1059043"/>
                <a:gd name="connsiteX175" fmla="*/ 1039693 w 3024845"/>
                <a:gd name="connsiteY175" fmla="*/ 396686 h 1059043"/>
                <a:gd name="connsiteX176" fmla="*/ 1039693 w 3024845"/>
                <a:gd name="connsiteY176" fmla="*/ 389120 h 1059043"/>
                <a:gd name="connsiteX177" fmla="*/ 1041466 w 3024845"/>
                <a:gd name="connsiteY177" fmla="*/ 389120 h 1059043"/>
                <a:gd name="connsiteX178" fmla="*/ 1053880 w 3024845"/>
                <a:gd name="connsiteY178" fmla="*/ 389120 h 1059043"/>
                <a:gd name="connsiteX179" fmla="*/ 1053880 w 3024845"/>
                <a:gd name="connsiteY179" fmla="*/ 390201 h 1059043"/>
                <a:gd name="connsiteX180" fmla="*/ 1053880 w 3024845"/>
                <a:gd name="connsiteY180" fmla="*/ 397767 h 1059043"/>
                <a:gd name="connsiteX181" fmla="*/ 1054640 w 3024845"/>
                <a:gd name="connsiteY181" fmla="*/ 397767 h 1059043"/>
                <a:gd name="connsiteX182" fmla="*/ 1059960 w 3024845"/>
                <a:gd name="connsiteY182" fmla="*/ 397767 h 1059043"/>
                <a:gd name="connsiteX183" fmla="*/ 1070093 w 3024845"/>
                <a:gd name="connsiteY183" fmla="*/ 393443 h 1059043"/>
                <a:gd name="connsiteX184" fmla="*/ 1074146 w 3024845"/>
                <a:gd name="connsiteY184" fmla="*/ 396686 h 1059043"/>
                <a:gd name="connsiteX185" fmla="*/ 1074146 w 3024845"/>
                <a:gd name="connsiteY185" fmla="*/ 389120 h 1059043"/>
                <a:gd name="connsiteX186" fmla="*/ 1076426 w 3024845"/>
                <a:gd name="connsiteY186" fmla="*/ 389120 h 1059043"/>
                <a:gd name="connsiteX187" fmla="*/ 1092387 w 3024845"/>
                <a:gd name="connsiteY187" fmla="*/ 389120 h 1059043"/>
                <a:gd name="connsiteX188" fmla="*/ 1092387 w 3024845"/>
                <a:gd name="connsiteY188" fmla="*/ 390201 h 1059043"/>
                <a:gd name="connsiteX189" fmla="*/ 1092387 w 3024845"/>
                <a:gd name="connsiteY189" fmla="*/ 397767 h 1059043"/>
                <a:gd name="connsiteX190" fmla="*/ 1122787 w 3024845"/>
                <a:gd name="connsiteY190" fmla="*/ 397767 h 1059043"/>
                <a:gd name="connsiteX191" fmla="*/ 1122787 w 3024845"/>
                <a:gd name="connsiteY191" fmla="*/ 399388 h 1059043"/>
                <a:gd name="connsiteX192" fmla="*/ 1122787 w 3024845"/>
                <a:gd name="connsiteY192" fmla="*/ 410738 h 1059043"/>
                <a:gd name="connsiteX193" fmla="*/ 1149134 w 3024845"/>
                <a:gd name="connsiteY193" fmla="*/ 410738 h 1059043"/>
                <a:gd name="connsiteX194" fmla="*/ 1149134 w 3024845"/>
                <a:gd name="connsiteY194" fmla="*/ 441002 h 1059043"/>
                <a:gd name="connsiteX195" fmla="*/ 1149894 w 3024845"/>
                <a:gd name="connsiteY195" fmla="*/ 441002 h 1059043"/>
                <a:gd name="connsiteX196" fmla="*/ 1155214 w 3024845"/>
                <a:gd name="connsiteY196" fmla="*/ 441002 h 1059043"/>
                <a:gd name="connsiteX197" fmla="*/ 1155214 w 3024845"/>
                <a:gd name="connsiteY197" fmla="*/ 442083 h 1059043"/>
                <a:gd name="connsiteX198" fmla="*/ 1155214 w 3024845"/>
                <a:gd name="connsiteY198" fmla="*/ 449650 h 1059043"/>
                <a:gd name="connsiteX199" fmla="*/ 1159268 w 3024845"/>
                <a:gd name="connsiteY199" fmla="*/ 479914 h 1059043"/>
                <a:gd name="connsiteX200" fmla="*/ 1160028 w 3024845"/>
                <a:gd name="connsiteY200" fmla="*/ 479914 h 1059043"/>
                <a:gd name="connsiteX201" fmla="*/ 1165348 w 3024845"/>
                <a:gd name="connsiteY201" fmla="*/ 479914 h 1059043"/>
                <a:gd name="connsiteX202" fmla="*/ 1165348 w 3024845"/>
                <a:gd name="connsiteY202" fmla="*/ 480725 h 1059043"/>
                <a:gd name="connsiteX203" fmla="*/ 1165348 w 3024845"/>
                <a:gd name="connsiteY203" fmla="*/ 486400 h 1059043"/>
                <a:gd name="connsiteX204" fmla="*/ 1166361 w 3024845"/>
                <a:gd name="connsiteY204" fmla="*/ 486400 h 1059043"/>
                <a:gd name="connsiteX205" fmla="*/ 1173454 w 3024845"/>
                <a:gd name="connsiteY205" fmla="*/ 486400 h 1059043"/>
                <a:gd name="connsiteX206" fmla="*/ 1173454 w 3024845"/>
                <a:gd name="connsiteY206" fmla="*/ 516665 h 1059043"/>
                <a:gd name="connsiteX207" fmla="*/ 1175481 w 3024845"/>
                <a:gd name="connsiteY207" fmla="*/ 516665 h 1059043"/>
                <a:gd name="connsiteX208" fmla="*/ 1189668 w 3024845"/>
                <a:gd name="connsiteY208" fmla="*/ 516665 h 1059043"/>
                <a:gd name="connsiteX209" fmla="*/ 1189668 w 3024845"/>
                <a:gd name="connsiteY209" fmla="*/ 540444 h 1059043"/>
                <a:gd name="connsiteX210" fmla="*/ 1191695 w 3024845"/>
                <a:gd name="connsiteY210" fmla="*/ 542065 h 1059043"/>
                <a:gd name="connsiteX211" fmla="*/ 1191695 w 3024845"/>
                <a:gd name="connsiteY211" fmla="*/ 553415 h 1059043"/>
                <a:gd name="connsiteX212" fmla="*/ 1192455 w 3024845"/>
                <a:gd name="connsiteY212" fmla="*/ 553415 h 1059043"/>
                <a:gd name="connsiteX213" fmla="*/ 1197775 w 3024845"/>
                <a:gd name="connsiteY213" fmla="*/ 553415 h 1059043"/>
                <a:gd name="connsiteX214" fmla="*/ 1197775 w 3024845"/>
                <a:gd name="connsiteY214" fmla="*/ 577194 h 1059043"/>
                <a:gd name="connsiteX215" fmla="*/ 1199041 w 3024845"/>
                <a:gd name="connsiteY215" fmla="*/ 577194 h 1059043"/>
                <a:gd name="connsiteX216" fmla="*/ 1207908 w 3024845"/>
                <a:gd name="connsiteY216" fmla="*/ 577194 h 1059043"/>
                <a:gd name="connsiteX217" fmla="*/ 1209935 w 3024845"/>
                <a:gd name="connsiteY217" fmla="*/ 581248 h 1059043"/>
                <a:gd name="connsiteX218" fmla="*/ 1209935 w 3024845"/>
                <a:gd name="connsiteY218" fmla="*/ 594489 h 1059043"/>
                <a:gd name="connsiteX219" fmla="*/ 1211455 w 3024845"/>
                <a:gd name="connsiteY219" fmla="*/ 592597 h 1059043"/>
                <a:gd name="connsiteX220" fmla="*/ 1222095 w 3024845"/>
                <a:gd name="connsiteY220" fmla="*/ 579356 h 1059043"/>
                <a:gd name="connsiteX221" fmla="*/ 1250469 w 3024845"/>
                <a:gd name="connsiteY221" fmla="*/ 579356 h 1059043"/>
                <a:gd name="connsiteX222" fmla="*/ 1250469 w 3024845"/>
                <a:gd name="connsiteY222" fmla="*/ 665827 h 1059043"/>
                <a:gd name="connsiteX223" fmla="*/ 1251229 w 3024845"/>
                <a:gd name="connsiteY223" fmla="*/ 665827 h 1059043"/>
                <a:gd name="connsiteX224" fmla="*/ 1256549 w 3024845"/>
                <a:gd name="connsiteY224" fmla="*/ 665827 h 1059043"/>
                <a:gd name="connsiteX225" fmla="*/ 1257309 w 3024845"/>
                <a:gd name="connsiteY225" fmla="*/ 664476 h 1059043"/>
                <a:gd name="connsiteX226" fmla="*/ 1262629 w 3024845"/>
                <a:gd name="connsiteY226" fmla="*/ 655018 h 1059043"/>
                <a:gd name="connsiteX227" fmla="*/ 1262629 w 3024845"/>
                <a:gd name="connsiteY227" fmla="*/ 656910 h 1059043"/>
                <a:gd name="connsiteX228" fmla="*/ 1262629 w 3024845"/>
                <a:gd name="connsiteY228" fmla="*/ 670151 h 1059043"/>
                <a:gd name="connsiteX229" fmla="*/ 1266682 w 3024845"/>
                <a:gd name="connsiteY229" fmla="*/ 624754 h 1059043"/>
                <a:gd name="connsiteX230" fmla="*/ 1267442 w 3024845"/>
                <a:gd name="connsiteY230" fmla="*/ 624754 h 1059043"/>
                <a:gd name="connsiteX231" fmla="*/ 1272762 w 3024845"/>
                <a:gd name="connsiteY231" fmla="*/ 624754 h 1059043"/>
                <a:gd name="connsiteX232" fmla="*/ 1272762 w 3024845"/>
                <a:gd name="connsiteY232" fmla="*/ 559900 h 1059043"/>
                <a:gd name="connsiteX233" fmla="*/ 1273776 w 3024845"/>
                <a:gd name="connsiteY233" fmla="*/ 559900 h 1059043"/>
                <a:gd name="connsiteX234" fmla="*/ 1280869 w 3024845"/>
                <a:gd name="connsiteY234" fmla="*/ 559900 h 1059043"/>
                <a:gd name="connsiteX235" fmla="*/ 1293029 w 3024845"/>
                <a:gd name="connsiteY235" fmla="*/ 516665 h 1059043"/>
                <a:gd name="connsiteX236" fmla="*/ 1294296 w 3024845"/>
                <a:gd name="connsiteY236" fmla="*/ 516665 h 1059043"/>
                <a:gd name="connsiteX237" fmla="*/ 1303163 w 3024845"/>
                <a:gd name="connsiteY237" fmla="*/ 516665 h 1059043"/>
                <a:gd name="connsiteX238" fmla="*/ 1313296 w 3024845"/>
                <a:gd name="connsiteY238" fmla="*/ 559900 h 1059043"/>
                <a:gd name="connsiteX239" fmla="*/ 1314309 w 3024845"/>
                <a:gd name="connsiteY239" fmla="*/ 559900 h 1059043"/>
                <a:gd name="connsiteX240" fmla="*/ 1321403 w 3024845"/>
                <a:gd name="connsiteY240" fmla="*/ 559900 h 1059043"/>
                <a:gd name="connsiteX241" fmla="*/ 1321403 w 3024845"/>
                <a:gd name="connsiteY241" fmla="*/ 598812 h 1059043"/>
                <a:gd name="connsiteX242" fmla="*/ 1323176 w 3024845"/>
                <a:gd name="connsiteY242" fmla="*/ 598812 h 1059043"/>
                <a:gd name="connsiteX243" fmla="*/ 1335590 w 3024845"/>
                <a:gd name="connsiteY243" fmla="*/ 598812 h 1059043"/>
                <a:gd name="connsiteX244" fmla="*/ 1335590 w 3024845"/>
                <a:gd name="connsiteY244" fmla="*/ 600974 h 1059043"/>
                <a:gd name="connsiteX245" fmla="*/ 1335590 w 3024845"/>
                <a:gd name="connsiteY245" fmla="*/ 616106 h 1059043"/>
                <a:gd name="connsiteX246" fmla="*/ 1339643 w 3024845"/>
                <a:gd name="connsiteY246" fmla="*/ 613945 h 1059043"/>
                <a:gd name="connsiteX247" fmla="*/ 1339643 w 3024845"/>
                <a:gd name="connsiteY247" fmla="*/ 598812 h 1059043"/>
                <a:gd name="connsiteX248" fmla="*/ 1341163 w 3024845"/>
                <a:gd name="connsiteY248" fmla="*/ 598812 h 1059043"/>
                <a:gd name="connsiteX249" fmla="*/ 1351803 w 3024845"/>
                <a:gd name="connsiteY249" fmla="*/ 598812 h 1059043"/>
                <a:gd name="connsiteX250" fmla="*/ 1351803 w 3024845"/>
                <a:gd name="connsiteY250" fmla="*/ 600433 h 1059043"/>
                <a:gd name="connsiteX251" fmla="*/ 1351803 w 3024845"/>
                <a:gd name="connsiteY251" fmla="*/ 611783 h 1059043"/>
                <a:gd name="connsiteX252" fmla="*/ 1382204 w 3024845"/>
                <a:gd name="connsiteY252" fmla="*/ 611783 h 1059043"/>
                <a:gd name="connsiteX253" fmla="*/ 1382204 w 3024845"/>
                <a:gd name="connsiteY253" fmla="*/ 575033 h 1059043"/>
                <a:gd name="connsiteX254" fmla="*/ 1383470 w 3024845"/>
                <a:gd name="connsiteY254" fmla="*/ 575033 h 1059043"/>
                <a:gd name="connsiteX255" fmla="*/ 1392337 w 3024845"/>
                <a:gd name="connsiteY255" fmla="*/ 575033 h 1059043"/>
                <a:gd name="connsiteX256" fmla="*/ 1392337 w 3024845"/>
                <a:gd name="connsiteY256" fmla="*/ 596650 h 1059043"/>
                <a:gd name="connsiteX257" fmla="*/ 1394364 w 3024845"/>
                <a:gd name="connsiteY257" fmla="*/ 564224 h 1059043"/>
                <a:gd name="connsiteX258" fmla="*/ 1416657 w 3024845"/>
                <a:gd name="connsiteY258" fmla="*/ 564224 h 1059043"/>
                <a:gd name="connsiteX259" fmla="*/ 1416657 w 3024845"/>
                <a:gd name="connsiteY259" fmla="*/ 562602 h 1059043"/>
                <a:gd name="connsiteX260" fmla="*/ 1416657 w 3024845"/>
                <a:gd name="connsiteY260" fmla="*/ 551253 h 1059043"/>
                <a:gd name="connsiteX261" fmla="*/ 1417417 w 3024845"/>
                <a:gd name="connsiteY261" fmla="*/ 551253 h 1059043"/>
                <a:gd name="connsiteX262" fmla="*/ 1422737 w 3024845"/>
                <a:gd name="connsiteY262" fmla="*/ 551253 h 1059043"/>
                <a:gd name="connsiteX263" fmla="*/ 1422737 w 3024845"/>
                <a:gd name="connsiteY263" fmla="*/ 549362 h 1059043"/>
                <a:gd name="connsiteX264" fmla="*/ 1422737 w 3024845"/>
                <a:gd name="connsiteY264" fmla="*/ 536121 h 1059043"/>
                <a:gd name="connsiteX265" fmla="*/ 1426791 w 3024845"/>
                <a:gd name="connsiteY265" fmla="*/ 542606 h 1059043"/>
                <a:gd name="connsiteX266" fmla="*/ 1429071 w 3024845"/>
                <a:gd name="connsiteY266" fmla="*/ 542606 h 1059043"/>
                <a:gd name="connsiteX267" fmla="*/ 1445031 w 3024845"/>
                <a:gd name="connsiteY267" fmla="*/ 542606 h 1059043"/>
                <a:gd name="connsiteX268" fmla="*/ 1445031 w 3024845"/>
                <a:gd name="connsiteY268" fmla="*/ 541795 h 1059043"/>
                <a:gd name="connsiteX269" fmla="*/ 1445031 w 3024845"/>
                <a:gd name="connsiteY269" fmla="*/ 536121 h 1059043"/>
                <a:gd name="connsiteX270" fmla="*/ 1445791 w 3024845"/>
                <a:gd name="connsiteY270" fmla="*/ 536121 h 1059043"/>
                <a:gd name="connsiteX271" fmla="*/ 1451111 w 3024845"/>
                <a:gd name="connsiteY271" fmla="*/ 536121 h 1059043"/>
                <a:gd name="connsiteX272" fmla="*/ 1451111 w 3024845"/>
                <a:gd name="connsiteY272" fmla="*/ 537472 h 1059043"/>
                <a:gd name="connsiteX273" fmla="*/ 1451111 w 3024845"/>
                <a:gd name="connsiteY273" fmla="*/ 546930 h 1059043"/>
                <a:gd name="connsiteX274" fmla="*/ 1489618 w 3024845"/>
                <a:gd name="connsiteY274" fmla="*/ 546930 h 1059043"/>
                <a:gd name="connsiteX275" fmla="*/ 1489618 w 3024845"/>
                <a:gd name="connsiteY275" fmla="*/ 685283 h 1059043"/>
                <a:gd name="connsiteX276" fmla="*/ 1491138 w 3024845"/>
                <a:gd name="connsiteY276" fmla="*/ 685283 h 1059043"/>
                <a:gd name="connsiteX277" fmla="*/ 1501778 w 3024845"/>
                <a:gd name="connsiteY277" fmla="*/ 685283 h 1059043"/>
                <a:gd name="connsiteX278" fmla="*/ 1501778 w 3024845"/>
                <a:gd name="connsiteY278" fmla="*/ 672313 h 1059043"/>
                <a:gd name="connsiteX279" fmla="*/ 1505832 w 3024845"/>
                <a:gd name="connsiteY279" fmla="*/ 672313 h 1059043"/>
                <a:gd name="connsiteX280" fmla="*/ 1505832 w 3024845"/>
                <a:gd name="connsiteY280" fmla="*/ 685283 h 1059043"/>
                <a:gd name="connsiteX281" fmla="*/ 1536232 w 3024845"/>
                <a:gd name="connsiteY281" fmla="*/ 685283 h 1059043"/>
                <a:gd name="connsiteX282" fmla="*/ 1536232 w 3024845"/>
                <a:gd name="connsiteY282" fmla="*/ 655018 h 1059043"/>
                <a:gd name="connsiteX283" fmla="*/ 1548392 w 3024845"/>
                <a:gd name="connsiteY283" fmla="*/ 655018 h 1059043"/>
                <a:gd name="connsiteX284" fmla="*/ 1560552 w 3024845"/>
                <a:gd name="connsiteY284" fmla="*/ 652857 h 1059043"/>
                <a:gd name="connsiteX285" fmla="*/ 1564606 w 3024845"/>
                <a:gd name="connsiteY285" fmla="*/ 655018 h 1059043"/>
                <a:gd name="connsiteX286" fmla="*/ 1574739 w 3024845"/>
                <a:gd name="connsiteY286" fmla="*/ 655018 h 1059043"/>
                <a:gd name="connsiteX287" fmla="*/ 1574739 w 3024845"/>
                <a:gd name="connsiteY287" fmla="*/ 685283 h 1059043"/>
                <a:gd name="connsiteX288" fmla="*/ 1582846 w 3024845"/>
                <a:gd name="connsiteY288" fmla="*/ 685283 h 1059043"/>
                <a:gd name="connsiteX289" fmla="*/ 1582846 w 3024845"/>
                <a:gd name="connsiteY289" fmla="*/ 702578 h 1059043"/>
                <a:gd name="connsiteX290" fmla="*/ 1592182 w 3024845"/>
                <a:gd name="connsiteY290" fmla="*/ 703483 h 1059043"/>
                <a:gd name="connsiteX291" fmla="*/ 1605140 w 3024845"/>
                <a:gd name="connsiteY291" fmla="*/ 703483 h 1059043"/>
                <a:gd name="connsiteX292" fmla="*/ 1605140 w 3024845"/>
                <a:gd name="connsiteY292" fmla="*/ 687445 h 1059043"/>
                <a:gd name="connsiteX293" fmla="*/ 1673096 w 3024845"/>
                <a:gd name="connsiteY293" fmla="*/ 687445 h 1059043"/>
                <a:gd name="connsiteX294" fmla="*/ 1673096 w 3024845"/>
                <a:gd name="connsiteY294" fmla="*/ 602192 h 1059043"/>
                <a:gd name="connsiteX295" fmla="*/ 1745104 w 3024845"/>
                <a:gd name="connsiteY295" fmla="*/ 602192 h 1059043"/>
                <a:gd name="connsiteX296" fmla="*/ 1745104 w 3024845"/>
                <a:gd name="connsiteY296" fmla="*/ 680960 h 1059043"/>
                <a:gd name="connsiteX297" fmla="*/ 1747008 w 3024845"/>
                <a:gd name="connsiteY297" fmla="*/ 680960 h 1059043"/>
                <a:gd name="connsiteX298" fmla="*/ 1748250 w 3024845"/>
                <a:gd name="connsiteY298" fmla="*/ 703483 h 1059043"/>
                <a:gd name="connsiteX299" fmla="*/ 1757926 w 3024845"/>
                <a:gd name="connsiteY299" fmla="*/ 703483 h 1059043"/>
                <a:gd name="connsiteX300" fmla="*/ 1759168 w 3024845"/>
                <a:gd name="connsiteY300" fmla="*/ 680960 h 1059043"/>
                <a:gd name="connsiteX301" fmla="*/ 1765248 w 3024845"/>
                <a:gd name="connsiteY301" fmla="*/ 680960 h 1059043"/>
                <a:gd name="connsiteX302" fmla="*/ 1766490 w 3024845"/>
                <a:gd name="connsiteY302" fmla="*/ 703483 h 1059043"/>
                <a:gd name="connsiteX303" fmla="*/ 1817112 w 3024845"/>
                <a:gd name="connsiteY303" fmla="*/ 703483 h 1059043"/>
                <a:gd name="connsiteX304" fmla="*/ 1817112 w 3024845"/>
                <a:gd name="connsiteY304" fmla="*/ 540455 h 1059043"/>
                <a:gd name="connsiteX305" fmla="*/ 2014439 w 3024845"/>
                <a:gd name="connsiteY305" fmla="*/ 540455 h 1059043"/>
                <a:gd name="connsiteX306" fmla="*/ 2014439 w 3024845"/>
                <a:gd name="connsiteY306" fmla="*/ 703483 h 1059043"/>
                <a:gd name="connsiteX307" fmla="*/ 2033136 w 3024845"/>
                <a:gd name="connsiteY307" fmla="*/ 703483 h 1059043"/>
                <a:gd name="connsiteX308" fmla="*/ 2033136 w 3024845"/>
                <a:gd name="connsiteY308" fmla="*/ 620790 h 1059043"/>
                <a:gd name="connsiteX309" fmla="*/ 2128256 w 3024845"/>
                <a:gd name="connsiteY309" fmla="*/ 620790 h 1059043"/>
                <a:gd name="connsiteX310" fmla="*/ 2146266 w 3024845"/>
                <a:gd name="connsiteY310" fmla="*/ 131868 h 1059043"/>
                <a:gd name="connsiteX311" fmla="*/ 2150320 w 3024845"/>
                <a:gd name="connsiteY311" fmla="*/ 60529 h 1059043"/>
                <a:gd name="connsiteX312" fmla="*/ 2152346 w 3024845"/>
                <a:gd name="connsiteY312" fmla="*/ 56206 h 1059043"/>
                <a:gd name="connsiteX313" fmla="*/ 2152346 w 3024845"/>
                <a:gd name="connsiteY313" fmla="*/ 0 h 1059043"/>
                <a:gd name="connsiteX314" fmla="*/ 2180720 w 3024845"/>
                <a:gd name="connsiteY314" fmla="*/ 555577 h 1059043"/>
                <a:gd name="connsiteX315" fmla="*/ 2245574 w 3024845"/>
                <a:gd name="connsiteY315" fmla="*/ 555577 h 1059043"/>
                <a:gd name="connsiteX316" fmla="*/ 2245574 w 3024845"/>
                <a:gd name="connsiteY316" fmla="*/ 631239 h 1059043"/>
                <a:gd name="connsiteX317" fmla="*/ 2253681 w 3024845"/>
                <a:gd name="connsiteY317" fmla="*/ 631239 h 1059043"/>
                <a:gd name="connsiteX318" fmla="*/ 2255708 w 3024845"/>
                <a:gd name="connsiteY318" fmla="*/ 624754 h 1059043"/>
                <a:gd name="connsiteX319" fmla="*/ 2261788 w 3024845"/>
                <a:gd name="connsiteY319" fmla="*/ 624754 h 1059043"/>
                <a:gd name="connsiteX320" fmla="*/ 2263815 w 3024845"/>
                <a:gd name="connsiteY320" fmla="*/ 633401 h 1059043"/>
                <a:gd name="connsiteX321" fmla="*/ 2275975 w 3024845"/>
                <a:gd name="connsiteY321" fmla="*/ 633401 h 1059043"/>
                <a:gd name="connsiteX322" fmla="*/ 2275975 w 3024845"/>
                <a:gd name="connsiteY322" fmla="*/ 626915 h 1059043"/>
                <a:gd name="connsiteX323" fmla="*/ 2298268 w 3024845"/>
                <a:gd name="connsiteY323" fmla="*/ 626915 h 1059043"/>
                <a:gd name="connsiteX324" fmla="*/ 2298268 w 3024845"/>
                <a:gd name="connsiteY324" fmla="*/ 633401 h 1059043"/>
                <a:gd name="connsiteX325" fmla="*/ 2318535 w 3024845"/>
                <a:gd name="connsiteY325" fmla="*/ 633401 h 1059043"/>
                <a:gd name="connsiteX326" fmla="*/ 2318535 w 3024845"/>
                <a:gd name="connsiteY326" fmla="*/ 678798 h 1059043"/>
                <a:gd name="connsiteX327" fmla="*/ 2332722 w 3024845"/>
                <a:gd name="connsiteY327" fmla="*/ 678798 h 1059043"/>
                <a:gd name="connsiteX328" fmla="*/ 2332722 w 3024845"/>
                <a:gd name="connsiteY328" fmla="*/ 665827 h 1059043"/>
                <a:gd name="connsiteX329" fmla="*/ 2348936 w 3024845"/>
                <a:gd name="connsiteY329" fmla="*/ 665827 h 1059043"/>
                <a:gd name="connsiteX330" fmla="*/ 2348936 w 3024845"/>
                <a:gd name="connsiteY330" fmla="*/ 486400 h 1059043"/>
                <a:gd name="connsiteX331" fmla="*/ 2355016 w 3024845"/>
                <a:gd name="connsiteY331" fmla="*/ 479914 h 1059043"/>
                <a:gd name="connsiteX332" fmla="*/ 2427977 w 3024845"/>
                <a:gd name="connsiteY332" fmla="*/ 479914 h 1059043"/>
                <a:gd name="connsiteX333" fmla="*/ 2427977 w 3024845"/>
                <a:gd name="connsiteY333" fmla="*/ 488562 h 1059043"/>
                <a:gd name="connsiteX334" fmla="*/ 2438110 w 3024845"/>
                <a:gd name="connsiteY334" fmla="*/ 488562 h 1059043"/>
                <a:gd name="connsiteX335" fmla="*/ 2438110 w 3024845"/>
                <a:gd name="connsiteY335" fmla="*/ 603136 h 1059043"/>
                <a:gd name="connsiteX336" fmla="*/ 2460404 w 3024845"/>
                <a:gd name="connsiteY336" fmla="*/ 603136 h 1059043"/>
                <a:gd name="connsiteX337" fmla="*/ 2460404 w 3024845"/>
                <a:gd name="connsiteY337" fmla="*/ 536121 h 1059043"/>
                <a:gd name="connsiteX338" fmla="*/ 2486751 w 3024845"/>
                <a:gd name="connsiteY338" fmla="*/ 536121 h 1059043"/>
                <a:gd name="connsiteX339" fmla="*/ 2490804 w 3024845"/>
                <a:gd name="connsiteY339" fmla="*/ 531797 h 1059043"/>
                <a:gd name="connsiteX340" fmla="*/ 2498911 w 3024845"/>
                <a:gd name="connsiteY340" fmla="*/ 531797 h 1059043"/>
                <a:gd name="connsiteX341" fmla="*/ 2502964 w 3024845"/>
                <a:gd name="connsiteY341" fmla="*/ 536121 h 1059043"/>
                <a:gd name="connsiteX342" fmla="*/ 2525258 w 3024845"/>
                <a:gd name="connsiteY342" fmla="*/ 536121 h 1059043"/>
                <a:gd name="connsiteX343" fmla="*/ 2525258 w 3024845"/>
                <a:gd name="connsiteY343" fmla="*/ 419385 h 1059043"/>
                <a:gd name="connsiteX344" fmla="*/ 2582005 w 3024845"/>
                <a:gd name="connsiteY344" fmla="*/ 408576 h 1059043"/>
                <a:gd name="connsiteX345" fmla="*/ 2582005 w 3024845"/>
                <a:gd name="connsiteY345" fmla="*/ 409657 h 1059043"/>
                <a:gd name="connsiteX346" fmla="*/ 2582005 w 3024845"/>
                <a:gd name="connsiteY346" fmla="*/ 417223 h 1059043"/>
                <a:gd name="connsiteX347" fmla="*/ 2608352 w 3024845"/>
                <a:gd name="connsiteY347" fmla="*/ 417223 h 1059043"/>
                <a:gd name="connsiteX348" fmla="*/ 2608352 w 3024845"/>
                <a:gd name="connsiteY348" fmla="*/ 672313 h 1059043"/>
                <a:gd name="connsiteX349" fmla="*/ 2630646 w 3024845"/>
                <a:gd name="connsiteY349" fmla="*/ 672313 h 1059043"/>
                <a:gd name="connsiteX350" fmla="*/ 2630646 w 3024845"/>
                <a:gd name="connsiteY350" fmla="*/ 667989 h 1059043"/>
                <a:gd name="connsiteX351" fmla="*/ 2642806 w 3024845"/>
                <a:gd name="connsiteY351" fmla="*/ 667989 h 1059043"/>
                <a:gd name="connsiteX352" fmla="*/ 2642806 w 3024845"/>
                <a:gd name="connsiteY352" fmla="*/ 672313 h 1059043"/>
                <a:gd name="connsiteX353" fmla="*/ 2667126 w 3024845"/>
                <a:gd name="connsiteY353" fmla="*/ 672313 h 1059043"/>
                <a:gd name="connsiteX354" fmla="*/ 2667126 w 3024845"/>
                <a:gd name="connsiteY354" fmla="*/ 659342 h 1059043"/>
                <a:gd name="connsiteX355" fmla="*/ 2695500 w 3024845"/>
                <a:gd name="connsiteY355" fmla="*/ 659342 h 1059043"/>
                <a:gd name="connsiteX356" fmla="*/ 2707660 w 3024845"/>
                <a:gd name="connsiteY356" fmla="*/ 655018 h 1059043"/>
                <a:gd name="connsiteX357" fmla="*/ 2727927 w 3024845"/>
                <a:gd name="connsiteY357" fmla="*/ 659342 h 1059043"/>
                <a:gd name="connsiteX358" fmla="*/ 2727927 w 3024845"/>
                <a:gd name="connsiteY358" fmla="*/ 642048 h 1059043"/>
                <a:gd name="connsiteX359" fmla="*/ 2736034 w 3024845"/>
                <a:gd name="connsiteY359" fmla="*/ 642048 h 1059043"/>
                <a:gd name="connsiteX360" fmla="*/ 2736034 w 3024845"/>
                <a:gd name="connsiteY360" fmla="*/ 629077 h 1059043"/>
                <a:gd name="connsiteX361" fmla="*/ 2792781 w 3024845"/>
                <a:gd name="connsiteY361" fmla="*/ 629077 h 1059043"/>
                <a:gd name="connsiteX362" fmla="*/ 2792781 w 3024845"/>
                <a:gd name="connsiteY362" fmla="*/ 598812 h 1059043"/>
                <a:gd name="connsiteX363" fmla="*/ 2811021 w 3024845"/>
                <a:gd name="connsiteY363" fmla="*/ 598812 h 1059043"/>
                <a:gd name="connsiteX364" fmla="*/ 2811021 w 3024845"/>
                <a:gd name="connsiteY364" fmla="*/ 592327 h 1059043"/>
                <a:gd name="connsiteX365" fmla="*/ 2823181 w 3024845"/>
                <a:gd name="connsiteY365" fmla="*/ 592327 h 1059043"/>
                <a:gd name="connsiteX366" fmla="*/ 2823181 w 3024845"/>
                <a:gd name="connsiteY366" fmla="*/ 598812 h 1059043"/>
                <a:gd name="connsiteX367" fmla="*/ 2839395 w 3024845"/>
                <a:gd name="connsiteY367" fmla="*/ 598812 h 1059043"/>
                <a:gd name="connsiteX368" fmla="*/ 2839395 w 3024845"/>
                <a:gd name="connsiteY368" fmla="*/ 648533 h 1059043"/>
                <a:gd name="connsiteX369" fmla="*/ 2871822 w 3024845"/>
                <a:gd name="connsiteY369" fmla="*/ 648533 h 1059043"/>
                <a:gd name="connsiteX370" fmla="*/ 2871822 w 3024845"/>
                <a:gd name="connsiteY370" fmla="*/ 622592 h 1059043"/>
                <a:gd name="connsiteX371" fmla="*/ 2910329 w 3024845"/>
                <a:gd name="connsiteY371" fmla="*/ 622592 h 1059043"/>
                <a:gd name="connsiteX372" fmla="*/ 2910329 w 3024845"/>
                <a:gd name="connsiteY372" fmla="*/ 592327 h 1059043"/>
                <a:gd name="connsiteX373" fmla="*/ 2958970 w 3024845"/>
                <a:gd name="connsiteY373" fmla="*/ 592327 h 1059043"/>
                <a:gd name="connsiteX374" fmla="*/ 2958970 w 3024845"/>
                <a:gd name="connsiteY374" fmla="*/ 703483 h 1059043"/>
                <a:gd name="connsiteX375" fmla="*/ 2958970 w 3024845"/>
                <a:gd name="connsiteY375" fmla="*/ 717262 h 1059043"/>
                <a:gd name="connsiteX376" fmla="*/ 3024845 w 3024845"/>
                <a:gd name="connsiteY376" fmla="*/ 717262 h 1059043"/>
                <a:gd name="connsiteX377" fmla="*/ 3024845 w 3024845"/>
                <a:gd name="connsiteY377" fmla="*/ 1059043 h 1059043"/>
                <a:gd name="connsiteX378" fmla="*/ 2054 w 3024845"/>
                <a:gd name="connsiteY378" fmla="*/ 1056710 h 1059043"/>
                <a:gd name="connsiteX379" fmla="*/ 0 w 3024845"/>
                <a:gd name="connsiteY379" fmla="*/ 622592 h 1059043"/>
                <a:gd name="connsiteX380" fmla="*/ 20267 w 3024845"/>
                <a:gd name="connsiteY380" fmla="*/ 622592 h 1059043"/>
                <a:gd name="connsiteX381" fmla="*/ 20774 w 3024845"/>
                <a:gd name="connsiteY381" fmla="*/ 621511 h 1059043"/>
                <a:gd name="connsiteX382" fmla="*/ 24320 w 3024845"/>
                <a:gd name="connsiteY382" fmla="*/ 613945 h 1059043"/>
                <a:gd name="connsiteX383" fmla="*/ 26094 w 3024845"/>
                <a:gd name="connsiteY383" fmla="*/ 614215 h 1059043"/>
                <a:gd name="connsiteX384" fmla="*/ 38507 w 3024845"/>
                <a:gd name="connsiteY384" fmla="*/ 616106 h 1059043"/>
                <a:gd name="connsiteX385" fmla="*/ 39014 w 3024845"/>
                <a:gd name="connsiteY385" fmla="*/ 617458 h 1059043"/>
                <a:gd name="connsiteX386" fmla="*/ 42560 w 3024845"/>
                <a:gd name="connsiteY386" fmla="*/ 626915 h 1059043"/>
                <a:gd name="connsiteX387" fmla="*/ 68907 w 3024845"/>
                <a:gd name="connsiteY387" fmla="*/ 629077 h 1059043"/>
                <a:gd name="connsiteX388" fmla="*/ 68907 w 3024845"/>
                <a:gd name="connsiteY388" fmla="*/ 505856 h 1059043"/>
                <a:gd name="connsiteX389" fmla="*/ 70934 w 3024845"/>
                <a:gd name="connsiteY389" fmla="*/ 505856 h 1059043"/>
                <a:gd name="connsiteX390" fmla="*/ 85121 w 3024845"/>
                <a:gd name="connsiteY390" fmla="*/ 505856 h 1059043"/>
                <a:gd name="connsiteX391" fmla="*/ 85121 w 3024845"/>
                <a:gd name="connsiteY391" fmla="*/ 369664 h 1059043"/>
                <a:gd name="connsiteX392" fmla="*/ 86894 w 3024845"/>
                <a:gd name="connsiteY392" fmla="*/ 369664 h 1059043"/>
                <a:gd name="connsiteX393" fmla="*/ 99308 w 3024845"/>
                <a:gd name="connsiteY393" fmla="*/ 369664 h 1059043"/>
                <a:gd name="connsiteX394" fmla="*/ 99308 w 3024845"/>
                <a:gd name="connsiteY394" fmla="*/ 255090 h 1059043"/>
                <a:gd name="connsiteX395" fmla="*/ 103361 w 3024845"/>
                <a:gd name="connsiteY395" fmla="*/ 226986 h 1059043"/>
                <a:gd name="connsiteX396" fmla="*/ 105388 w 3024845"/>
                <a:gd name="connsiteY396" fmla="*/ 226986 h 1059043"/>
                <a:gd name="connsiteX397" fmla="*/ 119575 w 3024845"/>
                <a:gd name="connsiteY397" fmla="*/ 226986 h 1059043"/>
                <a:gd name="connsiteX0" fmla="*/ 119575 w 3024845"/>
                <a:gd name="connsiteY0" fmla="*/ 255427 h 1087484"/>
                <a:gd name="connsiteX1" fmla="*/ 200642 w 3024845"/>
                <a:gd name="connsiteY1" fmla="*/ 253266 h 1087484"/>
                <a:gd name="connsiteX2" fmla="*/ 202669 w 3024845"/>
                <a:gd name="connsiteY2" fmla="*/ 253266 h 1087484"/>
                <a:gd name="connsiteX3" fmla="*/ 216856 w 3024845"/>
                <a:gd name="connsiteY3" fmla="*/ 253266 h 1087484"/>
                <a:gd name="connsiteX4" fmla="*/ 216856 w 3024845"/>
                <a:gd name="connsiteY4" fmla="*/ 277045 h 1087484"/>
                <a:gd name="connsiteX5" fmla="*/ 217363 w 3024845"/>
                <a:gd name="connsiteY5" fmla="*/ 277856 h 1087484"/>
                <a:gd name="connsiteX6" fmla="*/ 220909 w 3024845"/>
                <a:gd name="connsiteY6" fmla="*/ 283531 h 1087484"/>
                <a:gd name="connsiteX7" fmla="*/ 220909 w 3024845"/>
                <a:gd name="connsiteY7" fmla="*/ 398105 h 1087484"/>
                <a:gd name="connsiteX8" fmla="*/ 223189 w 3024845"/>
                <a:gd name="connsiteY8" fmla="*/ 398105 h 1087484"/>
                <a:gd name="connsiteX9" fmla="*/ 239150 w 3024845"/>
                <a:gd name="connsiteY9" fmla="*/ 398105 h 1087484"/>
                <a:gd name="connsiteX10" fmla="*/ 239150 w 3024845"/>
                <a:gd name="connsiteY10" fmla="*/ 538620 h 1087484"/>
                <a:gd name="connsiteX11" fmla="*/ 240670 w 3024845"/>
                <a:gd name="connsiteY11" fmla="*/ 538350 h 1087484"/>
                <a:gd name="connsiteX12" fmla="*/ 251310 w 3024845"/>
                <a:gd name="connsiteY12" fmla="*/ 536459 h 1087484"/>
                <a:gd name="connsiteX13" fmla="*/ 249283 w 3024845"/>
                <a:gd name="connsiteY13" fmla="*/ 625091 h 1087484"/>
                <a:gd name="connsiteX14" fmla="*/ 250803 w 3024845"/>
                <a:gd name="connsiteY14" fmla="*/ 625362 h 1087484"/>
                <a:gd name="connsiteX15" fmla="*/ 261443 w 3024845"/>
                <a:gd name="connsiteY15" fmla="*/ 627253 h 1087484"/>
                <a:gd name="connsiteX16" fmla="*/ 261696 w 3024845"/>
                <a:gd name="connsiteY16" fmla="*/ 628064 h 1087484"/>
                <a:gd name="connsiteX17" fmla="*/ 263470 w 3024845"/>
                <a:gd name="connsiteY17" fmla="*/ 633739 h 1087484"/>
                <a:gd name="connsiteX18" fmla="*/ 264230 w 3024845"/>
                <a:gd name="connsiteY18" fmla="*/ 631307 h 1087484"/>
                <a:gd name="connsiteX19" fmla="*/ 269550 w 3024845"/>
                <a:gd name="connsiteY19" fmla="*/ 614283 h 1087484"/>
                <a:gd name="connsiteX20" fmla="*/ 271323 w 3024845"/>
                <a:gd name="connsiteY20" fmla="*/ 614283 h 1087484"/>
                <a:gd name="connsiteX21" fmla="*/ 283737 w 3024845"/>
                <a:gd name="connsiteY21" fmla="*/ 614283 h 1087484"/>
                <a:gd name="connsiteX22" fmla="*/ 283737 w 3024845"/>
                <a:gd name="connsiteY22" fmla="*/ 646709 h 1087484"/>
                <a:gd name="connsiteX23" fmla="*/ 284750 w 3024845"/>
                <a:gd name="connsiteY23" fmla="*/ 647250 h 1087484"/>
                <a:gd name="connsiteX24" fmla="*/ 291844 w 3024845"/>
                <a:gd name="connsiteY24" fmla="*/ 651033 h 1087484"/>
                <a:gd name="connsiteX25" fmla="*/ 291844 w 3024845"/>
                <a:gd name="connsiteY25" fmla="*/ 652384 h 1087484"/>
                <a:gd name="connsiteX26" fmla="*/ 291844 w 3024845"/>
                <a:gd name="connsiteY26" fmla="*/ 661842 h 1087484"/>
                <a:gd name="connsiteX27" fmla="*/ 336431 w 3024845"/>
                <a:gd name="connsiteY27" fmla="*/ 661842 h 1087484"/>
                <a:gd name="connsiteX28" fmla="*/ 336431 w 3024845"/>
                <a:gd name="connsiteY28" fmla="*/ 662923 h 1087484"/>
                <a:gd name="connsiteX29" fmla="*/ 336431 w 3024845"/>
                <a:gd name="connsiteY29" fmla="*/ 670489 h 1087484"/>
                <a:gd name="connsiteX30" fmla="*/ 338457 w 3024845"/>
                <a:gd name="connsiteY30" fmla="*/ 670489 h 1087484"/>
                <a:gd name="connsiteX31" fmla="*/ 352644 w 3024845"/>
                <a:gd name="connsiteY31" fmla="*/ 670489 h 1087484"/>
                <a:gd name="connsiteX32" fmla="*/ 352644 w 3024845"/>
                <a:gd name="connsiteY32" fmla="*/ 640224 h 1087484"/>
                <a:gd name="connsiteX33" fmla="*/ 397231 w 3024845"/>
                <a:gd name="connsiteY33" fmla="*/ 640224 h 1087484"/>
                <a:gd name="connsiteX34" fmla="*/ 397231 w 3024845"/>
                <a:gd name="connsiteY34" fmla="*/ 638873 h 1087484"/>
                <a:gd name="connsiteX35" fmla="*/ 397231 w 3024845"/>
                <a:gd name="connsiteY35" fmla="*/ 629415 h 1087484"/>
                <a:gd name="connsiteX36" fmla="*/ 398245 w 3024845"/>
                <a:gd name="connsiteY36" fmla="*/ 629415 h 1087484"/>
                <a:gd name="connsiteX37" fmla="*/ 405338 w 3024845"/>
                <a:gd name="connsiteY37" fmla="*/ 629415 h 1087484"/>
                <a:gd name="connsiteX38" fmla="*/ 405338 w 3024845"/>
                <a:gd name="connsiteY38" fmla="*/ 627524 h 1087484"/>
                <a:gd name="connsiteX39" fmla="*/ 405338 w 3024845"/>
                <a:gd name="connsiteY39" fmla="*/ 614283 h 1087484"/>
                <a:gd name="connsiteX40" fmla="*/ 406098 w 3024845"/>
                <a:gd name="connsiteY40" fmla="*/ 614283 h 1087484"/>
                <a:gd name="connsiteX41" fmla="*/ 411418 w 3024845"/>
                <a:gd name="connsiteY41" fmla="*/ 614283 h 1087484"/>
                <a:gd name="connsiteX42" fmla="*/ 411418 w 3024845"/>
                <a:gd name="connsiteY42" fmla="*/ 613202 h 1087484"/>
                <a:gd name="connsiteX43" fmla="*/ 411418 w 3024845"/>
                <a:gd name="connsiteY43" fmla="*/ 605635 h 1087484"/>
                <a:gd name="connsiteX44" fmla="*/ 413445 w 3024845"/>
                <a:gd name="connsiteY44" fmla="*/ 605635 h 1087484"/>
                <a:gd name="connsiteX45" fmla="*/ 427632 w 3024845"/>
                <a:gd name="connsiteY45" fmla="*/ 605635 h 1087484"/>
                <a:gd name="connsiteX46" fmla="*/ 427632 w 3024845"/>
                <a:gd name="connsiteY46" fmla="*/ 606716 h 1087484"/>
                <a:gd name="connsiteX47" fmla="*/ 427632 w 3024845"/>
                <a:gd name="connsiteY47" fmla="*/ 614283 h 1087484"/>
                <a:gd name="connsiteX48" fmla="*/ 449925 w 3024845"/>
                <a:gd name="connsiteY48" fmla="*/ 614283 h 1087484"/>
                <a:gd name="connsiteX49" fmla="*/ 449925 w 3024845"/>
                <a:gd name="connsiteY49" fmla="*/ 612391 h 1087484"/>
                <a:gd name="connsiteX50" fmla="*/ 449925 w 3024845"/>
                <a:gd name="connsiteY50" fmla="*/ 599150 h 1087484"/>
                <a:gd name="connsiteX51" fmla="*/ 451699 w 3024845"/>
                <a:gd name="connsiteY51" fmla="*/ 599150 h 1087484"/>
                <a:gd name="connsiteX52" fmla="*/ 464112 w 3024845"/>
                <a:gd name="connsiteY52" fmla="*/ 599150 h 1087484"/>
                <a:gd name="connsiteX53" fmla="*/ 464112 w 3024845"/>
                <a:gd name="connsiteY53" fmla="*/ 622930 h 1087484"/>
                <a:gd name="connsiteX54" fmla="*/ 465126 w 3024845"/>
                <a:gd name="connsiteY54" fmla="*/ 622930 h 1087484"/>
                <a:gd name="connsiteX55" fmla="*/ 472219 w 3024845"/>
                <a:gd name="connsiteY55" fmla="*/ 622930 h 1087484"/>
                <a:gd name="connsiteX56" fmla="*/ 472219 w 3024845"/>
                <a:gd name="connsiteY56" fmla="*/ 621849 h 1087484"/>
                <a:gd name="connsiteX57" fmla="*/ 472219 w 3024845"/>
                <a:gd name="connsiteY57" fmla="*/ 614283 h 1087484"/>
                <a:gd name="connsiteX58" fmla="*/ 473992 w 3024845"/>
                <a:gd name="connsiteY58" fmla="*/ 614283 h 1087484"/>
                <a:gd name="connsiteX59" fmla="*/ 486406 w 3024845"/>
                <a:gd name="connsiteY59" fmla="*/ 614283 h 1087484"/>
                <a:gd name="connsiteX60" fmla="*/ 486406 w 3024845"/>
                <a:gd name="connsiteY60" fmla="*/ 640224 h 1087484"/>
                <a:gd name="connsiteX61" fmla="*/ 488433 w 3024845"/>
                <a:gd name="connsiteY61" fmla="*/ 640224 h 1087484"/>
                <a:gd name="connsiteX62" fmla="*/ 502619 w 3024845"/>
                <a:gd name="connsiteY62" fmla="*/ 640224 h 1087484"/>
                <a:gd name="connsiteX63" fmla="*/ 502619 w 3024845"/>
                <a:gd name="connsiteY63" fmla="*/ 641845 h 1087484"/>
                <a:gd name="connsiteX64" fmla="*/ 502619 w 3024845"/>
                <a:gd name="connsiteY64" fmla="*/ 653195 h 1087484"/>
                <a:gd name="connsiteX65" fmla="*/ 503379 w 3024845"/>
                <a:gd name="connsiteY65" fmla="*/ 653195 h 1087484"/>
                <a:gd name="connsiteX66" fmla="*/ 508700 w 3024845"/>
                <a:gd name="connsiteY66" fmla="*/ 653195 h 1087484"/>
                <a:gd name="connsiteX67" fmla="*/ 508700 w 3024845"/>
                <a:gd name="connsiteY67" fmla="*/ 652384 h 1087484"/>
                <a:gd name="connsiteX68" fmla="*/ 508700 w 3024845"/>
                <a:gd name="connsiteY68" fmla="*/ 646709 h 1087484"/>
                <a:gd name="connsiteX69" fmla="*/ 539100 w 3024845"/>
                <a:gd name="connsiteY69" fmla="*/ 646709 h 1087484"/>
                <a:gd name="connsiteX70" fmla="*/ 539100 w 3024845"/>
                <a:gd name="connsiteY70" fmla="*/ 670489 h 1087484"/>
                <a:gd name="connsiteX71" fmla="*/ 540113 w 3024845"/>
                <a:gd name="connsiteY71" fmla="*/ 670489 h 1087484"/>
                <a:gd name="connsiteX72" fmla="*/ 547207 w 3024845"/>
                <a:gd name="connsiteY72" fmla="*/ 670489 h 1087484"/>
                <a:gd name="connsiteX73" fmla="*/ 547207 w 3024845"/>
                <a:gd name="connsiteY73" fmla="*/ 671570 h 1087484"/>
                <a:gd name="connsiteX74" fmla="*/ 547207 w 3024845"/>
                <a:gd name="connsiteY74" fmla="*/ 679136 h 1087484"/>
                <a:gd name="connsiteX75" fmla="*/ 547967 w 3024845"/>
                <a:gd name="connsiteY75" fmla="*/ 679136 h 1087484"/>
                <a:gd name="connsiteX76" fmla="*/ 553287 w 3024845"/>
                <a:gd name="connsiteY76" fmla="*/ 679136 h 1087484"/>
                <a:gd name="connsiteX77" fmla="*/ 553287 w 3024845"/>
                <a:gd name="connsiteY77" fmla="*/ 676974 h 1087484"/>
                <a:gd name="connsiteX78" fmla="*/ 553287 w 3024845"/>
                <a:gd name="connsiteY78" fmla="*/ 661842 h 1087484"/>
                <a:gd name="connsiteX79" fmla="*/ 554300 w 3024845"/>
                <a:gd name="connsiteY79" fmla="*/ 661842 h 1087484"/>
                <a:gd name="connsiteX80" fmla="*/ 561394 w 3024845"/>
                <a:gd name="connsiteY80" fmla="*/ 661842 h 1087484"/>
                <a:gd name="connsiteX81" fmla="*/ 561394 w 3024845"/>
                <a:gd name="connsiteY81" fmla="*/ 662923 h 1087484"/>
                <a:gd name="connsiteX82" fmla="*/ 561394 w 3024845"/>
                <a:gd name="connsiteY82" fmla="*/ 670489 h 1087484"/>
                <a:gd name="connsiteX83" fmla="*/ 566714 w 3024845"/>
                <a:gd name="connsiteY83" fmla="*/ 668496 h 1087484"/>
                <a:gd name="connsiteX84" fmla="*/ 567474 w 3024845"/>
                <a:gd name="connsiteY84" fmla="*/ 667516 h 1087484"/>
                <a:gd name="connsiteX85" fmla="*/ 567474 w 3024845"/>
                <a:gd name="connsiteY85" fmla="*/ 661842 h 1087484"/>
                <a:gd name="connsiteX86" fmla="*/ 605981 w 3024845"/>
                <a:gd name="connsiteY86" fmla="*/ 661842 h 1087484"/>
                <a:gd name="connsiteX87" fmla="*/ 605981 w 3024845"/>
                <a:gd name="connsiteY87" fmla="*/ 685621 h 1087484"/>
                <a:gd name="connsiteX88" fmla="*/ 608007 w 3024845"/>
                <a:gd name="connsiteY88" fmla="*/ 685621 h 1087484"/>
                <a:gd name="connsiteX89" fmla="*/ 622194 w 3024845"/>
                <a:gd name="connsiteY89" fmla="*/ 685621 h 1087484"/>
                <a:gd name="connsiteX90" fmla="*/ 622194 w 3024845"/>
                <a:gd name="connsiteY90" fmla="*/ 686702 h 1087484"/>
                <a:gd name="connsiteX91" fmla="*/ 622194 w 3024845"/>
                <a:gd name="connsiteY91" fmla="*/ 694268 h 1087484"/>
                <a:gd name="connsiteX92" fmla="*/ 623968 w 3024845"/>
                <a:gd name="connsiteY92" fmla="*/ 694268 h 1087484"/>
                <a:gd name="connsiteX93" fmla="*/ 636381 w 3024845"/>
                <a:gd name="connsiteY93" fmla="*/ 694268 h 1087484"/>
                <a:gd name="connsiteX94" fmla="*/ 636381 w 3024845"/>
                <a:gd name="connsiteY94" fmla="*/ 670489 h 1087484"/>
                <a:gd name="connsiteX95" fmla="*/ 637394 w 3024845"/>
                <a:gd name="connsiteY95" fmla="*/ 670489 h 1087484"/>
                <a:gd name="connsiteX96" fmla="*/ 644488 w 3024845"/>
                <a:gd name="connsiteY96" fmla="*/ 670489 h 1087484"/>
                <a:gd name="connsiteX97" fmla="*/ 644488 w 3024845"/>
                <a:gd name="connsiteY97" fmla="*/ 638062 h 1087484"/>
                <a:gd name="connsiteX98" fmla="*/ 645501 w 3024845"/>
                <a:gd name="connsiteY98" fmla="*/ 638062 h 1087484"/>
                <a:gd name="connsiteX99" fmla="*/ 652595 w 3024845"/>
                <a:gd name="connsiteY99" fmla="*/ 638062 h 1087484"/>
                <a:gd name="connsiteX100" fmla="*/ 652595 w 3024845"/>
                <a:gd name="connsiteY100" fmla="*/ 636171 h 1087484"/>
                <a:gd name="connsiteX101" fmla="*/ 652595 w 3024845"/>
                <a:gd name="connsiteY101" fmla="*/ 622930 h 1087484"/>
                <a:gd name="connsiteX102" fmla="*/ 651328 w 3024845"/>
                <a:gd name="connsiteY102" fmla="*/ 621308 h 1087484"/>
                <a:gd name="connsiteX103" fmla="*/ 656648 w 3024845"/>
                <a:gd name="connsiteY103" fmla="*/ 609959 h 1087484"/>
                <a:gd name="connsiteX104" fmla="*/ 664755 w 3024845"/>
                <a:gd name="connsiteY104" fmla="*/ 638062 h 1087484"/>
                <a:gd name="connsiteX105" fmla="*/ 665515 w 3024845"/>
                <a:gd name="connsiteY105" fmla="*/ 638062 h 1087484"/>
                <a:gd name="connsiteX106" fmla="*/ 670835 w 3024845"/>
                <a:gd name="connsiteY106" fmla="*/ 638062 h 1087484"/>
                <a:gd name="connsiteX107" fmla="*/ 670835 w 3024845"/>
                <a:gd name="connsiteY107" fmla="*/ 532135 h 1087484"/>
                <a:gd name="connsiteX108" fmla="*/ 672355 w 3024845"/>
                <a:gd name="connsiteY108" fmla="*/ 532135 h 1087484"/>
                <a:gd name="connsiteX109" fmla="*/ 682995 w 3024845"/>
                <a:gd name="connsiteY109" fmla="*/ 532135 h 1087484"/>
                <a:gd name="connsiteX110" fmla="*/ 682995 w 3024845"/>
                <a:gd name="connsiteY110" fmla="*/ 484576 h 1087484"/>
                <a:gd name="connsiteX111" fmla="*/ 709342 w 3024845"/>
                <a:gd name="connsiteY111" fmla="*/ 484576 h 1087484"/>
                <a:gd name="connsiteX112" fmla="*/ 709342 w 3024845"/>
                <a:gd name="connsiteY112" fmla="*/ 462958 h 1087484"/>
                <a:gd name="connsiteX113" fmla="*/ 743796 w 3024845"/>
                <a:gd name="connsiteY113" fmla="*/ 462958 h 1087484"/>
                <a:gd name="connsiteX114" fmla="*/ 743796 w 3024845"/>
                <a:gd name="connsiteY114" fmla="*/ 465390 h 1087484"/>
                <a:gd name="connsiteX115" fmla="*/ 743796 w 3024845"/>
                <a:gd name="connsiteY115" fmla="*/ 482414 h 1087484"/>
                <a:gd name="connsiteX116" fmla="*/ 746076 w 3024845"/>
                <a:gd name="connsiteY116" fmla="*/ 482414 h 1087484"/>
                <a:gd name="connsiteX117" fmla="*/ 762036 w 3024845"/>
                <a:gd name="connsiteY117" fmla="*/ 482414 h 1087484"/>
                <a:gd name="connsiteX118" fmla="*/ 762036 w 3024845"/>
                <a:gd name="connsiteY118" fmla="*/ 529973 h 1087484"/>
                <a:gd name="connsiteX119" fmla="*/ 763049 w 3024845"/>
                <a:gd name="connsiteY119" fmla="*/ 529973 h 1087484"/>
                <a:gd name="connsiteX120" fmla="*/ 770143 w 3024845"/>
                <a:gd name="connsiteY120" fmla="*/ 529973 h 1087484"/>
                <a:gd name="connsiteX121" fmla="*/ 784330 w 3024845"/>
                <a:gd name="connsiteY121" fmla="*/ 534297 h 1087484"/>
                <a:gd name="connsiteX122" fmla="*/ 784330 w 3024845"/>
                <a:gd name="connsiteY122" fmla="*/ 573209 h 1087484"/>
                <a:gd name="connsiteX123" fmla="*/ 785343 w 3024845"/>
                <a:gd name="connsiteY123" fmla="*/ 573209 h 1087484"/>
                <a:gd name="connsiteX124" fmla="*/ 792436 w 3024845"/>
                <a:gd name="connsiteY124" fmla="*/ 573209 h 1087484"/>
                <a:gd name="connsiteX125" fmla="*/ 792436 w 3024845"/>
                <a:gd name="connsiteY125" fmla="*/ 574830 h 1087484"/>
                <a:gd name="connsiteX126" fmla="*/ 792436 w 3024845"/>
                <a:gd name="connsiteY126" fmla="*/ 586179 h 1087484"/>
                <a:gd name="connsiteX127" fmla="*/ 794463 w 3024845"/>
                <a:gd name="connsiteY127" fmla="*/ 586179 h 1087484"/>
                <a:gd name="connsiteX128" fmla="*/ 808650 w 3024845"/>
                <a:gd name="connsiteY128" fmla="*/ 586179 h 1087484"/>
                <a:gd name="connsiteX129" fmla="*/ 814730 w 3024845"/>
                <a:gd name="connsiteY129" fmla="*/ 592665 h 1087484"/>
                <a:gd name="connsiteX130" fmla="*/ 814730 w 3024845"/>
                <a:gd name="connsiteY130" fmla="*/ 614283 h 1087484"/>
                <a:gd name="connsiteX131" fmla="*/ 817010 w 3024845"/>
                <a:gd name="connsiteY131" fmla="*/ 614283 h 1087484"/>
                <a:gd name="connsiteX132" fmla="*/ 832970 w 3024845"/>
                <a:gd name="connsiteY132" fmla="*/ 614283 h 1087484"/>
                <a:gd name="connsiteX133" fmla="*/ 832970 w 3024845"/>
                <a:gd name="connsiteY133" fmla="*/ 615363 h 1087484"/>
                <a:gd name="connsiteX134" fmla="*/ 832970 w 3024845"/>
                <a:gd name="connsiteY134" fmla="*/ 622930 h 1087484"/>
                <a:gd name="connsiteX135" fmla="*/ 834237 w 3024845"/>
                <a:gd name="connsiteY135" fmla="*/ 622930 h 1087484"/>
                <a:gd name="connsiteX136" fmla="*/ 843104 w 3024845"/>
                <a:gd name="connsiteY136" fmla="*/ 622930 h 1087484"/>
                <a:gd name="connsiteX137" fmla="*/ 843104 w 3024845"/>
                <a:gd name="connsiteY137" fmla="*/ 625091 h 1087484"/>
                <a:gd name="connsiteX138" fmla="*/ 843104 w 3024845"/>
                <a:gd name="connsiteY138" fmla="*/ 640224 h 1087484"/>
                <a:gd name="connsiteX139" fmla="*/ 847157 w 3024845"/>
                <a:gd name="connsiteY139" fmla="*/ 638332 h 1087484"/>
                <a:gd name="connsiteX140" fmla="*/ 847157 w 3024845"/>
                <a:gd name="connsiteY140" fmla="*/ 625091 h 1087484"/>
                <a:gd name="connsiteX141" fmla="*/ 848170 w 3024845"/>
                <a:gd name="connsiteY141" fmla="*/ 625091 h 1087484"/>
                <a:gd name="connsiteX142" fmla="*/ 855264 w 3024845"/>
                <a:gd name="connsiteY142" fmla="*/ 625091 h 1087484"/>
                <a:gd name="connsiteX143" fmla="*/ 855264 w 3024845"/>
                <a:gd name="connsiteY143" fmla="*/ 626713 h 1087484"/>
                <a:gd name="connsiteX144" fmla="*/ 855264 w 3024845"/>
                <a:gd name="connsiteY144" fmla="*/ 638062 h 1087484"/>
                <a:gd name="connsiteX145" fmla="*/ 856024 w 3024845"/>
                <a:gd name="connsiteY145" fmla="*/ 638062 h 1087484"/>
                <a:gd name="connsiteX146" fmla="*/ 861344 w 3024845"/>
                <a:gd name="connsiteY146" fmla="*/ 638062 h 1087484"/>
                <a:gd name="connsiteX147" fmla="*/ 909984 w 3024845"/>
                <a:gd name="connsiteY147" fmla="*/ 633739 h 1087484"/>
                <a:gd name="connsiteX148" fmla="*/ 909984 w 3024845"/>
                <a:gd name="connsiteY148" fmla="*/ 635090 h 1087484"/>
                <a:gd name="connsiteX149" fmla="*/ 909984 w 3024845"/>
                <a:gd name="connsiteY149" fmla="*/ 644547 h 1087484"/>
                <a:gd name="connsiteX150" fmla="*/ 910744 w 3024845"/>
                <a:gd name="connsiteY150" fmla="*/ 644547 h 1087484"/>
                <a:gd name="connsiteX151" fmla="*/ 916065 w 3024845"/>
                <a:gd name="connsiteY151" fmla="*/ 644547 h 1087484"/>
                <a:gd name="connsiteX152" fmla="*/ 916065 w 3024845"/>
                <a:gd name="connsiteY152" fmla="*/ 646709 h 1087484"/>
                <a:gd name="connsiteX153" fmla="*/ 916065 w 3024845"/>
                <a:gd name="connsiteY153" fmla="*/ 661842 h 1087484"/>
                <a:gd name="connsiteX154" fmla="*/ 918091 w 3024845"/>
                <a:gd name="connsiteY154" fmla="*/ 660491 h 1087484"/>
                <a:gd name="connsiteX155" fmla="*/ 932278 w 3024845"/>
                <a:gd name="connsiteY155" fmla="*/ 651033 h 1087484"/>
                <a:gd name="connsiteX156" fmla="*/ 938358 w 3024845"/>
                <a:gd name="connsiteY156" fmla="*/ 609959 h 1087484"/>
                <a:gd name="connsiteX157" fmla="*/ 939118 w 3024845"/>
                <a:gd name="connsiteY157" fmla="*/ 609689 h 1087484"/>
                <a:gd name="connsiteX158" fmla="*/ 944438 w 3024845"/>
                <a:gd name="connsiteY158" fmla="*/ 607797 h 1087484"/>
                <a:gd name="connsiteX159" fmla="*/ 946465 w 3024845"/>
                <a:gd name="connsiteY159" fmla="*/ 538620 h 1087484"/>
                <a:gd name="connsiteX160" fmla="*/ 948492 w 3024845"/>
                <a:gd name="connsiteY160" fmla="*/ 607797 h 1087484"/>
                <a:gd name="connsiteX161" fmla="*/ 949252 w 3024845"/>
                <a:gd name="connsiteY161" fmla="*/ 608067 h 1087484"/>
                <a:gd name="connsiteX162" fmla="*/ 954572 w 3024845"/>
                <a:gd name="connsiteY162" fmla="*/ 609959 h 1087484"/>
                <a:gd name="connsiteX163" fmla="*/ 954572 w 3024845"/>
                <a:gd name="connsiteY163" fmla="*/ 523488 h 1087484"/>
                <a:gd name="connsiteX164" fmla="*/ 958625 w 3024845"/>
                <a:gd name="connsiteY164" fmla="*/ 491061 h 1087484"/>
                <a:gd name="connsiteX165" fmla="*/ 997132 w 3024845"/>
                <a:gd name="connsiteY165" fmla="*/ 491061 h 1087484"/>
                <a:gd name="connsiteX166" fmla="*/ 997132 w 3024845"/>
                <a:gd name="connsiteY166" fmla="*/ 523488 h 1087484"/>
                <a:gd name="connsiteX167" fmla="*/ 997892 w 3024845"/>
                <a:gd name="connsiteY167" fmla="*/ 523488 h 1087484"/>
                <a:gd name="connsiteX168" fmla="*/ 1003212 w 3024845"/>
                <a:gd name="connsiteY168" fmla="*/ 523488 h 1087484"/>
                <a:gd name="connsiteX169" fmla="*/ 1003212 w 3024845"/>
                <a:gd name="connsiteY169" fmla="*/ 441340 h 1087484"/>
                <a:gd name="connsiteX170" fmla="*/ 1004986 w 3024845"/>
                <a:gd name="connsiteY170" fmla="*/ 441340 h 1087484"/>
                <a:gd name="connsiteX171" fmla="*/ 1017399 w 3024845"/>
                <a:gd name="connsiteY171" fmla="*/ 441340 h 1087484"/>
                <a:gd name="connsiteX172" fmla="*/ 1017399 w 3024845"/>
                <a:gd name="connsiteY172" fmla="*/ 439449 h 1087484"/>
                <a:gd name="connsiteX173" fmla="*/ 1017399 w 3024845"/>
                <a:gd name="connsiteY173" fmla="*/ 426208 h 1087484"/>
                <a:gd name="connsiteX174" fmla="*/ 1039693 w 3024845"/>
                <a:gd name="connsiteY174" fmla="*/ 426208 h 1087484"/>
                <a:gd name="connsiteX175" fmla="*/ 1039693 w 3024845"/>
                <a:gd name="connsiteY175" fmla="*/ 425127 h 1087484"/>
                <a:gd name="connsiteX176" fmla="*/ 1039693 w 3024845"/>
                <a:gd name="connsiteY176" fmla="*/ 417561 h 1087484"/>
                <a:gd name="connsiteX177" fmla="*/ 1041466 w 3024845"/>
                <a:gd name="connsiteY177" fmla="*/ 417561 h 1087484"/>
                <a:gd name="connsiteX178" fmla="*/ 1053880 w 3024845"/>
                <a:gd name="connsiteY178" fmla="*/ 417561 h 1087484"/>
                <a:gd name="connsiteX179" fmla="*/ 1053880 w 3024845"/>
                <a:gd name="connsiteY179" fmla="*/ 418642 h 1087484"/>
                <a:gd name="connsiteX180" fmla="*/ 1053880 w 3024845"/>
                <a:gd name="connsiteY180" fmla="*/ 426208 h 1087484"/>
                <a:gd name="connsiteX181" fmla="*/ 1054640 w 3024845"/>
                <a:gd name="connsiteY181" fmla="*/ 426208 h 1087484"/>
                <a:gd name="connsiteX182" fmla="*/ 1059960 w 3024845"/>
                <a:gd name="connsiteY182" fmla="*/ 426208 h 1087484"/>
                <a:gd name="connsiteX183" fmla="*/ 1070093 w 3024845"/>
                <a:gd name="connsiteY183" fmla="*/ 421884 h 1087484"/>
                <a:gd name="connsiteX184" fmla="*/ 1074146 w 3024845"/>
                <a:gd name="connsiteY184" fmla="*/ 425127 h 1087484"/>
                <a:gd name="connsiteX185" fmla="*/ 1074146 w 3024845"/>
                <a:gd name="connsiteY185" fmla="*/ 417561 h 1087484"/>
                <a:gd name="connsiteX186" fmla="*/ 1076426 w 3024845"/>
                <a:gd name="connsiteY186" fmla="*/ 417561 h 1087484"/>
                <a:gd name="connsiteX187" fmla="*/ 1092387 w 3024845"/>
                <a:gd name="connsiteY187" fmla="*/ 417561 h 1087484"/>
                <a:gd name="connsiteX188" fmla="*/ 1092387 w 3024845"/>
                <a:gd name="connsiteY188" fmla="*/ 418642 h 1087484"/>
                <a:gd name="connsiteX189" fmla="*/ 1092387 w 3024845"/>
                <a:gd name="connsiteY189" fmla="*/ 426208 h 1087484"/>
                <a:gd name="connsiteX190" fmla="*/ 1122787 w 3024845"/>
                <a:gd name="connsiteY190" fmla="*/ 426208 h 1087484"/>
                <a:gd name="connsiteX191" fmla="*/ 1122787 w 3024845"/>
                <a:gd name="connsiteY191" fmla="*/ 427829 h 1087484"/>
                <a:gd name="connsiteX192" fmla="*/ 1122787 w 3024845"/>
                <a:gd name="connsiteY192" fmla="*/ 439179 h 1087484"/>
                <a:gd name="connsiteX193" fmla="*/ 1149134 w 3024845"/>
                <a:gd name="connsiteY193" fmla="*/ 439179 h 1087484"/>
                <a:gd name="connsiteX194" fmla="*/ 1149134 w 3024845"/>
                <a:gd name="connsiteY194" fmla="*/ 469443 h 1087484"/>
                <a:gd name="connsiteX195" fmla="*/ 1149894 w 3024845"/>
                <a:gd name="connsiteY195" fmla="*/ 469443 h 1087484"/>
                <a:gd name="connsiteX196" fmla="*/ 1155214 w 3024845"/>
                <a:gd name="connsiteY196" fmla="*/ 469443 h 1087484"/>
                <a:gd name="connsiteX197" fmla="*/ 1155214 w 3024845"/>
                <a:gd name="connsiteY197" fmla="*/ 470524 h 1087484"/>
                <a:gd name="connsiteX198" fmla="*/ 1155214 w 3024845"/>
                <a:gd name="connsiteY198" fmla="*/ 478091 h 1087484"/>
                <a:gd name="connsiteX199" fmla="*/ 1159268 w 3024845"/>
                <a:gd name="connsiteY199" fmla="*/ 508355 h 1087484"/>
                <a:gd name="connsiteX200" fmla="*/ 1160028 w 3024845"/>
                <a:gd name="connsiteY200" fmla="*/ 508355 h 1087484"/>
                <a:gd name="connsiteX201" fmla="*/ 1165348 w 3024845"/>
                <a:gd name="connsiteY201" fmla="*/ 508355 h 1087484"/>
                <a:gd name="connsiteX202" fmla="*/ 1165348 w 3024845"/>
                <a:gd name="connsiteY202" fmla="*/ 509166 h 1087484"/>
                <a:gd name="connsiteX203" fmla="*/ 1165348 w 3024845"/>
                <a:gd name="connsiteY203" fmla="*/ 514841 h 1087484"/>
                <a:gd name="connsiteX204" fmla="*/ 1166361 w 3024845"/>
                <a:gd name="connsiteY204" fmla="*/ 514841 h 1087484"/>
                <a:gd name="connsiteX205" fmla="*/ 1173454 w 3024845"/>
                <a:gd name="connsiteY205" fmla="*/ 514841 h 1087484"/>
                <a:gd name="connsiteX206" fmla="*/ 1173454 w 3024845"/>
                <a:gd name="connsiteY206" fmla="*/ 545106 h 1087484"/>
                <a:gd name="connsiteX207" fmla="*/ 1175481 w 3024845"/>
                <a:gd name="connsiteY207" fmla="*/ 545106 h 1087484"/>
                <a:gd name="connsiteX208" fmla="*/ 1189668 w 3024845"/>
                <a:gd name="connsiteY208" fmla="*/ 545106 h 1087484"/>
                <a:gd name="connsiteX209" fmla="*/ 1189668 w 3024845"/>
                <a:gd name="connsiteY209" fmla="*/ 568885 h 1087484"/>
                <a:gd name="connsiteX210" fmla="*/ 1191695 w 3024845"/>
                <a:gd name="connsiteY210" fmla="*/ 570506 h 1087484"/>
                <a:gd name="connsiteX211" fmla="*/ 1191695 w 3024845"/>
                <a:gd name="connsiteY211" fmla="*/ 581856 h 1087484"/>
                <a:gd name="connsiteX212" fmla="*/ 1192455 w 3024845"/>
                <a:gd name="connsiteY212" fmla="*/ 581856 h 1087484"/>
                <a:gd name="connsiteX213" fmla="*/ 1197775 w 3024845"/>
                <a:gd name="connsiteY213" fmla="*/ 581856 h 1087484"/>
                <a:gd name="connsiteX214" fmla="*/ 1197775 w 3024845"/>
                <a:gd name="connsiteY214" fmla="*/ 605635 h 1087484"/>
                <a:gd name="connsiteX215" fmla="*/ 1199041 w 3024845"/>
                <a:gd name="connsiteY215" fmla="*/ 605635 h 1087484"/>
                <a:gd name="connsiteX216" fmla="*/ 1207908 w 3024845"/>
                <a:gd name="connsiteY216" fmla="*/ 605635 h 1087484"/>
                <a:gd name="connsiteX217" fmla="*/ 1209935 w 3024845"/>
                <a:gd name="connsiteY217" fmla="*/ 609689 h 1087484"/>
                <a:gd name="connsiteX218" fmla="*/ 1209935 w 3024845"/>
                <a:gd name="connsiteY218" fmla="*/ 622930 h 1087484"/>
                <a:gd name="connsiteX219" fmla="*/ 1211455 w 3024845"/>
                <a:gd name="connsiteY219" fmla="*/ 621038 h 1087484"/>
                <a:gd name="connsiteX220" fmla="*/ 1222095 w 3024845"/>
                <a:gd name="connsiteY220" fmla="*/ 607797 h 1087484"/>
                <a:gd name="connsiteX221" fmla="*/ 1250469 w 3024845"/>
                <a:gd name="connsiteY221" fmla="*/ 607797 h 1087484"/>
                <a:gd name="connsiteX222" fmla="*/ 1250469 w 3024845"/>
                <a:gd name="connsiteY222" fmla="*/ 694268 h 1087484"/>
                <a:gd name="connsiteX223" fmla="*/ 1251229 w 3024845"/>
                <a:gd name="connsiteY223" fmla="*/ 694268 h 1087484"/>
                <a:gd name="connsiteX224" fmla="*/ 1256549 w 3024845"/>
                <a:gd name="connsiteY224" fmla="*/ 694268 h 1087484"/>
                <a:gd name="connsiteX225" fmla="*/ 1257309 w 3024845"/>
                <a:gd name="connsiteY225" fmla="*/ 692917 h 1087484"/>
                <a:gd name="connsiteX226" fmla="*/ 1262629 w 3024845"/>
                <a:gd name="connsiteY226" fmla="*/ 683459 h 1087484"/>
                <a:gd name="connsiteX227" fmla="*/ 1262629 w 3024845"/>
                <a:gd name="connsiteY227" fmla="*/ 685351 h 1087484"/>
                <a:gd name="connsiteX228" fmla="*/ 1262629 w 3024845"/>
                <a:gd name="connsiteY228" fmla="*/ 698592 h 1087484"/>
                <a:gd name="connsiteX229" fmla="*/ 1266682 w 3024845"/>
                <a:gd name="connsiteY229" fmla="*/ 653195 h 1087484"/>
                <a:gd name="connsiteX230" fmla="*/ 1267442 w 3024845"/>
                <a:gd name="connsiteY230" fmla="*/ 653195 h 1087484"/>
                <a:gd name="connsiteX231" fmla="*/ 1272762 w 3024845"/>
                <a:gd name="connsiteY231" fmla="*/ 653195 h 1087484"/>
                <a:gd name="connsiteX232" fmla="*/ 1272762 w 3024845"/>
                <a:gd name="connsiteY232" fmla="*/ 588341 h 1087484"/>
                <a:gd name="connsiteX233" fmla="*/ 1273776 w 3024845"/>
                <a:gd name="connsiteY233" fmla="*/ 588341 h 1087484"/>
                <a:gd name="connsiteX234" fmla="*/ 1280869 w 3024845"/>
                <a:gd name="connsiteY234" fmla="*/ 588341 h 1087484"/>
                <a:gd name="connsiteX235" fmla="*/ 1293029 w 3024845"/>
                <a:gd name="connsiteY235" fmla="*/ 545106 h 1087484"/>
                <a:gd name="connsiteX236" fmla="*/ 1294296 w 3024845"/>
                <a:gd name="connsiteY236" fmla="*/ 545106 h 1087484"/>
                <a:gd name="connsiteX237" fmla="*/ 1303163 w 3024845"/>
                <a:gd name="connsiteY237" fmla="*/ 545106 h 1087484"/>
                <a:gd name="connsiteX238" fmla="*/ 1313296 w 3024845"/>
                <a:gd name="connsiteY238" fmla="*/ 588341 h 1087484"/>
                <a:gd name="connsiteX239" fmla="*/ 1314309 w 3024845"/>
                <a:gd name="connsiteY239" fmla="*/ 588341 h 1087484"/>
                <a:gd name="connsiteX240" fmla="*/ 1321403 w 3024845"/>
                <a:gd name="connsiteY240" fmla="*/ 588341 h 1087484"/>
                <a:gd name="connsiteX241" fmla="*/ 1321403 w 3024845"/>
                <a:gd name="connsiteY241" fmla="*/ 627253 h 1087484"/>
                <a:gd name="connsiteX242" fmla="*/ 1323176 w 3024845"/>
                <a:gd name="connsiteY242" fmla="*/ 627253 h 1087484"/>
                <a:gd name="connsiteX243" fmla="*/ 1335590 w 3024845"/>
                <a:gd name="connsiteY243" fmla="*/ 627253 h 1087484"/>
                <a:gd name="connsiteX244" fmla="*/ 1335590 w 3024845"/>
                <a:gd name="connsiteY244" fmla="*/ 629415 h 1087484"/>
                <a:gd name="connsiteX245" fmla="*/ 1335590 w 3024845"/>
                <a:gd name="connsiteY245" fmla="*/ 644547 h 1087484"/>
                <a:gd name="connsiteX246" fmla="*/ 1339643 w 3024845"/>
                <a:gd name="connsiteY246" fmla="*/ 642386 h 1087484"/>
                <a:gd name="connsiteX247" fmla="*/ 1339643 w 3024845"/>
                <a:gd name="connsiteY247" fmla="*/ 627253 h 1087484"/>
                <a:gd name="connsiteX248" fmla="*/ 1341163 w 3024845"/>
                <a:gd name="connsiteY248" fmla="*/ 627253 h 1087484"/>
                <a:gd name="connsiteX249" fmla="*/ 1351803 w 3024845"/>
                <a:gd name="connsiteY249" fmla="*/ 627253 h 1087484"/>
                <a:gd name="connsiteX250" fmla="*/ 1351803 w 3024845"/>
                <a:gd name="connsiteY250" fmla="*/ 628874 h 1087484"/>
                <a:gd name="connsiteX251" fmla="*/ 1351803 w 3024845"/>
                <a:gd name="connsiteY251" fmla="*/ 640224 h 1087484"/>
                <a:gd name="connsiteX252" fmla="*/ 1382204 w 3024845"/>
                <a:gd name="connsiteY252" fmla="*/ 640224 h 1087484"/>
                <a:gd name="connsiteX253" fmla="*/ 1382204 w 3024845"/>
                <a:gd name="connsiteY253" fmla="*/ 603474 h 1087484"/>
                <a:gd name="connsiteX254" fmla="*/ 1383470 w 3024845"/>
                <a:gd name="connsiteY254" fmla="*/ 603474 h 1087484"/>
                <a:gd name="connsiteX255" fmla="*/ 1392337 w 3024845"/>
                <a:gd name="connsiteY255" fmla="*/ 603474 h 1087484"/>
                <a:gd name="connsiteX256" fmla="*/ 1392337 w 3024845"/>
                <a:gd name="connsiteY256" fmla="*/ 625091 h 1087484"/>
                <a:gd name="connsiteX257" fmla="*/ 1394364 w 3024845"/>
                <a:gd name="connsiteY257" fmla="*/ 592665 h 1087484"/>
                <a:gd name="connsiteX258" fmla="*/ 1416657 w 3024845"/>
                <a:gd name="connsiteY258" fmla="*/ 592665 h 1087484"/>
                <a:gd name="connsiteX259" fmla="*/ 1416657 w 3024845"/>
                <a:gd name="connsiteY259" fmla="*/ 591043 h 1087484"/>
                <a:gd name="connsiteX260" fmla="*/ 1416657 w 3024845"/>
                <a:gd name="connsiteY260" fmla="*/ 579694 h 1087484"/>
                <a:gd name="connsiteX261" fmla="*/ 1417417 w 3024845"/>
                <a:gd name="connsiteY261" fmla="*/ 579694 h 1087484"/>
                <a:gd name="connsiteX262" fmla="*/ 1422737 w 3024845"/>
                <a:gd name="connsiteY262" fmla="*/ 579694 h 1087484"/>
                <a:gd name="connsiteX263" fmla="*/ 1422737 w 3024845"/>
                <a:gd name="connsiteY263" fmla="*/ 577803 h 1087484"/>
                <a:gd name="connsiteX264" fmla="*/ 1422737 w 3024845"/>
                <a:gd name="connsiteY264" fmla="*/ 564562 h 1087484"/>
                <a:gd name="connsiteX265" fmla="*/ 1426791 w 3024845"/>
                <a:gd name="connsiteY265" fmla="*/ 571047 h 1087484"/>
                <a:gd name="connsiteX266" fmla="*/ 1429071 w 3024845"/>
                <a:gd name="connsiteY266" fmla="*/ 571047 h 1087484"/>
                <a:gd name="connsiteX267" fmla="*/ 1445031 w 3024845"/>
                <a:gd name="connsiteY267" fmla="*/ 571047 h 1087484"/>
                <a:gd name="connsiteX268" fmla="*/ 1445031 w 3024845"/>
                <a:gd name="connsiteY268" fmla="*/ 570236 h 1087484"/>
                <a:gd name="connsiteX269" fmla="*/ 1445031 w 3024845"/>
                <a:gd name="connsiteY269" fmla="*/ 564562 h 1087484"/>
                <a:gd name="connsiteX270" fmla="*/ 1445791 w 3024845"/>
                <a:gd name="connsiteY270" fmla="*/ 564562 h 1087484"/>
                <a:gd name="connsiteX271" fmla="*/ 1451111 w 3024845"/>
                <a:gd name="connsiteY271" fmla="*/ 564562 h 1087484"/>
                <a:gd name="connsiteX272" fmla="*/ 1451111 w 3024845"/>
                <a:gd name="connsiteY272" fmla="*/ 565913 h 1087484"/>
                <a:gd name="connsiteX273" fmla="*/ 1451111 w 3024845"/>
                <a:gd name="connsiteY273" fmla="*/ 575371 h 1087484"/>
                <a:gd name="connsiteX274" fmla="*/ 1489618 w 3024845"/>
                <a:gd name="connsiteY274" fmla="*/ 575371 h 1087484"/>
                <a:gd name="connsiteX275" fmla="*/ 1489618 w 3024845"/>
                <a:gd name="connsiteY275" fmla="*/ 713724 h 1087484"/>
                <a:gd name="connsiteX276" fmla="*/ 1491138 w 3024845"/>
                <a:gd name="connsiteY276" fmla="*/ 713724 h 1087484"/>
                <a:gd name="connsiteX277" fmla="*/ 1501778 w 3024845"/>
                <a:gd name="connsiteY277" fmla="*/ 713724 h 1087484"/>
                <a:gd name="connsiteX278" fmla="*/ 1501778 w 3024845"/>
                <a:gd name="connsiteY278" fmla="*/ 700754 h 1087484"/>
                <a:gd name="connsiteX279" fmla="*/ 1505832 w 3024845"/>
                <a:gd name="connsiteY279" fmla="*/ 700754 h 1087484"/>
                <a:gd name="connsiteX280" fmla="*/ 1505832 w 3024845"/>
                <a:gd name="connsiteY280" fmla="*/ 713724 h 1087484"/>
                <a:gd name="connsiteX281" fmla="*/ 1536232 w 3024845"/>
                <a:gd name="connsiteY281" fmla="*/ 713724 h 1087484"/>
                <a:gd name="connsiteX282" fmla="*/ 1536232 w 3024845"/>
                <a:gd name="connsiteY282" fmla="*/ 683459 h 1087484"/>
                <a:gd name="connsiteX283" fmla="*/ 1548392 w 3024845"/>
                <a:gd name="connsiteY283" fmla="*/ 683459 h 1087484"/>
                <a:gd name="connsiteX284" fmla="*/ 1560552 w 3024845"/>
                <a:gd name="connsiteY284" fmla="*/ 681298 h 1087484"/>
                <a:gd name="connsiteX285" fmla="*/ 1564606 w 3024845"/>
                <a:gd name="connsiteY285" fmla="*/ 683459 h 1087484"/>
                <a:gd name="connsiteX286" fmla="*/ 1574739 w 3024845"/>
                <a:gd name="connsiteY286" fmla="*/ 683459 h 1087484"/>
                <a:gd name="connsiteX287" fmla="*/ 1574739 w 3024845"/>
                <a:gd name="connsiteY287" fmla="*/ 713724 h 1087484"/>
                <a:gd name="connsiteX288" fmla="*/ 1582846 w 3024845"/>
                <a:gd name="connsiteY288" fmla="*/ 713724 h 1087484"/>
                <a:gd name="connsiteX289" fmla="*/ 1582846 w 3024845"/>
                <a:gd name="connsiteY289" fmla="*/ 731019 h 1087484"/>
                <a:gd name="connsiteX290" fmla="*/ 1592182 w 3024845"/>
                <a:gd name="connsiteY290" fmla="*/ 731924 h 1087484"/>
                <a:gd name="connsiteX291" fmla="*/ 1605140 w 3024845"/>
                <a:gd name="connsiteY291" fmla="*/ 731924 h 1087484"/>
                <a:gd name="connsiteX292" fmla="*/ 1605140 w 3024845"/>
                <a:gd name="connsiteY292" fmla="*/ 715886 h 1087484"/>
                <a:gd name="connsiteX293" fmla="*/ 1673096 w 3024845"/>
                <a:gd name="connsiteY293" fmla="*/ 715886 h 1087484"/>
                <a:gd name="connsiteX294" fmla="*/ 1673096 w 3024845"/>
                <a:gd name="connsiteY294" fmla="*/ 630633 h 1087484"/>
                <a:gd name="connsiteX295" fmla="*/ 1745104 w 3024845"/>
                <a:gd name="connsiteY295" fmla="*/ 630633 h 1087484"/>
                <a:gd name="connsiteX296" fmla="*/ 1745104 w 3024845"/>
                <a:gd name="connsiteY296" fmla="*/ 709401 h 1087484"/>
                <a:gd name="connsiteX297" fmla="*/ 1747008 w 3024845"/>
                <a:gd name="connsiteY297" fmla="*/ 709401 h 1087484"/>
                <a:gd name="connsiteX298" fmla="*/ 1748250 w 3024845"/>
                <a:gd name="connsiteY298" fmla="*/ 731924 h 1087484"/>
                <a:gd name="connsiteX299" fmla="*/ 1757926 w 3024845"/>
                <a:gd name="connsiteY299" fmla="*/ 731924 h 1087484"/>
                <a:gd name="connsiteX300" fmla="*/ 1759168 w 3024845"/>
                <a:gd name="connsiteY300" fmla="*/ 709401 h 1087484"/>
                <a:gd name="connsiteX301" fmla="*/ 1765248 w 3024845"/>
                <a:gd name="connsiteY301" fmla="*/ 709401 h 1087484"/>
                <a:gd name="connsiteX302" fmla="*/ 1766490 w 3024845"/>
                <a:gd name="connsiteY302" fmla="*/ 731924 h 1087484"/>
                <a:gd name="connsiteX303" fmla="*/ 1817112 w 3024845"/>
                <a:gd name="connsiteY303" fmla="*/ 731924 h 1087484"/>
                <a:gd name="connsiteX304" fmla="*/ 1817112 w 3024845"/>
                <a:gd name="connsiteY304" fmla="*/ 568896 h 1087484"/>
                <a:gd name="connsiteX305" fmla="*/ 2014439 w 3024845"/>
                <a:gd name="connsiteY305" fmla="*/ 568896 h 1087484"/>
                <a:gd name="connsiteX306" fmla="*/ 2014439 w 3024845"/>
                <a:gd name="connsiteY306" fmla="*/ 731924 h 1087484"/>
                <a:gd name="connsiteX307" fmla="*/ 2033136 w 3024845"/>
                <a:gd name="connsiteY307" fmla="*/ 731924 h 1087484"/>
                <a:gd name="connsiteX308" fmla="*/ 2033136 w 3024845"/>
                <a:gd name="connsiteY308" fmla="*/ 649231 h 1087484"/>
                <a:gd name="connsiteX309" fmla="*/ 2128256 w 3024845"/>
                <a:gd name="connsiteY309" fmla="*/ 649231 h 1087484"/>
                <a:gd name="connsiteX310" fmla="*/ 2146266 w 3024845"/>
                <a:gd name="connsiteY310" fmla="*/ 160309 h 1087484"/>
                <a:gd name="connsiteX311" fmla="*/ 2150320 w 3024845"/>
                <a:gd name="connsiteY311" fmla="*/ 88970 h 1087484"/>
                <a:gd name="connsiteX312" fmla="*/ 2152346 w 3024845"/>
                <a:gd name="connsiteY312" fmla="*/ 28441 h 1087484"/>
                <a:gd name="connsiteX313" fmla="*/ 2180720 w 3024845"/>
                <a:gd name="connsiteY313" fmla="*/ 584018 h 1087484"/>
                <a:gd name="connsiteX314" fmla="*/ 2245574 w 3024845"/>
                <a:gd name="connsiteY314" fmla="*/ 584018 h 1087484"/>
                <a:gd name="connsiteX315" fmla="*/ 2245574 w 3024845"/>
                <a:gd name="connsiteY315" fmla="*/ 659680 h 1087484"/>
                <a:gd name="connsiteX316" fmla="*/ 2253681 w 3024845"/>
                <a:gd name="connsiteY316" fmla="*/ 659680 h 1087484"/>
                <a:gd name="connsiteX317" fmla="*/ 2255708 w 3024845"/>
                <a:gd name="connsiteY317" fmla="*/ 653195 h 1087484"/>
                <a:gd name="connsiteX318" fmla="*/ 2261788 w 3024845"/>
                <a:gd name="connsiteY318" fmla="*/ 653195 h 1087484"/>
                <a:gd name="connsiteX319" fmla="*/ 2263815 w 3024845"/>
                <a:gd name="connsiteY319" fmla="*/ 661842 h 1087484"/>
                <a:gd name="connsiteX320" fmla="*/ 2275975 w 3024845"/>
                <a:gd name="connsiteY320" fmla="*/ 661842 h 1087484"/>
                <a:gd name="connsiteX321" fmla="*/ 2275975 w 3024845"/>
                <a:gd name="connsiteY321" fmla="*/ 655356 h 1087484"/>
                <a:gd name="connsiteX322" fmla="*/ 2298268 w 3024845"/>
                <a:gd name="connsiteY322" fmla="*/ 655356 h 1087484"/>
                <a:gd name="connsiteX323" fmla="*/ 2298268 w 3024845"/>
                <a:gd name="connsiteY323" fmla="*/ 661842 h 1087484"/>
                <a:gd name="connsiteX324" fmla="*/ 2318535 w 3024845"/>
                <a:gd name="connsiteY324" fmla="*/ 661842 h 1087484"/>
                <a:gd name="connsiteX325" fmla="*/ 2318535 w 3024845"/>
                <a:gd name="connsiteY325" fmla="*/ 707239 h 1087484"/>
                <a:gd name="connsiteX326" fmla="*/ 2332722 w 3024845"/>
                <a:gd name="connsiteY326" fmla="*/ 707239 h 1087484"/>
                <a:gd name="connsiteX327" fmla="*/ 2332722 w 3024845"/>
                <a:gd name="connsiteY327" fmla="*/ 694268 h 1087484"/>
                <a:gd name="connsiteX328" fmla="*/ 2348936 w 3024845"/>
                <a:gd name="connsiteY328" fmla="*/ 694268 h 1087484"/>
                <a:gd name="connsiteX329" fmla="*/ 2348936 w 3024845"/>
                <a:gd name="connsiteY329" fmla="*/ 514841 h 1087484"/>
                <a:gd name="connsiteX330" fmla="*/ 2355016 w 3024845"/>
                <a:gd name="connsiteY330" fmla="*/ 508355 h 1087484"/>
                <a:gd name="connsiteX331" fmla="*/ 2427977 w 3024845"/>
                <a:gd name="connsiteY331" fmla="*/ 508355 h 1087484"/>
                <a:gd name="connsiteX332" fmla="*/ 2427977 w 3024845"/>
                <a:gd name="connsiteY332" fmla="*/ 517003 h 1087484"/>
                <a:gd name="connsiteX333" fmla="*/ 2438110 w 3024845"/>
                <a:gd name="connsiteY333" fmla="*/ 517003 h 1087484"/>
                <a:gd name="connsiteX334" fmla="*/ 2438110 w 3024845"/>
                <a:gd name="connsiteY334" fmla="*/ 631577 h 1087484"/>
                <a:gd name="connsiteX335" fmla="*/ 2460404 w 3024845"/>
                <a:gd name="connsiteY335" fmla="*/ 631577 h 1087484"/>
                <a:gd name="connsiteX336" fmla="*/ 2460404 w 3024845"/>
                <a:gd name="connsiteY336" fmla="*/ 564562 h 1087484"/>
                <a:gd name="connsiteX337" fmla="*/ 2486751 w 3024845"/>
                <a:gd name="connsiteY337" fmla="*/ 564562 h 1087484"/>
                <a:gd name="connsiteX338" fmla="*/ 2490804 w 3024845"/>
                <a:gd name="connsiteY338" fmla="*/ 560238 h 1087484"/>
                <a:gd name="connsiteX339" fmla="*/ 2498911 w 3024845"/>
                <a:gd name="connsiteY339" fmla="*/ 560238 h 1087484"/>
                <a:gd name="connsiteX340" fmla="*/ 2502964 w 3024845"/>
                <a:gd name="connsiteY340" fmla="*/ 564562 h 1087484"/>
                <a:gd name="connsiteX341" fmla="*/ 2525258 w 3024845"/>
                <a:gd name="connsiteY341" fmla="*/ 564562 h 1087484"/>
                <a:gd name="connsiteX342" fmla="*/ 2525258 w 3024845"/>
                <a:gd name="connsiteY342" fmla="*/ 447826 h 1087484"/>
                <a:gd name="connsiteX343" fmla="*/ 2582005 w 3024845"/>
                <a:gd name="connsiteY343" fmla="*/ 437017 h 1087484"/>
                <a:gd name="connsiteX344" fmla="*/ 2582005 w 3024845"/>
                <a:gd name="connsiteY344" fmla="*/ 438098 h 1087484"/>
                <a:gd name="connsiteX345" fmla="*/ 2582005 w 3024845"/>
                <a:gd name="connsiteY345" fmla="*/ 445664 h 1087484"/>
                <a:gd name="connsiteX346" fmla="*/ 2608352 w 3024845"/>
                <a:gd name="connsiteY346" fmla="*/ 445664 h 1087484"/>
                <a:gd name="connsiteX347" fmla="*/ 2608352 w 3024845"/>
                <a:gd name="connsiteY347" fmla="*/ 700754 h 1087484"/>
                <a:gd name="connsiteX348" fmla="*/ 2630646 w 3024845"/>
                <a:gd name="connsiteY348" fmla="*/ 700754 h 1087484"/>
                <a:gd name="connsiteX349" fmla="*/ 2630646 w 3024845"/>
                <a:gd name="connsiteY349" fmla="*/ 696430 h 1087484"/>
                <a:gd name="connsiteX350" fmla="*/ 2642806 w 3024845"/>
                <a:gd name="connsiteY350" fmla="*/ 696430 h 1087484"/>
                <a:gd name="connsiteX351" fmla="*/ 2642806 w 3024845"/>
                <a:gd name="connsiteY351" fmla="*/ 700754 h 1087484"/>
                <a:gd name="connsiteX352" fmla="*/ 2667126 w 3024845"/>
                <a:gd name="connsiteY352" fmla="*/ 700754 h 1087484"/>
                <a:gd name="connsiteX353" fmla="*/ 2667126 w 3024845"/>
                <a:gd name="connsiteY353" fmla="*/ 687783 h 1087484"/>
                <a:gd name="connsiteX354" fmla="*/ 2695500 w 3024845"/>
                <a:gd name="connsiteY354" fmla="*/ 687783 h 1087484"/>
                <a:gd name="connsiteX355" fmla="*/ 2707660 w 3024845"/>
                <a:gd name="connsiteY355" fmla="*/ 683459 h 1087484"/>
                <a:gd name="connsiteX356" fmla="*/ 2727927 w 3024845"/>
                <a:gd name="connsiteY356" fmla="*/ 687783 h 1087484"/>
                <a:gd name="connsiteX357" fmla="*/ 2727927 w 3024845"/>
                <a:gd name="connsiteY357" fmla="*/ 670489 h 1087484"/>
                <a:gd name="connsiteX358" fmla="*/ 2736034 w 3024845"/>
                <a:gd name="connsiteY358" fmla="*/ 670489 h 1087484"/>
                <a:gd name="connsiteX359" fmla="*/ 2736034 w 3024845"/>
                <a:gd name="connsiteY359" fmla="*/ 657518 h 1087484"/>
                <a:gd name="connsiteX360" fmla="*/ 2792781 w 3024845"/>
                <a:gd name="connsiteY360" fmla="*/ 657518 h 1087484"/>
                <a:gd name="connsiteX361" fmla="*/ 2792781 w 3024845"/>
                <a:gd name="connsiteY361" fmla="*/ 627253 h 1087484"/>
                <a:gd name="connsiteX362" fmla="*/ 2811021 w 3024845"/>
                <a:gd name="connsiteY362" fmla="*/ 627253 h 1087484"/>
                <a:gd name="connsiteX363" fmla="*/ 2811021 w 3024845"/>
                <a:gd name="connsiteY363" fmla="*/ 620768 h 1087484"/>
                <a:gd name="connsiteX364" fmla="*/ 2823181 w 3024845"/>
                <a:gd name="connsiteY364" fmla="*/ 620768 h 1087484"/>
                <a:gd name="connsiteX365" fmla="*/ 2823181 w 3024845"/>
                <a:gd name="connsiteY365" fmla="*/ 627253 h 1087484"/>
                <a:gd name="connsiteX366" fmla="*/ 2839395 w 3024845"/>
                <a:gd name="connsiteY366" fmla="*/ 627253 h 1087484"/>
                <a:gd name="connsiteX367" fmla="*/ 2839395 w 3024845"/>
                <a:gd name="connsiteY367" fmla="*/ 676974 h 1087484"/>
                <a:gd name="connsiteX368" fmla="*/ 2871822 w 3024845"/>
                <a:gd name="connsiteY368" fmla="*/ 676974 h 1087484"/>
                <a:gd name="connsiteX369" fmla="*/ 2871822 w 3024845"/>
                <a:gd name="connsiteY369" fmla="*/ 651033 h 1087484"/>
                <a:gd name="connsiteX370" fmla="*/ 2910329 w 3024845"/>
                <a:gd name="connsiteY370" fmla="*/ 651033 h 1087484"/>
                <a:gd name="connsiteX371" fmla="*/ 2910329 w 3024845"/>
                <a:gd name="connsiteY371" fmla="*/ 620768 h 1087484"/>
                <a:gd name="connsiteX372" fmla="*/ 2958970 w 3024845"/>
                <a:gd name="connsiteY372" fmla="*/ 620768 h 1087484"/>
                <a:gd name="connsiteX373" fmla="*/ 2958970 w 3024845"/>
                <a:gd name="connsiteY373" fmla="*/ 731924 h 1087484"/>
                <a:gd name="connsiteX374" fmla="*/ 2958970 w 3024845"/>
                <a:gd name="connsiteY374" fmla="*/ 745703 h 1087484"/>
                <a:gd name="connsiteX375" fmla="*/ 3024845 w 3024845"/>
                <a:gd name="connsiteY375" fmla="*/ 745703 h 1087484"/>
                <a:gd name="connsiteX376" fmla="*/ 3024845 w 3024845"/>
                <a:gd name="connsiteY376" fmla="*/ 1087484 h 1087484"/>
                <a:gd name="connsiteX377" fmla="*/ 2054 w 3024845"/>
                <a:gd name="connsiteY377" fmla="*/ 1085151 h 1087484"/>
                <a:gd name="connsiteX378" fmla="*/ 0 w 3024845"/>
                <a:gd name="connsiteY378" fmla="*/ 651033 h 1087484"/>
                <a:gd name="connsiteX379" fmla="*/ 20267 w 3024845"/>
                <a:gd name="connsiteY379" fmla="*/ 651033 h 1087484"/>
                <a:gd name="connsiteX380" fmla="*/ 20774 w 3024845"/>
                <a:gd name="connsiteY380" fmla="*/ 649952 h 1087484"/>
                <a:gd name="connsiteX381" fmla="*/ 24320 w 3024845"/>
                <a:gd name="connsiteY381" fmla="*/ 642386 h 1087484"/>
                <a:gd name="connsiteX382" fmla="*/ 26094 w 3024845"/>
                <a:gd name="connsiteY382" fmla="*/ 642656 h 1087484"/>
                <a:gd name="connsiteX383" fmla="*/ 38507 w 3024845"/>
                <a:gd name="connsiteY383" fmla="*/ 644547 h 1087484"/>
                <a:gd name="connsiteX384" fmla="*/ 39014 w 3024845"/>
                <a:gd name="connsiteY384" fmla="*/ 645899 h 1087484"/>
                <a:gd name="connsiteX385" fmla="*/ 42560 w 3024845"/>
                <a:gd name="connsiteY385" fmla="*/ 655356 h 1087484"/>
                <a:gd name="connsiteX386" fmla="*/ 68907 w 3024845"/>
                <a:gd name="connsiteY386" fmla="*/ 657518 h 1087484"/>
                <a:gd name="connsiteX387" fmla="*/ 68907 w 3024845"/>
                <a:gd name="connsiteY387" fmla="*/ 534297 h 1087484"/>
                <a:gd name="connsiteX388" fmla="*/ 70934 w 3024845"/>
                <a:gd name="connsiteY388" fmla="*/ 534297 h 1087484"/>
                <a:gd name="connsiteX389" fmla="*/ 85121 w 3024845"/>
                <a:gd name="connsiteY389" fmla="*/ 534297 h 1087484"/>
                <a:gd name="connsiteX390" fmla="*/ 85121 w 3024845"/>
                <a:gd name="connsiteY390" fmla="*/ 398105 h 1087484"/>
                <a:gd name="connsiteX391" fmla="*/ 86894 w 3024845"/>
                <a:gd name="connsiteY391" fmla="*/ 398105 h 1087484"/>
                <a:gd name="connsiteX392" fmla="*/ 99308 w 3024845"/>
                <a:gd name="connsiteY392" fmla="*/ 398105 h 1087484"/>
                <a:gd name="connsiteX393" fmla="*/ 99308 w 3024845"/>
                <a:gd name="connsiteY393" fmla="*/ 283531 h 1087484"/>
                <a:gd name="connsiteX394" fmla="*/ 103361 w 3024845"/>
                <a:gd name="connsiteY394" fmla="*/ 255427 h 1087484"/>
                <a:gd name="connsiteX395" fmla="*/ 105388 w 3024845"/>
                <a:gd name="connsiteY395" fmla="*/ 255427 h 1087484"/>
                <a:gd name="connsiteX396" fmla="*/ 119575 w 3024845"/>
                <a:gd name="connsiteY396" fmla="*/ 255427 h 1087484"/>
                <a:gd name="connsiteX0" fmla="*/ 119575 w 3024845"/>
                <a:gd name="connsiteY0" fmla="*/ 200101 h 1032158"/>
                <a:gd name="connsiteX1" fmla="*/ 200642 w 3024845"/>
                <a:gd name="connsiteY1" fmla="*/ 197940 h 1032158"/>
                <a:gd name="connsiteX2" fmla="*/ 202669 w 3024845"/>
                <a:gd name="connsiteY2" fmla="*/ 197940 h 1032158"/>
                <a:gd name="connsiteX3" fmla="*/ 216856 w 3024845"/>
                <a:gd name="connsiteY3" fmla="*/ 197940 h 1032158"/>
                <a:gd name="connsiteX4" fmla="*/ 216856 w 3024845"/>
                <a:gd name="connsiteY4" fmla="*/ 221719 h 1032158"/>
                <a:gd name="connsiteX5" fmla="*/ 217363 w 3024845"/>
                <a:gd name="connsiteY5" fmla="*/ 222530 h 1032158"/>
                <a:gd name="connsiteX6" fmla="*/ 220909 w 3024845"/>
                <a:gd name="connsiteY6" fmla="*/ 228205 h 1032158"/>
                <a:gd name="connsiteX7" fmla="*/ 220909 w 3024845"/>
                <a:gd name="connsiteY7" fmla="*/ 342779 h 1032158"/>
                <a:gd name="connsiteX8" fmla="*/ 223189 w 3024845"/>
                <a:gd name="connsiteY8" fmla="*/ 342779 h 1032158"/>
                <a:gd name="connsiteX9" fmla="*/ 239150 w 3024845"/>
                <a:gd name="connsiteY9" fmla="*/ 342779 h 1032158"/>
                <a:gd name="connsiteX10" fmla="*/ 239150 w 3024845"/>
                <a:gd name="connsiteY10" fmla="*/ 483294 h 1032158"/>
                <a:gd name="connsiteX11" fmla="*/ 240670 w 3024845"/>
                <a:gd name="connsiteY11" fmla="*/ 483024 h 1032158"/>
                <a:gd name="connsiteX12" fmla="*/ 251310 w 3024845"/>
                <a:gd name="connsiteY12" fmla="*/ 481133 h 1032158"/>
                <a:gd name="connsiteX13" fmla="*/ 249283 w 3024845"/>
                <a:gd name="connsiteY13" fmla="*/ 569765 h 1032158"/>
                <a:gd name="connsiteX14" fmla="*/ 250803 w 3024845"/>
                <a:gd name="connsiteY14" fmla="*/ 570036 h 1032158"/>
                <a:gd name="connsiteX15" fmla="*/ 261443 w 3024845"/>
                <a:gd name="connsiteY15" fmla="*/ 571927 h 1032158"/>
                <a:gd name="connsiteX16" fmla="*/ 261696 w 3024845"/>
                <a:gd name="connsiteY16" fmla="*/ 572738 h 1032158"/>
                <a:gd name="connsiteX17" fmla="*/ 263470 w 3024845"/>
                <a:gd name="connsiteY17" fmla="*/ 578413 h 1032158"/>
                <a:gd name="connsiteX18" fmla="*/ 264230 w 3024845"/>
                <a:gd name="connsiteY18" fmla="*/ 575981 h 1032158"/>
                <a:gd name="connsiteX19" fmla="*/ 269550 w 3024845"/>
                <a:gd name="connsiteY19" fmla="*/ 558957 h 1032158"/>
                <a:gd name="connsiteX20" fmla="*/ 271323 w 3024845"/>
                <a:gd name="connsiteY20" fmla="*/ 558957 h 1032158"/>
                <a:gd name="connsiteX21" fmla="*/ 283737 w 3024845"/>
                <a:gd name="connsiteY21" fmla="*/ 558957 h 1032158"/>
                <a:gd name="connsiteX22" fmla="*/ 283737 w 3024845"/>
                <a:gd name="connsiteY22" fmla="*/ 591383 h 1032158"/>
                <a:gd name="connsiteX23" fmla="*/ 284750 w 3024845"/>
                <a:gd name="connsiteY23" fmla="*/ 591924 h 1032158"/>
                <a:gd name="connsiteX24" fmla="*/ 291844 w 3024845"/>
                <a:gd name="connsiteY24" fmla="*/ 595707 h 1032158"/>
                <a:gd name="connsiteX25" fmla="*/ 291844 w 3024845"/>
                <a:gd name="connsiteY25" fmla="*/ 597058 h 1032158"/>
                <a:gd name="connsiteX26" fmla="*/ 291844 w 3024845"/>
                <a:gd name="connsiteY26" fmla="*/ 606516 h 1032158"/>
                <a:gd name="connsiteX27" fmla="*/ 336431 w 3024845"/>
                <a:gd name="connsiteY27" fmla="*/ 606516 h 1032158"/>
                <a:gd name="connsiteX28" fmla="*/ 336431 w 3024845"/>
                <a:gd name="connsiteY28" fmla="*/ 607597 h 1032158"/>
                <a:gd name="connsiteX29" fmla="*/ 336431 w 3024845"/>
                <a:gd name="connsiteY29" fmla="*/ 615163 h 1032158"/>
                <a:gd name="connsiteX30" fmla="*/ 338457 w 3024845"/>
                <a:gd name="connsiteY30" fmla="*/ 615163 h 1032158"/>
                <a:gd name="connsiteX31" fmla="*/ 352644 w 3024845"/>
                <a:gd name="connsiteY31" fmla="*/ 615163 h 1032158"/>
                <a:gd name="connsiteX32" fmla="*/ 352644 w 3024845"/>
                <a:gd name="connsiteY32" fmla="*/ 584898 h 1032158"/>
                <a:gd name="connsiteX33" fmla="*/ 397231 w 3024845"/>
                <a:gd name="connsiteY33" fmla="*/ 584898 h 1032158"/>
                <a:gd name="connsiteX34" fmla="*/ 397231 w 3024845"/>
                <a:gd name="connsiteY34" fmla="*/ 583547 h 1032158"/>
                <a:gd name="connsiteX35" fmla="*/ 397231 w 3024845"/>
                <a:gd name="connsiteY35" fmla="*/ 574089 h 1032158"/>
                <a:gd name="connsiteX36" fmla="*/ 398245 w 3024845"/>
                <a:gd name="connsiteY36" fmla="*/ 574089 h 1032158"/>
                <a:gd name="connsiteX37" fmla="*/ 405338 w 3024845"/>
                <a:gd name="connsiteY37" fmla="*/ 574089 h 1032158"/>
                <a:gd name="connsiteX38" fmla="*/ 405338 w 3024845"/>
                <a:gd name="connsiteY38" fmla="*/ 572198 h 1032158"/>
                <a:gd name="connsiteX39" fmla="*/ 405338 w 3024845"/>
                <a:gd name="connsiteY39" fmla="*/ 558957 h 1032158"/>
                <a:gd name="connsiteX40" fmla="*/ 406098 w 3024845"/>
                <a:gd name="connsiteY40" fmla="*/ 558957 h 1032158"/>
                <a:gd name="connsiteX41" fmla="*/ 411418 w 3024845"/>
                <a:gd name="connsiteY41" fmla="*/ 558957 h 1032158"/>
                <a:gd name="connsiteX42" fmla="*/ 411418 w 3024845"/>
                <a:gd name="connsiteY42" fmla="*/ 557876 h 1032158"/>
                <a:gd name="connsiteX43" fmla="*/ 411418 w 3024845"/>
                <a:gd name="connsiteY43" fmla="*/ 550309 h 1032158"/>
                <a:gd name="connsiteX44" fmla="*/ 413445 w 3024845"/>
                <a:gd name="connsiteY44" fmla="*/ 550309 h 1032158"/>
                <a:gd name="connsiteX45" fmla="*/ 427632 w 3024845"/>
                <a:gd name="connsiteY45" fmla="*/ 550309 h 1032158"/>
                <a:gd name="connsiteX46" fmla="*/ 427632 w 3024845"/>
                <a:gd name="connsiteY46" fmla="*/ 551390 h 1032158"/>
                <a:gd name="connsiteX47" fmla="*/ 427632 w 3024845"/>
                <a:gd name="connsiteY47" fmla="*/ 558957 h 1032158"/>
                <a:gd name="connsiteX48" fmla="*/ 449925 w 3024845"/>
                <a:gd name="connsiteY48" fmla="*/ 558957 h 1032158"/>
                <a:gd name="connsiteX49" fmla="*/ 449925 w 3024845"/>
                <a:gd name="connsiteY49" fmla="*/ 557065 h 1032158"/>
                <a:gd name="connsiteX50" fmla="*/ 449925 w 3024845"/>
                <a:gd name="connsiteY50" fmla="*/ 543824 h 1032158"/>
                <a:gd name="connsiteX51" fmla="*/ 451699 w 3024845"/>
                <a:gd name="connsiteY51" fmla="*/ 543824 h 1032158"/>
                <a:gd name="connsiteX52" fmla="*/ 464112 w 3024845"/>
                <a:gd name="connsiteY52" fmla="*/ 543824 h 1032158"/>
                <a:gd name="connsiteX53" fmla="*/ 464112 w 3024845"/>
                <a:gd name="connsiteY53" fmla="*/ 567604 h 1032158"/>
                <a:gd name="connsiteX54" fmla="*/ 465126 w 3024845"/>
                <a:gd name="connsiteY54" fmla="*/ 567604 h 1032158"/>
                <a:gd name="connsiteX55" fmla="*/ 472219 w 3024845"/>
                <a:gd name="connsiteY55" fmla="*/ 567604 h 1032158"/>
                <a:gd name="connsiteX56" fmla="*/ 472219 w 3024845"/>
                <a:gd name="connsiteY56" fmla="*/ 566523 h 1032158"/>
                <a:gd name="connsiteX57" fmla="*/ 472219 w 3024845"/>
                <a:gd name="connsiteY57" fmla="*/ 558957 h 1032158"/>
                <a:gd name="connsiteX58" fmla="*/ 473992 w 3024845"/>
                <a:gd name="connsiteY58" fmla="*/ 558957 h 1032158"/>
                <a:gd name="connsiteX59" fmla="*/ 486406 w 3024845"/>
                <a:gd name="connsiteY59" fmla="*/ 558957 h 1032158"/>
                <a:gd name="connsiteX60" fmla="*/ 486406 w 3024845"/>
                <a:gd name="connsiteY60" fmla="*/ 584898 h 1032158"/>
                <a:gd name="connsiteX61" fmla="*/ 488433 w 3024845"/>
                <a:gd name="connsiteY61" fmla="*/ 584898 h 1032158"/>
                <a:gd name="connsiteX62" fmla="*/ 502619 w 3024845"/>
                <a:gd name="connsiteY62" fmla="*/ 584898 h 1032158"/>
                <a:gd name="connsiteX63" fmla="*/ 502619 w 3024845"/>
                <a:gd name="connsiteY63" fmla="*/ 586519 h 1032158"/>
                <a:gd name="connsiteX64" fmla="*/ 502619 w 3024845"/>
                <a:gd name="connsiteY64" fmla="*/ 597869 h 1032158"/>
                <a:gd name="connsiteX65" fmla="*/ 503379 w 3024845"/>
                <a:gd name="connsiteY65" fmla="*/ 597869 h 1032158"/>
                <a:gd name="connsiteX66" fmla="*/ 508700 w 3024845"/>
                <a:gd name="connsiteY66" fmla="*/ 597869 h 1032158"/>
                <a:gd name="connsiteX67" fmla="*/ 508700 w 3024845"/>
                <a:gd name="connsiteY67" fmla="*/ 597058 h 1032158"/>
                <a:gd name="connsiteX68" fmla="*/ 508700 w 3024845"/>
                <a:gd name="connsiteY68" fmla="*/ 591383 h 1032158"/>
                <a:gd name="connsiteX69" fmla="*/ 539100 w 3024845"/>
                <a:gd name="connsiteY69" fmla="*/ 591383 h 1032158"/>
                <a:gd name="connsiteX70" fmla="*/ 539100 w 3024845"/>
                <a:gd name="connsiteY70" fmla="*/ 615163 h 1032158"/>
                <a:gd name="connsiteX71" fmla="*/ 540113 w 3024845"/>
                <a:gd name="connsiteY71" fmla="*/ 615163 h 1032158"/>
                <a:gd name="connsiteX72" fmla="*/ 547207 w 3024845"/>
                <a:gd name="connsiteY72" fmla="*/ 615163 h 1032158"/>
                <a:gd name="connsiteX73" fmla="*/ 547207 w 3024845"/>
                <a:gd name="connsiteY73" fmla="*/ 616244 h 1032158"/>
                <a:gd name="connsiteX74" fmla="*/ 547207 w 3024845"/>
                <a:gd name="connsiteY74" fmla="*/ 623810 h 1032158"/>
                <a:gd name="connsiteX75" fmla="*/ 547967 w 3024845"/>
                <a:gd name="connsiteY75" fmla="*/ 623810 h 1032158"/>
                <a:gd name="connsiteX76" fmla="*/ 553287 w 3024845"/>
                <a:gd name="connsiteY76" fmla="*/ 623810 h 1032158"/>
                <a:gd name="connsiteX77" fmla="*/ 553287 w 3024845"/>
                <a:gd name="connsiteY77" fmla="*/ 621648 h 1032158"/>
                <a:gd name="connsiteX78" fmla="*/ 553287 w 3024845"/>
                <a:gd name="connsiteY78" fmla="*/ 606516 h 1032158"/>
                <a:gd name="connsiteX79" fmla="*/ 554300 w 3024845"/>
                <a:gd name="connsiteY79" fmla="*/ 606516 h 1032158"/>
                <a:gd name="connsiteX80" fmla="*/ 561394 w 3024845"/>
                <a:gd name="connsiteY80" fmla="*/ 606516 h 1032158"/>
                <a:gd name="connsiteX81" fmla="*/ 561394 w 3024845"/>
                <a:gd name="connsiteY81" fmla="*/ 607597 h 1032158"/>
                <a:gd name="connsiteX82" fmla="*/ 561394 w 3024845"/>
                <a:gd name="connsiteY82" fmla="*/ 615163 h 1032158"/>
                <a:gd name="connsiteX83" fmla="*/ 566714 w 3024845"/>
                <a:gd name="connsiteY83" fmla="*/ 613170 h 1032158"/>
                <a:gd name="connsiteX84" fmla="*/ 567474 w 3024845"/>
                <a:gd name="connsiteY84" fmla="*/ 612190 h 1032158"/>
                <a:gd name="connsiteX85" fmla="*/ 567474 w 3024845"/>
                <a:gd name="connsiteY85" fmla="*/ 606516 h 1032158"/>
                <a:gd name="connsiteX86" fmla="*/ 605981 w 3024845"/>
                <a:gd name="connsiteY86" fmla="*/ 606516 h 1032158"/>
                <a:gd name="connsiteX87" fmla="*/ 605981 w 3024845"/>
                <a:gd name="connsiteY87" fmla="*/ 630295 h 1032158"/>
                <a:gd name="connsiteX88" fmla="*/ 608007 w 3024845"/>
                <a:gd name="connsiteY88" fmla="*/ 630295 h 1032158"/>
                <a:gd name="connsiteX89" fmla="*/ 622194 w 3024845"/>
                <a:gd name="connsiteY89" fmla="*/ 630295 h 1032158"/>
                <a:gd name="connsiteX90" fmla="*/ 622194 w 3024845"/>
                <a:gd name="connsiteY90" fmla="*/ 631376 h 1032158"/>
                <a:gd name="connsiteX91" fmla="*/ 622194 w 3024845"/>
                <a:gd name="connsiteY91" fmla="*/ 638942 h 1032158"/>
                <a:gd name="connsiteX92" fmla="*/ 623968 w 3024845"/>
                <a:gd name="connsiteY92" fmla="*/ 638942 h 1032158"/>
                <a:gd name="connsiteX93" fmla="*/ 636381 w 3024845"/>
                <a:gd name="connsiteY93" fmla="*/ 638942 h 1032158"/>
                <a:gd name="connsiteX94" fmla="*/ 636381 w 3024845"/>
                <a:gd name="connsiteY94" fmla="*/ 615163 h 1032158"/>
                <a:gd name="connsiteX95" fmla="*/ 637394 w 3024845"/>
                <a:gd name="connsiteY95" fmla="*/ 615163 h 1032158"/>
                <a:gd name="connsiteX96" fmla="*/ 644488 w 3024845"/>
                <a:gd name="connsiteY96" fmla="*/ 615163 h 1032158"/>
                <a:gd name="connsiteX97" fmla="*/ 644488 w 3024845"/>
                <a:gd name="connsiteY97" fmla="*/ 582736 h 1032158"/>
                <a:gd name="connsiteX98" fmla="*/ 645501 w 3024845"/>
                <a:gd name="connsiteY98" fmla="*/ 582736 h 1032158"/>
                <a:gd name="connsiteX99" fmla="*/ 652595 w 3024845"/>
                <a:gd name="connsiteY99" fmla="*/ 582736 h 1032158"/>
                <a:gd name="connsiteX100" fmla="*/ 652595 w 3024845"/>
                <a:gd name="connsiteY100" fmla="*/ 580845 h 1032158"/>
                <a:gd name="connsiteX101" fmla="*/ 652595 w 3024845"/>
                <a:gd name="connsiteY101" fmla="*/ 567604 h 1032158"/>
                <a:gd name="connsiteX102" fmla="*/ 651328 w 3024845"/>
                <a:gd name="connsiteY102" fmla="*/ 565982 h 1032158"/>
                <a:gd name="connsiteX103" fmla="*/ 656648 w 3024845"/>
                <a:gd name="connsiteY103" fmla="*/ 554633 h 1032158"/>
                <a:gd name="connsiteX104" fmla="*/ 664755 w 3024845"/>
                <a:gd name="connsiteY104" fmla="*/ 582736 h 1032158"/>
                <a:gd name="connsiteX105" fmla="*/ 665515 w 3024845"/>
                <a:gd name="connsiteY105" fmla="*/ 582736 h 1032158"/>
                <a:gd name="connsiteX106" fmla="*/ 670835 w 3024845"/>
                <a:gd name="connsiteY106" fmla="*/ 582736 h 1032158"/>
                <a:gd name="connsiteX107" fmla="*/ 670835 w 3024845"/>
                <a:gd name="connsiteY107" fmla="*/ 476809 h 1032158"/>
                <a:gd name="connsiteX108" fmla="*/ 672355 w 3024845"/>
                <a:gd name="connsiteY108" fmla="*/ 476809 h 1032158"/>
                <a:gd name="connsiteX109" fmla="*/ 682995 w 3024845"/>
                <a:gd name="connsiteY109" fmla="*/ 476809 h 1032158"/>
                <a:gd name="connsiteX110" fmla="*/ 682995 w 3024845"/>
                <a:gd name="connsiteY110" fmla="*/ 429250 h 1032158"/>
                <a:gd name="connsiteX111" fmla="*/ 709342 w 3024845"/>
                <a:gd name="connsiteY111" fmla="*/ 429250 h 1032158"/>
                <a:gd name="connsiteX112" fmla="*/ 709342 w 3024845"/>
                <a:gd name="connsiteY112" fmla="*/ 407632 h 1032158"/>
                <a:gd name="connsiteX113" fmla="*/ 743796 w 3024845"/>
                <a:gd name="connsiteY113" fmla="*/ 407632 h 1032158"/>
                <a:gd name="connsiteX114" fmla="*/ 743796 w 3024845"/>
                <a:gd name="connsiteY114" fmla="*/ 410064 h 1032158"/>
                <a:gd name="connsiteX115" fmla="*/ 743796 w 3024845"/>
                <a:gd name="connsiteY115" fmla="*/ 427088 h 1032158"/>
                <a:gd name="connsiteX116" fmla="*/ 746076 w 3024845"/>
                <a:gd name="connsiteY116" fmla="*/ 427088 h 1032158"/>
                <a:gd name="connsiteX117" fmla="*/ 762036 w 3024845"/>
                <a:gd name="connsiteY117" fmla="*/ 427088 h 1032158"/>
                <a:gd name="connsiteX118" fmla="*/ 762036 w 3024845"/>
                <a:gd name="connsiteY118" fmla="*/ 474647 h 1032158"/>
                <a:gd name="connsiteX119" fmla="*/ 763049 w 3024845"/>
                <a:gd name="connsiteY119" fmla="*/ 474647 h 1032158"/>
                <a:gd name="connsiteX120" fmla="*/ 770143 w 3024845"/>
                <a:gd name="connsiteY120" fmla="*/ 474647 h 1032158"/>
                <a:gd name="connsiteX121" fmla="*/ 784330 w 3024845"/>
                <a:gd name="connsiteY121" fmla="*/ 478971 h 1032158"/>
                <a:gd name="connsiteX122" fmla="*/ 784330 w 3024845"/>
                <a:gd name="connsiteY122" fmla="*/ 517883 h 1032158"/>
                <a:gd name="connsiteX123" fmla="*/ 785343 w 3024845"/>
                <a:gd name="connsiteY123" fmla="*/ 517883 h 1032158"/>
                <a:gd name="connsiteX124" fmla="*/ 792436 w 3024845"/>
                <a:gd name="connsiteY124" fmla="*/ 517883 h 1032158"/>
                <a:gd name="connsiteX125" fmla="*/ 792436 w 3024845"/>
                <a:gd name="connsiteY125" fmla="*/ 519504 h 1032158"/>
                <a:gd name="connsiteX126" fmla="*/ 792436 w 3024845"/>
                <a:gd name="connsiteY126" fmla="*/ 530853 h 1032158"/>
                <a:gd name="connsiteX127" fmla="*/ 794463 w 3024845"/>
                <a:gd name="connsiteY127" fmla="*/ 530853 h 1032158"/>
                <a:gd name="connsiteX128" fmla="*/ 808650 w 3024845"/>
                <a:gd name="connsiteY128" fmla="*/ 530853 h 1032158"/>
                <a:gd name="connsiteX129" fmla="*/ 814730 w 3024845"/>
                <a:gd name="connsiteY129" fmla="*/ 537339 h 1032158"/>
                <a:gd name="connsiteX130" fmla="*/ 814730 w 3024845"/>
                <a:gd name="connsiteY130" fmla="*/ 558957 h 1032158"/>
                <a:gd name="connsiteX131" fmla="*/ 817010 w 3024845"/>
                <a:gd name="connsiteY131" fmla="*/ 558957 h 1032158"/>
                <a:gd name="connsiteX132" fmla="*/ 832970 w 3024845"/>
                <a:gd name="connsiteY132" fmla="*/ 558957 h 1032158"/>
                <a:gd name="connsiteX133" fmla="*/ 832970 w 3024845"/>
                <a:gd name="connsiteY133" fmla="*/ 560037 h 1032158"/>
                <a:gd name="connsiteX134" fmla="*/ 832970 w 3024845"/>
                <a:gd name="connsiteY134" fmla="*/ 567604 h 1032158"/>
                <a:gd name="connsiteX135" fmla="*/ 834237 w 3024845"/>
                <a:gd name="connsiteY135" fmla="*/ 567604 h 1032158"/>
                <a:gd name="connsiteX136" fmla="*/ 843104 w 3024845"/>
                <a:gd name="connsiteY136" fmla="*/ 567604 h 1032158"/>
                <a:gd name="connsiteX137" fmla="*/ 843104 w 3024845"/>
                <a:gd name="connsiteY137" fmla="*/ 569765 h 1032158"/>
                <a:gd name="connsiteX138" fmla="*/ 843104 w 3024845"/>
                <a:gd name="connsiteY138" fmla="*/ 584898 h 1032158"/>
                <a:gd name="connsiteX139" fmla="*/ 847157 w 3024845"/>
                <a:gd name="connsiteY139" fmla="*/ 583006 h 1032158"/>
                <a:gd name="connsiteX140" fmla="*/ 847157 w 3024845"/>
                <a:gd name="connsiteY140" fmla="*/ 569765 h 1032158"/>
                <a:gd name="connsiteX141" fmla="*/ 848170 w 3024845"/>
                <a:gd name="connsiteY141" fmla="*/ 569765 h 1032158"/>
                <a:gd name="connsiteX142" fmla="*/ 855264 w 3024845"/>
                <a:gd name="connsiteY142" fmla="*/ 569765 h 1032158"/>
                <a:gd name="connsiteX143" fmla="*/ 855264 w 3024845"/>
                <a:gd name="connsiteY143" fmla="*/ 571387 h 1032158"/>
                <a:gd name="connsiteX144" fmla="*/ 855264 w 3024845"/>
                <a:gd name="connsiteY144" fmla="*/ 582736 h 1032158"/>
                <a:gd name="connsiteX145" fmla="*/ 856024 w 3024845"/>
                <a:gd name="connsiteY145" fmla="*/ 582736 h 1032158"/>
                <a:gd name="connsiteX146" fmla="*/ 861344 w 3024845"/>
                <a:gd name="connsiteY146" fmla="*/ 582736 h 1032158"/>
                <a:gd name="connsiteX147" fmla="*/ 909984 w 3024845"/>
                <a:gd name="connsiteY147" fmla="*/ 578413 h 1032158"/>
                <a:gd name="connsiteX148" fmla="*/ 909984 w 3024845"/>
                <a:gd name="connsiteY148" fmla="*/ 579764 h 1032158"/>
                <a:gd name="connsiteX149" fmla="*/ 909984 w 3024845"/>
                <a:gd name="connsiteY149" fmla="*/ 589221 h 1032158"/>
                <a:gd name="connsiteX150" fmla="*/ 910744 w 3024845"/>
                <a:gd name="connsiteY150" fmla="*/ 589221 h 1032158"/>
                <a:gd name="connsiteX151" fmla="*/ 916065 w 3024845"/>
                <a:gd name="connsiteY151" fmla="*/ 589221 h 1032158"/>
                <a:gd name="connsiteX152" fmla="*/ 916065 w 3024845"/>
                <a:gd name="connsiteY152" fmla="*/ 591383 h 1032158"/>
                <a:gd name="connsiteX153" fmla="*/ 916065 w 3024845"/>
                <a:gd name="connsiteY153" fmla="*/ 606516 h 1032158"/>
                <a:gd name="connsiteX154" fmla="*/ 918091 w 3024845"/>
                <a:gd name="connsiteY154" fmla="*/ 605165 h 1032158"/>
                <a:gd name="connsiteX155" fmla="*/ 932278 w 3024845"/>
                <a:gd name="connsiteY155" fmla="*/ 595707 h 1032158"/>
                <a:gd name="connsiteX156" fmla="*/ 938358 w 3024845"/>
                <a:gd name="connsiteY156" fmla="*/ 554633 h 1032158"/>
                <a:gd name="connsiteX157" fmla="*/ 939118 w 3024845"/>
                <a:gd name="connsiteY157" fmla="*/ 554363 h 1032158"/>
                <a:gd name="connsiteX158" fmla="*/ 944438 w 3024845"/>
                <a:gd name="connsiteY158" fmla="*/ 552471 h 1032158"/>
                <a:gd name="connsiteX159" fmla="*/ 946465 w 3024845"/>
                <a:gd name="connsiteY159" fmla="*/ 483294 h 1032158"/>
                <a:gd name="connsiteX160" fmla="*/ 948492 w 3024845"/>
                <a:gd name="connsiteY160" fmla="*/ 552471 h 1032158"/>
                <a:gd name="connsiteX161" fmla="*/ 949252 w 3024845"/>
                <a:gd name="connsiteY161" fmla="*/ 552741 h 1032158"/>
                <a:gd name="connsiteX162" fmla="*/ 954572 w 3024845"/>
                <a:gd name="connsiteY162" fmla="*/ 554633 h 1032158"/>
                <a:gd name="connsiteX163" fmla="*/ 954572 w 3024845"/>
                <a:gd name="connsiteY163" fmla="*/ 468162 h 1032158"/>
                <a:gd name="connsiteX164" fmla="*/ 958625 w 3024845"/>
                <a:gd name="connsiteY164" fmla="*/ 435735 h 1032158"/>
                <a:gd name="connsiteX165" fmla="*/ 997132 w 3024845"/>
                <a:gd name="connsiteY165" fmla="*/ 435735 h 1032158"/>
                <a:gd name="connsiteX166" fmla="*/ 997132 w 3024845"/>
                <a:gd name="connsiteY166" fmla="*/ 468162 h 1032158"/>
                <a:gd name="connsiteX167" fmla="*/ 997892 w 3024845"/>
                <a:gd name="connsiteY167" fmla="*/ 468162 h 1032158"/>
                <a:gd name="connsiteX168" fmla="*/ 1003212 w 3024845"/>
                <a:gd name="connsiteY168" fmla="*/ 468162 h 1032158"/>
                <a:gd name="connsiteX169" fmla="*/ 1003212 w 3024845"/>
                <a:gd name="connsiteY169" fmla="*/ 386014 h 1032158"/>
                <a:gd name="connsiteX170" fmla="*/ 1004986 w 3024845"/>
                <a:gd name="connsiteY170" fmla="*/ 386014 h 1032158"/>
                <a:gd name="connsiteX171" fmla="*/ 1017399 w 3024845"/>
                <a:gd name="connsiteY171" fmla="*/ 386014 h 1032158"/>
                <a:gd name="connsiteX172" fmla="*/ 1017399 w 3024845"/>
                <a:gd name="connsiteY172" fmla="*/ 384123 h 1032158"/>
                <a:gd name="connsiteX173" fmla="*/ 1017399 w 3024845"/>
                <a:gd name="connsiteY173" fmla="*/ 370882 h 1032158"/>
                <a:gd name="connsiteX174" fmla="*/ 1039693 w 3024845"/>
                <a:gd name="connsiteY174" fmla="*/ 370882 h 1032158"/>
                <a:gd name="connsiteX175" fmla="*/ 1039693 w 3024845"/>
                <a:gd name="connsiteY175" fmla="*/ 369801 h 1032158"/>
                <a:gd name="connsiteX176" fmla="*/ 1039693 w 3024845"/>
                <a:gd name="connsiteY176" fmla="*/ 362235 h 1032158"/>
                <a:gd name="connsiteX177" fmla="*/ 1041466 w 3024845"/>
                <a:gd name="connsiteY177" fmla="*/ 362235 h 1032158"/>
                <a:gd name="connsiteX178" fmla="*/ 1053880 w 3024845"/>
                <a:gd name="connsiteY178" fmla="*/ 362235 h 1032158"/>
                <a:gd name="connsiteX179" fmla="*/ 1053880 w 3024845"/>
                <a:gd name="connsiteY179" fmla="*/ 363316 h 1032158"/>
                <a:gd name="connsiteX180" fmla="*/ 1053880 w 3024845"/>
                <a:gd name="connsiteY180" fmla="*/ 370882 h 1032158"/>
                <a:gd name="connsiteX181" fmla="*/ 1054640 w 3024845"/>
                <a:gd name="connsiteY181" fmla="*/ 370882 h 1032158"/>
                <a:gd name="connsiteX182" fmla="*/ 1059960 w 3024845"/>
                <a:gd name="connsiteY182" fmla="*/ 370882 h 1032158"/>
                <a:gd name="connsiteX183" fmla="*/ 1070093 w 3024845"/>
                <a:gd name="connsiteY183" fmla="*/ 366558 h 1032158"/>
                <a:gd name="connsiteX184" fmla="*/ 1074146 w 3024845"/>
                <a:gd name="connsiteY184" fmla="*/ 369801 h 1032158"/>
                <a:gd name="connsiteX185" fmla="*/ 1074146 w 3024845"/>
                <a:gd name="connsiteY185" fmla="*/ 362235 h 1032158"/>
                <a:gd name="connsiteX186" fmla="*/ 1076426 w 3024845"/>
                <a:gd name="connsiteY186" fmla="*/ 362235 h 1032158"/>
                <a:gd name="connsiteX187" fmla="*/ 1092387 w 3024845"/>
                <a:gd name="connsiteY187" fmla="*/ 362235 h 1032158"/>
                <a:gd name="connsiteX188" fmla="*/ 1092387 w 3024845"/>
                <a:gd name="connsiteY188" fmla="*/ 363316 h 1032158"/>
                <a:gd name="connsiteX189" fmla="*/ 1092387 w 3024845"/>
                <a:gd name="connsiteY189" fmla="*/ 370882 h 1032158"/>
                <a:gd name="connsiteX190" fmla="*/ 1122787 w 3024845"/>
                <a:gd name="connsiteY190" fmla="*/ 370882 h 1032158"/>
                <a:gd name="connsiteX191" fmla="*/ 1122787 w 3024845"/>
                <a:gd name="connsiteY191" fmla="*/ 372503 h 1032158"/>
                <a:gd name="connsiteX192" fmla="*/ 1122787 w 3024845"/>
                <a:gd name="connsiteY192" fmla="*/ 383853 h 1032158"/>
                <a:gd name="connsiteX193" fmla="*/ 1149134 w 3024845"/>
                <a:gd name="connsiteY193" fmla="*/ 383853 h 1032158"/>
                <a:gd name="connsiteX194" fmla="*/ 1149134 w 3024845"/>
                <a:gd name="connsiteY194" fmla="*/ 414117 h 1032158"/>
                <a:gd name="connsiteX195" fmla="*/ 1149894 w 3024845"/>
                <a:gd name="connsiteY195" fmla="*/ 414117 h 1032158"/>
                <a:gd name="connsiteX196" fmla="*/ 1155214 w 3024845"/>
                <a:gd name="connsiteY196" fmla="*/ 414117 h 1032158"/>
                <a:gd name="connsiteX197" fmla="*/ 1155214 w 3024845"/>
                <a:gd name="connsiteY197" fmla="*/ 415198 h 1032158"/>
                <a:gd name="connsiteX198" fmla="*/ 1155214 w 3024845"/>
                <a:gd name="connsiteY198" fmla="*/ 422765 h 1032158"/>
                <a:gd name="connsiteX199" fmla="*/ 1159268 w 3024845"/>
                <a:gd name="connsiteY199" fmla="*/ 453029 h 1032158"/>
                <a:gd name="connsiteX200" fmla="*/ 1160028 w 3024845"/>
                <a:gd name="connsiteY200" fmla="*/ 453029 h 1032158"/>
                <a:gd name="connsiteX201" fmla="*/ 1165348 w 3024845"/>
                <a:gd name="connsiteY201" fmla="*/ 453029 h 1032158"/>
                <a:gd name="connsiteX202" fmla="*/ 1165348 w 3024845"/>
                <a:gd name="connsiteY202" fmla="*/ 453840 h 1032158"/>
                <a:gd name="connsiteX203" fmla="*/ 1165348 w 3024845"/>
                <a:gd name="connsiteY203" fmla="*/ 459515 h 1032158"/>
                <a:gd name="connsiteX204" fmla="*/ 1166361 w 3024845"/>
                <a:gd name="connsiteY204" fmla="*/ 459515 h 1032158"/>
                <a:gd name="connsiteX205" fmla="*/ 1173454 w 3024845"/>
                <a:gd name="connsiteY205" fmla="*/ 459515 h 1032158"/>
                <a:gd name="connsiteX206" fmla="*/ 1173454 w 3024845"/>
                <a:gd name="connsiteY206" fmla="*/ 489780 h 1032158"/>
                <a:gd name="connsiteX207" fmla="*/ 1175481 w 3024845"/>
                <a:gd name="connsiteY207" fmla="*/ 489780 h 1032158"/>
                <a:gd name="connsiteX208" fmla="*/ 1189668 w 3024845"/>
                <a:gd name="connsiteY208" fmla="*/ 489780 h 1032158"/>
                <a:gd name="connsiteX209" fmla="*/ 1189668 w 3024845"/>
                <a:gd name="connsiteY209" fmla="*/ 513559 h 1032158"/>
                <a:gd name="connsiteX210" fmla="*/ 1191695 w 3024845"/>
                <a:gd name="connsiteY210" fmla="*/ 515180 h 1032158"/>
                <a:gd name="connsiteX211" fmla="*/ 1191695 w 3024845"/>
                <a:gd name="connsiteY211" fmla="*/ 526530 h 1032158"/>
                <a:gd name="connsiteX212" fmla="*/ 1192455 w 3024845"/>
                <a:gd name="connsiteY212" fmla="*/ 526530 h 1032158"/>
                <a:gd name="connsiteX213" fmla="*/ 1197775 w 3024845"/>
                <a:gd name="connsiteY213" fmla="*/ 526530 h 1032158"/>
                <a:gd name="connsiteX214" fmla="*/ 1197775 w 3024845"/>
                <a:gd name="connsiteY214" fmla="*/ 550309 h 1032158"/>
                <a:gd name="connsiteX215" fmla="*/ 1199041 w 3024845"/>
                <a:gd name="connsiteY215" fmla="*/ 550309 h 1032158"/>
                <a:gd name="connsiteX216" fmla="*/ 1207908 w 3024845"/>
                <a:gd name="connsiteY216" fmla="*/ 550309 h 1032158"/>
                <a:gd name="connsiteX217" fmla="*/ 1209935 w 3024845"/>
                <a:gd name="connsiteY217" fmla="*/ 554363 h 1032158"/>
                <a:gd name="connsiteX218" fmla="*/ 1209935 w 3024845"/>
                <a:gd name="connsiteY218" fmla="*/ 567604 h 1032158"/>
                <a:gd name="connsiteX219" fmla="*/ 1211455 w 3024845"/>
                <a:gd name="connsiteY219" fmla="*/ 565712 h 1032158"/>
                <a:gd name="connsiteX220" fmla="*/ 1222095 w 3024845"/>
                <a:gd name="connsiteY220" fmla="*/ 552471 h 1032158"/>
                <a:gd name="connsiteX221" fmla="*/ 1250469 w 3024845"/>
                <a:gd name="connsiteY221" fmla="*/ 552471 h 1032158"/>
                <a:gd name="connsiteX222" fmla="*/ 1250469 w 3024845"/>
                <a:gd name="connsiteY222" fmla="*/ 638942 h 1032158"/>
                <a:gd name="connsiteX223" fmla="*/ 1251229 w 3024845"/>
                <a:gd name="connsiteY223" fmla="*/ 638942 h 1032158"/>
                <a:gd name="connsiteX224" fmla="*/ 1256549 w 3024845"/>
                <a:gd name="connsiteY224" fmla="*/ 638942 h 1032158"/>
                <a:gd name="connsiteX225" fmla="*/ 1257309 w 3024845"/>
                <a:gd name="connsiteY225" fmla="*/ 637591 h 1032158"/>
                <a:gd name="connsiteX226" fmla="*/ 1262629 w 3024845"/>
                <a:gd name="connsiteY226" fmla="*/ 628133 h 1032158"/>
                <a:gd name="connsiteX227" fmla="*/ 1262629 w 3024845"/>
                <a:gd name="connsiteY227" fmla="*/ 630025 h 1032158"/>
                <a:gd name="connsiteX228" fmla="*/ 1262629 w 3024845"/>
                <a:gd name="connsiteY228" fmla="*/ 643266 h 1032158"/>
                <a:gd name="connsiteX229" fmla="*/ 1266682 w 3024845"/>
                <a:gd name="connsiteY229" fmla="*/ 597869 h 1032158"/>
                <a:gd name="connsiteX230" fmla="*/ 1267442 w 3024845"/>
                <a:gd name="connsiteY230" fmla="*/ 597869 h 1032158"/>
                <a:gd name="connsiteX231" fmla="*/ 1272762 w 3024845"/>
                <a:gd name="connsiteY231" fmla="*/ 597869 h 1032158"/>
                <a:gd name="connsiteX232" fmla="*/ 1272762 w 3024845"/>
                <a:gd name="connsiteY232" fmla="*/ 533015 h 1032158"/>
                <a:gd name="connsiteX233" fmla="*/ 1273776 w 3024845"/>
                <a:gd name="connsiteY233" fmla="*/ 533015 h 1032158"/>
                <a:gd name="connsiteX234" fmla="*/ 1280869 w 3024845"/>
                <a:gd name="connsiteY234" fmla="*/ 533015 h 1032158"/>
                <a:gd name="connsiteX235" fmla="*/ 1293029 w 3024845"/>
                <a:gd name="connsiteY235" fmla="*/ 489780 h 1032158"/>
                <a:gd name="connsiteX236" fmla="*/ 1294296 w 3024845"/>
                <a:gd name="connsiteY236" fmla="*/ 489780 h 1032158"/>
                <a:gd name="connsiteX237" fmla="*/ 1303163 w 3024845"/>
                <a:gd name="connsiteY237" fmla="*/ 489780 h 1032158"/>
                <a:gd name="connsiteX238" fmla="*/ 1313296 w 3024845"/>
                <a:gd name="connsiteY238" fmla="*/ 533015 h 1032158"/>
                <a:gd name="connsiteX239" fmla="*/ 1314309 w 3024845"/>
                <a:gd name="connsiteY239" fmla="*/ 533015 h 1032158"/>
                <a:gd name="connsiteX240" fmla="*/ 1321403 w 3024845"/>
                <a:gd name="connsiteY240" fmla="*/ 533015 h 1032158"/>
                <a:gd name="connsiteX241" fmla="*/ 1321403 w 3024845"/>
                <a:gd name="connsiteY241" fmla="*/ 571927 h 1032158"/>
                <a:gd name="connsiteX242" fmla="*/ 1323176 w 3024845"/>
                <a:gd name="connsiteY242" fmla="*/ 571927 h 1032158"/>
                <a:gd name="connsiteX243" fmla="*/ 1335590 w 3024845"/>
                <a:gd name="connsiteY243" fmla="*/ 571927 h 1032158"/>
                <a:gd name="connsiteX244" fmla="*/ 1335590 w 3024845"/>
                <a:gd name="connsiteY244" fmla="*/ 574089 h 1032158"/>
                <a:gd name="connsiteX245" fmla="*/ 1335590 w 3024845"/>
                <a:gd name="connsiteY245" fmla="*/ 589221 h 1032158"/>
                <a:gd name="connsiteX246" fmla="*/ 1339643 w 3024845"/>
                <a:gd name="connsiteY246" fmla="*/ 587060 h 1032158"/>
                <a:gd name="connsiteX247" fmla="*/ 1339643 w 3024845"/>
                <a:gd name="connsiteY247" fmla="*/ 571927 h 1032158"/>
                <a:gd name="connsiteX248" fmla="*/ 1341163 w 3024845"/>
                <a:gd name="connsiteY248" fmla="*/ 571927 h 1032158"/>
                <a:gd name="connsiteX249" fmla="*/ 1351803 w 3024845"/>
                <a:gd name="connsiteY249" fmla="*/ 571927 h 1032158"/>
                <a:gd name="connsiteX250" fmla="*/ 1351803 w 3024845"/>
                <a:gd name="connsiteY250" fmla="*/ 573548 h 1032158"/>
                <a:gd name="connsiteX251" fmla="*/ 1351803 w 3024845"/>
                <a:gd name="connsiteY251" fmla="*/ 584898 h 1032158"/>
                <a:gd name="connsiteX252" fmla="*/ 1382204 w 3024845"/>
                <a:gd name="connsiteY252" fmla="*/ 584898 h 1032158"/>
                <a:gd name="connsiteX253" fmla="*/ 1382204 w 3024845"/>
                <a:gd name="connsiteY253" fmla="*/ 548148 h 1032158"/>
                <a:gd name="connsiteX254" fmla="*/ 1383470 w 3024845"/>
                <a:gd name="connsiteY254" fmla="*/ 548148 h 1032158"/>
                <a:gd name="connsiteX255" fmla="*/ 1392337 w 3024845"/>
                <a:gd name="connsiteY255" fmla="*/ 548148 h 1032158"/>
                <a:gd name="connsiteX256" fmla="*/ 1392337 w 3024845"/>
                <a:gd name="connsiteY256" fmla="*/ 569765 h 1032158"/>
                <a:gd name="connsiteX257" fmla="*/ 1394364 w 3024845"/>
                <a:gd name="connsiteY257" fmla="*/ 537339 h 1032158"/>
                <a:gd name="connsiteX258" fmla="*/ 1416657 w 3024845"/>
                <a:gd name="connsiteY258" fmla="*/ 537339 h 1032158"/>
                <a:gd name="connsiteX259" fmla="*/ 1416657 w 3024845"/>
                <a:gd name="connsiteY259" fmla="*/ 535717 h 1032158"/>
                <a:gd name="connsiteX260" fmla="*/ 1416657 w 3024845"/>
                <a:gd name="connsiteY260" fmla="*/ 524368 h 1032158"/>
                <a:gd name="connsiteX261" fmla="*/ 1417417 w 3024845"/>
                <a:gd name="connsiteY261" fmla="*/ 524368 h 1032158"/>
                <a:gd name="connsiteX262" fmla="*/ 1422737 w 3024845"/>
                <a:gd name="connsiteY262" fmla="*/ 524368 h 1032158"/>
                <a:gd name="connsiteX263" fmla="*/ 1422737 w 3024845"/>
                <a:gd name="connsiteY263" fmla="*/ 522477 h 1032158"/>
                <a:gd name="connsiteX264" fmla="*/ 1422737 w 3024845"/>
                <a:gd name="connsiteY264" fmla="*/ 509236 h 1032158"/>
                <a:gd name="connsiteX265" fmla="*/ 1426791 w 3024845"/>
                <a:gd name="connsiteY265" fmla="*/ 515721 h 1032158"/>
                <a:gd name="connsiteX266" fmla="*/ 1429071 w 3024845"/>
                <a:gd name="connsiteY266" fmla="*/ 515721 h 1032158"/>
                <a:gd name="connsiteX267" fmla="*/ 1445031 w 3024845"/>
                <a:gd name="connsiteY267" fmla="*/ 515721 h 1032158"/>
                <a:gd name="connsiteX268" fmla="*/ 1445031 w 3024845"/>
                <a:gd name="connsiteY268" fmla="*/ 514910 h 1032158"/>
                <a:gd name="connsiteX269" fmla="*/ 1445031 w 3024845"/>
                <a:gd name="connsiteY269" fmla="*/ 509236 h 1032158"/>
                <a:gd name="connsiteX270" fmla="*/ 1445791 w 3024845"/>
                <a:gd name="connsiteY270" fmla="*/ 509236 h 1032158"/>
                <a:gd name="connsiteX271" fmla="*/ 1451111 w 3024845"/>
                <a:gd name="connsiteY271" fmla="*/ 509236 h 1032158"/>
                <a:gd name="connsiteX272" fmla="*/ 1451111 w 3024845"/>
                <a:gd name="connsiteY272" fmla="*/ 510587 h 1032158"/>
                <a:gd name="connsiteX273" fmla="*/ 1451111 w 3024845"/>
                <a:gd name="connsiteY273" fmla="*/ 520045 h 1032158"/>
                <a:gd name="connsiteX274" fmla="*/ 1489618 w 3024845"/>
                <a:gd name="connsiteY274" fmla="*/ 520045 h 1032158"/>
                <a:gd name="connsiteX275" fmla="*/ 1489618 w 3024845"/>
                <a:gd name="connsiteY275" fmla="*/ 658398 h 1032158"/>
                <a:gd name="connsiteX276" fmla="*/ 1491138 w 3024845"/>
                <a:gd name="connsiteY276" fmla="*/ 658398 h 1032158"/>
                <a:gd name="connsiteX277" fmla="*/ 1501778 w 3024845"/>
                <a:gd name="connsiteY277" fmla="*/ 658398 h 1032158"/>
                <a:gd name="connsiteX278" fmla="*/ 1501778 w 3024845"/>
                <a:gd name="connsiteY278" fmla="*/ 645428 h 1032158"/>
                <a:gd name="connsiteX279" fmla="*/ 1505832 w 3024845"/>
                <a:gd name="connsiteY279" fmla="*/ 645428 h 1032158"/>
                <a:gd name="connsiteX280" fmla="*/ 1505832 w 3024845"/>
                <a:gd name="connsiteY280" fmla="*/ 658398 h 1032158"/>
                <a:gd name="connsiteX281" fmla="*/ 1536232 w 3024845"/>
                <a:gd name="connsiteY281" fmla="*/ 658398 h 1032158"/>
                <a:gd name="connsiteX282" fmla="*/ 1536232 w 3024845"/>
                <a:gd name="connsiteY282" fmla="*/ 628133 h 1032158"/>
                <a:gd name="connsiteX283" fmla="*/ 1548392 w 3024845"/>
                <a:gd name="connsiteY283" fmla="*/ 628133 h 1032158"/>
                <a:gd name="connsiteX284" fmla="*/ 1560552 w 3024845"/>
                <a:gd name="connsiteY284" fmla="*/ 625972 h 1032158"/>
                <a:gd name="connsiteX285" fmla="*/ 1564606 w 3024845"/>
                <a:gd name="connsiteY285" fmla="*/ 628133 h 1032158"/>
                <a:gd name="connsiteX286" fmla="*/ 1574739 w 3024845"/>
                <a:gd name="connsiteY286" fmla="*/ 628133 h 1032158"/>
                <a:gd name="connsiteX287" fmla="*/ 1574739 w 3024845"/>
                <a:gd name="connsiteY287" fmla="*/ 658398 h 1032158"/>
                <a:gd name="connsiteX288" fmla="*/ 1582846 w 3024845"/>
                <a:gd name="connsiteY288" fmla="*/ 658398 h 1032158"/>
                <a:gd name="connsiteX289" fmla="*/ 1582846 w 3024845"/>
                <a:gd name="connsiteY289" fmla="*/ 675693 h 1032158"/>
                <a:gd name="connsiteX290" fmla="*/ 1592182 w 3024845"/>
                <a:gd name="connsiteY290" fmla="*/ 676598 h 1032158"/>
                <a:gd name="connsiteX291" fmla="*/ 1605140 w 3024845"/>
                <a:gd name="connsiteY291" fmla="*/ 676598 h 1032158"/>
                <a:gd name="connsiteX292" fmla="*/ 1605140 w 3024845"/>
                <a:gd name="connsiteY292" fmla="*/ 660560 h 1032158"/>
                <a:gd name="connsiteX293" fmla="*/ 1673096 w 3024845"/>
                <a:gd name="connsiteY293" fmla="*/ 660560 h 1032158"/>
                <a:gd name="connsiteX294" fmla="*/ 1673096 w 3024845"/>
                <a:gd name="connsiteY294" fmla="*/ 575307 h 1032158"/>
                <a:gd name="connsiteX295" fmla="*/ 1745104 w 3024845"/>
                <a:gd name="connsiteY295" fmla="*/ 575307 h 1032158"/>
                <a:gd name="connsiteX296" fmla="*/ 1745104 w 3024845"/>
                <a:gd name="connsiteY296" fmla="*/ 654075 h 1032158"/>
                <a:gd name="connsiteX297" fmla="*/ 1747008 w 3024845"/>
                <a:gd name="connsiteY297" fmla="*/ 654075 h 1032158"/>
                <a:gd name="connsiteX298" fmla="*/ 1748250 w 3024845"/>
                <a:gd name="connsiteY298" fmla="*/ 676598 h 1032158"/>
                <a:gd name="connsiteX299" fmla="*/ 1757926 w 3024845"/>
                <a:gd name="connsiteY299" fmla="*/ 676598 h 1032158"/>
                <a:gd name="connsiteX300" fmla="*/ 1759168 w 3024845"/>
                <a:gd name="connsiteY300" fmla="*/ 654075 h 1032158"/>
                <a:gd name="connsiteX301" fmla="*/ 1765248 w 3024845"/>
                <a:gd name="connsiteY301" fmla="*/ 654075 h 1032158"/>
                <a:gd name="connsiteX302" fmla="*/ 1766490 w 3024845"/>
                <a:gd name="connsiteY302" fmla="*/ 676598 h 1032158"/>
                <a:gd name="connsiteX303" fmla="*/ 1817112 w 3024845"/>
                <a:gd name="connsiteY303" fmla="*/ 676598 h 1032158"/>
                <a:gd name="connsiteX304" fmla="*/ 1817112 w 3024845"/>
                <a:gd name="connsiteY304" fmla="*/ 513570 h 1032158"/>
                <a:gd name="connsiteX305" fmla="*/ 2014439 w 3024845"/>
                <a:gd name="connsiteY305" fmla="*/ 513570 h 1032158"/>
                <a:gd name="connsiteX306" fmla="*/ 2014439 w 3024845"/>
                <a:gd name="connsiteY306" fmla="*/ 676598 h 1032158"/>
                <a:gd name="connsiteX307" fmla="*/ 2033136 w 3024845"/>
                <a:gd name="connsiteY307" fmla="*/ 676598 h 1032158"/>
                <a:gd name="connsiteX308" fmla="*/ 2033136 w 3024845"/>
                <a:gd name="connsiteY308" fmla="*/ 593905 h 1032158"/>
                <a:gd name="connsiteX309" fmla="*/ 2128256 w 3024845"/>
                <a:gd name="connsiteY309" fmla="*/ 593905 h 1032158"/>
                <a:gd name="connsiteX310" fmla="*/ 2146266 w 3024845"/>
                <a:gd name="connsiteY310" fmla="*/ 104983 h 1032158"/>
                <a:gd name="connsiteX311" fmla="*/ 2150320 w 3024845"/>
                <a:gd name="connsiteY311" fmla="*/ 33644 h 1032158"/>
                <a:gd name="connsiteX312" fmla="*/ 2180720 w 3024845"/>
                <a:gd name="connsiteY312" fmla="*/ 528692 h 1032158"/>
                <a:gd name="connsiteX313" fmla="*/ 2245574 w 3024845"/>
                <a:gd name="connsiteY313" fmla="*/ 528692 h 1032158"/>
                <a:gd name="connsiteX314" fmla="*/ 2245574 w 3024845"/>
                <a:gd name="connsiteY314" fmla="*/ 604354 h 1032158"/>
                <a:gd name="connsiteX315" fmla="*/ 2253681 w 3024845"/>
                <a:gd name="connsiteY315" fmla="*/ 604354 h 1032158"/>
                <a:gd name="connsiteX316" fmla="*/ 2255708 w 3024845"/>
                <a:gd name="connsiteY316" fmla="*/ 597869 h 1032158"/>
                <a:gd name="connsiteX317" fmla="*/ 2261788 w 3024845"/>
                <a:gd name="connsiteY317" fmla="*/ 597869 h 1032158"/>
                <a:gd name="connsiteX318" fmla="*/ 2263815 w 3024845"/>
                <a:gd name="connsiteY318" fmla="*/ 606516 h 1032158"/>
                <a:gd name="connsiteX319" fmla="*/ 2275975 w 3024845"/>
                <a:gd name="connsiteY319" fmla="*/ 606516 h 1032158"/>
                <a:gd name="connsiteX320" fmla="*/ 2275975 w 3024845"/>
                <a:gd name="connsiteY320" fmla="*/ 600030 h 1032158"/>
                <a:gd name="connsiteX321" fmla="*/ 2298268 w 3024845"/>
                <a:gd name="connsiteY321" fmla="*/ 600030 h 1032158"/>
                <a:gd name="connsiteX322" fmla="*/ 2298268 w 3024845"/>
                <a:gd name="connsiteY322" fmla="*/ 606516 h 1032158"/>
                <a:gd name="connsiteX323" fmla="*/ 2318535 w 3024845"/>
                <a:gd name="connsiteY323" fmla="*/ 606516 h 1032158"/>
                <a:gd name="connsiteX324" fmla="*/ 2318535 w 3024845"/>
                <a:gd name="connsiteY324" fmla="*/ 651913 h 1032158"/>
                <a:gd name="connsiteX325" fmla="*/ 2332722 w 3024845"/>
                <a:gd name="connsiteY325" fmla="*/ 651913 h 1032158"/>
                <a:gd name="connsiteX326" fmla="*/ 2332722 w 3024845"/>
                <a:gd name="connsiteY326" fmla="*/ 638942 h 1032158"/>
                <a:gd name="connsiteX327" fmla="*/ 2348936 w 3024845"/>
                <a:gd name="connsiteY327" fmla="*/ 638942 h 1032158"/>
                <a:gd name="connsiteX328" fmla="*/ 2348936 w 3024845"/>
                <a:gd name="connsiteY328" fmla="*/ 459515 h 1032158"/>
                <a:gd name="connsiteX329" fmla="*/ 2355016 w 3024845"/>
                <a:gd name="connsiteY329" fmla="*/ 453029 h 1032158"/>
                <a:gd name="connsiteX330" fmla="*/ 2427977 w 3024845"/>
                <a:gd name="connsiteY330" fmla="*/ 453029 h 1032158"/>
                <a:gd name="connsiteX331" fmla="*/ 2427977 w 3024845"/>
                <a:gd name="connsiteY331" fmla="*/ 461677 h 1032158"/>
                <a:gd name="connsiteX332" fmla="*/ 2438110 w 3024845"/>
                <a:gd name="connsiteY332" fmla="*/ 461677 h 1032158"/>
                <a:gd name="connsiteX333" fmla="*/ 2438110 w 3024845"/>
                <a:gd name="connsiteY333" fmla="*/ 576251 h 1032158"/>
                <a:gd name="connsiteX334" fmla="*/ 2460404 w 3024845"/>
                <a:gd name="connsiteY334" fmla="*/ 576251 h 1032158"/>
                <a:gd name="connsiteX335" fmla="*/ 2460404 w 3024845"/>
                <a:gd name="connsiteY335" fmla="*/ 509236 h 1032158"/>
                <a:gd name="connsiteX336" fmla="*/ 2486751 w 3024845"/>
                <a:gd name="connsiteY336" fmla="*/ 509236 h 1032158"/>
                <a:gd name="connsiteX337" fmla="*/ 2490804 w 3024845"/>
                <a:gd name="connsiteY337" fmla="*/ 504912 h 1032158"/>
                <a:gd name="connsiteX338" fmla="*/ 2498911 w 3024845"/>
                <a:gd name="connsiteY338" fmla="*/ 504912 h 1032158"/>
                <a:gd name="connsiteX339" fmla="*/ 2502964 w 3024845"/>
                <a:gd name="connsiteY339" fmla="*/ 509236 h 1032158"/>
                <a:gd name="connsiteX340" fmla="*/ 2525258 w 3024845"/>
                <a:gd name="connsiteY340" fmla="*/ 509236 h 1032158"/>
                <a:gd name="connsiteX341" fmla="*/ 2525258 w 3024845"/>
                <a:gd name="connsiteY341" fmla="*/ 392500 h 1032158"/>
                <a:gd name="connsiteX342" fmla="*/ 2582005 w 3024845"/>
                <a:gd name="connsiteY342" fmla="*/ 381691 h 1032158"/>
                <a:gd name="connsiteX343" fmla="*/ 2582005 w 3024845"/>
                <a:gd name="connsiteY343" fmla="*/ 382772 h 1032158"/>
                <a:gd name="connsiteX344" fmla="*/ 2582005 w 3024845"/>
                <a:gd name="connsiteY344" fmla="*/ 390338 h 1032158"/>
                <a:gd name="connsiteX345" fmla="*/ 2608352 w 3024845"/>
                <a:gd name="connsiteY345" fmla="*/ 390338 h 1032158"/>
                <a:gd name="connsiteX346" fmla="*/ 2608352 w 3024845"/>
                <a:gd name="connsiteY346" fmla="*/ 645428 h 1032158"/>
                <a:gd name="connsiteX347" fmla="*/ 2630646 w 3024845"/>
                <a:gd name="connsiteY347" fmla="*/ 645428 h 1032158"/>
                <a:gd name="connsiteX348" fmla="*/ 2630646 w 3024845"/>
                <a:gd name="connsiteY348" fmla="*/ 641104 h 1032158"/>
                <a:gd name="connsiteX349" fmla="*/ 2642806 w 3024845"/>
                <a:gd name="connsiteY349" fmla="*/ 641104 h 1032158"/>
                <a:gd name="connsiteX350" fmla="*/ 2642806 w 3024845"/>
                <a:gd name="connsiteY350" fmla="*/ 645428 h 1032158"/>
                <a:gd name="connsiteX351" fmla="*/ 2667126 w 3024845"/>
                <a:gd name="connsiteY351" fmla="*/ 645428 h 1032158"/>
                <a:gd name="connsiteX352" fmla="*/ 2667126 w 3024845"/>
                <a:gd name="connsiteY352" fmla="*/ 632457 h 1032158"/>
                <a:gd name="connsiteX353" fmla="*/ 2695500 w 3024845"/>
                <a:gd name="connsiteY353" fmla="*/ 632457 h 1032158"/>
                <a:gd name="connsiteX354" fmla="*/ 2707660 w 3024845"/>
                <a:gd name="connsiteY354" fmla="*/ 628133 h 1032158"/>
                <a:gd name="connsiteX355" fmla="*/ 2727927 w 3024845"/>
                <a:gd name="connsiteY355" fmla="*/ 632457 h 1032158"/>
                <a:gd name="connsiteX356" fmla="*/ 2727927 w 3024845"/>
                <a:gd name="connsiteY356" fmla="*/ 615163 h 1032158"/>
                <a:gd name="connsiteX357" fmla="*/ 2736034 w 3024845"/>
                <a:gd name="connsiteY357" fmla="*/ 615163 h 1032158"/>
                <a:gd name="connsiteX358" fmla="*/ 2736034 w 3024845"/>
                <a:gd name="connsiteY358" fmla="*/ 602192 h 1032158"/>
                <a:gd name="connsiteX359" fmla="*/ 2792781 w 3024845"/>
                <a:gd name="connsiteY359" fmla="*/ 602192 h 1032158"/>
                <a:gd name="connsiteX360" fmla="*/ 2792781 w 3024845"/>
                <a:gd name="connsiteY360" fmla="*/ 571927 h 1032158"/>
                <a:gd name="connsiteX361" fmla="*/ 2811021 w 3024845"/>
                <a:gd name="connsiteY361" fmla="*/ 571927 h 1032158"/>
                <a:gd name="connsiteX362" fmla="*/ 2811021 w 3024845"/>
                <a:gd name="connsiteY362" fmla="*/ 565442 h 1032158"/>
                <a:gd name="connsiteX363" fmla="*/ 2823181 w 3024845"/>
                <a:gd name="connsiteY363" fmla="*/ 565442 h 1032158"/>
                <a:gd name="connsiteX364" fmla="*/ 2823181 w 3024845"/>
                <a:gd name="connsiteY364" fmla="*/ 571927 h 1032158"/>
                <a:gd name="connsiteX365" fmla="*/ 2839395 w 3024845"/>
                <a:gd name="connsiteY365" fmla="*/ 571927 h 1032158"/>
                <a:gd name="connsiteX366" fmla="*/ 2839395 w 3024845"/>
                <a:gd name="connsiteY366" fmla="*/ 621648 h 1032158"/>
                <a:gd name="connsiteX367" fmla="*/ 2871822 w 3024845"/>
                <a:gd name="connsiteY367" fmla="*/ 621648 h 1032158"/>
                <a:gd name="connsiteX368" fmla="*/ 2871822 w 3024845"/>
                <a:gd name="connsiteY368" fmla="*/ 595707 h 1032158"/>
                <a:gd name="connsiteX369" fmla="*/ 2910329 w 3024845"/>
                <a:gd name="connsiteY369" fmla="*/ 595707 h 1032158"/>
                <a:gd name="connsiteX370" fmla="*/ 2910329 w 3024845"/>
                <a:gd name="connsiteY370" fmla="*/ 565442 h 1032158"/>
                <a:gd name="connsiteX371" fmla="*/ 2958970 w 3024845"/>
                <a:gd name="connsiteY371" fmla="*/ 565442 h 1032158"/>
                <a:gd name="connsiteX372" fmla="*/ 2958970 w 3024845"/>
                <a:gd name="connsiteY372" fmla="*/ 676598 h 1032158"/>
                <a:gd name="connsiteX373" fmla="*/ 2958970 w 3024845"/>
                <a:gd name="connsiteY373" fmla="*/ 690377 h 1032158"/>
                <a:gd name="connsiteX374" fmla="*/ 3024845 w 3024845"/>
                <a:gd name="connsiteY374" fmla="*/ 690377 h 1032158"/>
                <a:gd name="connsiteX375" fmla="*/ 3024845 w 3024845"/>
                <a:gd name="connsiteY375" fmla="*/ 1032158 h 1032158"/>
                <a:gd name="connsiteX376" fmla="*/ 2054 w 3024845"/>
                <a:gd name="connsiteY376" fmla="*/ 1029825 h 1032158"/>
                <a:gd name="connsiteX377" fmla="*/ 0 w 3024845"/>
                <a:gd name="connsiteY377" fmla="*/ 595707 h 1032158"/>
                <a:gd name="connsiteX378" fmla="*/ 20267 w 3024845"/>
                <a:gd name="connsiteY378" fmla="*/ 595707 h 1032158"/>
                <a:gd name="connsiteX379" fmla="*/ 20774 w 3024845"/>
                <a:gd name="connsiteY379" fmla="*/ 594626 h 1032158"/>
                <a:gd name="connsiteX380" fmla="*/ 24320 w 3024845"/>
                <a:gd name="connsiteY380" fmla="*/ 587060 h 1032158"/>
                <a:gd name="connsiteX381" fmla="*/ 26094 w 3024845"/>
                <a:gd name="connsiteY381" fmla="*/ 587330 h 1032158"/>
                <a:gd name="connsiteX382" fmla="*/ 38507 w 3024845"/>
                <a:gd name="connsiteY382" fmla="*/ 589221 h 1032158"/>
                <a:gd name="connsiteX383" fmla="*/ 39014 w 3024845"/>
                <a:gd name="connsiteY383" fmla="*/ 590573 h 1032158"/>
                <a:gd name="connsiteX384" fmla="*/ 42560 w 3024845"/>
                <a:gd name="connsiteY384" fmla="*/ 600030 h 1032158"/>
                <a:gd name="connsiteX385" fmla="*/ 68907 w 3024845"/>
                <a:gd name="connsiteY385" fmla="*/ 602192 h 1032158"/>
                <a:gd name="connsiteX386" fmla="*/ 68907 w 3024845"/>
                <a:gd name="connsiteY386" fmla="*/ 478971 h 1032158"/>
                <a:gd name="connsiteX387" fmla="*/ 70934 w 3024845"/>
                <a:gd name="connsiteY387" fmla="*/ 478971 h 1032158"/>
                <a:gd name="connsiteX388" fmla="*/ 85121 w 3024845"/>
                <a:gd name="connsiteY388" fmla="*/ 478971 h 1032158"/>
                <a:gd name="connsiteX389" fmla="*/ 85121 w 3024845"/>
                <a:gd name="connsiteY389" fmla="*/ 342779 h 1032158"/>
                <a:gd name="connsiteX390" fmla="*/ 86894 w 3024845"/>
                <a:gd name="connsiteY390" fmla="*/ 342779 h 1032158"/>
                <a:gd name="connsiteX391" fmla="*/ 99308 w 3024845"/>
                <a:gd name="connsiteY391" fmla="*/ 342779 h 1032158"/>
                <a:gd name="connsiteX392" fmla="*/ 99308 w 3024845"/>
                <a:gd name="connsiteY392" fmla="*/ 228205 h 1032158"/>
                <a:gd name="connsiteX393" fmla="*/ 103361 w 3024845"/>
                <a:gd name="connsiteY393" fmla="*/ 200101 h 1032158"/>
                <a:gd name="connsiteX394" fmla="*/ 105388 w 3024845"/>
                <a:gd name="connsiteY394" fmla="*/ 200101 h 1032158"/>
                <a:gd name="connsiteX395" fmla="*/ 119575 w 3024845"/>
                <a:gd name="connsiteY395" fmla="*/ 200101 h 1032158"/>
                <a:gd name="connsiteX0" fmla="*/ 119575 w 3024845"/>
                <a:gd name="connsiteY0" fmla="*/ 95357 h 927414"/>
                <a:gd name="connsiteX1" fmla="*/ 200642 w 3024845"/>
                <a:gd name="connsiteY1" fmla="*/ 93196 h 927414"/>
                <a:gd name="connsiteX2" fmla="*/ 202669 w 3024845"/>
                <a:gd name="connsiteY2" fmla="*/ 93196 h 927414"/>
                <a:gd name="connsiteX3" fmla="*/ 216856 w 3024845"/>
                <a:gd name="connsiteY3" fmla="*/ 93196 h 927414"/>
                <a:gd name="connsiteX4" fmla="*/ 216856 w 3024845"/>
                <a:gd name="connsiteY4" fmla="*/ 116975 h 927414"/>
                <a:gd name="connsiteX5" fmla="*/ 217363 w 3024845"/>
                <a:gd name="connsiteY5" fmla="*/ 117786 h 927414"/>
                <a:gd name="connsiteX6" fmla="*/ 220909 w 3024845"/>
                <a:gd name="connsiteY6" fmla="*/ 123461 h 927414"/>
                <a:gd name="connsiteX7" fmla="*/ 220909 w 3024845"/>
                <a:gd name="connsiteY7" fmla="*/ 238035 h 927414"/>
                <a:gd name="connsiteX8" fmla="*/ 223189 w 3024845"/>
                <a:gd name="connsiteY8" fmla="*/ 238035 h 927414"/>
                <a:gd name="connsiteX9" fmla="*/ 239150 w 3024845"/>
                <a:gd name="connsiteY9" fmla="*/ 238035 h 927414"/>
                <a:gd name="connsiteX10" fmla="*/ 239150 w 3024845"/>
                <a:gd name="connsiteY10" fmla="*/ 378550 h 927414"/>
                <a:gd name="connsiteX11" fmla="*/ 240670 w 3024845"/>
                <a:gd name="connsiteY11" fmla="*/ 378280 h 927414"/>
                <a:gd name="connsiteX12" fmla="*/ 251310 w 3024845"/>
                <a:gd name="connsiteY12" fmla="*/ 376389 h 927414"/>
                <a:gd name="connsiteX13" fmla="*/ 249283 w 3024845"/>
                <a:gd name="connsiteY13" fmla="*/ 465021 h 927414"/>
                <a:gd name="connsiteX14" fmla="*/ 250803 w 3024845"/>
                <a:gd name="connsiteY14" fmla="*/ 465292 h 927414"/>
                <a:gd name="connsiteX15" fmla="*/ 261443 w 3024845"/>
                <a:gd name="connsiteY15" fmla="*/ 467183 h 927414"/>
                <a:gd name="connsiteX16" fmla="*/ 261696 w 3024845"/>
                <a:gd name="connsiteY16" fmla="*/ 467994 h 927414"/>
                <a:gd name="connsiteX17" fmla="*/ 263470 w 3024845"/>
                <a:gd name="connsiteY17" fmla="*/ 473669 h 927414"/>
                <a:gd name="connsiteX18" fmla="*/ 264230 w 3024845"/>
                <a:gd name="connsiteY18" fmla="*/ 471237 h 927414"/>
                <a:gd name="connsiteX19" fmla="*/ 269550 w 3024845"/>
                <a:gd name="connsiteY19" fmla="*/ 454213 h 927414"/>
                <a:gd name="connsiteX20" fmla="*/ 271323 w 3024845"/>
                <a:gd name="connsiteY20" fmla="*/ 454213 h 927414"/>
                <a:gd name="connsiteX21" fmla="*/ 283737 w 3024845"/>
                <a:gd name="connsiteY21" fmla="*/ 454213 h 927414"/>
                <a:gd name="connsiteX22" fmla="*/ 283737 w 3024845"/>
                <a:gd name="connsiteY22" fmla="*/ 486639 h 927414"/>
                <a:gd name="connsiteX23" fmla="*/ 284750 w 3024845"/>
                <a:gd name="connsiteY23" fmla="*/ 487180 h 927414"/>
                <a:gd name="connsiteX24" fmla="*/ 291844 w 3024845"/>
                <a:gd name="connsiteY24" fmla="*/ 490963 h 927414"/>
                <a:gd name="connsiteX25" fmla="*/ 291844 w 3024845"/>
                <a:gd name="connsiteY25" fmla="*/ 492314 h 927414"/>
                <a:gd name="connsiteX26" fmla="*/ 291844 w 3024845"/>
                <a:gd name="connsiteY26" fmla="*/ 501772 h 927414"/>
                <a:gd name="connsiteX27" fmla="*/ 336431 w 3024845"/>
                <a:gd name="connsiteY27" fmla="*/ 501772 h 927414"/>
                <a:gd name="connsiteX28" fmla="*/ 336431 w 3024845"/>
                <a:gd name="connsiteY28" fmla="*/ 502853 h 927414"/>
                <a:gd name="connsiteX29" fmla="*/ 336431 w 3024845"/>
                <a:gd name="connsiteY29" fmla="*/ 510419 h 927414"/>
                <a:gd name="connsiteX30" fmla="*/ 338457 w 3024845"/>
                <a:gd name="connsiteY30" fmla="*/ 510419 h 927414"/>
                <a:gd name="connsiteX31" fmla="*/ 352644 w 3024845"/>
                <a:gd name="connsiteY31" fmla="*/ 510419 h 927414"/>
                <a:gd name="connsiteX32" fmla="*/ 352644 w 3024845"/>
                <a:gd name="connsiteY32" fmla="*/ 480154 h 927414"/>
                <a:gd name="connsiteX33" fmla="*/ 397231 w 3024845"/>
                <a:gd name="connsiteY33" fmla="*/ 480154 h 927414"/>
                <a:gd name="connsiteX34" fmla="*/ 397231 w 3024845"/>
                <a:gd name="connsiteY34" fmla="*/ 478803 h 927414"/>
                <a:gd name="connsiteX35" fmla="*/ 397231 w 3024845"/>
                <a:gd name="connsiteY35" fmla="*/ 469345 h 927414"/>
                <a:gd name="connsiteX36" fmla="*/ 398245 w 3024845"/>
                <a:gd name="connsiteY36" fmla="*/ 469345 h 927414"/>
                <a:gd name="connsiteX37" fmla="*/ 405338 w 3024845"/>
                <a:gd name="connsiteY37" fmla="*/ 469345 h 927414"/>
                <a:gd name="connsiteX38" fmla="*/ 405338 w 3024845"/>
                <a:gd name="connsiteY38" fmla="*/ 467454 h 927414"/>
                <a:gd name="connsiteX39" fmla="*/ 405338 w 3024845"/>
                <a:gd name="connsiteY39" fmla="*/ 454213 h 927414"/>
                <a:gd name="connsiteX40" fmla="*/ 406098 w 3024845"/>
                <a:gd name="connsiteY40" fmla="*/ 454213 h 927414"/>
                <a:gd name="connsiteX41" fmla="*/ 411418 w 3024845"/>
                <a:gd name="connsiteY41" fmla="*/ 454213 h 927414"/>
                <a:gd name="connsiteX42" fmla="*/ 411418 w 3024845"/>
                <a:gd name="connsiteY42" fmla="*/ 453132 h 927414"/>
                <a:gd name="connsiteX43" fmla="*/ 411418 w 3024845"/>
                <a:gd name="connsiteY43" fmla="*/ 445565 h 927414"/>
                <a:gd name="connsiteX44" fmla="*/ 413445 w 3024845"/>
                <a:gd name="connsiteY44" fmla="*/ 445565 h 927414"/>
                <a:gd name="connsiteX45" fmla="*/ 427632 w 3024845"/>
                <a:gd name="connsiteY45" fmla="*/ 445565 h 927414"/>
                <a:gd name="connsiteX46" fmla="*/ 427632 w 3024845"/>
                <a:gd name="connsiteY46" fmla="*/ 446646 h 927414"/>
                <a:gd name="connsiteX47" fmla="*/ 427632 w 3024845"/>
                <a:gd name="connsiteY47" fmla="*/ 454213 h 927414"/>
                <a:gd name="connsiteX48" fmla="*/ 449925 w 3024845"/>
                <a:gd name="connsiteY48" fmla="*/ 454213 h 927414"/>
                <a:gd name="connsiteX49" fmla="*/ 449925 w 3024845"/>
                <a:gd name="connsiteY49" fmla="*/ 452321 h 927414"/>
                <a:gd name="connsiteX50" fmla="*/ 449925 w 3024845"/>
                <a:gd name="connsiteY50" fmla="*/ 439080 h 927414"/>
                <a:gd name="connsiteX51" fmla="*/ 451699 w 3024845"/>
                <a:gd name="connsiteY51" fmla="*/ 439080 h 927414"/>
                <a:gd name="connsiteX52" fmla="*/ 464112 w 3024845"/>
                <a:gd name="connsiteY52" fmla="*/ 439080 h 927414"/>
                <a:gd name="connsiteX53" fmla="*/ 464112 w 3024845"/>
                <a:gd name="connsiteY53" fmla="*/ 462860 h 927414"/>
                <a:gd name="connsiteX54" fmla="*/ 465126 w 3024845"/>
                <a:gd name="connsiteY54" fmla="*/ 462860 h 927414"/>
                <a:gd name="connsiteX55" fmla="*/ 472219 w 3024845"/>
                <a:gd name="connsiteY55" fmla="*/ 462860 h 927414"/>
                <a:gd name="connsiteX56" fmla="*/ 472219 w 3024845"/>
                <a:gd name="connsiteY56" fmla="*/ 461779 h 927414"/>
                <a:gd name="connsiteX57" fmla="*/ 472219 w 3024845"/>
                <a:gd name="connsiteY57" fmla="*/ 454213 h 927414"/>
                <a:gd name="connsiteX58" fmla="*/ 473992 w 3024845"/>
                <a:gd name="connsiteY58" fmla="*/ 454213 h 927414"/>
                <a:gd name="connsiteX59" fmla="*/ 486406 w 3024845"/>
                <a:gd name="connsiteY59" fmla="*/ 454213 h 927414"/>
                <a:gd name="connsiteX60" fmla="*/ 486406 w 3024845"/>
                <a:gd name="connsiteY60" fmla="*/ 480154 h 927414"/>
                <a:gd name="connsiteX61" fmla="*/ 488433 w 3024845"/>
                <a:gd name="connsiteY61" fmla="*/ 480154 h 927414"/>
                <a:gd name="connsiteX62" fmla="*/ 502619 w 3024845"/>
                <a:gd name="connsiteY62" fmla="*/ 480154 h 927414"/>
                <a:gd name="connsiteX63" fmla="*/ 502619 w 3024845"/>
                <a:gd name="connsiteY63" fmla="*/ 481775 h 927414"/>
                <a:gd name="connsiteX64" fmla="*/ 502619 w 3024845"/>
                <a:gd name="connsiteY64" fmla="*/ 493125 h 927414"/>
                <a:gd name="connsiteX65" fmla="*/ 503379 w 3024845"/>
                <a:gd name="connsiteY65" fmla="*/ 493125 h 927414"/>
                <a:gd name="connsiteX66" fmla="*/ 508700 w 3024845"/>
                <a:gd name="connsiteY66" fmla="*/ 493125 h 927414"/>
                <a:gd name="connsiteX67" fmla="*/ 508700 w 3024845"/>
                <a:gd name="connsiteY67" fmla="*/ 492314 h 927414"/>
                <a:gd name="connsiteX68" fmla="*/ 508700 w 3024845"/>
                <a:gd name="connsiteY68" fmla="*/ 486639 h 927414"/>
                <a:gd name="connsiteX69" fmla="*/ 539100 w 3024845"/>
                <a:gd name="connsiteY69" fmla="*/ 486639 h 927414"/>
                <a:gd name="connsiteX70" fmla="*/ 539100 w 3024845"/>
                <a:gd name="connsiteY70" fmla="*/ 510419 h 927414"/>
                <a:gd name="connsiteX71" fmla="*/ 540113 w 3024845"/>
                <a:gd name="connsiteY71" fmla="*/ 510419 h 927414"/>
                <a:gd name="connsiteX72" fmla="*/ 547207 w 3024845"/>
                <a:gd name="connsiteY72" fmla="*/ 510419 h 927414"/>
                <a:gd name="connsiteX73" fmla="*/ 547207 w 3024845"/>
                <a:gd name="connsiteY73" fmla="*/ 511500 h 927414"/>
                <a:gd name="connsiteX74" fmla="*/ 547207 w 3024845"/>
                <a:gd name="connsiteY74" fmla="*/ 519066 h 927414"/>
                <a:gd name="connsiteX75" fmla="*/ 547967 w 3024845"/>
                <a:gd name="connsiteY75" fmla="*/ 519066 h 927414"/>
                <a:gd name="connsiteX76" fmla="*/ 553287 w 3024845"/>
                <a:gd name="connsiteY76" fmla="*/ 519066 h 927414"/>
                <a:gd name="connsiteX77" fmla="*/ 553287 w 3024845"/>
                <a:gd name="connsiteY77" fmla="*/ 516904 h 927414"/>
                <a:gd name="connsiteX78" fmla="*/ 553287 w 3024845"/>
                <a:gd name="connsiteY78" fmla="*/ 501772 h 927414"/>
                <a:gd name="connsiteX79" fmla="*/ 554300 w 3024845"/>
                <a:gd name="connsiteY79" fmla="*/ 501772 h 927414"/>
                <a:gd name="connsiteX80" fmla="*/ 561394 w 3024845"/>
                <a:gd name="connsiteY80" fmla="*/ 501772 h 927414"/>
                <a:gd name="connsiteX81" fmla="*/ 561394 w 3024845"/>
                <a:gd name="connsiteY81" fmla="*/ 502853 h 927414"/>
                <a:gd name="connsiteX82" fmla="*/ 561394 w 3024845"/>
                <a:gd name="connsiteY82" fmla="*/ 510419 h 927414"/>
                <a:gd name="connsiteX83" fmla="*/ 566714 w 3024845"/>
                <a:gd name="connsiteY83" fmla="*/ 508426 h 927414"/>
                <a:gd name="connsiteX84" fmla="*/ 567474 w 3024845"/>
                <a:gd name="connsiteY84" fmla="*/ 507446 h 927414"/>
                <a:gd name="connsiteX85" fmla="*/ 567474 w 3024845"/>
                <a:gd name="connsiteY85" fmla="*/ 501772 h 927414"/>
                <a:gd name="connsiteX86" fmla="*/ 605981 w 3024845"/>
                <a:gd name="connsiteY86" fmla="*/ 501772 h 927414"/>
                <a:gd name="connsiteX87" fmla="*/ 605981 w 3024845"/>
                <a:gd name="connsiteY87" fmla="*/ 525551 h 927414"/>
                <a:gd name="connsiteX88" fmla="*/ 608007 w 3024845"/>
                <a:gd name="connsiteY88" fmla="*/ 525551 h 927414"/>
                <a:gd name="connsiteX89" fmla="*/ 622194 w 3024845"/>
                <a:gd name="connsiteY89" fmla="*/ 525551 h 927414"/>
                <a:gd name="connsiteX90" fmla="*/ 622194 w 3024845"/>
                <a:gd name="connsiteY90" fmla="*/ 526632 h 927414"/>
                <a:gd name="connsiteX91" fmla="*/ 622194 w 3024845"/>
                <a:gd name="connsiteY91" fmla="*/ 534198 h 927414"/>
                <a:gd name="connsiteX92" fmla="*/ 623968 w 3024845"/>
                <a:gd name="connsiteY92" fmla="*/ 534198 h 927414"/>
                <a:gd name="connsiteX93" fmla="*/ 636381 w 3024845"/>
                <a:gd name="connsiteY93" fmla="*/ 534198 h 927414"/>
                <a:gd name="connsiteX94" fmla="*/ 636381 w 3024845"/>
                <a:gd name="connsiteY94" fmla="*/ 510419 h 927414"/>
                <a:gd name="connsiteX95" fmla="*/ 637394 w 3024845"/>
                <a:gd name="connsiteY95" fmla="*/ 510419 h 927414"/>
                <a:gd name="connsiteX96" fmla="*/ 644488 w 3024845"/>
                <a:gd name="connsiteY96" fmla="*/ 510419 h 927414"/>
                <a:gd name="connsiteX97" fmla="*/ 644488 w 3024845"/>
                <a:gd name="connsiteY97" fmla="*/ 477992 h 927414"/>
                <a:gd name="connsiteX98" fmla="*/ 645501 w 3024845"/>
                <a:gd name="connsiteY98" fmla="*/ 477992 h 927414"/>
                <a:gd name="connsiteX99" fmla="*/ 652595 w 3024845"/>
                <a:gd name="connsiteY99" fmla="*/ 477992 h 927414"/>
                <a:gd name="connsiteX100" fmla="*/ 652595 w 3024845"/>
                <a:gd name="connsiteY100" fmla="*/ 476101 h 927414"/>
                <a:gd name="connsiteX101" fmla="*/ 652595 w 3024845"/>
                <a:gd name="connsiteY101" fmla="*/ 462860 h 927414"/>
                <a:gd name="connsiteX102" fmla="*/ 651328 w 3024845"/>
                <a:gd name="connsiteY102" fmla="*/ 461238 h 927414"/>
                <a:gd name="connsiteX103" fmla="*/ 656648 w 3024845"/>
                <a:gd name="connsiteY103" fmla="*/ 449889 h 927414"/>
                <a:gd name="connsiteX104" fmla="*/ 664755 w 3024845"/>
                <a:gd name="connsiteY104" fmla="*/ 477992 h 927414"/>
                <a:gd name="connsiteX105" fmla="*/ 665515 w 3024845"/>
                <a:gd name="connsiteY105" fmla="*/ 477992 h 927414"/>
                <a:gd name="connsiteX106" fmla="*/ 670835 w 3024845"/>
                <a:gd name="connsiteY106" fmla="*/ 477992 h 927414"/>
                <a:gd name="connsiteX107" fmla="*/ 670835 w 3024845"/>
                <a:gd name="connsiteY107" fmla="*/ 372065 h 927414"/>
                <a:gd name="connsiteX108" fmla="*/ 672355 w 3024845"/>
                <a:gd name="connsiteY108" fmla="*/ 372065 h 927414"/>
                <a:gd name="connsiteX109" fmla="*/ 682995 w 3024845"/>
                <a:gd name="connsiteY109" fmla="*/ 372065 h 927414"/>
                <a:gd name="connsiteX110" fmla="*/ 682995 w 3024845"/>
                <a:gd name="connsiteY110" fmla="*/ 324506 h 927414"/>
                <a:gd name="connsiteX111" fmla="*/ 709342 w 3024845"/>
                <a:gd name="connsiteY111" fmla="*/ 324506 h 927414"/>
                <a:gd name="connsiteX112" fmla="*/ 709342 w 3024845"/>
                <a:gd name="connsiteY112" fmla="*/ 302888 h 927414"/>
                <a:gd name="connsiteX113" fmla="*/ 743796 w 3024845"/>
                <a:gd name="connsiteY113" fmla="*/ 302888 h 927414"/>
                <a:gd name="connsiteX114" fmla="*/ 743796 w 3024845"/>
                <a:gd name="connsiteY114" fmla="*/ 305320 h 927414"/>
                <a:gd name="connsiteX115" fmla="*/ 743796 w 3024845"/>
                <a:gd name="connsiteY115" fmla="*/ 322344 h 927414"/>
                <a:gd name="connsiteX116" fmla="*/ 746076 w 3024845"/>
                <a:gd name="connsiteY116" fmla="*/ 322344 h 927414"/>
                <a:gd name="connsiteX117" fmla="*/ 762036 w 3024845"/>
                <a:gd name="connsiteY117" fmla="*/ 322344 h 927414"/>
                <a:gd name="connsiteX118" fmla="*/ 762036 w 3024845"/>
                <a:gd name="connsiteY118" fmla="*/ 369903 h 927414"/>
                <a:gd name="connsiteX119" fmla="*/ 763049 w 3024845"/>
                <a:gd name="connsiteY119" fmla="*/ 369903 h 927414"/>
                <a:gd name="connsiteX120" fmla="*/ 770143 w 3024845"/>
                <a:gd name="connsiteY120" fmla="*/ 369903 h 927414"/>
                <a:gd name="connsiteX121" fmla="*/ 784330 w 3024845"/>
                <a:gd name="connsiteY121" fmla="*/ 374227 h 927414"/>
                <a:gd name="connsiteX122" fmla="*/ 784330 w 3024845"/>
                <a:gd name="connsiteY122" fmla="*/ 413139 h 927414"/>
                <a:gd name="connsiteX123" fmla="*/ 785343 w 3024845"/>
                <a:gd name="connsiteY123" fmla="*/ 413139 h 927414"/>
                <a:gd name="connsiteX124" fmla="*/ 792436 w 3024845"/>
                <a:gd name="connsiteY124" fmla="*/ 413139 h 927414"/>
                <a:gd name="connsiteX125" fmla="*/ 792436 w 3024845"/>
                <a:gd name="connsiteY125" fmla="*/ 414760 h 927414"/>
                <a:gd name="connsiteX126" fmla="*/ 792436 w 3024845"/>
                <a:gd name="connsiteY126" fmla="*/ 426109 h 927414"/>
                <a:gd name="connsiteX127" fmla="*/ 794463 w 3024845"/>
                <a:gd name="connsiteY127" fmla="*/ 426109 h 927414"/>
                <a:gd name="connsiteX128" fmla="*/ 808650 w 3024845"/>
                <a:gd name="connsiteY128" fmla="*/ 426109 h 927414"/>
                <a:gd name="connsiteX129" fmla="*/ 814730 w 3024845"/>
                <a:gd name="connsiteY129" fmla="*/ 432595 h 927414"/>
                <a:gd name="connsiteX130" fmla="*/ 814730 w 3024845"/>
                <a:gd name="connsiteY130" fmla="*/ 454213 h 927414"/>
                <a:gd name="connsiteX131" fmla="*/ 817010 w 3024845"/>
                <a:gd name="connsiteY131" fmla="*/ 454213 h 927414"/>
                <a:gd name="connsiteX132" fmla="*/ 832970 w 3024845"/>
                <a:gd name="connsiteY132" fmla="*/ 454213 h 927414"/>
                <a:gd name="connsiteX133" fmla="*/ 832970 w 3024845"/>
                <a:gd name="connsiteY133" fmla="*/ 455293 h 927414"/>
                <a:gd name="connsiteX134" fmla="*/ 832970 w 3024845"/>
                <a:gd name="connsiteY134" fmla="*/ 462860 h 927414"/>
                <a:gd name="connsiteX135" fmla="*/ 834237 w 3024845"/>
                <a:gd name="connsiteY135" fmla="*/ 462860 h 927414"/>
                <a:gd name="connsiteX136" fmla="*/ 843104 w 3024845"/>
                <a:gd name="connsiteY136" fmla="*/ 462860 h 927414"/>
                <a:gd name="connsiteX137" fmla="*/ 843104 w 3024845"/>
                <a:gd name="connsiteY137" fmla="*/ 465021 h 927414"/>
                <a:gd name="connsiteX138" fmla="*/ 843104 w 3024845"/>
                <a:gd name="connsiteY138" fmla="*/ 480154 h 927414"/>
                <a:gd name="connsiteX139" fmla="*/ 847157 w 3024845"/>
                <a:gd name="connsiteY139" fmla="*/ 478262 h 927414"/>
                <a:gd name="connsiteX140" fmla="*/ 847157 w 3024845"/>
                <a:gd name="connsiteY140" fmla="*/ 465021 h 927414"/>
                <a:gd name="connsiteX141" fmla="*/ 848170 w 3024845"/>
                <a:gd name="connsiteY141" fmla="*/ 465021 h 927414"/>
                <a:gd name="connsiteX142" fmla="*/ 855264 w 3024845"/>
                <a:gd name="connsiteY142" fmla="*/ 465021 h 927414"/>
                <a:gd name="connsiteX143" fmla="*/ 855264 w 3024845"/>
                <a:gd name="connsiteY143" fmla="*/ 466643 h 927414"/>
                <a:gd name="connsiteX144" fmla="*/ 855264 w 3024845"/>
                <a:gd name="connsiteY144" fmla="*/ 477992 h 927414"/>
                <a:gd name="connsiteX145" fmla="*/ 856024 w 3024845"/>
                <a:gd name="connsiteY145" fmla="*/ 477992 h 927414"/>
                <a:gd name="connsiteX146" fmla="*/ 861344 w 3024845"/>
                <a:gd name="connsiteY146" fmla="*/ 477992 h 927414"/>
                <a:gd name="connsiteX147" fmla="*/ 909984 w 3024845"/>
                <a:gd name="connsiteY147" fmla="*/ 473669 h 927414"/>
                <a:gd name="connsiteX148" fmla="*/ 909984 w 3024845"/>
                <a:gd name="connsiteY148" fmla="*/ 475020 h 927414"/>
                <a:gd name="connsiteX149" fmla="*/ 909984 w 3024845"/>
                <a:gd name="connsiteY149" fmla="*/ 484477 h 927414"/>
                <a:gd name="connsiteX150" fmla="*/ 910744 w 3024845"/>
                <a:gd name="connsiteY150" fmla="*/ 484477 h 927414"/>
                <a:gd name="connsiteX151" fmla="*/ 916065 w 3024845"/>
                <a:gd name="connsiteY151" fmla="*/ 484477 h 927414"/>
                <a:gd name="connsiteX152" fmla="*/ 916065 w 3024845"/>
                <a:gd name="connsiteY152" fmla="*/ 486639 h 927414"/>
                <a:gd name="connsiteX153" fmla="*/ 916065 w 3024845"/>
                <a:gd name="connsiteY153" fmla="*/ 501772 h 927414"/>
                <a:gd name="connsiteX154" fmla="*/ 918091 w 3024845"/>
                <a:gd name="connsiteY154" fmla="*/ 500421 h 927414"/>
                <a:gd name="connsiteX155" fmla="*/ 932278 w 3024845"/>
                <a:gd name="connsiteY155" fmla="*/ 490963 h 927414"/>
                <a:gd name="connsiteX156" fmla="*/ 938358 w 3024845"/>
                <a:gd name="connsiteY156" fmla="*/ 449889 h 927414"/>
                <a:gd name="connsiteX157" fmla="*/ 939118 w 3024845"/>
                <a:gd name="connsiteY157" fmla="*/ 449619 h 927414"/>
                <a:gd name="connsiteX158" fmla="*/ 944438 w 3024845"/>
                <a:gd name="connsiteY158" fmla="*/ 447727 h 927414"/>
                <a:gd name="connsiteX159" fmla="*/ 946465 w 3024845"/>
                <a:gd name="connsiteY159" fmla="*/ 378550 h 927414"/>
                <a:gd name="connsiteX160" fmla="*/ 948492 w 3024845"/>
                <a:gd name="connsiteY160" fmla="*/ 447727 h 927414"/>
                <a:gd name="connsiteX161" fmla="*/ 949252 w 3024845"/>
                <a:gd name="connsiteY161" fmla="*/ 447997 h 927414"/>
                <a:gd name="connsiteX162" fmla="*/ 954572 w 3024845"/>
                <a:gd name="connsiteY162" fmla="*/ 449889 h 927414"/>
                <a:gd name="connsiteX163" fmla="*/ 954572 w 3024845"/>
                <a:gd name="connsiteY163" fmla="*/ 363418 h 927414"/>
                <a:gd name="connsiteX164" fmla="*/ 958625 w 3024845"/>
                <a:gd name="connsiteY164" fmla="*/ 330991 h 927414"/>
                <a:gd name="connsiteX165" fmla="*/ 997132 w 3024845"/>
                <a:gd name="connsiteY165" fmla="*/ 330991 h 927414"/>
                <a:gd name="connsiteX166" fmla="*/ 997132 w 3024845"/>
                <a:gd name="connsiteY166" fmla="*/ 363418 h 927414"/>
                <a:gd name="connsiteX167" fmla="*/ 997892 w 3024845"/>
                <a:gd name="connsiteY167" fmla="*/ 363418 h 927414"/>
                <a:gd name="connsiteX168" fmla="*/ 1003212 w 3024845"/>
                <a:gd name="connsiteY168" fmla="*/ 363418 h 927414"/>
                <a:gd name="connsiteX169" fmla="*/ 1003212 w 3024845"/>
                <a:gd name="connsiteY169" fmla="*/ 281270 h 927414"/>
                <a:gd name="connsiteX170" fmla="*/ 1004986 w 3024845"/>
                <a:gd name="connsiteY170" fmla="*/ 281270 h 927414"/>
                <a:gd name="connsiteX171" fmla="*/ 1017399 w 3024845"/>
                <a:gd name="connsiteY171" fmla="*/ 281270 h 927414"/>
                <a:gd name="connsiteX172" fmla="*/ 1017399 w 3024845"/>
                <a:gd name="connsiteY172" fmla="*/ 279379 h 927414"/>
                <a:gd name="connsiteX173" fmla="*/ 1017399 w 3024845"/>
                <a:gd name="connsiteY173" fmla="*/ 266138 h 927414"/>
                <a:gd name="connsiteX174" fmla="*/ 1039693 w 3024845"/>
                <a:gd name="connsiteY174" fmla="*/ 266138 h 927414"/>
                <a:gd name="connsiteX175" fmla="*/ 1039693 w 3024845"/>
                <a:gd name="connsiteY175" fmla="*/ 265057 h 927414"/>
                <a:gd name="connsiteX176" fmla="*/ 1039693 w 3024845"/>
                <a:gd name="connsiteY176" fmla="*/ 257491 h 927414"/>
                <a:gd name="connsiteX177" fmla="*/ 1041466 w 3024845"/>
                <a:gd name="connsiteY177" fmla="*/ 257491 h 927414"/>
                <a:gd name="connsiteX178" fmla="*/ 1053880 w 3024845"/>
                <a:gd name="connsiteY178" fmla="*/ 257491 h 927414"/>
                <a:gd name="connsiteX179" fmla="*/ 1053880 w 3024845"/>
                <a:gd name="connsiteY179" fmla="*/ 258572 h 927414"/>
                <a:gd name="connsiteX180" fmla="*/ 1053880 w 3024845"/>
                <a:gd name="connsiteY180" fmla="*/ 266138 h 927414"/>
                <a:gd name="connsiteX181" fmla="*/ 1054640 w 3024845"/>
                <a:gd name="connsiteY181" fmla="*/ 266138 h 927414"/>
                <a:gd name="connsiteX182" fmla="*/ 1059960 w 3024845"/>
                <a:gd name="connsiteY182" fmla="*/ 266138 h 927414"/>
                <a:gd name="connsiteX183" fmla="*/ 1070093 w 3024845"/>
                <a:gd name="connsiteY183" fmla="*/ 261814 h 927414"/>
                <a:gd name="connsiteX184" fmla="*/ 1074146 w 3024845"/>
                <a:gd name="connsiteY184" fmla="*/ 265057 h 927414"/>
                <a:gd name="connsiteX185" fmla="*/ 1074146 w 3024845"/>
                <a:gd name="connsiteY185" fmla="*/ 257491 h 927414"/>
                <a:gd name="connsiteX186" fmla="*/ 1076426 w 3024845"/>
                <a:gd name="connsiteY186" fmla="*/ 257491 h 927414"/>
                <a:gd name="connsiteX187" fmla="*/ 1092387 w 3024845"/>
                <a:gd name="connsiteY187" fmla="*/ 257491 h 927414"/>
                <a:gd name="connsiteX188" fmla="*/ 1092387 w 3024845"/>
                <a:gd name="connsiteY188" fmla="*/ 258572 h 927414"/>
                <a:gd name="connsiteX189" fmla="*/ 1092387 w 3024845"/>
                <a:gd name="connsiteY189" fmla="*/ 266138 h 927414"/>
                <a:gd name="connsiteX190" fmla="*/ 1122787 w 3024845"/>
                <a:gd name="connsiteY190" fmla="*/ 266138 h 927414"/>
                <a:gd name="connsiteX191" fmla="*/ 1122787 w 3024845"/>
                <a:gd name="connsiteY191" fmla="*/ 267759 h 927414"/>
                <a:gd name="connsiteX192" fmla="*/ 1122787 w 3024845"/>
                <a:gd name="connsiteY192" fmla="*/ 279109 h 927414"/>
                <a:gd name="connsiteX193" fmla="*/ 1149134 w 3024845"/>
                <a:gd name="connsiteY193" fmla="*/ 279109 h 927414"/>
                <a:gd name="connsiteX194" fmla="*/ 1149134 w 3024845"/>
                <a:gd name="connsiteY194" fmla="*/ 309373 h 927414"/>
                <a:gd name="connsiteX195" fmla="*/ 1149894 w 3024845"/>
                <a:gd name="connsiteY195" fmla="*/ 309373 h 927414"/>
                <a:gd name="connsiteX196" fmla="*/ 1155214 w 3024845"/>
                <a:gd name="connsiteY196" fmla="*/ 309373 h 927414"/>
                <a:gd name="connsiteX197" fmla="*/ 1155214 w 3024845"/>
                <a:gd name="connsiteY197" fmla="*/ 310454 h 927414"/>
                <a:gd name="connsiteX198" fmla="*/ 1155214 w 3024845"/>
                <a:gd name="connsiteY198" fmla="*/ 318021 h 927414"/>
                <a:gd name="connsiteX199" fmla="*/ 1159268 w 3024845"/>
                <a:gd name="connsiteY199" fmla="*/ 348285 h 927414"/>
                <a:gd name="connsiteX200" fmla="*/ 1160028 w 3024845"/>
                <a:gd name="connsiteY200" fmla="*/ 348285 h 927414"/>
                <a:gd name="connsiteX201" fmla="*/ 1165348 w 3024845"/>
                <a:gd name="connsiteY201" fmla="*/ 348285 h 927414"/>
                <a:gd name="connsiteX202" fmla="*/ 1165348 w 3024845"/>
                <a:gd name="connsiteY202" fmla="*/ 349096 h 927414"/>
                <a:gd name="connsiteX203" fmla="*/ 1165348 w 3024845"/>
                <a:gd name="connsiteY203" fmla="*/ 354771 h 927414"/>
                <a:gd name="connsiteX204" fmla="*/ 1166361 w 3024845"/>
                <a:gd name="connsiteY204" fmla="*/ 354771 h 927414"/>
                <a:gd name="connsiteX205" fmla="*/ 1173454 w 3024845"/>
                <a:gd name="connsiteY205" fmla="*/ 354771 h 927414"/>
                <a:gd name="connsiteX206" fmla="*/ 1173454 w 3024845"/>
                <a:gd name="connsiteY206" fmla="*/ 385036 h 927414"/>
                <a:gd name="connsiteX207" fmla="*/ 1175481 w 3024845"/>
                <a:gd name="connsiteY207" fmla="*/ 385036 h 927414"/>
                <a:gd name="connsiteX208" fmla="*/ 1189668 w 3024845"/>
                <a:gd name="connsiteY208" fmla="*/ 385036 h 927414"/>
                <a:gd name="connsiteX209" fmla="*/ 1189668 w 3024845"/>
                <a:gd name="connsiteY209" fmla="*/ 408815 h 927414"/>
                <a:gd name="connsiteX210" fmla="*/ 1191695 w 3024845"/>
                <a:gd name="connsiteY210" fmla="*/ 410436 h 927414"/>
                <a:gd name="connsiteX211" fmla="*/ 1191695 w 3024845"/>
                <a:gd name="connsiteY211" fmla="*/ 421786 h 927414"/>
                <a:gd name="connsiteX212" fmla="*/ 1192455 w 3024845"/>
                <a:gd name="connsiteY212" fmla="*/ 421786 h 927414"/>
                <a:gd name="connsiteX213" fmla="*/ 1197775 w 3024845"/>
                <a:gd name="connsiteY213" fmla="*/ 421786 h 927414"/>
                <a:gd name="connsiteX214" fmla="*/ 1197775 w 3024845"/>
                <a:gd name="connsiteY214" fmla="*/ 445565 h 927414"/>
                <a:gd name="connsiteX215" fmla="*/ 1199041 w 3024845"/>
                <a:gd name="connsiteY215" fmla="*/ 445565 h 927414"/>
                <a:gd name="connsiteX216" fmla="*/ 1207908 w 3024845"/>
                <a:gd name="connsiteY216" fmla="*/ 445565 h 927414"/>
                <a:gd name="connsiteX217" fmla="*/ 1209935 w 3024845"/>
                <a:gd name="connsiteY217" fmla="*/ 449619 h 927414"/>
                <a:gd name="connsiteX218" fmla="*/ 1209935 w 3024845"/>
                <a:gd name="connsiteY218" fmla="*/ 462860 h 927414"/>
                <a:gd name="connsiteX219" fmla="*/ 1211455 w 3024845"/>
                <a:gd name="connsiteY219" fmla="*/ 460968 h 927414"/>
                <a:gd name="connsiteX220" fmla="*/ 1222095 w 3024845"/>
                <a:gd name="connsiteY220" fmla="*/ 447727 h 927414"/>
                <a:gd name="connsiteX221" fmla="*/ 1250469 w 3024845"/>
                <a:gd name="connsiteY221" fmla="*/ 447727 h 927414"/>
                <a:gd name="connsiteX222" fmla="*/ 1250469 w 3024845"/>
                <a:gd name="connsiteY222" fmla="*/ 534198 h 927414"/>
                <a:gd name="connsiteX223" fmla="*/ 1251229 w 3024845"/>
                <a:gd name="connsiteY223" fmla="*/ 534198 h 927414"/>
                <a:gd name="connsiteX224" fmla="*/ 1256549 w 3024845"/>
                <a:gd name="connsiteY224" fmla="*/ 534198 h 927414"/>
                <a:gd name="connsiteX225" fmla="*/ 1257309 w 3024845"/>
                <a:gd name="connsiteY225" fmla="*/ 532847 h 927414"/>
                <a:gd name="connsiteX226" fmla="*/ 1262629 w 3024845"/>
                <a:gd name="connsiteY226" fmla="*/ 523389 h 927414"/>
                <a:gd name="connsiteX227" fmla="*/ 1262629 w 3024845"/>
                <a:gd name="connsiteY227" fmla="*/ 525281 h 927414"/>
                <a:gd name="connsiteX228" fmla="*/ 1262629 w 3024845"/>
                <a:gd name="connsiteY228" fmla="*/ 538522 h 927414"/>
                <a:gd name="connsiteX229" fmla="*/ 1266682 w 3024845"/>
                <a:gd name="connsiteY229" fmla="*/ 493125 h 927414"/>
                <a:gd name="connsiteX230" fmla="*/ 1267442 w 3024845"/>
                <a:gd name="connsiteY230" fmla="*/ 493125 h 927414"/>
                <a:gd name="connsiteX231" fmla="*/ 1272762 w 3024845"/>
                <a:gd name="connsiteY231" fmla="*/ 493125 h 927414"/>
                <a:gd name="connsiteX232" fmla="*/ 1272762 w 3024845"/>
                <a:gd name="connsiteY232" fmla="*/ 428271 h 927414"/>
                <a:gd name="connsiteX233" fmla="*/ 1273776 w 3024845"/>
                <a:gd name="connsiteY233" fmla="*/ 428271 h 927414"/>
                <a:gd name="connsiteX234" fmla="*/ 1280869 w 3024845"/>
                <a:gd name="connsiteY234" fmla="*/ 428271 h 927414"/>
                <a:gd name="connsiteX235" fmla="*/ 1293029 w 3024845"/>
                <a:gd name="connsiteY235" fmla="*/ 385036 h 927414"/>
                <a:gd name="connsiteX236" fmla="*/ 1294296 w 3024845"/>
                <a:gd name="connsiteY236" fmla="*/ 385036 h 927414"/>
                <a:gd name="connsiteX237" fmla="*/ 1303163 w 3024845"/>
                <a:gd name="connsiteY237" fmla="*/ 385036 h 927414"/>
                <a:gd name="connsiteX238" fmla="*/ 1313296 w 3024845"/>
                <a:gd name="connsiteY238" fmla="*/ 428271 h 927414"/>
                <a:gd name="connsiteX239" fmla="*/ 1314309 w 3024845"/>
                <a:gd name="connsiteY239" fmla="*/ 428271 h 927414"/>
                <a:gd name="connsiteX240" fmla="*/ 1321403 w 3024845"/>
                <a:gd name="connsiteY240" fmla="*/ 428271 h 927414"/>
                <a:gd name="connsiteX241" fmla="*/ 1321403 w 3024845"/>
                <a:gd name="connsiteY241" fmla="*/ 467183 h 927414"/>
                <a:gd name="connsiteX242" fmla="*/ 1323176 w 3024845"/>
                <a:gd name="connsiteY242" fmla="*/ 467183 h 927414"/>
                <a:gd name="connsiteX243" fmla="*/ 1335590 w 3024845"/>
                <a:gd name="connsiteY243" fmla="*/ 467183 h 927414"/>
                <a:gd name="connsiteX244" fmla="*/ 1335590 w 3024845"/>
                <a:gd name="connsiteY244" fmla="*/ 469345 h 927414"/>
                <a:gd name="connsiteX245" fmla="*/ 1335590 w 3024845"/>
                <a:gd name="connsiteY245" fmla="*/ 484477 h 927414"/>
                <a:gd name="connsiteX246" fmla="*/ 1339643 w 3024845"/>
                <a:gd name="connsiteY246" fmla="*/ 482316 h 927414"/>
                <a:gd name="connsiteX247" fmla="*/ 1339643 w 3024845"/>
                <a:gd name="connsiteY247" fmla="*/ 467183 h 927414"/>
                <a:gd name="connsiteX248" fmla="*/ 1341163 w 3024845"/>
                <a:gd name="connsiteY248" fmla="*/ 467183 h 927414"/>
                <a:gd name="connsiteX249" fmla="*/ 1351803 w 3024845"/>
                <a:gd name="connsiteY249" fmla="*/ 467183 h 927414"/>
                <a:gd name="connsiteX250" fmla="*/ 1351803 w 3024845"/>
                <a:gd name="connsiteY250" fmla="*/ 468804 h 927414"/>
                <a:gd name="connsiteX251" fmla="*/ 1351803 w 3024845"/>
                <a:gd name="connsiteY251" fmla="*/ 480154 h 927414"/>
                <a:gd name="connsiteX252" fmla="*/ 1382204 w 3024845"/>
                <a:gd name="connsiteY252" fmla="*/ 480154 h 927414"/>
                <a:gd name="connsiteX253" fmla="*/ 1382204 w 3024845"/>
                <a:gd name="connsiteY253" fmla="*/ 443404 h 927414"/>
                <a:gd name="connsiteX254" fmla="*/ 1383470 w 3024845"/>
                <a:gd name="connsiteY254" fmla="*/ 443404 h 927414"/>
                <a:gd name="connsiteX255" fmla="*/ 1392337 w 3024845"/>
                <a:gd name="connsiteY255" fmla="*/ 443404 h 927414"/>
                <a:gd name="connsiteX256" fmla="*/ 1392337 w 3024845"/>
                <a:gd name="connsiteY256" fmla="*/ 465021 h 927414"/>
                <a:gd name="connsiteX257" fmla="*/ 1394364 w 3024845"/>
                <a:gd name="connsiteY257" fmla="*/ 432595 h 927414"/>
                <a:gd name="connsiteX258" fmla="*/ 1416657 w 3024845"/>
                <a:gd name="connsiteY258" fmla="*/ 432595 h 927414"/>
                <a:gd name="connsiteX259" fmla="*/ 1416657 w 3024845"/>
                <a:gd name="connsiteY259" fmla="*/ 430973 h 927414"/>
                <a:gd name="connsiteX260" fmla="*/ 1416657 w 3024845"/>
                <a:gd name="connsiteY260" fmla="*/ 419624 h 927414"/>
                <a:gd name="connsiteX261" fmla="*/ 1417417 w 3024845"/>
                <a:gd name="connsiteY261" fmla="*/ 419624 h 927414"/>
                <a:gd name="connsiteX262" fmla="*/ 1422737 w 3024845"/>
                <a:gd name="connsiteY262" fmla="*/ 419624 h 927414"/>
                <a:gd name="connsiteX263" fmla="*/ 1422737 w 3024845"/>
                <a:gd name="connsiteY263" fmla="*/ 417733 h 927414"/>
                <a:gd name="connsiteX264" fmla="*/ 1422737 w 3024845"/>
                <a:gd name="connsiteY264" fmla="*/ 404492 h 927414"/>
                <a:gd name="connsiteX265" fmla="*/ 1426791 w 3024845"/>
                <a:gd name="connsiteY265" fmla="*/ 410977 h 927414"/>
                <a:gd name="connsiteX266" fmla="*/ 1429071 w 3024845"/>
                <a:gd name="connsiteY266" fmla="*/ 410977 h 927414"/>
                <a:gd name="connsiteX267" fmla="*/ 1445031 w 3024845"/>
                <a:gd name="connsiteY267" fmla="*/ 410977 h 927414"/>
                <a:gd name="connsiteX268" fmla="*/ 1445031 w 3024845"/>
                <a:gd name="connsiteY268" fmla="*/ 410166 h 927414"/>
                <a:gd name="connsiteX269" fmla="*/ 1445031 w 3024845"/>
                <a:gd name="connsiteY269" fmla="*/ 404492 h 927414"/>
                <a:gd name="connsiteX270" fmla="*/ 1445791 w 3024845"/>
                <a:gd name="connsiteY270" fmla="*/ 404492 h 927414"/>
                <a:gd name="connsiteX271" fmla="*/ 1451111 w 3024845"/>
                <a:gd name="connsiteY271" fmla="*/ 404492 h 927414"/>
                <a:gd name="connsiteX272" fmla="*/ 1451111 w 3024845"/>
                <a:gd name="connsiteY272" fmla="*/ 405843 h 927414"/>
                <a:gd name="connsiteX273" fmla="*/ 1451111 w 3024845"/>
                <a:gd name="connsiteY273" fmla="*/ 415301 h 927414"/>
                <a:gd name="connsiteX274" fmla="*/ 1489618 w 3024845"/>
                <a:gd name="connsiteY274" fmla="*/ 415301 h 927414"/>
                <a:gd name="connsiteX275" fmla="*/ 1489618 w 3024845"/>
                <a:gd name="connsiteY275" fmla="*/ 553654 h 927414"/>
                <a:gd name="connsiteX276" fmla="*/ 1491138 w 3024845"/>
                <a:gd name="connsiteY276" fmla="*/ 553654 h 927414"/>
                <a:gd name="connsiteX277" fmla="*/ 1501778 w 3024845"/>
                <a:gd name="connsiteY277" fmla="*/ 553654 h 927414"/>
                <a:gd name="connsiteX278" fmla="*/ 1501778 w 3024845"/>
                <a:gd name="connsiteY278" fmla="*/ 540684 h 927414"/>
                <a:gd name="connsiteX279" fmla="*/ 1505832 w 3024845"/>
                <a:gd name="connsiteY279" fmla="*/ 540684 h 927414"/>
                <a:gd name="connsiteX280" fmla="*/ 1505832 w 3024845"/>
                <a:gd name="connsiteY280" fmla="*/ 553654 h 927414"/>
                <a:gd name="connsiteX281" fmla="*/ 1536232 w 3024845"/>
                <a:gd name="connsiteY281" fmla="*/ 553654 h 927414"/>
                <a:gd name="connsiteX282" fmla="*/ 1536232 w 3024845"/>
                <a:gd name="connsiteY282" fmla="*/ 523389 h 927414"/>
                <a:gd name="connsiteX283" fmla="*/ 1548392 w 3024845"/>
                <a:gd name="connsiteY283" fmla="*/ 523389 h 927414"/>
                <a:gd name="connsiteX284" fmla="*/ 1560552 w 3024845"/>
                <a:gd name="connsiteY284" fmla="*/ 521228 h 927414"/>
                <a:gd name="connsiteX285" fmla="*/ 1564606 w 3024845"/>
                <a:gd name="connsiteY285" fmla="*/ 523389 h 927414"/>
                <a:gd name="connsiteX286" fmla="*/ 1574739 w 3024845"/>
                <a:gd name="connsiteY286" fmla="*/ 523389 h 927414"/>
                <a:gd name="connsiteX287" fmla="*/ 1574739 w 3024845"/>
                <a:gd name="connsiteY287" fmla="*/ 553654 h 927414"/>
                <a:gd name="connsiteX288" fmla="*/ 1582846 w 3024845"/>
                <a:gd name="connsiteY288" fmla="*/ 553654 h 927414"/>
                <a:gd name="connsiteX289" fmla="*/ 1582846 w 3024845"/>
                <a:gd name="connsiteY289" fmla="*/ 570949 h 927414"/>
                <a:gd name="connsiteX290" fmla="*/ 1592182 w 3024845"/>
                <a:gd name="connsiteY290" fmla="*/ 571854 h 927414"/>
                <a:gd name="connsiteX291" fmla="*/ 1605140 w 3024845"/>
                <a:gd name="connsiteY291" fmla="*/ 571854 h 927414"/>
                <a:gd name="connsiteX292" fmla="*/ 1605140 w 3024845"/>
                <a:gd name="connsiteY292" fmla="*/ 555816 h 927414"/>
                <a:gd name="connsiteX293" fmla="*/ 1673096 w 3024845"/>
                <a:gd name="connsiteY293" fmla="*/ 555816 h 927414"/>
                <a:gd name="connsiteX294" fmla="*/ 1673096 w 3024845"/>
                <a:gd name="connsiteY294" fmla="*/ 470563 h 927414"/>
                <a:gd name="connsiteX295" fmla="*/ 1745104 w 3024845"/>
                <a:gd name="connsiteY295" fmla="*/ 470563 h 927414"/>
                <a:gd name="connsiteX296" fmla="*/ 1745104 w 3024845"/>
                <a:gd name="connsiteY296" fmla="*/ 549331 h 927414"/>
                <a:gd name="connsiteX297" fmla="*/ 1747008 w 3024845"/>
                <a:gd name="connsiteY297" fmla="*/ 549331 h 927414"/>
                <a:gd name="connsiteX298" fmla="*/ 1748250 w 3024845"/>
                <a:gd name="connsiteY298" fmla="*/ 571854 h 927414"/>
                <a:gd name="connsiteX299" fmla="*/ 1757926 w 3024845"/>
                <a:gd name="connsiteY299" fmla="*/ 571854 h 927414"/>
                <a:gd name="connsiteX300" fmla="*/ 1759168 w 3024845"/>
                <a:gd name="connsiteY300" fmla="*/ 549331 h 927414"/>
                <a:gd name="connsiteX301" fmla="*/ 1765248 w 3024845"/>
                <a:gd name="connsiteY301" fmla="*/ 549331 h 927414"/>
                <a:gd name="connsiteX302" fmla="*/ 1766490 w 3024845"/>
                <a:gd name="connsiteY302" fmla="*/ 571854 h 927414"/>
                <a:gd name="connsiteX303" fmla="*/ 1817112 w 3024845"/>
                <a:gd name="connsiteY303" fmla="*/ 571854 h 927414"/>
                <a:gd name="connsiteX304" fmla="*/ 1817112 w 3024845"/>
                <a:gd name="connsiteY304" fmla="*/ 408826 h 927414"/>
                <a:gd name="connsiteX305" fmla="*/ 2014439 w 3024845"/>
                <a:gd name="connsiteY305" fmla="*/ 408826 h 927414"/>
                <a:gd name="connsiteX306" fmla="*/ 2014439 w 3024845"/>
                <a:gd name="connsiteY306" fmla="*/ 571854 h 927414"/>
                <a:gd name="connsiteX307" fmla="*/ 2033136 w 3024845"/>
                <a:gd name="connsiteY307" fmla="*/ 571854 h 927414"/>
                <a:gd name="connsiteX308" fmla="*/ 2033136 w 3024845"/>
                <a:gd name="connsiteY308" fmla="*/ 489161 h 927414"/>
                <a:gd name="connsiteX309" fmla="*/ 2128256 w 3024845"/>
                <a:gd name="connsiteY309" fmla="*/ 489161 h 927414"/>
                <a:gd name="connsiteX310" fmla="*/ 2146266 w 3024845"/>
                <a:gd name="connsiteY310" fmla="*/ 239 h 927414"/>
                <a:gd name="connsiteX311" fmla="*/ 2180720 w 3024845"/>
                <a:gd name="connsiteY311" fmla="*/ 423948 h 927414"/>
                <a:gd name="connsiteX312" fmla="*/ 2245574 w 3024845"/>
                <a:gd name="connsiteY312" fmla="*/ 423948 h 927414"/>
                <a:gd name="connsiteX313" fmla="*/ 2245574 w 3024845"/>
                <a:gd name="connsiteY313" fmla="*/ 499610 h 927414"/>
                <a:gd name="connsiteX314" fmla="*/ 2253681 w 3024845"/>
                <a:gd name="connsiteY314" fmla="*/ 499610 h 927414"/>
                <a:gd name="connsiteX315" fmla="*/ 2255708 w 3024845"/>
                <a:gd name="connsiteY315" fmla="*/ 493125 h 927414"/>
                <a:gd name="connsiteX316" fmla="*/ 2261788 w 3024845"/>
                <a:gd name="connsiteY316" fmla="*/ 493125 h 927414"/>
                <a:gd name="connsiteX317" fmla="*/ 2263815 w 3024845"/>
                <a:gd name="connsiteY317" fmla="*/ 501772 h 927414"/>
                <a:gd name="connsiteX318" fmla="*/ 2275975 w 3024845"/>
                <a:gd name="connsiteY318" fmla="*/ 501772 h 927414"/>
                <a:gd name="connsiteX319" fmla="*/ 2275975 w 3024845"/>
                <a:gd name="connsiteY319" fmla="*/ 495286 h 927414"/>
                <a:gd name="connsiteX320" fmla="*/ 2298268 w 3024845"/>
                <a:gd name="connsiteY320" fmla="*/ 495286 h 927414"/>
                <a:gd name="connsiteX321" fmla="*/ 2298268 w 3024845"/>
                <a:gd name="connsiteY321" fmla="*/ 501772 h 927414"/>
                <a:gd name="connsiteX322" fmla="*/ 2318535 w 3024845"/>
                <a:gd name="connsiteY322" fmla="*/ 501772 h 927414"/>
                <a:gd name="connsiteX323" fmla="*/ 2318535 w 3024845"/>
                <a:gd name="connsiteY323" fmla="*/ 547169 h 927414"/>
                <a:gd name="connsiteX324" fmla="*/ 2332722 w 3024845"/>
                <a:gd name="connsiteY324" fmla="*/ 547169 h 927414"/>
                <a:gd name="connsiteX325" fmla="*/ 2332722 w 3024845"/>
                <a:gd name="connsiteY325" fmla="*/ 534198 h 927414"/>
                <a:gd name="connsiteX326" fmla="*/ 2348936 w 3024845"/>
                <a:gd name="connsiteY326" fmla="*/ 534198 h 927414"/>
                <a:gd name="connsiteX327" fmla="*/ 2348936 w 3024845"/>
                <a:gd name="connsiteY327" fmla="*/ 354771 h 927414"/>
                <a:gd name="connsiteX328" fmla="*/ 2355016 w 3024845"/>
                <a:gd name="connsiteY328" fmla="*/ 348285 h 927414"/>
                <a:gd name="connsiteX329" fmla="*/ 2427977 w 3024845"/>
                <a:gd name="connsiteY329" fmla="*/ 348285 h 927414"/>
                <a:gd name="connsiteX330" fmla="*/ 2427977 w 3024845"/>
                <a:gd name="connsiteY330" fmla="*/ 356933 h 927414"/>
                <a:gd name="connsiteX331" fmla="*/ 2438110 w 3024845"/>
                <a:gd name="connsiteY331" fmla="*/ 356933 h 927414"/>
                <a:gd name="connsiteX332" fmla="*/ 2438110 w 3024845"/>
                <a:gd name="connsiteY332" fmla="*/ 471507 h 927414"/>
                <a:gd name="connsiteX333" fmla="*/ 2460404 w 3024845"/>
                <a:gd name="connsiteY333" fmla="*/ 471507 h 927414"/>
                <a:gd name="connsiteX334" fmla="*/ 2460404 w 3024845"/>
                <a:gd name="connsiteY334" fmla="*/ 404492 h 927414"/>
                <a:gd name="connsiteX335" fmla="*/ 2486751 w 3024845"/>
                <a:gd name="connsiteY335" fmla="*/ 404492 h 927414"/>
                <a:gd name="connsiteX336" fmla="*/ 2490804 w 3024845"/>
                <a:gd name="connsiteY336" fmla="*/ 400168 h 927414"/>
                <a:gd name="connsiteX337" fmla="*/ 2498911 w 3024845"/>
                <a:gd name="connsiteY337" fmla="*/ 400168 h 927414"/>
                <a:gd name="connsiteX338" fmla="*/ 2502964 w 3024845"/>
                <a:gd name="connsiteY338" fmla="*/ 404492 h 927414"/>
                <a:gd name="connsiteX339" fmla="*/ 2525258 w 3024845"/>
                <a:gd name="connsiteY339" fmla="*/ 404492 h 927414"/>
                <a:gd name="connsiteX340" fmla="*/ 2525258 w 3024845"/>
                <a:gd name="connsiteY340" fmla="*/ 287756 h 927414"/>
                <a:gd name="connsiteX341" fmla="*/ 2582005 w 3024845"/>
                <a:gd name="connsiteY341" fmla="*/ 276947 h 927414"/>
                <a:gd name="connsiteX342" fmla="*/ 2582005 w 3024845"/>
                <a:gd name="connsiteY342" fmla="*/ 278028 h 927414"/>
                <a:gd name="connsiteX343" fmla="*/ 2582005 w 3024845"/>
                <a:gd name="connsiteY343" fmla="*/ 285594 h 927414"/>
                <a:gd name="connsiteX344" fmla="*/ 2608352 w 3024845"/>
                <a:gd name="connsiteY344" fmla="*/ 285594 h 927414"/>
                <a:gd name="connsiteX345" fmla="*/ 2608352 w 3024845"/>
                <a:gd name="connsiteY345" fmla="*/ 540684 h 927414"/>
                <a:gd name="connsiteX346" fmla="*/ 2630646 w 3024845"/>
                <a:gd name="connsiteY346" fmla="*/ 540684 h 927414"/>
                <a:gd name="connsiteX347" fmla="*/ 2630646 w 3024845"/>
                <a:gd name="connsiteY347" fmla="*/ 536360 h 927414"/>
                <a:gd name="connsiteX348" fmla="*/ 2642806 w 3024845"/>
                <a:gd name="connsiteY348" fmla="*/ 536360 h 927414"/>
                <a:gd name="connsiteX349" fmla="*/ 2642806 w 3024845"/>
                <a:gd name="connsiteY349" fmla="*/ 540684 h 927414"/>
                <a:gd name="connsiteX350" fmla="*/ 2667126 w 3024845"/>
                <a:gd name="connsiteY350" fmla="*/ 540684 h 927414"/>
                <a:gd name="connsiteX351" fmla="*/ 2667126 w 3024845"/>
                <a:gd name="connsiteY351" fmla="*/ 527713 h 927414"/>
                <a:gd name="connsiteX352" fmla="*/ 2695500 w 3024845"/>
                <a:gd name="connsiteY352" fmla="*/ 527713 h 927414"/>
                <a:gd name="connsiteX353" fmla="*/ 2707660 w 3024845"/>
                <a:gd name="connsiteY353" fmla="*/ 523389 h 927414"/>
                <a:gd name="connsiteX354" fmla="*/ 2727927 w 3024845"/>
                <a:gd name="connsiteY354" fmla="*/ 527713 h 927414"/>
                <a:gd name="connsiteX355" fmla="*/ 2727927 w 3024845"/>
                <a:gd name="connsiteY355" fmla="*/ 510419 h 927414"/>
                <a:gd name="connsiteX356" fmla="*/ 2736034 w 3024845"/>
                <a:gd name="connsiteY356" fmla="*/ 510419 h 927414"/>
                <a:gd name="connsiteX357" fmla="*/ 2736034 w 3024845"/>
                <a:gd name="connsiteY357" fmla="*/ 497448 h 927414"/>
                <a:gd name="connsiteX358" fmla="*/ 2792781 w 3024845"/>
                <a:gd name="connsiteY358" fmla="*/ 497448 h 927414"/>
                <a:gd name="connsiteX359" fmla="*/ 2792781 w 3024845"/>
                <a:gd name="connsiteY359" fmla="*/ 467183 h 927414"/>
                <a:gd name="connsiteX360" fmla="*/ 2811021 w 3024845"/>
                <a:gd name="connsiteY360" fmla="*/ 467183 h 927414"/>
                <a:gd name="connsiteX361" fmla="*/ 2811021 w 3024845"/>
                <a:gd name="connsiteY361" fmla="*/ 460698 h 927414"/>
                <a:gd name="connsiteX362" fmla="*/ 2823181 w 3024845"/>
                <a:gd name="connsiteY362" fmla="*/ 460698 h 927414"/>
                <a:gd name="connsiteX363" fmla="*/ 2823181 w 3024845"/>
                <a:gd name="connsiteY363" fmla="*/ 467183 h 927414"/>
                <a:gd name="connsiteX364" fmla="*/ 2839395 w 3024845"/>
                <a:gd name="connsiteY364" fmla="*/ 467183 h 927414"/>
                <a:gd name="connsiteX365" fmla="*/ 2839395 w 3024845"/>
                <a:gd name="connsiteY365" fmla="*/ 516904 h 927414"/>
                <a:gd name="connsiteX366" fmla="*/ 2871822 w 3024845"/>
                <a:gd name="connsiteY366" fmla="*/ 516904 h 927414"/>
                <a:gd name="connsiteX367" fmla="*/ 2871822 w 3024845"/>
                <a:gd name="connsiteY367" fmla="*/ 490963 h 927414"/>
                <a:gd name="connsiteX368" fmla="*/ 2910329 w 3024845"/>
                <a:gd name="connsiteY368" fmla="*/ 490963 h 927414"/>
                <a:gd name="connsiteX369" fmla="*/ 2910329 w 3024845"/>
                <a:gd name="connsiteY369" fmla="*/ 460698 h 927414"/>
                <a:gd name="connsiteX370" fmla="*/ 2958970 w 3024845"/>
                <a:gd name="connsiteY370" fmla="*/ 460698 h 927414"/>
                <a:gd name="connsiteX371" fmla="*/ 2958970 w 3024845"/>
                <a:gd name="connsiteY371" fmla="*/ 571854 h 927414"/>
                <a:gd name="connsiteX372" fmla="*/ 2958970 w 3024845"/>
                <a:gd name="connsiteY372" fmla="*/ 585633 h 927414"/>
                <a:gd name="connsiteX373" fmla="*/ 3024845 w 3024845"/>
                <a:gd name="connsiteY373" fmla="*/ 585633 h 927414"/>
                <a:gd name="connsiteX374" fmla="*/ 3024845 w 3024845"/>
                <a:gd name="connsiteY374" fmla="*/ 927414 h 927414"/>
                <a:gd name="connsiteX375" fmla="*/ 2054 w 3024845"/>
                <a:gd name="connsiteY375" fmla="*/ 925081 h 927414"/>
                <a:gd name="connsiteX376" fmla="*/ 0 w 3024845"/>
                <a:gd name="connsiteY376" fmla="*/ 490963 h 927414"/>
                <a:gd name="connsiteX377" fmla="*/ 20267 w 3024845"/>
                <a:gd name="connsiteY377" fmla="*/ 490963 h 927414"/>
                <a:gd name="connsiteX378" fmla="*/ 20774 w 3024845"/>
                <a:gd name="connsiteY378" fmla="*/ 489882 h 927414"/>
                <a:gd name="connsiteX379" fmla="*/ 24320 w 3024845"/>
                <a:gd name="connsiteY379" fmla="*/ 482316 h 927414"/>
                <a:gd name="connsiteX380" fmla="*/ 26094 w 3024845"/>
                <a:gd name="connsiteY380" fmla="*/ 482586 h 927414"/>
                <a:gd name="connsiteX381" fmla="*/ 38507 w 3024845"/>
                <a:gd name="connsiteY381" fmla="*/ 484477 h 927414"/>
                <a:gd name="connsiteX382" fmla="*/ 39014 w 3024845"/>
                <a:gd name="connsiteY382" fmla="*/ 485829 h 927414"/>
                <a:gd name="connsiteX383" fmla="*/ 42560 w 3024845"/>
                <a:gd name="connsiteY383" fmla="*/ 495286 h 927414"/>
                <a:gd name="connsiteX384" fmla="*/ 68907 w 3024845"/>
                <a:gd name="connsiteY384" fmla="*/ 497448 h 927414"/>
                <a:gd name="connsiteX385" fmla="*/ 68907 w 3024845"/>
                <a:gd name="connsiteY385" fmla="*/ 374227 h 927414"/>
                <a:gd name="connsiteX386" fmla="*/ 70934 w 3024845"/>
                <a:gd name="connsiteY386" fmla="*/ 374227 h 927414"/>
                <a:gd name="connsiteX387" fmla="*/ 85121 w 3024845"/>
                <a:gd name="connsiteY387" fmla="*/ 374227 h 927414"/>
                <a:gd name="connsiteX388" fmla="*/ 85121 w 3024845"/>
                <a:gd name="connsiteY388" fmla="*/ 238035 h 927414"/>
                <a:gd name="connsiteX389" fmla="*/ 86894 w 3024845"/>
                <a:gd name="connsiteY389" fmla="*/ 238035 h 927414"/>
                <a:gd name="connsiteX390" fmla="*/ 99308 w 3024845"/>
                <a:gd name="connsiteY390" fmla="*/ 238035 h 927414"/>
                <a:gd name="connsiteX391" fmla="*/ 99308 w 3024845"/>
                <a:gd name="connsiteY391" fmla="*/ 123461 h 927414"/>
                <a:gd name="connsiteX392" fmla="*/ 103361 w 3024845"/>
                <a:gd name="connsiteY392" fmla="*/ 95357 h 927414"/>
                <a:gd name="connsiteX393" fmla="*/ 105388 w 3024845"/>
                <a:gd name="connsiteY393" fmla="*/ 95357 h 927414"/>
                <a:gd name="connsiteX394" fmla="*/ 119575 w 3024845"/>
                <a:gd name="connsiteY394" fmla="*/ 95357 h 927414"/>
                <a:gd name="connsiteX0" fmla="*/ 119575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16856 w 3024845"/>
                <a:gd name="connsiteY4" fmla="*/ 23779 h 834218"/>
                <a:gd name="connsiteX5" fmla="*/ 217363 w 3024845"/>
                <a:gd name="connsiteY5" fmla="*/ 24590 h 834218"/>
                <a:gd name="connsiteX6" fmla="*/ 220909 w 3024845"/>
                <a:gd name="connsiteY6" fmla="*/ 30265 h 834218"/>
                <a:gd name="connsiteX7" fmla="*/ 220909 w 3024845"/>
                <a:gd name="connsiteY7" fmla="*/ 144839 h 834218"/>
                <a:gd name="connsiteX8" fmla="*/ 223189 w 3024845"/>
                <a:gd name="connsiteY8" fmla="*/ 144839 h 834218"/>
                <a:gd name="connsiteX9" fmla="*/ 239150 w 3024845"/>
                <a:gd name="connsiteY9" fmla="*/ 144839 h 834218"/>
                <a:gd name="connsiteX10" fmla="*/ 239150 w 3024845"/>
                <a:gd name="connsiteY10" fmla="*/ 285354 h 834218"/>
                <a:gd name="connsiteX11" fmla="*/ 240670 w 3024845"/>
                <a:gd name="connsiteY11" fmla="*/ 285084 h 834218"/>
                <a:gd name="connsiteX12" fmla="*/ 251310 w 3024845"/>
                <a:gd name="connsiteY12" fmla="*/ 283193 h 834218"/>
                <a:gd name="connsiteX13" fmla="*/ 249283 w 3024845"/>
                <a:gd name="connsiteY13" fmla="*/ 371825 h 834218"/>
                <a:gd name="connsiteX14" fmla="*/ 250803 w 3024845"/>
                <a:gd name="connsiteY14" fmla="*/ 372096 h 834218"/>
                <a:gd name="connsiteX15" fmla="*/ 261443 w 3024845"/>
                <a:gd name="connsiteY15" fmla="*/ 373987 h 834218"/>
                <a:gd name="connsiteX16" fmla="*/ 261696 w 3024845"/>
                <a:gd name="connsiteY16" fmla="*/ 374798 h 834218"/>
                <a:gd name="connsiteX17" fmla="*/ 263470 w 3024845"/>
                <a:gd name="connsiteY17" fmla="*/ 380473 h 834218"/>
                <a:gd name="connsiteX18" fmla="*/ 264230 w 3024845"/>
                <a:gd name="connsiteY18" fmla="*/ 378041 h 834218"/>
                <a:gd name="connsiteX19" fmla="*/ 269550 w 3024845"/>
                <a:gd name="connsiteY19" fmla="*/ 361017 h 834218"/>
                <a:gd name="connsiteX20" fmla="*/ 271323 w 3024845"/>
                <a:gd name="connsiteY20" fmla="*/ 361017 h 834218"/>
                <a:gd name="connsiteX21" fmla="*/ 283737 w 3024845"/>
                <a:gd name="connsiteY21" fmla="*/ 361017 h 834218"/>
                <a:gd name="connsiteX22" fmla="*/ 283737 w 3024845"/>
                <a:gd name="connsiteY22" fmla="*/ 393443 h 834218"/>
                <a:gd name="connsiteX23" fmla="*/ 284750 w 3024845"/>
                <a:gd name="connsiteY23" fmla="*/ 393984 h 834218"/>
                <a:gd name="connsiteX24" fmla="*/ 291844 w 3024845"/>
                <a:gd name="connsiteY24" fmla="*/ 397767 h 834218"/>
                <a:gd name="connsiteX25" fmla="*/ 291844 w 3024845"/>
                <a:gd name="connsiteY25" fmla="*/ 399118 h 834218"/>
                <a:gd name="connsiteX26" fmla="*/ 291844 w 3024845"/>
                <a:gd name="connsiteY26" fmla="*/ 408576 h 834218"/>
                <a:gd name="connsiteX27" fmla="*/ 336431 w 3024845"/>
                <a:gd name="connsiteY27" fmla="*/ 408576 h 834218"/>
                <a:gd name="connsiteX28" fmla="*/ 336431 w 3024845"/>
                <a:gd name="connsiteY28" fmla="*/ 409657 h 834218"/>
                <a:gd name="connsiteX29" fmla="*/ 336431 w 3024845"/>
                <a:gd name="connsiteY29" fmla="*/ 417223 h 834218"/>
                <a:gd name="connsiteX30" fmla="*/ 338457 w 3024845"/>
                <a:gd name="connsiteY30" fmla="*/ 417223 h 834218"/>
                <a:gd name="connsiteX31" fmla="*/ 352644 w 3024845"/>
                <a:gd name="connsiteY31" fmla="*/ 417223 h 834218"/>
                <a:gd name="connsiteX32" fmla="*/ 352644 w 3024845"/>
                <a:gd name="connsiteY32" fmla="*/ 386958 h 834218"/>
                <a:gd name="connsiteX33" fmla="*/ 397231 w 3024845"/>
                <a:gd name="connsiteY33" fmla="*/ 386958 h 834218"/>
                <a:gd name="connsiteX34" fmla="*/ 397231 w 3024845"/>
                <a:gd name="connsiteY34" fmla="*/ 385607 h 834218"/>
                <a:gd name="connsiteX35" fmla="*/ 397231 w 3024845"/>
                <a:gd name="connsiteY35" fmla="*/ 376149 h 834218"/>
                <a:gd name="connsiteX36" fmla="*/ 398245 w 3024845"/>
                <a:gd name="connsiteY36" fmla="*/ 376149 h 834218"/>
                <a:gd name="connsiteX37" fmla="*/ 405338 w 3024845"/>
                <a:gd name="connsiteY37" fmla="*/ 376149 h 834218"/>
                <a:gd name="connsiteX38" fmla="*/ 405338 w 3024845"/>
                <a:gd name="connsiteY38" fmla="*/ 374258 h 834218"/>
                <a:gd name="connsiteX39" fmla="*/ 405338 w 3024845"/>
                <a:gd name="connsiteY39" fmla="*/ 361017 h 834218"/>
                <a:gd name="connsiteX40" fmla="*/ 406098 w 3024845"/>
                <a:gd name="connsiteY40" fmla="*/ 361017 h 834218"/>
                <a:gd name="connsiteX41" fmla="*/ 411418 w 3024845"/>
                <a:gd name="connsiteY41" fmla="*/ 361017 h 834218"/>
                <a:gd name="connsiteX42" fmla="*/ 411418 w 3024845"/>
                <a:gd name="connsiteY42" fmla="*/ 359936 h 834218"/>
                <a:gd name="connsiteX43" fmla="*/ 411418 w 3024845"/>
                <a:gd name="connsiteY43" fmla="*/ 352369 h 834218"/>
                <a:gd name="connsiteX44" fmla="*/ 413445 w 3024845"/>
                <a:gd name="connsiteY44" fmla="*/ 352369 h 834218"/>
                <a:gd name="connsiteX45" fmla="*/ 427632 w 3024845"/>
                <a:gd name="connsiteY45" fmla="*/ 352369 h 834218"/>
                <a:gd name="connsiteX46" fmla="*/ 427632 w 3024845"/>
                <a:gd name="connsiteY46" fmla="*/ 353450 h 834218"/>
                <a:gd name="connsiteX47" fmla="*/ 427632 w 3024845"/>
                <a:gd name="connsiteY47" fmla="*/ 361017 h 834218"/>
                <a:gd name="connsiteX48" fmla="*/ 449925 w 3024845"/>
                <a:gd name="connsiteY48" fmla="*/ 361017 h 834218"/>
                <a:gd name="connsiteX49" fmla="*/ 449925 w 3024845"/>
                <a:gd name="connsiteY49" fmla="*/ 359125 h 834218"/>
                <a:gd name="connsiteX50" fmla="*/ 449925 w 3024845"/>
                <a:gd name="connsiteY50" fmla="*/ 345884 h 834218"/>
                <a:gd name="connsiteX51" fmla="*/ 451699 w 3024845"/>
                <a:gd name="connsiteY51" fmla="*/ 345884 h 834218"/>
                <a:gd name="connsiteX52" fmla="*/ 464112 w 3024845"/>
                <a:gd name="connsiteY52" fmla="*/ 345884 h 834218"/>
                <a:gd name="connsiteX53" fmla="*/ 464112 w 3024845"/>
                <a:gd name="connsiteY53" fmla="*/ 369664 h 834218"/>
                <a:gd name="connsiteX54" fmla="*/ 465126 w 3024845"/>
                <a:gd name="connsiteY54" fmla="*/ 369664 h 834218"/>
                <a:gd name="connsiteX55" fmla="*/ 472219 w 3024845"/>
                <a:gd name="connsiteY55" fmla="*/ 369664 h 834218"/>
                <a:gd name="connsiteX56" fmla="*/ 472219 w 3024845"/>
                <a:gd name="connsiteY56" fmla="*/ 368583 h 834218"/>
                <a:gd name="connsiteX57" fmla="*/ 472219 w 3024845"/>
                <a:gd name="connsiteY57" fmla="*/ 361017 h 834218"/>
                <a:gd name="connsiteX58" fmla="*/ 473992 w 3024845"/>
                <a:gd name="connsiteY58" fmla="*/ 361017 h 834218"/>
                <a:gd name="connsiteX59" fmla="*/ 486406 w 3024845"/>
                <a:gd name="connsiteY59" fmla="*/ 361017 h 834218"/>
                <a:gd name="connsiteX60" fmla="*/ 486406 w 3024845"/>
                <a:gd name="connsiteY60" fmla="*/ 386958 h 834218"/>
                <a:gd name="connsiteX61" fmla="*/ 488433 w 3024845"/>
                <a:gd name="connsiteY61" fmla="*/ 386958 h 834218"/>
                <a:gd name="connsiteX62" fmla="*/ 502619 w 3024845"/>
                <a:gd name="connsiteY62" fmla="*/ 386958 h 834218"/>
                <a:gd name="connsiteX63" fmla="*/ 502619 w 3024845"/>
                <a:gd name="connsiteY63" fmla="*/ 388579 h 834218"/>
                <a:gd name="connsiteX64" fmla="*/ 502619 w 3024845"/>
                <a:gd name="connsiteY64" fmla="*/ 399929 h 834218"/>
                <a:gd name="connsiteX65" fmla="*/ 503379 w 3024845"/>
                <a:gd name="connsiteY65" fmla="*/ 399929 h 834218"/>
                <a:gd name="connsiteX66" fmla="*/ 508700 w 3024845"/>
                <a:gd name="connsiteY66" fmla="*/ 399929 h 834218"/>
                <a:gd name="connsiteX67" fmla="*/ 508700 w 3024845"/>
                <a:gd name="connsiteY67" fmla="*/ 399118 h 834218"/>
                <a:gd name="connsiteX68" fmla="*/ 508700 w 3024845"/>
                <a:gd name="connsiteY68" fmla="*/ 393443 h 834218"/>
                <a:gd name="connsiteX69" fmla="*/ 539100 w 3024845"/>
                <a:gd name="connsiteY69" fmla="*/ 393443 h 834218"/>
                <a:gd name="connsiteX70" fmla="*/ 539100 w 3024845"/>
                <a:gd name="connsiteY70" fmla="*/ 417223 h 834218"/>
                <a:gd name="connsiteX71" fmla="*/ 540113 w 3024845"/>
                <a:gd name="connsiteY71" fmla="*/ 417223 h 834218"/>
                <a:gd name="connsiteX72" fmla="*/ 547207 w 3024845"/>
                <a:gd name="connsiteY72" fmla="*/ 417223 h 834218"/>
                <a:gd name="connsiteX73" fmla="*/ 547207 w 3024845"/>
                <a:gd name="connsiteY73" fmla="*/ 418304 h 834218"/>
                <a:gd name="connsiteX74" fmla="*/ 547207 w 3024845"/>
                <a:gd name="connsiteY74" fmla="*/ 425870 h 834218"/>
                <a:gd name="connsiteX75" fmla="*/ 547967 w 3024845"/>
                <a:gd name="connsiteY75" fmla="*/ 425870 h 834218"/>
                <a:gd name="connsiteX76" fmla="*/ 553287 w 3024845"/>
                <a:gd name="connsiteY76" fmla="*/ 425870 h 834218"/>
                <a:gd name="connsiteX77" fmla="*/ 553287 w 3024845"/>
                <a:gd name="connsiteY77" fmla="*/ 423708 h 834218"/>
                <a:gd name="connsiteX78" fmla="*/ 553287 w 3024845"/>
                <a:gd name="connsiteY78" fmla="*/ 408576 h 834218"/>
                <a:gd name="connsiteX79" fmla="*/ 554300 w 3024845"/>
                <a:gd name="connsiteY79" fmla="*/ 408576 h 834218"/>
                <a:gd name="connsiteX80" fmla="*/ 561394 w 3024845"/>
                <a:gd name="connsiteY80" fmla="*/ 408576 h 834218"/>
                <a:gd name="connsiteX81" fmla="*/ 561394 w 3024845"/>
                <a:gd name="connsiteY81" fmla="*/ 409657 h 834218"/>
                <a:gd name="connsiteX82" fmla="*/ 561394 w 3024845"/>
                <a:gd name="connsiteY82" fmla="*/ 417223 h 834218"/>
                <a:gd name="connsiteX83" fmla="*/ 566714 w 3024845"/>
                <a:gd name="connsiteY83" fmla="*/ 415230 h 834218"/>
                <a:gd name="connsiteX84" fmla="*/ 567474 w 3024845"/>
                <a:gd name="connsiteY84" fmla="*/ 414250 h 834218"/>
                <a:gd name="connsiteX85" fmla="*/ 567474 w 3024845"/>
                <a:gd name="connsiteY85" fmla="*/ 408576 h 834218"/>
                <a:gd name="connsiteX86" fmla="*/ 605981 w 3024845"/>
                <a:gd name="connsiteY86" fmla="*/ 408576 h 834218"/>
                <a:gd name="connsiteX87" fmla="*/ 605981 w 3024845"/>
                <a:gd name="connsiteY87" fmla="*/ 432355 h 834218"/>
                <a:gd name="connsiteX88" fmla="*/ 608007 w 3024845"/>
                <a:gd name="connsiteY88" fmla="*/ 432355 h 834218"/>
                <a:gd name="connsiteX89" fmla="*/ 622194 w 3024845"/>
                <a:gd name="connsiteY89" fmla="*/ 432355 h 834218"/>
                <a:gd name="connsiteX90" fmla="*/ 622194 w 3024845"/>
                <a:gd name="connsiteY90" fmla="*/ 433436 h 834218"/>
                <a:gd name="connsiteX91" fmla="*/ 622194 w 3024845"/>
                <a:gd name="connsiteY91" fmla="*/ 441002 h 834218"/>
                <a:gd name="connsiteX92" fmla="*/ 623968 w 3024845"/>
                <a:gd name="connsiteY92" fmla="*/ 441002 h 834218"/>
                <a:gd name="connsiteX93" fmla="*/ 636381 w 3024845"/>
                <a:gd name="connsiteY93" fmla="*/ 441002 h 834218"/>
                <a:gd name="connsiteX94" fmla="*/ 636381 w 3024845"/>
                <a:gd name="connsiteY94" fmla="*/ 417223 h 834218"/>
                <a:gd name="connsiteX95" fmla="*/ 637394 w 3024845"/>
                <a:gd name="connsiteY95" fmla="*/ 417223 h 834218"/>
                <a:gd name="connsiteX96" fmla="*/ 644488 w 3024845"/>
                <a:gd name="connsiteY96" fmla="*/ 417223 h 834218"/>
                <a:gd name="connsiteX97" fmla="*/ 644488 w 3024845"/>
                <a:gd name="connsiteY97" fmla="*/ 384796 h 834218"/>
                <a:gd name="connsiteX98" fmla="*/ 645501 w 3024845"/>
                <a:gd name="connsiteY98" fmla="*/ 384796 h 834218"/>
                <a:gd name="connsiteX99" fmla="*/ 652595 w 3024845"/>
                <a:gd name="connsiteY99" fmla="*/ 384796 h 834218"/>
                <a:gd name="connsiteX100" fmla="*/ 652595 w 3024845"/>
                <a:gd name="connsiteY100" fmla="*/ 382905 h 834218"/>
                <a:gd name="connsiteX101" fmla="*/ 652595 w 3024845"/>
                <a:gd name="connsiteY101" fmla="*/ 369664 h 834218"/>
                <a:gd name="connsiteX102" fmla="*/ 651328 w 3024845"/>
                <a:gd name="connsiteY102" fmla="*/ 368042 h 834218"/>
                <a:gd name="connsiteX103" fmla="*/ 656648 w 3024845"/>
                <a:gd name="connsiteY103" fmla="*/ 356693 h 834218"/>
                <a:gd name="connsiteX104" fmla="*/ 664755 w 3024845"/>
                <a:gd name="connsiteY104" fmla="*/ 384796 h 834218"/>
                <a:gd name="connsiteX105" fmla="*/ 665515 w 3024845"/>
                <a:gd name="connsiteY105" fmla="*/ 384796 h 834218"/>
                <a:gd name="connsiteX106" fmla="*/ 670835 w 3024845"/>
                <a:gd name="connsiteY106" fmla="*/ 384796 h 834218"/>
                <a:gd name="connsiteX107" fmla="*/ 670835 w 3024845"/>
                <a:gd name="connsiteY107" fmla="*/ 278869 h 834218"/>
                <a:gd name="connsiteX108" fmla="*/ 672355 w 3024845"/>
                <a:gd name="connsiteY108" fmla="*/ 278869 h 834218"/>
                <a:gd name="connsiteX109" fmla="*/ 682995 w 3024845"/>
                <a:gd name="connsiteY109" fmla="*/ 278869 h 834218"/>
                <a:gd name="connsiteX110" fmla="*/ 682995 w 3024845"/>
                <a:gd name="connsiteY110" fmla="*/ 231310 h 834218"/>
                <a:gd name="connsiteX111" fmla="*/ 709342 w 3024845"/>
                <a:gd name="connsiteY111" fmla="*/ 231310 h 834218"/>
                <a:gd name="connsiteX112" fmla="*/ 709342 w 3024845"/>
                <a:gd name="connsiteY112" fmla="*/ 209692 h 834218"/>
                <a:gd name="connsiteX113" fmla="*/ 743796 w 3024845"/>
                <a:gd name="connsiteY113" fmla="*/ 209692 h 834218"/>
                <a:gd name="connsiteX114" fmla="*/ 743796 w 3024845"/>
                <a:gd name="connsiteY114" fmla="*/ 212124 h 834218"/>
                <a:gd name="connsiteX115" fmla="*/ 743796 w 3024845"/>
                <a:gd name="connsiteY115" fmla="*/ 229148 h 834218"/>
                <a:gd name="connsiteX116" fmla="*/ 746076 w 3024845"/>
                <a:gd name="connsiteY116" fmla="*/ 229148 h 834218"/>
                <a:gd name="connsiteX117" fmla="*/ 762036 w 3024845"/>
                <a:gd name="connsiteY117" fmla="*/ 229148 h 834218"/>
                <a:gd name="connsiteX118" fmla="*/ 762036 w 3024845"/>
                <a:gd name="connsiteY118" fmla="*/ 276707 h 834218"/>
                <a:gd name="connsiteX119" fmla="*/ 763049 w 3024845"/>
                <a:gd name="connsiteY119" fmla="*/ 276707 h 834218"/>
                <a:gd name="connsiteX120" fmla="*/ 770143 w 3024845"/>
                <a:gd name="connsiteY120" fmla="*/ 276707 h 834218"/>
                <a:gd name="connsiteX121" fmla="*/ 784330 w 3024845"/>
                <a:gd name="connsiteY121" fmla="*/ 281031 h 834218"/>
                <a:gd name="connsiteX122" fmla="*/ 784330 w 3024845"/>
                <a:gd name="connsiteY122" fmla="*/ 319943 h 834218"/>
                <a:gd name="connsiteX123" fmla="*/ 785343 w 3024845"/>
                <a:gd name="connsiteY123" fmla="*/ 319943 h 834218"/>
                <a:gd name="connsiteX124" fmla="*/ 792436 w 3024845"/>
                <a:gd name="connsiteY124" fmla="*/ 319943 h 834218"/>
                <a:gd name="connsiteX125" fmla="*/ 792436 w 3024845"/>
                <a:gd name="connsiteY125" fmla="*/ 321564 h 834218"/>
                <a:gd name="connsiteX126" fmla="*/ 792436 w 3024845"/>
                <a:gd name="connsiteY126" fmla="*/ 332913 h 834218"/>
                <a:gd name="connsiteX127" fmla="*/ 794463 w 3024845"/>
                <a:gd name="connsiteY127" fmla="*/ 332913 h 834218"/>
                <a:gd name="connsiteX128" fmla="*/ 808650 w 3024845"/>
                <a:gd name="connsiteY128" fmla="*/ 332913 h 834218"/>
                <a:gd name="connsiteX129" fmla="*/ 814730 w 3024845"/>
                <a:gd name="connsiteY129" fmla="*/ 339399 h 834218"/>
                <a:gd name="connsiteX130" fmla="*/ 814730 w 3024845"/>
                <a:gd name="connsiteY130" fmla="*/ 361017 h 834218"/>
                <a:gd name="connsiteX131" fmla="*/ 817010 w 3024845"/>
                <a:gd name="connsiteY131" fmla="*/ 361017 h 834218"/>
                <a:gd name="connsiteX132" fmla="*/ 832970 w 3024845"/>
                <a:gd name="connsiteY132" fmla="*/ 361017 h 834218"/>
                <a:gd name="connsiteX133" fmla="*/ 832970 w 3024845"/>
                <a:gd name="connsiteY133" fmla="*/ 362097 h 834218"/>
                <a:gd name="connsiteX134" fmla="*/ 832970 w 3024845"/>
                <a:gd name="connsiteY134" fmla="*/ 369664 h 834218"/>
                <a:gd name="connsiteX135" fmla="*/ 834237 w 3024845"/>
                <a:gd name="connsiteY135" fmla="*/ 369664 h 834218"/>
                <a:gd name="connsiteX136" fmla="*/ 843104 w 3024845"/>
                <a:gd name="connsiteY136" fmla="*/ 369664 h 834218"/>
                <a:gd name="connsiteX137" fmla="*/ 843104 w 3024845"/>
                <a:gd name="connsiteY137" fmla="*/ 371825 h 834218"/>
                <a:gd name="connsiteX138" fmla="*/ 843104 w 3024845"/>
                <a:gd name="connsiteY138" fmla="*/ 386958 h 834218"/>
                <a:gd name="connsiteX139" fmla="*/ 847157 w 3024845"/>
                <a:gd name="connsiteY139" fmla="*/ 385066 h 834218"/>
                <a:gd name="connsiteX140" fmla="*/ 847157 w 3024845"/>
                <a:gd name="connsiteY140" fmla="*/ 371825 h 834218"/>
                <a:gd name="connsiteX141" fmla="*/ 848170 w 3024845"/>
                <a:gd name="connsiteY141" fmla="*/ 371825 h 834218"/>
                <a:gd name="connsiteX142" fmla="*/ 855264 w 3024845"/>
                <a:gd name="connsiteY142" fmla="*/ 371825 h 834218"/>
                <a:gd name="connsiteX143" fmla="*/ 855264 w 3024845"/>
                <a:gd name="connsiteY143" fmla="*/ 373447 h 834218"/>
                <a:gd name="connsiteX144" fmla="*/ 855264 w 3024845"/>
                <a:gd name="connsiteY144" fmla="*/ 384796 h 834218"/>
                <a:gd name="connsiteX145" fmla="*/ 856024 w 3024845"/>
                <a:gd name="connsiteY145" fmla="*/ 384796 h 834218"/>
                <a:gd name="connsiteX146" fmla="*/ 861344 w 3024845"/>
                <a:gd name="connsiteY146" fmla="*/ 384796 h 834218"/>
                <a:gd name="connsiteX147" fmla="*/ 909984 w 3024845"/>
                <a:gd name="connsiteY147" fmla="*/ 380473 h 834218"/>
                <a:gd name="connsiteX148" fmla="*/ 909984 w 3024845"/>
                <a:gd name="connsiteY148" fmla="*/ 381824 h 834218"/>
                <a:gd name="connsiteX149" fmla="*/ 909984 w 3024845"/>
                <a:gd name="connsiteY149" fmla="*/ 391281 h 834218"/>
                <a:gd name="connsiteX150" fmla="*/ 910744 w 3024845"/>
                <a:gd name="connsiteY150" fmla="*/ 391281 h 834218"/>
                <a:gd name="connsiteX151" fmla="*/ 916065 w 3024845"/>
                <a:gd name="connsiteY151" fmla="*/ 391281 h 834218"/>
                <a:gd name="connsiteX152" fmla="*/ 916065 w 3024845"/>
                <a:gd name="connsiteY152" fmla="*/ 393443 h 834218"/>
                <a:gd name="connsiteX153" fmla="*/ 916065 w 3024845"/>
                <a:gd name="connsiteY153" fmla="*/ 408576 h 834218"/>
                <a:gd name="connsiteX154" fmla="*/ 918091 w 3024845"/>
                <a:gd name="connsiteY154" fmla="*/ 407225 h 834218"/>
                <a:gd name="connsiteX155" fmla="*/ 932278 w 3024845"/>
                <a:gd name="connsiteY155" fmla="*/ 397767 h 834218"/>
                <a:gd name="connsiteX156" fmla="*/ 938358 w 3024845"/>
                <a:gd name="connsiteY156" fmla="*/ 356693 h 834218"/>
                <a:gd name="connsiteX157" fmla="*/ 939118 w 3024845"/>
                <a:gd name="connsiteY157" fmla="*/ 356423 h 834218"/>
                <a:gd name="connsiteX158" fmla="*/ 944438 w 3024845"/>
                <a:gd name="connsiteY158" fmla="*/ 354531 h 834218"/>
                <a:gd name="connsiteX159" fmla="*/ 946465 w 3024845"/>
                <a:gd name="connsiteY159" fmla="*/ 285354 h 834218"/>
                <a:gd name="connsiteX160" fmla="*/ 948492 w 3024845"/>
                <a:gd name="connsiteY160" fmla="*/ 354531 h 834218"/>
                <a:gd name="connsiteX161" fmla="*/ 949252 w 3024845"/>
                <a:gd name="connsiteY161" fmla="*/ 354801 h 834218"/>
                <a:gd name="connsiteX162" fmla="*/ 954572 w 3024845"/>
                <a:gd name="connsiteY162" fmla="*/ 356693 h 834218"/>
                <a:gd name="connsiteX163" fmla="*/ 954572 w 3024845"/>
                <a:gd name="connsiteY163" fmla="*/ 270222 h 834218"/>
                <a:gd name="connsiteX164" fmla="*/ 958625 w 3024845"/>
                <a:gd name="connsiteY164" fmla="*/ 237795 h 834218"/>
                <a:gd name="connsiteX165" fmla="*/ 997132 w 3024845"/>
                <a:gd name="connsiteY165" fmla="*/ 237795 h 834218"/>
                <a:gd name="connsiteX166" fmla="*/ 997132 w 3024845"/>
                <a:gd name="connsiteY166" fmla="*/ 270222 h 834218"/>
                <a:gd name="connsiteX167" fmla="*/ 997892 w 3024845"/>
                <a:gd name="connsiteY167" fmla="*/ 270222 h 834218"/>
                <a:gd name="connsiteX168" fmla="*/ 1003212 w 3024845"/>
                <a:gd name="connsiteY168" fmla="*/ 270222 h 834218"/>
                <a:gd name="connsiteX169" fmla="*/ 1003212 w 3024845"/>
                <a:gd name="connsiteY169" fmla="*/ 188074 h 834218"/>
                <a:gd name="connsiteX170" fmla="*/ 1004986 w 3024845"/>
                <a:gd name="connsiteY170" fmla="*/ 188074 h 834218"/>
                <a:gd name="connsiteX171" fmla="*/ 1017399 w 3024845"/>
                <a:gd name="connsiteY171" fmla="*/ 188074 h 834218"/>
                <a:gd name="connsiteX172" fmla="*/ 1017399 w 3024845"/>
                <a:gd name="connsiteY172" fmla="*/ 186183 h 834218"/>
                <a:gd name="connsiteX173" fmla="*/ 1017399 w 3024845"/>
                <a:gd name="connsiteY173" fmla="*/ 172942 h 834218"/>
                <a:gd name="connsiteX174" fmla="*/ 1039693 w 3024845"/>
                <a:gd name="connsiteY174" fmla="*/ 172942 h 834218"/>
                <a:gd name="connsiteX175" fmla="*/ 1039693 w 3024845"/>
                <a:gd name="connsiteY175" fmla="*/ 171861 h 834218"/>
                <a:gd name="connsiteX176" fmla="*/ 1039693 w 3024845"/>
                <a:gd name="connsiteY176" fmla="*/ 164295 h 834218"/>
                <a:gd name="connsiteX177" fmla="*/ 1041466 w 3024845"/>
                <a:gd name="connsiteY177" fmla="*/ 164295 h 834218"/>
                <a:gd name="connsiteX178" fmla="*/ 1053880 w 3024845"/>
                <a:gd name="connsiteY178" fmla="*/ 164295 h 834218"/>
                <a:gd name="connsiteX179" fmla="*/ 1053880 w 3024845"/>
                <a:gd name="connsiteY179" fmla="*/ 165376 h 834218"/>
                <a:gd name="connsiteX180" fmla="*/ 1053880 w 3024845"/>
                <a:gd name="connsiteY180" fmla="*/ 172942 h 834218"/>
                <a:gd name="connsiteX181" fmla="*/ 1054640 w 3024845"/>
                <a:gd name="connsiteY181" fmla="*/ 172942 h 834218"/>
                <a:gd name="connsiteX182" fmla="*/ 1059960 w 3024845"/>
                <a:gd name="connsiteY182" fmla="*/ 172942 h 834218"/>
                <a:gd name="connsiteX183" fmla="*/ 1070093 w 3024845"/>
                <a:gd name="connsiteY183" fmla="*/ 168618 h 834218"/>
                <a:gd name="connsiteX184" fmla="*/ 1074146 w 3024845"/>
                <a:gd name="connsiteY184" fmla="*/ 171861 h 834218"/>
                <a:gd name="connsiteX185" fmla="*/ 1074146 w 3024845"/>
                <a:gd name="connsiteY185" fmla="*/ 164295 h 834218"/>
                <a:gd name="connsiteX186" fmla="*/ 1076426 w 3024845"/>
                <a:gd name="connsiteY186" fmla="*/ 164295 h 834218"/>
                <a:gd name="connsiteX187" fmla="*/ 1092387 w 3024845"/>
                <a:gd name="connsiteY187" fmla="*/ 164295 h 834218"/>
                <a:gd name="connsiteX188" fmla="*/ 1092387 w 3024845"/>
                <a:gd name="connsiteY188" fmla="*/ 165376 h 834218"/>
                <a:gd name="connsiteX189" fmla="*/ 1092387 w 3024845"/>
                <a:gd name="connsiteY189" fmla="*/ 172942 h 834218"/>
                <a:gd name="connsiteX190" fmla="*/ 1122787 w 3024845"/>
                <a:gd name="connsiteY190" fmla="*/ 172942 h 834218"/>
                <a:gd name="connsiteX191" fmla="*/ 1122787 w 3024845"/>
                <a:gd name="connsiteY191" fmla="*/ 174563 h 834218"/>
                <a:gd name="connsiteX192" fmla="*/ 1122787 w 3024845"/>
                <a:gd name="connsiteY192" fmla="*/ 185913 h 834218"/>
                <a:gd name="connsiteX193" fmla="*/ 1149134 w 3024845"/>
                <a:gd name="connsiteY193" fmla="*/ 185913 h 834218"/>
                <a:gd name="connsiteX194" fmla="*/ 1149134 w 3024845"/>
                <a:gd name="connsiteY194" fmla="*/ 216177 h 834218"/>
                <a:gd name="connsiteX195" fmla="*/ 1149894 w 3024845"/>
                <a:gd name="connsiteY195" fmla="*/ 216177 h 834218"/>
                <a:gd name="connsiteX196" fmla="*/ 1155214 w 3024845"/>
                <a:gd name="connsiteY196" fmla="*/ 216177 h 834218"/>
                <a:gd name="connsiteX197" fmla="*/ 1155214 w 3024845"/>
                <a:gd name="connsiteY197" fmla="*/ 217258 h 834218"/>
                <a:gd name="connsiteX198" fmla="*/ 1155214 w 3024845"/>
                <a:gd name="connsiteY198" fmla="*/ 224825 h 834218"/>
                <a:gd name="connsiteX199" fmla="*/ 1159268 w 3024845"/>
                <a:gd name="connsiteY199" fmla="*/ 255089 h 834218"/>
                <a:gd name="connsiteX200" fmla="*/ 1160028 w 3024845"/>
                <a:gd name="connsiteY200" fmla="*/ 255089 h 834218"/>
                <a:gd name="connsiteX201" fmla="*/ 1165348 w 3024845"/>
                <a:gd name="connsiteY201" fmla="*/ 255089 h 834218"/>
                <a:gd name="connsiteX202" fmla="*/ 1165348 w 3024845"/>
                <a:gd name="connsiteY202" fmla="*/ 255900 h 834218"/>
                <a:gd name="connsiteX203" fmla="*/ 1165348 w 3024845"/>
                <a:gd name="connsiteY203" fmla="*/ 261575 h 834218"/>
                <a:gd name="connsiteX204" fmla="*/ 1166361 w 3024845"/>
                <a:gd name="connsiteY204" fmla="*/ 261575 h 834218"/>
                <a:gd name="connsiteX205" fmla="*/ 1173454 w 3024845"/>
                <a:gd name="connsiteY205" fmla="*/ 261575 h 834218"/>
                <a:gd name="connsiteX206" fmla="*/ 1173454 w 3024845"/>
                <a:gd name="connsiteY206" fmla="*/ 291840 h 834218"/>
                <a:gd name="connsiteX207" fmla="*/ 1175481 w 3024845"/>
                <a:gd name="connsiteY207" fmla="*/ 291840 h 834218"/>
                <a:gd name="connsiteX208" fmla="*/ 1189668 w 3024845"/>
                <a:gd name="connsiteY208" fmla="*/ 291840 h 834218"/>
                <a:gd name="connsiteX209" fmla="*/ 1189668 w 3024845"/>
                <a:gd name="connsiteY209" fmla="*/ 315619 h 834218"/>
                <a:gd name="connsiteX210" fmla="*/ 1191695 w 3024845"/>
                <a:gd name="connsiteY210" fmla="*/ 317240 h 834218"/>
                <a:gd name="connsiteX211" fmla="*/ 1191695 w 3024845"/>
                <a:gd name="connsiteY211" fmla="*/ 328590 h 834218"/>
                <a:gd name="connsiteX212" fmla="*/ 1192455 w 3024845"/>
                <a:gd name="connsiteY212" fmla="*/ 328590 h 834218"/>
                <a:gd name="connsiteX213" fmla="*/ 1197775 w 3024845"/>
                <a:gd name="connsiteY213" fmla="*/ 328590 h 834218"/>
                <a:gd name="connsiteX214" fmla="*/ 1197775 w 3024845"/>
                <a:gd name="connsiteY214" fmla="*/ 352369 h 834218"/>
                <a:gd name="connsiteX215" fmla="*/ 1199041 w 3024845"/>
                <a:gd name="connsiteY215" fmla="*/ 352369 h 834218"/>
                <a:gd name="connsiteX216" fmla="*/ 1207908 w 3024845"/>
                <a:gd name="connsiteY216" fmla="*/ 352369 h 834218"/>
                <a:gd name="connsiteX217" fmla="*/ 1209935 w 3024845"/>
                <a:gd name="connsiteY217" fmla="*/ 356423 h 834218"/>
                <a:gd name="connsiteX218" fmla="*/ 1209935 w 3024845"/>
                <a:gd name="connsiteY218" fmla="*/ 369664 h 834218"/>
                <a:gd name="connsiteX219" fmla="*/ 1211455 w 3024845"/>
                <a:gd name="connsiteY219" fmla="*/ 367772 h 834218"/>
                <a:gd name="connsiteX220" fmla="*/ 1222095 w 3024845"/>
                <a:gd name="connsiteY220" fmla="*/ 354531 h 834218"/>
                <a:gd name="connsiteX221" fmla="*/ 1250469 w 3024845"/>
                <a:gd name="connsiteY221" fmla="*/ 354531 h 834218"/>
                <a:gd name="connsiteX222" fmla="*/ 1250469 w 3024845"/>
                <a:gd name="connsiteY222" fmla="*/ 441002 h 834218"/>
                <a:gd name="connsiteX223" fmla="*/ 1251229 w 3024845"/>
                <a:gd name="connsiteY223" fmla="*/ 441002 h 834218"/>
                <a:gd name="connsiteX224" fmla="*/ 1256549 w 3024845"/>
                <a:gd name="connsiteY224" fmla="*/ 441002 h 834218"/>
                <a:gd name="connsiteX225" fmla="*/ 1257309 w 3024845"/>
                <a:gd name="connsiteY225" fmla="*/ 439651 h 834218"/>
                <a:gd name="connsiteX226" fmla="*/ 1262629 w 3024845"/>
                <a:gd name="connsiteY226" fmla="*/ 430193 h 834218"/>
                <a:gd name="connsiteX227" fmla="*/ 1262629 w 3024845"/>
                <a:gd name="connsiteY227" fmla="*/ 432085 h 834218"/>
                <a:gd name="connsiteX228" fmla="*/ 1262629 w 3024845"/>
                <a:gd name="connsiteY228" fmla="*/ 445326 h 834218"/>
                <a:gd name="connsiteX229" fmla="*/ 1266682 w 3024845"/>
                <a:gd name="connsiteY229" fmla="*/ 399929 h 834218"/>
                <a:gd name="connsiteX230" fmla="*/ 1267442 w 3024845"/>
                <a:gd name="connsiteY230" fmla="*/ 399929 h 834218"/>
                <a:gd name="connsiteX231" fmla="*/ 1272762 w 3024845"/>
                <a:gd name="connsiteY231" fmla="*/ 399929 h 834218"/>
                <a:gd name="connsiteX232" fmla="*/ 1272762 w 3024845"/>
                <a:gd name="connsiteY232" fmla="*/ 335075 h 834218"/>
                <a:gd name="connsiteX233" fmla="*/ 1273776 w 3024845"/>
                <a:gd name="connsiteY233" fmla="*/ 335075 h 834218"/>
                <a:gd name="connsiteX234" fmla="*/ 1280869 w 3024845"/>
                <a:gd name="connsiteY234" fmla="*/ 335075 h 834218"/>
                <a:gd name="connsiteX235" fmla="*/ 1293029 w 3024845"/>
                <a:gd name="connsiteY235" fmla="*/ 291840 h 834218"/>
                <a:gd name="connsiteX236" fmla="*/ 1294296 w 3024845"/>
                <a:gd name="connsiteY236" fmla="*/ 291840 h 834218"/>
                <a:gd name="connsiteX237" fmla="*/ 1303163 w 3024845"/>
                <a:gd name="connsiteY237" fmla="*/ 291840 h 834218"/>
                <a:gd name="connsiteX238" fmla="*/ 1313296 w 3024845"/>
                <a:gd name="connsiteY238" fmla="*/ 335075 h 834218"/>
                <a:gd name="connsiteX239" fmla="*/ 1314309 w 3024845"/>
                <a:gd name="connsiteY239" fmla="*/ 335075 h 834218"/>
                <a:gd name="connsiteX240" fmla="*/ 1321403 w 3024845"/>
                <a:gd name="connsiteY240" fmla="*/ 335075 h 834218"/>
                <a:gd name="connsiteX241" fmla="*/ 1321403 w 3024845"/>
                <a:gd name="connsiteY241" fmla="*/ 373987 h 834218"/>
                <a:gd name="connsiteX242" fmla="*/ 1323176 w 3024845"/>
                <a:gd name="connsiteY242" fmla="*/ 373987 h 834218"/>
                <a:gd name="connsiteX243" fmla="*/ 1335590 w 3024845"/>
                <a:gd name="connsiteY243" fmla="*/ 373987 h 834218"/>
                <a:gd name="connsiteX244" fmla="*/ 1335590 w 3024845"/>
                <a:gd name="connsiteY244" fmla="*/ 376149 h 834218"/>
                <a:gd name="connsiteX245" fmla="*/ 1335590 w 3024845"/>
                <a:gd name="connsiteY245" fmla="*/ 391281 h 834218"/>
                <a:gd name="connsiteX246" fmla="*/ 1339643 w 3024845"/>
                <a:gd name="connsiteY246" fmla="*/ 389120 h 834218"/>
                <a:gd name="connsiteX247" fmla="*/ 1339643 w 3024845"/>
                <a:gd name="connsiteY247" fmla="*/ 373987 h 834218"/>
                <a:gd name="connsiteX248" fmla="*/ 1341163 w 3024845"/>
                <a:gd name="connsiteY248" fmla="*/ 373987 h 834218"/>
                <a:gd name="connsiteX249" fmla="*/ 1351803 w 3024845"/>
                <a:gd name="connsiteY249" fmla="*/ 373987 h 834218"/>
                <a:gd name="connsiteX250" fmla="*/ 1351803 w 3024845"/>
                <a:gd name="connsiteY250" fmla="*/ 375608 h 834218"/>
                <a:gd name="connsiteX251" fmla="*/ 1351803 w 3024845"/>
                <a:gd name="connsiteY251" fmla="*/ 386958 h 834218"/>
                <a:gd name="connsiteX252" fmla="*/ 1382204 w 3024845"/>
                <a:gd name="connsiteY252" fmla="*/ 386958 h 834218"/>
                <a:gd name="connsiteX253" fmla="*/ 1382204 w 3024845"/>
                <a:gd name="connsiteY253" fmla="*/ 350208 h 834218"/>
                <a:gd name="connsiteX254" fmla="*/ 1383470 w 3024845"/>
                <a:gd name="connsiteY254" fmla="*/ 350208 h 834218"/>
                <a:gd name="connsiteX255" fmla="*/ 1392337 w 3024845"/>
                <a:gd name="connsiteY255" fmla="*/ 350208 h 834218"/>
                <a:gd name="connsiteX256" fmla="*/ 1392337 w 3024845"/>
                <a:gd name="connsiteY256" fmla="*/ 371825 h 834218"/>
                <a:gd name="connsiteX257" fmla="*/ 1394364 w 3024845"/>
                <a:gd name="connsiteY257" fmla="*/ 339399 h 834218"/>
                <a:gd name="connsiteX258" fmla="*/ 1416657 w 3024845"/>
                <a:gd name="connsiteY258" fmla="*/ 339399 h 834218"/>
                <a:gd name="connsiteX259" fmla="*/ 1416657 w 3024845"/>
                <a:gd name="connsiteY259" fmla="*/ 337777 h 834218"/>
                <a:gd name="connsiteX260" fmla="*/ 1416657 w 3024845"/>
                <a:gd name="connsiteY260" fmla="*/ 326428 h 834218"/>
                <a:gd name="connsiteX261" fmla="*/ 1417417 w 3024845"/>
                <a:gd name="connsiteY261" fmla="*/ 326428 h 834218"/>
                <a:gd name="connsiteX262" fmla="*/ 1422737 w 3024845"/>
                <a:gd name="connsiteY262" fmla="*/ 326428 h 834218"/>
                <a:gd name="connsiteX263" fmla="*/ 1422737 w 3024845"/>
                <a:gd name="connsiteY263" fmla="*/ 324537 h 834218"/>
                <a:gd name="connsiteX264" fmla="*/ 1422737 w 3024845"/>
                <a:gd name="connsiteY264" fmla="*/ 311296 h 834218"/>
                <a:gd name="connsiteX265" fmla="*/ 1426791 w 3024845"/>
                <a:gd name="connsiteY265" fmla="*/ 317781 h 834218"/>
                <a:gd name="connsiteX266" fmla="*/ 1429071 w 3024845"/>
                <a:gd name="connsiteY266" fmla="*/ 317781 h 834218"/>
                <a:gd name="connsiteX267" fmla="*/ 1445031 w 3024845"/>
                <a:gd name="connsiteY267" fmla="*/ 317781 h 834218"/>
                <a:gd name="connsiteX268" fmla="*/ 1445031 w 3024845"/>
                <a:gd name="connsiteY268" fmla="*/ 316970 h 834218"/>
                <a:gd name="connsiteX269" fmla="*/ 1445031 w 3024845"/>
                <a:gd name="connsiteY269" fmla="*/ 311296 h 834218"/>
                <a:gd name="connsiteX270" fmla="*/ 1445791 w 3024845"/>
                <a:gd name="connsiteY270" fmla="*/ 311296 h 834218"/>
                <a:gd name="connsiteX271" fmla="*/ 1451111 w 3024845"/>
                <a:gd name="connsiteY271" fmla="*/ 311296 h 834218"/>
                <a:gd name="connsiteX272" fmla="*/ 1451111 w 3024845"/>
                <a:gd name="connsiteY272" fmla="*/ 312647 h 834218"/>
                <a:gd name="connsiteX273" fmla="*/ 1451111 w 3024845"/>
                <a:gd name="connsiteY273" fmla="*/ 322105 h 834218"/>
                <a:gd name="connsiteX274" fmla="*/ 1489618 w 3024845"/>
                <a:gd name="connsiteY274" fmla="*/ 322105 h 834218"/>
                <a:gd name="connsiteX275" fmla="*/ 1489618 w 3024845"/>
                <a:gd name="connsiteY275" fmla="*/ 460458 h 834218"/>
                <a:gd name="connsiteX276" fmla="*/ 1491138 w 3024845"/>
                <a:gd name="connsiteY276" fmla="*/ 460458 h 834218"/>
                <a:gd name="connsiteX277" fmla="*/ 1501778 w 3024845"/>
                <a:gd name="connsiteY277" fmla="*/ 460458 h 834218"/>
                <a:gd name="connsiteX278" fmla="*/ 1501778 w 3024845"/>
                <a:gd name="connsiteY278" fmla="*/ 447488 h 834218"/>
                <a:gd name="connsiteX279" fmla="*/ 1505832 w 3024845"/>
                <a:gd name="connsiteY279" fmla="*/ 447488 h 834218"/>
                <a:gd name="connsiteX280" fmla="*/ 1505832 w 3024845"/>
                <a:gd name="connsiteY280" fmla="*/ 460458 h 834218"/>
                <a:gd name="connsiteX281" fmla="*/ 1536232 w 3024845"/>
                <a:gd name="connsiteY281" fmla="*/ 460458 h 834218"/>
                <a:gd name="connsiteX282" fmla="*/ 1536232 w 3024845"/>
                <a:gd name="connsiteY282" fmla="*/ 430193 h 834218"/>
                <a:gd name="connsiteX283" fmla="*/ 1548392 w 3024845"/>
                <a:gd name="connsiteY283" fmla="*/ 430193 h 834218"/>
                <a:gd name="connsiteX284" fmla="*/ 1560552 w 3024845"/>
                <a:gd name="connsiteY284" fmla="*/ 428032 h 834218"/>
                <a:gd name="connsiteX285" fmla="*/ 1564606 w 3024845"/>
                <a:gd name="connsiteY285" fmla="*/ 430193 h 834218"/>
                <a:gd name="connsiteX286" fmla="*/ 1574739 w 3024845"/>
                <a:gd name="connsiteY286" fmla="*/ 430193 h 834218"/>
                <a:gd name="connsiteX287" fmla="*/ 1574739 w 3024845"/>
                <a:gd name="connsiteY287" fmla="*/ 460458 h 834218"/>
                <a:gd name="connsiteX288" fmla="*/ 1582846 w 3024845"/>
                <a:gd name="connsiteY288" fmla="*/ 460458 h 834218"/>
                <a:gd name="connsiteX289" fmla="*/ 1582846 w 3024845"/>
                <a:gd name="connsiteY289" fmla="*/ 477753 h 834218"/>
                <a:gd name="connsiteX290" fmla="*/ 1592182 w 3024845"/>
                <a:gd name="connsiteY290" fmla="*/ 478658 h 834218"/>
                <a:gd name="connsiteX291" fmla="*/ 1605140 w 3024845"/>
                <a:gd name="connsiteY291" fmla="*/ 478658 h 834218"/>
                <a:gd name="connsiteX292" fmla="*/ 1605140 w 3024845"/>
                <a:gd name="connsiteY292" fmla="*/ 462620 h 834218"/>
                <a:gd name="connsiteX293" fmla="*/ 1673096 w 3024845"/>
                <a:gd name="connsiteY293" fmla="*/ 462620 h 834218"/>
                <a:gd name="connsiteX294" fmla="*/ 1673096 w 3024845"/>
                <a:gd name="connsiteY294" fmla="*/ 377367 h 834218"/>
                <a:gd name="connsiteX295" fmla="*/ 1745104 w 3024845"/>
                <a:gd name="connsiteY295" fmla="*/ 377367 h 834218"/>
                <a:gd name="connsiteX296" fmla="*/ 1745104 w 3024845"/>
                <a:gd name="connsiteY296" fmla="*/ 456135 h 834218"/>
                <a:gd name="connsiteX297" fmla="*/ 1747008 w 3024845"/>
                <a:gd name="connsiteY297" fmla="*/ 456135 h 834218"/>
                <a:gd name="connsiteX298" fmla="*/ 1748250 w 3024845"/>
                <a:gd name="connsiteY298" fmla="*/ 478658 h 834218"/>
                <a:gd name="connsiteX299" fmla="*/ 1757926 w 3024845"/>
                <a:gd name="connsiteY299" fmla="*/ 478658 h 834218"/>
                <a:gd name="connsiteX300" fmla="*/ 1759168 w 3024845"/>
                <a:gd name="connsiteY300" fmla="*/ 456135 h 834218"/>
                <a:gd name="connsiteX301" fmla="*/ 1765248 w 3024845"/>
                <a:gd name="connsiteY301" fmla="*/ 456135 h 834218"/>
                <a:gd name="connsiteX302" fmla="*/ 1766490 w 3024845"/>
                <a:gd name="connsiteY302" fmla="*/ 478658 h 834218"/>
                <a:gd name="connsiteX303" fmla="*/ 1817112 w 3024845"/>
                <a:gd name="connsiteY303" fmla="*/ 478658 h 834218"/>
                <a:gd name="connsiteX304" fmla="*/ 1817112 w 3024845"/>
                <a:gd name="connsiteY304" fmla="*/ 315630 h 834218"/>
                <a:gd name="connsiteX305" fmla="*/ 2014439 w 3024845"/>
                <a:gd name="connsiteY305" fmla="*/ 315630 h 834218"/>
                <a:gd name="connsiteX306" fmla="*/ 2014439 w 3024845"/>
                <a:gd name="connsiteY306" fmla="*/ 478658 h 834218"/>
                <a:gd name="connsiteX307" fmla="*/ 2033136 w 3024845"/>
                <a:gd name="connsiteY307" fmla="*/ 478658 h 834218"/>
                <a:gd name="connsiteX308" fmla="*/ 2033136 w 3024845"/>
                <a:gd name="connsiteY308" fmla="*/ 395965 h 834218"/>
                <a:gd name="connsiteX309" fmla="*/ 2128256 w 3024845"/>
                <a:gd name="connsiteY309" fmla="*/ 395965 h 834218"/>
                <a:gd name="connsiteX310" fmla="*/ 2180720 w 3024845"/>
                <a:gd name="connsiteY310" fmla="*/ 330752 h 834218"/>
                <a:gd name="connsiteX311" fmla="*/ 2245574 w 3024845"/>
                <a:gd name="connsiteY311" fmla="*/ 330752 h 834218"/>
                <a:gd name="connsiteX312" fmla="*/ 2245574 w 3024845"/>
                <a:gd name="connsiteY312" fmla="*/ 406414 h 834218"/>
                <a:gd name="connsiteX313" fmla="*/ 2253681 w 3024845"/>
                <a:gd name="connsiteY313" fmla="*/ 406414 h 834218"/>
                <a:gd name="connsiteX314" fmla="*/ 2255708 w 3024845"/>
                <a:gd name="connsiteY314" fmla="*/ 399929 h 834218"/>
                <a:gd name="connsiteX315" fmla="*/ 2261788 w 3024845"/>
                <a:gd name="connsiteY315" fmla="*/ 399929 h 834218"/>
                <a:gd name="connsiteX316" fmla="*/ 2263815 w 3024845"/>
                <a:gd name="connsiteY316" fmla="*/ 408576 h 834218"/>
                <a:gd name="connsiteX317" fmla="*/ 2275975 w 3024845"/>
                <a:gd name="connsiteY317" fmla="*/ 408576 h 834218"/>
                <a:gd name="connsiteX318" fmla="*/ 2275975 w 3024845"/>
                <a:gd name="connsiteY318" fmla="*/ 402090 h 834218"/>
                <a:gd name="connsiteX319" fmla="*/ 2298268 w 3024845"/>
                <a:gd name="connsiteY319" fmla="*/ 402090 h 834218"/>
                <a:gd name="connsiteX320" fmla="*/ 2298268 w 3024845"/>
                <a:gd name="connsiteY320" fmla="*/ 408576 h 834218"/>
                <a:gd name="connsiteX321" fmla="*/ 2318535 w 3024845"/>
                <a:gd name="connsiteY321" fmla="*/ 408576 h 834218"/>
                <a:gd name="connsiteX322" fmla="*/ 2318535 w 3024845"/>
                <a:gd name="connsiteY322" fmla="*/ 453973 h 834218"/>
                <a:gd name="connsiteX323" fmla="*/ 2332722 w 3024845"/>
                <a:gd name="connsiteY323" fmla="*/ 453973 h 834218"/>
                <a:gd name="connsiteX324" fmla="*/ 2332722 w 3024845"/>
                <a:gd name="connsiteY324" fmla="*/ 441002 h 834218"/>
                <a:gd name="connsiteX325" fmla="*/ 2348936 w 3024845"/>
                <a:gd name="connsiteY325" fmla="*/ 441002 h 834218"/>
                <a:gd name="connsiteX326" fmla="*/ 2348936 w 3024845"/>
                <a:gd name="connsiteY326" fmla="*/ 261575 h 834218"/>
                <a:gd name="connsiteX327" fmla="*/ 2355016 w 3024845"/>
                <a:gd name="connsiteY327" fmla="*/ 255089 h 834218"/>
                <a:gd name="connsiteX328" fmla="*/ 2427977 w 3024845"/>
                <a:gd name="connsiteY328" fmla="*/ 255089 h 834218"/>
                <a:gd name="connsiteX329" fmla="*/ 2427977 w 3024845"/>
                <a:gd name="connsiteY329" fmla="*/ 263737 h 834218"/>
                <a:gd name="connsiteX330" fmla="*/ 2438110 w 3024845"/>
                <a:gd name="connsiteY330" fmla="*/ 263737 h 834218"/>
                <a:gd name="connsiteX331" fmla="*/ 2438110 w 3024845"/>
                <a:gd name="connsiteY331" fmla="*/ 378311 h 834218"/>
                <a:gd name="connsiteX332" fmla="*/ 2460404 w 3024845"/>
                <a:gd name="connsiteY332" fmla="*/ 378311 h 834218"/>
                <a:gd name="connsiteX333" fmla="*/ 2460404 w 3024845"/>
                <a:gd name="connsiteY333" fmla="*/ 311296 h 834218"/>
                <a:gd name="connsiteX334" fmla="*/ 2486751 w 3024845"/>
                <a:gd name="connsiteY334" fmla="*/ 311296 h 834218"/>
                <a:gd name="connsiteX335" fmla="*/ 2490804 w 3024845"/>
                <a:gd name="connsiteY335" fmla="*/ 306972 h 834218"/>
                <a:gd name="connsiteX336" fmla="*/ 2498911 w 3024845"/>
                <a:gd name="connsiteY336" fmla="*/ 306972 h 834218"/>
                <a:gd name="connsiteX337" fmla="*/ 2502964 w 3024845"/>
                <a:gd name="connsiteY337" fmla="*/ 311296 h 834218"/>
                <a:gd name="connsiteX338" fmla="*/ 2525258 w 3024845"/>
                <a:gd name="connsiteY338" fmla="*/ 311296 h 834218"/>
                <a:gd name="connsiteX339" fmla="*/ 2525258 w 3024845"/>
                <a:gd name="connsiteY339" fmla="*/ 194560 h 834218"/>
                <a:gd name="connsiteX340" fmla="*/ 2582005 w 3024845"/>
                <a:gd name="connsiteY340" fmla="*/ 183751 h 834218"/>
                <a:gd name="connsiteX341" fmla="*/ 2582005 w 3024845"/>
                <a:gd name="connsiteY341" fmla="*/ 184832 h 834218"/>
                <a:gd name="connsiteX342" fmla="*/ 2582005 w 3024845"/>
                <a:gd name="connsiteY342" fmla="*/ 192398 h 834218"/>
                <a:gd name="connsiteX343" fmla="*/ 2608352 w 3024845"/>
                <a:gd name="connsiteY343" fmla="*/ 192398 h 834218"/>
                <a:gd name="connsiteX344" fmla="*/ 2608352 w 3024845"/>
                <a:gd name="connsiteY344" fmla="*/ 447488 h 834218"/>
                <a:gd name="connsiteX345" fmla="*/ 2630646 w 3024845"/>
                <a:gd name="connsiteY345" fmla="*/ 447488 h 834218"/>
                <a:gd name="connsiteX346" fmla="*/ 2630646 w 3024845"/>
                <a:gd name="connsiteY346" fmla="*/ 443164 h 834218"/>
                <a:gd name="connsiteX347" fmla="*/ 2642806 w 3024845"/>
                <a:gd name="connsiteY347" fmla="*/ 443164 h 834218"/>
                <a:gd name="connsiteX348" fmla="*/ 2642806 w 3024845"/>
                <a:gd name="connsiteY348" fmla="*/ 447488 h 834218"/>
                <a:gd name="connsiteX349" fmla="*/ 2667126 w 3024845"/>
                <a:gd name="connsiteY349" fmla="*/ 447488 h 834218"/>
                <a:gd name="connsiteX350" fmla="*/ 2667126 w 3024845"/>
                <a:gd name="connsiteY350" fmla="*/ 434517 h 834218"/>
                <a:gd name="connsiteX351" fmla="*/ 2695500 w 3024845"/>
                <a:gd name="connsiteY351" fmla="*/ 434517 h 834218"/>
                <a:gd name="connsiteX352" fmla="*/ 2707660 w 3024845"/>
                <a:gd name="connsiteY352" fmla="*/ 430193 h 834218"/>
                <a:gd name="connsiteX353" fmla="*/ 2727927 w 3024845"/>
                <a:gd name="connsiteY353" fmla="*/ 434517 h 834218"/>
                <a:gd name="connsiteX354" fmla="*/ 2727927 w 3024845"/>
                <a:gd name="connsiteY354" fmla="*/ 417223 h 834218"/>
                <a:gd name="connsiteX355" fmla="*/ 2736034 w 3024845"/>
                <a:gd name="connsiteY355" fmla="*/ 417223 h 834218"/>
                <a:gd name="connsiteX356" fmla="*/ 2736034 w 3024845"/>
                <a:gd name="connsiteY356" fmla="*/ 404252 h 834218"/>
                <a:gd name="connsiteX357" fmla="*/ 2792781 w 3024845"/>
                <a:gd name="connsiteY357" fmla="*/ 404252 h 834218"/>
                <a:gd name="connsiteX358" fmla="*/ 2792781 w 3024845"/>
                <a:gd name="connsiteY358" fmla="*/ 373987 h 834218"/>
                <a:gd name="connsiteX359" fmla="*/ 2811021 w 3024845"/>
                <a:gd name="connsiteY359" fmla="*/ 373987 h 834218"/>
                <a:gd name="connsiteX360" fmla="*/ 2811021 w 3024845"/>
                <a:gd name="connsiteY360" fmla="*/ 367502 h 834218"/>
                <a:gd name="connsiteX361" fmla="*/ 2823181 w 3024845"/>
                <a:gd name="connsiteY361" fmla="*/ 367502 h 834218"/>
                <a:gd name="connsiteX362" fmla="*/ 2823181 w 3024845"/>
                <a:gd name="connsiteY362" fmla="*/ 373987 h 834218"/>
                <a:gd name="connsiteX363" fmla="*/ 2839395 w 3024845"/>
                <a:gd name="connsiteY363" fmla="*/ 373987 h 834218"/>
                <a:gd name="connsiteX364" fmla="*/ 2839395 w 3024845"/>
                <a:gd name="connsiteY364" fmla="*/ 423708 h 834218"/>
                <a:gd name="connsiteX365" fmla="*/ 2871822 w 3024845"/>
                <a:gd name="connsiteY365" fmla="*/ 423708 h 834218"/>
                <a:gd name="connsiteX366" fmla="*/ 2871822 w 3024845"/>
                <a:gd name="connsiteY366" fmla="*/ 397767 h 834218"/>
                <a:gd name="connsiteX367" fmla="*/ 2910329 w 3024845"/>
                <a:gd name="connsiteY367" fmla="*/ 397767 h 834218"/>
                <a:gd name="connsiteX368" fmla="*/ 2910329 w 3024845"/>
                <a:gd name="connsiteY368" fmla="*/ 367502 h 834218"/>
                <a:gd name="connsiteX369" fmla="*/ 2958970 w 3024845"/>
                <a:gd name="connsiteY369" fmla="*/ 367502 h 834218"/>
                <a:gd name="connsiteX370" fmla="*/ 2958970 w 3024845"/>
                <a:gd name="connsiteY370" fmla="*/ 478658 h 834218"/>
                <a:gd name="connsiteX371" fmla="*/ 2958970 w 3024845"/>
                <a:gd name="connsiteY371" fmla="*/ 492437 h 834218"/>
                <a:gd name="connsiteX372" fmla="*/ 3024845 w 3024845"/>
                <a:gd name="connsiteY372" fmla="*/ 492437 h 834218"/>
                <a:gd name="connsiteX373" fmla="*/ 3024845 w 3024845"/>
                <a:gd name="connsiteY373" fmla="*/ 834218 h 834218"/>
                <a:gd name="connsiteX374" fmla="*/ 2054 w 3024845"/>
                <a:gd name="connsiteY374" fmla="*/ 831885 h 834218"/>
                <a:gd name="connsiteX375" fmla="*/ 0 w 3024845"/>
                <a:gd name="connsiteY375" fmla="*/ 397767 h 834218"/>
                <a:gd name="connsiteX376" fmla="*/ 20267 w 3024845"/>
                <a:gd name="connsiteY376" fmla="*/ 397767 h 834218"/>
                <a:gd name="connsiteX377" fmla="*/ 20774 w 3024845"/>
                <a:gd name="connsiteY377" fmla="*/ 396686 h 834218"/>
                <a:gd name="connsiteX378" fmla="*/ 24320 w 3024845"/>
                <a:gd name="connsiteY378" fmla="*/ 389120 h 834218"/>
                <a:gd name="connsiteX379" fmla="*/ 26094 w 3024845"/>
                <a:gd name="connsiteY379" fmla="*/ 389390 h 834218"/>
                <a:gd name="connsiteX380" fmla="*/ 38507 w 3024845"/>
                <a:gd name="connsiteY380" fmla="*/ 391281 h 834218"/>
                <a:gd name="connsiteX381" fmla="*/ 39014 w 3024845"/>
                <a:gd name="connsiteY381" fmla="*/ 392633 h 834218"/>
                <a:gd name="connsiteX382" fmla="*/ 42560 w 3024845"/>
                <a:gd name="connsiteY382" fmla="*/ 402090 h 834218"/>
                <a:gd name="connsiteX383" fmla="*/ 68907 w 3024845"/>
                <a:gd name="connsiteY383" fmla="*/ 404252 h 834218"/>
                <a:gd name="connsiteX384" fmla="*/ 68907 w 3024845"/>
                <a:gd name="connsiteY384" fmla="*/ 281031 h 834218"/>
                <a:gd name="connsiteX385" fmla="*/ 70934 w 3024845"/>
                <a:gd name="connsiteY385" fmla="*/ 281031 h 834218"/>
                <a:gd name="connsiteX386" fmla="*/ 85121 w 3024845"/>
                <a:gd name="connsiteY386" fmla="*/ 281031 h 834218"/>
                <a:gd name="connsiteX387" fmla="*/ 85121 w 3024845"/>
                <a:gd name="connsiteY387" fmla="*/ 144839 h 834218"/>
                <a:gd name="connsiteX388" fmla="*/ 86894 w 3024845"/>
                <a:gd name="connsiteY388" fmla="*/ 144839 h 834218"/>
                <a:gd name="connsiteX389" fmla="*/ 99308 w 3024845"/>
                <a:gd name="connsiteY389" fmla="*/ 144839 h 834218"/>
                <a:gd name="connsiteX390" fmla="*/ 99308 w 3024845"/>
                <a:gd name="connsiteY390" fmla="*/ 30265 h 834218"/>
                <a:gd name="connsiteX391" fmla="*/ 103361 w 3024845"/>
                <a:gd name="connsiteY391" fmla="*/ 2161 h 834218"/>
                <a:gd name="connsiteX392" fmla="*/ 105388 w 3024845"/>
                <a:gd name="connsiteY392" fmla="*/ 2161 h 834218"/>
                <a:gd name="connsiteX393" fmla="*/ 119575 w 3024845"/>
                <a:gd name="connsiteY393" fmla="*/ 2161 h 834218"/>
                <a:gd name="connsiteX0" fmla="*/ 105388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16856 w 3024845"/>
                <a:gd name="connsiteY4" fmla="*/ 23779 h 834218"/>
                <a:gd name="connsiteX5" fmla="*/ 217363 w 3024845"/>
                <a:gd name="connsiteY5" fmla="*/ 24590 h 834218"/>
                <a:gd name="connsiteX6" fmla="*/ 220909 w 3024845"/>
                <a:gd name="connsiteY6" fmla="*/ 30265 h 834218"/>
                <a:gd name="connsiteX7" fmla="*/ 220909 w 3024845"/>
                <a:gd name="connsiteY7" fmla="*/ 144839 h 834218"/>
                <a:gd name="connsiteX8" fmla="*/ 223189 w 3024845"/>
                <a:gd name="connsiteY8" fmla="*/ 144839 h 834218"/>
                <a:gd name="connsiteX9" fmla="*/ 239150 w 3024845"/>
                <a:gd name="connsiteY9" fmla="*/ 144839 h 834218"/>
                <a:gd name="connsiteX10" fmla="*/ 239150 w 3024845"/>
                <a:gd name="connsiteY10" fmla="*/ 285354 h 834218"/>
                <a:gd name="connsiteX11" fmla="*/ 240670 w 3024845"/>
                <a:gd name="connsiteY11" fmla="*/ 285084 h 834218"/>
                <a:gd name="connsiteX12" fmla="*/ 251310 w 3024845"/>
                <a:gd name="connsiteY12" fmla="*/ 283193 h 834218"/>
                <a:gd name="connsiteX13" fmla="*/ 249283 w 3024845"/>
                <a:gd name="connsiteY13" fmla="*/ 371825 h 834218"/>
                <a:gd name="connsiteX14" fmla="*/ 250803 w 3024845"/>
                <a:gd name="connsiteY14" fmla="*/ 372096 h 834218"/>
                <a:gd name="connsiteX15" fmla="*/ 261443 w 3024845"/>
                <a:gd name="connsiteY15" fmla="*/ 373987 h 834218"/>
                <a:gd name="connsiteX16" fmla="*/ 261696 w 3024845"/>
                <a:gd name="connsiteY16" fmla="*/ 374798 h 834218"/>
                <a:gd name="connsiteX17" fmla="*/ 263470 w 3024845"/>
                <a:gd name="connsiteY17" fmla="*/ 380473 h 834218"/>
                <a:gd name="connsiteX18" fmla="*/ 264230 w 3024845"/>
                <a:gd name="connsiteY18" fmla="*/ 378041 h 834218"/>
                <a:gd name="connsiteX19" fmla="*/ 269550 w 3024845"/>
                <a:gd name="connsiteY19" fmla="*/ 361017 h 834218"/>
                <a:gd name="connsiteX20" fmla="*/ 271323 w 3024845"/>
                <a:gd name="connsiteY20" fmla="*/ 361017 h 834218"/>
                <a:gd name="connsiteX21" fmla="*/ 283737 w 3024845"/>
                <a:gd name="connsiteY21" fmla="*/ 361017 h 834218"/>
                <a:gd name="connsiteX22" fmla="*/ 283737 w 3024845"/>
                <a:gd name="connsiteY22" fmla="*/ 393443 h 834218"/>
                <a:gd name="connsiteX23" fmla="*/ 284750 w 3024845"/>
                <a:gd name="connsiteY23" fmla="*/ 393984 h 834218"/>
                <a:gd name="connsiteX24" fmla="*/ 291844 w 3024845"/>
                <a:gd name="connsiteY24" fmla="*/ 397767 h 834218"/>
                <a:gd name="connsiteX25" fmla="*/ 291844 w 3024845"/>
                <a:gd name="connsiteY25" fmla="*/ 399118 h 834218"/>
                <a:gd name="connsiteX26" fmla="*/ 291844 w 3024845"/>
                <a:gd name="connsiteY26" fmla="*/ 408576 h 834218"/>
                <a:gd name="connsiteX27" fmla="*/ 336431 w 3024845"/>
                <a:gd name="connsiteY27" fmla="*/ 408576 h 834218"/>
                <a:gd name="connsiteX28" fmla="*/ 336431 w 3024845"/>
                <a:gd name="connsiteY28" fmla="*/ 409657 h 834218"/>
                <a:gd name="connsiteX29" fmla="*/ 336431 w 3024845"/>
                <a:gd name="connsiteY29" fmla="*/ 417223 h 834218"/>
                <a:gd name="connsiteX30" fmla="*/ 338457 w 3024845"/>
                <a:gd name="connsiteY30" fmla="*/ 417223 h 834218"/>
                <a:gd name="connsiteX31" fmla="*/ 352644 w 3024845"/>
                <a:gd name="connsiteY31" fmla="*/ 417223 h 834218"/>
                <a:gd name="connsiteX32" fmla="*/ 352644 w 3024845"/>
                <a:gd name="connsiteY32" fmla="*/ 386958 h 834218"/>
                <a:gd name="connsiteX33" fmla="*/ 397231 w 3024845"/>
                <a:gd name="connsiteY33" fmla="*/ 386958 h 834218"/>
                <a:gd name="connsiteX34" fmla="*/ 397231 w 3024845"/>
                <a:gd name="connsiteY34" fmla="*/ 385607 h 834218"/>
                <a:gd name="connsiteX35" fmla="*/ 397231 w 3024845"/>
                <a:gd name="connsiteY35" fmla="*/ 376149 h 834218"/>
                <a:gd name="connsiteX36" fmla="*/ 398245 w 3024845"/>
                <a:gd name="connsiteY36" fmla="*/ 376149 h 834218"/>
                <a:gd name="connsiteX37" fmla="*/ 405338 w 3024845"/>
                <a:gd name="connsiteY37" fmla="*/ 376149 h 834218"/>
                <a:gd name="connsiteX38" fmla="*/ 405338 w 3024845"/>
                <a:gd name="connsiteY38" fmla="*/ 374258 h 834218"/>
                <a:gd name="connsiteX39" fmla="*/ 405338 w 3024845"/>
                <a:gd name="connsiteY39" fmla="*/ 361017 h 834218"/>
                <a:gd name="connsiteX40" fmla="*/ 406098 w 3024845"/>
                <a:gd name="connsiteY40" fmla="*/ 361017 h 834218"/>
                <a:gd name="connsiteX41" fmla="*/ 411418 w 3024845"/>
                <a:gd name="connsiteY41" fmla="*/ 361017 h 834218"/>
                <a:gd name="connsiteX42" fmla="*/ 411418 w 3024845"/>
                <a:gd name="connsiteY42" fmla="*/ 359936 h 834218"/>
                <a:gd name="connsiteX43" fmla="*/ 411418 w 3024845"/>
                <a:gd name="connsiteY43" fmla="*/ 352369 h 834218"/>
                <a:gd name="connsiteX44" fmla="*/ 413445 w 3024845"/>
                <a:gd name="connsiteY44" fmla="*/ 352369 h 834218"/>
                <a:gd name="connsiteX45" fmla="*/ 427632 w 3024845"/>
                <a:gd name="connsiteY45" fmla="*/ 352369 h 834218"/>
                <a:gd name="connsiteX46" fmla="*/ 427632 w 3024845"/>
                <a:gd name="connsiteY46" fmla="*/ 353450 h 834218"/>
                <a:gd name="connsiteX47" fmla="*/ 427632 w 3024845"/>
                <a:gd name="connsiteY47" fmla="*/ 361017 h 834218"/>
                <a:gd name="connsiteX48" fmla="*/ 449925 w 3024845"/>
                <a:gd name="connsiteY48" fmla="*/ 361017 h 834218"/>
                <a:gd name="connsiteX49" fmla="*/ 449925 w 3024845"/>
                <a:gd name="connsiteY49" fmla="*/ 359125 h 834218"/>
                <a:gd name="connsiteX50" fmla="*/ 449925 w 3024845"/>
                <a:gd name="connsiteY50" fmla="*/ 345884 h 834218"/>
                <a:gd name="connsiteX51" fmla="*/ 451699 w 3024845"/>
                <a:gd name="connsiteY51" fmla="*/ 345884 h 834218"/>
                <a:gd name="connsiteX52" fmla="*/ 464112 w 3024845"/>
                <a:gd name="connsiteY52" fmla="*/ 345884 h 834218"/>
                <a:gd name="connsiteX53" fmla="*/ 464112 w 3024845"/>
                <a:gd name="connsiteY53" fmla="*/ 369664 h 834218"/>
                <a:gd name="connsiteX54" fmla="*/ 465126 w 3024845"/>
                <a:gd name="connsiteY54" fmla="*/ 369664 h 834218"/>
                <a:gd name="connsiteX55" fmla="*/ 472219 w 3024845"/>
                <a:gd name="connsiteY55" fmla="*/ 369664 h 834218"/>
                <a:gd name="connsiteX56" fmla="*/ 472219 w 3024845"/>
                <a:gd name="connsiteY56" fmla="*/ 368583 h 834218"/>
                <a:gd name="connsiteX57" fmla="*/ 472219 w 3024845"/>
                <a:gd name="connsiteY57" fmla="*/ 361017 h 834218"/>
                <a:gd name="connsiteX58" fmla="*/ 473992 w 3024845"/>
                <a:gd name="connsiteY58" fmla="*/ 361017 h 834218"/>
                <a:gd name="connsiteX59" fmla="*/ 486406 w 3024845"/>
                <a:gd name="connsiteY59" fmla="*/ 361017 h 834218"/>
                <a:gd name="connsiteX60" fmla="*/ 486406 w 3024845"/>
                <a:gd name="connsiteY60" fmla="*/ 386958 h 834218"/>
                <a:gd name="connsiteX61" fmla="*/ 488433 w 3024845"/>
                <a:gd name="connsiteY61" fmla="*/ 386958 h 834218"/>
                <a:gd name="connsiteX62" fmla="*/ 502619 w 3024845"/>
                <a:gd name="connsiteY62" fmla="*/ 386958 h 834218"/>
                <a:gd name="connsiteX63" fmla="*/ 502619 w 3024845"/>
                <a:gd name="connsiteY63" fmla="*/ 388579 h 834218"/>
                <a:gd name="connsiteX64" fmla="*/ 502619 w 3024845"/>
                <a:gd name="connsiteY64" fmla="*/ 399929 h 834218"/>
                <a:gd name="connsiteX65" fmla="*/ 503379 w 3024845"/>
                <a:gd name="connsiteY65" fmla="*/ 399929 h 834218"/>
                <a:gd name="connsiteX66" fmla="*/ 508700 w 3024845"/>
                <a:gd name="connsiteY66" fmla="*/ 399929 h 834218"/>
                <a:gd name="connsiteX67" fmla="*/ 508700 w 3024845"/>
                <a:gd name="connsiteY67" fmla="*/ 399118 h 834218"/>
                <a:gd name="connsiteX68" fmla="*/ 508700 w 3024845"/>
                <a:gd name="connsiteY68" fmla="*/ 393443 h 834218"/>
                <a:gd name="connsiteX69" fmla="*/ 539100 w 3024845"/>
                <a:gd name="connsiteY69" fmla="*/ 393443 h 834218"/>
                <a:gd name="connsiteX70" fmla="*/ 539100 w 3024845"/>
                <a:gd name="connsiteY70" fmla="*/ 417223 h 834218"/>
                <a:gd name="connsiteX71" fmla="*/ 540113 w 3024845"/>
                <a:gd name="connsiteY71" fmla="*/ 417223 h 834218"/>
                <a:gd name="connsiteX72" fmla="*/ 547207 w 3024845"/>
                <a:gd name="connsiteY72" fmla="*/ 417223 h 834218"/>
                <a:gd name="connsiteX73" fmla="*/ 547207 w 3024845"/>
                <a:gd name="connsiteY73" fmla="*/ 418304 h 834218"/>
                <a:gd name="connsiteX74" fmla="*/ 547207 w 3024845"/>
                <a:gd name="connsiteY74" fmla="*/ 425870 h 834218"/>
                <a:gd name="connsiteX75" fmla="*/ 547967 w 3024845"/>
                <a:gd name="connsiteY75" fmla="*/ 425870 h 834218"/>
                <a:gd name="connsiteX76" fmla="*/ 553287 w 3024845"/>
                <a:gd name="connsiteY76" fmla="*/ 425870 h 834218"/>
                <a:gd name="connsiteX77" fmla="*/ 553287 w 3024845"/>
                <a:gd name="connsiteY77" fmla="*/ 423708 h 834218"/>
                <a:gd name="connsiteX78" fmla="*/ 553287 w 3024845"/>
                <a:gd name="connsiteY78" fmla="*/ 408576 h 834218"/>
                <a:gd name="connsiteX79" fmla="*/ 554300 w 3024845"/>
                <a:gd name="connsiteY79" fmla="*/ 408576 h 834218"/>
                <a:gd name="connsiteX80" fmla="*/ 561394 w 3024845"/>
                <a:gd name="connsiteY80" fmla="*/ 408576 h 834218"/>
                <a:gd name="connsiteX81" fmla="*/ 561394 w 3024845"/>
                <a:gd name="connsiteY81" fmla="*/ 409657 h 834218"/>
                <a:gd name="connsiteX82" fmla="*/ 561394 w 3024845"/>
                <a:gd name="connsiteY82" fmla="*/ 417223 h 834218"/>
                <a:gd name="connsiteX83" fmla="*/ 566714 w 3024845"/>
                <a:gd name="connsiteY83" fmla="*/ 415230 h 834218"/>
                <a:gd name="connsiteX84" fmla="*/ 567474 w 3024845"/>
                <a:gd name="connsiteY84" fmla="*/ 414250 h 834218"/>
                <a:gd name="connsiteX85" fmla="*/ 567474 w 3024845"/>
                <a:gd name="connsiteY85" fmla="*/ 408576 h 834218"/>
                <a:gd name="connsiteX86" fmla="*/ 605981 w 3024845"/>
                <a:gd name="connsiteY86" fmla="*/ 408576 h 834218"/>
                <a:gd name="connsiteX87" fmla="*/ 605981 w 3024845"/>
                <a:gd name="connsiteY87" fmla="*/ 432355 h 834218"/>
                <a:gd name="connsiteX88" fmla="*/ 608007 w 3024845"/>
                <a:gd name="connsiteY88" fmla="*/ 432355 h 834218"/>
                <a:gd name="connsiteX89" fmla="*/ 622194 w 3024845"/>
                <a:gd name="connsiteY89" fmla="*/ 432355 h 834218"/>
                <a:gd name="connsiteX90" fmla="*/ 622194 w 3024845"/>
                <a:gd name="connsiteY90" fmla="*/ 433436 h 834218"/>
                <a:gd name="connsiteX91" fmla="*/ 622194 w 3024845"/>
                <a:gd name="connsiteY91" fmla="*/ 441002 h 834218"/>
                <a:gd name="connsiteX92" fmla="*/ 623968 w 3024845"/>
                <a:gd name="connsiteY92" fmla="*/ 441002 h 834218"/>
                <a:gd name="connsiteX93" fmla="*/ 636381 w 3024845"/>
                <a:gd name="connsiteY93" fmla="*/ 441002 h 834218"/>
                <a:gd name="connsiteX94" fmla="*/ 636381 w 3024845"/>
                <a:gd name="connsiteY94" fmla="*/ 417223 h 834218"/>
                <a:gd name="connsiteX95" fmla="*/ 637394 w 3024845"/>
                <a:gd name="connsiteY95" fmla="*/ 417223 h 834218"/>
                <a:gd name="connsiteX96" fmla="*/ 644488 w 3024845"/>
                <a:gd name="connsiteY96" fmla="*/ 417223 h 834218"/>
                <a:gd name="connsiteX97" fmla="*/ 644488 w 3024845"/>
                <a:gd name="connsiteY97" fmla="*/ 384796 h 834218"/>
                <a:gd name="connsiteX98" fmla="*/ 645501 w 3024845"/>
                <a:gd name="connsiteY98" fmla="*/ 384796 h 834218"/>
                <a:gd name="connsiteX99" fmla="*/ 652595 w 3024845"/>
                <a:gd name="connsiteY99" fmla="*/ 384796 h 834218"/>
                <a:gd name="connsiteX100" fmla="*/ 652595 w 3024845"/>
                <a:gd name="connsiteY100" fmla="*/ 382905 h 834218"/>
                <a:gd name="connsiteX101" fmla="*/ 652595 w 3024845"/>
                <a:gd name="connsiteY101" fmla="*/ 369664 h 834218"/>
                <a:gd name="connsiteX102" fmla="*/ 651328 w 3024845"/>
                <a:gd name="connsiteY102" fmla="*/ 368042 h 834218"/>
                <a:gd name="connsiteX103" fmla="*/ 656648 w 3024845"/>
                <a:gd name="connsiteY103" fmla="*/ 356693 h 834218"/>
                <a:gd name="connsiteX104" fmla="*/ 664755 w 3024845"/>
                <a:gd name="connsiteY104" fmla="*/ 384796 h 834218"/>
                <a:gd name="connsiteX105" fmla="*/ 665515 w 3024845"/>
                <a:gd name="connsiteY105" fmla="*/ 384796 h 834218"/>
                <a:gd name="connsiteX106" fmla="*/ 670835 w 3024845"/>
                <a:gd name="connsiteY106" fmla="*/ 384796 h 834218"/>
                <a:gd name="connsiteX107" fmla="*/ 670835 w 3024845"/>
                <a:gd name="connsiteY107" fmla="*/ 278869 h 834218"/>
                <a:gd name="connsiteX108" fmla="*/ 672355 w 3024845"/>
                <a:gd name="connsiteY108" fmla="*/ 278869 h 834218"/>
                <a:gd name="connsiteX109" fmla="*/ 682995 w 3024845"/>
                <a:gd name="connsiteY109" fmla="*/ 278869 h 834218"/>
                <a:gd name="connsiteX110" fmla="*/ 682995 w 3024845"/>
                <a:gd name="connsiteY110" fmla="*/ 231310 h 834218"/>
                <a:gd name="connsiteX111" fmla="*/ 709342 w 3024845"/>
                <a:gd name="connsiteY111" fmla="*/ 231310 h 834218"/>
                <a:gd name="connsiteX112" fmla="*/ 709342 w 3024845"/>
                <a:gd name="connsiteY112" fmla="*/ 209692 h 834218"/>
                <a:gd name="connsiteX113" fmla="*/ 743796 w 3024845"/>
                <a:gd name="connsiteY113" fmla="*/ 209692 h 834218"/>
                <a:gd name="connsiteX114" fmla="*/ 743796 w 3024845"/>
                <a:gd name="connsiteY114" fmla="*/ 212124 h 834218"/>
                <a:gd name="connsiteX115" fmla="*/ 743796 w 3024845"/>
                <a:gd name="connsiteY115" fmla="*/ 229148 h 834218"/>
                <a:gd name="connsiteX116" fmla="*/ 746076 w 3024845"/>
                <a:gd name="connsiteY116" fmla="*/ 229148 h 834218"/>
                <a:gd name="connsiteX117" fmla="*/ 762036 w 3024845"/>
                <a:gd name="connsiteY117" fmla="*/ 229148 h 834218"/>
                <a:gd name="connsiteX118" fmla="*/ 762036 w 3024845"/>
                <a:gd name="connsiteY118" fmla="*/ 276707 h 834218"/>
                <a:gd name="connsiteX119" fmla="*/ 763049 w 3024845"/>
                <a:gd name="connsiteY119" fmla="*/ 276707 h 834218"/>
                <a:gd name="connsiteX120" fmla="*/ 770143 w 3024845"/>
                <a:gd name="connsiteY120" fmla="*/ 276707 h 834218"/>
                <a:gd name="connsiteX121" fmla="*/ 784330 w 3024845"/>
                <a:gd name="connsiteY121" fmla="*/ 281031 h 834218"/>
                <a:gd name="connsiteX122" fmla="*/ 784330 w 3024845"/>
                <a:gd name="connsiteY122" fmla="*/ 319943 h 834218"/>
                <a:gd name="connsiteX123" fmla="*/ 785343 w 3024845"/>
                <a:gd name="connsiteY123" fmla="*/ 319943 h 834218"/>
                <a:gd name="connsiteX124" fmla="*/ 792436 w 3024845"/>
                <a:gd name="connsiteY124" fmla="*/ 319943 h 834218"/>
                <a:gd name="connsiteX125" fmla="*/ 792436 w 3024845"/>
                <a:gd name="connsiteY125" fmla="*/ 321564 h 834218"/>
                <a:gd name="connsiteX126" fmla="*/ 792436 w 3024845"/>
                <a:gd name="connsiteY126" fmla="*/ 332913 h 834218"/>
                <a:gd name="connsiteX127" fmla="*/ 794463 w 3024845"/>
                <a:gd name="connsiteY127" fmla="*/ 332913 h 834218"/>
                <a:gd name="connsiteX128" fmla="*/ 808650 w 3024845"/>
                <a:gd name="connsiteY128" fmla="*/ 332913 h 834218"/>
                <a:gd name="connsiteX129" fmla="*/ 814730 w 3024845"/>
                <a:gd name="connsiteY129" fmla="*/ 339399 h 834218"/>
                <a:gd name="connsiteX130" fmla="*/ 814730 w 3024845"/>
                <a:gd name="connsiteY130" fmla="*/ 361017 h 834218"/>
                <a:gd name="connsiteX131" fmla="*/ 817010 w 3024845"/>
                <a:gd name="connsiteY131" fmla="*/ 361017 h 834218"/>
                <a:gd name="connsiteX132" fmla="*/ 832970 w 3024845"/>
                <a:gd name="connsiteY132" fmla="*/ 361017 h 834218"/>
                <a:gd name="connsiteX133" fmla="*/ 832970 w 3024845"/>
                <a:gd name="connsiteY133" fmla="*/ 362097 h 834218"/>
                <a:gd name="connsiteX134" fmla="*/ 832970 w 3024845"/>
                <a:gd name="connsiteY134" fmla="*/ 369664 h 834218"/>
                <a:gd name="connsiteX135" fmla="*/ 834237 w 3024845"/>
                <a:gd name="connsiteY135" fmla="*/ 369664 h 834218"/>
                <a:gd name="connsiteX136" fmla="*/ 843104 w 3024845"/>
                <a:gd name="connsiteY136" fmla="*/ 369664 h 834218"/>
                <a:gd name="connsiteX137" fmla="*/ 843104 w 3024845"/>
                <a:gd name="connsiteY137" fmla="*/ 371825 h 834218"/>
                <a:gd name="connsiteX138" fmla="*/ 843104 w 3024845"/>
                <a:gd name="connsiteY138" fmla="*/ 386958 h 834218"/>
                <a:gd name="connsiteX139" fmla="*/ 847157 w 3024845"/>
                <a:gd name="connsiteY139" fmla="*/ 385066 h 834218"/>
                <a:gd name="connsiteX140" fmla="*/ 847157 w 3024845"/>
                <a:gd name="connsiteY140" fmla="*/ 371825 h 834218"/>
                <a:gd name="connsiteX141" fmla="*/ 848170 w 3024845"/>
                <a:gd name="connsiteY141" fmla="*/ 371825 h 834218"/>
                <a:gd name="connsiteX142" fmla="*/ 855264 w 3024845"/>
                <a:gd name="connsiteY142" fmla="*/ 371825 h 834218"/>
                <a:gd name="connsiteX143" fmla="*/ 855264 w 3024845"/>
                <a:gd name="connsiteY143" fmla="*/ 373447 h 834218"/>
                <a:gd name="connsiteX144" fmla="*/ 855264 w 3024845"/>
                <a:gd name="connsiteY144" fmla="*/ 384796 h 834218"/>
                <a:gd name="connsiteX145" fmla="*/ 856024 w 3024845"/>
                <a:gd name="connsiteY145" fmla="*/ 384796 h 834218"/>
                <a:gd name="connsiteX146" fmla="*/ 861344 w 3024845"/>
                <a:gd name="connsiteY146" fmla="*/ 384796 h 834218"/>
                <a:gd name="connsiteX147" fmla="*/ 909984 w 3024845"/>
                <a:gd name="connsiteY147" fmla="*/ 380473 h 834218"/>
                <a:gd name="connsiteX148" fmla="*/ 909984 w 3024845"/>
                <a:gd name="connsiteY148" fmla="*/ 381824 h 834218"/>
                <a:gd name="connsiteX149" fmla="*/ 909984 w 3024845"/>
                <a:gd name="connsiteY149" fmla="*/ 391281 h 834218"/>
                <a:gd name="connsiteX150" fmla="*/ 910744 w 3024845"/>
                <a:gd name="connsiteY150" fmla="*/ 391281 h 834218"/>
                <a:gd name="connsiteX151" fmla="*/ 916065 w 3024845"/>
                <a:gd name="connsiteY151" fmla="*/ 391281 h 834218"/>
                <a:gd name="connsiteX152" fmla="*/ 916065 w 3024845"/>
                <a:gd name="connsiteY152" fmla="*/ 393443 h 834218"/>
                <a:gd name="connsiteX153" fmla="*/ 916065 w 3024845"/>
                <a:gd name="connsiteY153" fmla="*/ 408576 h 834218"/>
                <a:gd name="connsiteX154" fmla="*/ 918091 w 3024845"/>
                <a:gd name="connsiteY154" fmla="*/ 407225 h 834218"/>
                <a:gd name="connsiteX155" fmla="*/ 932278 w 3024845"/>
                <a:gd name="connsiteY155" fmla="*/ 397767 h 834218"/>
                <a:gd name="connsiteX156" fmla="*/ 938358 w 3024845"/>
                <a:gd name="connsiteY156" fmla="*/ 356693 h 834218"/>
                <a:gd name="connsiteX157" fmla="*/ 939118 w 3024845"/>
                <a:gd name="connsiteY157" fmla="*/ 356423 h 834218"/>
                <a:gd name="connsiteX158" fmla="*/ 944438 w 3024845"/>
                <a:gd name="connsiteY158" fmla="*/ 354531 h 834218"/>
                <a:gd name="connsiteX159" fmla="*/ 946465 w 3024845"/>
                <a:gd name="connsiteY159" fmla="*/ 285354 h 834218"/>
                <a:gd name="connsiteX160" fmla="*/ 948492 w 3024845"/>
                <a:gd name="connsiteY160" fmla="*/ 354531 h 834218"/>
                <a:gd name="connsiteX161" fmla="*/ 949252 w 3024845"/>
                <a:gd name="connsiteY161" fmla="*/ 354801 h 834218"/>
                <a:gd name="connsiteX162" fmla="*/ 954572 w 3024845"/>
                <a:gd name="connsiteY162" fmla="*/ 356693 h 834218"/>
                <a:gd name="connsiteX163" fmla="*/ 954572 w 3024845"/>
                <a:gd name="connsiteY163" fmla="*/ 270222 h 834218"/>
                <a:gd name="connsiteX164" fmla="*/ 958625 w 3024845"/>
                <a:gd name="connsiteY164" fmla="*/ 237795 h 834218"/>
                <a:gd name="connsiteX165" fmla="*/ 997132 w 3024845"/>
                <a:gd name="connsiteY165" fmla="*/ 237795 h 834218"/>
                <a:gd name="connsiteX166" fmla="*/ 997132 w 3024845"/>
                <a:gd name="connsiteY166" fmla="*/ 270222 h 834218"/>
                <a:gd name="connsiteX167" fmla="*/ 997892 w 3024845"/>
                <a:gd name="connsiteY167" fmla="*/ 270222 h 834218"/>
                <a:gd name="connsiteX168" fmla="*/ 1003212 w 3024845"/>
                <a:gd name="connsiteY168" fmla="*/ 270222 h 834218"/>
                <a:gd name="connsiteX169" fmla="*/ 1003212 w 3024845"/>
                <a:gd name="connsiteY169" fmla="*/ 188074 h 834218"/>
                <a:gd name="connsiteX170" fmla="*/ 1004986 w 3024845"/>
                <a:gd name="connsiteY170" fmla="*/ 188074 h 834218"/>
                <a:gd name="connsiteX171" fmla="*/ 1017399 w 3024845"/>
                <a:gd name="connsiteY171" fmla="*/ 188074 h 834218"/>
                <a:gd name="connsiteX172" fmla="*/ 1017399 w 3024845"/>
                <a:gd name="connsiteY172" fmla="*/ 186183 h 834218"/>
                <a:gd name="connsiteX173" fmla="*/ 1017399 w 3024845"/>
                <a:gd name="connsiteY173" fmla="*/ 172942 h 834218"/>
                <a:gd name="connsiteX174" fmla="*/ 1039693 w 3024845"/>
                <a:gd name="connsiteY174" fmla="*/ 172942 h 834218"/>
                <a:gd name="connsiteX175" fmla="*/ 1039693 w 3024845"/>
                <a:gd name="connsiteY175" fmla="*/ 171861 h 834218"/>
                <a:gd name="connsiteX176" fmla="*/ 1039693 w 3024845"/>
                <a:gd name="connsiteY176" fmla="*/ 164295 h 834218"/>
                <a:gd name="connsiteX177" fmla="*/ 1041466 w 3024845"/>
                <a:gd name="connsiteY177" fmla="*/ 164295 h 834218"/>
                <a:gd name="connsiteX178" fmla="*/ 1053880 w 3024845"/>
                <a:gd name="connsiteY178" fmla="*/ 164295 h 834218"/>
                <a:gd name="connsiteX179" fmla="*/ 1053880 w 3024845"/>
                <a:gd name="connsiteY179" fmla="*/ 165376 h 834218"/>
                <a:gd name="connsiteX180" fmla="*/ 1053880 w 3024845"/>
                <a:gd name="connsiteY180" fmla="*/ 172942 h 834218"/>
                <a:gd name="connsiteX181" fmla="*/ 1054640 w 3024845"/>
                <a:gd name="connsiteY181" fmla="*/ 172942 h 834218"/>
                <a:gd name="connsiteX182" fmla="*/ 1059960 w 3024845"/>
                <a:gd name="connsiteY182" fmla="*/ 172942 h 834218"/>
                <a:gd name="connsiteX183" fmla="*/ 1070093 w 3024845"/>
                <a:gd name="connsiteY183" fmla="*/ 168618 h 834218"/>
                <a:gd name="connsiteX184" fmla="*/ 1074146 w 3024845"/>
                <a:gd name="connsiteY184" fmla="*/ 171861 h 834218"/>
                <a:gd name="connsiteX185" fmla="*/ 1074146 w 3024845"/>
                <a:gd name="connsiteY185" fmla="*/ 164295 h 834218"/>
                <a:gd name="connsiteX186" fmla="*/ 1076426 w 3024845"/>
                <a:gd name="connsiteY186" fmla="*/ 164295 h 834218"/>
                <a:gd name="connsiteX187" fmla="*/ 1092387 w 3024845"/>
                <a:gd name="connsiteY187" fmla="*/ 164295 h 834218"/>
                <a:gd name="connsiteX188" fmla="*/ 1092387 w 3024845"/>
                <a:gd name="connsiteY188" fmla="*/ 165376 h 834218"/>
                <a:gd name="connsiteX189" fmla="*/ 1092387 w 3024845"/>
                <a:gd name="connsiteY189" fmla="*/ 172942 h 834218"/>
                <a:gd name="connsiteX190" fmla="*/ 1122787 w 3024845"/>
                <a:gd name="connsiteY190" fmla="*/ 172942 h 834218"/>
                <a:gd name="connsiteX191" fmla="*/ 1122787 w 3024845"/>
                <a:gd name="connsiteY191" fmla="*/ 174563 h 834218"/>
                <a:gd name="connsiteX192" fmla="*/ 1122787 w 3024845"/>
                <a:gd name="connsiteY192" fmla="*/ 185913 h 834218"/>
                <a:gd name="connsiteX193" fmla="*/ 1149134 w 3024845"/>
                <a:gd name="connsiteY193" fmla="*/ 185913 h 834218"/>
                <a:gd name="connsiteX194" fmla="*/ 1149134 w 3024845"/>
                <a:gd name="connsiteY194" fmla="*/ 216177 h 834218"/>
                <a:gd name="connsiteX195" fmla="*/ 1149894 w 3024845"/>
                <a:gd name="connsiteY195" fmla="*/ 216177 h 834218"/>
                <a:gd name="connsiteX196" fmla="*/ 1155214 w 3024845"/>
                <a:gd name="connsiteY196" fmla="*/ 216177 h 834218"/>
                <a:gd name="connsiteX197" fmla="*/ 1155214 w 3024845"/>
                <a:gd name="connsiteY197" fmla="*/ 217258 h 834218"/>
                <a:gd name="connsiteX198" fmla="*/ 1155214 w 3024845"/>
                <a:gd name="connsiteY198" fmla="*/ 224825 h 834218"/>
                <a:gd name="connsiteX199" fmla="*/ 1159268 w 3024845"/>
                <a:gd name="connsiteY199" fmla="*/ 255089 h 834218"/>
                <a:gd name="connsiteX200" fmla="*/ 1160028 w 3024845"/>
                <a:gd name="connsiteY200" fmla="*/ 255089 h 834218"/>
                <a:gd name="connsiteX201" fmla="*/ 1165348 w 3024845"/>
                <a:gd name="connsiteY201" fmla="*/ 255089 h 834218"/>
                <a:gd name="connsiteX202" fmla="*/ 1165348 w 3024845"/>
                <a:gd name="connsiteY202" fmla="*/ 255900 h 834218"/>
                <a:gd name="connsiteX203" fmla="*/ 1165348 w 3024845"/>
                <a:gd name="connsiteY203" fmla="*/ 261575 h 834218"/>
                <a:gd name="connsiteX204" fmla="*/ 1166361 w 3024845"/>
                <a:gd name="connsiteY204" fmla="*/ 261575 h 834218"/>
                <a:gd name="connsiteX205" fmla="*/ 1173454 w 3024845"/>
                <a:gd name="connsiteY205" fmla="*/ 261575 h 834218"/>
                <a:gd name="connsiteX206" fmla="*/ 1173454 w 3024845"/>
                <a:gd name="connsiteY206" fmla="*/ 291840 h 834218"/>
                <a:gd name="connsiteX207" fmla="*/ 1175481 w 3024845"/>
                <a:gd name="connsiteY207" fmla="*/ 291840 h 834218"/>
                <a:gd name="connsiteX208" fmla="*/ 1189668 w 3024845"/>
                <a:gd name="connsiteY208" fmla="*/ 291840 h 834218"/>
                <a:gd name="connsiteX209" fmla="*/ 1189668 w 3024845"/>
                <a:gd name="connsiteY209" fmla="*/ 315619 h 834218"/>
                <a:gd name="connsiteX210" fmla="*/ 1191695 w 3024845"/>
                <a:gd name="connsiteY210" fmla="*/ 317240 h 834218"/>
                <a:gd name="connsiteX211" fmla="*/ 1191695 w 3024845"/>
                <a:gd name="connsiteY211" fmla="*/ 328590 h 834218"/>
                <a:gd name="connsiteX212" fmla="*/ 1192455 w 3024845"/>
                <a:gd name="connsiteY212" fmla="*/ 328590 h 834218"/>
                <a:gd name="connsiteX213" fmla="*/ 1197775 w 3024845"/>
                <a:gd name="connsiteY213" fmla="*/ 328590 h 834218"/>
                <a:gd name="connsiteX214" fmla="*/ 1197775 w 3024845"/>
                <a:gd name="connsiteY214" fmla="*/ 352369 h 834218"/>
                <a:gd name="connsiteX215" fmla="*/ 1199041 w 3024845"/>
                <a:gd name="connsiteY215" fmla="*/ 352369 h 834218"/>
                <a:gd name="connsiteX216" fmla="*/ 1207908 w 3024845"/>
                <a:gd name="connsiteY216" fmla="*/ 352369 h 834218"/>
                <a:gd name="connsiteX217" fmla="*/ 1209935 w 3024845"/>
                <a:gd name="connsiteY217" fmla="*/ 356423 h 834218"/>
                <a:gd name="connsiteX218" fmla="*/ 1209935 w 3024845"/>
                <a:gd name="connsiteY218" fmla="*/ 369664 h 834218"/>
                <a:gd name="connsiteX219" fmla="*/ 1211455 w 3024845"/>
                <a:gd name="connsiteY219" fmla="*/ 367772 h 834218"/>
                <a:gd name="connsiteX220" fmla="*/ 1222095 w 3024845"/>
                <a:gd name="connsiteY220" fmla="*/ 354531 h 834218"/>
                <a:gd name="connsiteX221" fmla="*/ 1250469 w 3024845"/>
                <a:gd name="connsiteY221" fmla="*/ 354531 h 834218"/>
                <a:gd name="connsiteX222" fmla="*/ 1250469 w 3024845"/>
                <a:gd name="connsiteY222" fmla="*/ 441002 h 834218"/>
                <a:gd name="connsiteX223" fmla="*/ 1251229 w 3024845"/>
                <a:gd name="connsiteY223" fmla="*/ 441002 h 834218"/>
                <a:gd name="connsiteX224" fmla="*/ 1256549 w 3024845"/>
                <a:gd name="connsiteY224" fmla="*/ 441002 h 834218"/>
                <a:gd name="connsiteX225" fmla="*/ 1257309 w 3024845"/>
                <a:gd name="connsiteY225" fmla="*/ 439651 h 834218"/>
                <a:gd name="connsiteX226" fmla="*/ 1262629 w 3024845"/>
                <a:gd name="connsiteY226" fmla="*/ 430193 h 834218"/>
                <a:gd name="connsiteX227" fmla="*/ 1262629 w 3024845"/>
                <a:gd name="connsiteY227" fmla="*/ 432085 h 834218"/>
                <a:gd name="connsiteX228" fmla="*/ 1262629 w 3024845"/>
                <a:gd name="connsiteY228" fmla="*/ 445326 h 834218"/>
                <a:gd name="connsiteX229" fmla="*/ 1266682 w 3024845"/>
                <a:gd name="connsiteY229" fmla="*/ 399929 h 834218"/>
                <a:gd name="connsiteX230" fmla="*/ 1267442 w 3024845"/>
                <a:gd name="connsiteY230" fmla="*/ 399929 h 834218"/>
                <a:gd name="connsiteX231" fmla="*/ 1272762 w 3024845"/>
                <a:gd name="connsiteY231" fmla="*/ 399929 h 834218"/>
                <a:gd name="connsiteX232" fmla="*/ 1272762 w 3024845"/>
                <a:gd name="connsiteY232" fmla="*/ 335075 h 834218"/>
                <a:gd name="connsiteX233" fmla="*/ 1273776 w 3024845"/>
                <a:gd name="connsiteY233" fmla="*/ 335075 h 834218"/>
                <a:gd name="connsiteX234" fmla="*/ 1280869 w 3024845"/>
                <a:gd name="connsiteY234" fmla="*/ 335075 h 834218"/>
                <a:gd name="connsiteX235" fmla="*/ 1293029 w 3024845"/>
                <a:gd name="connsiteY235" fmla="*/ 291840 h 834218"/>
                <a:gd name="connsiteX236" fmla="*/ 1294296 w 3024845"/>
                <a:gd name="connsiteY236" fmla="*/ 291840 h 834218"/>
                <a:gd name="connsiteX237" fmla="*/ 1303163 w 3024845"/>
                <a:gd name="connsiteY237" fmla="*/ 291840 h 834218"/>
                <a:gd name="connsiteX238" fmla="*/ 1313296 w 3024845"/>
                <a:gd name="connsiteY238" fmla="*/ 335075 h 834218"/>
                <a:gd name="connsiteX239" fmla="*/ 1314309 w 3024845"/>
                <a:gd name="connsiteY239" fmla="*/ 335075 h 834218"/>
                <a:gd name="connsiteX240" fmla="*/ 1321403 w 3024845"/>
                <a:gd name="connsiteY240" fmla="*/ 335075 h 834218"/>
                <a:gd name="connsiteX241" fmla="*/ 1321403 w 3024845"/>
                <a:gd name="connsiteY241" fmla="*/ 373987 h 834218"/>
                <a:gd name="connsiteX242" fmla="*/ 1323176 w 3024845"/>
                <a:gd name="connsiteY242" fmla="*/ 373987 h 834218"/>
                <a:gd name="connsiteX243" fmla="*/ 1335590 w 3024845"/>
                <a:gd name="connsiteY243" fmla="*/ 373987 h 834218"/>
                <a:gd name="connsiteX244" fmla="*/ 1335590 w 3024845"/>
                <a:gd name="connsiteY244" fmla="*/ 376149 h 834218"/>
                <a:gd name="connsiteX245" fmla="*/ 1335590 w 3024845"/>
                <a:gd name="connsiteY245" fmla="*/ 391281 h 834218"/>
                <a:gd name="connsiteX246" fmla="*/ 1339643 w 3024845"/>
                <a:gd name="connsiteY246" fmla="*/ 389120 h 834218"/>
                <a:gd name="connsiteX247" fmla="*/ 1339643 w 3024845"/>
                <a:gd name="connsiteY247" fmla="*/ 373987 h 834218"/>
                <a:gd name="connsiteX248" fmla="*/ 1341163 w 3024845"/>
                <a:gd name="connsiteY248" fmla="*/ 373987 h 834218"/>
                <a:gd name="connsiteX249" fmla="*/ 1351803 w 3024845"/>
                <a:gd name="connsiteY249" fmla="*/ 373987 h 834218"/>
                <a:gd name="connsiteX250" fmla="*/ 1351803 w 3024845"/>
                <a:gd name="connsiteY250" fmla="*/ 375608 h 834218"/>
                <a:gd name="connsiteX251" fmla="*/ 1351803 w 3024845"/>
                <a:gd name="connsiteY251" fmla="*/ 386958 h 834218"/>
                <a:gd name="connsiteX252" fmla="*/ 1382204 w 3024845"/>
                <a:gd name="connsiteY252" fmla="*/ 386958 h 834218"/>
                <a:gd name="connsiteX253" fmla="*/ 1382204 w 3024845"/>
                <a:gd name="connsiteY253" fmla="*/ 350208 h 834218"/>
                <a:gd name="connsiteX254" fmla="*/ 1383470 w 3024845"/>
                <a:gd name="connsiteY254" fmla="*/ 350208 h 834218"/>
                <a:gd name="connsiteX255" fmla="*/ 1392337 w 3024845"/>
                <a:gd name="connsiteY255" fmla="*/ 350208 h 834218"/>
                <a:gd name="connsiteX256" fmla="*/ 1392337 w 3024845"/>
                <a:gd name="connsiteY256" fmla="*/ 371825 h 834218"/>
                <a:gd name="connsiteX257" fmla="*/ 1394364 w 3024845"/>
                <a:gd name="connsiteY257" fmla="*/ 339399 h 834218"/>
                <a:gd name="connsiteX258" fmla="*/ 1416657 w 3024845"/>
                <a:gd name="connsiteY258" fmla="*/ 339399 h 834218"/>
                <a:gd name="connsiteX259" fmla="*/ 1416657 w 3024845"/>
                <a:gd name="connsiteY259" fmla="*/ 337777 h 834218"/>
                <a:gd name="connsiteX260" fmla="*/ 1416657 w 3024845"/>
                <a:gd name="connsiteY260" fmla="*/ 326428 h 834218"/>
                <a:gd name="connsiteX261" fmla="*/ 1417417 w 3024845"/>
                <a:gd name="connsiteY261" fmla="*/ 326428 h 834218"/>
                <a:gd name="connsiteX262" fmla="*/ 1422737 w 3024845"/>
                <a:gd name="connsiteY262" fmla="*/ 326428 h 834218"/>
                <a:gd name="connsiteX263" fmla="*/ 1422737 w 3024845"/>
                <a:gd name="connsiteY263" fmla="*/ 324537 h 834218"/>
                <a:gd name="connsiteX264" fmla="*/ 1422737 w 3024845"/>
                <a:gd name="connsiteY264" fmla="*/ 311296 h 834218"/>
                <a:gd name="connsiteX265" fmla="*/ 1426791 w 3024845"/>
                <a:gd name="connsiteY265" fmla="*/ 317781 h 834218"/>
                <a:gd name="connsiteX266" fmla="*/ 1429071 w 3024845"/>
                <a:gd name="connsiteY266" fmla="*/ 317781 h 834218"/>
                <a:gd name="connsiteX267" fmla="*/ 1445031 w 3024845"/>
                <a:gd name="connsiteY267" fmla="*/ 317781 h 834218"/>
                <a:gd name="connsiteX268" fmla="*/ 1445031 w 3024845"/>
                <a:gd name="connsiteY268" fmla="*/ 316970 h 834218"/>
                <a:gd name="connsiteX269" fmla="*/ 1445031 w 3024845"/>
                <a:gd name="connsiteY269" fmla="*/ 311296 h 834218"/>
                <a:gd name="connsiteX270" fmla="*/ 1445791 w 3024845"/>
                <a:gd name="connsiteY270" fmla="*/ 311296 h 834218"/>
                <a:gd name="connsiteX271" fmla="*/ 1451111 w 3024845"/>
                <a:gd name="connsiteY271" fmla="*/ 311296 h 834218"/>
                <a:gd name="connsiteX272" fmla="*/ 1451111 w 3024845"/>
                <a:gd name="connsiteY272" fmla="*/ 312647 h 834218"/>
                <a:gd name="connsiteX273" fmla="*/ 1451111 w 3024845"/>
                <a:gd name="connsiteY273" fmla="*/ 322105 h 834218"/>
                <a:gd name="connsiteX274" fmla="*/ 1489618 w 3024845"/>
                <a:gd name="connsiteY274" fmla="*/ 322105 h 834218"/>
                <a:gd name="connsiteX275" fmla="*/ 1489618 w 3024845"/>
                <a:gd name="connsiteY275" fmla="*/ 460458 h 834218"/>
                <a:gd name="connsiteX276" fmla="*/ 1491138 w 3024845"/>
                <a:gd name="connsiteY276" fmla="*/ 460458 h 834218"/>
                <a:gd name="connsiteX277" fmla="*/ 1501778 w 3024845"/>
                <a:gd name="connsiteY277" fmla="*/ 460458 h 834218"/>
                <a:gd name="connsiteX278" fmla="*/ 1501778 w 3024845"/>
                <a:gd name="connsiteY278" fmla="*/ 447488 h 834218"/>
                <a:gd name="connsiteX279" fmla="*/ 1505832 w 3024845"/>
                <a:gd name="connsiteY279" fmla="*/ 447488 h 834218"/>
                <a:gd name="connsiteX280" fmla="*/ 1505832 w 3024845"/>
                <a:gd name="connsiteY280" fmla="*/ 460458 h 834218"/>
                <a:gd name="connsiteX281" fmla="*/ 1536232 w 3024845"/>
                <a:gd name="connsiteY281" fmla="*/ 460458 h 834218"/>
                <a:gd name="connsiteX282" fmla="*/ 1536232 w 3024845"/>
                <a:gd name="connsiteY282" fmla="*/ 430193 h 834218"/>
                <a:gd name="connsiteX283" fmla="*/ 1548392 w 3024845"/>
                <a:gd name="connsiteY283" fmla="*/ 430193 h 834218"/>
                <a:gd name="connsiteX284" fmla="*/ 1560552 w 3024845"/>
                <a:gd name="connsiteY284" fmla="*/ 428032 h 834218"/>
                <a:gd name="connsiteX285" fmla="*/ 1564606 w 3024845"/>
                <a:gd name="connsiteY285" fmla="*/ 430193 h 834218"/>
                <a:gd name="connsiteX286" fmla="*/ 1574739 w 3024845"/>
                <a:gd name="connsiteY286" fmla="*/ 430193 h 834218"/>
                <a:gd name="connsiteX287" fmla="*/ 1574739 w 3024845"/>
                <a:gd name="connsiteY287" fmla="*/ 460458 h 834218"/>
                <a:gd name="connsiteX288" fmla="*/ 1582846 w 3024845"/>
                <a:gd name="connsiteY288" fmla="*/ 460458 h 834218"/>
                <a:gd name="connsiteX289" fmla="*/ 1582846 w 3024845"/>
                <a:gd name="connsiteY289" fmla="*/ 477753 h 834218"/>
                <a:gd name="connsiteX290" fmla="*/ 1592182 w 3024845"/>
                <a:gd name="connsiteY290" fmla="*/ 478658 h 834218"/>
                <a:gd name="connsiteX291" fmla="*/ 1605140 w 3024845"/>
                <a:gd name="connsiteY291" fmla="*/ 478658 h 834218"/>
                <a:gd name="connsiteX292" fmla="*/ 1605140 w 3024845"/>
                <a:gd name="connsiteY292" fmla="*/ 462620 h 834218"/>
                <a:gd name="connsiteX293" fmla="*/ 1673096 w 3024845"/>
                <a:gd name="connsiteY293" fmla="*/ 462620 h 834218"/>
                <a:gd name="connsiteX294" fmla="*/ 1673096 w 3024845"/>
                <a:gd name="connsiteY294" fmla="*/ 377367 h 834218"/>
                <a:gd name="connsiteX295" fmla="*/ 1745104 w 3024845"/>
                <a:gd name="connsiteY295" fmla="*/ 377367 h 834218"/>
                <a:gd name="connsiteX296" fmla="*/ 1745104 w 3024845"/>
                <a:gd name="connsiteY296" fmla="*/ 456135 h 834218"/>
                <a:gd name="connsiteX297" fmla="*/ 1747008 w 3024845"/>
                <a:gd name="connsiteY297" fmla="*/ 456135 h 834218"/>
                <a:gd name="connsiteX298" fmla="*/ 1748250 w 3024845"/>
                <a:gd name="connsiteY298" fmla="*/ 478658 h 834218"/>
                <a:gd name="connsiteX299" fmla="*/ 1757926 w 3024845"/>
                <a:gd name="connsiteY299" fmla="*/ 478658 h 834218"/>
                <a:gd name="connsiteX300" fmla="*/ 1759168 w 3024845"/>
                <a:gd name="connsiteY300" fmla="*/ 456135 h 834218"/>
                <a:gd name="connsiteX301" fmla="*/ 1765248 w 3024845"/>
                <a:gd name="connsiteY301" fmla="*/ 456135 h 834218"/>
                <a:gd name="connsiteX302" fmla="*/ 1766490 w 3024845"/>
                <a:gd name="connsiteY302" fmla="*/ 478658 h 834218"/>
                <a:gd name="connsiteX303" fmla="*/ 1817112 w 3024845"/>
                <a:gd name="connsiteY303" fmla="*/ 478658 h 834218"/>
                <a:gd name="connsiteX304" fmla="*/ 1817112 w 3024845"/>
                <a:gd name="connsiteY304" fmla="*/ 315630 h 834218"/>
                <a:gd name="connsiteX305" fmla="*/ 2014439 w 3024845"/>
                <a:gd name="connsiteY305" fmla="*/ 315630 h 834218"/>
                <a:gd name="connsiteX306" fmla="*/ 2014439 w 3024845"/>
                <a:gd name="connsiteY306" fmla="*/ 478658 h 834218"/>
                <a:gd name="connsiteX307" fmla="*/ 2033136 w 3024845"/>
                <a:gd name="connsiteY307" fmla="*/ 478658 h 834218"/>
                <a:gd name="connsiteX308" fmla="*/ 2033136 w 3024845"/>
                <a:gd name="connsiteY308" fmla="*/ 395965 h 834218"/>
                <a:gd name="connsiteX309" fmla="*/ 2128256 w 3024845"/>
                <a:gd name="connsiteY309" fmla="*/ 395965 h 834218"/>
                <a:gd name="connsiteX310" fmla="*/ 2180720 w 3024845"/>
                <a:gd name="connsiteY310" fmla="*/ 330752 h 834218"/>
                <a:gd name="connsiteX311" fmla="*/ 2245574 w 3024845"/>
                <a:gd name="connsiteY311" fmla="*/ 330752 h 834218"/>
                <a:gd name="connsiteX312" fmla="*/ 2245574 w 3024845"/>
                <a:gd name="connsiteY312" fmla="*/ 406414 h 834218"/>
                <a:gd name="connsiteX313" fmla="*/ 2253681 w 3024845"/>
                <a:gd name="connsiteY313" fmla="*/ 406414 h 834218"/>
                <a:gd name="connsiteX314" fmla="*/ 2255708 w 3024845"/>
                <a:gd name="connsiteY314" fmla="*/ 399929 h 834218"/>
                <a:gd name="connsiteX315" fmla="*/ 2261788 w 3024845"/>
                <a:gd name="connsiteY315" fmla="*/ 399929 h 834218"/>
                <a:gd name="connsiteX316" fmla="*/ 2263815 w 3024845"/>
                <a:gd name="connsiteY316" fmla="*/ 408576 h 834218"/>
                <a:gd name="connsiteX317" fmla="*/ 2275975 w 3024845"/>
                <a:gd name="connsiteY317" fmla="*/ 408576 h 834218"/>
                <a:gd name="connsiteX318" fmla="*/ 2275975 w 3024845"/>
                <a:gd name="connsiteY318" fmla="*/ 402090 h 834218"/>
                <a:gd name="connsiteX319" fmla="*/ 2298268 w 3024845"/>
                <a:gd name="connsiteY319" fmla="*/ 402090 h 834218"/>
                <a:gd name="connsiteX320" fmla="*/ 2298268 w 3024845"/>
                <a:gd name="connsiteY320" fmla="*/ 408576 h 834218"/>
                <a:gd name="connsiteX321" fmla="*/ 2318535 w 3024845"/>
                <a:gd name="connsiteY321" fmla="*/ 408576 h 834218"/>
                <a:gd name="connsiteX322" fmla="*/ 2318535 w 3024845"/>
                <a:gd name="connsiteY322" fmla="*/ 453973 h 834218"/>
                <a:gd name="connsiteX323" fmla="*/ 2332722 w 3024845"/>
                <a:gd name="connsiteY323" fmla="*/ 453973 h 834218"/>
                <a:gd name="connsiteX324" fmla="*/ 2332722 w 3024845"/>
                <a:gd name="connsiteY324" fmla="*/ 441002 h 834218"/>
                <a:gd name="connsiteX325" fmla="*/ 2348936 w 3024845"/>
                <a:gd name="connsiteY325" fmla="*/ 441002 h 834218"/>
                <a:gd name="connsiteX326" fmla="*/ 2348936 w 3024845"/>
                <a:gd name="connsiteY326" fmla="*/ 261575 h 834218"/>
                <a:gd name="connsiteX327" fmla="*/ 2355016 w 3024845"/>
                <a:gd name="connsiteY327" fmla="*/ 255089 h 834218"/>
                <a:gd name="connsiteX328" fmla="*/ 2427977 w 3024845"/>
                <a:gd name="connsiteY328" fmla="*/ 255089 h 834218"/>
                <a:gd name="connsiteX329" fmla="*/ 2427977 w 3024845"/>
                <a:gd name="connsiteY329" fmla="*/ 263737 h 834218"/>
                <a:gd name="connsiteX330" fmla="*/ 2438110 w 3024845"/>
                <a:gd name="connsiteY330" fmla="*/ 263737 h 834218"/>
                <a:gd name="connsiteX331" fmla="*/ 2438110 w 3024845"/>
                <a:gd name="connsiteY331" fmla="*/ 378311 h 834218"/>
                <a:gd name="connsiteX332" fmla="*/ 2460404 w 3024845"/>
                <a:gd name="connsiteY332" fmla="*/ 378311 h 834218"/>
                <a:gd name="connsiteX333" fmla="*/ 2460404 w 3024845"/>
                <a:gd name="connsiteY333" fmla="*/ 311296 h 834218"/>
                <a:gd name="connsiteX334" fmla="*/ 2486751 w 3024845"/>
                <a:gd name="connsiteY334" fmla="*/ 311296 h 834218"/>
                <a:gd name="connsiteX335" fmla="*/ 2490804 w 3024845"/>
                <a:gd name="connsiteY335" fmla="*/ 306972 h 834218"/>
                <a:gd name="connsiteX336" fmla="*/ 2498911 w 3024845"/>
                <a:gd name="connsiteY336" fmla="*/ 306972 h 834218"/>
                <a:gd name="connsiteX337" fmla="*/ 2502964 w 3024845"/>
                <a:gd name="connsiteY337" fmla="*/ 311296 h 834218"/>
                <a:gd name="connsiteX338" fmla="*/ 2525258 w 3024845"/>
                <a:gd name="connsiteY338" fmla="*/ 311296 h 834218"/>
                <a:gd name="connsiteX339" fmla="*/ 2525258 w 3024845"/>
                <a:gd name="connsiteY339" fmla="*/ 194560 h 834218"/>
                <a:gd name="connsiteX340" fmla="*/ 2582005 w 3024845"/>
                <a:gd name="connsiteY340" fmla="*/ 183751 h 834218"/>
                <a:gd name="connsiteX341" fmla="*/ 2582005 w 3024845"/>
                <a:gd name="connsiteY341" fmla="*/ 184832 h 834218"/>
                <a:gd name="connsiteX342" fmla="*/ 2582005 w 3024845"/>
                <a:gd name="connsiteY342" fmla="*/ 192398 h 834218"/>
                <a:gd name="connsiteX343" fmla="*/ 2608352 w 3024845"/>
                <a:gd name="connsiteY343" fmla="*/ 192398 h 834218"/>
                <a:gd name="connsiteX344" fmla="*/ 2608352 w 3024845"/>
                <a:gd name="connsiteY344" fmla="*/ 447488 h 834218"/>
                <a:gd name="connsiteX345" fmla="*/ 2630646 w 3024845"/>
                <a:gd name="connsiteY345" fmla="*/ 447488 h 834218"/>
                <a:gd name="connsiteX346" fmla="*/ 2630646 w 3024845"/>
                <a:gd name="connsiteY346" fmla="*/ 443164 h 834218"/>
                <a:gd name="connsiteX347" fmla="*/ 2642806 w 3024845"/>
                <a:gd name="connsiteY347" fmla="*/ 443164 h 834218"/>
                <a:gd name="connsiteX348" fmla="*/ 2642806 w 3024845"/>
                <a:gd name="connsiteY348" fmla="*/ 447488 h 834218"/>
                <a:gd name="connsiteX349" fmla="*/ 2667126 w 3024845"/>
                <a:gd name="connsiteY349" fmla="*/ 447488 h 834218"/>
                <a:gd name="connsiteX350" fmla="*/ 2667126 w 3024845"/>
                <a:gd name="connsiteY350" fmla="*/ 434517 h 834218"/>
                <a:gd name="connsiteX351" fmla="*/ 2695500 w 3024845"/>
                <a:gd name="connsiteY351" fmla="*/ 434517 h 834218"/>
                <a:gd name="connsiteX352" fmla="*/ 2707660 w 3024845"/>
                <a:gd name="connsiteY352" fmla="*/ 430193 h 834218"/>
                <a:gd name="connsiteX353" fmla="*/ 2727927 w 3024845"/>
                <a:gd name="connsiteY353" fmla="*/ 434517 h 834218"/>
                <a:gd name="connsiteX354" fmla="*/ 2727927 w 3024845"/>
                <a:gd name="connsiteY354" fmla="*/ 417223 h 834218"/>
                <a:gd name="connsiteX355" fmla="*/ 2736034 w 3024845"/>
                <a:gd name="connsiteY355" fmla="*/ 417223 h 834218"/>
                <a:gd name="connsiteX356" fmla="*/ 2736034 w 3024845"/>
                <a:gd name="connsiteY356" fmla="*/ 404252 h 834218"/>
                <a:gd name="connsiteX357" fmla="*/ 2792781 w 3024845"/>
                <a:gd name="connsiteY357" fmla="*/ 404252 h 834218"/>
                <a:gd name="connsiteX358" fmla="*/ 2792781 w 3024845"/>
                <a:gd name="connsiteY358" fmla="*/ 373987 h 834218"/>
                <a:gd name="connsiteX359" fmla="*/ 2811021 w 3024845"/>
                <a:gd name="connsiteY359" fmla="*/ 373987 h 834218"/>
                <a:gd name="connsiteX360" fmla="*/ 2811021 w 3024845"/>
                <a:gd name="connsiteY360" fmla="*/ 367502 h 834218"/>
                <a:gd name="connsiteX361" fmla="*/ 2823181 w 3024845"/>
                <a:gd name="connsiteY361" fmla="*/ 367502 h 834218"/>
                <a:gd name="connsiteX362" fmla="*/ 2823181 w 3024845"/>
                <a:gd name="connsiteY362" fmla="*/ 373987 h 834218"/>
                <a:gd name="connsiteX363" fmla="*/ 2839395 w 3024845"/>
                <a:gd name="connsiteY363" fmla="*/ 373987 h 834218"/>
                <a:gd name="connsiteX364" fmla="*/ 2839395 w 3024845"/>
                <a:gd name="connsiteY364" fmla="*/ 423708 h 834218"/>
                <a:gd name="connsiteX365" fmla="*/ 2871822 w 3024845"/>
                <a:gd name="connsiteY365" fmla="*/ 423708 h 834218"/>
                <a:gd name="connsiteX366" fmla="*/ 2871822 w 3024845"/>
                <a:gd name="connsiteY366" fmla="*/ 397767 h 834218"/>
                <a:gd name="connsiteX367" fmla="*/ 2910329 w 3024845"/>
                <a:gd name="connsiteY367" fmla="*/ 397767 h 834218"/>
                <a:gd name="connsiteX368" fmla="*/ 2910329 w 3024845"/>
                <a:gd name="connsiteY368" fmla="*/ 367502 h 834218"/>
                <a:gd name="connsiteX369" fmla="*/ 2958970 w 3024845"/>
                <a:gd name="connsiteY369" fmla="*/ 367502 h 834218"/>
                <a:gd name="connsiteX370" fmla="*/ 2958970 w 3024845"/>
                <a:gd name="connsiteY370" fmla="*/ 478658 h 834218"/>
                <a:gd name="connsiteX371" fmla="*/ 2958970 w 3024845"/>
                <a:gd name="connsiteY371" fmla="*/ 492437 h 834218"/>
                <a:gd name="connsiteX372" fmla="*/ 3024845 w 3024845"/>
                <a:gd name="connsiteY372" fmla="*/ 492437 h 834218"/>
                <a:gd name="connsiteX373" fmla="*/ 3024845 w 3024845"/>
                <a:gd name="connsiteY373" fmla="*/ 834218 h 834218"/>
                <a:gd name="connsiteX374" fmla="*/ 2054 w 3024845"/>
                <a:gd name="connsiteY374" fmla="*/ 831885 h 834218"/>
                <a:gd name="connsiteX375" fmla="*/ 0 w 3024845"/>
                <a:gd name="connsiteY375" fmla="*/ 397767 h 834218"/>
                <a:gd name="connsiteX376" fmla="*/ 20267 w 3024845"/>
                <a:gd name="connsiteY376" fmla="*/ 397767 h 834218"/>
                <a:gd name="connsiteX377" fmla="*/ 20774 w 3024845"/>
                <a:gd name="connsiteY377" fmla="*/ 396686 h 834218"/>
                <a:gd name="connsiteX378" fmla="*/ 24320 w 3024845"/>
                <a:gd name="connsiteY378" fmla="*/ 389120 h 834218"/>
                <a:gd name="connsiteX379" fmla="*/ 26094 w 3024845"/>
                <a:gd name="connsiteY379" fmla="*/ 389390 h 834218"/>
                <a:gd name="connsiteX380" fmla="*/ 38507 w 3024845"/>
                <a:gd name="connsiteY380" fmla="*/ 391281 h 834218"/>
                <a:gd name="connsiteX381" fmla="*/ 39014 w 3024845"/>
                <a:gd name="connsiteY381" fmla="*/ 392633 h 834218"/>
                <a:gd name="connsiteX382" fmla="*/ 42560 w 3024845"/>
                <a:gd name="connsiteY382" fmla="*/ 402090 h 834218"/>
                <a:gd name="connsiteX383" fmla="*/ 68907 w 3024845"/>
                <a:gd name="connsiteY383" fmla="*/ 404252 h 834218"/>
                <a:gd name="connsiteX384" fmla="*/ 68907 w 3024845"/>
                <a:gd name="connsiteY384" fmla="*/ 281031 h 834218"/>
                <a:gd name="connsiteX385" fmla="*/ 70934 w 3024845"/>
                <a:gd name="connsiteY385" fmla="*/ 281031 h 834218"/>
                <a:gd name="connsiteX386" fmla="*/ 85121 w 3024845"/>
                <a:gd name="connsiteY386" fmla="*/ 281031 h 834218"/>
                <a:gd name="connsiteX387" fmla="*/ 85121 w 3024845"/>
                <a:gd name="connsiteY387" fmla="*/ 144839 h 834218"/>
                <a:gd name="connsiteX388" fmla="*/ 86894 w 3024845"/>
                <a:gd name="connsiteY388" fmla="*/ 144839 h 834218"/>
                <a:gd name="connsiteX389" fmla="*/ 99308 w 3024845"/>
                <a:gd name="connsiteY389" fmla="*/ 144839 h 834218"/>
                <a:gd name="connsiteX390" fmla="*/ 99308 w 3024845"/>
                <a:gd name="connsiteY390" fmla="*/ 30265 h 834218"/>
                <a:gd name="connsiteX391" fmla="*/ 103361 w 3024845"/>
                <a:gd name="connsiteY391" fmla="*/ 2161 h 834218"/>
                <a:gd name="connsiteX392" fmla="*/ 105388 w 3024845"/>
                <a:gd name="connsiteY392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16856 w 3024845"/>
                <a:gd name="connsiteY4" fmla="*/ 23779 h 834218"/>
                <a:gd name="connsiteX5" fmla="*/ 217363 w 3024845"/>
                <a:gd name="connsiteY5" fmla="*/ 24590 h 834218"/>
                <a:gd name="connsiteX6" fmla="*/ 220909 w 3024845"/>
                <a:gd name="connsiteY6" fmla="*/ 30265 h 834218"/>
                <a:gd name="connsiteX7" fmla="*/ 220909 w 3024845"/>
                <a:gd name="connsiteY7" fmla="*/ 144839 h 834218"/>
                <a:gd name="connsiteX8" fmla="*/ 223189 w 3024845"/>
                <a:gd name="connsiteY8" fmla="*/ 144839 h 834218"/>
                <a:gd name="connsiteX9" fmla="*/ 239150 w 3024845"/>
                <a:gd name="connsiteY9" fmla="*/ 144839 h 834218"/>
                <a:gd name="connsiteX10" fmla="*/ 239150 w 3024845"/>
                <a:gd name="connsiteY10" fmla="*/ 285354 h 834218"/>
                <a:gd name="connsiteX11" fmla="*/ 240670 w 3024845"/>
                <a:gd name="connsiteY11" fmla="*/ 285084 h 834218"/>
                <a:gd name="connsiteX12" fmla="*/ 251310 w 3024845"/>
                <a:gd name="connsiteY12" fmla="*/ 283193 h 834218"/>
                <a:gd name="connsiteX13" fmla="*/ 249283 w 3024845"/>
                <a:gd name="connsiteY13" fmla="*/ 371825 h 834218"/>
                <a:gd name="connsiteX14" fmla="*/ 250803 w 3024845"/>
                <a:gd name="connsiteY14" fmla="*/ 372096 h 834218"/>
                <a:gd name="connsiteX15" fmla="*/ 261443 w 3024845"/>
                <a:gd name="connsiteY15" fmla="*/ 373987 h 834218"/>
                <a:gd name="connsiteX16" fmla="*/ 261696 w 3024845"/>
                <a:gd name="connsiteY16" fmla="*/ 374798 h 834218"/>
                <a:gd name="connsiteX17" fmla="*/ 263470 w 3024845"/>
                <a:gd name="connsiteY17" fmla="*/ 380473 h 834218"/>
                <a:gd name="connsiteX18" fmla="*/ 264230 w 3024845"/>
                <a:gd name="connsiteY18" fmla="*/ 378041 h 834218"/>
                <a:gd name="connsiteX19" fmla="*/ 269550 w 3024845"/>
                <a:gd name="connsiteY19" fmla="*/ 361017 h 834218"/>
                <a:gd name="connsiteX20" fmla="*/ 271323 w 3024845"/>
                <a:gd name="connsiteY20" fmla="*/ 361017 h 834218"/>
                <a:gd name="connsiteX21" fmla="*/ 283737 w 3024845"/>
                <a:gd name="connsiteY21" fmla="*/ 361017 h 834218"/>
                <a:gd name="connsiteX22" fmla="*/ 283737 w 3024845"/>
                <a:gd name="connsiteY22" fmla="*/ 393443 h 834218"/>
                <a:gd name="connsiteX23" fmla="*/ 284750 w 3024845"/>
                <a:gd name="connsiteY23" fmla="*/ 393984 h 834218"/>
                <a:gd name="connsiteX24" fmla="*/ 291844 w 3024845"/>
                <a:gd name="connsiteY24" fmla="*/ 397767 h 834218"/>
                <a:gd name="connsiteX25" fmla="*/ 291844 w 3024845"/>
                <a:gd name="connsiteY25" fmla="*/ 399118 h 834218"/>
                <a:gd name="connsiteX26" fmla="*/ 291844 w 3024845"/>
                <a:gd name="connsiteY26" fmla="*/ 408576 h 834218"/>
                <a:gd name="connsiteX27" fmla="*/ 336431 w 3024845"/>
                <a:gd name="connsiteY27" fmla="*/ 408576 h 834218"/>
                <a:gd name="connsiteX28" fmla="*/ 336431 w 3024845"/>
                <a:gd name="connsiteY28" fmla="*/ 409657 h 834218"/>
                <a:gd name="connsiteX29" fmla="*/ 336431 w 3024845"/>
                <a:gd name="connsiteY29" fmla="*/ 417223 h 834218"/>
                <a:gd name="connsiteX30" fmla="*/ 338457 w 3024845"/>
                <a:gd name="connsiteY30" fmla="*/ 417223 h 834218"/>
                <a:gd name="connsiteX31" fmla="*/ 352644 w 3024845"/>
                <a:gd name="connsiteY31" fmla="*/ 417223 h 834218"/>
                <a:gd name="connsiteX32" fmla="*/ 352644 w 3024845"/>
                <a:gd name="connsiteY32" fmla="*/ 386958 h 834218"/>
                <a:gd name="connsiteX33" fmla="*/ 397231 w 3024845"/>
                <a:gd name="connsiteY33" fmla="*/ 386958 h 834218"/>
                <a:gd name="connsiteX34" fmla="*/ 397231 w 3024845"/>
                <a:gd name="connsiteY34" fmla="*/ 385607 h 834218"/>
                <a:gd name="connsiteX35" fmla="*/ 397231 w 3024845"/>
                <a:gd name="connsiteY35" fmla="*/ 376149 h 834218"/>
                <a:gd name="connsiteX36" fmla="*/ 398245 w 3024845"/>
                <a:gd name="connsiteY36" fmla="*/ 376149 h 834218"/>
                <a:gd name="connsiteX37" fmla="*/ 405338 w 3024845"/>
                <a:gd name="connsiteY37" fmla="*/ 376149 h 834218"/>
                <a:gd name="connsiteX38" fmla="*/ 405338 w 3024845"/>
                <a:gd name="connsiteY38" fmla="*/ 374258 h 834218"/>
                <a:gd name="connsiteX39" fmla="*/ 405338 w 3024845"/>
                <a:gd name="connsiteY39" fmla="*/ 361017 h 834218"/>
                <a:gd name="connsiteX40" fmla="*/ 406098 w 3024845"/>
                <a:gd name="connsiteY40" fmla="*/ 361017 h 834218"/>
                <a:gd name="connsiteX41" fmla="*/ 411418 w 3024845"/>
                <a:gd name="connsiteY41" fmla="*/ 361017 h 834218"/>
                <a:gd name="connsiteX42" fmla="*/ 411418 w 3024845"/>
                <a:gd name="connsiteY42" fmla="*/ 359936 h 834218"/>
                <a:gd name="connsiteX43" fmla="*/ 411418 w 3024845"/>
                <a:gd name="connsiteY43" fmla="*/ 352369 h 834218"/>
                <a:gd name="connsiteX44" fmla="*/ 413445 w 3024845"/>
                <a:gd name="connsiteY44" fmla="*/ 352369 h 834218"/>
                <a:gd name="connsiteX45" fmla="*/ 427632 w 3024845"/>
                <a:gd name="connsiteY45" fmla="*/ 352369 h 834218"/>
                <a:gd name="connsiteX46" fmla="*/ 427632 w 3024845"/>
                <a:gd name="connsiteY46" fmla="*/ 353450 h 834218"/>
                <a:gd name="connsiteX47" fmla="*/ 427632 w 3024845"/>
                <a:gd name="connsiteY47" fmla="*/ 361017 h 834218"/>
                <a:gd name="connsiteX48" fmla="*/ 449925 w 3024845"/>
                <a:gd name="connsiteY48" fmla="*/ 361017 h 834218"/>
                <a:gd name="connsiteX49" fmla="*/ 449925 w 3024845"/>
                <a:gd name="connsiteY49" fmla="*/ 359125 h 834218"/>
                <a:gd name="connsiteX50" fmla="*/ 449925 w 3024845"/>
                <a:gd name="connsiteY50" fmla="*/ 345884 h 834218"/>
                <a:gd name="connsiteX51" fmla="*/ 451699 w 3024845"/>
                <a:gd name="connsiteY51" fmla="*/ 345884 h 834218"/>
                <a:gd name="connsiteX52" fmla="*/ 464112 w 3024845"/>
                <a:gd name="connsiteY52" fmla="*/ 345884 h 834218"/>
                <a:gd name="connsiteX53" fmla="*/ 464112 w 3024845"/>
                <a:gd name="connsiteY53" fmla="*/ 369664 h 834218"/>
                <a:gd name="connsiteX54" fmla="*/ 465126 w 3024845"/>
                <a:gd name="connsiteY54" fmla="*/ 369664 h 834218"/>
                <a:gd name="connsiteX55" fmla="*/ 472219 w 3024845"/>
                <a:gd name="connsiteY55" fmla="*/ 369664 h 834218"/>
                <a:gd name="connsiteX56" fmla="*/ 472219 w 3024845"/>
                <a:gd name="connsiteY56" fmla="*/ 368583 h 834218"/>
                <a:gd name="connsiteX57" fmla="*/ 472219 w 3024845"/>
                <a:gd name="connsiteY57" fmla="*/ 361017 h 834218"/>
                <a:gd name="connsiteX58" fmla="*/ 473992 w 3024845"/>
                <a:gd name="connsiteY58" fmla="*/ 361017 h 834218"/>
                <a:gd name="connsiteX59" fmla="*/ 486406 w 3024845"/>
                <a:gd name="connsiteY59" fmla="*/ 361017 h 834218"/>
                <a:gd name="connsiteX60" fmla="*/ 486406 w 3024845"/>
                <a:gd name="connsiteY60" fmla="*/ 386958 h 834218"/>
                <a:gd name="connsiteX61" fmla="*/ 488433 w 3024845"/>
                <a:gd name="connsiteY61" fmla="*/ 386958 h 834218"/>
                <a:gd name="connsiteX62" fmla="*/ 502619 w 3024845"/>
                <a:gd name="connsiteY62" fmla="*/ 386958 h 834218"/>
                <a:gd name="connsiteX63" fmla="*/ 502619 w 3024845"/>
                <a:gd name="connsiteY63" fmla="*/ 388579 h 834218"/>
                <a:gd name="connsiteX64" fmla="*/ 502619 w 3024845"/>
                <a:gd name="connsiteY64" fmla="*/ 399929 h 834218"/>
                <a:gd name="connsiteX65" fmla="*/ 503379 w 3024845"/>
                <a:gd name="connsiteY65" fmla="*/ 399929 h 834218"/>
                <a:gd name="connsiteX66" fmla="*/ 508700 w 3024845"/>
                <a:gd name="connsiteY66" fmla="*/ 399929 h 834218"/>
                <a:gd name="connsiteX67" fmla="*/ 508700 w 3024845"/>
                <a:gd name="connsiteY67" fmla="*/ 399118 h 834218"/>
                <a:gd name="connsiteX68" fmla="*/ 508700 w 3024845"/>
                <a:gd name="connsiteY68" fmla="*/ 393443 h 834218"/>
                <a:gd name="connsiteX69" fmla="*/ 539100 w 3024845"/>
                <a:gd name="connsiteY69" fmla="*/ 393443 h 834218"/>
                <a:gd name="connsiteX70" fmla="*/ 539100 w 3024845"/>
                <a:gd name="connsiteY70" fmla="*/ 417223 h 834218"/>
                <a:gd name="connsiteX71" fmla="*/ 540113 w 3024845"/>
                <a:gd name="connsiteY71" fmla="*/ 417223 h 834218"/>
                <a:gd name="connsiteX72" fmla="*/ 547207 w 3024845"/>
                <a:gd name="connsiteY72" fmla="*/ 417223 h 834218"/>
                <a:gd name="connsiteX73" fmla="*/ 547207 w 3024845"/>
                <a:gd name="connsiteY73" fmla="*/ 418304 h 834218"/>
                <a:gd name="connsiteX74" fmla="*/ 547207 w 3024845"/>
                <a:gd name="connsiteY74" fmla="*/ 425870 h 834218"/>
                <a:gd name="connsiteX75" fmla="*/ 547967 w 3024845"/>
                <a:gd name="connsiteY75" fmla="*/ 425870 h 834218"/>
                <a:gd name="connsiteX76" fmla="*/ 553287 w 3024845"/>
                <a:gd name="connsiteY76" fmla="*/ 425870 h 834218"/>
                <a:gd name="connsiteX77" fmla="*/ 553287 w 3024845"/>
                <a:gd name="connsiteY77" fmla="*/ 423708 h 834218"/>
                <a:gd name="connsiteX78" fmla="*/ 553287 w 3024845"/>
                <a:gd name="connsiteY78" fmla="*/ 408576 h 834218"/>
                <a:gd name="connsiteX79" fmla="*/ 554300 w 3024845"/>
                <a:gd name="connsiteY79" fmla="*/ 408576 h 834218"/>
                <a:gd name="connsiteX80" fmla="*/ 561394 w 3024845"/>
                <a:gd name="connsiteY80" fmla="*/ 408576 h 834218"/>
                <a:gd name="connsiteX81" fmla="*/ 561394 w 3024845"/>
                <a:gd name="connsiteY81" fmla="*/ 409657 h 834218"/>
                <a:gd name="connsiteX82" fmla="*/ 561394 w 3024845"/>
                <a:gd name="connsiteY82" fmla="*/ 417223 h 834218"/>
                <a:gd name="connsiteX83" fmla="*/ 566714 w 3024845"/>
                <a:gd name="connsiteY83" fmla="*/ 415230 h 834218"/>
                <a:gd name="connsiteX84" fmla="*/ 567474 w 3024845"/>
                <a:gd name="connsiteY84" fmla="*/ 414250 h 834218"/>
                <a:gd name="connsiteX85" fmla="*/ 567474 w 3024845"/>
                <a:gd name="connsiteY85" fmla="*/ 408576 h 834218"/>
                <a:gd name="connsiteX86" fmla="*/ 605981 w 3024845"/>
                <a:gd name="connsiteY86" fmla="*/ 408576 h 834218"/>
                <a:gd name="connsiteX87" fmla="*/ 605981 w 3024845"/>
                <a:gd name="connsiteY87" fmla="*/ 432355 h 834218"/>
                <a:gd name="connsiteX88" fmla="*/ 608007 w 3024845"/>
                <a:gd name="connsiteY88" fmla="*/ 432355 h 834218"/>
                <a:gd name="connsiteX89" fmla="*/ 622194 w 3024845"/>
                <a:gd name="connsiteY89" fmla="*/ 432355 h 834218"/>
                <a:gd name="connsiteX90" fmla="*/ 622194 w 3024845"/>
                <a:gd name="connsiteY90" fmla="*/ 433436 h 834218"/>
                <a:gd name="connsiteX91" fmla="*/ 622194 w 3024845"/>
                <a:gd name="connsiteY91" fmla="*/ 441002 h 834218"/>
                <a:gd name="connsiteX92" fmla="*/ 623968 w 3024845"/>
                <a:gd name="connsiteY92" fmla="*/ 441002 h 834218"/>
                <a:gd name="connsiteX93" fmla="*/ 636381 w 3024845"/>
                <a:gd name="connsiteY93" fmla="*/ 441002 h 834218"/>
                <a:gd name="connsiteX94" fmla="*/ 636381 w 3024845"/>
                <a:gd name="connsiteY94" fmla="*/ 417223 h 834218"/>
                <a:gd name="connsiteX95" fmla="*/ 637394 w 3024845"/>
                <a:gd name="connsiteY95" fmla="*/ 417223 h 834218"/>
                <a:gd name="connsiteX96" fmla="*/ 644488 w 3024845"/>
                <a:gd name="connsiteY96" fmla="*/ 417223 h 834218"/>
                <a:gd name="connsiteX97" fmla="*/ 644488 w 3024845"/>
                <a:gd name="connsiteY97" fmla="*/ 384796 h 834218"/>
                <a:gd name="connsiteX98" fmla="*/ 645501 w 3024845"/>
                <a:gd name="connsiteY98" fmla="*/ 384796 h 834218"/>
                <a:gd name="connsiteX99" fmla="*/ 652595 w 3024845"/>
                <a:gd name="connsiteY99" fmla="*/ 384796 h 834218"/>
                <a:gd name="connsiteX100" fmla="*/ 652595 w 3024845"/>
                <a:gd name="connsiteY100" fmla="*/ 382905 h 834218"/>
                <a:gd name="connsiteX101" fmla="*/ 652595 w 3024845"/>
                <a:gd name="connsiteY101" fmla="*/ 369664 h 834218"/>
                <a:gd name="connsiteX102" fmla="*/ 651328 w 3024845"/>
                <a:gd name="connsiteY102" fmla="*/ 368042 h 834218"/>
                <a:gd name="connsiteX103" fmla="*/ 656648 w 3024845"/>
                <a:gd name="connsiteY103" fmla="*/ 356693 h 834218"/>
                <a:gd name="connsiteX104" fmla="*/ 664755 w 3024845"/>
                <a:gd name="connsiteY104" fmla="*/ 384796 h 834218"/>
                <a:gd name="connsiteX105" fmla="*/ 665515 w 3024845"/>
                <a:gd name="connsiteY105" fmla="*/ 384796 h 834218"/>
                <a:gd name="connsiteX106" fmla="*/ 670835 w 3024845"/>
                <a:gd name="connsiteY106" fmla="*/ 384796 h 834218"/>
                <a:gd name="connsiteX107" fmla="*/ 670835 w 3024845"/>
                <a:gd name="connsiteY107" fmla="*/ 278869 h 834218"/>
                <a:gd name="connsiteX108" fmla="*/ 672355 w 3024845"/>
                <a:gd name="connsiteY108" fmla="*/ 278869 h 834218"/>
                <a:gd name="connsiteX109" fmla="*/ 682995 w 3024845"/>
                <a:gd name="connsiteY109" fmla="*/ 278869 h 834218"/>
                <a:gd name="connsiteX110" fmla="*/ 682995 w 3024845"/>
                <a:gd name="connsiteY110" fmla="*/ 231310 h 834218"/>
                <a:gd name="connsiteX111" fmla="*/ 709342 w 3024845"/>
                <a:gd name="connsiteY111" fmla="*/ 231310 h 834218"/>
                <a:gd name="connsiteX112" fmla="*/ 709342 w 3024845"/>
                <a:gd name="connsiteY112" fmla="*/ 209692 h 834218"/>
                <a:gd name="connsiteX113" fmla="*/ 743796 w 3024845"/>
                <a:gd name="connsiteY113" fmla="*/ 209692 h 834218"/>
                <a:gd name="connsiteX114" fmla="*/ 743796 w 3024845"/>
                <a:gd name="connsiteY114" fmla="*/ 212124 h 834218"/>
                <a:gd name="connsiteX115" fmla="*/ 743796 w 3024845"/>
                <a:gd name="connsiteY115" fmla="*/ 229148 h 834218"/>
                <a:gd name="connsiteX116" fmla="*/ 746076 w 3024845"/>
                <a:gd name="connsiteY116" fmla="*/ 229148 h 834218"/>
                <a:gd name="connsiteX117" fmla="*/ 762036 w 3024845"/>
                <a:gd name="connsiteY117" fmla="*/ 229148 h 834218"/>
                <a:gd name="connsiteX118" fmla="*/ 762036 w 3024845"/>
                <a:gd name="connsiteY118" fmla="*/ 276707 h 834218"/>
                <a:gd name="connsiteX119" fmla="*/ 763049 w 3024845"/>
                <a:gd name="connsiteY119" fmla="*/ 276707 h 834218"/>
                <a:gd name="connsiteX120" fmla="*/ 770143 w 3024845"/>
                <a:gd name="connsiteY120" fmla="*/ 276707 h 834218"/>
                <a:gd name="connsiteX121" fmla="*/ 784330 w 3024845"/>
                <a:gd name="connsiteY121" fmla="*/ 281031 h 834218"/>
                <a:gd name="connsiteX122" fmla="*/ 784330 w 3024845"/>
                <a:gd name="connsiteY122" fmla="*/ 319943 h 834218"/>
                <a:gd name="connsiteX123" fmla="*/ 785343 w 3024845"/>
                <a:gd name="connsiteY123" fmla="*/ 319943 h 834218"/>
                <a:gd name="connsiteX124" fmla="*/ 792436 w 3024845"/>
                <a:gd name="connsiteY124" fmla="*/ 319943 h 834218"/>
                <a:gd name="connsiteX125" fmla="*/ 792436 w 3024845"/>
                <a:gd name="connsiteY125" fmla="*/ 321564 h 834218"/>
                <a:gd name="connsiteX126" fmla="*/ 792436 w 3024845"/>
                <a:gd name="connsiteY126" fmla="*/ 332913 h 834218"/>
                <a:gd name="connsiteX127" fmla="*/ 794463 w 3024845"/>
                <a:gd name="connsiteY127" fmla="*/ 332913 h 834218"/>
                <a:gd name="connsiteX128" fmla="*/ 808650 w 3024845"/>
                <a:gd name="connsiteY128" fmla="*/ 332913 h 834218"/>
                <a:gd name="connsiteX129" fmla="*/ 814730 w 3024845"/>
                <a:gd name="connsiteY129" fmla="*/ 339399 h 834218"/>
                <a:gd name="connsiteX130" fmla="*/ 814730 w 3024845"/>
                <a:gd name="connsiteY130" fmla="*/ 361017 h 834218"/>
                <a:gd name="connsiteX131" fmla="*/ 817010 w 3024845"/>
                <a:gd name="connsiteY131" fmla="*/ 361017 h 834218"/>
                <a:gd name="connsiteX132" fmla="*/ 832970 w 3024845"/>
                <a:gd name="connsiteY132" fmla="*/ 361017 h 834218"/>
                <a:gd name="connsiteX133" fmla="*/ 832970 w 3024845"/>
                <a:gd name="connsiteY133" fmla="*/ 362097 h 834218"/>
                <a:gd name="connsiteX134" fmla="*/ 832970 w 3024845"/>
                <a:gd name="connsiteY134" fmla="*/ 369664 h 834218"/>
                <a:gd name="connsiteX135" fmla="*/ 834237 w 3024845"/>
                <a:gd name="connsiteY135" fmla="*/ 369664 h 834218"/>
                <a:gd name="connsiteX136" fmla="*/ 843104 w 3024845"/>
                <a:gd name="connsiteY136" fmla="*/ 369664 h 834218"/>
                <a:gd name="connsiteX137" fmla="*/ 843104 w 3024845"/>
                <a:gd name="connsiteY137" fmla="*/ 371825 h 834218"/>
                <a:gd name="connsiteX138" fmla="*/ 843104 w 3024845"/>
                <a:gd name="connsiteY138" fmla="*/ 386958 h 834218"/>
                <a:gd name="connsiteX139" fmla="*/ 847157 w 3024845"/>
                <a:gd name="connsiteY139" fmla="*/ 385066 h 834218"/>
                <a:gd name="connsiteX140" fmla="*/ 847157 w 3024845"/>
                <a:gd name="connsiteY140" fmla="*/ 371825 h 834218"/>
                <a:gd name="connsiteX141" fmla="*/ 848170 w 3024845"/>
                <a:gd name="connsiteY141" fmla="*/ 371825 h 834218"/>
                <a:gd name="connsiteX142" fmla="*/ 855264 w 3024845"/>
                <a:gd name="connsiteY142" fmla="*/ 371825 h 834218"/>
                <a:gd name="connsiteX143" fmla="*/ 855264 w 3024845"/>
                <a:gd name="connsiteY143" fmla="*/ 373447 h 834218"/>
                <a:gd name="connsiteX144" fmla="*/ 855264 w 3024845"/>
                <a:gd name="connsiteY144" fmla="*/ 384796 h 834218"/>
                <a:gd name="connsiteX145" fmla="*/ 856024 w 3024845"/>
                <a:gd name="connsiteY145" fmla="*/ 384796 h 834218"/>
                <a:gd name="connsiteX146" fmla="*/ 861344 w 3024845"/>
                <a:gd name="connsiteY146" fmla="*/ 384796 h 834218"/>
                <a:gd name="connsiteX147" fmla="*/ 909984 w 3024845"/>
                <a:gd name="connsiteY147" fmla="*/ 380473 h 834218"/>
                <a:gd name="connsiteX148" fmla="*/ 909984 w 3024845"/>
                <a:gd name="connsiteY148" fmla="*/ 381824 h 834218"/>
                <a:gd name="connsiteX149" fmla="*/ 909984 w 3024845"/>
                <a:gd name="connsiteY149" fmla="*/ 391281 h 834218"/>
                <a:gd name="connsiteX150" fmla="*/ 910744 w 3024845"/>
                <a:gd name="connsiteY150" fmla="*/ 391281 h 834218"/>
                <a:gd name="connsiteX151" fmla="*/ 916065 w 3024845"/>
                <a:gd name="connsiteY151" fmla="*/ 391281 h 834218"/>
                <a:gd name="connsiteX152" fmla="*/ 916065 w 3024845"/>
                <a:gd name="connsiteY152" fmla="*/ 393443 h 834218"/>
                <a:gd name="connsiteX153" fmla="*/ 916065 w 3024845"/>
                <a:gd name="connsiteY153" fmla="*/ 408576 h 834218"/>
                <a:gd name="connsiteX154" fmla="*/ 918091 w 3024845"/>
                <a:gd name="connsiteY154" fmla="*/ 407225 h 834218"/>
                <a:gd name="connsiteX155" fmla="*/ 932278 w 3024845"/>
                <a:gd name="connsiteY155" fmla="*/ 397767 h 834218"/>
                <a:gd name="connsiteX156" fmla="*/ 938358 w 3024845"/>
                <a:gd name="connsiteY156" fmla="*/ 356693 h 834218"/>
                <a:gd name="connsiteX157" fmla="*/ 939118 w 3024845"/>
                <a:gd name="connsiteY157" fmla="*/ 356423 h 834218"/>
                <a:gd name="connsiteX158" fmla="*/ 944438 w 3024845"/>
                <a:gd name="connsiteY158" fmla="*/ 354531 h 834218"/>
                <a:gd name="connsiteX159" fmla="*/ 946465 w 3024845"/>
                <a:gd name="connsiteY159" fmla="*/ 285354 h 834218"/>
                <a:gd name="connsiteX160" fmla="*/ 948492 w 3024845"/>
                <a:gd name="connsiteY160" fmla="*/ 354531 h 834218"/>
                <a:gd name="connsiteX161" fmla="*/ 949252 w 3024845"/>
                <a:gd name="connsiteY161" fmla="*/ 354801 h 834218"/>
                <a:gd name="connsiteX162" fmla="*/ 954572 w 3024845"/>
                <a:gd name="connsiteY162" fmla="*/ 356693 h 834218"/>
                <a:gd name="connsiteX163" fmla="*/ 954572 w 3024845"/>
                <a:gd name="connsiteY163" fmla="*/ 270222 h 834218"/>
                <a:gd name="connsiteX164" fmla="*/ 958625 w 3024845"/>
                <a:gd name="connsiteY164" fmla="*/ 237795 h 834218"/>
                <a:gd name="connsiteX165" fmla="*/ 997132 w 3024845"/>
                <a:gd name="connsiteY165" fmla="*/ 237795 h 834218"/>
                <a:gd name="connsiteX166" fmla="*/ 997132 w 3024845"/>
                <a:gd name="connsiteY166" fmla="*/ 270222 h 834218"/>
                <a:gd name="connsiteX167" fmla="*/ 997892 w 3024845"/>
                <a:gd name="connsiteY167" fmla="*/ 270222 h 834218"/>
                <a:gd name="connsiteX168" fmla="*/ 1003212 w 3024845"/>
                <a:gd name="connsiteY168" fmla="*/ 270222 h 834218"/>
                <a:gd name="connsiteX169" fmla="*/ 1003212 w 3024845"/>
                <a:gd name="connsiteY169" fmla="*/ 188074 h 834218"/>
                <a:gd name="connsiteX170" fmla="*/ 1004986 w 3024845"/>
                <a:gd name="connsiteY170" fmla="*/ 188074 h 834218"/>
                <a:gd name="connsiteX171" fmla="*/ 1017399 w 3024845"/>
                <a:gd name="connsiteY171" fmla="*/ 188074 h 834218"/>
                <a:gd name="connsiteX172" fmla="*/ 1017399 w 3024845"/>
                <a:gd name="connsiteY172" fmla="*/ 186183 h 834218"/>
                <a:gd name="connsiteX173" fmla="*/ 1017399 w 3024845"/>
                <a:gd name="connsiteY173" fmla="*/ 172942 h 834218"/>
                <a:gd name="connsiteX174" fmla="*/ 1039693 w 3024845"/>
                <a:gd name="connsiteY174" fmla="*/ 172942 h 834218"/>
                <a:gd name="connsiteX175" fmla="*/ 1039693 w 3024845"/>
                <a:gd name="connsiteY175" fmla="*/ 171861 h 834218"/>
                <a:gd name="connsiteX176" fmla="*/ 1039693 w 3024845"/>
                <a:gd name="connsiteY176" fmla="*/ 164295 h 834218"/>
                <a:gd name="connsiteX177" fmla="*/ 1041466 w 3024845"/>
                <a:gd name="connsiteY177" fmla="*/ 164295 h 834218"/>
                <a:gd name="connsiteX178" fmla="*/ 1053880 w 3024845"/>
                <a:gd name="connsiteY178" fmla="*/ 164295 h 834218"/>
                <a:gd name="connsiteX179" fmla="*/ 1053880 w 3024845"/>
                <a:gd name="connsiteY179" fmla="*/ 165376 h 834218"/>
                <a:gd name="connsiteX180" fmla="*/ 1053880 w 3024845"/>
                <a:gd name="connsiteY180" fmla="*/ 172942 h 834218"/>
                <a:gd name="connsiteX181" fmla="*/ 1054640 w 3024845"/>
                <a:gd name="connsiteY181" fmla="*/ 172942 h 834218"/>
                <a:gd name="connsiteX182" fmla="*/ 1059960 w 3024845"/>
                <a:gd name="connsiteY182" fmla="*/ 172942 h 834218"/>
                <a:gd name="connsiteX183" fmla="*/ 1070093 w 3024845"/>
                <a:gd name="connsiteY183" fmla="*/ 168618 h 834218"/>
                <a:gd name="connsiteX184" fmla="*/ 1074146 w 3024845"/>
                <a:gd name="connsiteY184" fmla="*/ 171861 h 834218"/>
                <a:gd name="connsiteX185" fmla="*/ 1074146 w 3024845"/>
                <a:gd name="connsiteY185" fmla="*/ 164295 h 834218"/>
                <a:gd name="connsiteX186" fmla="*/ 1076426 w 3024845"/>
                <a:gd name="connsiteY186" fmla="*/ 164295 h 834218"/>
                <a:gd name="connsiteX187" fmla="*/ 1092387 w 3024845"/>
                <a:gd name="connsiteY187" fmla="*/ 164295 h 834218"/>
                <a:gd name="connsiteX188" fmla="*/ 1092387 w 3024845"/>
                <a:gd name="connsiteY188" fmla="*/ 165376 h 834218"/>
                <a:gd name="connsiteX189" fmla="*/ 1092387 w 3024845"/>
                <a:gd name="connsiteY189" fmla="*/ 172942 h 834218"/>
                <a:gd name="connsiteX190" fmla="*/ 1122787 w 3024845"/>
                <a:gd name="connsiteY190" fmla="*/ 172942 h 834218"/>
                <a:gd name="connsiteX191" fmla="*/ 1122787 w 3024845"/>
                <a:gd name="connsiteY191" fmla="*/ 174563 h 834218"/>
                <a:gd name="connsiteX192" fmla="*/ 1122787 w 3024845"/>
                <a:gd name="connsiteY192" fmla="*/ 185913 h 834218"/>
                <a:gd name="connsiteX193" fmla="*/ 1149134 w 3024845"/>
                <a:gd name="connsiteY193" fmla="*/ 185913 h 834218"/>
                <a:gd name="connsiteX194" fmla="*/ 1149134 w 3024845"/>
                <a:gd name="connsiteY194" fmla="*/ 216177 h 834218"/>
                <a:gd name="connsiteX195" fmla="*/ 1149894 w 3024845"/>
                <a:gd name="connsiteY195" fmla="*/ 216177 h 834218"/>
                <a:gd name="connsiteX196" fmla="*/ 1155214 w 3024845"/>
                <a:gd name="connsiteY196" fmla="*/ 216177 h 834218"/>
                <a:gd name="connsiteX197" fmla="*/ 1155214 w 3024845"/>
                <a:gd name="connsiteY197" fmla="*/ 217258 h 834218"/>
                <a:gd name="connsiteX198" fmla="*/ 1155214 w 3024845"/>
                <a:gd name="connsiteY198" fmla="*/ 224825 h 834218"/>
                <a:gd name="connsiteX199" fmla="*/ 1159268 w 3024845"/>
                <a:gd name="connsiteY199" fmla="*/ 255089 h 834218"/>
                <a:gd name="connsiteX200" fmla="*/ 1160028 w 3024845"/>
                <a:gd name="connsiteY200" fmla="*/ 255089 h 834218"/>
                <a:gd name="connsiteX201" fmla="*/ 1165348 w 3024845"/>
                <a:gd name="connsiteY201" fmla="*/ 255089 h 834218"/>
                <a:gd name="connsiteX202" fmla="*/ 1165348 w 3024845"/>
                <a:gd name="connsiteY202" fmla="*/ 255900 h 834218"/>
                <a:gd name="connsiteX203" fmla="*/ 1165348 w 3024845"/>
                <a:gd name="connsiteY203" fmla="*/ 261575 h 834218"/>
                <a:gd name="connsiteX204" fmla="*/ 1166361 w 3024845"/>
                <a:gd name="connsiteY204" fmla="*/ 261575 h 834218"/>
                <a:gd name="connsiteX205" fmla="*/ 1173454 w 3024845"/>
                <a:gd name="connsiteY205" fmla="*/ 261575 h 834218"/>
                <a:gd name="connsiteX206" fmla="*/ 1173454 w 3024845"/>
                <a:gd name="connsiteY206" fmla="*/ 291840 h 834218"/>
                <a:gd name="connsiteX207" fmla="*/ 1175481 w 3024845"/>
                <a:gd name="connsiteY207" fmla="*/ 291840 h 834218"/>
                <a:gd name="connsiteX208" fmla="*/ 1189668 w 3024845"/>
                <a:gd name="connsiteY208" fmla="*/ 291840 h 834218"/>
                <a:gd name="connsiteX209" fmla="*/ 1189668 w 3024845"/>
                <a:gd name="connsiteY209" fmla="*/ 315619 h 834218"/>
                <a:gd name="connsiteX210" fmla="*/ 1191695 w 3024845"/>
                <a:gd name="connsiteY210" fmla="*/ 317240 h 834218"/>
                <a:gd name="connsiteX211" fmla="*/ 1191695 w 3024845"/>
                <a:gd name="connsiteY211" fmla="*/ 328590 h 834218"/>
                <a:gd name="connsiteX212" fmla="*/ 1192455 w 3024845"/>
                <a:gd name="connsiteY212" fmla="*/ 328590 h 834218"/>
                <a:gd name="connsiteX213" fmla="*/ 1197775 w 3024845"/>
                <a:gd name="connsiteY213" fmla="*/ 328590 h 834218"/>
                <a:gd name="connsiteX214" fmla="*/ 1197775 w 3024845"/>
                <a:gd name="connsiteY214" fmla="*/ 352369 h 834218"/>
                <a:gd name="connsiteX215" fmla="*/ 1199041 w 3024845"/>
                <a:gd name="connsiteY215" fmla="*/ 352369 h 834218"/>
                <a:gd name="connsiteX216" fmla="*/ 1207908 w 3024845"/>
                <a:gd name="connsiteY216" fmla="*/ 352369 h 834218"/>
                <a:gd name="connsiteX217" fmla="*/ 1209935 w 3024845"/>
                <a:gd name="connsiteY217" fmla="*/ 356423 h 834218"/>
                <a:gd name="connsiteX218" fmla="*/ 1209935 w 3024845"/>
                <a:gd name="connsiteY218" fmla="*/ 369664 h 834218"/>
                <a:gd name="connsiteX219" fmla="*/ 1211455 w 3024845"/>
                <a:gd name="connsiteY219" fmla="*/ 367772 h 834218"/>
                <a:gd name="connsiteX220" fmla="*/ 1222095 w 3024845"/>
                <a:gd name="connsiteY220" fmla="*/ 354531 h 834218"/>
                <a:gd name="connsiteX221" fmla="*/ 1250469 w 3024845"/>
                <a:gd name="connsiteY221" fmla="*/ 354531 h 834218"/>
                <a:gd name="connsiteX222" fmla="*/ 1250469 w 3024845"/>
                <a:gd name="connsiteY222" fmla="*/ 441002 h 834218"/>
                <a:gd name="connsiteX223" fmla="*/ 1251229 w 3024845"/>
                <a:gd name="connsiteY223" fmla="*/ 441002 h 834218"/>
                <a:gd name="connsiteX224" fmla="*/ 1256549 w 3024845"/>
                <a:gd name="connsiteY224" fmla="*/ 441002 h 834218"/>
                <a:gd name="connsiteX225" fmla="*/ 1257309 w 3024845"/>
                <a:gd name="connsiteY225" fmla="*/ 439651 h 834218"/>
                <a:gd name="connsiteX226" fmla="*/ 1262629 w 3024845"/>
                <a:gd name="connsiteY226" fmla="*/ 430193 h 834218"/>
                <a:gd name="connsiteX227" fmla="*/ 1262629 w 3024845"/>
                <a:gd name="connsiteY227" fmla="*/ 432085 h 834218"/>
                <a:gd name="connsiteX228" fmla="*/ 1262629 w 3024845"/>
                <a:gd name="connsiteY228" fmla="*/ 445326 h 834218"/>
                <a:gd name="connsiteX229" fmla="*/ 1266682 w 3024845"/>
                <a:gd name="connsiteY229" fmla="*/ 399929 h 834218"/>
                <a:gd name="connsiteX230" fmla="*/ 1267442 w 3024845"/>
                <a:gd name="connsiteY230" fmla="*/ 399929 h 834218"/>
                <a:gd name="connsiteX231" fmla="*/ 1272762 w 3024845"/>
                <a:gd name="connsiteY231" fmla="*/ 399929 h 834218"/>
                <a:gd name="connsiteX232" fmla="*/ 1272762 w 3024845"/>
                <a:gd name="connsiteY232" fmla="*/ 335075 h 834218"/>
                <a:gd name="connsiteX233" fmla="*/ 1273776 w 3024845"/>
                <a:gd name="connsiteY233" fmla="*/ 335075 h 834218"/>
                <a:gd name="connsiteX234" fmla="*/ 1280869 w 3024845"/>
                <a:gd name="connsiteY234" fmla="*/ 335075 h 834218"/>
                <a:gd name="connsiteX235" fmla="*/ 1293029 w 3024845"/>
                <a:gd name="connsiteY235" fmla="*/ 291840 h 834218"/>
                <a:gd name="connsiteX236" fmla="*/ 1294296 w 3024845"/>
                <a:gd name="connsiteY236" fmla="*/ 291840 h 834218"/>
                <a:gd name="connsiteX237" fmla="*/ 1303163 w 3024845"/>
                <a:gd name="connsiteY237" fmla="*/ 291840 h 834218"/>
                <a:gd name="connsiteX238" fmla="*/ 1313296 w 3024845"/>
                <a:gd name="connsiteY238" fmla="*/ 335075 h 834218"/>
                <a:gd name="connsiteX239" fmla="*/ 1314309 w 3024845"/>
                <a:gd name="connsiteY239" fmla="*/ 335075 h 834218"/>
                <a:gd name="connsiteX240" fmla="*/ 1321403 w 3024845"/>
                <a:gd name="connsiteY240" fmla="*/ 335075 h 834218"/>
                <a:gd name="connsiteX241" fmla="*/ 1321403 w 3024845"/>
                <a:gd name="connsiteY241" fmla="*/ 373987 h 834218"/>
                <a:gd name="connsiteX242" fmla="*/ 1323176 w 3024845"/>
                <a:gd name="connsiteY242" fmla="*/ 373987 h 834218"/>
                <a:gd name="connsiteX243" fmla="*/ 1335590 w 3024845"/>
                <a:gd name="connsiteY243" fmla="*/ 373987 h 834218"/>
                <a:gd name="connsiteX244" fmla="*/ 1335590 w 3024845"/>
                <a:gd name="connsiteY244" fmla="*/ 376149 h 834218"/>
                <a:gd name="connsiteX245" fmla="*/ 1335590 w 3024845"/>
                <a:gd name="connsiteY245" fmla="*/ 391281 h 834218"/>
                <a:gd name="connsiteX246" fmla="*/ 1339643 w 3024845"/>
                <a:gd name="connsiteY246" fmla="*/ 389120 h 834218"/>
                <a:gd name="connsiteX247" fmla="*/ 1339643 w 3024845"/>
                <a:gd name="connsiteY247" fmla="*/ 373987 h 834218"/>
                <a:gd name="connsiteX248" fmla="*/ 1341163 w 3024845"/>
                <a:gd name="connsiteY248" fmla="*/ 373987 h 834218"/>
                <a:gd name="connsiteX249" fmla="*/ 1351803 w 3024845"/>
                <a:gd name="connsiteY249" fmla="*/ 373987 h 834218"/>
                <a:gd name="connsiteX250" fmla="*/ 1351803 w 3024845"/>
                <a:gd name="connsiteY250" fmla="*/ 375608 h 834218"/>
                <a:gd name="connsiteX251" fmla="*/ 1351803 w 3024845"/>
                <a:gd name="connsiteY251" fmla="*/ 386958 h 834218"/>
                <a:gd name="connsiteX252" fmla="*/ 1382204 w 3024845"/>
                <a:gd name="connsiteY252" fmla="*/ 386958 h 834218"/>
                <a:gd name="connsiteX253" fmla="*/ 1382204 w 3024845"/>
                <a:gd name="connsiteY253" fmla="*/ 350208 h 834218"/>
                <a:gd name="connsiteX254" fmla="*/ 1383470 w 3024845"/>
                <a:gd name="connsiteY254" fmla="*/ 350208 h 834218"/>
                <a:gd name="connsiteX255" fmla="*/ 1392337 w 3024845"/>
                <a:gd name="connsiteY255" fmla="*/ 350208 h 834218"/>
                <a:gd name="connsiteX256" fmla="*/ 1392337 w 3024845"/>
                <a:gd name="connsiteY256" fmla="*/ 371825 h 834218"/>
                <a:gd name="connsiteX257" fmla="*/ 1394364 w 3024845"/>
                <a:gd name="connsiteY257" fmla="*/ 339399 h 834218"/>
                <a:gd name="connsiteX258" fmla="*/ 1416657 w 3024845"/>
                <a:gd name="connsiteY258" fmla="*/ 339399 h 834218"/>
                <a:gd name="connsiteX259" fmla="*/ 1416657 w 3024845"/>
                <a:gd name="connsiteY259" fmla="*/ 337777 h 834218"/>
                <a:gd name="connsiteX260" fmla="*/ 1416657 w 3024845"/>
                <a:gd name="connsiteY260" fmla="*/ 326428 h 834218"/>
                <a:gd name="connsiteX261" fmla="*/ 1417417 w 3024845"/>
                <a:gd name="connsiteY261" fmla="*/ 326428 h 834218"/>
                <a:gd name="connsiteX262" fmla="*/ 1422737 w 3024845"/>
                <a:gd name="connsiteY262" fmla="*/ 326428 h 834218"/>
                <a:gd name="connsiteX263" fmla="*/ 1422737 w 3024845"/>
                <a:gd name="connsiteY263" fmla="*/ 324537 h 834218"/>
                <a:gd name="connsiteX264" fmla="*/ 1422737 w 3024845"/>
                <a:gd name="connsiteY264" fmla="*/ 311296 h 834218"/>
                <a:gd name="connsiteX265" fmla="*/ 1426791 w 3024845"/>
                <a:gd name="connsiteY265" fmla="*/ 317781 h 834218"/>
                <a:gd name="connsiteX266" fmla="*/ 1429071 w 3024845"/>
                <a:gd name="connsiteY266" fmla="*/ 317781 h 834218"/>
                <a:gd name="connsiteX267" fmla="*/ 1445031 w 3024845"/>
                <a:gd name="connsiteY267" fmla="*/ 317781 h 834218"/>
                <a:gd name="connsiteX268" fmla="*/ 1445031 w 3024845"/>
                <a:gd name="connsiteY268" fmla="*/ 316970 h 834218"/>
                <a:gd name="connsiteX269" fmla="*/ 1445031 w 3024845"/>
                <a:gd name="connsiteY269" fmla="*/ 311296 h 834218"/>
                <a:gd name="connsiteX270" fmla="*/ 1445791 w 3024845"/>
                <a:gd name="connsiteY270" fmla="*/ 311296 h 834218"/>
                <a:gd name="connsiteX271" fmla="*/ 1451111 w 3024845"/>
                <a:gd name="connsiteY271" fmla="*/ 311296 h 834218"/>
                <a:gd name="connsiteX272" fmla="*/ 1451111 w 3024845"/>
                <a:gd name="connsiteY272" fmla="*/ 312647 h 834218"/>
                <a:gd name="connsiteX273" fmla="*/ 1451111 w 3024845"/>
                <a:gd name="connsiteY273" fmla="*/ 322105 h 834218"/>
                <a:gd name="connsiteX274" fmla="*/ 1489618 w 3024845"/>
                <a:gd name="connsiteY274" fmla="*/ 322105 h 834218"/>
                <a:gd name="connsiteX275" fmla="*/ 1489618 w 3024845"/>
                <a:gd name="connsiteY275" fmla="*/ 460458 h 834218"/>
                <a:gd name="connsiteX276" fmla="*/ 1491138 w 3024845"/>
                <a:gd name="connsiteY276" fmla="*/ 460458 h 834218"/>
                <a:gd name="connsiteX277" fmla="*/ 1501778 w 3024845"/>
                <a:gd name="connsiteY277" fmla="*/ 460458 h 834218"/>
                <a:gd name="connsiteX278" fmla="*/ 1501778 w 3024845"/>
                <a:gd name="connsiteY278" fmla="*/ 447488 h 834218"/>
                <a:gd name="connsiteX279" fmla="*/ 1505832 w 3024845"/>
                <a:gd name="connsiteY279" fmla="*/ 447488 h 834218"/>
                <a:gd name="connsiteX280" fmla="*/ 1505832 w 3024845"/>
                <a:gd name="connsiteY280" fmla="*/ 460458 h 834218"/>
                <a:gd name="connsiteX281" fmla="*/ 1536232 w 3024845"/>
                <a:gd name="connsiteY281" fmla="*/ 460458 h 834218"/>
                <a:gd name="connsiteX282" fmla="*/ 1536232 w 3024845"/>
                <a:gd name="connsiteY282" fmla="*/ 430193 h 834218"/>
                <a:gd name="connsiteX283" fmla="*/ 1548392 w 3024845"/>
                <a:gd name="connsiteY283" fmla="*/ 430193 h 834218"/>
                <a:gd name="connsiteX284" fmla="*/ 1560552 w 3024845"/>
                <a:gd name="connsiteY284" fmla="*/ 428032 h 834218"/>
                <a:gd name="connsiteX285" fmla="*/ 1564606 w 3024845"/>
                <a:gd name="connsiteY285" fmla="*/ 430193 h 834218"/>
                <a:gd name="connsiteX286" fmla="*/ 1574739 w 3024845"/>
                <a:gd name="connsiteY286" fmla="*/ 430193 h 834218"/>
                <a:gd name="connsiteX287" fmla="*/ 1574739 w 3024845"/>
                <a:gd name="connsiteY287" fmla="*/ 460458 h 834218"/>
                <a:gd name="connsiteX288" fmla="*/ 1582846 w 3024845"/>
                <a:gd name="connsiteY288" fmla="*/ 460458 h 834218"/>
                <a:gd name="connsiteX289" fmla="*/ 1582846 w 3024845"/>
                <a:gd name="connsiteY289" fmla="*/ 477753 h 834218"/>
                <a:gd name="connsiteX290" fmla="*/ 1592182 w 3024845"/>
                <a:gd name="connsiteY290" fmla="*/ 478658 h 834218"/>
                <a:gd name="connsiteX291" fmla="*/ 1605140 w 3024845"/>
                <a:gd name="connsiteY291" fmla="*/ 478658 h 834218"/>
                <a:gd name="connsiteX292" fmla="*/ 1605140 w 3024845"/>
                <a:gd name="connsiteY292" fmla="*/ 462620 h 834218"/>
                <a:gd name="connsiteX293" fmla="*/ 1673096 w 3024845"/>
                <a:gd name="connsiteY293" fmla="*/ 462620 h 834218"/>
                <a:gd name="connsiteX294" fmla="*/ 1673096 w 3024845"/>
                <a:gd name="connsiteY294" fmla="*/ 377367 h 834218"/>
                <a:gd name="connsiteX295" fmla="*/ 1745104 w 3024845"/>
                <a:gd name="connsiteY295" fmla="*/ 377367 h 834218"/>
                <a:gd name="connsiteX296" fmla="*/ 1745104 w 3024845"/>
                <a:gd name="connsiteY296" fmla="*/ 456135 h 834218"/>
                <a:gd name="connsiteX297" fmla="*/ 1747008 w 3024845"/>
                <a:gd name="connsiteY297" fmla="*/ 456135 h 834218"/>
                <a:gd name="connsiteX298" fmla="*/ 1748250 w 3024845"/>
                <a:gd name="connsiteY298" fmla="*/ 478658 h 834218"/>
                <a:gd name="connsiteX299" fmla="*/ 1757926 w 3024845"/>
                <a:gd name="connsiteY299" fmla="*/ 478658 h 834218"/>
                <a:gd name="connsiteX300" fmla="*/ 1759168 w 3024845"/>
                <a:gd name="connsiteY300" fmla="*/ 456135 h 834218"/>
                <a:gd name="connsiteX301" fmla="*/ 1765248 w 3024845"/>
                <a:gd name="connsiteY301" fmla="*/ 456135 h 834218"/>
                <a:gd name="connsiteX302" fmla="*/ 1766490 w 3024845"/>
                <a:gd name="connsiteY302" fmla="*/ 478658 h 834218"/>
                <a:gd name="connsiteX303" fmla="*/ 1817112 w 3024845"/>
                <a:gd name="connsiteY303" fmla="*/ 478658 h 834218"/>
                <a:gd name="connsiteX304" fmla="*/ 1817112 w 3024845"/>
                <a:gd name="connsiteY304" fmla="*/ 315630 h 834218"/>
                <a:gd name="connsiteX305" fmla="*/ 2014439 w 3024845"/>
                <a:gd name="connsiteY305" fmla="*/ 315630 h 834218"/>
                <a:gd name="connsiteX306" fmla="*/ 2014439 w 3024845"/>
                <a:gd name="connsiteY306" fmla="*/ 478658 h 834218"/>
                <a:gd name="connsiteX307" fmla="*/ 2033136 w 3024845"/>
                <a:gd name="connsiteY307" fmla="*/ 478658 h 834218"/>
                <a:gd name="connsiteX308" fmla="*/ 2033136 w 3024845"/>
                <a:gd name="connsiteY308" fmla="*/ 395965 h 834218"/>
                <a:gd name="connsiteX309" fmla="*/ 2128256 w 3024845"/>
                <a:gd name="connsiteY309" fmla="*/ 395965 h 834218"/>
                <a:gd name="connsiteX310" fmla="*/ 2180720 w 3024845"/>
                <a:gd name="connsiteY310" fmla="*/ 330752 h 834218"/>
                <a:gd name="connsiteX311" fmla="*/ 2245574 w 3024845"/>
                <a:gd name="connsiteY311" fmla="*/ 330752 h 834218"/>
                <a:gd name="connsiteX312" fmla="*/ 2245574 w 3024845"/>
                <a:gd name="connsiteY312" fmla="*/ 406414 h 834218"/>
                <a:gd name="connsiteX313" fmla="*/ 2253681 w 3024845"/>
                <a:gd name="connsiteY313" fmla="*/ 406414 h 834218"/>
                <a:gd name="connsiteX314" fmla="*/ 2255708 w 3024845"/>
                <a:gd name="connsiteY314" fmla="*/ 399929 h 834218"/>
                <a:gd name="connsiteX315" fmla="*/ 2261788 w 3024845"/>
                <a:gd name="connsiteY315" fmla="*/ 399929 h 834218"/>
                <a:gd name="connsiteX316" fmla="*/ 2263815 w 3024845"/>
                <a:gd name="connsiteY316" fmla="*/ 408576 h 834218"/>
                <a:gd name="connsiteX317" fmla="*/ 2275975 w 3024845"/>
                <a:gd name="connsiteY317" fmla="*/ 408576 h 834218"/>
                <a:gd name="connsiteX318" fmla="*/ 2275975 w 3024845"/>
                <a:gd name="connsiteY318" fmla="*/ 402090 h 834218"/>
                <a:gd name="connsiteX319" fmla="*/ 2298268 w 3024845"/>
                <a:gd name="connsiteY319" fmla="*/ 402090 h 834218"/>
                <a:gd name="connsiteX320" fmla="*/ 2298268 w 3024845"/>
                <a:gd name="connsiteY320" fmla="*/ 408576 h 834218"/>
                <a:gd name="connsiteX321" fmla="*/ 2318535 w 3024845"/>
                <a:gd name="connsiteY321" fmla="*/ 408576 h 834218"/>
                <a:gd name="connsiteX322" fmla="*/ 2318535 w 3024845"/>
                <a:gd name="connsiteY322" fmla="*/ 453973 h 834218"/>
                <a:gd name="connsiteX323" fmla="*/ 2332722 w 3024845"/>
                <a:gd name="connsiteY323" fmla="*/ 453973 h 834218"/>
                <a:gd name="connsiteX324" fmla="*/ 2332722 w 3024845"/>
                <a:gd name="connsiteY324" fmla="*/ 441002 h 834218"/>
                <a:gd name="connsiteX325" fmla="*/ 2348936 w 3024845"/>
                <a:gd name="connsiteY325" fmla="*/ 441002 h 834218"/>
                <a:gd name="connsiteX326" fmla="*/ 2348936 w 3024845"/>
                <a:gd name="connsiteY326" fmla="*/ 261575 h 834218"/>
                <a:gd name="connsiteX327" fmla="*/ 2355016 w 3024845"/>
                <a:gd name="connsiteY327" fmla="*/ 255089 h 834218"/>
                <a:gd name="connsiteX328" fmla="*/ 2427977 w 3024845"/>
                <a:gd name="connsiteY328" fmla="*/ 255089 h 834218"/>
                <a:gd name="connsiteX329" fmla="*/ 2427977 w 3024845"/>
                <a:gd name="connsiteY329" fmla="*/ 263737 h 834218"/>
                <a:gd name="connsiteX330" fmla="*/ 2438110 w 3024845"/>
                <a:gd name="connsiteY330" fmla="*/ 263737 h 834218"/>
                <a:gd name="connsiteX331" fmla="*/ 2438110 w 3024845"/>
                <a:gd name="connsiteY331" fmla="*/ 378311 h 834218"/>
                <a:gd name="connsiteX332" fmla="*/ 2460404 w 3024845"/>
                <a:gd name="connsiteY332" fmla="*/ 378311 h 834218"/>
                <a:gd name="connsiteX333" fmla="*/ 2460404 w 3024845"/>
                <a:gd name="connsiteY333" fmla="*/ 311296 h 834218"/>
                <a:gd name="connsiteX334" fmla="*/ 2486751 w 3024845"/>
                <a:gd name="connsiteY334" fmla="*/ 311296 h 834218"/>
                <a:gd name="connsiteX335" fmla="*/ 2490804 w 3024845"/>
                <a:gd name="connsiteY335" fmla="*/ 306972 h 834218"/>
                <a:gd name="connsiteX336" fmla="*/ 2498911 w 3024845"/>
                <a:gd name="connsiteY336" fmla="*/ 306972 h 834218"/>
                <a:gd name="connsiteX337" fmla="*/ 2502964 w 3024845"/>
                <a:gd name="connsiteY337" fmla="*/ 311296 h 834218"/>
                <a:gd name="connsiteX338" fmla="*/ 2525258 w 3024845"/>
                <a:gd name="connsiteY338" fmla="*/ 311296 h 834218"/>
                <a:gd name="connsiteX339" fmla="*/ 2525258 w 3024845"/>
                <a:gd name="connsiteY339" fmla="*/ 194560 h 834218"/>
                <a:gd name="connsiteX340" fmla="*/ 2582005 w 3024845"/>
                <a:gd name="connsiteY340" fmla="*/ 183751 h 834218"/>
                <a:gd name="connsiteX341" fmla="*/ 2582005 w 3024845"/>
                <a:gd name="connsiteY341" fmla="*/ 184832 h 834218"/>
                <a:gd name="connsiteX342" fmla="*/ 2582005 w 3024845"/>
                <a:gd name="connsiteY342" fmla="*/ 192398 h 834218"/>
                <a:gd name="connsiteX343" fmla="*/ 2608352 w 3024845"/>
                <a:gd name="connsiteY343" fmla="*/ 192398 h 834218"/>
                <a:gd name="connsiteX344" fmla="*/ 2608352 w 3024845"/>
                <a:gd name="connsiteY344" fmla="*/ 447488 h 834218"/>
                <a:gd name="connsiteX345" fmla="*/ 2630646 w 3024845"/>
                <a:gd name="connsiteY345" fmla="*/ 447488 h 834218"/>
                <a:gd name="connsiteX346" fmla="*/ 2630646 w 3024845"/>
                <a:gd name="connsiteY346" fmla="*/ 443164 h 834218"/>
                <a:gd name="connsiteX347" fmla="*/ 2642806 w 3024845"/>
                <a:gd name="connsiteY347" fmla="*/ 443164 h 834218"/>
                <a:gd name="connsiteX348" fmla="*/ 2642806 w 3024845"/>
                <a:gd name="connsiteY348" fmla="*/ 447488 h 834218"/>
                <a:gd name="connsiteX349" fmla="*/ 2667126 w 3024845"/>
                <a:gd name="connsiteY349" fmla="*/ 447488 h 834218"/>
                <a:gd name="connsiteX350" fmla="*/ 2667126 w 3024845"/>
                <a:gd name="connsiteY350" fmla="*/ 434517 h 834218"/>
                <a:gd name="connsiteX351" fmla="*/ 2695500 w 3024845"/>
                <a:gd name="connsiteY351" fmla="*/ 434517 h 834218"/>
                <a:gd name="connsiteX352" fmla="*/ 2707660 w 3024845"/>
                <a:gd name="connsiteY352" fmla="*/ 430193 h 834218"/>
                <a:gd name="connsiteX353" fmla="*/ 2727927 w 3024845"/>
                <a:gd name="connsiteY353" fmla="*/ 434517 h 834218"/>
                <a:gd name="connsiteX354" fmla="*/ 2727927 w 3024845"/>
                <a:gd name="connsiteY354" fmla="*/ 417223 h 834218"/>
                <a:gd name="connsiteX355" fmla="*/ 2736034 w 3024845"/>
                <a:gd name="connsiteY355" fmla="*/ 417223 h 834218"/>
                <a:gd name="connsiteX356" fmla="*/ 2736034 w 3024845"/>
                <a:gd name="connsiteY356" fmla="*/ 404252 h 834218"/>
                <a:gd name="connsiteX357" fmla="*/ 2792781 w 3024845"/>
                <a:gd name="connsiteY357" fmla="*/ 404252 h 834218"/>
                <a:gd name="connsiteX358" fmla="*/ 2792781 w 3024845"/>
                <a:gd name="connsiteY358" fmla="*/ 373987 h 834218"/>
                <a:gd name="connsiteX359" fmla="*/ 2811021 w 3024845"/>
                <a:gd name="connsiteY359" fmla="*/ 373987 h 834218"/>
                <a:gd name="connsiteX360" fmla="*/ 2811021 w 3024845"/>
                <a:gd name="connsiteY360" fmla="*/ 367502 h 834218"/>
                <a:gd name="connsiteX361" fmla="*/ 2823181 w 3024845"/>
                <a:gd name="connsiteY361" fmla="*/ 367502 h 834218"/>
                <a:gd name="connsiteX362" fmla="*/ 2823181 w 3024845"/>
                <a:gd name="connsiteY362" fmla="*/ 373987 h 834218"/>
                <a:gd name="connsiteX363" fmla="*/ 2839395 w 3024845"/>
                <a:gd name="connsiteY363" fmla="*/ 373987 h 834218"/>
                <a:gd name="connsiteX364" fmla="*/ 2839395 w 3024845"/>
                <a:gd name="connsiteY364" fmla="*/ 423708 h 834218"/>
                <a:gd name="connsiteX365" fmla="*/ 2871822 w 3024845"/>
                <a:gd name="connsiteY365" fmla="*/ 423708 h 834218"/>
                <a:gd name="connsiteX366" fmla="*/ 2871822 w 3024845"/>
                <a:gd name="connsiteY366" fmla="*/ 397767 h 834218"/>
                <a:gd name="connsiteX367" fmla="*/ 2910329 w 3024845"/>
                <a:gd name="connsiteY367" fmla="*/ 397767 h 834218"/>
                <a:gd name="connsiteX368" fmla="*/ 2910329 w 3024845"/>
                <a:gd name="connsiteY368" fmla="*/ 367502 h 834218"/>
                <a:gd name="connsiteX369" fmla="*/ 2958970 w 3024845"/>
                <a:gd name="connsiteY369" fmla="*/ 367502 h 834218"/>
                <a:gd name="connsiteX370" fmla="*/ 2958970 w 3024845"/>
                <a:gd name="connsiteY370" fmla="*/ 478658 h 834218"/>
                <a:gd name="connsiteX371" fmla="*/ 2958970 w 3024845"/>
                <a:gd name="connsiteY371" fmla="*/ 492437 h 834218"/>
                <a:gd name="connsiteX372" fmla="*/ 3024845 w 3024845"/>
                <a:gd name="connsiteY372" fmla="*/ 492437 h 834218"/>
                <a:gd name="connsiteX373" fmla="*/ 3024845 w 3024845"/>
                <a:gd name="connsiteY373" fmla="*/ 834218 h 834218"/>
                <a:gd name="connsiteX374" fmla="*/ 2054 w 3024845"/>
                <a:gd name="connsiteY374" fmla="*/ 831885 h 834218"/>
                <a:gd name="connsiteX375" fmla="*/ 0 w 3024845"/>
                <a:gd name="connsiteY375" fmla="*/ 397767 h 834218"/>
                <a:gd name="connsiteX376" fmla="*/ 20267 w 3024845"/>
                <a:gd name="connsiteY376" fmla="*/ 397767 h 834218"/>
                <a:gd name="connsiteX377" fmla="*/ 20774 w 3024845"/>
                <a:gd name="connsiteY377" fmla="*/ 396686 h 834218"/>
                <a:gd name="connsiteX378" fmla="*/ 24320 w 3024845"/>
                <a:gd name="connsiteY378" fmla="*/ 389120 h 834218"/>
                <a:gd name="connsiteX379" fmla="*/ 26094 w 3024845"/>
                <a:gd name="connsiteY379" fmla="*/ 389390 h 834218"/>
                <a:gd name="connsiteX380" fmla="*/ 38507 w 3024845"/>
                <a:gd name="connsiteY380" fmla="*/ 391281 h 834218"/>
                <a:gd name="connsiteX381" fmla="*/ 39014 w 3024845"/>
                <a:gd name="connsiteY381" fmla="*/ 392633 h 834218"/>
                <a:gd name="connsiteX382" fmla="*/ 42560 w 3024845"/>
                <a:gd name="connsiteY382" fmla="*/ 402090 h 834218"/>
                <a:gd name="connsiteX383" fmla="*/ 68907 w 3024845"/>
                <a:gd name="connsiteY383" fmla="*/ 404252 h 834218"/>
                <a:gd name="connsiteX384" fmla="*/ 68907 w 3024845"/>
                <a:gd name="connsiteY384" fmla="*/ 281031 h 834218"/>
                <a:gd name="connsiteX385" fmla="*/ 70934 w 3024845"/>
                <a:gd name="connsiteY385" fmla="*/ 281031 h 834218"/>
                <a:gd name="connsiteX386" fmla="*/ 85121 w 3024845"/>
                <a:gd name="connsiteY386" fmla="*/ 281031 h 834218"/>
                <a:gd name="connsiteX387" fmla="*/ 85121 w 3024845"/>
                <a:gd name="connsiteY387" fmla="*/ 144839 h 834218"/>
                <a:gd name="connsiteX388" fmla="*/ 86894 w 3024845"/>
                <a:gd name="connsiteY388" fmla="*/ 144839 h 834218"/>
                <a:gd name="connsiteX389" fmla="*/ 99308 w 3024845"/>
                <a:gd name="connsiteY389" fmla="*/ 144839 h 834218"/>
                <a:gd name="connsiteX390" fmla="*/ 99308 w 3024845"/>
                <a:gd name="connsiteY390" fmla="*/ 30265 h 834218"/>
                <a:gd name="connsiteX391" fmla="*/ 103361 w 3024845"/>
                <a:gd name="connsiteY391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16856 w 3024845"/>
                <a:gd name="connsiteY4" fmla="*/ 23779 h 834218"/>
                <a:gd name="connsiteX5" fmla="*/ 220909 w 3024845"/>
                <a:gd name="connsiteY5" fmla="*/ 30265 h 834218"/>
                <a:gd name="connsiteX6" fmla="*/ 220909 w 3024845"/>
                <a:gd name="connsiteY6" fmla="*/ 144839 h 834218"/>
                <a:gd name="connsiteX7" fmla="*/ 223189 w 3024845"/>
                <a:gd name="connsiteY7" fmla="*/ 144839 h 834218"/>
                <a:gd name="connsiteX8" fmla="*/ 239150 w 3024845"/>
                <a:gd name="connsiteY8" fmla="*/ 144839 h 834218"/>
                <a:gd name="connsiteX9" fmla="*/ 239150 w 3024845"/>
                <a:gd name="connsiteY9" fmla="*/ 285354 h 834218"/>
                <a:gd name="connsiteX10" fmla="*/ 240670 w 3024845"/>
                <a:gd name="connsiteY10" fmla="*/ 285084 h 834218"/>
                <a:gd name="connsiteX11" fmla="*/ 251310 w 3024845"/>
                <a:gd name="connsiteY11" fmla="*/ 283193 h 834218"/>
                <a:gd name="connsiteX12" fmla="*/ 249283 w 3024845"/>
                <a:gd name="connsiteY12" fmla="*/ 371825 h 834218"/>
                <a:gd name="connsiteX13" fmla="*/ 250803 w 3024845"/>
                <a:gd name="connsiteY13" fmla="*/ 372096 h 834218"/>
                <a:gd name="connsiteX14" fmla="*/ 261443 w 3024845"/>
                <a:gd name="connsiteY14" fmla="*/ 373987 h 834218"/>
                <a:gd name="connsiteX15" fmla="*/ 261696 w 3024845"/>
                <a:gd name="connsiteY15" fmla="*/ 374798 h 834218"/>
                <a:gd name="connsiteX16" fmla="*/ 263470 w 3024845"/>
                <a:gd name="connsiteY16" fmla="*/ 380473 h 834218"/>
                <a:gd name="connsiteX17" fmla="*/ 264230 w 3024845"/>
                <a:gd name="connsiteY17" fmla="*/ 378041 h 834218"/>
                <a:gd name="connsiteX18" fmla="*/ 269550 w 3024845"/>
                <a:gd name="connsiteY18" fmla="*/ 361017 h 834218"/>
                <a:gd name="connsiteX19" fmla="*/ 271323 w 3024845"/>
                <a:gd name="connsiteY19" fmla="*/ 361017 h 834218"/>
                <a:gd name="connsiteX20" fmla="*/ 283737 w 3024845"/>
                <a:gd name="connsiteY20" fmla="*/ 361017 h 834218"/>
                <a:gd name="connsiteX21" fmla="*/ 283737 w 3024845"/>
                <a:gd name="connsiteY21" fmla="*/ 393443 h 834218"/>
                <a:gd name="connsiteX22" fmla="*/ 284750 w 3024845"/>
                <a:gd name="connsiteY22" fmla="*/ 393984 h 834218"/>
                <a:gd name="connsiteX23" fmla="*/ 291844 w 3024845"/>
                <a:gd name="connsiteY23" fmla="*/ 397767 h 834218"/>
                <a:gd name="connsiteX24" fmla="*/ 291844 w 3024845"/>
                <a:gd name="connsiteY24" fmla="*/ 399118 h 834218"/>
                <a:gd name="connsiteX25" fmla="*/ 291844 w 3024845"/>
                <a:gd name="connsiteY25" fmla="*/ 408576 h 834218"/>
                <a:gd name="connsiteX26" fmla="*/ 336431 w 3024845"/>
                <a:gd name="connsiteY26" fmla="*/ 408576 h 834218"/>
                <a:gd name="connsiteX27" fmla="*/ 336431 w 3024845"/>
                <a:gd name="connsiteY27" fmla="*/ 409657 h 834218"/>
                <a:gd name="connsiteX28" fmla="*/ 336431 w 3024845"/>
                <a:gd name="connsiteY28" fmla="*/ 417223 h 834218"/>
                <a:gd name="connsiteX29" fmla="*/ 338457 w 3024845"/>
                <a:gd name="connsiteY29" fmla="*/ 417223 h 834218"/>
                <a:gd name="connsiteX30" fmla="*/ 352644 w 3024845"/>
                <a:gd name="connsiteY30" fmla="*/ 417223 h 834218"/>
                <a:gd name="connsiteX31" fmla="*/ 352644 w 3024845"/>
                <a:gd name="connsiteY31" fmla="*/ 386958 h 834218"/>
                <a:gd name="connsiteX32" fmla="*/ 397231 w 3024845"/>
                <a:gd name="connsiteY32" fmla="*/ 386958 h 834218"/>
                <a:gd name="connsiteX33" fmla="*/ 397231 w 3024845"/>
                <a:gd name="connsiteY33" fmla="*/ 385607 h 834218"/>
                <a:gd name="connsiteX34" fmla="*/ 397231 w 3024845"/>
                <a:gd name="connsiteY34" fmla="*/ 376149 h 834218"/>
                <a:gd name="connsiteX35" fmla="*/ 398245 w 3024845"/>
                <a:gd name="connsiteY35" fmla="*/ 376149 h 834218"/>
                <a:gd name="connsiteX36" fmla="*/ 405338 w 3024845"/>
                <a:gd name="connsiteY36" fmla="*/ 376149 h 834218"/>
                <a:gd name="connsiteX37" fmla="*/ 405338 w 3024845"/>
                <a:gd name="connsiteY37" fmla="*/ 374258 h 834218"/>
                <a:gd name="connsiteX38" fmla="*/ 405338 w 3024845"/>
                <a:gd name="connsiteY38" fmla="*/ 361017 h 834218"/>
                <a:gd name="connsiteX39" fmla="*/ 406098 w 3024845"/>
                <a:gd name="connsiteY39" fmla="*/ 361017 h 834218"/>
                <a:gd name="connsiteX40" fmla="*/ 411418 w 3024845"/>
                <a:gd name="connsiteY40" fmla="*/ 361017 h 834218"/>
                <a:gd name="connsiteX41" fmla="*/ 411418 w 3024845"/>
                <a:gd name="connsiteY41" fmla="*/ 359936 h 834218"/>
                <a:gd name="connsiteX42" fmla="*/ 411418 w 3024845"/>
                <a:gd name="connsiteY42" fmla="*/ 352369 h 834218"/>
                <a:gd name="connsiteX43" fmla="*/ 413445 w 3024845"/>
                <a:gd name="connsiteY43" fmla="*/ 352369 h 834218"/>
                <a:gd name="connsiteX44" fmla="*/ 427632 w 3024845"/>
                <a:gd name="connsiteY44" fmla="*/ 352369 h 834218"/>
                <a:gd name="connsiteX45" fmla="*/ 427632 w 3024845"/>
                <a:gd name="connsiteY45" fmla="*/ 353450 h 834218"/>
                <a:gd name="connsiteX46" fmla="*/ 427632 w 3024845"/>
                <a:gd name="connsiteY46" fmla="*/ 361017 h 834218"/>
                <a:gd name="connsiteX47" fmla="*/ 449925 w 3024845"/>
                <a:gd name="connsiteY47" fmla="*/ 361017 h 834218"/>
                <a:gd name="connsiteX48" fmla="*/ 449925 w 3024845"/>
                <a:gd name="connsiteY48" fmla="*/ 359125 h 834218"/>
                <a:gd name="connsiteX49" fmla="*/ 449925 w 3024845"/>
                <a:gd name="connsiteY49" fmla="*/ 345884 h 834218"/>
                <a:gd name="connsiteX50" fmla="*/ 451699 w 3024845"/>
                <a:gd name="connsiteY50" fmla="*/ 345884 h 834218"/>
                <a:gd name="connsiteX51" fmla="*/ 464112 w 3024845"/>
                <a:gd name="connsiteY51" fmla="*/ 345884 h 834218"/>
                <a:gd name="connsiteX52" fmla="*/ 464112 w 3024845"/>
                <a:gd name="connsiteY52" fmla="*/ 369664 h 834218"/>
                <a:gd name="connsiteX53" fmla="*/ 465126 w 3024845"/>
                <a:gd name="connsiteY53" fmla="*/ 369664 h 834218"/>
                <a:gd name="connsiteX54" fmla="*/ 472219 w 3024845"/>
                <a:gd name="connsiteY54" fmla="*/ 369664 h 834218"/>
                <a:gd name="connsiteX55" fmla="*/ 472219 w 3024845"/>
                <a:gd name="connsiteY55" fmla="*/ 368583 h 834218"/>
                <a:gd name="connsiteX56" fmla="*/ 472219 w 3024845"/>
                <a:gd name="connsiteY56" fmla="*/ 361017 h 834218"/>
                <a:gd name="connsiteX57" fmla="*/ 473992 w 3024845"/>
                <a:gd name="connsiteY57" fmla="*/ 361017 h 834218"/>
                <a:gd name="connsiteX58" fmla="*/ 486406 w 3024845"/>
                <a:gd name="connsiteY58" fmla="*/ 361017 h 834218"/>
                <a:gd name="connsiteX59" fmla="*/ 486406 w 3024845"/>
                <a:gd name="connsiteY59" fmla="*/ 386958 h 834218"/>
                <a:gd name="connsiteX60" fmla="*/ 488433 w 3024845"/>
                <a:gd name="connsiteY60" fmla="*/ 386958 h 834218"/>
                <a:gd name="connsiteX61" fmla="*/ 502619 w 3024845"/>
                <a:gd name="connsiteY61" fmla="*/ 386958 h 834218"/>
                <a:gd name="connsiteX62" fmla="*/ 502619 w 3024845"/>
                <a:gd name="connsiteY62" fmla="*/ 388579 h 834218"/>
                <a:gd name="connsiteX63" fmla="*/ 502619 w 3024845"/>
                <a:gd name="connsiteY63" fmla="*/ 399929 h 834218"/>
                <a:gd name="connsiteX64" fmla="*/ 503379 w 3024845"/>
                <a:gd name="connsiteY64" fmla="*/ 399929 h 834218"/>
                <a:gd name="connsiteX65" fmla="*/ 508700 w 3024845"/>
                <a:gd name="connsiteY65" fmla="*/ 399929 h 834218"/>
                <a:gd name="connsiteX66" fmla="*/ 508700 w 3024845"/>
                <a:gd name="connsiteY66" fmla="*/ 399118 h 834218"/>
                <a:gd name="connsiteX67" fmla="*/ 508700 w 3024845"/>
                <a:gd name="connsiteY67" fmla="*/ 393443 h 834218"/>
                <a:gd name="connsiteX68" fmla="*/ 539100 w 3024845"/>
                <a:gd name="connsiteY68" fmla="*/ 393443 h 834218"/>
                <a:gd name="connsiteX69" fmla="*/ 539100 w 3024845"/>
                <a:gd name="connsiteY69" fmla="*/ 417223 h 834218"/>
                <a:gd name="connsiteX70" fmla="*/ 540113 w 3024845"/>
                <a:gd name="connsiteY70" fmla="*/ 417223 h 834218"/>
                <a:gd name="connsiteX71" fmla="*/ 547207 w 3024845"/>
                <a:gd name="connsiteY71" fmla="*/ 417223 h 834218"/>
                <a:gd name="connsiteX72" fmla="*/ 547207 w 3024845"/>
                <a:gd name="connsiteY72" fmla="*/ 418304 h 834218"/>
                <a:gd name="connsiteX73" fmla="*/ 547207 w 3024845"/>
                <a:gd name="connsiteY73" fmla="*/ 425870 h 834218"/>
                <a:gd name="connsiteX74" fmla="*/ 547967 w 3024845"/>
                <a:gd name="connsiteY74" fmla="*/ 425870 h 834218"/>
                <a:gd name="connsiteX75" fmla="*/ 553287 w 3024845"/>
                <a:gd name="connsiteY75" fmla="*/ 425870 h 834218"/>
                <a:gd name="connsiteX76" fmla="*/ 553287 w 3024845"/>
                <a:gd name="connsiteY76" fmla="*/ 423708 h 834218"/>
                <a:gd name="connsiteX77" fmla="*/ 553287 w 3024845"/>
                <a:gd name="connsiteY77" fmla="*/ 408576 h 834218"/>
                <a:gd name="connsiteX78" fmla="*/ 554300 w 3024845"/>
                <a:gd name="connsiteY78" fmla="*/ 408576 h 834218"/>
                <a:gd name="connsiteX79" fmla="*/ 561394 w 3024845"/>
                <a:gd name="connsiteY79" fmla="*/ 408576 h 834218"/>
                <a:gd name="connsiteX80" fmla="*/ 561394 w 3024845"/>
                <a:gd name="connsiteY80" fmla="*/ 409657 h 834218"/>
                <a:gd name="connsiteX81" fmla="*/ 561394 w 3024845"/>
                <a:gd name="connsiteY81" fmla="*/ 417223 h 834218"/>
                <a:gd name="connsiteX82" fmla="*/ 566714 w 3024845"/>
                <a:gd name="connsiteY82" fmla="*/ 415230 h 834218"/>
                <a:gd name="connsiteX83" fmla="*/ 567474 w 3024845"/>
                <a:gd name="connsiteY83" fmla="*/ 414250 h 834218"/>
                <a:gd name="connsiteX84" fmla="*/ 567474 w 3024845"/>
                <a:gd name="connsiteY84" fmla="*/ 408576 h 834218"/>
                <a:gd name="connsiteX85" fmla="*/ 605981 w 3024845"/>
                <a:gd name="connsiteY85" fmla="*/ 408576 h 834218"/>
                <a:gd name="connsiteX86" fmla="*/ 605981 w 3024845"/>
                <a:gd name="connsiteY86" fmla="*/ 432355 h 834218"/>
                <a:gd name="connsiteX87" fmla="*/ 608007 w 3024845"/>
                <a:gd name="connsiteY87" fmla="*/ 432355 h 834218"/>
                <a:gd name="connsiteX88" fmla="*/ 622194 w 3024845"/>
                <a:gd name="connsiteY88" fmla="*/ 432355 h 834218"/>
                <a:gd name="connsiteX89" fmla="*/ 622194 w 3024845"/>
                <a:gd name="connsiteY89" fmla="*/ 433436 h 834218"/>
                <a:gd name="connsiteX90" fmla="*/ 622194 w 3024845"/>
                <a:gd name="connsiteY90" fmla="*/ 441002 h 834218"/>
                <a:gd name="connsiteX91" fmla="*/ 623968 w 3024845"/>
                <a:gd name="connsiteY91" fmla="*/ 441002 h 834218"/>
                <a:gd name="connsiteX92" fmla="*/ 636381 w 3024845"/>
                <a:gd name="connsiteY92" fmla="*/ 441002 h 834218"/>
                <a:gd name="connsiteX93" fmla="*/ 636381 w 3024845"/>
                <a:gd name="connsiteY93" fmla="*/ 417223 h 834218"/>
                <a:gd name="connsiteX94" fmla="*/ 637394 w 3024845"/>
                <a:gd name="connsiteY94" fmla="*/ 417223 h 834218"/>
                <a:gd name="connsiteX95" fmla="*/ 644488 w 3024845"/>
                <a:gd name="connsiteY95" fmla="*/ 417223 h 834218"/>
                <a:gd name="connsiteX96" fmla="*/ 644488 w 3024845"/>
                <a:gd name="connsiteY96" fmla="*/ 384796 h 834218"/>
                <a:gd name="connsiteX97" fmla="*/ 645501 w 3024845"/>
                <a:gd name="connsiteY97" fmla="*/ 384796 h 834218"/>
                <a:gd name="connsiteX98" fmla="*/ 652595 w 3024845"/>
                <a:gd name="connsiteY98" fmla="*/ 384796 h 834218"/>
                <a:gd name="connsiteX99" fmla="*/ 652595 w 3024845"/>
                <a:gd name="connsiteY99" fmla="*/ 382905 h 834218"/>
                <a:gd name="connsiteX100" fmla="*/ 652595 w 3024845"/>
                <a:gd name="connsiteY100" fmla="*/ 369664 h 834218"/>
                <a:gd name="connsiteX101" fmla="*/ 651328 w 3024845"/>
                <a:gd name="connsiteY101" fmla="*/ 368042 h 834218"/>
                <a:gd name="connsiteX102" fmla="*/ 656648 w 3024845"/>
                <a:gd name="connsiteY102" fmla="*/ 356693 h 834218"/>
                <a:gd name="connsiteX103" fmla="*/ 664755 w 3024845"/>
                <a:gd name="connsiteY103" fmla="*/ 384796 h 834218"/>
                <a:gd name="connsiteX104" fmla="*/ 665515 w 3024845"/>
                <a:gd name="connsiteY104" fmla="*/ 384796 h 834218"/>
                <a:gd name="connsiteX105" fmla="*/ 670835 w 3024845"/>
                <a:gd name="connsiteY105" fmla="*/ 384796 h 834218"/>
                <a:gd name="connsiteX106" fmla="*/ 670835 w 3024845"/>
                <a:gd name="connsiteY106" fmla="*/ 278869 h 834218"/>
                <a:gd name="connsiteX107" fmla="*/ 672355 w 3024845"/>
                <a:gd name="connsiteY107" fmla="*/ 278869 h 834218"/>
                <a:gd name="connsiteX108" fmla="*/ 682995 w 3024845"/>
                <a:gd name="connsiteY108" fmla="*/ 278869 h 834218"/>
                <a:gd name="connsiteX109" fmla="*/ 682995 w 3024845"/>
                <a:gd name="connsiteY109" fmla="*/ 231310 h 834218"/>
                <a:gd name="connsiteX110" fmla="*/ 709342 w 3024845"/>
                <a:gd name="connsiteY110" fmla="*/ 231310 h 834218"/>
                <a:gd name="connsiteX111" fmla="*/ 709342 w 3024845"/>
                <a:gd name="connsiteY111" fmla="*/ 209692 h 834218"/>
                <a:gd name="connsiteX112" fmla="*/ 743796 w 3024845"/>
                <a:gd name="connsiteY112" fmla="*/ 209692 h 834218"/>
                <a:gd name="connsiteX113" fmla="*/ 743796 w 3024845"/>
                <a:gd name="connsiteY113" fmla="*/ 212124 h 834218"/>
                <a:gd name="connsiteX114" fmla="*/ 743796 w 3024845"/>
                <a:gd name="connsiteY114" fmla="*/ 229148 h 834218"/>
                <a:gd name="connsiteX115" fmla="*/ 746076 w 3024845"/>
                <a:gd name="connsiteY115" fmla="*/ 229148 h 834218"/>
                <a:gd name="connsiteX116" fmla="*/ 762036 w 3024845"/>
                <a:gd name="connsiteY116" fmla="*/ 229148 h 834218"/>
                <a:gd name="connsiteX117" fmla="*/ 762036 w 3024845"/>
                <a:gd name="connsiteY117" fmla="*/ 276707 h 834218"/>
                <a:gd name="connsiteX118" fmla="*/ 763049 w 3024845"/>
                <a:gd name="connsiteY118" fmla="*/ 276707 h 834218"/>
                <a:gd name="connsiteX119" fmla="*/ 770143 w 3024845"/>
                <a:gd name="connsiteY119" fmla="*/ 276707 h 834218"/>
                <a:gd name="connsiteX120" fmla="*/ 784330 w 3024845"/>
                <a:gd name="connsiteY120" fmla="*/ 281031 h 834218"/>
                <a:gd name="connsiteX121" fmla="*/ 784330 w 3024845"/>
                <a:gd name="connsiteY121" fmla="*/ 319943 h 834218"/>
                <a:gd name="connsiteX122" fmla="*/ 785343 w 3024845"/>
                <a:gd name="connsiteY122" fmla="*/ 319943 h 834218"/>
                <a:gd name="connsiteX123" fmla="*/ 792436 w 3024845"/>
                <a:gd name="connsiteY123" fmla="*/ 319943 h 834218"/>
                <a:gd name="connsiteX124" fmla="*/ 792436 w 3024845"/>
                <a:gd name="connsiteY124" fmla="*/ 321564 h 834218"/>
                <a:gd name="connsiteX125" fmla="*/ 792436 w 3024845"/>
                <a:gd name="connsiteY125" fmla="*/ 332913 h 834218"/>
                <a:gd name="connsiteX126" fmla="*/ 794463 w 3024845"/>
                <a:gd name="connsiteY126" fmla="*/ 332913 h 834218"/>
                <a:gd name="connsiteX127" fmla="*/ 808650 w 3024845"/>
                <a:gd name="connsiteY127" fmla="*/ 332913 h 834218"/>
                <a:gd name="connsiteX128" fmla="*/ 814730 w 3024845"/>
                <a:gd name="connsiteY128" fmla="*/ 339399 h 834218"/>
                <a:gd name="connsiteX129" fmla="*/ 814730 w 3024845"/>
                <a:gd name="connsiteY129" fmla="*/ 361017 h 834218"/>
                <a:gd name="connsiteX130" fmla="*/ 817010 w 3024845"/>
                <a:gd name="connsiteY130" fmla="*/ 361017 h 834218"/>
                <a:gd name="connsiteX131" fmla="*/ 832970 w 3024845"/>
                <a:gd name="connsiteY131" fmla="*/ 361017 h 834218"/>
                <a:gd name="connsiteX132" fmla="*/ 832970 w 3024845"/>
                <a:gd name="connsiteY132" fmla="*/ 362097 h 834218"/>
                <a:gd name="connsiteX133" fmla="*/ 832970 w 3024845"/>
                <a:gd name="connsiteY133" fmla="*/ 369664 h 834218"/>
                <a:gd name="connsiteX134" fmla="*/ 834237 w 3024845"/>
                <a:gd name="connsiteY134" fmla="*/ 369664 h 834218"/>
                <a:gd name="connsiteX135" fmla="*/ 843104 w 3024845"/>
                <a:gd name="connsiteY135" fmla="*/ 369664 h 834218"/>
                <a:gd name="connsiteX136" fmla="*/ 843104 w 3024845"/>
                <a:gd name="connsiteY136" fmla="*/ 371825 h 834218"/>
                <a:gd name="connsiteX137" fmla="*/ 843104 w 3024845"/>
                <a:gd name="connsiteY137" fmla="*/ 386958 h 834218"/>
                <a:gd name="connsiteX138" fmla="*/ 847157 w 3024845"/>
                <a:gd name="connsiteY138" fmla="*/ 385066 h 834218"/>
                <a:gd name="connsiteX139" fmla="*/ 847157 w 3024845"/>
                <a:gd name="connsiteY139" fmla="*/ 371825 h 834218"/>
                <a:gd name="connsiteX140" fmla="*/ 848170 w 3024845"/>
                <a:gd name="connsiteY140" fmla="*/ 371825 h 834218"/>
                <a:gd name="connsiteX141" fmla="*/ 855264 w 3024845"/>
                <a:gd name="connsiteY141" fmla="*/ 371825 h 834218"/>
                <a:gd name="connsiteX142" fmla="*/ 855264 w 3024845"/>
                <a:gd name="connsiteY142" fmla="*/ 373447 h 834218"/>
                <a:gd name="connsiteX143" fmla="*/ 855264 w 3024845"/>
                <a:gd name="connsiteY143" fmla="*/ 384796 h 834218"/>
                <a:gd name="connsiteX144" fmla="*/ 856024 w 3024845"/>
                <a:gd name="connsiteY144" fmla="*/ 384796 h 834218"/>
                <a:gd name="connsiteX145" fmla="*/ 861344 w 3024845"/>
                <a:gd name="connsiteY145" fmla="*/ 384796 h 834218"/>
                <a:gd name="connsiteX146" fmla="*/ 909984 w 3024845"/>
                <a:gd name="connsiteY146" fmla="*/ 380473 h 834218"/>
                <a:gd name="connsiteX147" fmla="*/ 909984 w 3024845"/>
                <a:gd name="connsiteY147" fmla="*/ 381824 h 834218"/>
                <a:gd name="connsiteX148" fmla="*/ 909984 w 3024845"/>
                <a:gd name="connsiteY148" fmla="*/ 391281 h 834218"/>
                <a:gd name="connsiteX149" fmla="*/ 910744 w 3024845"/>
                <a:gd name="connsiteY149" fmla="*/ 391281 h 834218"/>
                <a:gd name="connsiteX150" fmla="*/ 916065 w 3024845"/>
                <a:gd name="connsiteY150" fmla="*/ 391281 h 834218"/>
                <a:gd name="connsiteX151" fmla="*/ 916065 w 3024845"/>
                <a:gd name="connsiteY151" fmla="*/ 393443 h 834218"/>
                <a:gd name="connsiteX152" fmla="*/ 916065 w 3024845"/>
                <a:gd name="connsiteY152" fmla="*/ 408576 h 834218"/>
                <a:gd name="connsiteX153" fmla="*/ 918091 w 3024845"/>
                <a:gd name="connsiteY153" fmla="*/ 407225 h 834218"/>
                <a:gd name="connsiteX154" fmla="*/ 932278 w 3024845"/>
                <a:gd name="connsiteY154" fmla="*/ 397767 h 834218"/>
                <a:gd name="connsiteX155" fmla="*/ 938358 w 3024845"/>
                <a:gd name="connsiteY155" fmla="*/ 356693 h 834218"/>
                <a:gd name="connsiteX156" fmla="*/ 939118 w 3024845"/>
                <a:gd name="connsiteY156" fmla="*/ 356423 h 834218"/>
                <a:gd name="connsiteX157" fmla="*/ 944438 w 3024845"/>
                <a:gd name="connsiteY157" fmla="*/ 354531 h 834218"/>
                <a:gd name="connsiteX158" fmla="*/ 946465 w 3024845"/>
                <a:gd name="connsiteY158" fmla="*/ 285354 h 834218"/>
                <a:gd name="connsiteX159" fmla="*/ 948492 w 3024845"/>
                <a:gd name="connsiteY159" fmla="*/ 354531 h 834218"/>
                <a:gd name="connsiteX160" fmla="*/ 949252 w 3024845"/>
                <a:gd name="connsiteY160" fmla="*/ 354801 h 834218"/>
                <a:gd name="connsiteX161" fmla="*/ 954572 w 3024845"/>
                <a:gd name="connsiteY161" fmla="*/ 356693 h 834218"/>
                <a:gd name="connsiteX162" fmla="*/ 954572 w 3024845"/>
                <a:gd name="connsiteY162" fmla="*/ 270222 h 834218"/>
                <a:gd name="connsiteX163" fmla="*/ 958625 w 3024845"/>
                <a:gd name="connsiteY163" fmla="*/ 237795 h 834218"/>
                <a:gd name="connsiteX164" fmla="*/ 997132 w 3024845"/>
                <a:gd name="connsiteY164" fmla="*/ 237795 h 834218"/>
                <a:gd name="connsiteX165" fmla="*/ 997132 w 3024845"/>
                <a:gd name="connsiteY165" fmla="*/ 270222 h 834218"/>
                <a:gd name="connsiteX166" fmla="*/ 997892 w 3024845"/>
                <a:gd name="connsiteY166" fmla="*/ 270222 h 834218"/>
                <a:gd name="connsiteX167" fmla="*/ 1003212 w 3024845"/>
                <a:gd name="connsiteY167" fmla="*/ 270222 h 834218"/>
                <a:gd name="connsiteX168" fmla="*/ 1003212 w 3024845"/>
                <a:gd name="connsiteY168" fmla="*/ 188074 h 834218"/>
                <a:gd name="connsiteX169" fmla="*/ 1004986 w 3024845"/>
                <a:gd name="connsiteY169" fmla="*/ 188074 h 834218"/>
                <a:gd name="connsiteX170" fmla="*/ 1017399 w 3024845"/>
                <a:gd name="connsiteY170" fmla="*/ 188074 h 834218"/>
                <a:gd name="connsiteX171" fmla="*/ 1017399 w 3024845"/>
                <a:gd name="connsiteY171" fmla="*/ 186183 h 834218"/>
                <a:gd name="connsiteX172" fmla="*/ 1017399 w 3024845"/>
                <a:gd name="connsiteY172" fmla="*/ 172942 h 834218"/>
                <a:gd name="connsiteX173" fmla="*/ 1039693 w 3024845"/>
                <a:gd name="connsiteY173" fmla="*/ 172942 h 834218"/>
                <a:gd name="connsiteX174" fmla="*/ 1039693 w 3024845"/>
                <a:gd name="connsiteY174" fmla="*/ 171861 h 834218"/>
                <a:gd name="connsiteX175" fmla="*/ 1039693 w 3024845"/>
                <a:gd name="connsiteY175" fmla="*/ 164295 h 834218"/>
                <a:gd name="connsiteX176" fmla="*/ 1041466 w 3024845"/>
                <a:gd name="connsiteY176" fmla="*/ 164295 h 834218"/>
                <a:gd name="connsiteX177" fmla="*/ 1053880 w 3024845"/>
                <a:gd name="connsiteY177" fmla="*/ 164295 h 834218"/>
                <a:gd name="connsiteX178" fmla="*/ 1053880 w 3024845"/>
                <a:gd name="connsiteY178" fmla="*/ 165376 h 834218"/>
                <a:gd name="connsiteX179" fmla="*/ 1053880 w 3024845"/>
                <a:gd name="connsiteY179" fmla="*/ 172942 h 834218"/>
                <a:gd name="connsiteX180" fmla="*/ 1054640 w 3024845"/>
                <a:gd name="connsiteY180" fmla="*/ 172942 h 834218"/>
                <a:gd name="connsiteX181" fmla="*/ 1059960 w 3024845"/>
                <a:gd name="connsiteY181" fmla="*/ 172942 h 834218"/>
                <a:gd name="connsiteX182" fmla="*/ 1070093 w 3024845"/>
                <a:gd name="connsiteY182" fmla="*/ 168618 h 834218"/>
                <a:gd name="connsiteX183" fmla="*/ 1074146 w 3024845"/>
                <a:gd name="connsiteY183" fmla="*/ 171861 h 834218"/>
                <a:gd name="connsiteX184" fmla="*/ 1074146 w 3024845"/>
                <a:gd name="connsiteY184" fmla="*/ 164295 h 834218"/>
                <a:gd name="connsiteX185" fmla="*/ 1076426 w 3024845"/>
                <a:gd name="connsiteY185" fmla="*/ 164295 h 834218"/>
                <a:gd name="connsiteX186" fmla="*/ 1092387 w 3024845"/>
                <a:gd name="connsiteY186" fmla="*/ 164295 h 834218"/>
                <a:gd name="connsiteX187" fmla="*/ 1092387 w 3024845"/>
                <a:gd name="connsiteY187" fmla="*/ 165376 h 834218"/>
                <a:gd name="connsiteX188" fmla="*/ 1092387 w 3024845"/>
                <a:gd name="connsiteY188" fmla="*/ 172942 h 834218"/>
                <a:gd name="connsiteX189" fmla="*/ 1122787 w 3024845"/>
                <a:gd name="connsiteY189" fmla="*/ 172942 h 834218"/>
                <a:gd name="connsiteX190" fmla="*/ 1122787 w 3024845"/>
                <a:gd name="connsiteY190" fmla="*/ 174563 h 834218"/>
                <a:gd name="connsiteX191" fmla="*/ 1122787 w 3024845"/>
                <a:gd name="connsiteY191" fmla="*/ 185913 h 834218"/>
                <a:gd name="connsiteX192" fmla="*/ 1149134 w 3024845"/>
                <a:gd name="connsiteY192" fmla="*/ 185913 h 834218"/>
                <a:gd name="connsiteX193" fmla="*/ 1149134 w 3024845"/>
                <a:gd name="connsiteY193" fmla="*/ 216177 h 834218"/>
                <a:gd name="connsiteX194" fmla="*/ 1149894 w 3024845"/>
                <a:gd name="connsiteY194" fmla="*/ 216177 h 834218"/>
                <a:gd name="connsiteX195" fmla="*/ 1155214 w 3024845"/>
                <a:gd name="connsiteY195" fmla="*/ 216177 h 834218"/>
                <a:gd name="connsiteX196" fmla="*/ 1155214 w 3024845"/>
                <a:gd name="connsiteY196" fmla="*/ 217258 h 834218"/>
                <a:gd name="connsiteX197" fmla="*/ 1155214 w 3024845"/>
                <a:gd name="connsiteY197" fmla="*/ 224825 h 834218"/>
                <a:gd name="connsiteX198" fmla="*/ 1159268 w 3024845"/>
                <a:gd name="connsiteY198" fmla="*/ 255089 h 834218"/>
                <a:gd name="connsiteX199" fmla="*/ 1160028 w 3024845"/>
                <a:gd name="connsiteY199" fmla="*/ 255089 h 834218"/>
                <a:gd name="connsiteX200" fmla="*/ 1165348 w 3024845"/>
                <a:gd name="connsiteY200" fmla="*/ 255089 h 834218"/>
                <a:gd name="connsiteX201" fmla="*/ 1165348 w 3024845"/>
                <a:gd name="connsiteY201" fmla="*/ 255900 h 834218"/>
                <a:gd name="connsiteX202" fmla="*/ 1165348 w 3024845"/>
                <a:gd name="connsiteY202" fmla="*/ 261575 h 834218"/>
                <a:gd name="connsiteX203" fmla="*/ 1166361 w 3024845"/>
                <a:gd name="connsiteY203" fmla="*/ 261575 h 834218"/>
                <a:gd name="connsiteX204" fmla="*/ 1173454 w 3024845"/>
                <a:gd name="connsiteY204" fmla="*/ 261575 h 834218"/>
                <a:gd name="connsiteX205" fmla="*/ 1173454 w 3024845"/>
                <a:gd name="connsiteY205" fmla="*/ 291840 h 834218"/>
                <a:gd name="connsiteX206" fmla="*/ 1175481 w 3024845"/>
                <a:gd name="connsiteY206" fmla="*/ 291840 h 834218"/>
                <a:gd name="connsiteX207" fmla="*/ 1189668 w 3024845"/>
                <a:gd name="connsiteY207" fmla="*/ 291840 h 834218"/>
                <a:gd name="connsiteX208" fmla="*/ 1189668 w 3024845"/>
                <a:gd name="connsiteY208" fmla="*/ 315619 h 834218"/>
                <a:gd name="connsiteX209" fmla="*/ 1191695 w 3024845"/>
                <a:gd name="connsiteY209" fmla="*/ 317240 h 834218"/>
                <a:gd name="connsiteX210" fmla="*/ 1191695 w 3024845"/>
                <a:gd name="connsiteY210" fmla="*/ 328590 h 834218"/>
                <a:gd name="connsiteX211" fmla="*/ 1192455 w 3024845"/>
                <a:gd name="connsiteY211" fmla="*/ 328590 h 834218"/>
                <a:gd name="connsiteX212" fmla="*/ 1197775 w 3024845"/>
                <a:gd name="connsiteY212" fmla="*/ 328590 h 834218"/>
                <a:gd name="connsiteX213" fmla="*/ 1197775 w 3024845"/>
                <a:gd name="connsiteY213" fmla="*/ 352369 h 834218"/>
                <a:gd name="connsiteX214" fmla="*/ 1199041 w 3024845"/>
                <a:gd name="connsiteY214" fmla="*/ 352369 h 834218"/>
                <a:gd name="connsiteX215" fmla="*/ 1207908 w 3024845"/>
                <a:gd name="connsiteY215" fmla="*/ 352369 h 834218"/>
                <a:gd name="connsiteX216" fmla="*/ 1209935 w 3024845"/>
                <a:gd name="connsiteY216" fmla="*/ 356423 h 834218"/>
                <a:gd name="connsiteX217" fmla="*/ 1209935 w 3024845"/>
                <a:gd name="connsiteY217" fmla="*/ 369664 h 834218"/>
                <a:gd name="connsiteX218" fmla="*/ 1211455 w 3024845"/>
                <a:gd name="connsiteY218" fmla="*/ 367772 h 834218"/>
                <a:gd name="connsiteX219" fmla="*/ 1222095 w 3024845"/>
                <a:gd name="connsiteY219" fmla="*/ 354531 h 834218"/>
                <a:gd name="connsiteX220" fmla="*/ 1250469 w 3024845"/>
                <a:gd name="connsiteY220" fmla="*/ 354531 h 834218"/>
                <a:gd name="connsiteX221" fmla="*/ 1250469 w 3024845"/>
                <a:gd name="connsiteY221" fmla="*/ 441002 h 834218"/>
                <a:gd name="connsiteX222" fmla="*/ 1251229 w 3024845"/>
                <a:gd name="connsiteY222" fmla="*/ 441002 h 834218"/>
                <a:gd name="connsiteX223" fmla="*/ 1256549 w 3024845"/>
                <a:gd name="connsiteY223" fmla="*/ 441002 h 834218"/>
                <a:gd name="connsiteX224" fmla="*/ 1257309 w 3024845"/>
                <a:gd name="connsiteY224" fmla="*/ 439651 h 834218"/>
                <a:gd name="connsiteX225" fmla="*/ 1262629 w 3024845"/>
                <a:gd name="connsiteY225" fmla="*/ 430193 h 834218"/>
                <a:gd name="connsiteX226" fmla="*/ 1262629 w 3024845"/>
                <a:gd name="connsiteY226" fmla="*/ 432085 h 834218"/>
                <a:gd name="connsiteX227" fmla="*/ 1262629 w 3024845"/>
                <a:gd name="connsiteY227" fmla="*/ 445326 h 834218"/>
                <a:gd name="connsiteX228" fmla="*/ 1266682 w 3024845"/>
                <a:gd name="connsiteY228" fmla="*/ 399929 h 834218"/>
                <a:gd name="connsiteX229" fmla="*/ 1267442 w 3024845"/>
                <a:gd name="connsiteY229" fmla="*/ 399929 h 834218"/>
                <a:gd name="connsiteX230" fmla="*/ 1272762 w 3024845"/>
                <a:gd name="connsiteY230" fmla="*/ 399929 h 834218"/>
                <a:gd name="connsiteX231" fmla="*/ 1272762 w 3024845"/>
                <a:gd name="connsiteY231" fmla="*/ 335075 h 834218"/>
                <a:gd name="connsiteX232" fmla="*/ 1273776 w 3024845"/>
                <a:gd name="connsiteY232" fmla="*/ 335075 h 834218"/>
                <a:gd name="connsiteX233" fmla="*/ 1280869 w 3024845"/>
                <a:gd name="connsiteY233" fmla="*/ 335075 h 834218"/>
                <a:gd name="connsiteX234" fmla="*/ 1293029 w 3024845"/>
                <a:gd name="connsiteY234" fmla="*/ 291840 h 834218"/>
                <a:gd name="connsiteX235" fmla="*/ 1294296 w 3024845"/>
                <a:gd name="connsiteY235" fmla="*/ 291840 h 834218"/>
                <a:gd name="connsiteX236" fmla="*/ 1303163 w 3024845"/>
                <a:gd name="connsiteY236" fmla="*/ 291840 h 834218"/>
                <a:gd name="connsiteX237" fmla="*/ 1313296 w 3024845"/>
                <a:gd name="connsiteY237" fmla="*/ 335075 h 834218"/>
                <a:gd name="connsiteX238" fmla="*/ 1314309 w 3024845"/>
                <a:gd name="connsiteY238" fmla="*/ 335075 h 834218"/>
                <a:gd name="connsiteX239" fmla="*/ 1321403 w 3024845"/>
                <a:gd name="connsiteY239" fmla="*/ 335075 h 834218"/>
                <a:gd name="connsiteX240" fmla="*/ 1321403 w 3024845"/>
                <a:gd name="connsiteY240" fmla="*/ 373987 h 834218"/>
                <a:gd name="connsiteX241" fmla="*/ 1323176 w 3024845"/>
                <a:gd name="connsiteY241" fmla="*/ 373987 h 834218"/>
                <a:gd name="connsiteX242" fmla="*/ 1335590 w 3024845"/>
                <a:gd name="connsiteY242" fmla="*/ 373987 h 834218"/>
                <a:gd name="connsiteX243" fmla="*/ 1335590 w 3024845"/>
                <a:gd name="connsiteY243" fmla="*/ 376149 h 834218"/>
                <a:gd name="connsiteX244" fmla="*/ 1335590 w 3024845"/>
                <a:gd name="connsiteY244" fmla="*/ 391281 h 834218"/>
                <a:gd name="connsiteX245" fmla="*/ 1339643 w 3024845"/>
                <a:gd name="connsiteY245" fmla="*/ 389120 h 834218"/>
                <a:gd name="connsiteX246" fmla="*/ 1339643 w 3024845"/>
                <a:gd name="connsiteY246" fmla="*/ 373987 h 834218"/>
                <a:gd name="connsiteX247" fmla="*/ 1341163 w 3024845"/>
                <a:gd name="connsiteY247" fmla="*/ 373987 h 834218"/>
                <a:gd name="connsiteX248" fmla="*/ 1351803 w 3024845"/>
                <a:gd name="connsiteY248" fmla="*/ 373987 h 834218"/>
                <a:gd name="connsiteX249" fmla="*/ 1351803 w 3024845"/>
                <a:gd name="connsiteY249" fmla="*/ 375608 h 834218"/>
                <a:gd name="connsiteX250" fmla="*/ 1351803 w 3024845"/>
                <a:gd name="connsiteY250" fmla="*/ 386958 h 834218"/>
                <a:gd name="connsiteX251" fmla="*/ 1382204 w 3024845"/>
                <a:gd name="connsiteY251" fmla="*/ 386958 h 834218"/>
                <a:gd name="connsiteX252" fmla="*/ 1382204 w 3024845"/>
                <a:gd name="connsiteY252" fmla="*/ 350208 h 834218"/>
                <a:gd name="connsiteX253" fmla="*/ 1383470 w 3024845"/>
                <a:gd name="connsiteY253" fmla="*/ 350208 h 834218"/>
                <a:gd name="connsiteX254" fmla="*/ 1392337 w 3024845"/>
                <a:gd name="connsiteY254" fmla="*/ 350208 h 834218"/>
                <a:gd name="connsiteX255" fmla="*/ 1392337 w 3024845"/>
                <a:gd name="connsiteY255" fmla="*/ 371825 h 834218"/>
                <a:gd name="connsiteX256" fmla="*/ 1394364 w 3024845"/>
                <a:gd name="connsiteY256" fmla="*/ 339399 h 834218"/>
                <a:gd name="connsiteX257" fmla="*/ 1416657 w 3024845"/>
                <a:gd name="connsiteY257" fmla="*/ 339399 h 834218"/>
                <a:gd name="connsiteX258" fmla="*/ 1416657 w 3024845"/>
                <a:gd name="connsiteY258" fmla="*/ 337777 h 834218"/>
                <a:gd name="connsiteX259" fmla="*/ 1416657 w 3024845"/>
                <a:gd name="connsiteY259" fmla="*/ 326428 h 834218"/>
                <a:gd name="connsiteX260" fmla="*/ 1417417 w 3024845"/>
                <a:gd name="connsiteY260" fmla="*/ 326428 h 834218"/>
                <a:gd name="connsiteX261" fmla="*/ 1422737 w 3024845"/>
                <a:gd name="connsiteY261" fmla="*/ 326428 h 834218"/>
                <a:gd name="connsiteX262" fmla="*/ 1422737 w 3024845"/>
                <a:gd name="connsiteY262" fmla="*/ 324537 h 834218"/>
                <a:gd name="connsiteX263" fmla="*/ 1422737 w 3024845"/>
                <a:gd name="connsiteY263" fmla="*/ 311296 h 834218"/>
                <a:gd name="connsiteX264" fmla="*/ 1426791 w 3024845"/>
                <a:gd name="connsiteY264" fmla="*/ 317781 h 834218"/>
                <a:gd name="connsiteX265" fmla="*/ 1429071 w 3024845"/>
                <a:gd name="connsiteY265" fmla="*/ 317781 h 834218"/>
                <a:gd name="connsiteX266" fmla="*/ 1445031 w 3024845"/>
                <a:gd name="connsiteY266" fmla="*/ 317781 h 834218"/>
                <a:gd name="connsiteX267" fmla="*/ 1445031 w 3024845"/>
                <a:gd name="connsiteY267" fmla="*/ 316970 h 834218"/>
                <a:gd name="connsiteX268" fmla="*/ 1445031 w 3024845"/>
                <a:gd name="connsiteY268" fmla="*/ 311296 h 834218"/>
                <a:gd name="connsiteX269" fmla="*/ 1445791 w 3024845"/>
                <a:gd name="connsiteY269" fmla="*/ 311296 h 834218"/>
                <a:gd name="connsiteX270" fmla="*/ 1451111 w 3024845"/>
                <a:gd name="connsiteY270" fmla="*/ 311296 h 834218"/>
                <a:gd name="connsiteX271" fmla="*/ 1451111 w 3024845"/>
                <a:gd name="connsiteY271" fmla="*/ 312647 h 834218"/>
                <a:gd name="connsiteX272" fmla="*/ 1451111 w 3024845"/>
                <a:gd name="connsiteY272" fmla="*/ 322105 h 834218"/>
                <a:gd name="connsiteX273" fmla="*/ 1489618 w 3024845"/>
                <a:gd name="connsiteY273" fmla="*/ 322105 h 834218"/>
                <a:gd name="connsiteX274" fmla="*/ 1489618 w 3024845"/>
                <a:gd name="connsiteY274" fmla="*/ 460458 h 834218"/>
                <a:gd name="connsiteX275" fmla="*/ 1491138 w 3024845"/>
                <a:gd name="connsiteY275" fmla="*/ 460458 h 834218"/>
                <a:gd name="connsiteX276" fmla="*/ 1501778 w 3024845"/>
                <a:gd name="connsiteY276" fmla="*/ 460458 h 834218"/>
                <a:gd name="connsiteX277" fmla="*/ 1501778 w 3024845"/>
                <a:gd name="connsiteY277" fmla="*/ 447488 h 834218"/>
                <a:gd name="connsiteX278" fmla="*/ 1505832 w 3024845"/>
                <a:gd name="connsiteY278" fmla="*/ 447488 h 834218"/>
                <a:gd name="connsiteX279" fmla="*/ 1505832 w 3024845"/>
                <a:gd name="connsiteY279" fmla="*/ 460458 h 834218"/>
                <a:gd name="connsiteX280" fmla="*/ 1536232 w 3024845"/>
                <a:gd name="connsiteY280" fmla="*/ 460458 h 834218"/>
                <a:gd name="connsiteX281" fmla="*/ 1536232 w 3024845"/>
                <a:gd name="connsiteY281" fmla="*/ 430193 h 834218"/>
                <a:gd name="connsiteX282" fmla="*/ 1548392 w 3024845"/>
                <a:gd name="connsiteY282" fmla="*/ 430193 h 834218"/>
                <a:gd name="connsiteX283" fmla="*/ 1560552 w 3024845"/>
                <a:gd name="connsiteY283" fmla="*/ 428032 h 834218"/>
                <a:gd name="connsiteX284" fmla="*/ 1564606 w 3024845"/>
                <a:gd name="connsiteY284" fmla="*/ 430193 h 834218"/>
                <a:gd name="connsiteX285" fmla="*/ 1574739 w 3024845"/>
                <a:gd name="connsiteY285" fmla="*/ 430193 h 834218"/>
                <a:gd name="connsiteX286" fmla="*/ 1574739 w 3024845"/>
                <a:gd name="connsiteY286" fmla="*/ 460458 h 834218"/>
                <a:gd name="connsiteX287" fmla="*/ 1582846 w 3024845"/>
                <a:gd name="connsiteY287" fmla="*/ 460458 h 834218"/>
                <a:gd name="connsiteX288" fmla="*/ 1582846 w 3024845"/>
                <a:gd name="connsiteY288" fmla="*/ 477753 h 834218"/>
                <a:gd name="connsiteX289" fmla="*/ 1592182 w 3024845"/>
                <a:gd name="connsiteY289" fmla="*/ 478658 h 834218"/>
                <a:gd name="connsiteX290" fmla="*/ 1605140 w 3024845"/>
                <a:gd name="connsiteY290" fmla="*/ 478658 h 834218"/>
                <a:gd name="connsiteX291" fmla="*/ 1605140 w 3024845"/>
                <a:gd name="connsiteY291" fmla="*/ 462620 h 834218"/>
                <a:gd name="connsiteX292" fmla="*/ 1673096 w 3024845"/>
                <a:gd name="connsiteY292" fmla="*/ 462620 h 834218"/>
                <a:gd name="connsiteX293" fmla="*/ 1673096 w 3024845"/>
                <a:gd name="connsiteY293" fmla="*/ 377367 h 834218"/>
                <a:gd name="connsiteX294" fmla="*/ 1745104 w 3024845"/>
                <a:gd name="connsiteY294" fmla="*/ 377367 h 834218"/>
                <a:gd name="connsiteX295" fmla="*/ 1745104 w 3024845"/>
                <a:gd name="connsiteY295" fmla="*/ 456135 h 834218"/>
                <a:gd name="connsiteX296" fmla="*/ 1747008 w 3024845"/>
                <a:gd name="connsiteY296" fmla="*/ 456135 h 834218"/>
                <a:gd name="connsiteX297" fmla="*/ 1748250 w 3024845"/>
                <a:gd name="connsiteY297" fmla="*/ 478658 h 834218"/>
                <a:gd name="connsiteX298" fmla="*/ 1757926 w 3024845"/>
                <a:gd name="connsiteY298" fmla="*/ 478658 h 834218"/>
                <a:gd name="connsiteX299" fmla="*/ 1759168 w 3024845"/>
                <a:gd name="connsiteY299" fmla="*/ 456135 h 834218"/>
                <a:gd name="connsiteX300" fmla="*/ 1765248 w 3024845"/>
                <a:gd name="connsiteY300" fmla="*/ 456135 h 834218"/>
                <a:gd name="connsiteX301" fmla="*/ 1766490 w 3024845"/>
                <a:gd name="connsiteY301" fmla="*/ 478658 h 834218"/>
                <a:gd name="connsiteX302" fmla="*/ 1817112 w 3024845"/>
                <a:gd name="connsiteY302" fmla="*/ 478658 h 834218"/>
                <a:gd name="connsiteX303" fmla="*/ 1817112 w 3024845"/>
                <a:gd name="connsiteY303" fmla="*/ 315630 h 834218"/>
                <a:gd name="connsiteX304" fmla="*/ 2014439 w 3024845"/>
                <a:gd name="connsiteY304" fmla="*/ 315630 h 834218"/>
                <a:gd name="connsiteX305" fmla="*/ 2014439 w 3024845"/>
                <a:gd name="connsiteY305" fmla="*/ 478658 h 834218"/>
                <a:gd name="connsiteX306" fmla="*/ 2033136 w 3024845"/>
                <a:gd name="connsiteY306" fmla="*/ 478658 h 834218"/>
                <a:gd name="connsiteX307" fmla="*/ 2033136 w 3024845"/>
                <a:gd name="connsiteY307" fmla="*/ 395965 h 834218"/>
                <a:gd name="connsiteX308" fmla="*/ 2128256 w 3024845"/>
                <a:gd name="connsiteY308" fmla="*/ 395965 h 834218"/>
                <a:gd name="connsiteX309" fmla="*/ 2180720 w 3024845"/>
                <a:gd name="connsiteY309" fmla="*/ 330752 h 834218"/>
                <a:gd name="connsiteX310" fmla="*/ 2245574 w 3024845"/>
                <a:gd name="connsiteY310" fmla="*/ 330752 h 834218"/>
                <a:gd name="connsiteX311" fmla="*/ 2245574 w 3024845"/>
                <a:gd name="connsiteY311" fmla="*/ 406414 h 834218"/>
                <a:gd name="connsiteX312" fmla="*/ 2253681 w 3024845"/>
                <a:gd name="connsiteY312" fmla="*/ 406414 h 834218"/>
                <a:gd name="connsiteX313" fmla="*/ 2255708 w 3024845"/>
                <a:gd name="connsiteY313" fmla="*/ 399929 h 834218"/>
                <a:gd name="connsiteX314" fmla="*/ 2261788 w 3024845"/>
                <a:gd name="connsiteY314" fmla="*/ 399929 h 834218"/>
                <a:gd name="connsiteX315" fmla="*/ 2263815 w 3024845"/>
                <a:gd name="connsiteY315" fmla="*/ 408576 h 834218"/>
                <a:gd name="connsiteX316" fmla="*/ 2275975 w 3024845"/>
                <a:gd name="connsiteY316" fmla="*/ 408576 h 834218"/>
                <a:gd name="connsiteX317" fmla="*/ 2275975 w 3024845"/>
                <a:gd name="connsiteY317" fmla="*/ 402090 h 834218"/>
                <a:gd name="connsiteX318" fmla="*/ 2298268 w 3024845"/>
                <a:gd name="connsiteY318" fmla="*/ 402090 h 834218"/>
                <a:gd name="connsiteX319" fmla="*/ 2298268 w 3024845"/>
                <a:gd name="connsiteY319" fmla="*/ 408576 h 834218"/>
                <a:gd name="connsiteX320" fmla="*/ 2318535 w 3024845"/>
                <a:gd name="connsiteY320" fmla="*/ 408576 h 834218"/>
                <a:gd name="connsiteX321" fmla="*/ 2318535 w 3024845"/>
                <a:gd name="connsiteY321" fmla="*/ 453973 h 834218"/>
                <a:gd name="connsiteX322" fmla="*/ 2332722 w 3024845"/>
                <a:gd name="connsiteY322" fmla="*/ 453973 h 834218"/>
                <a:gd name="connsiteX323" fmla="*/ 2332722 w 3024845"/>
                <a:gd name="connsiteY323" fmla="*/ 441002 h 834218"/>
                <a:gd name="connsiteX324" fmla="*/ 2348936 w 3024845"/>
                <a:gd name="connsiteY324" fmla="*/ 441002 h 834218"/>
                <a:gd name="connsiteX325" fmla="*/ 2348936 w 3024845"/>
                <a:gd name="connsiteY325" fmla="*/ 261575 h 834218"/>
                <a:gd name="connsiteX326" fmla="*/ 2355016 w 3024845"/>
                <a:gd name="connsiteY326" fmla="*/ 255089 h 834218"/>
                <a:gd name="connsiteX327" fmla="*/ 2427977 w 3024845"/>
                <a:gd name="connsiteY327" fmla="*/ 255089 h 834218"/>
                <a:gd name="connsiteX328" fmla="*/ 2427977 w 3024845"/>
                <a:gd name="connsiteY328" fmla="*/ 263737 h 834218"/>
                <a:gd name="connsiteX329" fmla="*/ 2438110 w 3024845"/>
                <a:gd name="connsiteY329" fmla="*/ 263737 h 834218"/>
                <a:gd name="connsiteX330" fmla="*/ 2438110 w 3024845"/>
                <a:gd name="connsiteY330" fmla="*/ 378311 h 834218"/>
                <a:gd name="connsiteX331" fmla="*/ 2460404 w 3024845"/>
                <a:gd name="connsiteY331" fmla="*/ 378311 h 834218"/>
                <a:gd name="connsiteX332" fmla="*/ 2460404 w 3024845"/>
                <a:gd name="connsiteY332" fmla="*/ 311296 h 834218"/>
                <a:gd name="connsiteX333" fmla="*/ 2486751 w 3024845"/>
                <a:gd name="connsiteY333" fmla="*/ 311296 h 834218"/>
                <a:gd name="connsiteX334" fmla="*/ 2490804 w 3024845"/>
                <a:gd name="connsiteY334" fmla="*/ 306972 h 834218"/>
                <a:gd name="connsiteX335" fmla="*/ 2498911 w 3024845"/>
                <a:gd name="connsiteY335" fmla="*/ 306972 h 834218"/>
                <a:gd name="connsiteX336" fmla="*/ 2502964 w 3024845"/>
                <a:gd name="connsiteY336" fmla="*/ 311296 h 834218"/>
                <a:gd name="connsiteX337" fmla="*/ 2525258 w 3024845"/>
                <a:gd name="connsiteY337" fmla="*/ 311296 h 834218"/>
                <a:gd name="connsiteX338" fmla="*/ 2525258 w 3024845"/>
                <a:gd name="connsiteY338" fmla="*/ 194560 h 834218"/>
                <a:gd name="connsiteX339" fmla="*/ 2582005 w 3024845"/>
                <a:gd name="connsiteY339" fmla="*/ 183751 h 834218"/>
                <a:gd name="connsiteX340" fmla="*/ 2582005 w 3024845"/>
                <a:gd name="connsiteY340" fmla="*/ 184832 h 834218"/>
                <a:gd name="connsiteX341" fmla="*/ 2582005 w 3024845"/>
                <a:gd name="connsiteY341" fmla="*/ 192398 h 834218"/>
                <a:gd name="connsiteX342" fmla="*/ 2608352 w 3024845"/>
                <a:gd name="connsiteY342" fmla="*/ 192398 h 834218"/>
                <a:gd name="connsiteX343" fmla="*/ 2608352 w 3024845"/>
                <a:gd name="connsiteY343" fmla="*/ 447488 h 834218"/>
                <a:gd name="connsiteX344" fmla="*/ 2630646 w 3024845"/>
                <a:gd name="connsiteY344" fmla="*/ 447488 h 834218"/>
                <a:gd name="connsiteX345" fmla="*/ 2630646 w 3024845"/>
                <a:gd name="connsiteY345" fmla="*/ 443164 h 834218"/>
                <a:gd name="connsiteX346" fmla="*/ 2642806 w 3024845"/>
                <a:gd name="connsiteY346" fmla="*/ 443164 h 834218"/>
                <a:gd name="connsiteX347" fmla="*/ 2642806 w 3024845"/>
                <a:gd name="connsiteY347" fmla="*/ 447488 h 834218"/>
                <a:gd name="connsiteX348" fmla="*/ 2667126 w 3024845"/>
                <a:gd name="connsiteY348" fmla="*/ 447488 h 834218"/>
                <a:gd name="connsiteX349" fmla="*/ 2667126 w 3024845"/>
                <a:gd name="connsiteY349" fmla="*/ 434517 h 834218"/>
                <a:gd name="connsiteX350" fmla="*/ 2695500 w 3024845"/>
                <a:gd name="connsiteY350" fmla="*/ 434517 h 834218"/>
                <a:gd name="connsiteX351" fmla="*/ 2707660 w 3024845"/>
                <a:gd name="connsiteY351" fmla="*/ 430193 h 834218"/>
                <a:gd name="connsiteX352" fmla="*/ 2727927 w 3024845"/>
                <a:gd name="connsiteY352" fmla="*/ 434517 h 834218"/>
                <a:gd name="connsiteX353" fmla="*/ 2727927 w 3024845"/>
                <a:gd name="connsiteY353" fmla="*/ 417223 h 834218"/>
                <a:gd name="connsiteX354" fmla="*/ 2736034 w 3024845"/>
                <a:gd name="connsiteY354" fmla="*/ 417223 h 834218"/>
                <a:gd name="connsiteX355" fmla="*/ 2736034 w 3024845"/>
                <a:gd name="connsiteY355" fmla="*/ 404252 h 834218"/>
                <a:gd name="connsiteX356" fmla="*/ 2792781 w 3024845"/>
                <a:gd name="connsiteY356" fmla="*/ 404252 h 834218"/>
                <a:gd name="connsiteX357" fmla="*/ 2792781 w 3024845"/>
                <a:gd name="connsiteY357" fmla="*/ 373987 h 834218"/>
                <a:gd name="connsiteX358" fmla="*/ 2811021 w 3024845"/>
                <a:gd name="connsiteY358" fmla="*/ 373987 h 834218"/>
                <a:gd name="connsiteX359" fmla="*/ 2811021 w 3024845"/>
                <a:gd name="connsiteY359" fmla="*/ 367502 h 834218"/>
                <a:gd name="connsiteX360" fmla="*/ 2823181 w 3024845"/>
                <a:gd name="connsiteY360" fmla="*/ 367502 h 834218"/>
                <a:gd name="connsiteX361" fmla="*/ 2823181 w 3024845"/>
                <a:gd name="connsiteY361" fmla="*/ 373987 h 834218"/>
                <a:gd name="connsiteX362" fmla="*/ 2839395 w 3024845"/>
                <a:gd name="connsiteY362" fmla="*/ 373987 h 834218"/>
                <a:gd name="connsiteX363" fmla="*/ 2839395 w 3024845"/>
                <a:gd name="connsiteY363" fmla="*/ 423708 h 834218"/>
                <a:gd name="connsiteX364" fmla="*/ 2871822 w 3024845"/>
                <a:gd name="connsiteY364" fmla="*/ 423708 h 834218"/>
                <a:gd name="connsiteX365" fmla="*/ 2871822 w 3024845"/>
                <a:gd name="connsiteY365" fmla="*/ 397767 h 834218"/>
                <a:gd name="connsiteX366" fmla="*/ 2910329 w 3024845"/>
                <a:gd name="connsiteY366" fmla="*/ 397767 h 834218"/>
                <a:gd name="connsiteX367" fmla="*/ 2910329 w 3024845"/>
                <a:gd name="connsiteY367" fmla="*/ 367502 h 834218"/>
                <a:gd name="connsiteX368" fmla="*/ 2958970 w 3024845"/>
                <a:gd name="connsiteY368" fmla="*/ 367502 h 834218"/>
                <a:gd name="connsiteX369" fmla="*/ 2958970 w 3024845"/>
                <a:gd name="connsiteY369" fmla="*/ 478658 h 834218"/>
                <a:gd name="connsiteX370" fmla="*/ 2958970 w 3024845"/>
                <a:gd name="connsiteY370" fmla="*/ 492437 h 834218"/>
                <a:gd name="connsiteX371" fmla="*/ 3024845 w 3024845"/>
                <a:gd name="connsiteY371" fmla="*/ 492437 h 834218"/>
                <a:gd name="connsiteX372" fmla="*/ 3024845 w 3024845"/>
                <a:gd name="connsiteY372" fmla="*/ 834218 h 834218"/>
                <a:gd name="connsiteX373" fmla="*/ 2054 w 3024845"/>
                <a:gd name="connsiteY373" fmla="*/ 831885 h 834218"/>
                <a:gd name="connsiteX374" fmla="*/ 0 w 3024845"/>
                <a:gd name="connsiteY374" fmla="*/ 397767 h 834218"/>
                <a:gd name="connsiteX375" fmla="*/ 20267 w 3024845"/>
                <a:gd name="connsiteY375" fmla="*/ 397767 h 834218"/>
                <a:gd name="connsiteX376" fmla="*/ 20774 w 3024845"/>
                <a:gd name="connsiteY376" fmla="*/ 396686 h 834218"/>
                <a:gd name="connsiteX377" fmla="*/ 24320 w 3024845"/>
                <a:gd name="connsiteY377" fmla="*/ 389120 h 834218"/>
                <a:gd name="connsiteX378" fmla="*/ 26094 w 3024845"/>
                <a:gd name="connsiteY378" fmla="*/ 389390 h 834218"/>
                <a:gd name="connsiteX379" fmla="*/ 38507 w 3024845"/>
                <a:gd name="connsiteY379" fmla="*/ 391281 h 834218"/>
                <a:gd name="connsiteX380" fmla="*/ 39014 w 3024845"/>
                <a:gd name="connsiteY380" fmla="*/ 392633 h 834218"/>
                <a:gd name="connsiteX381" fmla="*/ 42560 w 3024845"/>
                <a:gd name="connsiteY381" fmla="*/ 402090 h 834218"/>
                <a:gd name="connsiteX382" fmla="*/ 68907 w 3024845"/>
                <a:gd name="connsiteY382" fmla="*/ 404252 h 834218"/>
                <a:gd name="connsiteX383" fmla="*/ 68907 w 3024845"/>
                <a:gd name="connsiteY383" fmla="*/ 281031 h 834218"/>
                <a:gd name="connsiteX384" fmla="*/ 70934 w 3024845"/>
                <a:gd name="connsiteY384" fmla="*/ 281031 h 834218"/>
                <a:gd name="connsiteX385" fmla="*/ 85121 w 3024845"/>
                <a:gd name="connsiteY385" fmla="*/ 281031 h 834218"/>
                <a:gd name="connsiteX386" fmla="*/ 85121 w 3024845"/>
                <a:gd name="connsiteY386" fmla="*/ 144839 h 834218"/>
                <a:gd name="connsiteX387" fmla="*/ 86894 w 3024845"/>
                <a:gd name="connsiteY387" fmla="*/ 144839 h 834218"/>
                <a:gd name="connsiteX388" fmla="*/ 99308 w 3024845"/>
                <a:gd name="connsiteY388" fmla="*/ 144839 h 834218"/>
                <a:gd name="connsiteX389" fmla="*/ 99308 w 3024845"/>
                <a:gd name="connsiteY389" fmla="*/ 30265 h 834218"/>
                <a:gd name="connsiteX390" fmla="*/ 103361 w 3024845"/>
                <a:gd name="connsiteY390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20909 w 3024845"/>
                <a:gd name="connsiteY4" fmla="*/ 30265 h 834218"/>
                <a:gd name="connsiteX5" fmla="*/ 220909 w 3024845"/>
                <a:gd name="connsiteY5" fmla="*/ 144839 h 834218"/>
                <a:gd name="connsiteX6" fmla="*/ 223189 w 3024845"/>
                <a:gd name="connsiteY6" fmla="*/ 144839 h 834218"/>
                <a:gd name="connsiteX7" fmla="*/ 239150 w 3024845"/>
                <a:gd name="connsiteY7" fmla="*/ 144839 h 834218"/>
                <a:gd name="connsiteX8" fmla="*/ 239150 w 3024845"/>
                <a:gd name="connsiteY8" fmla="*/ 285354 h 834218"/>
                <a:gd name="connsiteX9" fmla="*/ 240670 w 3024845"/>
                <a:gd name="connsiteY9" fmla="*/ 285084 h 834218"/>
                <a:gd name="connsiteX10" fmla="*/ 251310 w 3024845"/>
                <a:gd name="connsiteY10" fmla="*/ 283193 h 834218"/>
                <a:gd name="connsiteX11" fmla="*/ 249283 w 3024845"/>
                <a:gd name="connsiteY11" fmla="*/ 371825 h 834218"/>
                <a:gd name="connsiteX12" fmla="*/ 250803 w 3024845"/>
                <a:gd name="connsiteY12" fmla="*/ 372096 h 834218"/>
                <a:gd name="connsiteX13" fmla="*/ 261443 w 3024845"/>
                <a:gd name="connsiteY13" fmla="*/ 373987 h 834218"/>
                <a:gd name="connsiteX14" fmla="*/ 261696 w 3024845"/>
                <a:gd name="connsiteY14" fmla="*/ 374798 h 834218"/>
                <a:gd name="connsiteX15" fmla="*/ 263470 w 3024845"/>
                <a:gd name="connsiteY15" fmla="*/ 380473 h 834218"/>
                <a:gd name="connsiteX16" fmla="*/ 264230 w 3024845"/>
                <a:gd name="connsiteY16" fmla="*/ 378041 h 834218"/>
                <a:gd name="connsiteX17" fmla="*/ 269550 w 3024845"/>
                <a:gd name="connsiteY17" fmla="*/ 361017 h 834218"/>
                <a:gd name="connsiteX18" fmla="*/ 271323 w 3024845"/>
                <a:gd name="connsiteY18" fmla="*/ 361017 h 834218"/>
                <a:gd name="connsiteX19" fmla="*/ 283737 w 3024845"/>
                <a:gd name="connsiteY19" fmla="*/ 361017 h 834218"/>
                <a:gd name="connsiteX20" fmla="*/ 283737 w 3024845"/>
                <a:gd name="connsiteY20" fmla="*/ 393443 h 834218"/>
                <a:gd name="connsiteX21" fmla="*/ 284750 w 3024845"/>
                <a:gd name="connsiteY21" fmla="*/ 393984 h 834218"/>
                <a:gd name="connsiteX22" fmla="*/ 291844 w 3024845"/>
                <a:gd name="connsiteY22" fmla="*/ 397767 h 834218"/>
                <a:gd name="connsiteX23" fmla="*/ 291844 w 3024845"/>
                <a:gd name="connsiteY23" fmla="*/ 399118 h 834218"/>
                <a:gd name="connsiteX24" fmla="*/ 291844 w 3024845"/>
                <a:gd name="connsiteY24" fmla="*/ 408576 h 834218"/>
                <a:gd name="connsiteX25" fmla="*/ 336431 w 3024845"/>
                <a:gd name="connsiteY25" fmla="*/ 408576 h 834218"/>
                <a:gd name="connsiteX26" fmla="*/ 336431 w 3024845"/>
                <a:gd name="connsiteY26" fmla="*/ 409657 h 834218"/>
                <a:gd name="connsiteX27" fmla="*/ 336431 w 3024845"/>
                <a:gd name="connsiteY27" fmla="*/ 417223 h 834218"/>
                <a:gd name="connsiteX28" fmla="*/ 338457 w 3024845"/>
                <a:gd name="connsiteY28" fmla="*/ 417223 h 834218"/>
                <a:gd name="connsiteX29" fmla="*/ 352644 w 3024845"/>
                <a:gd name="connsiteY29" fmla="*/ 417223 h 834218"/>
                <a:gd name="connsiteX30" fmla="*/ 352644 w 3024845"/>
                <a:gd name="connsiteY30" fmla="*/ 386958 h 834218"/>
                <a:gd name="connsiteX31" fmla="*/ 397231 w 3024845"/>
                <a:gd name="connsiteY31" fmla="*/ 386958 h 834218"/>
                <a:gd name="connsiteX32" fmla="*/ 397231 w 3024845"/>
                <a:gd name="connsiteY32" fmla="*/ 385607 h 834218"/>
                <a:gd name="connsiteX33" fmla="*/ 397231 w 3024845"/>
                <a:gd name="connsiteY33" fmla="*/ 376149 h 834218"/>
                <a:gd name="connsiteX34" fmla="*/ 398245 w 3024845"/>
                <a:gd name="connsiteY34" fmla="*/ 376149 h 834218"/>
                <a:gd name="connsiteX35" fmla="*/ 405338 w 3024845"/>
                <a:gd name="connsiteY35" fmla="*/ 376149 h 834218"/>
                <a:gd name="connsiteX36" fmla="*/ 405338 w 3024845"/>
                <a:gd name="connsiteY36" fmla="*/ 374258 h 834218"/>
                <a:gd name="connsiteX37" fmla="*/ 405338 w 3024845"/>
                <a:gd name="connsiteY37" fmla="*/ 361017 h 834218"/>
                <a:gd name="connsiteX38" fmla="*/ 406098 w 3024845"/>
                <a:gd name="connsiteY38" fmla="*/ 361017 h 834218"/>
                <a:gd name="connsiteX39" fmla="*/ 411418 w 3024845"/>
                <a:gd name="connsiteY39" fmla="*/ 361017 h 834218"/>
                <a:gd name="connsiteX40" fmla="*/ 411418 w 3024845"/>
                <a:gd name="connsiteY40" fmla="*/ 359936 h 834218"/>
                <a:gd name="connsiteX41" fmla="*/ 411418 w 3024845"/>
                <a:gd name="connsiteY41" fmla="*/ 352369 h 834218"/>
                <a:gd name="connsiteX42" fmla="*/ 413445 w 3024845"/>
                <a:gd name="connsiteY42" fmla="*/ 352369 h 834218"/>
                <a:gd name="connsiteX43" fmla="*/ 427632 w 3024845"/>
                <a:gd name="connsiteY43" fmla="*/ 352369 h 834218"/>
                <a:gd name="connsiteX44" fmla="*/ 427632 w 3024845"/>
                <a:gd name="connsiteY44" fmla="*/ 353450 h 834218"/>
                <a:gd name="connsiteX45" fmla="*/ 427632 w 3024845"/>
                <a:gd name="connsiteY45" fmla="*/ 361017 h 834218"/>
                <a:gd name="connsiteX46" fmla="*/ 449925 w 3024845"/>
                <a:gd name="connsiteY46" fmla="*/ 361017 h 834218"/>
                <a:gd name="connsiteX47" fmla="*/ 449925 w 3024845"/>
                <a:gd name="connsiteY47" fmla="*/ 359125 h 834218"/>
                <a:gd name="connsiteX48" fmla="*/ 449925 w 3024845"/>
                <a:gd name="connsiteY48" fmla="*/ 345884 h 834218"/>
                <a:gd name="connsiteX49" fmla="*/ 451699 w 3024845"/>
                <a:gd name="connsiteY49" fmla="*/ 345884 h 834218"/>
                <a:gd name="connsiteX50" fmla="*/ 464112 w 3024845"/>
                <a:gd name="connsiteY50" fmla="*/ 345884 h 834218"/>
                <a:gd name="connsiteX51" fmla="*/ 464112 w 3024845"/>
                <a:gd name="connsiteY51" fmla="*/ 369664 h 834218"/>
                <a:gd name="connsiteX52" fmla="*/ 465126 w 3024845"/>
                <a:gd name="connsiteY52" fmla="*/ 369664 h 834218"/>
                <a:gd name="connsiteX53" fmla="*/ 472219 w 3024845"/>
                <a:gd name="connsiteY53" fmla="*/ 369664 h 834218"/>
                <a:gd name="connsiteX54" fmla="*/ 472219 w 3024845"/>
                <a:gd name="connsiteY54" fmla="*/ 368583 h 834218"/>
                <a:gd name="connsiteX55" fmla="*/ 472219 w 3024845"/>
                <a:gd name="connsiteY55" fmla="*/ 361017 h 834218"/>
                <a:gd name="connsiteX56" fmla="*/ 473992 w 3024845"/>
                <a:gd name="connsiteY56" fmla="*/ 361017 h 834218"/>
                <a:gd name="connsiteX57" fmla="*/ 486406 w 3024845"/>
                <a:gd name="connsiteY57" fmla="*/ 361017 h 834218"/>
                <a:gd name="connsiteX58" fmla="*/ 486406 w 3024845"/>
                <a:gd name="connsiteY58" fmla="*/ 386958 h 834218"/>
                <a:gd name="connsiteX59" fmla="*/ 488433 w 3024845"/>
                <a:gd name="connsiteY59" fmla="*/ 386958 h 834218"/>
                <a:gd name="connsiteX60" fmla="*/ 502619 w 3024845"/>
                <a:gd name="connsiteY60" fmla="*/ 386958 h 834218"/>
                <a:gd name="connsiteX61" fmla="*/ 502619 w 3024845"/>
                <a:gd name="connsiteY61" fmla="*/ 388579 h 834218"/>
                <a:gd name="connsiteX62" fmla="*/ 502619 w 3024845"/>
                <a:gd name="connsiteY62" fmla="*/ 399929 h 834218"/>
                <a:gd name="connsiteX63" fmla="*/ 503379 w 3024845"/>
                <a:gd name="connsiteY63" fmla="*/ 399929 h 834218"/>
                <a:gd name="connsiteX64" fmla="*/ 508700 w 3024845"/>
                <a:gd name="connsiteY64" fmla="*/ 399929 h 834218"/>
                <a:gd name="connsiteX65" fmla="*/ 508700 w 3024845"/>
                <a:gd name="connsiteY65" fmla="*/ 399118 h 834218"/>
                <a:gd name="connsiteX66" fmla="*/ 508700 w 3024845"/>
                <a:gd name="connsiteY66" fmla="*/ 393443 h 834218"/>
                <a:gd name="connsiteX67" fmla="*/ 539100 w 3024845"/>
                <a:gd name="connsiteY67" fmla="*/ 393443 h 834218"/>
                <a:gd name="connsiteX68" fmla="*/ 539100 w 3024845"/>
                <a:gd name="connsiteY68" fmla="*/ 417223 h 834218"/>
                <a:gd name="connsiteX69" fmla="*/ 540113 w 3024845"/>
                <a:gd name="connsiteY69" fmla="*/ 417223 h 834218"/>
                <a:gd name="connsiteX70" fmla="*/ 547207 w 3024845"/>
                <a:gd name="connsiteY70" fmla="*/ 417223 h 834218"/>
                <a:gd name="connsiteX71" fmla="*/ 547207 w 3024845"/>
                <a:gd name="connsiteY71" fmla="*/ 418304 h 834218"/>
                <a:gd name="connsiteX72" fmla="*/ 547207 w 3024845"/>
                <a:gd name="connsiteY72" fmla="*/ 425870 h 834218"/>
                <a:gd name="connsiteX73" fmla="*/ 547967 w 3024845"/>
                <a:gd name="connsiteY73" fmla="*/ 425870 h 834218"/>
                <a:gd name="connsiteX74" fmla="*/ 553287 w 3024845"/>
                <a:gd name="connsiteY74" fmla="*/ 425870 h 834218"/>
                <a:gd name="connsiteX75" fmla="*/ 553287 w 3024845"/>
                <a:gd name="connsiteY75" fmla="*/ 423708 h 834218"/>
                <a:gd name="connsiteX76" fmla="*/ 553287 w 3024845"/>
                <a:gd name="connsiteY76" fmla="*/ 408576 h 834218"/>
                <a:gd name="connsiteX77" fmla="*/ 554300 w 3024845"/>
                <a:gd name="connsiteY77" fmla="*/ 408576 h 834218"/>
                <a:gd name="connsiteX78" fmla="*/ 561394 w 3024845"/>
                <a:gd name="connsiteY78" fmla="*/ 408576 h 834218"/>
                <a:gd name="connsiteX79" fmla="*/ 561394 w 3024845"/>
                <a:gd name="connsiteY79" fmla="*/ 409657 h 834218"/>
                <a:gd name="connsiteX80" fmla="*/ 561394 w 3024845"/>
                <a:gd name="connsiteY80" fmla="*/ 417223 h 834218"/>
                <a:gd name="connsiteX81" fmla="*/ 566714 w 3024845"/>
                <a:gd name="connsiteY81" fmla="*/ 415230 h 834218"/>
                <a:gd name="connsiteX82" fmla="*/ 567474 w 3024845"/>
                <a:gd name="connsiteY82" fmla="*/ 414250 h 834218"/>
                <a:gd name="connsiteX83" fmla="*/ 567474 w 3024845"/>
                <a:gd name="connsiteY83" fmla="*/ 408576 h 834218"/>
                <a:gd name="connsiteX84" fmla="*/ 605981 w 3024845"/>
                <a:gd name="connsiteY84" fmla="*/ 408576 h 834218"/>
                <a:gd name="connsiteX85" fmla="*/ 605981 w 3024845"/>
                <a:gd name="connsiteY85" fmla="*/ 432355 h 834218"/>
                <a:gd name="connsiteX86" fmla="*/ 608007 w 3024845"/>
                <a:gd name="connsiteY86" fmla="*/ 432355 h 834218"/>
                <a:gd name="connsiteX87" fmla="*/ 622194 w 3024845"/>
                <a:gd name="connsiteY87" fmla="*/ 432355 h 834218"/>
                <a:gd name="connsiteX88" fmla="*/ 622194 w 3024845"/>
                <a:gd name="connsiteY88" fmla="*/ 433436 h 834218"/>
                <a:gd name="connsiteX89" fmla="*/ 622194 w 3024845"/>
                <a:gd name="connsiteY89" fmla="*/ 441002 h 834218"/>
                <a:gd name="connsiteX90" fmla="*/ 623968 w 3024845"/>
                <a:gd name="connsiteY90" fmla="*/ 441002 h 834218"/>
                <a:gd name="connsiteX91" fmla="*/ 636381 w 3024845"/>
                <a:gd name="connsiteY91" fmla="*/ 441002 h 834218"/>
                <a:gd name="connsiteX92" fmla="*/ 636381 w 3024845"/>
                <a:gd name="connsiteY92" fmla="*/ 417223 h 834218"/>
                <a:gd name="connsiteX93" fmla="*/ 637394 w 3024845"/>
                <a:gd name="connsiteY93" fmla="*/ 417223 h 834218"/>
                <a:gd name="connsiteX94" fmla="*/ 644488 w 3024845"/>
                <a:gd name="connsiteY94" fmla="*/ 417223 h 834218"/>
                <a:gd name="connsiteX95" fmla="*/ 644488 w 3024845"/>
                <a:gd name="connsiteY95" fmla="*/ 384796 h 834218"/>
                <a:gd name="connsiteX96" fmla="*/ 645501 w 3024845"/>
                <a:gd name="connsiteY96" fmla="*/ 384796 h 834218"/>
                <a:gd name="connsiteX97" fmla="*/ 652595 w 3024845"/>
                <a:gd name="connsiteY97" fmla="*/ 384796 h 834218"/>
                <a:gd name="connsiteX98" fmla="*/ 652595 w 3024845"/>
                <a:gd name="connsiteY98" fmla="*/ 382905 h 834218"/>
                <a:gd name="connsiteX99" fmla="*/ 652595 w 3024845"/>
                <a:gd name="connsiteY99" fmla="*/ 369664 h 834218"/>
                <a:gd name="connsiteX100" fmla="*/ 651328 w 3024845"/>
                <a:gd name="connsiteY100" fmla="*/ 368042 h 834218"/>
                <a:gd name="connsiteX101" fmla="*/ 656648 w 3024845"/>
                <a:gd name="connsiteY101" fmla="*/ 356693 h 834218"/>
                <a:gd name="connsiteX102" fmla="*/ 664755 w 3024845"/>
                <a:gd name="connsiteY102" fmla="*/ 384796 h 834218"/>
                <a:gd name="connsiteX103" fmla="*/ 665515 w 3024845"/>
                <a:gd name="connsiteY103" fmla="*/ 384796 h 834218"/>
                <a:gd name="connsiteX104" fmla="*/ 670835 w 3024845"/>
                <a:gd name="connsiteY104" fmla="*/ 384796 h 834218"/>
                <a:gd name="connsiteX105" fmla="*/ 670835 w 3024845"/>
                <a:gd name="connsiteY105" fmla="*/ 278869 h 834218"/>
                <a:gd name="connsiteX106" fmla="*/ 672355 w 3024845"/>
                <a:gd name="connsiteY106" fmla="*/ 278869 h 834218"/>
                <a:gd name="connsiteX107" fmla="*/ 682995 w 3024845"/>
                <a:gd name="connsiteY107" fmla="*/ 278869 h 834218"/>
                <a:gd name="connsiteX108" fmla="*/ 682995 w 3024845"/>
                <a:gd name="connsiteY108" fmla="*/ 231310 h 834218"/>
                <a:gd name="connsiteX109" fmla="*/ 709342 w 3024845"/>
                <a:gd name="connsiteY109" fmla="*/ 231310 h 834218"/>
                <a:gd name="connsiteX110" fmla="*/ 709342 w 3024845"/>
                <a:gd name="connsiteY110" fmla="*/ 209692 h 834218"/>
                <a:gd name="connsiteX111" fmla="*/ 743796 w 3024845"/>
                <a:gd name="connsiteY111" fmla="*/ 209692 h 834218"/>
                <a:gd name="connsiteX112" fmla="*/ 743796 w 3024845"/>
                <a:gd name="connsiteY112" fmla="*/ 212124 h 834218"/>
                <a:gd name="connsiteX113" fmla="*/ 743796 w 3024845"/>
                <a:gd name="connsiteY113" fmla="*/ 229148 h 834218"/>
                <a:gd name="connsiteX114" fmla="*/ 746076 w 3024845"/>
                <a:gd name="connsiteY114" fmla="*/ 229148 h 834218"/>
                <a:gd name="connsiteX115" fmla="*/ 762036 w 3024845"/>
                <a:gd name="connsiteY115" fmla="*/ 229148 h 834218"/>
                <a:gd name="connsiteX116" fmla="*/ 762036 w 3024845"/>
                <a:gd name="connsiteY116" fmla="*/ 276707 h 834218"/>
                <a:gd name="connsiteX117" fmla="*/ 763049 w 3024845"/>
                <a:gd name="connsiteY117" fmla="*/ 276707 h 834218"/>
                <a:gd name="connsiteX118" fmla="*/ 770143 w 3024845"/>
                <a:gd name="connsiteY118" fmla="*/ 276707 h 834218"/>
                <a:gd name="connsiteX119" fmla="*/ 784330 w 3024845"/>
                <a:gd name="connsiteY119" fmla="*/ 281031 h 834218"/>
                <a:gd name="connsiteX120" fmla="*/ 784330 w 3024845"/>
                <a:gd name="connsiteY120" fmla="*/ 319943 h 834218"/>
                <a:gd name="connsiteX121" fmla="*/ 785343 w 3024845"/>
                <a:gd name="connsiteY121" fmla="*/ 319943 h 834218"/>
                <a:gd name="connsiteX122" fmla="*/ 792436 w 3024845"/>
                <a:gd name="connsiteY122" fmla="*/ 319943 h 834218"/>
                <a:gd name="connsiteX123" fmla="*/ 792436 w 3024845"/>
                <a:gd name="connsiteY123" fmla="*/ 321564 h 834218"/>
                <a:gd name="connsiteX124" fmla="*/ 792436 w 3024845"/>
                <a:gd name="connsiteY124" fmla="*/ 332913 h 834218"/>
                <a:gd name="connsiteX125" fmla="*/ 794463 w 3024845"/>
                <a:gd name="connsiteY125" fmla="*/ 332913 h 834218"/>
                <a:gd name="connsiteX126" fmla="*/ 808650 w 3024845"/>
                <a:gd name="connsiteY126" fmla="*/ 332913 h 834218"/>
                <a:gd name="connsiteX127" fmla="*/ 814730 w 3024845"/>
                <a:gd name="connsiteY127" fmla="*/ 339399 h 834218"/>
                <a:gd name="connsiteX128" fmla="*/ 814730 w 3024845"/>
                <a:gd name="connsiteY128" fmla="*/ 361017 h 834218"/>
                <a:gd name="connsiteX129" fmla="*/ 817010 w 3024845"/>
                <a:gd name="connsiteY129" fmla="*/ 361017 h 834218"/>
                <a:gd name="connsiteX130" fmla="*/ 832970 w 3024845"/>
                <a:gd name="connsiteY130" fmla="*/ 361017 h 834218"/>
                <a:gd name="connsiteX131" fmla="*/ 832970 w 3024845"/>
                <a:gd name="connsiteY131" fmla="*/ 362097 h 834218"/>
                <a:gd name="connsiteX132" fmla="*/ 832970 w 3024845"/>
                <a:gd name="connsiteY132" fmla="*/ 369664 h 834218"/>
                <a:gd name="connsiteX133" fmla="*/ 834237 w 3024845"/>
                <a:gd name="connsiteY133" fmla="*/ 369664 h 834218"/>
                <a:gd name="connsiteX134" fmla="*/ 843104 w 3024845"/>
                <a:gd name="connsiteY134" fmla="*/ 369664 h 834218"/>
                <a:gd name="connsiteX135" fmla="*/ 843104 w 3024845"/>
                <a:gd name="connsiteY135" fmla="*/ 371825 h 834218"/>
                <a:gd name="connsiteX136" fmla="*/ 843104 w 3024845"/>
                <a:gd name="connsiteY136" fmla="*/ 386958 h 834218"/>
                <a:gd name="connsiteX137" fmla="*/ 847157 w 3024845"/>
                <a:gd name="connsiteY137" fmla="*/ 385066 h 834218"/>
                <a:gd name="connsiteX138" fmla="*/ 847157 w 3024845"/>
                <a:gd name="connsiteY138" fmla="*/ 371825 h 834218"/>
                <a:gd name="connsiteX139" fmla="*/ 848170 w 3024845"/>
                <a:gd name="connsiteY139" fmla="*/ 371825 h 834218"/>
                <a:gd name="connsiteX140" fmla="*/ 855264 w 3024845"/>
                <a:gd name="connsiteY140" fmla="*/ 371825 h 834218"/>
                <a:gd name="connsiteX141" fmla="*/ 855264 w 3024845"/>
                <a:gd name="connsiteY141" fmla="*/ 373447 h 834218"/>
                <a:gd name="connsiteX142" fmla="*/ 855264 w 3024845"/>
                <a:gd name="connsiteY142" fmla="*/ 384796 h 834218"/>
                <a:gd name="connsiteX143" fmla="*/ 856024 w 3024845"/>
                <a:gd name="connsiteY143" fmla="*/ 384796 h 834218"/>
                <a:gd name="connsiteX144" fmla="*/ 861344 w 3024845"/>
                <a:gd name="connsiteY144" fmla="*/ 384796 h 834218"/>
                <a:gd name="connsiteX145" fmla="*/ 909984 w 3024845"/>
                <a:gd name="connsiteY145" fmla="*/ 380473 h 834218"/>
                <a:gd name="connsiteX146" fmla="*/ 909984 w 3024845"/>
                <a:gd name="connsiteY146" fmla="*/ 381824 h 834218"/>
                <a:gd name="connsiteX147" fmla="*/ 909984 w 3024845"/>
                <a:gd name="connsiteY147" fmla="*/ 391281 h 834218"/>
                <a:gd name="connsiteX148" fmla="*/ 910744 w 3024845"/>
                <a:gd name="connsiteY148" fmla="*/ 391281 h 834218"/>
                <a:gd name="connsiteX149" fmla="*/ 916065 w 3024845"/>
                <a:gd name="connsiteY149" fmla="*/ 391281 h 834218"/>
                <a:gd name="connsiteX150" fmla="*/ 916065 w 3024845"/>
                <a:gd name="connsiteY150" fmla="*/ 393443 h 834218"/>
                <a:gd name="connsiteX151" fmla="*/ 916065 w 3024845"/>
                <a:gd name="connsiteY151" fmla="*/ 408576 h 834218"/>
                <a:gd name="connsiteX152" fmla="*/ 918091 w 3024845"/>
                <a:gd name="connsiteY152" fmla="*/ 407225 h 834218"/>
                <a:gd name="connsiteX153" fmla="*/ 932278 w 3024845"/>
                <a:gd name="connsiteY153" fmla="*/ 397767 h 834218"/>
                <a:gd name="connsiteX154" fmla="*/ 938358 w 3024845"/>
                <a:gd name="connsiteY154" fmla="*/ 356693 h 834218"/>
                <a:gd name="connsiteX155" fmla="*/ 939118 w 3024845"/>
                <a:gd name="connsiteY155" fmla="*/ 356423 h 834218"/>
                <a:gd name="connsiteX156" fmla="*/ 944438 w 3024845"/>
                <a:gd name="connsiteY156" fmla="*/ 354531 h 834218"/>
                <a:gd name="connsiteX157" fmla="*/ 946465 w 3024845"/>
                <a:gd name="connsiteY157" fmla="*/ 285354 h 834218"/>
                <a:gd name="connsiteX158" fmla="*/ 948492 w 3024845"/>
                <a:gd name="connsiteY158" fmla="*/ 354531 h 834218"/>
                <a:gd name="connsiteX159" fmla="*/ 949252 w 3024845"/>
                <a:gd name="connsiteY159" fmla="*/ 354801 h 834218"/>
                <a:gd name="connsiteX160" fmla="*/ 954572 w 3024845"/>
                <a:gd name="connsiteY160" fmla="*/ 356693 h 834218"/>
                <a:gd name="connsiteX161" fmla="*/ 954572 w 3024845"/>
                <a:gd name="connsiteY161" fmla="*/ 270222 h 834218"/>
                <a:gd name="connsiteX162" fmla="*/ 958625 w 3024845"/>
                <a:gd name="connsiteY162" fmla="*/ 237795 h 834218"/>
                <a:gd name="connsiteX163" fmla="*/ 997132 w 3024845"/>
                <a:gd name="connsiteY163" fmla="*/ 237795 h 834218"/>
                <a:gd name="connsiteX164" fmla="*/ 997132 w 3024845"/>
                <a:gd name="connsiteY164" fmla="*/ 270222 h 834218"/>
                <a:gd name="connsiteX165" fmla="*/ 997892 w 3024845"/>
                <a:gd name="connsiteY165" fmla="*/ 270222 h 834218"/>
                <a:gd name="connsiteX166" fmla="*/ 1003212 w 3024845"/>
                <a:gd name="connsiteY166" fmla="*/ 270222 h 834218"/>
                <a:gd name="connsiteX167" fmla="*/ 1003212 w 3024845"/>
                <a:gd name="connsiteY167" fmla="*/ 188074 h 834218"/>
                <a:gd name="connsiteX168" fmla="*/ 1004986 w 3024845"/>
                <a:gd name="connsiteY168" fmla="*/ 188074 h 834218"/>
                <a:gd name="connsiteX169" fmla="*/ 1017399 w 3024845"/>
                <a:gd name="connsiteY169" fmla="*/ 188074 h 834218"/>
                <a:gd name="connsiteX170" fmla="*/ 1017399 w 3024845"/>
                <a:gd name="connsiteY170" fmla="*/ 186183 h 834218"/>
                <a:gd name="connsiteX171" fmla="*/ 1017399 w 3024845"/>
                <a:gd name="connsiteY171" fmla="*/ 172942 h 834218"/>
                <a:gd name="connsiteX172" fmla="*/ 1039693 w 3024845"/>
                <a:gd name="connsiteY172" fmla="*/ 172942 h 834218"/>
                <a:gd name="connsiteX173" fmla="*/ 1039693 w 3024845"/>
                <a:gd name="connsiteY173" fmla="*/ 171861 h 834218"/>
                <a:gd name="connsiteX174" fmla="*/ 1039693 w 3024845"/>
                <a:gd name="connsiteY174" fmla="*/ 164295 h 834218"/>
                <a:gd name="connsiteX175" fmla="*/ 1041466 w 3024845"/>
                <a:gd name="connsiteY175" fmla="*/ 164295 h 834218"/>
                <a:gd name="connsiteX176" fmla="*/ 1053880 w 3024845"/>
                <a:gd name="connsiteY176" fmla="*/ 164295 h 834218"/>
                <a:gd name="connsiteX177" fmla="*/ 1053880 w 3024845"/>
                <a:gd name="connsiteY177" fmla="*/ 165376 h 834218"/>
                <a:gd name="connsiteX178" fmla="*/ 1053880 w 3024845"/>
                <a:gd name="connsiteY178" fmla="*/ 172942 h 834218"/>
                <a:gd name="connsiteX179" fmla="*/ 1054640 w 3024845"/>
                <a:gd name="connsiteY179" fmla="*/ 172942 h 834218"/>
                <a:gd name="connsiteX180" fmla="*/ 1059960 w 3024845"/>
                <a:gd name="connsiteY180" fmla="*/ 172942 h 834218"/>
                <a:gd name="connsiteX181" fmla="*/ 1070093 w 3024845"/>
                <a:gd name="connsiteY181" fmla="*/ 168618 h 834218"/>
                <a:gd name="connsiteX182" fmla="*/ 1074146 w 3024845"/>
                <a:gd name="connsiteY182" fmla="*/ 171861 h 834218"/>
                <a:gd name="connsiteX183" fmla="*/ 1074146 w 3024845"/>
                <a:gd name="connsiteY183" fmla="*/ 164295 h 834218"/>
                <a:gd name="connsiteX184" fmla="*/ 1076426 w 3024845"/>
                <a:gd name="connsiteY184" fmla="*/ 164295 h 834218"/>
                <a:gd name="connsiteX185" fmla="*/ 1092387 w 3024845"/>
                <a:gd name="connsiteY185" fmla="*/ 164295 h 834218"/>
                <a:gd name="connsiteX186" fmla="*/ 1092387 w 3024845"/>
                <a:gd name="connsiteY186" fmla="*/ 165376 h 834218"/>
                <a:gd name="connsiteX187" fmla="*/ 1092387 w 3024845"/>
                <a:gd name="connsiteY187" fmla="*/ 172942 h 834218"/>
                <a:gd name="connsiteX188" fmla="*/ 1122787 w 3024845"/>
                <a:gd name="connsiteY188" fmla="*/ 172942 h 834218"/>
                <a:gd name="connsiteX189" fmla="*/ 1122787 w 3024845"/>
                <a:gd name="connsiteY189" fmla="*/ 174563 h 834218"/>
                <a:gd name="connsiteX190" fmla="*/ 1122787 w 3024845"/>
                <a:gd name="connsiteY190" fmla="*/ 185913 h 834218"/>
                <a:gd name="connsiteX191" fmla="*/ 1149134 w 3024845"/>
                <a:gd name="connsiteY191" fmla="*/ 185913 h 834218"/>
                <a:gd name="connsiteX192" fmla="*/ 1149134 w 3024845"/>
                <a:gd name="connsiteY192" fmla="*/ 216177 h 834218"/>
                <a:gd name="connsiteX193" fmla="*/ 1149894 w 3024845"/>
                <a:gd name="connsiteY193" fmla="*/ 216177 h 834218"/>
                <a:gd name="connsiteX194" fmla="*/ 1155214 w 3024845"/>
                <a:gd name="connsiteY194" fmla="*/ 216177 h 834218"/>
                <a:gd name="connsiteX195" fmla="*/ 1155214 w 3024845"/>
                <a:gd name="connsiteY195" fmla="*/ 217258 h 834218"/>
                <a:gd name="connsiteX196" fmla="*/ 1155214 w 3024845"/>
                <a:gd name="connsiteY196" fmla="*/ 224825 h 834218"/>
                <a:gd name="connsiteX197" fmla="*/ 1159268 w 3024845"/>
                <a:gd name="connsiteY197" fmla="*/ 255089 h 834218"/>
                <a:gd name="connsiteX198" fmla="*/ 1160028 w 3024845"/>
                <a:gd name="connsiteY198" fmla="*/ 255089 h 834218"/>
                <a:gd name="connsiteX199" fmla="*/ 1165348 w 3024845"/>
                <a:gd name="connsiteY199" fmla="*/ 255089 h 834218"/>
                <a:gd name="connsiteX200" fmla="*/ 1165348 w 3024845"/>
                <a:gd name="connsiteY200" fmla="*/ 255900 h 834218"/>
                <a:gd name="connsiteX201" fmla="*/ 1165348 w 3024845"/>
                <a:gd name="connsiteY201" fmla="*/ 261575 h 834218"/>
                <a:gd name="connsiteX202" fmla="*/ 1166361 w 3024845"/>
                <a:gd name="connsiteY202" fmla="*/ 261575 h 834218"/>
                <a:gd name="connsiteX203" fmla="*/ 1173454 w 3024845"/>
                <a:gd name="connsiteY203" fmla="*/ 261575 h 834218"/>
                <a:gd name="connsiteX204" fmla="*/ 1173454 w 3024845"/>
                <a:gd name="connsiteY204" fmla="*/ 291840 h 834218"/>
                <a:gd name="connsiteX205" fmla="*/ 1175481 w 3024845"/>
                <a:gd name="connsiteY205" fmla="*/ 291840 h 834218"/>
                <a:gd name="connsiteX206" fmla="*/ 1189668 w 3024845"/>
                <a:gd name="connsiteY206" fmla="*/ 291840 h 834218"/>
                <a:gd name="connsiteX207" fmla="*/ 1189668 w 3024845"/>
                <a:gd name="connsiteY207" fmla="*/ 315619 h 834218"/>
                <a:gd name="connsiteX208" fmla="*/ 1191695 w 3024845"/>
                <a:gd name="connsiteY208" fmla="*/ 317240 h 834218"/>
                <a:gd name="connsiteX209" fmla="*/ 1191695 w 3024845"/>
                <a:gd name="connsiteY209" fmla="*/ 328590 h 834218"/>
                <a:gd name="connsiteX210" fmla="*/ 1192455 w 3024845"/>
                <a:gd name="connsiteY210" fmla="*/ 328590 h 834218"/>
                <a:gd name="connsiteX211" fmla="*/ 1197775 w 3024845"/>
                <a:gd name="connsiteY211" fmla="*/ 328590 h 834218"/>
                <a:gd name="connsiteX212" fmla="*/ 1197775 w 3024845"/>
                <a:gd name="connsiteY212" fmla="*/ 352369 h 834218"/>
                <a:gd name="connsiteX213" fmla="*/ 1199041 w 3024845"/>
                <a:gd name="connsiteY213" fmla="*/ 352369 h 834218"/>
                <a:gd name="connsiteX214" fmla="*/ 1207908 w 3024845"/>
                <a:gd name="connsiteY214" fmla="*/ 352369 h 834218"/>
                <a:gd name="connsiteX215" fmla="*/ 1209935 w 3024845"/>
                <a:gd name="connsiteY215" fmla="*/ 356423 h 834218"/>
                <a:gd name="connsiteX216" fmla="*/ 1209935 w 3024845"/>
                <a:gd name="connsiteY216" fmla="*/ 369664 h 834218"/>
                <a:gd name="connsiteX217" fmla="*/ 1211455 w 3024845"/>
                <a:gd name="connsiteY217" fmla="*/ 367772 h 834218"/>
                <a:gd name="connsiteX218" fmla="*/ 1222095 w 3024845"/>
                <a:gd name="connsiteY218" fmla="*/ 354531 h 834218"/>
                <a:gd name="connsiteX219" fmla="*/ 1250469 w 3024845"/>
                <a:gd name="connsiteY219" fmla="*/ 354531 h 834218"/>
                <a:gd name="connsiteX220" fmla="*/ 1250469 w 3024845"/>
                <a:gd name="connsiteY220" fmla="*/ 441002 h 834218"/>
                <a:gd name="connsiteX221" fmla="*/ 1251229 w 3024845"/>
                <a:gd name="connsiteY221" fmla="*/ 441002 h 834218"/>
                <a:gd name="connsiteX222" fmla="*/ 1256549 w 3024845"/>
                <a:gd name="connsiteY222" fmla="*/ 441002 h 834218"/>
                <a:gd name="connsiteX223" fmla="*/ 1257309 w 3024845"/>
                <a:gd name="connsiteY223" fmla="*/ 439651 h 834218"/>
                <a:gd name="connsiteX224" fmla="*/ 1262629 w 3024845"/>
                <a:gd name="connsiteY224" fmla="*/ 430193 h 834218"/>
                <a:gd name="connsiteX225" fmla="*/ 1262629 w 3024845"/>
                <a:gd name="connsiteY225" fmla="*/ 432085 h 834218"/>
                <a:gd name="connsiteX226" fmla="*/ 1262629 w 3024845"/>
                <a:gd name="connsiteY226" fmla="*/ 445326 h 834218"/>
                <a:gd name="connsiteX227" fmla="*/ 1266682 w 3024845"/>
                <a:gd name="connsiteY227" fmla="*/ 399929 h 834218"/>
                <a:gd name="connsiteX228" fmla="*/ 1267442 w 3024845"/>
                <a:gd name="connsiteY228" fmla="*/ 399929 h 834218"/>
                <a:gd name="connsiteX229" fmla="*/ 1272762 w 3024845"/>
                <a:gd name="connsiteY229" fmla="*/ 399929 h 834218"/>
                <a:gd name="connsiteX230" fmla="*/ 1272762 w 3024845"/>
                <a:gd name="connsiteY230" fmla="*/ 335075 h 834218"/>
                <a:gd name="connsiteX231" fmla="*/ 1273776 w 3024845"/>
                <a:gd name="connsiteY231" fmla="*/ 335075 h 834218"/>
                <a:gd name="connsiteX232" fmla="*/ 1280869 w 3024845"/>
                <a:gd name="connsiteY232" fmla="*/ 335075 h 834218"/>
                <a:gd name="connsiteX233" fmla="*/ 1293029 w 3024845"/>
                <a:gd name="connsiteY233" fmla="*/ 291840 h 834218"/>
                <a:gd name="connsiteX234" fmla="*/ 1294296 w 3024845"/>
                <a:gd name="connsiteY234" fmla="*/ 291840 h 834218"/>
                <a:gd name="connsiteX235" fmla="*/ 1303163 w 3024845"/>
                <a:gd name="connsiteY235" fmla="*/ 291840 h 834218"/>
                <a:gd name="connsiteX236" fmla="*/ 1313296 w 3024845"/>
                <a:gd name="connsiteY236" fmla="*/ 335075 h 834218"/>
                <a:gd name="connsiteX237" fmla="*/ 1314309 w 3024845"/>
                <a:gd name="connsiteY237" fmla="*/ 335075 h 834218"/>
                <a:gd name="connsiteX238" fmla="*/ 1321403 w 3024845"/>
                <a:gd name="connsiteY238" fmla="*/ 335075 h 834218"/>
                <a:gd name="connsiteX239" fmla="*/ 1321403 w 3024845"/>
                <a:gd name="connsiteY239" fmla="*/ 373987 h 834218"/>
                <a:gd name="connsiteX240" fmla="*/ 1323176 w 3024845"/>
                <a:gd name="connsiteY240" fmla="*/ 373987 h 834218"/>
                <a:gd name="connsiteX241" fmla="*/ 1335590 w 3024845"/>
                <a:gd name="connsiteY241" fmla="*/ 373987 h 834218"/>
                <a:gd name="connsiteX242" fmla="*/ 1335590 w 3024845"/>
                <a:gd name="connsiteY242" fmla="*/ 376149 h 834218"/>
                <a:gd name="connsiteX243" fmla="*/ 1335590 w 3024845"/>
                <a:gd name="connsiteY243" fmla="*/ 391281 h 834218"/>
                <a:gd name="connsiteX244" fmla="*/ 1339643 w 3024845"/>
                <a:gd name="connsiteY244" fmla="*/ 389120 h 834218"/>
                <a:gd name="connsiteX245" fmla="*/ 1339643 w 3024845"/>
                <a:gd name="connsiteY245" fmla="*/ 373987 h 834218"/>
                <a:gd name="connsiteX246" fmla="*/ 1341163 w 3024845"/>
                <a:gd name="connsiteY246" fmla="*/ 373987 h 834218"/>
                <a:gd name="connsiteX247" fmla="*/ 1351803 w 3024845"/>
                <a:gd name="connsiteY247" fmla="*/ 373987 h 834218"/>
                <a:gd name="connsiteX248" fmla="*/ 1351803 w 3024845"/>
                <a:gd name="connsiteY248" fmla="*/ 375608 h 834218"/>
                <a:gd name="connsiteX249" fmla="*/ 1351803 w 3024845"/>
                <a:gd name="connsiteY249" fmla="*/ 386958 h 834218"/>
                <a:gd name="connsiteX250" fmla="*/ 1382204 w 3024845"/>
                <a:gd name="connsiteY250" fmla="*/ 386958 h 834218"/>
                <a:gd name="connsiteX251" fmla="*/ 1382204 w 3024845"/>
                <a:gd name="connsiteY251" fmla="*/ 350208 h 834218"/>
                <a:gd name="connsiteX252" fmla="*/ 1383470 w 3024845"/>
                <a:gd name="connsiteY252" fmla="*/ 350208 h 834218"/>
                <a:gd name="connsiteX253" fmla="*/ 1392337 w 3024845"/>
                <a:gd name="connsiteY253" fmla="*/ 350208 h 834218"/>
                <a:gd name="connsiteX254" fmla="*/ 1392337 w 3024845"/>
                <a:gd name="connsiteY254" fmla="*/ 371825 h 834218"/>
                <a:gd name="connsiteX255" fmla="*/ 1394364 w 3024845"/>
                <a:gd name="connsiteY255" fmla="*/ 339399 h 834218"/>
                <a:gd name="connsiteX256" fmla="*/ 1416657 w 3024845"/>
                <a:gd name="connsiteY256" fmla="*/ 339399 h 834218"/>
                <a:gd name="connsiteX257" fmla="*/ 1416657 w 3024845"/>
                <a:gd name="connsiteY257" fmla="*/ 337777 h 834218"/>
                <a:gd name="connsiteX258" fmla="*/ 1416657 w 3024845"/>
                <a:gd name="connsiteY258" fmla="*/ 326428 h 834218"/>
                <a:gd name="connsiteX259" fmla="*/ 1417417 w 3024845"/>
                <a:gd name="connsiteY259" fmla="*/ 326428 h 834218"/>
                <a:gd name="connsiteX260" fmla="*/ 1422737 w 3024845"/>
                <a:gd name="connsiteY260" fmla="*/ 326428 h 834218"/>
                <a:gd name="connsiteX261" fmla="*/ 1422737 w 3024845"/>
                <a:gd name="connsiteY261" fmla="*/ 324537 h 834218"/>
                <a:gd name="connsiteX262" fmla="*/ 1422737 w 3024845"/>
                <a:gd name="connsiteY262" fmla="*/ 311296 h 834218"/>
                <a:gd name="connsiteX263" fmla="*/ 1426791 w 3024845"/>
                <a:gd name="connsiteY263" fmla="*/ 317781 h 834218"/>
                <a:gd name="connsiteX264" fmla="*/ 1429071 w 3024845"/>
                <a:gd name="connsiteY264" fmla="*/ 317781 h 834218"/>
                <a:gd name="connsiteX265" fmla="*/ 1445031 w 3024845"/>
                <a:gd name="connsiteY265" fmla="*/ 317781 h 834218"/>
                <a:gd name="connsiteX266" fmla="*/ 1445031 w 3024845"/>
                <a:gd name="connsiteY266" fmla="*/ 316970 h 834218"/>
                <a:gd name="connsiteX267" fmla="*/ 1445031 w 3024845"/>
                <a:gd name="connsiteY267" fmla="*/ 311296 h 834218"/>
                <a:gd name="connsiteX268" fmla="*/ 1445791 w 3024845"/>
                <a:gd name="connsiteY268" fmla="*/ 311296 h 834218"/>
                <a:gd name="connsiteX269" fmla="*/ 1451111 w 3024845"/>
                <a:gd name="connsiteY269" fmla="*/ 311296 h 834218"/>
                <a:gd name="connsiteX270" fmla="*/ 1451111 w 3024845"/>
                <a:gd name="connsiteY270" fmla="*/ 312647 h 834218"/>
                <a:gd name="connsiteX271" fmla="*/ 1451111 w 3024845"/>
                <a:gd name="connsiteY271" fmla="*/ 322105 h 834218"/>
                <a:gd name="connsiteX272" fmla="*/ 1489618 w 3024845"/>
                <a:gd name="connsiteY272" fmla="*/ 322105 h 834218"/>
                <a:gd name="connsiteX273" fmla="*/ 1489618 w 3024845"/>
                <a:gd name="connsiteY273" fmla="*/ 460458 h 834218"/>
                <a:gd name="connsiteX274" fmla="*/ 1491138 w 3024845"/>
                <a:gd name="connsiteY274" fmla="*/ 460458 h 834218"/>
                <a:gd name="connsiteX275" fmla="*/ 1501778 w 3024845"/>
                <a:gd name="connsiteY275" fmla="*/ 460458 h 834218"/>
                <a:gd name="connsiteX276" fmla="*/ 1501778 w 3024845"/>
                <a:gd name="connsiteY276" fmla="*/ 447488 h 834218"/>
                <a:gd name="connsiteX277" fmla="*/ 1505832 w 3024845"/>
                <a:gd name="connsiteY277" fmla="*/ 447488 h 834218"/>
                <a:gd name="connsiteX278" fmla="*/ 1505832 w 3024845"/>
                <a:gd name="connsiteY278" fmla="*/ 460458 h 834218"/>
                <a:gd name="connsiteX279" fmla="*/ 1536232 w 3024845"/>
                <a:gd name="connsiteY279" fmla="*/ 460458 h 834218"/>
                <a:gd name="connsiteX280" fmla="*/ 1536232 w 3024845"/>
                <a:gd name="connsiteY280" fmla="*/ 430193 h 834218"/>
                <a:gd name="connsiteX281" fmla="*/ 1548392 w 3024845"/>
                <a:gd name="connsiteY281" fmla="*/ 430193 h 834218"/>
                <a:gd name="connsiteX282" fmla="*/ 1560552 w 3024845"/>
                <a:gd name="connsiteY282" fmla="*/ 428032 h 834218"/>
                <a:gd name="connsiteX283" fmla="*/ 1564606 w 3024845"/>
                <a:gd name="connsiteY283" fmla="*/ 430193 h 834218"/>
                <a:gd name="connsiteX284" fmla="*/ 1574739 w 3024845"/>
                <a:gd name="connsiteY284" fmla="*/ 430193 h 834218"/>
                <a:gd name="connsiteX285" fmla="*/ 1574739 w 3024845"/>
                <a:gd name="connsiteY285" fmla="*/ 460458 h 834218"/>
                <a:gd name="connsiteX286" fmla="*/ 1582846 w 3024845"/>
                <a:gd name="connsiteY286" fmla="*/ 460458 h 834218"/>
                <a:gd name="connsiteX287" fmla="*/ 1582846 w 3024845"/>
                <a:gd name="connsiteY287" fmla="*/ 477753 h 834218"/>
                <a:gd name="connsiteX288" fmla="*/ 1592182 w 3024845"/>
                <a:gd name="connsiteY288" fmla="*/ 478658 h 834218"/>
                <a:gd name="connsiteX289" fmla="*/ 1605140 w 3024845"/>
                <a:gd name="connsiteY289" fmla="*/ 478658 h 834218"/>
                <a:gd name="connsiteX290" fmla="*/ 1605140 w 3024845"/>
                <a:gd name="connsiteY290" fmla="*/ 462620 h 834218"/>
                <a:gd name="connsiteX291" fmla="*/ 1673096 w 3024845"/>
                <a:gd name="connsiteY291" fmla="*/ 462620 h 834218"/>
                <a:gd name="connsiteX292" fmla="*/ 1673096 w 3024845"/>
                <a:gd name="connsiteY292" fmla="*/ 377367 h 834218"/>
                <a:gd name="connsiteX293" fmla="*/ 1745104 w 3024845"/>
                <a:gd name="connsiteY293" fmla="*/ 377367 h 834218"/>
                <a:gd name="connsiteX294" fmla="*/ 1745104 w 3024845"/>
                <a:gd name="connsiteY294" fmla="*/ 456135 h 834218"/>
                <a:gd name="connsiteX295" fmla="*/ 1747008 w 3024845"/>
                <a:gd name="connsiteY295" fmla="*/ 456135 h 834218"/>
                <a:gd name="connsiteX296" fmla="*/ 1748250 w 3024845"/>
                <a:gd name="connsiteY296" fmla="*/ 478658 h 834218"/>
                <a:gd name="connsiteX297" fmla="*/ 1757926 w 3024845"/>
                <a:gd name="connsiteY297" fmla="*/ 478658 h 834218"/>
                <a:gd name="connsiteX298" fmla="*/ 1759168 w 3024845"/>
                <a:gd name="connsiteY298" fmla="*/ 456135 h 834218"/>
                <a:gd name="connsiteX299" fmla="*/ 1765248 w 3024845"/>
                <a:gd name="connsiteY299" fmla="*/ 456135 h 834218"/>
                <a:gd name="connsiteX300" fmla="*/ 1766490 w 3024845"/>
                <a:gd name="connsiteY300" fmla="*/ 478658 h 834218"/>
                <a:gd name="connsiteX301" fmla="*/ 1817112 w 3024845"/>
                <a:gd name="connsiteY301" fmla="*/ 478658 h 834218"/>
                <a:gd name="connsiteX302" fmla="*/ 1817112 w 3024845"/>
                <a:gd name="connsiteY302" fmla="*/ 315630 h 834218"/>
                <a:gd name="connsiteX303" fmla="*/ 2014439 w 3024845"/>
                <a:gd name="connsiteY303" fmla="*/ 315630 h 834218"/>
                <a:gd name="connsiteX304" fmla="*/ 2014439 w 3024845"/>
                <a:gd name="connsiteY304" fmla="*/ 478658 h 834218"/>
                <a:gd name="connsiteX305" fmla="*/ 2033136 w 3024845"/>
                <a:gd name="connsiteY305" fmla="*/ 478658 h 834218"/>
                <a:gd name="connsiteX306" fmla="*/ 2033136 w 3024845"/>
                <a:gd name="connsiteY306" fmla="*/ 395965 h 834218"/>
                <a:gd name="connsiteX307" fmla="*/ 2128256 w 3024845"/>
                <a:gd name="connsiteY307" fmla="*/ 395965 h 834218"/>
                <a:gd name="connsiteX308" fmla="*/ 2180720 w 3024845"/>
                <a:gd name="connsiteY308" fmla="*/ 330752 h 834218"/>
                <a:gd name="connsiteX309" fmla="*/ 2245574 w 3024845"/>
                <a:gd name="connsiteY309" fmla="*/ 330752 h 834218"/>
                <a:gd name="connsiteX310" fmla="*/ 2245574 w 3024845"/>
                <a:gd name="connsiteY310" fmla="*/ 406414 h 834218"/>
                <a:gd name="connsiteX311" fmla="*/ 2253681 w 3024845"/>
                <a:gd name="connsiteY311" fmla="*/ 406414 h 834218"/>
                <a:gd name="connsiteX312" fmla="*/ 2255708 w 3024845"/>
                <a:gd name="connsiteY312" fmla="*/ 399929 h 834218"/>
                <a:gd name="connsiteX313" fmla="*/ 2261788 w 3024845"/>
                <a:gd name="connsiteY313" fmla="*/ 399929 h 834218"/>
                <a:gd name="connsiteX314" fmla="*/ 2263815 w 3024845"/>
                <a:gd name="connsiteY314" fmla="*/ 408576 h 834218"/>
                <a:gd name="connsiteX315" fmla="*/ 2275975 w 3024845"/>
                <a:gd name="connsiteY315" fmla="*/ 408576 h 834218"/>
                <a:gd name="connsiteX316" fmla="*/ 2275975 w 3024845"/>
                <a:gd name="connsiteY316" fmla="*/ 402090 h 834218"/>
                <a:gd name="connsiteX317" fmla="*/ 2298268 w 3024845"/>
                <a:gd name="connsiteY317" fmla="*/ 402090 h 834218"/>
                <a:gd name="connsiteX318" fmla="*/ 2298268 w 3024845"/>
                <a:gd name="connsiteY318" fmla="*/ 408576 h 834218"/>
                <a:gd name="connsiteX319" fmla="*/ 2318535 w 3024845"/>
                <a:gd name="connsiteY319" fmla="*/ 408576 h 834218"/>
                <a:gd name="connsiteX320" fmla="*/ 2318535 w 3024845"/>
                <a:gd name="connsiteY320" fmla="*/ 453973 h 834218"/>
                <a:gd name="connsiteX321" fmla="*/ 2332722 w 3024845"/>
                <a:gd name="connsiteY321" fmla="*/ 453973 h 834218"/>
                <a:gd name="connsiteX322" fmla="*/ 2332722 w 3024845"/>
                <a:gd name="connsiteY322" fmla="*/ 441002 h 834218"/>
                <a:gd name="connsiteX323" fmla="*/ 2348936 w 3024845"/>
                <a:gd name="connsiteY323" fmla="*/ 441002 h 834218"/>
                <a:gd name="connsiteX324" fmla="*/ 2348936 w 3024845"/>
                <a:gd name="connsiteY324" fmla="*/ 261575 h 834218"/>
                <a:gd name="connsiteX325" fmla="*/ 2355016 w 3024845"/>
                <a:gd name="connsiteY325" fmla="*/ 255089 h 834218"/>
                <a:gd name="connsiteX326" fmla="*/ 2427977 w 3024845"/>
                <a:gd name="connsiteY326" fmla="*/ 255089 h 834218"/>
                <a:gd name="connsiteX327" fmla="*/ 2427977 w 3024845"/>
                <a:gd name="connsiteY327" fmla="*/ 263737 h 834218"/>
                <a:gd name="connsiteX328" fmla="*/ 2438110 w 3024845"/>
                <a:gd name="connsiteY328" fmla="*/ 263737 h 834218"/>
                <a:gd name="connsiteX329" fmla="*/ 2438110 w 3024845"/>
                <a:gd name="connsiteY329" fmla="*/ 378311 h 834218"/>
                <a:gd name="connsiteX330" fmla="*/ 2460404 w 3024845"/>
                <a:gd name="connsiteY330" fmla="*/ 378311 h 834218"/>
                <a:gd name="connsiteX331" fmla="*/ 2460404 w 3024845"/>
                <a:gd name="connsiteY331" fmla="*/ 311296 h 834218"/>
                <a:gd name="connsiteX332" fmla="*/ 2486751 w 3024845"/>
                <a:gd name="connsiteY332" fmla="*/ 311296 h 834218"/>
                <a:gd name="connsiteX333" fmla="*/ 2490804 w 3024845"/>
                <a:gd name="connsiteY333" fmla="*/ 306972 h 834218"/>
                <a:gd name="connsiteX334" fmla="*/ 2498911 w 3024845"/>
                <a:gd name="connsiteY334" fmla="*/ 306972 h 834218"/>
                <a:gd name="connsiteX335" fmla="*/ 2502964 w 3024845"/>
                <a:gd name="connsiteY335" fmla="*/ 311296 h 834218"/>
                <a:gd name="connsiteX336" fmla="*/ 2525258 w 3024845"/>
                <a:gd name="connsiteY336" fmla="*/ 311296 h 834218"/>
                <a:gd name="connsiteX337" fmla="*/ 2525258 w 3024845"/>
                <a:gd name="connsiteY337" fmla="*/ 194560 h 834218"/>
                <a:gd name="connsiteX338" fmla="*/ 2582005 w 3024845"/>
                <a:gd name="connsiteY338" fmla="*/ 183751 h 834218"/>
                <a:gd name="connsiteX339" fmla="*/ 2582005 w 3024845"/>
                <a:gd name="connsiteY339" fmla="*/ 184832 h 834218"/>
                <a:gd name="connsiteX340" fmla="*/ 2582005 w 3024845"/>
                <a:gd name="connsiteY340" fmla="*/ 192398 h 834218"/>
                <a:gd name="connsiteX341" fmla="*/ 2608352 w 3024845"/>
                <a:gd name="connsiteY341" fmla="*/ 192398 h 834218"/>
                <a:gd name="connsiteX342" fmla="*/ 2608352 w 3024845"/>
                <a:gd name="connsiteY342" fmla="*/ 447488 h 834218"/>
                <a:gd name="connsiteX343" fmla="*/ 2630646 w 3024845"/>
                <a:gd name="connsiteY343" fmla="*/ 447488 h 834218"/>
                <a:gd name="connsiteX344" fmla="*/ 2630646 w 3024845"/>
                <a:gd name="connsiteY344" fmla="*/ 443164 h 834218"/>
                <a:gd name="connsiteX345" fmla="*/ 2642806 w 3024845"/>
                <a:gd name="connsiteY345" fmla="*/ 443164 h 834218"/>
                <a:gd name="connsiteX346" fmla="*/ 2642806 w 3024845"/>
                <a:gd name="connsiteY346" fmla="*/ 447488 h 834218"/>
                <a:gd name="connsiteX347" fmla="*/ 2667126 w 3024845"/>
                <a:gd name="connsiteY347" fmla="*/ 447488 h 834218"/>
                <a:gd name="connsiteX348" fmla="*/ 2667126 w 3024845"/>
                <a:gd name="connsiteY348" fmla="*/ 434517 h 834218"/>
                <a:gd name="connsiteX349" fmla="*/ 2695500 w 3024845"/>
                <a:gd name="connsiteY349" fmla="*/ 434517 h 834218"/>
                <a:gd name="connsiteX350" fmla="*/ 2707660 w 3024845"/>
                <a:gd name="connsiteY350" fmla="*/ 430193 h 834218"/>
                <a:gd name="connsiteX351" fmla="*/ 2727927 w 3024845"/>
                <a:gd name="connsiteY351" fmla="*/ 434517 h 834218"/>
                <a:gd name="connsiteX352" fmla="*/ 2727927 w 3024845"/>
                <a:gd name="connsiteY352" fmla="*/ 417223 h 834218"/>
                <a:gd name="connsiteX353" fmla="*/ 2736034 w 3024845"/>
                <a:gd name="connsiteY353" fmla="*/ 417223 h 834218"/>
                <a:gd name="connsiteX354" fmla="*/ 2736034 w 3024845"/>
                <a:gd name="connsiteY354" fmla="*/ 404252 h 834218"/>
                <a:gd name="connsiteX355" fmla="*/ 2792781 w 3024845"/>
                <a:gd name="connsiteY355" fmla="*/ 404252 h 834218"/>
                <a:gd name="connsiteX356" fmla="*/ 2792781 w 3024845"/>
                <a:gd name="connsiteY356" fmla="*/ 373987 h 834218"/>
                <a:gd name="connsiteX357" fmla="*/ 2811021 w 3024845"/>
                <a:gd name="connsiteY357" fmla="*/ 373987 h 834218"/>
                <a:gd name="connsiteX358" fmla="*/ 2811021 w 3024845"/>
                <a:gd name="connsiteY358" fmla="*/ 367502 h 834218"/>
                <a:gd name="connsiteX359" fmla="*/ 2823181 w 3024845"/>
                <a:gd name="connsiteY359" fmla="*/ 367502 h 834218"/>
                <a:gd name="connsiteX360" fmla="*/ 2823181 w 3024845"/>
                <a:gd name="connsiteY360" fmla="*/ 373987 h 834218"/>
                <a:gd name="connsiteX361" fmla="*/ 2839395 w 3024845"/>
                <a:gd name="connsiteY361" fmla="*/ 373987 h 834218"/>
                <a:gd name="connsiteX362" fmla="*/ 2839395 w 3024845"/>
                <a:gd name="connsiteY362" fmla="*/ 423708 h 834218"/>
                <a:gd name="connsiteX363" fmla="*/ 2871822 w 3024845"/>
                <a:gd name="connsiteY363" fmla="*/ 423708 h 834218"/>
                <a:gd name="connsiteX364" fmla="*/ 2871822 w 3024845"/>
                <a:gd name="connsiteY364" fmla="*/ 397767 h 834218"/>
                <a:gd name="connsiteX365" fmla="*/ 2910329 w 3024845"/>
                <a:gd name="connsiteY365" fmla="*/ 397767 h 834218"/>
                <a:gd name="connsiteX366" fmla="*/ 2910329 w 3024845"/>
                <a:gd name="connsiteY366" fmla="*/ 367502 h 834218"/>
                <a:gd name="connsiteX367" fmla="*/ 2958970 w 3024845"/>
                <a:gd name="connsiteY367" fmla="*/ 367502 h 834218"/>
                <a:gd name="connsiteX368" fmla="*/ 2958970 w 3024845"/>
                <a:gd name="connsiteY368" fmla="*/ 478658 h 834218"/>
                <a:gd name="connsiteX369" fmla="*/ 2958970 w 3024845"/>
                <a:gd name="connsiteY369" fmla="*/ 492437 h 834218"/>
                <a:gd name="connsiteX370" fmla="*/ 3024845 w 3024845"/>
                <a:gd name="connsiteY370" fmla="*/ 492437 h 834218"/>
                <a:gd name="connsiteX371" fmla="*/ 3024845 w 3024845"/>
                <a:gd name="connsiteY371" fmla="*/ 834218 h 834218"/>
                <a:gd name="connsiteX372" fmla="*/ 2054 w 3024845"/>
                <a:gd name="connsiteY372" fmla="*/ 831885 h 834218"/>
                <a:gd name="connsiteX373" fmla="*/ 0 w 3024845"/>
                <a:gd name="connsiteY373" fmla="*/ 397767 h 834218"/>
                <a:gd name="connsiteX374" fmla="*/ 20267 w 3024845"/>
                <a:gd name="connsiteY374" fmla="*/ 397767 h 834218"/>
                <a:gd name="connsiteX375" fmla="*/ 20774 w 3024845"/>
                <a:gd name="connsiteY375" fmla="*/ 396686 h 834218"/>
                <a:gd name="connsiteX376" fmla="*/ 24320 w 3024845"/>
                <a:gd name="connsiteY376" fmla="*/ 389120 h 834218"/>
                <a:gd name="connsiteX377" fmla="*/ 26094 w 3024845"/>
                <a:gd name="connsiteY377" fmla="*/ 389390 h 834218"/>
                <a:gd name="connsiteX378" fmla="*/ 38507 w 3024845"/>
                <a:gd name="connsiteY378" fmla="*/ 391281 h 834218"/>
                <a:gd name="connsiteX379" fmla="*/ 39014 w 3024845"/>
                <a:gd name="connsiteY379" fmla="*/ 392633 h 834218"/>
                <a:gd name="connsiteX380" fmla="*/ 42560 w 3024845"/>
                <a:gd name="connsiteY380" fmla="*/ 402090 h 834218"/>
                <a:gd name="connsiteX381" fmla="*/ 68907 w 3024845"/>
                <a:gd name="connsiteY381" fmla="*/ 404252 h 834218"/>
                <a:gd name="connsiteX382" fmla="*/ 68907 w 3024845"/>
                <a:gd name="connsiteY382" fmla="*/ 281031 h 834218"/>
                <a:gd name="connsiteX383" fmla="*/ 70934 w 3024845"/>
                <a:gd name="connsiteY383" fmla="*/ 281031 h 834218"/>
                <a:gd name="connsiteX384" fmla="*/ 85121 w 3024845"/>
                <a:gd name="connsiteY384" fmla="*/ 281031 h 834218"/>
                <a:gd name="connsiteX385" fmla="*/ 85121 w 3024845"/>
                <a:gd name="connsiteY385" fmla="*/ 144839 h 834218"/>
                <a:gd name="connsiteX386" fmla="*/ 86894 w 3024845"/>
                <a:gd name="connsiteY386" fmla="*/ 144839 h 834218"/>
                <a:gd name="connsiteX387" fmla="*/ 99308 w 3024845"/>
                <a:gd name="connsiteY387" fmla="*/ 144839 h 834218"/>
                <a:gd name="connsiteX388" fmla="*/ 99308 w 3024845"/>
                <a:gd name="connsiteY388" fmla="*/ 30265 h 834218"/>
                <a:gd name="connsiteX389" fmla="*/ 103361 w 3024845"/>
                <a:gd name="connsiteY389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16856 w 3024845"/>
                <a:gd name="connsiteY3" fmla="*/ 0 h 834218"/>
                <a:gd name="connsiteX4" fmla="*/ 220909 w 3024845"/>
                <a:gd name="connsiteY4" fmla="*/ 144839 h 834218"/>
                <a:gd name="connsiteX5" fmla="*/ 223189 w 3024845"/>
                <a:gd name="connsiteY5" fmla="*/ 144839 h 834218"/>
                <a:gd name="connsiteX6" fmla="*/ 239150 w 3024845"/>
                <a:gd name="connsiteY6" fmla="*/ 144839 h 834218"/>
                <a:gd name="connsiteX7" fmla="*/ 239150 w 3024845"/>
                <a:gd name="connsiteY7" fmla="*/ 285354 h 834218"/>
                <a:gd name="connsiteX8" fmla="*/ 240670 w 3024845"/>
                <a:gd name="connsiteY8" fmla="*/ 285084 h 834218"/>
                <a:gd name="connsiteX9" fmla="*/ 251310 w 3024845"/>
                <a:gd name="connsiteY9" fmla="*/ 283193 h 834218"/>
                <a:gd name="connsiteX10" fmla="*/ 249283 w 3024845"/>
                <a:gd name="connsiteY10" fmla="*/ 371825 h 834218"/>
                <a:gd name="connsiteX11" fmla="*/ 250803 w 3024845"/>
                <a:gd name="connsiteY11" fmla="*/ 372096 h 834218"/>
                <a:gd name="connsiteX12" fmla="*/ 261443 w 3024845"/>
                <a:gd name="connsiteY12" fmla="*/ 373987 h 834218"/>
                <a:gd name="connsiteX13" fmla="*/ 261696 w 3024845"/>
                <a:gd name="connsiteY13" fmla="*/ 374798 h 834218"/>
                <a:gd name="connsiteX14" fmla="*/ 263470 w 3024845"/>
                <a:gd name="connsiteY14" fmla="*/ 380473 h 834218"/>
                <a:gd name="connsiteX15" fmla="*/ 264230 w 3024845"/>
                <a:gd name="connsiteY15" fmla="*/ 378041 h 834218"/>
                <a:gd name="connsiteX16" fmla="*/ 269550 w 3024845"/>
                <a:gd name="connsiteY16" fmla="*/ 361017 h 834218"/>
                <a:gd name="connsiteX17" fmla="*/ 271323 w 3024845"/>
                <a:gd name="connsiteY17" fmla="*/ 361017 h 834218"/>
                <a:gd name="connsiteX18" fmla="*/ 283737 w 3024845"/>
                <a:gd name="connsiteY18" fmla="*/ 361017 h 834218"/>
                <a:gd name="connsiteX19" fmla="*/ 283737 w 3024845"/>
                <a:gd name="connsiteY19" fmla="*/ 393443 h 834218"/>
                <a:gd name="connsiteX20" fmla="*/ 284750 w 3024845"/>
                <a:gd name="connsiteY20" fmla="*/ 393984 h 834218"/>
                <a:gd name="connsiteX21" fmla="*/ 291844 w 3024845"/>
                <a:gd name="connsiteY21" fmla="*/ 397767 h 834218"/>
                <a:gd name="connsiteX22" fmla="*/ 291844 w 3024845"/>
                <a:gd name="connsiteY22" fmla="*/ 399118 h 834218"/>
                <a:gd name="connsiteX23" fmla="*/ 291844 w 3024845"/>
                <a:gd name="connsiteY23" fmla="*/ 408576 h 834218"/>
                <a:gd name="connsiteX24" fmla="*/ 336431 w 3024845"/>
                <a:gd name="connsiteY24" fmla="*/ 408576 h 834218"/>
                <a:gd name="connsiteX25" fmla="*/ 336431 w 3024845"/>
                <a:gd name="connsiteY25" fmla="*/ 409657 h 834218"/>
                <a:gd name="connsiteX26" fmla="*/ 336431 w 3024845"/>
                <a:gd name="connsiteY26" fmla="*/ 417223 h 834218"/>
                <a:gd name="connsiteX27" fmla="*/ 338457 w 3024845"/>
                <a:gd name="connsiteY27" fmla="*/ 417223 h 834218"/>
                <a:gd name="connsiteX28" fmla="*/ 352644 w 3024845"/>
                <a:gd name="connsiteY28" fmla="*/ 417223 h 834218"/>
                <a:gd name="connsiteX29" fmla="*/ 352644 w 3024845"/>
                <a:gd name="connsiteY29" fmla="*/ 386958 h 834218"/>
                <a:gd name="connsiteX30" fmla="*/ 397231 w 3024845"/>
                <a:gd name="connsiteY30" fmla="*/ 386958 h 834218"/>
                <a:gd name="connsiteX31" fmla="*/ 397231 w 3024845"/>
                <a:gd name="connsiteY31" fmla="*/ 385607 h 834218"/>
                <a:gd name="connsiteX32" fmla="*/ 397231 w 3024845"/>
                <a:gd name="connsiteY32" fmla="*/ 376149 h 834218"/>
                <a:gd name="connsiteX33" fmla="*/ 398245 w 3024845"/>
                <a:gd name="connsiteY33" fmla="*/ 376149 h 834218"/>
                <a:gd name="connsiteX34" fmla="*/ 405338 w 3024845"/>
                <a:gd name="connsiteY34" fmla="*/ 376149 h 834218"/>
                <a:gd name="connsiteX35" fmla="*/ 405338 w 3024845"/>
                <a:gd name="connsiteY35" fmla="*/ 374258 h 834218"/>
                <a:gd name="connsiteX36" fmla="*/ 405338 w 3024845"/>
                <a:gd name="connsiteY36" fmla="*/ 361017 h 834218"/>
                <a:gd name="connsiteX37" fmla="*/ 406098 w 3024845"/>
                <a:gd name="connsiteY37" fmla="*/ 361017 h 834218"/>
                <a:gd name="connsiteX38" fmla="*/ 411418 w 3024845"/>
                <a:gd name="connsiteY38" fmla="*/ 361017 h 834218"/>
                <a:gd name="connsiteX39" fmla="*/ 411418 w 3024845"/>
                <a:gd name="connsiteY39" fmla="*/ 359936 h 834218"/>
                <a:gd name="connsiteX40" fmla="*/ 411418 w 3024845"/>
                <a:gd name="connsiteY40" fmla="*/ 352369 h 834218"/>
                <a:gd name="connsiteX41" fmla="*/ 413445 w 3024845"/>
                <a:gd name="connsiteY41" fmla="*/ 352369 h 834218"/>
                <a:gd name="connsiteX42" fmla="*/ 427632 w 3024845"/>
                <a:gd name="connsiteY42" fmla="*/ 352369 h 834218"/>
                <a:gd name="connsiteX43" fmla="*/ 427632 w 3024845"/>
                <a:gd name="connsiteY43" fmla="*/ 353450 h 834218"/>
                <a:gd name="connsiteX44" fmla="*/ 427632 w 3024845"/>
                <a:gd name="connsiteY44" fmla="*/ 361017 h 834218"/>
                <a:gd name="connsiteX45" fmla="*/ 449925 w 3024845"/>
                <a:gd name="connsiteY45" fmla="*/ 361017 h 834218"/>
                <a:gd name="connsiteX46" fmla="*/ 449925 w 3024845"/>
                <a:gd name="connsiteY46" fmla="*/ 359125 h 834218"/>
                <a:gd name="connsiteX47" fmla="*/ 449925 w 3024845"/>
                <a:gd name="connsiteY47" fmla="*/ 345884 h 834218"/>
                <a:gd name="connsiteX48" fmla="*/ 451699 w 3024845"/>
                <a:gd name="connsiteY48" fmla="*/ 345884 h 834218"/>
                <a:gd name="connsiteX49" fmla="*/ 464112 w 3024845"/>
                <a:gd name="connsiteY49" fmla="*/ 345884 h 834218"/>
                <a:gd name="connsiteX50" fmla="*/ 464112 w 3024845"/>
                <a:gd name="connsiteY50" fmla="*/ 369664 h 834218"/>
                <a:gd name="connsiteX51" fmla="*/ 465126 w 3024845"/>
                <a:gd name="connsiteY51" fmla="*/ 369664 h 834218"/>
                <a:gd name="connsiteX52" fmla="*/ 472219 w 3024845"/>
                <a:gd name="connsiteY52" fmla="*/ 369664 h 834218"/>
                <a:gd name="connsiteX53" fmla="*/ 472219 w 3024845"/>
                <a:gd name="connsiteY53" fmla="*/ 368583 h 834218"/>
                <a:gd name="connsiteX54" fmla="*/ 472219 w 3024845"/>
                <a:gd name="connsiteY54" fmla="*/ 361017 h 834218"/>
                <a:gd name="connsiteX55" fmla="*/ 473992 w 3024845"/>
                <a:gd name="connsiteY55" fmla="*/ 361017 h 834218"/>
                <a:gd name="connsiteX56" fmla="*/ 486406 w 3024845"/>
                <a:gd name="connsiteY56" fmla="*/ 361017 h 834218"/>
                <a:gd name="connsiteX57" fmla="*/ 486406 w 3024845"/>
                <a:gd name="connsiteY57" fmla="*/ 386958 h 834218"/>
                <a:gd name="connsiteX58" fmla="*/ 488433 w 3024845"/>
                <a:gd name="connsiteY58" fmla="*/ 386958 h 834218"/>
                <a:gd name="connsiteX59" fmla="*/ 502619 w 3024845"/>
                <a:gd name="connsiteY59" fmla="*/ 386958 h 834218"/>
                <a:gd name="connsiteX60" fmla="*/ 502619 w 3024845"/>
                <a:gd name="connsiteY60" fmla="*/ 388579 h 834218"/>
                <a:gd name="connsiteX61" fmla="*/ 502619 w 3024845"/>
                <a:gd name="connsiteY61" fmla="*/ 399929 h 834218"/>
                <a:gd name="connsiteX62" fmla="*/ 503379 w 3024845"/>
                <a:gd name="connsiteY62" fmla="*/ 399929 h 834218"/>
                <a:gd name="connsiteX63" fmla="*/ 508700 w 3024845"/>
                <a:gd name="connsiteY63" fmla="*/ 399929 h 834218"/>
                <a:gd name="connsiteX64" fmla="*/ 508700 w 3024845"/>
                <a:gd name="connsiteY64" fmla="*/ 399118 h 834218"/>
                <a:gd name="connsiteX65" fmla="*/ 508700 w 3024845"/>
                <a:gd name="connsiteY65" fmla="*/ 393443 h 834218"/>
                <a:gd name="connsiteX66" fmla="*/ 539100 w 3024845"/>
                <a:gd name="connsiteY66" fmla="*/ 393443 h 834218"/>
                <a:gd name="connsiteX67" fmla="*/ 539100 w 3024845"/>
                <a:gd name="connsiteY67" fmla="*/ 417223 h 834218"/>
                <a:gd name="connsiteX68" fmla="*/ 540113 w 3024845"/>
                <a:gd name="connsiteY68" fmla="*/ 417223 h 834218"/>
                <a:gd name="connsiteX69" fmla="*/ 547207 w 3024845"/>
                <a:gd name="connsiteY69" fmla="*/ 417223 h 834218"/>
                <a:gd name="connsiteX70" fmla="*/ 547207 w 3024845"/>
                <a:gd name="connsiteY70" fmla="*/ 418304 h 834218"/>
                <a:gd name="connsiteX71" fmla="*/ 547207 w 3024845"/>
                <a:gd name="connsiteY71" fmla="*/ 425870 h 834218"/>
                <a:gd name="connsiteX72" fmla="*/ 547967 w 3024845"/>
                <a:gd name="connsiteY72" fmla="*/ 425870 h 834218"/>
                <a:gd name="connsiteX73" fmla="*/ 553287 w 3024845"/>
                <a:gd name="connsiteY73" fmla="*/ 425870 h 834218"/>
                <a:gd name="connsiteX74" fmla="*/ 553287 w 3024845"/>
                <a:gd name="connsiteY74" fmla="*/ 423708 h 834218"/>
                <a:gd name="connsiteX75" fmla="*/ 553287 w 3024845"/>
                <a:gd name="connsiteY75" fmla="*/ 408576 h 834218"/>
                <a:gd name="connsiteX76" fmla="*/ 554300 w 3024845"/>
                <a:gd name="connsiteY76" fmla="*/ 408576 h 834218"/>
                <a:gd name="connsiteX77" fmla="*/ 561394 w 3024845"/>
                <a:gd name="connsiteY77" fmla="*/ 408576 h 834218"/>
                <a:gd name="connsiteX78" fmla="*/ 561394 w 3024845"/>
                <a:gd name="connsiteY78" fmla="*/ 409657 h 834218"/>
                <a:gd name="connsiteX79" fmla="*/ 561394 w 3024845"/>
                <a:gd name="connsiteY79" fmla="*/ 417223 h 834218"/>
                <a:gd name="connsiteX80" fmla="*/ 566714 w 3024845"/>
                <a:gd name="connsiteY80" fmla="*/ 415230 h 834218"/>
                <a:gd name="connsiteX81" fmla="*/ 567474 w 3024845"/>
                <a:gd name="connsiteY81" fmla="*/ 414250 h 834218"/>
                <a:gd name="connsiteX82" fmla="*/ 567474 w 3024845"/>
                <a:gd name="connsiteY82" fmla="*/ 408576 h 834218"/>
                <a:gd name="connsiteX83" fmla="*/ 605981 w 3024845"/>
                <a:gd name="connsiteY83" fmla="*/ 408576 h 834218"/>
                <a:gd name="connsiteX84" fmla="*/ 605981 w 3024845"/>
                <a:gd name="connsiteY84" fmla="*/ 432355 h 834218"/>
                <a:gd name="connsiteX85" fmla="*/ 608007 w 3024845"/>
                <a:gd name="connsiteY85" fmla="*/ 432355 h 834218"/>
                <a:gd name="connsiteX86" fmla="*/ 622194 w 3024845"/>
                <a:gd name="connsiteY86" fmla="*/ 432355 h 834218"/>
                <a:gd name="connsiteX87" fmla="*/ 622194 w 3024845"/>
                <a:gd name="connsiteY87" fmla="*/ 433436 h 834218"/>
                <a:gd name="connsiteX88" fmla="*/ 622194 w 3024845"/>
                <a:gd name="connsiteY88" fmla="*/ 441002 h 834218"/>
                <a:gd name="connsiteX89" fmla="*/ 623968 w 3024845"/>
                <a:gd name="connsiteY89" fmla="*/ 441002 h 834218"/>
                <a:gd name="connsiteX90" fmla="*/ 636381 w 3024845"/>
                <a:gd name="connsiteY90" fmla="*/ 441002 h 834218"/>
                <a:gd name="connsiteX91" fmla="*/ 636381 w 3024845"/>
                <a:gd name="connsiteY91" fmla="*/ 417223 h 834218"/>
                <a:gd name="connsiteX92" fmla="*/ 637394 w 3024845"/>
                <a:gd name="connsiteY92" fmla="*/ 417223 h 834218"/>
                <a:gd name="connsiteX93" fmla="*/ 644488 w 3024845"/>
                <a:gd name="connsiteY93" fmla="*/ 417223 h 834218"/>
                <a:gd name="connsiteX94" fmla="*/ 644488 w 3024845"/>
                <a:gd name="connsiteY94" fmla="*/ 384796 h 834218"/>
                <a:gd name="connsiteX95" fmla="*/ 645501 w 3024845"/>
                <a:gd name="connsiteY95" fmla="*/ 384796 h 834218"/>
                <a:gd name="connsiteX96" fmla="*/ 652595 w 3024845"/>
                <a:gd name="connsiteY96" fmla="*/ 384796 h 834218"/>
                <a:gd name="connsiteX97" fmla="*/ 652595 w 3024845"/>
                <a:gd name="connsiteY97" fmla="*/ 382905 h 834218"/>
                <a:gd name="connsiteX98" fmla="*/ 652595 w 3024845"/>
                <a:gd name="connsiteY98" fmla="*/ 369664 h 834218"/>
                <a:gd name="connsiteX99" fmla="*/ 651328 w 3024845"/>
                <a:gd name="connsiteY99" fmla="*/ 368042 h 834218"/>
                <a:gd name="connsiteX100" fmla="*/ 656648 w 3024845"/>
                <a:gd name="connsiteY100" fmla="*/ 356693 h 834218"/>
                <a:gd name="connsiteX101" fmla="*/ 664755 w 3024845"/>
                <a:gd name="connsiteY101" fmla="*/ 384796 h 834218"/>
                <a:gd name="connsiteX102" fmla="*/ 665515 w 3024845"/>
                <a:gd name="connsiteY102" fmla="*/ 384796 h 834218"/>
                <a:gd name="connsiteX103" fmla="*/ 670835 w 3024845"/>
                <a:gd name="connsiteY103" fmla="*/ 384796 h 834218"/>
                <a:gd name="connsiteX104" fmla="*/ 670835 w 3024845"/>
                <a:gd name="connsiteY104" fmla="*/ 278869 h 834218"/>
                <a:gd name="connsiteX105" fmla="*/ 672355 w 3024845"/>
                <a:gd name="connsiteY105" fmla="*/ 278869 h 834218"/>
                <a:gd name="connsiteX106" fmla="*/ 682995 w 3024845"/>
                <a:gd name="connsiteY106" fmla="*/ 278869 h 834218"/>
                <a:gd name="connsiteX107" fmla="*/ 682995 w 3024845"/>
                <a:gd name="connsiteY107" fmla="*/ 231310 h 834218"/>
                <a:gd name="connsiteX108" fmla="*/ 709342 w 3024845"/>
                <a:gd name="connsiteY108" fmla="*/ 231310 h 834218"/>
                <a:gd name="connsiteX109" fmla="*/ 709342 w 3024845"/>
                <a:gd name="connsiteY109" fmla="*/ 209692 h 834218"/>
                <a:gd name="connsiteX110" fmla="*/ 743796 w 3024845"/>
                <a:gd name="connsiteY110" fmla="*/ 209692 h 834218"/>
                <a:gd name="connsiteX111" fmla="*/ 743796 w 3024845"/>
                <a:gd name="connsiteY111" fmla="*/ 212124 h 834218"/>
                <a:gd name="connsiteX112" fmla="*/ 743796 w 3024845"/>
                <a:gd name="connsiteY112" fmla="*/ 229148 h 834218"/>
                <a:gd name="connsiteX113" fmla="*/ 746076 w 3024845"/>
                <a:gd name="connsiteY113" fmla="*/ 229148 h 834218"/>
                <a:gd name="connsiteX114" fmla="*/ 762036 w 3024845"/>
                <a:gd name="connsiteY114" fmla="*/ 229148 h 834218"/>
                <a:gd name="connsiteX115" fmla="*/ 762036 w 3024845"/>
                <a:gd name="connsiteY115" fmla="*/ 276707 h 834218"/>
                <a:gd name="connsiteX116" fmla="*/ 763049 w 3024845"/>
                <a:gd name="connsiteY116" fmla="*/ 276707 h 834218"/>
                <a:gd name="connsiteX117" fmla="*/ 770143 w 3024845"/>
                <a:gd name="connsiteY117" fmla="*/ 276707 h 834218"/>
                <a:gd name="connsiteX118" fmla="*/ 784330 w 3024845"/>
                <a:gd name="connsiteY118" fmla="*/ 281031 h 834218"/>
                <a:gd name="connsiteX119" fmla="*/ 784330 w 3024845"/>
                <a:gd name="connsiteY119" fmla="*/ 319943 h 834218"/>
                <a:gd name="connsiteX120" fmla="*/ 785343 w 3024845"/>
                <a:gd name="connsiteY120" fmla="*/ 319943 h 834218"/>
                <a:gd name="connsiteX121" fmla="*/ 792436 w 3024845"/>
                <a:gd name="connsiteY121" fmla="*/ 319943 h 834218"/>
                <a:gd name="connsiteX122" fmla="*/ 792436 w 3024845"/>
                <a:gd name="connsiteY122" fmla="*/ 321564 h 834218"/>
                <a:gd name="connsiteX123" fmla="*/ 792436 w 3024845"/>
                <a:gd name="connsiteY123" fmla="*/ 332913 h 834218"/>
                <a:gd name="connsiteX124" fmla="*/ 794463 w 3024845"/>
                <a:gd name="connsiteY124" fmla="*/ 332913 h 834218"/>
                <a:gd name="connsiteX125" fmla="*/ 808650 w 3024845"/>
                <a:gd name="connsiteY125" fmla="*/ 332913 h 834218"/>
                <a:gd name="connsiteX126" fmla="*/ 814730 w 3024845"/>
                <a:gd name="connsiteY126" fmla="*/ 339399 h 834218"/>
                <a:gd name="connsiteX127" fmla="*/ 814730 w 3024845"/>
                <a:gd name="connsiteY127" fmla="*/ 361017 h 834218"/>
                <a:gd name="connsiteX128" fmla="*/ 817010 w 3024845"/>
                <a:gd name="connsiteY128" fmla="*/ 361017 h 834218"/>
                <a:gd name="connsiteX129" fmla="*/ 832970 w 3024845"/>
                <a:gd name="connsiteY129" fmla="*/ 361017 h 834218"/>
                <a:gd name="connsiteX130" fmla="*/ 832970 w 3024845"/>
                <a:gd name="connsiteY130" fmla="*/ 362097 h 834218"/>
                <a:gd name="connsiteX131" fmla="*/ 832970 w 3024845"/>
                <a:gd name="connsiteY131" fmla="*/ 369664 h 834218"/>
                <a:gd name="connsiteX132" fmla="*/ 834237 w 3024845"/>
                <a:gd name="connsiteY132" fmla="*/ 369664 h 834218"/>
                <a:gd name="connsiteX133" fmla="*/ 843104 w 3024845"/>
                <a:gd name="connsiteY133" fmla="*/ 369664 h 834218"/>
                <a:gd name="connsiteX134" fmla="*/ 843104 w 3024845"/>
                <a:gd name="connsiteY134" fmla="*/ 371825 h 834218"/>
                <a:gd name="connsiteX135" fmla="*/ 843104 w 3024845"/>
                <a:gd name="connsiteY135" fmla="*/ 386958 h 834218"/>
                <a:gd name="connsiteX136" fmla="*/ 847157 w 3024845"/>
                <a:gd name="connsiteY136" fmla="*/ 385066 h 834218"/>
                <a:gd name="connsiteX137" fmla="*/ 847157 w 3024845"/>
                <a:gd name="connsiteY137" fmla="*/ 371825 h 834218"/>
                <a:gd name="connsiteX138" fmla="*/ 848170 w 3024845"/>
                <a:gd name="connsiteY138" fmla="*/ 371825 h 834218"/>
                <a:gd name="connsiteX139" fmla="*/ 855264 w 3024845"/>
                <a:gd name="connsiteY139" fmla="*/ 371825 h 834218"/>
                <a:gd name="connsiteX140" fmla="*/ 855264 w 3024845"/>
                <a:gd name="connsiteY140" fmla="*/ 373447 h 834218"/>
                <a:gd name="connsiteX141" fmla="*/ 855264 w 3024845"/>
                <a:gd name="connsiteY141" fmla="*/ 384796 h 834218"/>
                <a:gd name="connsiteX142" fmla="*/ 856024 w 3024845"/>
                <a:gd name="connsiteY142" fmla="*/ 384796 h 834218"/>
                <a:gd name="connsiteX143" fmla="*/ 861344 w 3024845"/>
                <a:gd name="connsiteY143" fmla="*/ 384796 h 834218"/>
                <a:gd name="connsiteX144" fmla="*/ 909984 w 3024845"/>
                <a:gd name="connsiteY144" fmla="*/ 380473 h 834218"/>
                <a:gd name="connsiteX145" fmla="*/ 909984 w 3024845"/>
                <a:gd name="connsiteY145" fmla="*/ 381824 h 834218"/>
                <a:gd name="connsiteX146" fmla="*/ 909984 w 3024845"/>
                <a:gd name="connsiteY146" fmla="*/ 391281 h 834218"/>
                <a:gd name="connsiteX147" fmla="*/ 910744 w 3024845"/>
                <a:gd name="connsiteY147" fmla="*/ 391281 h 834218"/>
                <a:gd name="connsiteX148" fmla="*/ 916065 w 3024845"/>
                <a:gd name="connsiteY148" fmla="*/ 391281 h 834218"/>
                <a:gd name="connsiteX149" fmla="*/ 916065 w 3024845"/>
                <a:gd name="connsiteY149" fmla="*/ 393443 h 834218"/>
                <a:gd name="connsiteX150" fmla="*/ 916065 w 3024845"/>
                <a:gd name="connsiteY150" fmla="*/ 408576 h 834218"/>
                <a:gd name="connsiteX151" fmla="*/ 918091 w 3024845"/>
                <a:gd name="connsiteY151" fmla="*/ 407225 h 834218"/>
                <a:gd name="connsiteX152" fmla="*/ 932278 w 3024845"/>
                <a:gd name="connsiteY152" fmla="*/ 397767 h 834218"/>
                <a:gd name="connsiteX153" fmla="*/ 938358 w 3024845"/>
                <a:gd name="connsiteY153" fmla="*/ 356693 h 834218"/>
                <a:gd name="connsiteX154" fmla="*/ 939118 w 3024845"/>
                <a:gd name="connsiteY154" fmla="*/ 356423 h 834218"/>
                <a:gd name="connsiteX155" fmla="*/ 944438 w 3024845"/>
                <a:gd name="connsiteY155" fmla="*/ 354531 h 834218"/>
                <a:gd name="connsiteX156" fmla="*/ 946465 w 3024845"/>
                <a:gd name="connsiteY156" fmla="*/ 285354 h 834218"/>
                <a:gd name="connsiteX157" fmla="*/ 948492 w 3024845"/>
                <a:gd name="connsiteY157" fmla="*/ 354531 h 834218"/>
                <a:gd name="connsiteX158" fmla="*/ 949252 w 3024845"/>
                <a:gd name="connsiteY158" fmla="*/ 354801 h 834218"/>
                <a:gd name="connsiteX159" fmla="*/ 954572 w 3024845"/>
                <a:gd name="connsiteY159" fmla="*/ 356693 h 834218"/>
                <a:gd name="connsiteX160" fmla="*/ 954572 w 3024845"/>
                <a:gd name="connsiteY160" fmla="*/ 270222 h 834218"/>
                <a:gd name="connsiteX161" fmla="*/ 958625 w 3024845"/>
                <a:gd name="connsiteY161" fmla="*/ 237795 h 834218"/>
                <a:gd name="connsiteX162" fmla="*/ 997132 w 3024845"/>
                <a:gd name="connsiteY162" fmla="*/ 237795 h 834218"/>
                <a:gd name="connsiteX163" fmla="*/ 997132 w 3024845"/>
                <a:gd name="connsiteY163" fmla="*/ 270222 h 834218"/>
                <a:gd name="connsiteX164" fmla="*/ 997892 w 3024845"/>
                <a:gd name="connsiteY164" fmla="*/ 270222 h 834218"/>
                <a:gd name="connsiteX165" fmla="*/ 1003212 w 3024845"/>
                <a:gd name="connsiteY165" fmla="*/ 270222 h 834218"/>
                <a:gd name="connsiteX166" fmla="*/ 1003212 w 3024845"/>
                <a:gd name="connsiteY166" fmla="*/ 188074 h 834218"/>
                <a:gd name="connsiteX167" fmla="*/ 1004986 w 3024845"/>
                <a:gd name="connsiteY167" fmla="*/ 188074 h 834218"/>
                <a:gd name="connsiteX168" fmla="*/ 1017399 w 3024845"/>
                <a:gd name="connsiteY168" fmla="*/ 188074 h 834218"/>
                <a:gd name="connsiteX169" fmla="*/ 1017399 w 3024845"/>
                <a:gd name="connsiteY169" fmla="*/ 186183 h 834218"/>
                <a:gd name="connsiteX170" fmla="*/ 1017399 w 3024845"/>
                <a:gd name="connsiteY170" fmla="*/ 172942 h 834218"/>
                <a:gd name="connsiteX171" fmla="*/ 1039693 w 3024845"/>
                <a:gd name="connsiteY171" fmla="*/ 172942 h 834218"/>
                <a:gd name="connsiteX172" fmla="*/ 1039693 w 3024845"/>
                <a:gd name="connsiteY172" fmla="*/ 171861 h 834218"/>
                <a:gd name="connsiteX173" fmla="*/ 1039693 w 3024845"/>
                <a:gd name="connsiteY173" fmla="*/ 164295 h 834218"/>
                <a:gd name="connsiteX174" fmla="*/ 1041466 w 3024845"/>
                <a:gd name="connsiteY174" fmla="*/ 164295 h 834218"/>
                <a:gd name="connsiteX175" fmla="*/ 1053880 w 3024845"/>
                <a:gd name="connsiteY175" fmla="*/ 164295 h 834218"/>
                <a:gd name="connsiteX176" fmla="*/ 1053880 w 3024845"/>
                <a:gd name="connsiteY176" fmla="*/ 165376 h 834218"/>
                <a:gd name="connsiteX177" fmla="*/ 1053880 w 3024845"/>
                <a:gd name="connsiteY177" fmla="*/ 172942 h 834218"/>
                <a:gd name="connsiteX178" fmla="*/ 1054640 w 3024845"/>
                <a:gd name="connsiteY178" fmla="*/ 172942 h 834218"/>
                <a:gd name="connsiteX179" fmla="*/ 1059960 w 3024845"/>
                <a:gd name="connsiteY179" fmla="*/ 172942 h 834218"/>
                <a:gd name="connsiteX180" fmla="*/ 1070093 w 3024845"/>
                <a:gd name="connsiteY180" fmla="*/ 168618 h 834218"/>
                <a:gd name="connsiteX181" fmla="*/ 1074146 w 3024845"/>
                <a:gd name="connsiteY181" fmla="*/ 171861 h 834218"/>
                <a:gd name="connsiteX182" fmla="*/ 1074146 w 3024845"/>
                <a:gd name="connsiteY182" fmla="*/ 164295 h 834218"/>
                <a:gd name="connsiteX183" fmla="*/ 1076426 w 3024845"/>
                <a:gd name="connsiteY183" fmla="*/ 164295 h 834218"/>
                <a:gd name="connsiteX184" fmla="*/ 1092387 w 3024845"/>
                <a:gd name="connsiteY184" fmla="*/ 164295 h 834218"/>
                <a:gd name="connsiteX185" fmla="*/ 1092387 w 3024845"/>
                <a:gd name="connsiteY185" fmla="*/ 165376 h 834218"/>
                <a:gd name="connsiteX186" fmla="*/ 1092387 w 3024845"/>
                <a:gd name="connsiteY186" fmla="*/ 172942 h 834218"/>
                <a:gd name="connsiteX187" fmla="*/ 1122787 w 3024845"/>
                <a:gd name="connsiteY187" fmla="*/ 172942 h 834218"/>
                <a:gd name="connsiteX188" fmla="*/ 1122787 w 3024845"/>
                <a:gd name="connsiteY188" fmla="*/ 174563 h 834218"/>
                <a:gd name="connsiteX189" fmla="*/ 1122787 w 3024845"/>
                <a:gd name="connsiteY189" fmla="*/ 185913 h 834218"/>
                <a:gd name="connsiteX190" fmla="*/ 1149134 w 3024845"/>
                <a:gd name="connsiteY190" fmla="*/ 185913 h 834218"/>
                <a:gd name="connsiteX191" fmla="*/ 1149134 w 3024845"/>
                <a:gd name="connsiteY191" fmla="*/ 216177 h 834218"/>
                <a:gd name="connsiteX192" fmla="*/ 1149894 w 3024845"/>
                <a:gd name="connsiteY192" fmla="*/ 216177 h 834218"/>
                <a:gd name="connsiteX193" fmla="*/ 1155214 w 3024845"/>
                <a:gd name="connsiteY193" fmla="*/ 216177 h 834218"/>
                <a:gd name="connsiteX194" fmla="*/ 1155214 w 3024845"/>
                <a:gd name="connsiteY194" fmla="*/ 217258 h 834218"/>
                <a:gd name="connsiteX195" fmla="*/ 1155214 w 3024845"/>
                <a:gd name="connsiteY195" fmla="*/ 224825 h 834218"/>
                <a:gd name="connsiteX196" fmla="*/ 1159268 w 3024845"/>
                <a:gd name="connsiteY196" fmla="*/ 255089 h 834218"/>
                <a:gd name="connsiteX197" fmla="*/ 1160028 w 3024845"/>
                <a:gd name="connsiteY197" fmla="*/ 255089 h 834218"/>
                <a:gd name="connsiteX198" fmla="*/ 1165348 w 3024845"/>
                <a:gd name="connsiteY198" fmla="*/ 255089 h 834218"/>
                <a:gd name="connsiteX199" fmla="*/ 1165348 w 3024845"/>
                <a:gd name="connsiteY199" fmla="*/ 255900 h 834218"/>
                <a:gd name="connsiteX200" fmla="*/ 1165348 w 3024845"/>
                <a:gd name="connsiteY200" fmla="*/ 261575 h 834218"/>
                <a:gd name="connsiteX201" fmla="*/ 1166361 w 3024845"/>
                <a:gd name="connsiteY201" fmla="*/ 261575 h 834218"/>
                <a:gd name="connsiteX202" fmla="*/ 1173454 w 3024845"/>
                <a:gd name="connsiteY202" fmla="*/ 261575 h 834218"/>
                <a:gd name="connsiteX203" fmla="*/ 1173454 w 3024845"/>
                <a:gd name="connsiteY203" fmla="*/ 291840 h 834218"/>
                <a:gd name="connsiteX204" fmla="*/ 1175481 w 3024845"/>
                <a:gd name="connsiteY204" fmla="*/ 291840 h 834218"/>
                <a:gd name="connsiteX205" fmla="*/ 1189668 w 3024845"/>
                <a:gd name="connsiteY205" fmla="*/ 291840 h 834218"/>
                <a:gd name="connsiteX206" fmla="*/ 1189668 w 3024845"/>
                <a:gd name="connsiteY206" fmla="*/ 315619 h 834218"/>
                <a:gd name="connsiteX207" fmla="*/ 1191695 w 3024845"/>
                <a:gd name="connsiteY207" fmla="*/ 317240 h 834218"/>
                <a:gd name="connsiteX208" fmla="*/ 1191695 w 3024845"/>
                <a:gd name="connsiteY208" fmla="*/ 328590 h 834218"/>
                <a:gd name="connsiteX209" fmla="*/ 1192455 w 3024845"/>
                <a:gd name="connsiteY209" fmla="*/ 328590 h 834218"/>
                <a:gd name="connsiteX210" fmla="*/ 1197775 w 3024845"/>
                <a:gd name="connsiteY210" fmla="*/ 328590 h 834218"/>
                <a:gd name="connsiteX211" fmla="*/ 1197775 w 3024845"/>
                <a:gd name="connsiteY211" fmla="*/ 352369 h 834218"/>
                <a:gd name="connsiteX212" fmla="*/ 1199041 w 3024845"/>
                <a:gd name="connsiteY212" fmla="*/ 352369 h 834218"/>
                <a:gd name="connsiteX213" fmla="*/ 1207908 w 3024845"/>
                <a:gd name="connsiteY213" fmla="*/ 352369 h 834218"/>
                <a:gd name="connsiteX214" fmla="*/ 1209935 w 3024845"/>
                <a:gd name="connsiteY214" fmla="*/ 356423 h 834218"/>
                <a:gd name="connsiteX215" fmla="*/ 1209935 w 3024845"/>
                <a:gd name="connsiteY215" fmla="*/ 369664 h 834218"/>
                <a:gd name="connsiteX216" fmla="*/ 1211455 w 3024845"/>
                <a:gd name="connsiteY216" fmla="*/ 367772 h 834218"/>
                <a:gd name="connsiteX217" fmla="*/ 1222095 w 3024845"/>
                <a:gd name="connsiteY217" fmla="*/ 354531 h 834218"/>
                <a:gd name="connsiteX218" fmla="*/ 1250469 w 3024845"/>
                <a:gd name="connsiteY218" fmla="*/ 354531 h 834218"/>
                <a:gd name="connsiteX219" fmla="*/ 1250469 w 3024845"/>
                <a:gd name="connsiteY219" fmla="*/ 441002 h 834218"/>
                <a:gd name="connsiteX220" fmla="*/ 1251229 w 3024845"/>
                <a:gd name="connsiteY220" fmla="*/ 441002 h 834218"/>
                <a:gd name="connsiteX221" fmla="*/ 1256549 w 3024845"/>
                <a:gd name="connsiteY221" fmla="*/ 441002 h 834218"/>
                <a:gd name="connsiteX222" fmla="*/ 1257309 w 3024845"/>
                <a:gd name="connsiteY222" fmla="*/ 439651 h 834218"/>
                <a:gd name="connsiteX223" fmla="*/ 1262629 w 3024845"/>
                <a:gd name="connsiteY223" fmla="*/ 430193 h 834218"/>
                <a:gd name="connsiteX224" fmla="*/ 1262629 w 3024845"/>
                <a:gd name="connsiteY224" fmla="*/ 432085 h 834218"/>
                <a:gd name="connsiteX225" fmla="*/ 1262629 w 3024845"/>
                <a:gd name="connsiteY225" fmla="*/ 445326 h 834218"/>
                <a:gd name="connsiteX226" fmla="*/ 1266682 w 3024845"/>
                <a:gd name="connsiteY226" fmla="*/ 399929 h 834218"/>
                <a:gd name="connsiteX227" fmla="*/ 1267442 w 3024845"/>
                <a:gd name="connsiteY227" fmla="*/ 399929 h 834218"/>
                <a:gd name="connsiteX228" fmla="*/ 1272762 w 3024845"/>
                <a:gd name="connsiteY228" fmla="*/ 399929 h 834218"/>
                <a:gd name="connsiteX229" fmla="*/ 1272762 w 3024845"/>
                <a:gd name="connsiteY229" fmla="*/ 335075 h 834218"/>
                <a:gd name="connsiteX230" fmla="*/ 1273776 w 3024845"/>
                <a:gd name="connsiteY230" fmla="*/ 335075 h 834218"/>
                <a:gd name="connsiteX231" fmla="*/ 1280869 w 3024845"/>
                <a:gd name="connsiteY231" fmla="*/ 335075 h 834218"/>
                <a:gd name="connsiteX232" fmla="*/ 1293029 w 3024845"/>
                <a:gd name="connsiteY232" fmla="*/ 291840 h 834218"/>
                <a:gd name="connsiteX233" fmla="*/ 1294296 w 3024845"/>
                <a:gd name="connsiteY233" fmla="*/ 291840 h 834218"/>
                <a:gd name="connsiteX234" fmla="*/ 1303163 w 3024845"/>
                <a:gd name="connsiteY234" fmla="*/ 291840 h 834218"/>
                <a:gd name="connsiteX235" fmla="*/ 1313296 w 3024845"/>
                <a:gd name="connsiteY235" fmla="*/ 335075 h 834218"/>
                <a:gd name="connsiteX236" fmla="*/ 1314309 w 3024845"/>
                <a:gd name="connsiteY236" fmla="*/ 335075 h 834218"/>
                <a:gd name="connsiteX237" fmla="*/ 1321403 w 3024845"/>
                <a:gd name="connsiteY237" fmla="*/ 335075 h 834218"/>
                <a:gd name="connsiteX238" fmla="*/ 1321403 w 3024845"/>
                <a:gd name="connsiteY238" fmla="*/ 373987 h 834218"/>
                <a:gd name="connsiteX239" fmla="*/ 1323176 w 3024845"/>
                <a:gd name="connsiteY239" fmla="*/ 373987 h 834218"/>
                <a:gd name="connsiteX240" fmla="*/ 1335590 w 3024845"/>
                <a:gd name="connsiteY240" fmla="*/ 373987 h 834218"/>
                <a:gd name="connsiteX241" fmla="*/ 1335590 w 3024845"/>
                <a:gd name="connsiteY241" fmla="*/ 376149 h 834218"/>
                <a:gd name="connsiteX242" fmla="*/ 1335590 w 3024845"/>
                <a:gd name="connsiteY242" fmla="*/ 391281 h 834218"/>
                <a:gd name="connsiteX243" fmla="*/ 1339643 w 3024845"/>
                <a:gd name="connsiteY243" fmla="*/ 389120 h 834218"/>
                <a:gd name="connsiteX244" fmla="*/ 1339643 w 3024845"/>
                <a:gd name="connsiteY244" fmla="*/ 373987 h 834218"/>
                <a:gd name="connsiteX245" fmla="*/ 1341163 w 3024845"/>
                <a:gd name="connsiteY245" fmla="*/ 373987 h 834218"/>
                <a:gd name="connsiteX246" fmla="*/ 1351803 w 3024845"/>
                <a:gd name="connsiteY246" fmla="*/ 373987 h 834218"/>
                <a:gd name="connsiteX247" fmla="*/ 1351803 w 3024845"/>
                <a:gd name="connsiteY247" fmla="*/ 375608 h 834218"/>
                <a:gd name="connsiteX248" fmla="*/ 1351803 w 3024845"/>
                <a:gd name="connsiteY248" fmla="*/ 386958 h 834218"/>
                <a:gd name="connsiteX249" fmla="*/ 1382204 w 3024845"/>
                <a:gd name="connsiteY249" fmla="*/ 386958 h 834218"/>
                <a:gd name="connsiteX250" fmla="*/ 1382204 w 3024845"/>
                <a:gd name="connsiteY250" fmla="*/ 350208 h 834218"/>
                <a:gd name="connsiteX251" fmla="*/ 1383470 w 3024845"/>
                <a:gd name="connsiteY251" fmla="*/ 350208 h 834218"/>
                <a:gd name="connsiteX252" fmla="*/ 1392337 w 3024845"/>
                <a:gd name="connsiteY252" fmla="*/ 350208 h 834218"/>
                <a:gd name="connsiteX253" fmla="*/ 1392337 w 3024845"/>
                <a:gd name="connsiteY253" fmla="*/ 371825 h 834218"/>
                <a:gd name="connsiteX254" fmla="*/ 1394364 w 3024845"/>
                <a:gd name="connsiteY254" fmla="*/ 339399 h 834218"/>
                <a:gd name="connsiteX255" fmla="*/ 1416657 w 3024845"/>
                <a:gd name="connsiteY255" fmla="*/ 339399 h 834218"/>
                <a:gd name="connsiteX256" fmla="*/ 1416657 w 3024845"/>
                <a:gd name="connsiteY256" fmla="*/ 337777 h 834218"/>
                <a:gd name="connsiteX257" fmla="*/ 1416657 w 3024845"/>
                <a:gd name="connsiteY257" fmla="*/ 326428 h 834218"/>
                <a:gd name="connsiteX258" fmla="*/ 1417417 w 3024845"/>
                <a:gd name="connsiteY258" fmla="*/ 326428 h 834218"/>
                <a:gd name="connsiteX259" fmla="*/ 1422737 w 3024845"/>
                <a:gd name="connsiteY259" fmla="*/ 326428 h 834218"/>
                <a:gd name="connsiteX260" fmla="*/ 1422737 w 3024845"/>
                <a:gd name="connsiteY260" fmla="*/ 324537 h 834218"/>
                <a:gd name="connsiteX261" fmla="*/ 1422737 w 3024845"/>
                <a:gd name="connsiteY261" fmla="*/ 311296 h 834218"/>
                <a:gd name="connsiteX262" fmla="*/ 1426791 w 3024845"/>
                <a:gd name="connsiteY262" fmla="*/ 317781 h 834218"/>
                <a:gd name="connsiteX263" fmla="*/ 1429071 w 3024845"/>
                <a:gd name="connsiteY263" fmla="*/ 317781 h 834218"/>
                <a:gd name="connsiteX264" fmla="*/ 1445031 w 3024845"/>
                <a:gd name="connsiteY264" fmla="*/ 317781 h 834218"/>
                <a:gd name="connsiteX265" fmla="*/ 1445031 w 3024845"/>
                <a:gd name="connsiteY265" fmla="*/ 316970 h 834218"/>
                <a:gd name="connsiteX266" fmla="*/ 1445031 w 3024845"/>
                <a:gd name="connsiteY266" fmla="*/ 311296 h 834218"/>
                <a:gd name="connsiteX267" fmla="*/ 1445791 w 3024845"/>
                <a:gd name="connsiteY267" fmla="*/ 311296 h 834218"/>
                <a:gd name="connsiteX268" fmla="*/ 1451111 w 3024845"/>
                <a:gd name="connsiteY268" fmla="*/ 311296 h 834218"/>
                <a:gd name="connsiteX269" fmla="*/ 1451111 w 3024845"/>
                <a:gd name="connsiteY269" fmla="*/ 312647 h 834218"/>
                <a:gd name="connsiteX270" fmla="*/ 1451111 w 3024845"/>
                <a:gd name="connsiteY270" fmla="*/ 322105 h 834218"/>
                <a:gd name="connsiteX271" fmla="*/ 1489618 w 3024845"/>
                <a:gd name="connsiteY271" fmla="*/ 322105 h 834218"/>
                <a:gd name="connsiteX272" fmla="*/ 1489618 w 3024845"/>
                <a:gd name="connsiteY272" fmla="*/ 460458 h 834218"/>
                <a:gd name="connsiteX273" fmla="*/ 1491138 w 3024845"/>
                <a:gd name="connsiteY273" fmla="*/ 460458 h 834218"/>
                <a:gd name="connsiteX274" fmla="*/ 1501778 w 3024845"/>
                <a:gd name="connsiteY274" fmla="*/ 460458 h 834218"/>
                <a:gd name="connsiteX275" fmla="*/ 1501778 w 3024845"/>
                <a:gd name="connsiteY275" fmla="*/ 447488 h 834218"/>
                <a:gd name="connsiteX276" fmla="*/ 1505832 w 3024845"/>
                <a:gd name="connsiteY276" fmla="*/ 447488 h 834218"/>
                <a:gd name="connsiteX277" fmla="*/ 1505832 w 3024845"/>
                <a:gd name="connsiteY277" fmla="*/ 460458 h 834218"/>
                <a:gd name="connsiteX278" fmla="*/ 1536232 w 3024845"/>
                <a:gd name="connsiteY278" fmla="*/ 460458 h 834218"/>
                <a:gd name="connsiteX279" fmla="*/ 1536232 w 3024845"/>
                <a:gd name="connsiteY279" fmla="*/ 430193 h 834218"/>
                <a:gd name="connsiteX280" fmla="*/ 1548392 w 3024845"/>
                <a:gd name="connsiteY280" fmla="*/ 430193 h 834218"/>
                <a:gd name="connsiteX281" fmla="*/ 1560552 w 3024845"/>
                <a:gd name="connsiteY281" fmla="*/ 428032 h 834218"/>
                <a:gd name="connsiteX282" fmla="*/ 1564606 w 3024845"/>
                <a:gd name="connsiteY282" fmla="*/ 430193 h 834218"/>
                <a:gd name="connsiteX283" fmla="*/ 1574739 w 3024845"/>
                <a:gd name="connsiteY283" fmla="*/ 430193 h 834218"/>
                <a:gd name="connsiteX284" fmla="*/ 1574739 w 3024845"/>
                <a:gd name="connsiteY284" fmla="*/ 460458 h 834218"/>
                <a:gd name="connsiteX285" fmla="*/ 1582846 w 3024845"/>
                <a:gd name="connsiteY285" fmla="*/ 460458 h 834218"/>
                <a:gd name="connsiteX286" fmla="*/ 1582846 w 3024845"/>
                <a:gd name="connsiteY286" fmla="*/ 477753 h 834218"/>
                <a:gd name="connsiteX287" fmla="*/ 1592182 w 3024845"/>
                <a:gd name="connsiteY287" fmla="*/ 478658 h 834218"/>
                <a:gd name="connsiteX288" fmla="*/ 1605140 w 3024845"/>
                <a:gd name="connsiteY288" fmla="*/ 478658 h 834218"/>
                <a:gd name="connsiteX289" fmla="*/ 1605140 w 3024845"/>
                <a:gd name="connsiteY289" fmla="*/ 462620 h 834218"/>
                <a:gd name="connsiteX290" fmla="*/ 1673096 w 3024845"/>
                <a:gd name="connsiteY290" fmla="*/ 462620 h 834218"/>
                <a:gd name="connsiteX291" fmla="*/ 1673096 w 3024845"/>
                <a:gd name="connsiteY291" fmla="*/ 377367 h 834218"/>
                <a:gd name="connsiteX292" fmla="*/ 1745104 w 3024845"/>
                <a:gd name="connsiteY292" fmla="*/ 377367 h 834218"/>
                <a:gd name="connsiteX293" fmla="*/ 1745104 w 3024845"/>
                <a:gd name="connsiteY293" fmla="*/ 456135 h 834218"/>
                <a:gd name="connsiteX294" fmla="*/ 1747008 w 3024845"/>
                <a:gd name="connsiteY294" fmla="*/ 456135 h 834218"/>
                <a:gd name="connsiteX295" fmla="*/ 1748250 w 3024845"/>
                <a:gd name="connsiteY295" fmla="*/ 478658 h 834218"/>
                <a:gd name="connsiteX296" fmla="*/ 1757926 w 3024845"/>
                <a:gd name="connsiteY296" fmla="*/ 478658 h 834218"/>
                <a:gd name="connsiteX297" fmla="*/ 1759168 w 3024845"/>
                <a:gd name="connsiteY297" fmla="*/ 456135 h 834218"/>
                <a:gd name="connsiteX298" fmla="*/ 1765248 w 3024845"/>
                <a:gd name="connsiteY298" fmla="*/ 456135 h 834218"/>
                <a:gd name="connsiteX299" fmla="*/ 1766490 w 3024845"/>
                <a:gd name="connsiteY299" fmla="*/ 478658 h 834218"/>
                <a:gd name="connsiteX300" fmla="*/ 1817112 w 3024845"/>
                <a:gd name="connsiteY300" fmla="*/ 478658 h 834218"/>
                <a:gd name="connsiteX301" fmla="*/ 1817112 w 3024845"/>
                <a:gd name="connsiteY301" fmla="*/ 315630 h 834218"/>
                <a:gd name="connsiteX302" fmla="*/ 2014439 w 3024845"/>
                <a:gd name="connsiteY302" fmla="*/ 315630 h 834218"/>
                <a:gd name="connsiteX303" fmla="*/ 2014439 w 3024845"/>
                <a:gd name="connsiteY303" fmla="*/ 478658 h 834218"/>
                <a:gd name="connsiteX304" fmla="*/ 2033136 w 3024845"/>
                <a:gd name="connsiteY304" fmla="*/ 478658 h 834218"/>
                <a:gd name="connsiteX305" fmla="*/ 2033136 w 3024845"/>
                <a:gd name="connsiteY305" fmla="*/ 395965 h 834218"/>
                <a:gd name="connsiteX306" fmla="*/ 2128256 w 3024845"/>
                <a:gd name="connsiteY306" fmla="*/ 395965 h 834218"/>
                <a:gd name="connsiteX307" fmla="*/ 2180720 w 3024845"/>
                <a:gd name="connsiteY307" fmla="*/ 330752 h 834218"/>
                <a:gd name="connsiteX308" fmla="*/ 2245574 w 3024845"/>
                <a:gd name="connsiteY308" fmla="*/ 330752 h 834218"/>
                <a:gd name="connsiteX309" fmla="*/ 2245574 w 3024845"/>
                <a:gd name="connsiteY309" fmla="*/ 406414 h 834218"/>
                <a:gd name="connsiteX310" fmla="*/ 2253681 w 3024845"/>
                <a:gd name="connsiteY310" fmla="*/ 406414 h 834218"/>
                <a:gd name="connsiteX311" fmla="*/ 2255708 w 3024845"/>
                <a:gd name="connsiteY311" fmla="*/ 399929 h 834218"/>
                <a:gd name="connsiteX312" fmla="*/ 2261788 w 3024845"/>
                <a:gd name="connsiteY312" fmla="*/ 399929 h 834218"/>
                <a:gd name="connsiteX313" fmla="*/ 2263815 w 3024845"/>
                <a:gd name="connsiteY313" fmla="*/ 408576 h 834218"/>
                <a:gd name="connsiteX314" fmla="*/ 2275975 w 3024845"/>
                <a:gd name="connsiteY314" fmla="*/ 408576 h 834218"/>
                <a:gd name="connsiteX315" fmla="*/ 2275975 w 3024845"/>
                <a:gd name="connsiteY315" fmla="*/ 402090 h 834218"/>
                <a:gd name="connsiteX316" fmla="*/ 2298268 w 3024845"/>
                <a:gd name="connsiteY316" fmla="*/ 402090 h 834218"/>
                <a:gd name="connsiteX317" fmla="*/ 2298268 w 3024845"/>
                <a:gd name="connsiteY317" fmla="*/ 408576 h 834218"/>
                <a:gd name="connsiteX318" fmla="*/ 2318535 w 3024845"/>
                <a:gd name="connsiteY318" fmla="*/ 408576 h 834218"/>
                <a:gd name="connsiteX319" fmla="*/ 2318535 w 3024845"/>
                <a:gd name="connsiteY319" fmla="*/ 453973 h 834218"/>
                <a:gd name="connsiteX320" fmla="*/ 2332722 w 3024845"/>
                <a:gd name="connsiteY320" fmla="*/ 453973 h 834218"/>
                <a:gd name="connsiteX321" fmla="*/ 2332722 w 3024845"/>
                <a:gd name="connsiteY321" fmla="*/ 441002 h 834218"/>
                <a:gd name="connsiteX322" fmla="*/ 2348936 w 3024845"/>
                <a:gd name="connsiteY322" fmla="*/ 441002 h 834218"/>
                <a:gd name="connsiteX323" fmla="*/ 2348936 w 3024845"/>
                <a:gd name="connsiteY323" fmla="*/ 261575 h 834218"/>
                <a:gd name="connsiteX324" fmla="*/ 2355016 w 3024845"/>
                <a:gd name="connsiteY324" fmla="*/ 255089 h 834218"/>
                <a:gd name="connsiteX325" fmla="*/ 2427977 w 3024845"/>
                <a:gd name="connsiteY325" fmla="*/ 255089 h 834218"/>
                <a:gd name="connsiteX326" fmla="*/ 2427977 w 3024845"/>
                <a:gd name="connsiteY326" fmla="*/ 263737 h 834218"/>
                <a:gd name="connsiteX327" fmla="*/ 2438110 w 3024845"/>
                <a:gd name="connsiteY327" fmla="*/ 263737 h 834218"/>
                <a:gd name="connsiteX328" fmla="*/ 2438110 w 3024845"/>
                <a:gd name="connsiteY328" fmla="*/ 378311 h 834218"/>
                <a:gd name="connsiteX329" fmla="*/ 2460404 w 3024845"/>
                <a:gd name="connsiteY329" fmla="*/ 378311 h 834218"/>
                <a:gd name="connsiteX330" fmla="*/ 2460404 w 3024845"/>
                <a:gd name="connsiteY330" fmla="*/ 311296 h 834218"/>
                <a:gd name="connsiteX331" fmla="*/ 2486751 w 3024845"/>
                <a:gd name="connsiteY331" fmla="*/ 311296 h 834218"/>
                <a:gd name="connsiteX332" fmla="*/ 2490804 w 3024845"/>
                <a:gd name="connsiteY332" fmla="*/ 306972 h 834218"/>
                <a:gd name="connsiteX333" fmla="*/ 2498911 w 3024845"/>
                <a:gd name="connsiteY333" fmla="*/ 306972 h 834218"/>
                <a:gd name="connsiteX334" fmla="*/ 2502964 w 3024845"/>
                <a:gd name="connsiteY334" fmla="*/ 311296 h 834218"/>
                <a:gd name="connsiteX335" fmla="*/ 2525258 w 3024845"/>
                <a:gd name="connsiteY335" fmla="*/ 311296 h 834218"/>
                <a:gd name="connsiteX336" fmla="*/ 2525258 w 3024845"/>
                <a:gd name="connsiteY336" fmla="*/ 194560 h 834218"/>
                <a:gd name="connsiteX337" fmla="*/ 2582005 w 3024845"/>
                <a:gd name="connsiteY337" fmla="*/ 183751 h 834218"/>
                <a:gd name="connsiteX338" fmla="*/ 2582005 w 3024845"/>
                <a:gd name="connsiteY338" fmla="*/ 184832 h 834218"/>
                <a:gd name="connsiteX339" fmla="*/ 2582005 w 3024845"/>
                <a:gd name="connsiteY339" fmla="*/ 192398 h 834218"/>
                <a:gd name="connsiteX340" fmla="*/ 2608352 w 3024845"/>
                <a:gd name="connsiteY340" fmla="*/ 192398 h 834218"/>
                <a:gd name="connsiteX341" fmla="*/ 2608352 w 3024845"/>
                <a:gd name="connsiteY341" fmla="*/ 447488 h 834218"/>
                <a:gd name="connsiteX342" fmla="*/ 2630646 w 3024845"/>
                <a:gd name="connsiteY342" fmla="*/ 447488 h 834218"/>
                <a:gd name="connsiteX343" fmla="*/ 2630646 w 3024845"/>
                <a:gd name="connsiteY343" fmla="*/ 443164 h 834218"/>
                <a:gd name="connsiteX344" fmla="*/ 2642806 w 3024845"/>
                <a:gd name="connsiteY344" fmla="*/ 443164 h 834218"/>
                <a:gd name="connsiteX345" fmla="*/ 2642806 w 3024845"/>
                <a:gd name="connsiteY345" fmla="*/ 447488 h 834218"/>
                <a:gd name="connsiteX346" fmla="*/ 2667126 w 3024845"/>
                <a:gd name="connsiteY346" fmla="*/ 447488 h 834218"/>
                <a:gd name="connsiteX347" fmla="*/ 2667126 w 3024845"/>
                <a:gd name="connsiteY347" fmla="*/ 434517 h 834218"/>
                <a:gd name="connsiteX348" fmla="*/ 2695500 w 3024845"/>
                <a:gd name="connsiteY348" fmla="*/ 434517 h 834218"/>
                <a:gd name="connsiteX349" fmla="*/ 2707660 w 3024845"/>
                <a:gd name="connsiteY349" fmla="*/ 430193 h 834218"/>
                <a:gd name="connsiteX350" fmla="*/ 2727927 w 3024845"/>
                <a:gd name="connsiteY350" fmla="*/ 434517 h 834218"/>
                <a:gd name="connsiteX351" fmla="*/ 2727927 w 3024845"/>
                <a:gd name="connsiteY351" fmla="*/ 417223 h 834218"/>
                <a:gd name="connsiteX352" fmla="*/ 2736034 w 3024845"/>
                <a:gd name="connsiteY352" fmla="*/ 417223 h 834218"/>
                <a:gd name="connsiteX353" fmla="*/ 2736034 w 3024845"/>
                <a:gd name="connsiteY353" fmla="*/ 404252 h 834218"/>
                <a:gd name="connsiteX354" fmla="*/ 2792781 w 3024845"/>
                <a:gd name="connsiteY354" fmla="*/ 404252 h 834218"/>
                <a:gd name="connsiteX355" fmla="*/ 2792781 w 3024845"/>
                <a:gd name="connsiteY355" fmla="*/ 373987 h 834218"/>
                <a:gd name="connsiteX356" fmla="*/ 2811021 w 3024845"/>
                <a:gd name="connsiteY356" fmla="*/ 373987 h 834218"/>
                <a:gd name="connsiteX357" fmla="*/ 2811021 w 3024845"/>
                <a:gd name="connsiteY357" fmla="*/ 367502 h 834218"/>
                <a:gd name="connsiteX358" fmla="*/ 2823181 w 3024845"/>
                <a:gd name="connsiteY358" fmla="*/ 367502 h 834218"/>
                <a:gd name="connsiteX359" fmla="*/ 2823181 w 3024845"/>
                <a:gd name="connsiteY359" fmla="*/ 373987 h 834218"/>
                <a:gd name="connsiteX360" fmla="*/ 2839395 w 3024845"/>
                <a:gd name="connsiteY360" fmla="*/ 373987 h 834218"/>
                <a:gd name="connsiteX361" fmla="*/ 2839395 w 3024845"/>
                <a:gd name="connsiteY361" fmla="*/ 423708 h 834218"/>
                <a:gd name="connsiteX362" fmla="*/ 2871822 w 3024845"/>
                <a:gd name="connsiteY362" fmla="*/ 423708 h 834218"/>
                <a:gd name="connsiteX363" fmla="*/ 2871822 w 3024845"/>
                <a:gd name="connsiteY363" fmla="*/ 397767 h 834218"/>
                <a:gd name="connsiteX364" fmla="*/ 2910329 w 3024845"/>
                <a:gd name="connsiteY364" fmla="*/ 397767 h 834218"/>
                <a:gd name="connsiteX365" fmla="*/ 2910329 w 3024845"/>
                <a:gd name="connsiteY365" fmla="*/ 367502 h 834218"/>
                <a:gd name="connsiteX366" fmla="*/ 2958970 w 3024845"/>
                <a:gd name="connsiteY366" fmla="*/ 367502 h 834218"/>
                <a:gd name="connsiteX367" fmla="*/ 2958970 w 3024845"/>
                <a:gd name="connsiteY367" fmla="*/ 478658 h 834218"/>
                <a:gd name="connsiteX368" fmla="*/ 2958970 w 3024845"/>
                <a:gd name="connsiteY368" fmla="*/ 492437 h 834218"/>
                <a:gd name="connsiteX369" fmla="*/ 3024845 w 3024845"/>
                <a:gd name="connsiteY369" fmla="*/ 492437 h 834218"/>
                <a:gd name="connsiteX370" fmla="*/ 3024845 w 3024845"/>
                <a:gd name="connsiteY370" fmla="*/ 834218 h 834218"/>
                <a:gd name="connsiteX371" fmla="*/ 2054 w 3024845"/>
                <a:gd name="connsiteY371" fmla="*/ 831885 h 834218"/>
                <a:gd name="connsiteX372" fmla="*/ 0 w 3024845"/>
                <a:gd name="connsiteY372" fmla="*/ 397767 h 834218"/>
                <a:gd name="connsiteX373" fmla="*/ 20267 w 3024845"/>
                <a:gd name="connsiteY373" fmla="*/ 397767 h 834218"/>
                <a:gd name="connsiteX374" fmla="*/ 20774 w 3024845"/>
                <a:gd name="connsiteY374" fmla="*/ 396686 h 834218"/>
                <a:gd name="connsiteX375" fmla="*/ 24320 w 3024845"/>
                <a:gd name="connsiteY375" fmla="*/ 389120 h 834218"/>
                <a:gd name="connsiteX376" fmla="*/ 26094 w 3024845"/>
                <a:gd name="connsiteY376" fmla="*/ 389390 h 834218"/>
                <a:gd name="connsiteX377" fmla="*/ 38507 w 3024845"/>
                <a:gd name="connsiteY377" fmla="*/ 391281 h 834218"/>
                <a:gd name="connsiteX378" fmla="*/ 39014 w 3024845"/>
                <a:gd name="connsiteY378" fmla="*/ 392633 h 834218"/>
                <a:gd name="connsiteX379" fmla="*/ 42560 w 3024845"/>
                <a:gd name="connsiteY379" fmla="*/ 402090 h 834218"/>
                <a:gd name="connsiteX380" fmla="*/ 68907 w 3024845"/>
                <a:gd name="connsiteY380" fmla="*/ 404252 h 834218"/>
                <a:gd name="connsiteX381" fmla="*/ 68907 w 3024845"/>
                <a:gd name="connsiteY381" fmla="*/ 281031 h 834218"/>
                <a:gd name="connsiteX382" fmla="*/ 70934 w 3024845"/>
                <a:gd name="connsiteY382" fmla="*/ 281031 h 834218"/>
                <a:gd name="connsiteX383" fmla="*/ 85121 w 3024845"/>
                <a:gd name="connsiteY383" fmla="*/ 281031 h 834218"/>
                <a:gd name="connsiteX384" fmla="*/ 85121 w 3024845"/>
                <a:gd name="connsiteY384" fmla="*/ 144839 h 834218"/>
                <a:gd name="connsiteX385" fmla="*/ 86894 w 3024845"/>
                <a:gd name="connsiteY385" fmla="*/ 144839 h 834218"/>
                <a:gd name="connsiteX386" fmla="*/ 99308 w 3024845"/>
                <a:gd name="connsiteY386" fmla="*/ 144839 h 834218"/>
                <a:gd name="connsiteX387" fmla="*/ 99308 w 3024845"/>
                <a:gd name="connsiteY387" fmla="*/ 30265 h 834218"/>
                <a:gd name="connsiteX388" fmla="*/ 103361 w 3024845"/>
                <a:gd name="connsiteY388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02669 w 3024845"/>
                <a:gd name="connsiteY2" fmla="*/ 0 h 834218"/>
                <a:gd name="connsiteX3" fmla="*/ 220909 w 3024845"/>
                <a:gd name="connsiteY3" fmla="*/ 144839 h 834218"/>
                <a:gd name="connsiteX4" fmla="*/ 223189 w 3024845"/>
                <a:gd name="connsiteY4" fmla="*/ 144839 h 834218"/>
                <a:gd name="connsiteX5" fmla="*/ 239150 w 3024845"/>
                <a:gd name="connsiteY5" fmla="*/ 144839 h 834218"/>
                <a:gd name="connsiteX6" fmla="*/ 239150 w 3024845"/>
                <a:gd name="connsiteY6" fmla="*/ 285354 h 834218"/>
                <a:gd name="connsiteX7" fmla="*/ 240670 w 3024845"/>
                <a:gd name="connsiteY7" fmla="*/ 285084 h 834218"/>
                <a:gd name="connsiteX8" fmla="*/ 251310 w 3024845"/>
                <a:gd name="connsiteY8" fmla="*/ 283193 h 834218"/>
                <a:gd name="connsiteX9" fmla="*/ 249283 w 3024845"/>
                <a:gd name="connsiteY9" fmla="*/ 371825 h 834218"/>
                <a:gd name="connsiteX10" fmla="*/ 250803 w 3024845"/>
                <a:gd name="connsiteY10" fmla="*/ 372096 h 834218"/>
                <a:gd name="connsiteX11" fmla="*/ 261443 w 3024845"/>
                <a:gd name="connsiteY11" fmla="*/ 373987 h 834218"/>
                <a:gd name="connsiteX12" fmla="*/ 261696 w 3024845"/>
                <a:gd name="connsiteY12" fmla="*/ 374798 h 834218"/>
                <a:gd name="connsiteX13" fmla="*/ 263470 w 3024845"/>
                <a:gd name="connsiteY13" fmla="*/ 380473 h 834218"/>
                <a:gd name="connsiteX14" fmla="*/ 264230 w 3024845"/>
                <a:gd name="connsiteY14" fmla="*/ 378041 h 834218"/>
                <a:gd name="connsiteX15" fmla="*/ 269550 w 3024845"/>
                <a:gd name="connsiteY15" fmla="*/ 361017 h 834218"/>
                <a:gd name="connsiteX16" fmla="*/ 271323 w 3024845"/>
                <a:gd name="connsiteY16" fmla="*/ 361017 h 834218"/>
                <a:gd name="connsiteX17" fmla="*/ 283737 w 3024845"/>
                <a:gd name="connsiteY17" fmla="*/ 361017 h 834218"/>
                <a:gd name="connsiteX18" fmla="*/ 283737 w 3024845"/>
                <a:gd name="connsiteY18" fmla="*/ 393443 h 834218"/>
                <a:gd name="connsiteX19" fmla="*/ 284750 w 3024845"/>
                <a:gd name="connsiteY19" fmla="*/ 393984 h 834218"/>
                <a:gd name="connsiteX20" fmla="*/ 291844 w 3024845"/>
                <a:gd name="connsiteY20" fmla="*/ 397767 h 834218"/>
                <a:gd name="connsiteX21" fmla="*/ 291844 w 3024845"/>
                <a:gd name="connsiteY21" fmla="*/ 399118 h 834218"/>
                <a:gd name="connsiteX22" fmla="*/ 291844 w 3024845"/>
                <a:gd name="connsiteY22" fmla="*/ 408576 h 834218"/>
                <a:gd name="connsiteX23" fmla="*/ 336431 w 3024845"/>
                <a:gd name="connsiteY23" fmla="*/ 408576 h 834218"/>
                <a:gd name="connsiteX24" fmla="*/ 336431 w 3024845"/>
                <a:gd name="connsiteY24" fmla="*/ 409657 h 834218"/>
                <a:gd name="connsiteX25" fmla="*/ 336431 w 3024845"/>
                <a:gd name="connsiteY25" fmla="*/ 417223 h 834218"/>
                <a:gd name="connsiteX26" fmla="*/ 338457 w 3024845"/>
                <a:gd name="connsiteY26" fmla="*/ 417223 h 834218"/>
                <a:gd name="connsiteX27" fmla="*/ 352644 w 3024845"/>
                <a:gd name="connsiteY27" fmla="*/ 417223 h 834218"/>
                <a:gd name="connsiteX28" fmla="*/ 352644 w 3024845"/>
                <a:gd name="connsiteY28" fmla="*/ 386958 h 834218"/>
                <a:gd name="connsiteX29" fmla="*/ 397231 w 3024845"/>
                <a:gd name="connsiteY29" fmla="*/ 386958 h 834218"/>
                <a:gd name="connsiteX30" fmla="*/ 397231 w 3024845"/>
                <a:gd name="connsiteY30" fmla="*/ 385607 h 834218"/>
                <a:gd name="connsiteX31" fmla="*/ 397231 w 3024845"/>
                <a:gd name="connsiteY31" fmla="*/ 376149 h 834218"/>
                <a:gd name="connsiteX32" fmla="*/ 398245 w 3024845"/>
                <a:gd name="connsiteY32" fmla="*/ 376149 h 834218"/>
                <a:gd name="connsiteX33" fmla="*/ 405338 w 3024845"/>
                <a:gd name="connsiteY33" fmla="*/ 376149 h 834218"/>
                <a:gd name="connsiteX34" fmla="*/ 405338 w 3024845"/>
                <a:gd name="connsiteY34" fmla="*/ 374258 h 834218"/>
                <a:gd name="connsiteX35" fmla="*/ 405338 w 3024845"/>
                <a:gd name="connsiteY35" fmla="*/ 361017 h 834218"/>
                <a:gd name="connsiteX36" fmla="*/ 406098 w 3024845"/>
                <a:gd name="connsiteY36" fmla="*/ 361017 h 834218"/>
                <a:gd name="connsiteX37" fmla="*/ 411418 w 3024845"/>
                <a:gd name="connsiteY37" fmla="*/ 361017 h 834218"/>
                <a:gd name="connsiteX38" fmla="*/ 411418 w 3024845"/>
                <a:gd name="connsiteY38" fmla="*/ 359936 h 834218"/>
                <a:gd name="connsiteX39" fmla="*/ 411418 w 3024845"/>
                <a:gd name="connsiteY39" fmla="*/ 352369 h 834218"/>
                <a:gd name="connsiteX40" fmla="*/ 413445 w 3024845"/>
                <a:gd name="connsiteY40" fmla="*/ 352369 h 834218"/>
                <a:gd name="connsiteX41" fmla="*/ 427632 w 3024845"/>
                <a:gd name="connsiteY41" fmla="*/ 352369 h 834218"/>
                <a:gd name="connsiteX42" fmla="*/ 427632 w 3024845"/>
                <a:gd name="connsiteY42" fmla="*/ 353450 h 834218"/>
                <a:gd name="connsiteX43" fmla="*/ 427632 w 3024845"/>
                <a:gd name="connsiteY43" fmla="*/ 361017 h 834218"/>
                <a:gd name="connsiteX44" fmla="*/ 449925 w 3024845"/>
                <a:gd name="connsiteY44" fmla="*/ 361017 h 834218"/>
                <a:gd name="connsiteX45" fmla="*/ 449925 w 3024845"/>
                <a:gd name="connsiteY45" fmla="*/ 359125 h 834218"/>
                <a:gd name="connsiteX46" fmla="*/ 449925 w 3024845"/>
                <a:gd name="connsiteY46" fmla="*/ 345884 h 834218"/>
                <a:gd name="connsiteX47" fmla="*/ 451699 w 3024845"/>
                <a:gd name="connsiteY47" fmla="*/ 345884 h 834218"/>
                <a:gd name="connsiteX48" fmla="*/ 464112 w 3024845"/>
                <a:gd name="connsiteY48" fmla="*/ 345884 h 834218"/>
                <a:gd name="connsiteX49" fmla="*/ 464112 w 3024845"/>
                <a:gd name="connsiteY49" fmla="*/ 369664 h 834218"/>
                <a:gd name="connsiteX50" fmla="*/ 465126 w 3024845"/>
                <a:gd name="connsiteY50" fmla="*/ 369664 h 834218"/>
                <a:gd name="connsiteX51" fmla="*/ 472219 w 3024845"/>
                <a:gd name="connsiteY51" fmla="*/ 369664 h 834218"/>
                <a:gd name="connsiteX52" fmla="*/ 472219 w 3024845"/>
                <a:gd name="connsiteY52" fmla="*/ 368583 h 834218"/>
                <a:gd name="connsiteX53" fmla="*/ 472219 w 3024845"/>
                <a:gd name="connsiteY53" fmla="*/ 361017 h 834218"/>
                <a:gd name="connsiteX54" fmla="*/ 473992 w 3024845"/>
                <a:gd name="connsiteY54" fmla="*/ 361017 h 834218"/>
                <a:gd name="connsiteX55" fmla="*/ 486406 w 3024845"/>
                <a:gd name="connsiteY55" fmla="*/ 361017 h 834218"/>
                <a:gd name="connsiteX56" fmla="*/ 486406 w 3024845"/>
                <a:gd name="connsiteY56" fmla="*/ 386958 h 834218"/>
                <a:gd name="connsiteX57" fmla="*/ 488433 w 3024845"/>
                <a:gd name="connsiteY57" fmla="*/ 386958 h 834218"/>
                <a:gd name="connsiteX58" fmla="*/ 502619 w 3024845"/>
                <a:gd name="connsiteY58" fmla="*/ 386958 h 834218"/>
                <a:gd name="connsiteX59" fmla="*/ 502619 w 3024845"/>
                <a:gd name="connsiteY59" fmla="*/ 388579 h 834218"/>
                <a:gd name="connsiteX60" fmla="*/ 502619 w 3024845"/>
                <a:gd name="connsiteY60" fmla="*/ 399929 h 834218"/>
                <a:gd name="connsiteX61" fmla="*/ 503379 w 3024845"/>
                <a:gd name="connsiteY61" fmla="*/ 399929 h 834218"/>
                <a:gd name="connsiteX62" fmla="*/ 508700 w 3024845"/>
                <a:gd name="connsiteY62" fmla="*/ 399929 h 834218"/>
                <a:gd name="connsiteX63" fmla="*/ 508700 w 3024845"/>
                <a:gd name="connsiteY63" fmla="*/ 399118 h 834218"/>
                <a:gd name="connsiteX64" fmla="*/ 508700 w 3024845"/>
                <a:gd name="connsiteY64" fmla="*/ 393443 h 834218"/>
                <a:gd name="connsiteX65" fmla="*/ 539100 w 3024845"/>
                <a:gd name="connsiteY65" fmla="*/ 393443 h 834218"/>
                <a:gd name="connsiteX66" fmla="*/ 539100 w 3024845"/>
                <a:gd name="connsiteY66" fmla="*/ 417223 h 834218"/>
                <a:gd name="connsiteX67" fmla="*/ 540113 w 3024845"/>
                <a:gd name="connsiteY67" fmla="*/ 417223 h 834218"/>
                <a:gd name="connsiteX68" fmla="*/ 547207 w 3024845"/>
                <a:gd name="connsiteY68" fmla="*/ 417223 h 834218"/>
                <a:gd name="connsiteX69" fmla="*/ 547207 w 3024845"/>
                <a:gd name="connsiteY69" fmla="*/ 418304 h 834218"/>
                <a:gd name="connsiteX70" fmla="*/ 547207 w 3024845"/>
                <a:gd name="connsiteY70" fmla="*/ 425870 h 834218"/>
                <a:gd name="connsiteX71" fmla="*/ 547967 w 3024845"/>
                <a:gd name="connsiteY71" fmla="*/ 425870 h 834218"/>
                <a:gd name="connsiteX72" fmla="*/ 553287 w 3024845"/>
                <a:gd name="connsiteY72" fmla="*/ 425870 h 834218"/>
                <a:gd name="connsiteX73" fmla="*/ 553287 w 3024845"/>
                <a:gd name="connsiteY73" fmla="*/ 423708 h 834218"/>
                <a:gd name="connsiteX74" fmla="*/ 553287 w 3024845"/>
                <a:gd name="connsiteY74" fmla="*/ 408576 h 834218"/>
                <a:gd name="connsiteX75" fmla="*/ 554300 w 3024845"/>
                <a:gd name="connsiteY75" fmla="*/ 408576 h 834218"/>
                <a:gd name="connsiteX76" fmla="*/ 561394 w 3024845"/>
                <a:gd name="connsiteY76" fmla="*/ 408576 h 834218"/>
                <a:gd name="connsiteX77" fmla="*/ 561394 w 3024845"/>
                <a:gd name="connsiteY77" fmla="*/ 409657 h 834218"/>
                <a:gd name="connsiteX78" fmla="*/ 561394 w 3024845"/>
                <a:gd name="connsiteY78" fmla="*/ 417223 h 834218"/>
                <a:gd name="connsiteX79" fmla="*/ 566714 w 3024845"/>
                <a:gd name="connsiteY79" fmla="*/ 415230 h 834218"/>
                <a:gd name="connsiteX80" fmla="*/ 567474 w 3024845"/>
                <a:gd name="connsiteY80" fmla="*/ 414250 h 834218"/>
                <a:gd name="connsiteX81" fmla="*/ 567474 w 3024845"/>
                <a:gd name="connsiteY81" fmla="*/ 408576 h 834218"/>
                <a:gd name="connsiteX82" fmla="*/ 605981 w 3024845"/>
                <a:gd name="connsiteY82" fmla="*/ 408576 h 834218"/>
                <a:gd name="connsiteX83" fmla="*/ 605981 w 3024845"/>
                <a:gd name="connsiteY83" fmla="*/ 432355 h 834218"/>
                <a:gd name="connsiteX84" fmla="*/ 608007 w 3024845"/>
                <a:gd name="connsiteY84" fmla="*/ 432355 h 834218"/>
                <a:gd name="connsiteX85" fmla="*/ 622194 w 3024845"/>
                <a:gd name="connsiteY85" fmla="*/ 432355 h 834218"/>
                <a:gd name="connsiteX86" fmla="*/ 622194 w 3024845"/>
                <a:gd name="connsiteY86" fmla="*/ 433436 h 834218"/>
                <a:gd name="connsiteX87" fmla="*/ 622194 w 3024845"/>
                <a:gd name="connsiteY87" fmla="*/ 441002 h 834218"/>
                <a:gd name="connsiteX88" fmla="*/ 623968 w 3024845"/>
                <a:gd name="connsiteY88" fmla="*/ 441002 h 834218"/>
                <a:gd name="connsiteX89" fmla="*/ 636381 w 3024845"/>
                <a:gd name="connsiteY89" fmla="*/ 441002 h 834218"/>
                <a:gd name="connsiteX90" fmla="*/ 636381 w 3024845"/>
                <a:gd name="connsiteY90" fmla="*/ 417223 h 834218"/>
                <a:gd name="connsiteX91" fmla="*/ 637394 w 3024845"/>
                <a:gd name="connsiteY91" fmla="*/ 417223 h 834218"/>
                <a:gd name="connsiteX92" fmla="*/ 644488 w 3024845"/>
                <a:gd name="connsiteY92" fmla="*/ 417223 h 834218"/>
                <a:gd name="connsiteX93" fmla="*/ 644488 w 3024845"/>
                <a:gd name="connsiteY93" fmla="*/ 384796 h 834218"/>
                <a:gd name="connsiteX94" fmla="*/ 645501 w 3024845"/>
                <a:gd name="connsiteY94" fmla="*/ 384796 h 834218"/>
                <a:gd name="connsiteX95" fmla="*/ 652595 w 3024845"/>
                <a:gd name="connsiteY95" fmla="*/ 384796 h 834218"/>
                <a:gd name="connsiteX96" fmla="*/ 652595 w 3024845"/>
                <a:gd name="connsiteY96" fmla="*/ 382905 h 834218"/>
                <a:gd name="connsiteX97" fmla="*/ 652595 w 3024845"/>
                <a:gd name="connsiteY97" fmla="*/ 369664 h 834218"/>
                <a:gd name="connsiteX98" fmla="*/ 651328 w 3024845"/>
                <a:gd name="connsiteY98" fmla="*/ 368042 h 834218"/>
                <a:gd name="connsiteX99" fmla="*/ 656648 w 3024845"/>
                <a:gd name="connsiteY99" fmla="*/ 356693 h 834218"/>
                <a:gd name="connsiteX100" fmla="*/ 664755 w 3024845"/>
                <a:gd name="connsiteY100" fmla="*/ 384796 h 834218"/>
                <a:gd name="connsiteX101" fmla="*/ 665515 w 3024845"/>
                <a:gd name="connsiteY101" fmla="*/ 384796 h 834218"/>
                <a:gd name="connsiteX102" fmla="*/ 670835 w 3024845"/>
                <a:gd name="connsiteY102" fmla="*/ 384796 h 834218"/>
                <a:gd name="connsiteX103" fmla="*/ 670835 w 3024845"/>
                <a:gd name="connsiteY103" fmla="*/ 278869 h 834218"/>
                <a:gd name="connsiteX104" fmla="*/ 672355 w 3024845"/>
                <a:gd name="connsiteY104" fmla="*/ 278869 h 834218"/>
                <a:gd name="connsiteX105" fmla="*/ 682995 w 3024845"/>
                <a:gd name="connsiteY105" fmla="*/ 278869 h 834218"/>
                <a:gd name="connsiteX106" fmla="*/ 682995 w 3024845"/>
                <a:gd name="connsiteY106" fmla="*/ 231310 h 834218"/>
                <a:gd name="connsiteX107" fmla="*/ 709342 w 3024845"/>
                <a:gd name="connsiteY107" fmla="*/ 231310 h 834218"/>
                <a:gd name="connsiteX108" fmla="*/ 709342 w 3024845"/>
                <a:gd name="connsiteY108" fmla="*/ 209692 h 834218"/>
                <a:gd name="connsiteX109" fmla="*/ 743796 w 3024845"/>
                <a:gd name="connsiteY109" fmla="*/ 209692 h 834218"/>
                <a:gd name="connsiteX110" fmla="*/ 743796 w 3024845"/>
                <a:gd name="connsiteY110" fmla="*/ 212124 h 834218"/>
                <a:gd name="connsiteX111" fmla="*/ 743796 w 3024845"/>
                <a:gd name="connsiteY111" fmla="*/ 229148 h 834218"/>
                <a:gd name="connsiteX112" fmla="*/ 746076 w 3024845"/>
                <a:gd name="connsiteY112" fmla="*/ 229148 h 834218"/>
                <a:gd name="connsiteX113" fmla="*/ 762036 w 3024845"/>
                <a:gd name="connsiteY113" fmla="*/ 229148 h 834218"/>
                <a:gd name="connsiteX114" fmla="*/ 762036 w 3024845"/>
                <a:gd name="connsiteY114" fmla="*/ 276707 h 834218"/>
                <a:gd name="connsiteX115" fmla="*/ 763049 w 3024845"/>
                <a:gd name="connsiteY115" fmla="*/ 276707 h 834218"/>
                <a:gd name="connsiteX116" fmla="*/ 770143 w 3024845"/>
                <a:gd name="connsiteY116" fmla="*/ 276707 h 834218"/>
                <a:gd name="connsiteX117" fmla="*/ 784330 w 3024845"/>
                <a:gd name="connsiteY117" fmla="*/ 281031 h 834218"/>
                <a:gd name="connsiteX118" fmla="*/ 784330 w 3024845"/>
                <a:gd name="connsiteY118" fmla="*/ 319943 h 834218"/>
                <a:gd name="connsiteX119" fmla="*/ 785343 w 3024845"/>
                <a:gd name="connsiteY119" fmla="*/ 319943 h 834218"/>
                <a:gd name="connsiteX120" fmla="*/ 792436 w 3024845"/>
                <a:gd name="connsiteY120" fmla="*/ 319943 h 834218"/>
                <a:gd name="connsiteX121" fmla="*/ 792436 w 3024845"/>
                <a:gd name="connsiteY121" fmla="*/ 321564 h 834218"/>
                <a:gd name="connsiteX122" fmla="*/ 792436 w 3024845"/>
                <a:gd name="connsiteY122" fmla="*/ 332913 h 834218"/>
                <a:gd name="connsiteX123" fmla="*/ 794463 w 3024845"/>
                <a:gd name="connsiteY123" fmla="*/ 332913 h 834218"/>
                <a:gd name="connsiteX124" fmla="*/ 808650 w 3024845"/>
                <a:gd name="connsiteY124" fmla="*/ 332913 h 834218"/>
                <a:gd name="connsiteX125" fmla="*/ 814730 w 3024845"/>
                <a:gd name="connsiteY125" fmla="*/ 339399 h 834218"/>
                <a:gd name="connsiteX126" fmla="*/ 814730 w 3024845"/>
                <a:gd name="connsiteY126" fmla="*/ 361017 h 834218"/>
                <a:gd name="connsiteX127" fmla="*/ 817010 w 3024845"/>
                <a:gd name="connsiteY127" fmla="*/ 361017 h 834218"/>
                <a:gd name="connsiteX128" fmla="*/ 832970 w 3024845"/>
                <a:gd name="connsiteY128" fmla="*/ 361017 h 834218"/>
                <a:gd name="connsiteX129" fmla="*/ 832970 w 3024845"/>
                <a:gd name="connsiteY129" fmla="*/ 362097 h 834218"/>
                <a:gd name="connsiteX130" fmla="*/ 832970 w 3024845"/>
                <a:gd name="connsiteY130" fmla="*/ 369664 h 834218"/>
                <a:gd name="connsiteX131" fmla="*/ 834237 w 3024845"/>
                <a:gd name="connsiteY131" fmla="*/ 369664 h 834218"/>
                <a:gd name="connsiteX132" fmla="*/ 843104 w 3024845"/>
                <a:gd name="connsiteY132" fmla="*/ 369664 h 834218"/>
                <a:gd name="connsiteX133" fmla="*/ 843104 w 3024845"/>
                <a:gd name="connsiteY133" fmla="*/ 371825 h 834218"/>
                <a:gd name="connsiteX134" fmla="*/ 843104 w 3024845"/>
                <a:gd name="connsiteY134" fmla="*/ 386958 h 834218"/>
                <a:gd name="connsiteX135" fmla="*/ 847157 w 3024845"/>
                <a:gd name="connsiteY135" fmla="*/ 385066 h 834218"/>
                <a:gd name="connsiteX136" fmla="*/ 847157 w 3024845"/>
                <a:gd name="connsiteY136" fmla="*/ 371825 h 834218"/>
                <a:gd name="connsiteX137" fmla="*/ 848170 w 3024845"/>
                <a:gd name="connsiteY137" fmla="*/ 371825 h 834218"/>
                <a:gd name="connsiteX138" fmla="*/ 855264 w 3024845"/>
                <a:gd name="connsiteY138" fmla="*/ 371825 h 834218"/>
                <a:gd name="connsiteX139" fmla="*/ 855264 w 3024845"/>
                <a:gd name="connsiteY139" fmla="*/ 373447 h 834218"/>
                <a:gd name="connsiteX140" fmla="*/ 855264 w 3024845"/>
                <a:gd name="connsiteY140" fmla="*/ 384796 h 834218"/>
                <a:gd name="connsiteX141" fmla="*/ 856024 w 3024845"/>
                <a:gd name="connsiteY141" fmla="*/ 384796 h 834218"/>
                <a:gd name="connsiteX142" fmla="*/ 861344 w 3024845"/>
                <a:gd name="connsiteY142" fmla="*/ 384796 h 834218"/>
                <a:gd name="connsiteX143" fmla="*/ 909984 w 3024845"/>
                <a:gd name="connsiteY143" fmla="*/ 380473 h 834218"/>
                <a:gd name="connsiteX144" fmla="*/ 909984 w 3024845"/>
                <a:gd name="connsiteY144" fmla="*/ 381824 h 834218"/>
                <a:gd name="connsiteX145" fmla="*/ 909984 w 3024845"/>
                <a:gd name="connsiteY145" fmla="*/ 391281 h 834218"/>
                <a:gd name="connsiteX146" fmla="*/ 910744 w 3024845"/>
                <a:gd name="connsiteY146" fmla="*/ 391281 h 834218"/>
                <a:gd name="connsiteX147" fmla="*/ 916065 w 3024845"/>
                <a:gd name="connsiteY147" fmla="*/ 391281 h 834218"/>
                <a:gd name="connsiteX148" fmla="*/ 916065 w 3024845"/>
                <a:gd name="connsiteY148" fmla="*/ 393443 h 834218"/>
                <a:gd name="connsiteX149" fmla="*/ 916065 w 3024845"/>
                <a:gd name="connsiteY149" fmla="*/ 408576 h 834218"/>
                <a:gd name="connsiteX150" fmla="*/ 918091 w 3024845"/>
                <a:gd name="connsiteY150" fmla="*/ 407225 h 834218"/>
                <a:gd name="connsiteX151" fmla="*/ 932278 w 3024845"/>
                <a:gd name="connsiteY151" fmla="*/ 397767 h 834218"/>
                <a:gd name="connsiteX152" fmla="*/ 938358 w 3024845"/>
                <a:gd name="connsiteY152" fmla="*/ 356693 h 834218"/>
                <a:gd name="connsiteX153" fmla="*/ 939118 w 3024845"/>
                <a:gd name="connsiteY153" fmla="*/ 356423 h 834218"/>
                <a:gd name="connsiteX154" fmla="*/ 944438 w 3024845"/>
                <a:gd name="connsiteY154" fmla="*/ 354531 h 834218"/>
                <a:gd name="connsiteX155" fmla="*/ 946465 w 3024845"/>
                <a:gd name="connsiteY155" fmla="*/ 285354 h 834218"/>
                <a:gd name="connsiteX156" fmla="*/ 948492 w 3024845"/>
                <a:gd name="connsiteY156" fmla="*/ 354531 h 834218"/>
                <a:gd name="connsiteX157" fmla="*/ 949252 w 3024845"/>
                <a:gd name="connsiteY157" fmla="*/ 354801 h 834218"/>
                <a:gd name="connsiteX158" fmla="*/ 954572 w 3024845"/>
                <a:gd name="connsiteY158" fmla="*/ 356693 h 834218"/>
                <a:gd name="connsiteX159" fmla="*/ 954572 w 3024845"/>
                <a:gd name="connsiteY159" fmla="*/ 270222 h 834218"/>
                <a:gd name="connsiteX160" fmla="*/ 958625 w 3024845"/>
                <a:gd name="connsiteY160" fmla="*/ 237795 h 834218"/>
                <a:gd name="connsiteX161" fmla="*/ 997132 w 3024845"/>
                <a:gd name="connsiteY161" fmla="*/ 237795 h 834218"/>
                <a:gd name="connsiteX162" fmla="*/ 997132 w 3024845"/>
                <a:gd name="connsiteY162" fmla="*/ 270222 h 834218"/>
                <a:gd name="connsiteX163" fmla="*/ 997892 w 3024845"/>
                <a:gd name="connsiteY163" fmla="*/ 270222 h 834218"/>
                <a:gd name="connsiteX164" fmla="*/ 1003212 w 3024845"/>
                <a:gd name="connsiteY164" fmla="*/ 270222 h 834218"/>
                <a:gd name="connsiteX165" fmla="*/ 1003212 w 3024845"/>
                <a:gd name="connsiteY165" fmla="*/ 188074 h 834218"/>
                <a:gd name="connsiteX166" fmla="*/ 1004986 w 3024845"/>
                <a:gd name="connsiteY166" fmla="*/ 188074 h 834218"/>
                <a:gd name="connsiteX167" fmla="*/ 1017399 w 3024845"/>
                <a:gd name="connsiteY167" fmla="*/ 188074 h 834218"/>
                <a:gd name="connsiteX168" fmla="*/ 1017399 w 3024845"/>
                <a:gd name="connsiteY168" fmla="*/ 186183 h 834218"/>
                <a:gd name="connsiteX169" fmla="*/ 1017399 w 3024845"/>
                <a:gd name="connsiteY169" fmla="*/ 172942 h 834218"/>
                <a:gd name="connsiteX170" fmla="*/ 1039693 w 3024845"/>
                <a:gd name="connsiteY170" fmla="*/ 172942 h 834218"/>
                <a:gd name="connsiteX171" fmla="*/ 1039693 w 3024845"/>
                <a:gd name="connsiteY171" fmla="*/ 171861 h 834218"/>
                <a:gd name="connsiteX172" fmla="*/ 1039693 w 3024845"/>
                <a:gd name="connsiteY172" fmla="*/ 164295 h 834218"/>
                <a:gd name="connsiteX173" fmla="*/ 1041466 w 3024845"/>
                <a:gd name="connsiteY173" fmla="*/ 164295 h 834218"/>
                <a:gd name="connsiteX174" fmla="*/ 1053880 w 3024845"/>
                <a:gd name="connsiteY174" fmla="*/ 164295 h 834218"/>
                <a:gd name="connsiteX175" fmla="*/ 1053880 w 3024845"/>
                <a:gd name="connsiteY175" fmla="*/ 165376 h 834218"/>
                <a:gd name="connsiteX176" fmla="*/ 1053880 w 3024845"/>
                <a:gd name="connsiteY176" fmla="*/ 172942 h 834218"/>
                <a:gd name="connsiteX177" fmla="*/ 1054640 w 3024845"/>
                <a:gd name="connsiteY177" fmla="*/ 172942 h 834218"/>
                <a:gd name="connsiteX178" fmla="*/ 1059960 w 3024845"/>
                <a:gd name="connsiteY178" fmla="*/ 172942 h 834218"/>
                <a:gd name="connsiteX179" fmla="*/ 1070093 w 3024845"/>
                <a:gd name="connsiteY179" fmla="*/ 168618 h 834218"/>
                <a:gd name="connsiteX180" fmla="*/ 1074146 w 3024845"/>
                <a:gd name="connsiteY180" fmla="*/ 171861 h 834218"/>
                <a:gd name="connsiteX181" fmla="*/ 1074146 w 3024845"/>
                <a:gd name="connsiteY181" fmla="*/ 164295 h 834218"/>
                <a:gd name="connsiteX182" fmla="*/ 1076426 w 3024845"/>
                <a:gd name="connsiteY182" fmla="*/ 164295 h 834218"/>
                <a:gd name="connsiteX183" fmla="*/ 1092387 w 3024845"/>
                <a:gd name="connsiteY183" fmla="*/ 164295 h 834218"/>
                <a:gd name="connsiteX184" fmla="*/ 1092387 w 3024845"/>
                <a:gd name="connsiteY184" fmla="*/ 165376 h 834218"/>
                <a:gd name="connsiteX185" fmla="*/ 1092387 w 3024845"/>
                <a:gd name="connsiteY185" fmla="*/ 172942 h 834218"/>
                <a:gd name="connsiteX186" fmla="*/ 1122787 w 3024845"/>
                <a:gd name="connsiteY186" fmla="*/ 172942 h 834218"/>
                <a:gd name="connsiteX187" fmla="*/ 1122787 w 3024845"/>
                <a:gd name="connsiteY187" fmla="*/ 174563 h 834218"/>
                <a:gd name="connsiteX188" fmla="*/ 1122787 w 3024845"/>
                <a:gd name="connsiteY188" fmla="*/ 185913 h 834218"/>
                <a:gd name="connsiteX189" fmla="*/ 1149134 w 3024845"/>
                <a:gd name="connsiteY189" fmla="*/ 185913 h 834218"/>
                <a:gd name="connsiteX190" fmla="*/ 1149134 w 3024845"/>
                <a:gd name="connsiteY190" fmla="*/ 216177 h 834218"/>
                <a:gd name="connsiteX191" fmla="*/ 1149894 w 3024845"/>
                <a:gd name="connsiteY191" fmla="*/ 216177 h 834218"/>
                <a:gd name="connsiteX192" fmla="*/ 1155214 w 3024845"/>
                <a:gd name="connsiteY192" fmla="*/ 216177 h 834218"/>
                <a:gd name="connsiteX193" fmla="*/ 1155214 w 3024845"/>
                <a:gd name="connsiteY193" fmla="*/ 217258 h 834218"/>
                <a:gd name="connsiteX194" fmla="*/ 1155214 w 3024845"/>
                <a:gd name="connsiteY194" fmla="*/ 224825 h 834218"/>
                <a:gd name="connsiteX195" fmla="*/ 1159268 w 3024845"/>
                <a:gd name="connsiteY195" fmla="*/ 255089 h 834218"/>
                <a:gd name="connsiteX196" fmla="*/ 1160028 w 3024845"/>
                <a:gd name="connsiteY196" fmla="*/ 255089 h 834218"/>
                <a:gd name="connsiteX197" fmla="*/ 1165348 w 3024845"/>
                <a:gd name="connsiteY197" fmla="*/ 255089 h 834218"/>
                <a:gd name="connsiteX198" fmla="*/ 1165348 w 3024845"/>
                <a:gd name="connsiteY198" fmla="*/ 255900 h 834218"/>
                <a:gd name="connsiteX199" fmla="*/ 1165348 w 3024845"/>
                <a:gd name="connsiteY199" fmla="*/ 261575 h 834218"/>
                <a:gd name="connsiteX200" fmla="*/ 1166361 w 3024845"/>
                <a:gd name="connsiteY200" fmla="*/ 261575 h 834218"/>
                <a:gd name="connsiteX201" fmla="*/ 1173454 w 3024845"/>
                <a:gd name="connsiteY201" fmla="*/ 261575 h 834218"/>
                <a:gd name="connsiteX202" fmla="*/ 1173454 w 3024845"/>
                <a:gd name="connsiteY202" fmla="*/ 291840 h 834218"/>
                <a:gd name="connsiteX203" fmla="*/ 1175481 w 3024845"/>
                <a:gd name="connsiteY203" fmla="*/ 291840 h 834218"/>
                <a:gd name="connsiteX204" fmla="*/ 1189668 w 3024845"/>
                <a:gd name="connsiteY204" fmla="*/ 291840 h 834218"/>
                <a:gd name="connsiteX205" fmla="*/ 1189668 w 3024845"/>
                <a:gd name="connsiteY205" fmla="*/ 315619 h 834218"/>
                <a:gd name="connsiteX206" fmla="*/ 1191695 w 3024845"/>
                <a:gd name="connsiteY206" fmla="*/ 317240 h 834218"/>
                <a:gd name="connsiteX207" fmla="*/ 1191695 w 3024845"/>
                <a:gd name="connsiteY207" fmla="*/ 328590 h 834218"/>
                <a:gd name="connsiteX208" fmla="*/ 1192455 w 3024845"/>
                <a:gd name="connsiteY208" fmla="*/ 328590 h 834218"/>
                <a:gd name="connsiteX209" fmla="*/ 1197775 w 3024845"/>
                <a:gd name="connsiteY209" fmla="*/ 328590 h 834218"/>
                <a:gd name="connsiteX210" fmla="*/ 1197775 w 3024845"/>
                <a:gd name="connsiteY210" fmla="*/ 352369 h 834218"/>
                <a:gd name="connsiteX211" fmla="*/ 1199041 w 3024845"/>
                <a:gd name="connsiteY211" fmla="*/ 352369 h 834218"/>
                <a:gd name="connsiteX212" fmla="*/ 1207908 w 3024845"/>
                <a:gd name="connsiteY212" fmla="*/ 352369 h 834218"/>
                <a:gd name="connsiteX213" fmla="*/ 1209935 w 3024845"/>
                <a:gd name="connsiteY213" fmla="*/ 356423 h 834218"/>
                <a:gd name="connsiteX214" fmla="*/ 1209935 w 3024845"/>
                <a:gd name="connsiteY214" fmla="*/ 369664 h 834218"/>
                <a:gd name="connsiteX215" fmla="*/ 1211455 w 3024845"/>
                <a:gd name="connsiteY215" fmla="*/ 367772 h 834218"/>
                <a:gd name="connsiteX216" fmla="*/ 1222095 w 3024845"/>
                <a:gd name="connsiteY216" fmla="*/ 354531 h 834218"/>
                <a:gd name="connsiteX217" fmla="*/ 1250469 w 3024845"/>
                <a:gd name="connsiteY217" fmla="*/ 354531 h 834218"/>
                <a:gd name="connsiteX218" fmla="*/ 1250469 w 3024845"/>
                <a:gd name="connsiteY218" fmla="*/ 441002 h 834218"/>
                <a:gd name="connsiteX219" fmla="*/ 1251229 w 3024845"/>
                <a:gd name="connsiteY219" fmla="*/ 441002 h 834218"/>
                <a:gd name="connsiteX220" fmla="*/ 1256549 w 3024845"/>
                <a:gd name="connsiteY220" fmla="*/ 441002 h 834218"/>
                <a:gd name="connsiteX221" fmla="*/ 1257309 w 3024845"/>
                <a:gd name="connsiteY221" fmla="*/ 439651 h 834218"/>
                <a:gd name="connsiteX222" fmla="*/ 1262629 w 3024845"/>
                <a:gd name="connsiteY222" fmla="*/ 430193 h 834218"/>
                <a:gd name="connsiteX223" fmla="*/ 1262629 w 3024845"/>
                <a:gd name="connsiteY223" fmla="*/ 432085 h 834218"/>
                <a:gd name="connsiteX224" fmla="*/ 1262629 w 3024845"/>
                <a:gd name="connsiteY224" fmla="*/ 445326 h 834218"/>
                <a:gd name="connsiteX225" fmla="*/ 1266682 w 3024845"/>
                <a:gd name="connsiteY225" fmla="*/ 399929 h 834218"/>
                <a:gd name="connsiteX226" fmla="*/ 1267442 w 3024845"/>
                <a:gd name="connsiteY226" fmla="*/ 399929 h 834218"/>
                <a:gd name="connsiteX227" fmla="*/ 1272762 w 3024845"/>
                <a:gd name="connsiteY227" fmla="*/ 399929 h 834218"/>
                <a:gd name="connsiteX228" fmla="*/ 1272762 w 3024845"/>
                <a:gd name="connsiteY228" fmla="*/ 335075 h 834218"/>
                <a:gd name="connsiteX229" fmla="*/ 1273776 w 3024845"/>
                <a:gd name="connsiteY229" fmla="*/ 335075 h 834218"/>
                <a:gd name="connsiteX230" fmla="*/ 1280869 w 3024845"/>
                <a:gd name="connsiteY230" fmla="*/ 335075 h 834218"/>
                <a:gd name="connsiteX231" fmla="*/ 1293029 w 3024845"/>
                <a:gd name="connsiteY231" fmla="*/ 291840 h 834218"/>
                <a:gd name="connsiteX232" fmla="*/ 1294296 w 3024845"/>
                <a:gd name="connsiteY232" fmla="*/ 291840 h 834218"/>
                <a:gd name="connsiteX233" fmla="*/ 1303163 w 3024845"/>
                <a:gd name="connsiteY233" fmla="*/ 291840 h 834218"/>
                <a:gd name="connsiteX234" fmla="*/ 1313296 w 3024845"/>
                <a:gd name="connsiteY234" fmla="*/ 335075 h 834218"/>
                <a:gd name="connsiteX235" fmla="*/ 1314309 w 3024845"/>
                <a:gd name="connsiteY235" fmla="*/ 335075 h 834218"/>
                <a:gd name="connsiteX236" fmla="*/ 1321403 w 3024845"/>
                <a:gd name="connsiteY236" fmla="*/ 335075 h 834218"/>
                <a:gd name="connsiteX237" fmla="*/ 1321403 w 3024845"/>
                <a:gd name="connsiteY237" fmla="*/ 373987 h 834218"/>
                <a:gd name="connsiteX238" fmla="*/ 1323176 w 3024845"/>
                <a:gd name="connsiteY238" fmla="*/ 373987 h 834218"/>
                <a:gd name="connsiteX239" fmla="*/ 1335590 w 3024845"/>
                <a:gd name="connsiteY239" fmla="*/ 373987 h 834218"/>
                <a:gd name="connsiteX240" fmla="*/ 1335590 w 3024845"/>
                <a:gd name="connsiteY240" fmla="*/ 376149 h 834218"/>
                <a:gd name="connsiteX241" fmla="*/ 1335590 w 3024845"/>
                <a:gd name="connsiteY241" fmla="*/ 391281 h 834218"/>
                <a:gd name="connsiteX242" fmla="*/ 1339643 w 3024845"/>
                <a:gd name="connsiteY242" fmla="*/ 389120 h 834218"/>
                <a:gd name="connsiteX243" fmla="*/ 1339643 w 3024845"/>
                <a:gd name="connsiteY243" fmla="*/ 373987 h 834218"/>
                <a:gd name="connsiteX244" fmla="*/ 1341163 w 3024845"/>
                <a:gd name="connsiteY244" fmla="*/ 373987 h 834218"/>
                <a:gd name="connsiteX245" fmla="*/ 1351803 w 3024845"/>
                <a:gd name="connsiteY245" fmla="*/ 373987 h 834218"/>
                <a:gd name="connsiteX246" fmla="*/ 1351803 w 3024845"/>
                <a:gd name="connsiteY246" fmla="*/ 375608 h 834218"/>
                <a:gd name="connsiteX247" fmla="*/ 1351803 w 3024845"/>
                <a:gd name="connsiteY247" fmla="*/ 386958 h 834218"/>
                <a:gd name="connsiteX248" fmla="*/ 1382204 w 3024845"/>
                <a:gd name="connsiteY248" fmla="*/ 386958 h 834218"/>
                <a:gd name="connsiteX249" fmla="*/ 1382204 w 3024845"/>
                <a:gd name="connsiteY249" fmla="*/ 350208 h 834218"/>
                <a:gd name="connsiteX250" fmla="*/ 1383470 w 3024845"/>
                <a:gd name="connsiteY250" fmla="*/ 350208 h 834218"/>
                <a:gd name="connsiteX251" fmla="*/ 1392337 w 3024845"/>
                <a:gd name="connsiteY251" fmla="*/ 350208 h 834218"/>
                <a:gd name="connsiteX252" fmla="*/ 1392337 w 3024845"/>
                <a:gd name="connsiteY252" fmla="*/ 371825 h 834218"/>
                <a:gd name="connsiteX253" fmla="*/ 1394364 w 3024845"/>
                <a:gd name="connsiteY253" fmla="*/ 339399 h 834218"/>
                <a:gd name="connsiteX254" fmla="*/ 1416657 w 3024845"/>
                <a:gd name="connsiteY254" fmla="*/ 339399 h 834218"/>
                <a:gd name="connsiteX255" fmla="*/ 1416657 w 3024845"/>
                <a:gd name="connsiteY255" fmla="*/ 337777 h 834218"/>
                <a:gd name="connsiteX256" fmla="*/ 1416657 w 3024845"/>
                <a:gd name="connsiteY256" fmla="*/ 326428 h 834218"/>
                <a:gd name="connsiteX257" fmla="*/ 1417417 w 3024845"/>
                <a:gd name="connsiteY257" fmla="*/ 326428 h 834218"/>
                <a:gd name="connsiteX258" fmla="*/ 1422737 w 3024845"/>
                <a:gd name="connsiteY258" fmla="*/ 326428 h 834218"/>
                <a:gd name="connsiteX259" fmla="*/ 1422737 w 3024845"/>
                <a:gd name="connsiteY259" fmla="*/ 324537 h 834218"/>
                <a:gd name="connsiteX260" fmla="*/ 1422737 w 3024845"/>
                <a:gd name="connsiteY260" fmla="*/ 311296 h 834218"/>
                <a:gd name="connsiteX261" fmla="*/ 1426791 w 3024845"/>
                <a:gd name="connsiteY261" fmla="*/ 317781 h 834218"/>
                <a:gd name="connsiteX262" fmla="*/ 1429071 w 3024845"/>
                <a:gd name="connsiteY262" fmla="*/ 317781 h 834218"/>
                <a:gd name="connsiteX263" fmla="*/ 1445031 w 3024845"/>
                <a:gd name="connsiteY263" fmla="*/ 317781 h 834218"/>
                <a:gd name="connsiteX264" fmla="*/ 1445031 w 3024845"/>
                <a:gd name="connsiteY264" fmla="*/ 316970 h 834218"/>
                <a:gd name="connsiteX265" fmla="*/ 1445031 w 3024845"/>
                <a:gd name="connsiteY265" fmla="*/ 311296 h 834218"/>
                <a:gd name="connsiteX266" fmla="*/ 1445791 w 3024845"/>
                <a:gd name="connsiteY266" fmla="*/ 311296 h 834218"/>
                <a:gd name="connsiteX267" fmla="*/ 1451111 w 3024845"/>
                <a:gd name="connsiteY267" fmla="*/ 311296 h 834218"/>
                <a:gd name="connsiteX268" fmla="*/ 1451111 w 3024845"/>
                <a:gd name="connsiteY268" fmla="*/ 312647 h 834218"/>
                <a:gd name="connsiteX269" fmla="*/ 1451111 w 3024845"/>
                <a:gd name="connsiteY269" fmla="*/ 322105 h 834218"/>
                <a:gd name="connsiteX270" fmla="*/ 1489618 w 3024845"/>
                <a:gd name="connsiteY270" fmla="*/ 322105 h 834218"/>
                <a:gd name="connsiteX271" fmla="*/ 1489618 w 3024845"/>
                <a:gd name="connsiteY271" fmla="*/ 460458 h 834218"/>
                <a:gd name="connsiteX272" fmla="*/ 1491138 w 3024845"/>
                <a:gd name="connsiteY272" fmla="*/ 460458 h 834218"/>
                <a:gd name="connsiteX273" fmla="*/ 1501778 w 3024845"/>
                <a:gd name="connsiteY273" fmla="*/ 460458 h 834218"/>
                <a:gd name="connsiteX274" fmla="*/ 1501778 w 3024845"/>
                <a:gd name="connsiteY274" fmla="*/ 447488 h 834218"/>
                <a:gd name="connsiteX275" fmla="*/ 1505832 w 3024845"/>
                <a:gd name="connsiteY275" fmla="*/ 447488 h 834218"/>
                <a:gd name="connsiteX276" fmla="*/ 1505832 w 3024845"/>
                <a:gd name="connsiteY276" fmla="*/ 460458 h 834218"/>
                <a:gd name="connsiteX277" fmla="*/ 1536232 w 3024845"/>
                <a:gd name="connsiteY277" fmla="*/ 460458 h 834218"/>
                <a:gd name="connsiteX278" fmla="*/ 1536232 w 3024845"/>
                <a:gd name="connsiteY278" fmla="*/ 430193 h 834218"/>
                <a:gd name="connsiteX279" fmla="*/ 1548392 w 3024845"/>
                <a:gd name="connsiteY279" fmla="*/ 430193 h 834218"/>
                <a:gd name="connsiteX280" fmla="*/ 1560552 w 3024845"/>
                <a:gd name="connsiteY280" fmla="*/ 428032 h 834218"/>
                <a:gd name="connsiteX281" fmla="*/ 1564606 w 3024845"/>
                <a:gd name="connsiteY281" fmla="*/ 430193 h 834218"/>
                <a:gd name="connsiteX282" fmla="*/ 1574739 w 3024845"/>
                <a:gd name="connsiteY282" fmla="*/ 430193 h 834218"/>
                <a:gd name="connsiteX283" fmla="*/ 1574739 w 3024845"/>
                <a:gd name="connsiteY283" fmla="*/ 460458 h 834218"/>
                <a:gd name="connsiteX284" fmla="*/ 1582846 w 3024845"/>
                <a:gd name="connsiteY284" fmla="*/ 460458 h 834218"/>
                <a:gd name="connsiteX285" fmla="*/ 1582846 w 3024845"/>
                <a:gd name="connsiteY285" fmla="*/ 477753 h 834218"/>
                <a:gd name="connsiteX286" fmla="*/ 1592182 w 3024845"/>
                <a:gd name="connsiteY286" fmla="*/ 478658 h 834218"/>
                <a:gd name="connsiteX287" fmla="*/ 1605140 w 3024845"/>
                <a:gd name="connsiteY287" fmla="*/ 478658 h 834218"/>
                <a:gd name="connsiteX288" fmla="*/ 1605140 w 3024845"/>
                <a:gd name="connsiteY288" fmla="*/ 462620 h 834218"/>
                <a:gd name="connsiteX289" fmla="*/ 1673096 w 3024845"/>
                <a:gd name="connsiteY289" fmla="*/ 462620 h 834218"/>
                <a:gd name="connsiteX290" fmla="*/ 1673096 w 3024845"/>
                <a:gd name="connsiteY290" fmla="*/ 377367 h 834218"/>
                <a:gd name="connsiteX291" fmla="*/ 1745104 w 3024845"/>
                <a:gd name="connsiteY291" fmla="*/ 377367 h 834218"/>
                <a:gd name="connsiteX292" fmla="*/ 1745104 w 3024845"/>
                <a:gd name="connsiteY292" fmla="*/ 456135 h 834218"/>
                <a:gd name="connsiteX293" fmla="*/ 1747008 w 3024845"/>
                <a:gd name="connsiteY293" fmla="*/ 456135 h 834218"/>
                <a:gd name="connsiteX294" fmla="*/ 1748250 w 3024845"/>
                <a:gd name="connsiteY294" fmla="*/ 478658 h 834218"/>
                <a:gd name="connsiteX295" fmla="*/ 1757926 w 3024845"/>
                <a:gd name="connsiteY295" fmla="*/ 478658 h 834218"/>
                <a:gd name="connsiteX296" fmla="*/ 1759168 w 3024845"/>
                <a:gd name="connsiteY296" fmla="*/ 456135 h 834218"/>
                <a:gd name="connsiteX297" fmla="*/ 1765248 w 3024845"/>
                <a:gd name="connsiteY297" fmla="*/ 456135 h 834218"/>
                <a:gd name="connsiteX298" fmla="*/ 1766490 w 3024845"/>
                <a:gd name="connsiteY298" fmla="*/ 478658 h 834218"/>
                <a:gd name="connsiteX299" fmla="*/ 1817112 w 3024845"/>
                <a:gd name="connsiteY299" fmla="*/ 478658 h 834218"/>
                <a:gd name="connsiteX300" fmla="*/ 1817112 w 3024845"/>
                <a:gd name="connsiteY300" fmla="*/ 315630 h 834218"/>
                <a:gd name="connsiteX301" fmla="*/ 2014439 w 3024845"/>
                <a:gd name="connsiteY301" fmla="*/ 315630 h 834218"/>
                <a:gd name="connsiteX302" fmla="*/ 2014439 w 3024845"/>
                <a:gd name="connsiteY302" fmla="*/ 478658 h 834218"/>
                <a:gd name="connsiteX303" fmla="*/ 2033136 w 3024845"/>
                <a:gd name="connsiteY303" fmla="*/ 478658 h 834218"/>
                <a:gd name="connsiteX304" fmla="*/ 2033136 w 3024845"/>
                <a:gd name="connsiteY304" fmla="*/ 395965 h 834218"/>
                <a:gd name="connsiteX305" fmla="*/ 2128256 w 3024845"/>
                <a:gd name="connsiteY305" fmla="*/ 395965 h 834218"/>
                <a:gd name="connsiteX306" fmla="*/ 2180720 w 3024845"/>
                <a:gd name="connsiteY306" fmla="*/ 330752 h 834218"/>
                <a:gd name="connsiteX307" fmla="*/ 2245574 w 3024845"/>
                <a:gd name="connsiteY307" fmla="*/ 330752 h 834218"/>
                <a:gd name="connsiteX308" fmla="*/ 2245574 w 3024845"/>
                <a:gd name="connsiteY308" fmla="*/ 406414 h 834218"/>
                <a:gd name="connsiteX309" fmla="*/ 2253681 w 3024845"/>
                <a:gd name="connsiteY309" fmla="*/ 406414 h 834218"/>
                <a:gd name="connsiteX310" fmla="*/ 2255708 w 3024845"/>
                <a:gd name="connsiteY310" fmla="*/ 399929 h 834218"/>
                <a:gd name="connsiteX311" fmla="*/ 2261788 w 3024845"/>
                <a:gd name="connsiteY311" fmla="*/ 399929 h 834218"/>
                <a:gd name="connsiteX312" fmla="*/ 2263815 w 3024845"/>
                <a:gd name="connsiteY312" fmla="*/ 408576 h 834218"/>
                <a:gd name="connsiteX313" fmla="*/ 2275975 w 3024845"/>
                <a:gd name="connsiteY313" fmla="*/ 408576 h 834218"/>
                <a:gd name="connsiteX314" fmla="*/ 2275975 w 3024845"/>
                <a:gd name="connsiteY314" fmla="*/ 402090 h 834218"/>
                <a:gd name="connsiteX315" fmla="*/ 2298268 w 3024845"/>
                <a:gd name="connsiteY315" fmla="*/ 402090 h 834218"/>
                <a:gd name="connsiteX316" fmla="*/ 2298268 w 3024845"/>
                <a:gd name="connsiteY316" fmla="*/ 408576 h 834218"/>
                <a:gd name="connsiteX317" fmla="*/ 2318535 w 3024845"/>
                <a:gd name="connsiteY317" fmla="*/ 408576 h 834218"/>
                <a:gd name="connsiteX318" fmla="*/ 2318535 w 3024845"/>
                <a:gd name="connsiteY318" fmla="*/ 453973 h 834218"/>
                <a:gd name="connsiteX319" fmla="*/ 2332722 w 3024845"/>
                <a:gd name="connsiteY319" fmla="*/ 453973 h 834218"/>
                <a:gd name="connsiteX320" fmla="*/ 2332722 w 3024845"/>
                <a:gd name="connsiteY320" fmla="*/ 441002 h 834218"/>
                <a:gd name="connsiteX321" fmla="*/ 2348936 w 3024845"/>
                <a:gd name="connsiteY321" fmla="*/ 441002 h 834218"/>
                <a:gd name="connsiteX322" fmla="*/ 2348936 w 3024845"/>
                <a:gd name="connsiteY322" fmla="*/ 261575 h 834218"/>
                <a:gd name="connsiteX323" fmla="*/ 2355016 w 3024845"/>
                <a:gd name="connsiteY323" fmla="*/ 255089 h 834218"/>
                <a:gd name="connsiteX324" fmla="*/ 2427977 w 3024845"/>
                <a:gd name="connsiteY324" fmla="*/ 255089 h 834218"/>
                <a:gd name="connsiteX325" fmla="*/ 2427977 w 3024845"/>
                <a:gd name="connsiteY325" fmla="*/ 263737 h 834218"/>
                <a:gd name="connsiteX326" fmla="*/ 2438110 w 3024845"/>
                <a:gd name="connsiteY326" fmla="*/ 263737 h 834218"/>
                <a:gd name="connsiteX327" fmla="*/ 2438110 w 3024845"/>
                <a:gd name="connsiteY327" fmla="*/ 378311 h 834218"/>
                <a:gd name="connsiteX328" fmla="*/ 2460404 w 3024845"/>
                <a:gd name="connsiteY328" fmla="*/ 378311 h 834218"/>
                <a:gd name="connsiteX329" fmla="*/ 2460404 w 3024845"/>
                <a:gd name="connsiteY329" fmla="*/ 311296 h 834218"/>
                <a:gd name="connsiteX330" fmla="*/ 2486751 w 3024845"/>
                <a:gd name="connsiteY330" fmla="*/ 311296 h 834218"/>
                <a:gd name="connsiteX331" fmla="*/ 2490804 w 3024845"/>
                <a:gd name="connsiteY331" fmla="*/ 306972 h 834218"/>
                <a:gd name="connsiteX332" fmla="*/ 2498911 w 3024845"/>
                <a:gd name="connsiteY332" fmla="*/ 306972 h 834218"/>
                <a:gd name="connsiteX333" fmla="*/ 2502964 w 3024845"/>
                <a:gd name="connsiteY333" fmla="*/ 311296 h 834218"/>
                <a:gd name="connsiteX334" fmla="*/ 2525258 w 3024845"/>
                <a:gd name="connsiteY334" fmla="*/ 311296 h 834218"/>
                <a:gd name="connsiteX335" fmla="*/ 2525258 w 3024845"/>
                <a:gd name="connsiteY335" fmla="*/ 194560 h 834218"/>
                <a:gd name="connsiteX336" fmla="*/ 2582005 w 3024845"/>
                <a:gd name="connsiteY336" fmla="*/ 183751 h 834218"/>
                <a:gd name="connsiteX337" fmla="*/ 2582005 w 3024845"/>
                <a:gd name="connsiteY337" fmla="*/ 184832 h 834218"/>
                <a:gd name="connsiteX338" fmla="*/ 2582005 w 3024845"/>
                <a:gd name="connsiteY338" fmla="*/ 192398 h 834218"/>
                <a:gd name="connsiteX339" fmla="*/ 2608352 w 3024845"/>
                <a:gd name="connsiteY339" fmla="*/ 192398 h 834218"/>
                <a:gd name="connsiteX340" fmla="*/ 2608352 w 3024845"/>
                <a:gd name="connsiteY340" fmla="*/ 447488 h 834218"/>
                <a:gd name="connsiteX341" fmla="*/ 2630646 w 3024845"/>
                <a:gd name="connsiteY341" fmla="*/ 447488 h 834218"/>
                <a:gd name="connsiteX342" fmla="*/ 2630646 w 3024845"/>
                <a:gd name="connsiteY342" fmla="*/ 443164 h 834218"/>
                <a:gd name="connsiteX343" fmla="*/ 2642806 w 3024845"/>
                <a:gd name="connsiteY343" fmla="*/ 443164 h 834218"/>
                <a:gd name="connsiteX344" fmla="*/ 2642806 w 3024845"/>
                <a:gd name="connsiteY344" fmla="*/ 447488 h 834218"/>
                <a:gd name="connsiteX345" fmla="*/ 2667126 w 3024845"/>
                <a:gd name="connsiteY345" fmla="*/ 447488 h 834218"/>
                <a:gd name="connsiteX346" fmla="*/ 2667126 w 3024845"/>
                <a:gd name="connsiteY346" fmla="*/ 434517 h 834218"/>
                <a:gd name="connsiteX347" fmla="*/ 2695500 w 3024845"/>
                <a:gd name="connsiteY347" fmla="*/ 434517 h 834218"/>
                <a:gd name="connsiteX348" fmla="*/ 2707660 w 3024845"/>
                <a:gd name="connsiteY348" fmla="*/ 430193 h 834218"/>
                <a:gd name="connsiteX349" fmla="*/ 2727927 w 3024845"/>
                <a:gd name="connsiteY349" fmla="*/ 434517 h 834218"/>
                <a:gd name="connsiteX350" fmla="*/ 2727927 w 3024845"/>
                <a:gd name="connsiteY350" fmla="*/ 417223 h 834218"/>
                <a:gd name="connsiteX351" fmla="*/ 2736034 w 3024845"/>
                <a:gd name="connsiteY351" fmla="*/ 417223 h 834218"/>
                <a:gd name="connsiteX352" fmla="*/ 2736034 w 3024845"/>
                <a:gd name="connsiteY352" fmla="*/ 404252 h 834218"/>
                <a:gd name="connsiteX353" fmla="*/ 2792781 w 3024845"/>
                <a:gd name="connsiteY353" fmla="*/ 404252 h 834218"/>
                <a:gd name="connsiteX354" fmla="*/ 2792781 w 3024845"/>
                <a:gd name="connsiteY354" fmla="*/ 373987 h 834218"/>
                <a:gd name="connsiteX355" fmla="*/ 2811021 w 3024845"/>
                <a:gd name="connsiteY355" fmla="*/ 373987 h 834218"/>
                <a:gd name="connsiteX356" fmla="*/ 2811021 w 3024845"/>
                <a:gd name="connsiteY356" fmla="*/ 367502 h 834218"/>
                <a:gd name="connsiteX357" fmla="*/ 2823181 w 3024845"/>
                <a:gd name="connsiteY357" fmla="*/ 367502 h 834218"/>
                <a:gd name="connsiteX358" fmla="*/ 2823181 w 3024845"/>
                <a:gd name="connsiteY358" fmla="*/ 373987 h 834218"/>
                <a:gd name="connsiteX359" fmla="*/ 2839395 w 3024845"/>
                <a:gd name="connsiteY359" fmla="*/ 373987 h 834218"/>
                <a:gd name="connsiteX360" fmla="*/ 2839395 w 3024845"/>
                <a:gd name="connsiteY360" fmla="*/ 423708 h 834218"/>
                <a:gd name="connsiteX361" fmla="*/ 2871822 w 3024845"/>
                <a:gd name="connsiteY361" fmla="*/ 423708 h 834218"/>
                <a:gd name="connsiteX362" fmla="*/ 2871822 w 3024845"/>
                <a:gd name="connsiteY362" fmla="*/ 397767 h 834218"/>
                <a:gd name="connsiteX363" fmla="*/ 2910329 w 3024845"/>
                <a:gd name="connsiteY363" fmla="*/ 397767 h 834218"/>
                <a:gd name="connsiteX364" fmla="*/ 2910329 w 3024845"/>
                <a:gd name="connsiteY364" fmla="*/ 367502 h 834218"/>
                <a:gd name="connsiteX365" fmla="*/ 2958970 w 3024845"/>
                <a:gd name="connsiteY365" fmla="*/ 367502 h 834218"/>
                <a:gd name="connsiteX366" fmla="*/ 2958970 w 3024845"/>
                <a:gd name="connsiteY366" fmla="*/ 478658 h 834218"/>
                <a:gd name="connsiteX367" fmla="*/ 2958970 w 3024845"/>
                <a:gd name="connsiteY367" fmla="*/ 492437 h 834218"/>
                <a:gd name="connsiteX368" fmla="*/ 3024845 w 3024845"/>
                <a:gd name="connsiteY368" fmla="*/ 492437 h 834218"/>
                <a:gd name="connsiteX369" fmla="*/ 3024845 w 3024845"/>
                <a:gd name="connsiteY369" fmla="*/ 834218 h 834218"/>
                <a:gd name="connsiteX370" fmla="*/ 2054 w 3024845"/>
                <a:gd name="connsiteY370" fmla="*/ 831885 h 834218"/>
                <a:gd name="connsiteX371" fmla="*/ 0 w 3024845"/>
                <a:gd name="connsiteY371" fmla="*/ 397767 h 834218"/>
                <a:gd name="connsiteX372" fmla="*/ 20267 w 3024845"/>
                <a:gd name="connsiteY372" fmla="*/ 397767 h 834218"/>
                <a:gd name="connsiteX373" fmla="*/ 20774 w 3024845"/>
                <a:gd name="connsiteY373" fmla="*/ 396686 h 834218"/>
                <a:gd name="connsiteX374" fmla="*/ 24320 w 3024845"/>
                <a:gd name="connsiteY374" fmla="*/ 389120 h 834218"/>
                <a:gd name="connsiteX375" fmla="*/ 26094 w 3024845"/>
                <a:gd name="connsiteY375" fmla="*/ 389390 h 834218"/>
                <a:gd name="connsiteX376" fmla="*/ 38507 w 3024845"/>
                <a:gd name="connsiteY376" fmla="*/ 391281 h 834218"/>
                <a:gd name="connsiteX377" fmla="*/ 39014 w 3024845"/>
                <a:gd name="connsiteY377" fmla="*/ 392633 h 834218"/>
                <a:gd name="connsiteX378" fmla="*/ 42560 w 3024845"/>
                <a:gd name="connsiteY378" fmla="*/ 402090 h 834218"/>
                <a:gd name="connsiteX379" fmla="*/ 68907 w 3024845"/>
                <a:gd name="connsiteY379" fmla="*/ 404252 h 834218"/>
                <a:gd name="connsiteX380" fmla="*/ 68907 w 3024845"/>
                <a:gd name="connsiteY380" fmla="*/ 281031 h 834218"/>
                <a:gd name="connsiteX381" fmla="*/ 70934 w 3024845"/>
                <a:gd name="connsiteY381" fmla="*/ 281031 h 834218"/>
                <a:gd name="connsiteX382" fmla="*/ 85121 w 3024845"/>
                <a:gd name="connsiteY382" fmla="*/ 281031 h 834218"/>
                <a:gd name="connsiteX383" fmla="*/ 85121 w 3024845"/>
                <a:gd name="connsiteY383" fmla="*/ 144839 h 834218"/>
                <a:gd name="connsiteX384" fmla="*/ 86894 w 3024845"/>
                <a:gd name="connsiteY384" fmla="*/ 144839 h 834218"/>
                <a:gd name="connsiteX385" fmla="*/ 99308 w 3024845"/>
                <a:gd name="connsiteY385" fmla="*/ 144839 h 834218"/>
                <a:gd name="connsiteX386" fmla="*/ 99308 w 3024845"/>
                <a:gd name="connsiteY386" fmla="*/ 30265 h 834218"/>
                <a:gd name="connsiteX387" fmla="*/ 103361 w 3024845"/>
                <a:gd name="connsiteY387" fmla="*/ 2161 h 834218"/>
                <a:gd name="connsiteX0" fmla="*/ 103361 w 3024845"/>
                <a:gd name="connsiteY0" fmla="*/ 2161 h 834218"/>
                <a:gd name="connsiteX1" fmla="*/ 200642 w 3024845"/>
                <a:gd name="connsiteY1" fmla="*/ 0 h 834218"/>
                <a:gd name="connsiteX2" fmla="*/ 220909 w 3024845"/>
                <a:gd name="connsiteY2" fmla="*/ 144839 h 834218"/>
                <a:gd name="connsiteX3" fmla="*/ 223189 w 3024845"/>
                <a:gd name="connsiteY3" fmla="*/ 144839 h 834218"/>
                <a:gd name="connsiteX4" fmla="*/ 239150 w 3024845"/>
                <a:gd name="connsiteY4" fmla="*/ 144839 h 834218"/>
                <a:gd name="connsiteX5" fmla="*/ 239150 w 3024845"/>
                <a:gd name="connsiteY5" fmla="*/ 285354 h 834218"/>
                <a:gd name="connsiteX6" fmla="*/ 240670 w 3024845"/>
                <a:gd name="connsiteY6" fmla="*/ 285084 h 834218"/>
                <a:gd name="connsiteX7" fmla="*/ 251310 w 3024845"/>
                <a:gd name="connsiteY7" fmla="*/ 283193 h 834218"/>
                <a:gd name="connsiteX8" fmla="*/ 249283 w 3024845"/>
                <a:gd name="connsiteY8" fmla="*/ 371825 h 834218"/>
                <a:gd name="connsiteX9" fmla="*/ 250803 w 3024845"/>
                <a:gd name="connsiteY9" fmla="*/ 372096 h 834218"/>
                <a:gd name="connsiteX10" fmla="*/ 261443 w 3024845"/>
                <a:gd name="connsiteY10" fmla="*/ 373987 h 834218"/>
                <a:gd name="connsiteX11" fmla="*/ 261696 w 3024845"/>
                <a:gd name="connsiteY11" fmla="*/ 374798 h 834218"/>
                <a:gd name="connsiteX12" fmla="*/ 263470 w 3024845"/>
                <a:gd name="connsiteY12" fmla="*/ 380473 h 834218"/>
                <a:gd name="connsiteX13" fmla="*/ 264230 w 3024845"/>
                <a:gd name="connsiteY13" fmla="*/ 378041 h 834218"/>
                <a:gd name="connsiteX14" fmla="*/ 269550 w 3024845"/>
                <a:gd name="connsiteY14" fmla="*/ 361017 h 834218"/>
                <a:gd name="connsiteX15" fmla="*/ 271323 w 3024845"/>
                <a:gd name="connsiteY15" fmla="*/ 361017 h 834218"/>
                <a:gd name="connsiteX16" fmla="*/ 283737 w 3024845"/>
                <a:gd name="connsiteY16" fmla="*/ 361017 h 834218"/>
                <a:gd name="connsiteX17" fmla="*/ 283737 w 3024845"/>
                <a:gd name="connsiteY17" fmla="*/ 393443 h 834218"/>
                <a:gd name="connsiteX18" fmla="*/ 284750 w 3024845"/>
                <a:gd name="connsiteY18" fmla="*/ 393984 h 834218"/>
                <a:gd name="connsiteX19" fmla="*/ 291844 w 3024845"/>
                <a:gd name="connsiteY19" fmla="*/ 397767 h 834218"/>
                <a:gd name="connsiteX20" fmla="*/ 291844 w 3024845"/>
                <a:gd name="connsiteY20" fmla="*/ 399118 h 834218"/>
                <a:gd name="connsiteX21" fmla="*/ 291844 w 3024845"/>
                <a:gd name="connsiteY21" fmla="*/ 408576 h 834218"/>
                <a:gd name="connsiteX22" fmla="*/ 336431 w 3024845"/>
                <a:gd name="connsiteY22" fmla="*/ 408576 h 834218"/>
                <a:gd name="connsiteX23" fmla="*/ 336431 w 3024845"/>
                <a:gd name="connsiteY23" fmla="*/ 409657 h 834218"/>
                <a:gd name="connsiteX24" fmla="*/ 336431 w 3024845"/>
                <a:gd name="connsiteY24" fmla="*/ 417223 h 834218"/>
                <a:gd name="connsiteX25" fmla="*/ 338457 w 3024845"/>
                <a:gd name="connsiteY25" fmla="*/ 417223 h 834218"/>
                <a:gd name="connsiteX26" fmla="*/ 352644 w 3024845"/>
                <a:gd name="connsiteY26" fmla="*/ 417223 h 834218"/>
                <a:gd name="connsiteX27" fmla="*/ 352644 w 3024845"/>
                <a:gd name="connsiteY27" fmla="*/ 386958 h 834218"/>
                <a:gd name="connsiteX28" fmla="*/ 397231 w 3024845"/>
                <a:gd name="connsiteY28" fmla="*/ 386958 h 834218"/>
                <a:gd name="connsiteX29" fmla="*/ 397231 w 3024845"/>
                <a:gd name="connsiteY29" fmla="*/ 385607 h 834218"/>
                <a:gd name="connsiteX30" fmla="*/ 397231 w 3024845"/>
                <a:gd name="connsiteY30" fmla="*/ 376149 h 834218"/>
                <a:gd name="connsiteX31" fmla="*/ 398245 w 3024845"/>
                <a:gd name="connsiteY31" fmla="*/ 376149 h 834218"/>
                <a:gd name="connsiteX32" fmla="*/ 405338 w 3024845"/>
                <a:gd name="connsiteY32" fmla="*/ 376149 h 834218"/>
                <a:gd name="connsiteX33" fmla="*/ 405338 w 3024845"/>
                <a:gd name="connsiteY33" fmla="*/ 374258 h 834218"/>
                <a:gd name="connsiteX34" fmla="*/ 405338 w 3024845"/>
                <a:gd name="connsiteY34" fmla="*/ 361017 h 834218"/>
                <a:gd name="connsiteX35" fmla="*/ 406098 w 3024845"/>
                <a:gd name="connsiteY35" fmla="*/ 361017 h 834218"/>
                <a:gd name="connsiteX36" fmla="*/ 411418 w 3024845"/>
                <a:gd name="connsiteY36" fmla="*/ 361017 h 834218"/>
                <a:gd name="connsiteX37" fmla="*/ 411418 w 3024845"/>
                <a:gd name="connsiteY37" fmla="*/ 359936 h 834218"/>
                <a:gd name="connsiteX38" fmla="*/ 411418 w 3024845"/>
                <a:gd name="connsiteY38" fmla="*/ 352369 h 834218"/>
                <a:gd name="connsiteX39" fmla="*/ 413445 w 3024845"/>
                <a:gd name="connsiteY39" fmla="*/ 352369 h 834218"/>
                <a:gd name="connsiteX40" fmla="*/ 427632 w 3024845"/>
                <a:gd name="connsiteY40" fmla="*/ 352369 h 834218"/>
                <a:gd name="connsiteX41" fmla="*/ 427632 w 3024845"/>
                <a:gd name="connsiteY41" fmla="*/ 353450 h 834218"/>
                <a:gd name="connsiteX42" fmla="*/ 427632 w 3024845"/>
                <a:gd name="connsiteY42" fmla="*/ 361017 h 834218"/>
                <a:gd name="connsiteX43" fmla="*/ 449925 w 3024845"/>
                <a:gd name="connsiteY43" fmla="*/ 361017 h 834218"/>
                <a:gd name="connsiteX44" fmla="*/ 449925 w 3024845"/>
                <a:gd name="connsiteY44" fmla="*/ 359125 h 834218"/>
                <a:gd name="connsiteX45" fmla="*/ 449925 w 3024845"/>
                <a:gd name="connsiteY45" fmla="*/ 345884 h 834218"/>
                <a:gd name="connsiteX46" fmla="*/ 451699 w 3024845"/>
                <a:gd name="connsiteY46" fmla="*/ 345884 h 834218"/>
                <a:gd name="connsiteX47" fmla="*/ 464112 w 3024845"/>
                <a:gd name="connsiteY47" fmla="*/ 345884 h 834218"/>
                <a:gd name="connsiteX48" fmla="*/ 464112 w 3024845"/>
                <a:gd name="connsiteY48" fmla="*/ 369664 h 834218"/>
                <a:gd name="connsiteX49" fmla="*/ 465126 w 3024845"/>
                <a:gd name="connsiteY49" fmla="*/ 369664 h 834218"/>
                <a:gd name="connsiteX50" fmla="*/ 472219 w 3024845"/>
                <a:gd name="connsiteY50" fmla="*/ 369664 h 834218"/>
                <a:gd name="connsiteX51" fmla="*/ 472219 w 3024845"/>
                <a:gd name="connsiteY51" fmla="*/ 368583 h 834218"/>
                <a:gd name="connsiteX52" fmla="*/ 472219 w 3024845"/>
                <a:gd name="connsiteY52" fmla="*/ 361017 h 834218"/>
                <a:gd name="connsiteX53" fmla="*/ 473992 w 3024845"/>
                <a:gd name="connsiteY53" fmla="*/ 361017 h 834218"/>
                <a:gd name="connsiteX54" fmla="*/ 486406 w 3024845"/>
                <a:gd name="connsiteY54" fmla="*/ 361017 h 834218"/>
                <a:gd name="connsiteX55" fmla="*/ 486406 w 3024845"/>
                <a:gd name="connsiteY55" fmla="*/ 386958 h 834218"/>
                <a:gd name="connsiteX56" fmla="*/ 488433 w 3024845"/>
                <a:gd name="connsiteY56" fmla="*/ 386958 h 834218"/>
                <a:gd name="connsiteX57" fmla="*/ 502619 w 3024845"/>
                <a:gd name="connsiteY57" fmla="*/ 386958 h 834218"/>
                <a:gd name="connsiteX58" fmla="*/ 502619 w 3024845"/>
                <a:gd name="connsiteY58" fmla="*/ 388579 h 834218"/>
                <a:gd name="connsiteX59" fmla="*/ 502619 w 3024845"/>
                <a:gd name="connsiteY59" fmla="*/ 399929 h 834218"/>
                <a:gd name="connsiteX60" fmla="*/ 503379 w 3024845"/>
                <a:gd name="connsiteY60" fmla="*/ 399929 h 834218"/>
                <a:gd name="connsiteX61" fmla="*/ 508700 w 3024845"/>
                <a:gd name="connsiteY61" fmla="*/ 399929 h 834218"/>
                <a:gd name="connsiteX62" fmla="*/ 508700 w 3024845"/>
                <a:gd name="connsiteY62" fmla="*/ 399118 h 834218"/>
                <a:gd name="connsiteX63" fmla="*/ 508700 w 3024845"/>
                <a:gd name="connsiteY63" fmla="*/ 393443 h 834218"/>
                <a:gd name="connsiteX64" fmla="*/ 539100 w 3024845"/>
                <a:gd name="connsiteY64" fmla="*/ 393443 h 834218"/>
                <a:gd name="connsiteX65" fmla="*/ 539100 w 3024845"/>
                <a:gd name="connsiteY65" fmla="*/ 417223 h 834218"/>
                <a:gd name="connsiteX66" fmla="*/ 540113 w 3024845"/>
                <a:gd name="connsiteY66" fmla="*/ 417223 h 834218"/>
                <a:gd name="connsiteX67" fmla="*/ 547207 w 3024845"/>
                <a:gd name="connsiteY67" fmla="*/ 417223 h 834218"/>
                <a:gd name="connsiteX68" fmla="*/ 547207 w 3024845"/>
                <a:gd name="connsiteY68" fmla="*/ 418304 h 834218"/>
                <a:gd name="connsiteX69" fmla="*/ 547207 w 3024845"/>
                <a:gd name="connsiteY69" fmla="*/ 425870 h 834218"/>
                <a:gd name="connsiteX70" fmla="*/ 547967 w 3024845"/>
                <a:gd name="connsiteY70" fmla="*/ 425870 h 834218"/>
                <a:gd name="connsiteX71" fmla="*/ 553287 w 3024845"/>
                <a:gd name="connsiteY71" fmla="*/ 425870 h 834218"/>
                <a:gd name="connsiteX72" fmla="*/ 553287 w 3024845"/>
                <a:gd name="connsiteY72" fmla="*/ 423708 h 834218"/>
                <a:gd name="connsiteX73" fmla="*/ 553287 w 3024845"/>
                <a:gd name="connsiteY73" fmla="*/ 408576 h 834218"/>
                <a:gd name="connsiteX74" fmla="*/ 554300 w 3024845"/>
                <a:gd name="connsiteY74" fmla="*/ 408576 h 834218"/>
                <a:gd name="connsiteX75" fmla="*/ 561394 w 3024845"/>
                <a:gd name="connsiteY75" fmla="*/ 408576 h 834218"/>
                <a:gd name="connsiteX76" fmla="*/ 561394 w 3024845"/>
                <a:gd name="connsiteY76" fmla="*/ 409657 h 834218"/>
                <a:gd name="connsiteX77" fmla="*/ 561394 w 3024845"/>
                <a:gd name="connsiteY77" fmla="*/ 417223 h 834218"/>
                <a:gd name="connsiteX78" fmla="*/ 566714 w 3024845"/>
                <a:gd name="connsiteY78" fmla="*/ 415230 h 834218"/>
                <a:gd name="connsiteX79" fmla="*/ 567474 w 3024845"/>
                <a:gd name="connsiteY79" fmla="*/ 414250 h 834218"/>
                <a:gd name="connsiteX80" fmla="*/ 567474 w 3024845"/>
                <a:gd name="connsiteY80" fmla="*/ 408576 h 834218"/>
                <a:gd name="connsiteX81" fmla="*/ 605981 w 3024845"/>
                <a:gd name="connsiteY81" fmla="*/ 408576 h 834218"/>
                <a:gd name="connsiteX82" fmla="*/ 605981 w 3024845"/>
                <a:gd name="connsiteY82" fmla="*/ 432355 h 834218"/>
                <a:gd name="connsiteX83" fmla="*/ 608007 w 3024845"/>
                <a:gd name="connsiteY83" fmla="*/ 432355 h 834218"/>
                <a:gd name="connsiteX84" fmla="*/ 622194 w 3024845"/>
                <a:gd name="connsiteY84" fmla="*/ 432355 h 834218"/>
                <a:gd name="connsiteX85" fmla="*/ 622194 w 3024845"/>
                <a:gd name="connsiteY85" fmla="*/ 433436 h 834218"/>
                <a:gd name="connsiteX86" fmla="*/ 622194 w 3024845"/>
                <a:gd name="connsiteY86" fmla="*/ 441002 h 834218"/>
                <a:gd name="connsiteX87" fmla="*/ 623968 w 3024845"/>
                <a:gd name="connsiteY87" fmla="*/ 441002 h 834218"/>
                <a:gd name="connsiteX88" fmla="*/ 636381 w 3024845"/>
                <a:gd name="connsiteY88" fmla="*/ 441002 h 834218"/>
                <a:gd name="connsiteX89" fmla="*/ 636381 w 3024845"/>
                <a:gd name="connsiteY89" fmla="*/ 417223 h 834218"/>
                <a:gd name="connsiteX90" fmla="*/ 637394 w 3024845"/>
                <a:gd name="connsiteY90" fmla="*/ 417223 h 834218"/>
                <a:gd name="connsiteX91" fmla="*/ 644488 w 3024845"/>
                <a:gd name="connsiteY91" fmla="*/ 417223 h 834218"/>
                <a:gd name="connsiteX92" fmla="*/ 644488 w 3024845"/>
                <a:gd name="connsiteY92" fmla="*/ 384796 h 834218"/>
                <a:gd name="connsiteX93" fmla="*/ 645501 w 3024845"/>
                <a:gd name="connsiteY93" fmla="*/ 384796 h 834218"/>
                <a:gd name="connsiteX94" fmla="*/ 652595 w 3024845"/>
                <a:gd name="connsiteY94" fmla="*/ 384796 h 834218"/>
                <a:gd name="connsiteX95" fmla="*/ 652595 w 3024845"/>
                <a:gd name="connsiteY95" fmla="*/ 382905 h 834218"/>
                <a:gd name="connsiteX96" fmla="*/ 652595 w 3024845"/>
                <a:gd name="connsiteY96" fmla="*/ 369664 h 834218"/>
                <a:gd name="connsiteX97" fmla="*/ 651328 w 3024845"/>
                <a:gd name="connsiteY97" fmla="*/ 368042 h 834218"/>
                <a:gd name="connsiteX98" fmla="*/ 656648 w 3024845"/>
                <a:gd name="connsiteY98" fmla="*/ 356693 h 834218"/>
                <a:gd name="connsiteX99" fmla="*/ 664755 w 3024845"/>
                <a:gd name="connsiteY99" fmla="*/ 384796 h 834218"/>
                <a:gd name="connsiteX100" fmla="*/ 665515 w 3024845"/>
                <a:gd name="connsiteY100" fmla="*/ 384796 h 834218"/>
                <a:gd name="connsiteX101" fmla="*/ 670835 w 3024845"/>
                <a:gd name="connsiteY101" fmla="*/ 384796 h 834218"/>
                <a:gd name="connsiteX102" fmla="*/ 670835 w 3024845"/>
                <a:gd name="connsiteY102" fmla="*/ 278869 h 834218"/>
                <a:gd name="connsiteX103" fmla="*/ 672355 w 3024845"/>
                <a:gd name="connsiteY103" fmla="*/ 278869 h 834218"/>
                <a:gd name="connsiteX104" fmla="*/ 682995 w 3024845"/>
                <a:gd name="connsiteY104" fmla="*/ 278869 h 834218"/>
                <a:gd name="connsiteX105" fmla="*/ 682995 w 3024845"/>
                <a:gd name="connsiteY105" fmla="*/ 231310 h 834218"/>
                <a:gd name="connsiteX106" fmla="*/ 709342 w 3024845"/>
                <a:gd name="connsiteY106" fmla="*/ 231310 h 834218"/>
                <a:gd name="connsiteX107" fmla="*/ 709342 w 3024845"/>
                <a:gd name="connsiteY107" fmla="*/ 209692 h 834218"/>
                <a:gd name="connsiteX108" fmla="*/ 743796 w 3024845"/>
                <a:gd name="connsiteY108" fmla="*/ 209692 h 834218"/>
                <a:gd name="connsiteX109" fmla="*/ 743796 w 3024845"/>
                <a:gd name="connsiteY109" fmla="*/ 212124 h 834218"/>
                <a:gd name="connsiteX110" fmla="*/ 743796 w 3024845"/>
                <a:gd name="connsiteY110" fmla="*/ 229148 h 834218"/>
                <a:gd name="connsiteX111" fmla="*/ 746076 w 3024845"/>
                <a:gd name="connsiteY111" fmla="*/ 229148 h 834218"/>
                <a:gd name="connsiteX112" fmla="*/ 762036 w 3024845"/>
                <a:gd name="connsiteY112" fmla="*/ 229148 h 834218"/>
                <a:gd name="connsiteX113" fmla="*/ 762036 w 3024845"/>
                <a:gd name="connsiteY113" fmla="*/ 276707 h 834218"/>
                <a:gd name="connsiteX114" fmla="*/ 763049 w 3024845"/>
                <a:gd name="connsiteY114" fmla="*/ 276707 h 834218"/>
                <a:gd name="connsiteX115" fmla="*/ 770143 w 3024845"/>
                <a:gd name="connsiteY115" fmla="*/ 276707 h 834218"/>
                <a:gd name="connsiteX116" fmla="*/ 784330 w 3024845"/>
                <a:gd name="connsiteY116" fmla="*/ 281031 h 834218"/>
                <a:gd name="connsiteX117" fmla="*/ 784330 w 3024845"/>
                <a:gd name="connsiteY117" fmla="*/ 319943 h 834218"/>
                <a:gd name="connsiteX118" fmla="*/ 785343 w 3024845"/>
                <a:gd name="connsiteY118" fmla="*/ 319943 h 834218"/>
                <a:gd name="connsiteX119" fmla="*/ 792436 w 3024845"/>
                <a:gd name="connsiteY119" fmla="*/ 319943 h 834218"/>
                <a:gd name="connsiteX120" fmla="*/ 792436 w 3024845"/>
                <a:gd name="connsiteY120" fmla="*/ 321564 h 834218"/>
                <a:gd name="connsiteX121" fmla="*/ 792436 w 3024845"/>
                <a:gd name="connsiteY121" fmla="*/ 332913 h 834218"/>
                <a:gd name="connsiteX122" fmla="*/ 794463 w 3024845"/>
                <a:gd name="connsiteY122" fmla="*/ 332913 h 834218"/>
                <a:gd name="connsiteX123" fmla="*/ 808650 w 3024845"/>
                <a:gd name="connsiteY123" fmla="*/ 332913 h 834218"/>
                <a:gd name="connsiteX124" fmla="*/ 814730 w 3024845"/>
                <a:gd name="connsiteY124" fmla="*/ 339399 h 834218"/>
                <a:gd name="connsiteX125" fmla="*/ 814730 w 3024845"/>
                <a:gd name="connsiteY125" fmla="*/ 361017 h 834218"/>
                <a:gd name="connsiteX126" fmla="*/ 817010 w 3024845"/>
                <a:gd name="connsiteY126" fmla="*/ 361017 h 834218"/>
                <a:gd name="connsiteX127" fmla="*/ 832970 w 3024845"/>
                <a:gd name="connsiteY127" fmla="*/ 361017 h 834218"/>
                <a:gd name="connsiteX128" fmla="*/ 832970 w 3024845"/>
                <a:gd name="connsiteY128" fmla="*/ 362097 h 834218"/>
                <a:gd name="connsiteX129" fmla="*/ 832970 w 3024845"/>
                <a:gd name="connsiteY129" fmla="*/ 369664 h 834218"/>
                <a:gd name="connsiteX130" fmla="*/ 834237 w 3024845"/>
                <a:gd name="connsiteY130" fmla="*/ 369664 h 834218"/>
                <a:gd name="connsiteX131" fmla="*/ 843104 w 3024845"/>
                <a:gd name="connsiteY131" fmla="*/ 369664 h 834218"/>
                <a:gd name="connsiteX132" fmla="*/ 843104 w 3024845"/>
                <a:gd name="connsiteY132" fmla="*/ 371825 h 834218"/>
                <a:gd name="connsiteX133" fmla="*/ 843104 w 3024845"/>
                <a:gd name="connsiteY133" fmla="*/ 386958 h 834218"/>
                <a:gd name="connsiteX134" fmla="*/ 847157 w 3024845"/>
                <a:gd name="connsiteY134" fmla="*/ 385066 h 834218"/>
                <a:gd name="connsiteX135" fmla="*/ 847157 w 3024845"/>
                <a:gd name="connsiteY135" fmla="*/ 371825 h 834218"/>
                <a:gd name="connsiteX136" fmla="*/ 848170 w 3024845"/>
                <a:gd name="connsiteY136" fmla="*/ 371825 h 834218"/>
                <a:gd name="connsiteX137" fmla="*/ 855264 w 3024845"/>
                <a:gd name="connsiteY137" fmla="*/ 371825 h 834218"/>
                <a:gd name="connsiteX138" fmla="*/ 855264 w 3024845"/>
                <a:gd name="connsiteY138" fmla="*/ 373447 h 834218"/>
                <a:gd name="connsiteX139" fmla="*/ 855264 w 3024845"/>
                <a:gd name="connsiteY139" fmla="*/ 384796 h 834218"/>
                <a:gd name="connsiteX140" fmla="*/ 856024 w 3024845"/>
                <a:gd name="connsiteY140" fmla="*/ 384796 h 834218"/>
                <a:gd name="connsiteX141" fmla="*/ 861344 w 3024845"/>
                <a:gd name="connsiteY141" fmla="*/ 384796 h 834218"/>
                <a:gd name="connsiteX142" fmla="*/ 909984 w 3024845"/>
                <a:gd name="connsiteY142" fmla="*/ 380473 h 834218"/>
                <a:gd name="connsiteX143" fmla="*/ 909984 w 3024845"/>
                <a:gd name="connsiteY143" fmla="*/ 381824 h 834218"/>
                <a:gd name="connsiteX144" fmla="*/ 909984 w 3024845"/>
                <a:gd name="connsiteY144" fmla="*/ 391281 h 834218"/>
                <a:gd name="connsiteX145" fmla="*/ 910744 w 3024845"/>
                <a:gd name="connsiteY145" fmla="*/ 391281 h 834218"/>
                <a:gd name="connsiteX146" fmla="*/ 916065 w 3024845"/>
                <a:gd name="connsiteY146" fmla="*/ 391281 h 834218"/>
                <a:gd name="connsiteX147" fmla="*/ 916065 w 3024845"/>
                <a:gd name="connsiteY147" fmla="*/ 393443 h 834218"/>
                <a:gd name="connsiteX148" fmla="*/ 916065 w 3024845"/>
                <a:gd name="connsiteY148" fmla="*/ 408576 h 834218"/>
                <a:gd name="connsiteX149" fmla="*/ 918091 w 3024845"/>
                <a:gd name="connsiteY149" fmla="*/ 407225 h 834218"/>
                <a:gd name="connsiteX150" fmla="*/ 932278 w 3024845"/>
                <a:gd name="connsiteY150" fmla="*/ 397767 h 834218"/>
                <a:gd name="connsiteX151" fmla="*/ 938358 w 3024845"/>
                <a:gd name="connsiteY151" fmla="*/ 356693 h 834218"/>
                <a:gd name="connsiteX152" fmla="*/ 939118 w 3024845"/>
                <a:gd name="connsiteY152" fmla="*/ 356423 h 834218"/>
                <a:gd name="connsiteX153" fmla="*/ 944438 w 3024845"/>
                <a:gd name="connsiteY153" fmla="*/ 354531 h 834218"/>
                <a:gd name="connsiteX154" fmla="*/ 946465 w 3024845"/>
                <a:gd name="connsiteY154" fmla="*/ 285354 h 834218"/>
                <a:gd name="connsiteX155" fmla="*/ 948492 w 3024845"/>
                <a:gd name="connsiteY155" fmla="*/ 354531 h 834218"/>
                <a:gd name="connsiteX156" fmla="*/ 949252 w 3024845"/>
                <a:gd name="connsiteY156" fmla="*/ 354801 h 834218"/>
                <a:gd name="connsiteX157" fmla="*/ 954572 w 3024845"/>
                <a:gd name="connsiteY157" fmla="*/ 356693 h 834218"/>
                <a:gd name="connsiteX158" fmla="*/ 954572 w 3024845"/>
                <a:gd name="connsiteY158" fmla="*/ 270222 h 834218"/>
                <a:gd name="connsiteX159" fmla="*/ 958625 w 3024845"/>
                <a:gd name="connsiteY159" fmla="*/ 237795 h 834218"/>
                <a:gd name="connsiteX160" fmla="*/ 997132 w 3024845"/>
                <a:gd name="connsiteY160" fmla="*/ 237795 h 834218"/>
                <a:gd name="connsiteX161" fmla="*/ 997132 w 3024845"/>
                <a:gd name="connsiteY161" fmla="*/ 270222 h 834218"/>
                <a:gd name="connsiteX162" fmla="*/ 997892 w 3024845"/>
                <a:gd name="connsiteY162" fmla="*/ 270222 h 834218"/>
                <a:gd name="connsiteX163" fmla="*/ 1003212 w 3024845"/>
                <a:gd name="connsiteY163" fmla="*/ 270222 h 834218"/>
                <a:gd name="connsiteX164" fmla="*/ 1003212 w 3024845"/>
                <a:gd name="connsiteY164" fmla="*/ 188074 h 834218"/>
                <a:gd name="connsiteX165" fmla="*/ 1004986 w 3024845"/>
                <a:gd name="connsiteY165" fmla="*/ 188074 h 834218"/>
                <a:gd name="connsiteX166" fmla="*/ 1017399 w 3024845"/>
                <a:gd name="connsiteY166" fmla="*/ 188074 h 834218"/>
                <a:gd name="connsiteX167" fmla="*/ 1017399 w 3024845"/>
                <a:gd name="connsiteY167" fmla="*/ 186183 h 834218"/>
                <a:gd name="connsiteX168" fmla="*/ 1017399 w 3024845"/>
                <a:gd name="connsiteY168" fmla="*/ 172942 h 834218"/>
                <a:gd name="connsiteX169" fmla="*/ 1039693 w 3024845"/>
                <a:gd name="connsiteY169" fmla="*/ 172942 h 834218"/>
                <a:gd name="connsiteX170" fmla="*/ 1039693 w 3024845"/>
                <a:gd name="connsiteY170" fmla="*/ 171861 h 834218"/>
                <a:gd name="connsiteX171" fmla="*/ 1039693 w 3024845"/>
                <a:gd name="connsiteY171" fmla="*/ 164295 h 834218"/>
                <a:gd name="connsiteX172" fmla="*/ 1041466 w 3024845"/>
                <a:gd name="connsiteY172" fmla="*/ 164295 h 834218"/>
                <a:gd name="connsiteX173" fmla="*/ 1053880 w 3024845"/>
                <a:gd name="connsiteY173" fmla="*/ 164295 h 834218"/>
                <a:gd name="connsiteX174" fmla="*/ 1053880 w 3024845"/>
                <a:gd name="connsiteY174" fmla="*/ 165376 h 834218"/>
                <a:gd name="connsiteX175" fmla="*/ 1053880 w 3024845"/>
                <a:gd name="connsiteY175" fmla="*/ 172942 h 834218"/>
                <a:gd name="connsiteX176" fmla="*/ 1054640 w 3024845"/>
                <a:gd name="connsiteY176" fmla="*/ 172942 h 834218"/>
                <a:gd name="connsiteX177" fmla="*/ 1059960 w 3024845"/>
                <a:gd name="connsiteY177" fmla="*/ 172942 h 834218"/>
                <a:gd name="connsiteX178" fmla="*/ 1070093 w 3024845"/>
                <a:gd name="connsiteY178" fmla="*/ 168618 h 834218"/>
                <a:gd name="connsiteX179" fmla="*/ 1074146 w 3024845"/>
                <a:gd name="connsiteY179" fmla="*/ 171861 h 834218"/>
                <a:gd name="connsiteX180" fmla="*/ 1074146 w 3024845"/>
                <a:gd name="connsiteY180" fmla="*/ 164295 h 834218"/>
                <a:gd name="connsiteX181" fmla="*/ 1076426 w 3024845"/>
                <a:gd name="connsiteY181" fmla="*/ 164295 h 834218"/>
                <a:gd name="connsiteX182" fmla="*/ 1092387 w 3024845"/>
                <a:gd name="connsiteY182" fmla="*/ 164295 h 834218"/>
                <a:gd name="connsiteX183" fmla="*/ 1092387 w 3024845"/>
                <a:gd name="connsiteY183" fmla="*/ 165376 h 834218"/>
                <a:gd name="connsiteX184" fmla="*/ 1092387 w 3024845"/>
                <a:gd name="connsiteY184" fmla="*/ 172942 h 834218"/>
                <a:gd name="connsiteX185" fmla="*/ 1122787 w 3024845"/>
                <a:gd name="connsiteY185" fmla="*/ 172942 h 834218"/>
                <a:gd name="connsiteX186" fmla="*/ 1122787 w 3024845"/>
                <a:gd name="connsiteY186" fmla="*/ 174563 h 834218"/>
                <a:gd name="connsiteX187" fmla="*/ 1122787 w 3024845"/>
                <a:gd name="connsiteY187" fmla="*/ 185913 h 834218"/>
                <a:gd name="connsiteX188" fmla="*/ 1149134 w 3024845"/>
                <a:gd name="connsiteY188" fmla="*/ 185913 h 834218"/>
                <a:gd name="connsiteX189" fmla="*/ 1149134 w 3024845"/>
                <a:gd name="connsiteY189" fmla="*/ 216177 h 834218"/>
                <a:gd name="connsiteX190" fmla="*/ 1149894 w 3024845"/>
                <a:gd name="connsiteY190" fmla="*/ 216177 h 834218"/>
                <a:gd name="connsiteX191" fmla="*/ 1155214 w 3024845"/>
                <a:gd name="connsiteY191" fmla="*/ 216177 h 834218"/>
                <a:gd name="connsiteX192" fmla="*/ 1155214 w 3024845"/>
                <a:gd name="connsiteY192" fmla="*/ 217258 h 834218"/>
                <a:gd name="connsiteX193" fmla="*/ 1155214 w 3024845"/>
                <a:gd name="connsiteY193" fmla="*/ 224825 h 834218"/>
                <a:gd name="connsiteX194" fmla="*/ 1159268 w 3024845"/>
                <a:gd name="connsiteY194" fmla="*/ 255089 h 834218"/>
                <a:gd name="connsiteX195" fmla="*/ 1160028 w 3024845"/>
                <a:gd name="connsiteY195" fmla="*/ 255089 h 834218"/>
                <a:gd name="connsiteX196" fmla="*/ 1165348 w 3024845"/>
                <a:gd name="connsiteY196" fmla="*/ 255089 h 834218"/>
                <a:gd name="connsiteX197" fmla="*/ 1165348 w 3024845"/>
                <a:gd name="connsiteY197" fmla="*/ 255900 h 834218"/>
                <a:gd name="connsiteX198" fmla="*/ 1165348 w 3024845"/>
                <a:gd name="connsiteY198" fmla="*/ 261575 h 834218"/>
                <a:gd name="connsiteX199" fmla="*/ 1166361 w 3024845"/>
                <a:gd name="connsiteY199" fmla="*/ 261575 h 834218"/>
                <a:gd name="connsiteX200" fmla="*/ 1173454 w 3024845"/>
                <a:gd name="connsiteY200" fmla="*/ 261575 h 834218"/>
                <a:gd name="connsiteX201" fmla="*/ 1173454 w 3024845"/>
                <a:gd name="connsiteY201" fmla="*/ 291840 h 834218"/>
                <a:gd name="connsiteX202" fmla="*/ 1175481 w 3024845"/>
                <a:gd name="connsiteY202" fmla="*/ 291840 h 834218"/>
                <a:gd name="connsiteX203" fmla="*/ 1189668 w 3024845"/>
                <a:gd name="connsiteY203" fmla="*/ 291840 h 834218"/>
                <a:gd name="connsiteX204" fmla="*/ 1189668 w 3024845"/>
                <a:gd name="connsiteY204" fmla="*/ 315619 h 834218"/>
                <a:gd name="connsiteX205" fmla="*/ 1191695 w 3024845"/>
                <a:gd name="connsiteY205" fmla="*/ 317240 h 834218"/>
                <a:gd name="connsiteX206" fmla="*/ 1191695 w 3024845"/>
                <a:gd name="connsiteY206" fmla="*/ 328590 h 834218"/>
                <a:gd name="connsiteX207" fmla="*/ 1192455 w 3024845"/>
                <a:gd name="connsiteY207" fmla="*/ 328590 h 834218"/>
                <a:gd name="connsiteX208" fmla="*/ 1197775 w 3024845"/>
                <a:gd name="connsiteY208" fmla="*/ 328590 h 834218"/>
                <a:gd name="connsiteX209" fmla="*/ 1197775 w 3024845"/>
                <a:gd name="connsiteY209" fmla="*/ 352369 h 834218"/>
                <a:gd name="connsiteX210" fmla="*/ 1199041 w 3024845"/>
                <a:gd name="connsiteY210" fmla="*/ 352369 h 834218"/>
                <a:gd name="connsiteX211" fmla="*/ 1207908 w 3024845"/>
                <a:gd name="connsiteY211" fmla="*/ 352369 h 834218"/>
                <a:gd name="connsiteX212" fmla="*/ 1209935 w 3024845"/>
                <a:gd name="connsiteY212" fmla="*/ 356423 h 834218"/>
                <a:gd name="connsiteX213" fmla="*/ 1209935 w 3024845"/>
                <a:gd name="connsiteY213" fmla="*/ 369664 h 834218"/>
                <a:gd name="connsiteX214" fmla="*/ 1211455 w 3024845"/>
                <a:gd name="connsiteY214" fmla="*/ 367772 h 834218"/>
                <a:gd name="connsiteX215" fmla="*/ 1222095 w 3024845"/>
                <a:gd name="connsiteY215" fmla="*/ 354531 h 834218"/>
                <a:gd name="connsiteX216" fmla="*/ 1250469 w 3024845"/>
                <a:gd name="connsiteY216" fmla="*/ 354531 h 834218"/>
                <a:gd name="connsiteX217" fmla="*/ 1250469 w 3024845"/>
                <a:gd name="connsiteY217" fmla="*/ 441002 h 834218"/>
                <a:gd name="connsiteX218" fmla="*/ 1251229 w 3024845"/>
                <a:gd name="connsiteY218" fmla="*/ 441002 h 834218"/>
                <a:gd name="connsiteX219" fmla="*/ 1256549 w 3024845"/>
                <a:gd name="connsiteY219" fmla="*/ 441002 h 834218"/>
                <a:gd name="connsiteX220" fmla="*/ 1257309 w 3024845"/>
                <a:gd name="connsiteY220" fmla="*/ 439651 h 834218"/>
                <a:gd name="connsiteX221" fmla="*/ 1262629 w 3024845"/>
                <a:gd name="connsiteY221" fmla="*/ 430193 h 834218"/>
                <a:gd name="connsiteX222" fmla="*/ 1262629 w 3024845"/>
                <a:gd name="connsiteY222" fmla="*/ 432085 h 834218"/>
                <a:gd name="connsiteX223" fmla="*/ 1262629 w 3024845"/>
                <a:gd name="connsiteY223" fmla="*/ 445326 h 834218"/>
                <a:gd name="connsiteX224" fmla="*/ 1266682 w 3024845"/>
                <a:gd name="connsiteY224" fmla="*/ 399929 h 834218"/>
                <a:gd name="connsiteX225" fmla="*/ 1267442 w 3024845"/>
                <a:gd name="connsiteY225" fmla="*/ 399929 h 834218"/>
                <a:gd name="connsiteX226" fmla="*/ 1272762 w 3024845"/>
                <a:gd name="connsiteY226" fmla="*/ 399929 h 834218"/>
                <a:gd name="connsiteX227" fmla="*/ 1272762 w 3024845"/>
                <a:gd name="connsiteY227" fmla="*/ 335075 h 834218"/>
                <a:gd name="connsiteX228" fmla="*/ 1273776 w 3024845"/>
                <a:gd name="connsiteY228" fmla="*/ 335075 h 834218"/>
                <a:gd name="connsiteX229" fmla="*/ 1280869 w 3024845"/>
                <a:gd name="connsiteY229" fmla="*/ 335075 h 834218"/>
                <a:gd name="connsiteX230" fmla="*/ 1293029 w 3024845"/>
                <a:gd name="connsiteY230" fmla="*/ 291840 h 834218"/>
                <a:gd name="connsiteX231" fmla="*/ 1294296 w 3024845"/>
                <a:gd name="connsiteY231" fmla="*/ 291840 h 834218"/>
                <a:gd name="connsiteX232" fmla="*/ 1303163 w 3024845"/>
                <a:gd name="connsiteY232" fmla="*/ 291840 h 834218"/>
                <a:gd name="connsiteX233" fmla="*/ 1313296 w 3024845"/>
                <a:gd name="connsiteY233" fmla="*/ 335075 h 834218"/>
                <a:gd name="connsiteX234" fmla="*/ 1314309 w 3024845"/>
                <a:gd name="connsiteY234" fmla="*/ 335075 h 834218"/>
                <a:gd name="connsiteX235" fmla="*/ 1321403 w 3024845"/>
                <a:gd name="connsiteY235" fmla="*/ 335075 h 834218"/>
                <a:gd name="connsiteX236" fmla="*/ 1321403 w 3024845"/>
                <a:gd name="connsiteY236" fmla="*/ 373987 h 834218"/>
                <a:gd name="connsiteX237" fmla="*/ 1323176 w 3024845"/>
                <a:gd name="connsiteY237" fmla="*/ 373987 h 834218"/>
                <a:gd name="connsiteX238" fmla="*/ 1335590 w 3024845"/>
                <a:gd name="connsiteY238" fmla="*/ 373987 h 834218"/>
                <a:gd name="connsiteX239" fmla="*/ 1335590 w 3024845"/>
                <a:gd name="connsiteY239" fmla="*/ 376149 h 834218"/>
                <a:gd name="connsiteX240" fmla="*/ 1335590 w 3024845"/>
                <a:gd name="connsiteY240" fmla="*/ 391281 h 834218"/>
                <a:gd name="connsiteX241" fmla="*/ 1339643 w 3024845"/>
                <a:gd name="connsiteY241" fmla="*/ 389120 h 834218"/>
                <a:gd name="connsiteX242" fmla="*/ 1339643 w 3024845"/>
                <a:gd name="connsiteY242" fmla="*/ 373987 h 834218"/>
                <a:gd name="connsiteX243" fmla="*/ 1341163 w 3024845"/>
                <a:gd name="connsiteY243" fmla="*/ 373987 h 834218"/>
                <a:gd name="connsiteX244" fmla="*/ 1351803 w 3024845"/>
                <a:gd name="connsiteY244" fmla="*/ 373987 h 834218"/>
                <a:gd name="connsiteX245" fmla="*/ 1351803 w 3024845"/>
                <a:gd name="connsiteY245" fmla="*/ 375608 h 834218"/>
                <a:gd name="connsiteX246" fmla="*/ 1351803 w 3024845"/>
                <a:gd name="connsiteY246" fmla="*/ 386958 h 834218"/>
                <a:gd name="connsiteX247" fmla="*/ 1382204 w 3024845"/>
                <a:gd name="connsiteY247" fmla="*/ 386958 h 834218"/>
                <a:gd name="connsiteX248" fmla="*/ 1382204 w 3024845"/>
                <a:gd name="connsiteY248" fmla="*/ 350208 h 834218"/>
                <a:gd name="connsiteX249" fmla="*/ 1383470 w 3024845"/>
                <a:gd name="connsiteY249" fmla="*/ 350208 h 834218"/>
                <a:gd name="connsiteX250" fmla="*/ 1392337 w 3024845"/>
                <a:gd name="connsiteY250" fmla="*/ 350208 h 834218"/>
                <a:gd name="connsiteX251" fmla="*/ 1392337 w 3024845"/>
                <a:gd name="connsiteY251" fmla="*/ 371825 h 834218"/>
                <a:gd name="connsiteX252" fmla="*/ 1394364 w 3024845"/>
                <a:gd name="connsiteY252" fmla="*/ 339399 h 834218"/>
                <a:gd name="connsiteX253" fmla="*/ 1416657 w 3024845"/>
                <a:gd name="connsiteY253" fmla="*/ 339399 h 834218"/>
                <a:gd name="connsiteX254" fmla="*/ 1416657 w 3024845"/>
                <a:gd name="connsiteY254" fmla="*/ 337777 h 834218"/>
                <a:gd name="connsiteX255" fmla="*/ 1416657 w 3024845"/>
                <a:gd name="connsiteY255" fmla="*/ 326428 h 834218"/>
                <a:gd name="connsiteX256" fmla="*/ 1417417 w 3024845"/>
                <a:gd name="connsiteY256" fmla="*/ 326428 h 834218"/>
                <a:gd name="connsiteX257" fmla="*/ 1422737 w 3024845"/>
                <a:gd name="connsiteY257" fmla="*/ 326428 h 834218"/>
                <a:gd name="connsiteX258" fmla="*/ 1422737 w 3024845"/>
                <a:gd name="connsiteY258" fmla="*/ 324537 h 834218"/>
                <a:gd name="connsiteX259" fmla="*/ 1422737 w 3024845"/>
                <a:gd name="connsiteY259" fmla="*/ 311296 h 834218"/>
                <a:gd name="connsiteX260" fmla="*/ 1426791 w 3024845"/>
                <a:gd name="connsiteY260" fmla="*/ 317781 h 834218"/>
                <a:gd name="connsiteX261" fmla="*/ 1429071 w 3024845"/>
                <a:gd name="connsiteY261" fmla="*/ 317781 h 834218"/>
                <a:gd name="connsiteX262" fmla="*/ 1445031 w 3024845"/>
                <a:gd name="connsiteY262" fmla="*/ 317781 h 834218"/>
                <a:gd name="connsiteX263" fmla="*/ 1445031 w 3024845"/>
                <a:gd name="connsiteY263" fmla="*/ 316970 h 834218"/>
                <a:gd name="connsiteX264" fmla="*/ 1445031 w 3024845"/>
                <a:gd name="connsiteY264" fmla="*/ 311296 h 834218"/>
                <a:gd name="connsiteX265" fmla="*/ 1445791 w 3024845"/>
                <a:gd name="connsiteY265" fmla="*/ 311296 h 834218"/>
                <a:gd name="connsiteX266" fmla="*/ 1451111 w 3024845"/>
                <a:gd name="connsiteY266" fmla="*/ 311296 h 834218"/>
                <a:gd name="connsiteX267" fmla="*/ 1451111 w 3024845"/>
                <a:gd name="connsiteY267" fmla="*/ 312647 h 834218"/>
                <a:gd name="connsiteX268" fmla="*/ 1451111 w 3024845"/>
                <a:gd name="connsiteY268" fmla="*/ 322105 h 834218"/>
                <a:gd name="connsiteX269" fmla="*/ 1489618 w 3024845"/>
                <a:gd name="connsiteY269" fmla="*/ 322105 h 834218"/>
                <a:gd name="connsiteX270" fmla="*/ 1489618 w 3024845"/>
                <a:gd name="connsiteY270" fmla="*/ 460458 h 834218"/>
                <a:gd name="connsiteX271" fmla="*/ 1491138 w 3024845"/>
                <a:gd name="connsiteY271" fmla="*/ 460458 h 834218"/>
                <a:gd name="connsiteX272" fmla="*/ 1501778 w 3024845"/>
                <a:gd name="connsiteY272" fmla="*/ 460458 h 834218"/>
                <a:gd name="connsiteX273" fmla="*/ 1501778 w 3024845"/>
                <a:gd name="connsiteY273" fmla="*/ 447488 h 834218"/>
                <a:gd name="connsiteX274" fmla="*/ 1505832 w 3024845"/>
                <a:gd name="connsiteY274" fmla="*/ 447488 h 834218"/>
                <a:gd name="connsiteX275" fmla="*/ 1505832 w 3024845"/>
                <a:gd name="connsiteY275" fmla="*/ 460458 h 834218"/>
                <a:gd name="connsiteX276" fmla="*/ 1536232 w 3024845"/>
                <a:gd name="connsiteY276" fmla="*/ 460458 h 834218"/>
                <a:gd name="connsiteX277" fmla="*/ 1536232 w 3024845"/>
                <a:gd name="connsiteY277" fmla="*/ 430193 h 834218"/>
                <a:gd name="connsiteX278" fmla="*/ 1548392 w 3024845"/>
                <a:gd name="connsiteY278" fmla="*/ 430193 h 834218"/>
                <a:gd name="connsiteX279" fmla="*/ 1560552 w 3024845"/>
                <a:gd name="connsiteY279" fmla="*/ 428032 h 834218"/>
                <a:gd name="connsiteX280" fmla="*/ 1564606 w 3024845"/>
                <a:gd name="connsiteY280" fmla="*/ 430193 h 834218"/>
                <a:gd name="connsiteX281" fmla="*/ 1574739 w 3024845"/>
                <a:gd name="connsiteY281" fmla="*/ 430193 h 834218"/>
                <a:gd name="connsiteX282" fmla="*/ 1574739 w 3024845"/>
                <a:gd name="connsiteY282" fmla="*/ 460458 h 834218"/>
                <a:gd name="connsiteX283" fmla="*/ 1582846 w 3024845"/>
                <a:gd name="connsiteY283" fmla="*/ 460458 h 834218"/>
                <a:gd name="connsiteX284" fmla="*/ 1582846 w 3024845"/>
                <a:gd name="connsiteY284" fmla="*/ 477753 h 834218"/>
                <a:gd name="connsiteX285" fmla="*/ 1592182 w 3024845"/>
                <a:gd name="connsiteY285" fmla="*/ 478658 h 834218"/>
                <a:gd name="connsiteX286" fmla="*/ 1605140 w 3024845"/>
                <a:gd name="connsiteY286" fmla="*/ 478658 h 834218"/>
                <a:gd name="connsiteX287" fmla="*/ 1605140 w 3024845"/>
                <a:gd name="connsiteY287" fmla="*/ 462620 h 834218"/>
                <a:gd name="connsiteX288" fmla="*/ 1673096 w 3024845"/>
                <a:gd name="connsiteY288" fmla="*/ 462620 h 834218"/>
                <a:gd name="connsiteX289" fmla="*/ 1673096 w 3024845"/>
                <a:gd name="connsiteY289" fmla="*/ 377367 h 834218"/>
                <a:gd name="connsiteX290" fmla="*/ 1745104 w 3024845"/>
                <a:gd name="connsiteY290" fmla="*/ 377367 h 834218"/>
                <a:gd name="connsiteX291" fmla="*/ 1745104 w 3024845"/>
                <a:gd name="connsiteY291" fmla="*/ 456135 h 834218"/>
                <a:gd name="connsiteX292" fmla="*/ 1747008 w 3024845"/>
                <a:gd name="connsiteY292" fmla="*/ 456135 h 834218"/>
                <a:gd name="connsiteX293" fmla="*/ 1748250 w 3024845"/>
                <a:gd name="connsiteY293" fmla="*/ 478658 h 834218"/>
                <a:gd name="connsiteX294" fmla="*/ 1757926 w 3024845"/>
                <a:gd name="connsiteY294" fmla="*/ 478658 h 834218"/>
                <a:gd name="connsiteX295" fmla="*/ 1759168 w 3024845"/>
                <a:gd name="connsiteY295" fmla="*/ 456135 h 834218"/>
                <a:gd name="connsiteX296" fmla="*/ 1765248 w 3024845"/>
                <a:gd name="connsiteY296" fmla="*/ 456135 h 834218"/>
                <a:gd name="connsiteX297" fmla="*/ 1766490 w 3024845"/>
                <a:gd name="connsiteY297" fmla="*/ 478658 h 834218"/>
                <a:gd name="connsiteX298" fmla="*/ 1817112 w 3024845"/>
                <a:gd name="connsiteY298" fmla="*/ 478658 h 834218"/>
                <a:gd name="connsiteX299" fmla="*/ 1817112 w 3024845"/>
                <a:gd name="connsiteY299" fmla="*/ 315630 h 834218"/>
                <a:gd name="connsiteX300" fmla="*/ 2014439 w 3024845"/>
                <a:gd name="connsiteY300" fmla="*/ 315630 h 834218"/>
                <a:gd name="connsiteX301" fmla="*/ 2014439 w 3024845"/>
                <a:gd name="connsiteY301" fmla="*/ 478658 h 834218"/>
                <a:gd name="connsiteX302" fmla="*/ 2033136 w 3024845"/>
                <a:gd name="connsiteY302" fmla="*/ 478658 h 834218"/>
                <a:gd name="connsiteX303" fmla="*/ 2033136 w 3024845"/>
                <a:gd name="connsiteY303" fmla="*/ 395965 h 834218"/>
                <a:gd name="connsiteX304" fmla="*/ 2128256 w 3024845"/>
                <a:gd name="connsiteY304" fmla="*/ 395965 h 834218"/>
                <a:gd name="connsiteX305" fmla="*/ 2180720 w 3024845"/>
                <a:gd name="connsiteY305" fmla="*/ 330752 h 834218"/>
                <a:gd name="connsiteX306" fmla="*/ 2245574 w 3024845"/>
                <a:gd name="connsiteY306" fmla="*/ 330752 h 834218"/>
                <a:gd name="connsiteX307" fmla="*/ 2245574 w 3024845"/>
                <a:gd name="connsiteY307" fmla="*/ 406414 h 834218"/>
                <a:gd name="connsiteX308" fmla="*/ 2253681 w 3024845"/>
                <a:gd name="connsiteY308" fmla="*/ 406414 h 834218"/>
                <a:gd name="connsiteX309" fmla="*/ 2255708 w 3024845"/>
                <a:gd name="connsiteY309" fmla="*/ 399929 h 834218"/>
                <a:gd name="connsiteX310" fmla="*/ 2261788 w 3024845"/>
                <a:gd name="connsiteY310" fmla="*/ 399929 h 834218"/>
                <a:gd name="connsiteX311" fmla="*/ 2263815 w 3024845"/>
                <a:gd name="connsiteY311" fmla="*/ 408576 h 834218"/>
                <a:gd name="connsiteX312" fmla="*/ 2275975 w 3024845"/>
                <a:gd name="connsiteY312" fmla="*/ 408576 h 834218"/>
                <a:gd name="connsiteX313" fmla="*/ 2275975 w 3024845"/>
                <a:gd name="connsiteY313" fmla="*/ 402090 h 834218"/>
                <a:gd name="connsiteX314" fmla="*/ 2298268 w 3024845"/>
                <a:gd name="connsiteY314" fmla="*/ 402090 h 834218"/>
                <a:gd name="connsiteX315" fmla="*/ 2298268 w 3024845"/>
                <a:gd name="connsiteY315" fmla="*/ 408576 h 834218"/>
                <a:gd name="connsiteX316" fmla="*/ 2318535 w 3024845"/>
                <a:gd name="connsiteY316" fmla="*/ 408576 h 834218"/>
                <a:gd name="connsiteX317" fmla="*/ 2318535 w 3024845"/>
                <a:gd name="connsiteY317" fmla="*/ 453973 h 834218"/>
                <a:gd name="connsiteX318" fmla="*/ 2332722 w 3024845"/>
                <a:gd name="connsiteY318" fmla="*/ 453973 h 834218"/>
                <a:gd name="connsiteX319" fmla="*/ 2332722 w 3024845"/>
                <a:gd name="connsiteY319" fmla="*/ 441002 h 834218"/>
                <a:gd name="connsiteX320" fmla="*/ 2348936 w 3024845"/>
                <a:gd name="connsiteY320" fmla="*/ 441002 h 834218"/>
                <a:gd name="connsiteX321" fmla="*/ 2348936 w 3024845"/>
                <a:gd name="connsiteY321" fmla="*/ 261575 h 834218"/>
                <a:gd name="connsiteX322" fmla="*/ 2355016 w 3024845"/>
                <a:gd name="connsiteY322" fmla="*/ 255089 h 834218"/>
                <a:gd name="connsiteX323" fmla="*/ 2427977 w 3024845"/>
                <a:gd name="connsiteY323" fmla="*/ 255089 h 834218"/>
                <a:gd name="connsiteX324" fmla="*/ 2427977 w 3024845"/>
                <a:gd name="connsiteY324" fmla="*/ 263737 h 834218"/>
                <a:gd name="connsiteX325" fmla="*/ 2438110 w 3024845"/>
                <a:gd name="connsiteY325" fmla="*/ 263737 h 834218"/>
                <a:gd name="connsiteX326" fmla="*/ 2438110 w 3024845"/>
                <a:gd name="connsiteY326" fmla="*/ 378311 h 834218"/>
                <a:gd name="connsiteX327" fmla="*/ 2460404 w 3024845"/>
                <a:gd name="connsiteY327" fmla="*/ 378311 h 834218"/>
                <a:gd name="connsiteX328" fmla="*/ 2460404 w 3024845"/>
                <a:gd name="connsiteY328" fmla="*/ 311296 h 834218"/>
                <a:gd name="connsiteX329" fmla="*/ 2486751 w 3024845"/>
                <a:gd name="connsiteY329" fmla="*/ 311296 h 834218"/>
                <a:gd name="connsiteX330" fmla="*/ 2490804 w 3024845"/>
                <a:gd name="connsiteY330" fmla="*/ 306972 h 834218"/>
                <a:gd name="connsiteX331" fmla="*/ 2498911 w 3024845"/>
                <a:gd name="connsiteY331" fmla="*/ 306972 h 834218"/>
                <a:gd name="connsiteX332" fmla="*/ 2502964 w 3024845"/>
                <a:gd name="connsiteY332" fmla="*/ 311296 h 834218"/>
                <a:gd name="connsiteX333" fmla="*/ 2525258 w 3024845"/>
                <a:gd name="connsiteY333" fmla="*/ 311296 h 834218"/>
                <a:gd name="connsiteX334" fmla="*/ 2525258 w 3024845"/>
                <a:gd name="connsiteY334" fmla="*/ 194560 h 834218"/>
                <a:gd name="connsiteX335" fmla="*/ 2582005 w 3024845"/>
                <a:gd name="connsiteY335" fmla="*/ 183751 h 834218"/>
                <a:gd name="connsiteX336" fmla="*/ 2582005 w 3024845"/>
                <a:gd name="connsiteY336" fmla="*/ 184832 h 834218"/>
                <a:gd name="connsiteX337" fmla="*/ 2582005 w 3024845"/>
                <a:gd name="connsiteY337" fmla="*/ 192398 h 834218"/>
                <a:gd name="connsiteX338" fmla="*/ 2608352 w 3024845"/>
                <a:gd name="connsiteY338" fmla="*/ 192398 h 834218"/>
                <a:gd name="connsiteX339" fmla="*/ 2608352 w 3024845"/>
                <a:gd name="connsiteY339" fmla="*/ 447488 h 834218"/>
                <a:gd name="connsiteX340" fmla="*/ 2630646 w 3024845"/>
                <a:gd name="connsiteY340" fmla="*/ 447488 h 834218"/>
                <a:gd name="connsiteX341" fmla="*/ 2630646 w 3024845"/>
                <a:gd name="connsiteY341" fmla="*/ 443164 h 834218"/>
                <a:gd name="connsiteX342" fmla="*/ 2642806 w 3024845"/>
                <a:gd name="connsiteY342" fmla="*/ 443164 h 834218"/>
                <a:gd name="connsiteX343" fmla="*/ 2642806 w 3024845"/>
                <a:gd name="connsiteY343" fmla="*/ 447488 h 834218"/>
                <a:gd name="connsiteX344" fmla="*/ 2667126 w 3024845"/>
                <a:gd name="connsiteY344" fmla="*/ 447488 h 834218"/>
                <a:gd name="connsiteX345" fmla="*/ 2667126 w 3024845"/>
                <a:gd name="connsiteY345" fmla="*/ 434517 h 834218"/>
                <a:gd name="connsiteX346" fmla="*/ 2695500 w 3024845"/>
                <a:gd name="connsiteY346" fmla="*/ 434517 h 834218"/>
                <a:gd name="connsiteX347" fmla="*/ 2707660 w 3024845"/>
                <a:gd name="connsiteY347" fmla="*/ 430193 h 834218"/>
                <a:gd name="connsiteX348" fmla="*/ 2727927 w 3024845"/>
                <a:gd name="connsiteY348" fmla="*/ 434517 h 834218"/>
                <a:gd name="connsiteX349" fmla="*/ 2727927 w 3024845"/>
                <a:gd name="connsiteY349" fmla="*/ 417223 h 834218"/>
                <a:gd name="connsiteX350" fmla="*/ 2736034 w 3024845"/>
                <a:gd name="connsiteY350" fmla="*/ 417223 h 834218"/>
                <a:gd name="connsiteX351" fmla="*/ 2736034 w 3024845"/>
                <a:gd name="connsiteY351" fmla="*/ 404252 h 834218"/>
                <a:gd name="connsiteX352" fmla="*/ 2792781 w 3024845"/>
                <a:gd name="connsiteY352" fmla="*/ 404252 h 834218"/>
                <a:gd name="connsiteX353" fmla="*/ 2792781 w 3024845"/>
                <a:gd name="connsiteY353" fmla="*/ 373987 h 834218"/>
                <a:gd name="connsiteX354" fmla="*/ 2811021 w 3024845"/>
                <a:gd name="connsiteY354" fmla="*/ 373987 h 834218"/>
                <a:gd name="connsiteX355" fmla="*/ 2811021 w 3024845"/>
                <a:gd name="connsiteY355" fmla="*/ 367502 h 834218"/>
                <a:gd name="connsiteX356" fmla="*/ 2823181 w 3024845"/>
                <a:gd name="connsiteY356" fmla="*/ 367502 h 834218"/>
                <a:gd name="connsiteX357" fmla="*/ 2823181 w 3024845"/>
                <a:gd name="connsiteY357" fmla="*/ 373987 h 834218"/>
                <a:gd name="connsiteX358" fmla="*/ 2839395 w 3024845"/>
                <a:gd name="connsiteY358" fmla="*/ 373987 h 834218"/>
                <a:gd name="connsiteX359" fmla="*/ 2839395 w 3024845"/>
                <a:gd name="connsiteY359" fmla="*/ 423708 h 834218"/>
                <a:gd name="connsiteX360" fmla="*/ 2871822 w 3024845"/>
                <a:gd name="connsiteY360" fmla="*/ 423708 h 834218"/>
                <a:gd name="connsiteX361" fmla="*/ 2871822 w 3024845"/>
                <a:gd name="connsiteY361" fmla="*/ 397767 h 834218"/>
                <a:gd name="connsiteX362" fmla="*/ 2910329 w 3024845"/>
                <a:gd name="connsiteY362" fmla="*/ 397767 h 834218"/>
                <a:gd name="connsiteX363" fmla="*/ 2910329 w 3024845"/>
                <a:gd name="connsiteY363" fmla="*/ 367502 h 834218"/>
                <a:gd name="connsiteX364" fmla="*/ 2958970 w 3024845"/>
                <a:gd name="connsiteY364" fmla="*/ 367502 h 834218"/>
                <a:gd name="connsiteX365" fmla="*/ 2958970 w 3024845"/>
                <a:gd name="connsiteY365" fmla="*/ 478658 h 834218"/>
                <a:gd name="connsiteX366" fmla="*/ 2958970 w 3024845"/>
                <a:gd name="connsiteY366" fmla="*/ 492437 h 834218"/>
                <a:gd name="connsiteX367" fmla="*/ 3024845 w 3024845"/>
                <a:gd name="connsiteY367" fmla="*/ 492437 h 834218"/>
                <a:gd name="connsiteX368" fmla="*/ 3024845 w 3024845"/>
                <a:gd name="connsiteY368" fmla="*/ 834218 h 834218"/>
                <a:gd name="connsiteX369" fmla="*/ 2054 w 3024845"/>
                <a:gd name="connsiteY369" fmla="*/ 831885 h 834218"/>
                <a:gd name="connsiteX370" fmla="*/ 0 w 3024845"/>
                <a:gd name="connsiteY370" fmla="*/ 397767 h 834218"/>
                <a:gd name="connsiteX371" fmla="*/ 20267 w 3024845"/>
                <a:gd name="connsiteY371" fmla="*/ 397767 h 834218"/>
                <a:gd name="connsiteX372" fmla="*/ 20774 w 3024845"/>
                <a:gd name="connsiteY372" fmla="*/ 396686 h 834218"/>
                <a:gd name="connsiteX373" fmla="*/ 24320 w 3024845"/>
                <a:gd name="connsiteY373" fmla="*/ 389120 h 834218"/>
                <a:gd name="connsiteX374" fmla="*/ 26094 w 3024845"/>
                <a:gd name="connsiteY374" fmla="*/ 389390 h 834218"/>
                <a:gd name="connsiteX375" fmla="*/ 38507 w 3024845"/>
                <a:gd name="connsiteY375" fmla="*/ 391281 h 834218"/>
                <a:gd name="connsiteX376" fmla="*/ 39014 w 3024845"/>
                <a:gd name="connsiteY376" fmla="*/ 392633 h 834218"/>
                <a:gd name="connsiteX377" fmla="*/ 42560 w 3024845"/>
                <a:gd name="connsiteY377" fmla="*/ 402090 h 834218"/>
                <a:gd name="connsiteX378" fmla="*/ 68907 w 3024845"/>
                <a:gd name="connsiteY378" fmla="*/ 404252 h 834218"/>
                <a:gd name="connsiteX379" fmla="*/ 68907 w 3024845"/>
                <a:gd name="connsiteY379" fmla="*/ 281031 h 834218"/>
                <a:gd name="connsiteX380" fmla="*/ 70934 w 3024845"/>
                <a:gd name="connsiteY380" fmla="*/ 281031 h 834218"/>
                <a:gd name="connsiteX381" fmla="*/ 85121 w 3024845"/>
                <a:gd name="connsiteY381" fmla="*/ 281031 h 834218"/>
                <a:gd name="connsiteX382" fmla="*/ 85121 w 3024845"/>
                <a:gd name="connsiteY382" fmla="*/ 144839 h 834218"/>
                <a:gd name="connsiteX383" fmla="*/ 86894 w 3024845"/>
                <a:gd name="connsiteY383" fmla="*/ 144839 h 834218"/>
                <a:gd name="connsiteX384" fmla="*/ 99308 w 3024845"/>
                <a:gd name="connsiteY384" fmla="*/ 144839 h 834218"/>
                <a:gd name="connsiteX385" fmla="*/ 99308 w 3024845"/>
                <a:gd name="connsiteY385" fmla="*/ 30265 h 834218"/>
                <a:gd name="connsiteX386" fmla="*/ 103361 w 3024845"/>
                <a:gd name="connsiteY386" fmla="*/ 2161 h 834218"/>
                <a:gd name="connsiteX0" fmla="*/ 99308 w 3024845"/>
                <a:gd name="connsiteY0" fmla="*/ 36988 h 840941"/>
                <a:gd name="connsiteX1" fmla="*/ 200642 w 3024845"/>
                <a:gd name="connsiteY1" fmla="*/ 6723 h 840941"/>
                <a:gd name="connsiteX2" fmla="*/ 220909 w 3024845"/>
                <a:gd name="connsiteY2" fmla="*/ 151562 h 840941"/>
                <a:gd name="connsiteX3" fmla="*/ 223189 w 3024845"/>
                <a:gd name="connsiteY3" fmla="*/ 151562 h 840941"/>
                <a:gd name="connsiteX4" fmla="*/ 239150 w 3024845"/>
                <a:gd name="connsiteY4" fmla="*/ 151562 h 840941"/>
                <a:gd name="connsiteX5" fmla="*/ 239150 w 3024845"/>
                <a:gd name="connsiteY5" fmla="*/ 292077 h 840941"/>
                <a:gd name="connsiteX6" fmla="*/ 240670 w 3024845"/>
                <a:gd name="connsiteY6" fmla="*/ 291807 h 840941"/>
                <a:gd name="connsiteX7" fmla="*/ 251310 w 3024845"/>
                <a:gd name="connsiteY7" fmla="*/ 289916 h 840941"/>
                <a:gd name="connsiteX8" fmla="*/ 249283 w 3024845"/>
                <a:gd name="connsiteY8" fmla="*/ 378548 h 840941"/>
                <a:gd name="connsiteX9" fmla="*/ 250803 w 3024845"/>
                <a:gd name="connsiteY9" fmla="*/ 378819 h 840941"/>
                <a:gd name="connsiteX10" fmla="*/ 261443 w 3024845"/>
                <a:gd name="connsiteY10" fmla="*/ 380710 h 840941"/>
                <a:gd name="connsiteX11" fmla="*/ 261696 w 3024845"/>
                <a:gd name="connsiteY11" fmla="*/ 381521 h 840941"/>
                <a:gd name="connsiteX12" fmla="*/ 263470 w 3024845"/>
                <a:gd name="connsiteY12" fmla="*/ 387196 h 840941"/>
                <a:gd name="connsiteX13" fmla="*/ 264230 w 3024845"/>
                <a:gd name="connsiteY13" fmla="*/ 384764 h 840941"/>
                <a:gd name="connsiteX14" fmla="*/ 269550 w 3024845"/>
                <a:gd name="connsiteY14" fmla="*/ 367740 h 840941"/>
                <a:gd name="connsiteX15" fmla="*/ 271323 w 3024845"/>
                <a:gd name="connsiteY15" fmla="*/ 367740 h 840941"/>
                <a:gd name="connsiteX16" fmla="*/ 283737 w 3024845"/>
                <a:gd name="connsiteY16" fmla="*/ 367740 h 840941"/>
                <a:gd name="connsiteX17" fmla="*/ 283737 w 3024845"/>
                <a:gd name="connsiteY17" fmla="*/ 400166 h 840941"/>
                <a:gd name="connsiteX18" fmla="*/ 284750 w 3024845"/>
                <a:gd name="connsiteY18" fmla="*/ 400707 h 840941"/>
                <a:gd name="connsiteX19" fmla="*/ 291844 w 3024845"/>
                <a:gd name="connsiteY19" fmla="*/ 404490 h 840941"/>
                <a:gd name="connsiteX20" fmla="*/ 291844 w 3024845"/>
                <a:gd name="connsiteY20" fmla="*/ 405841 h 840941"/>
                <a:gd name="connsiteX21" fmla="*/ 291844 w 3024845"/>
                <a:gd name="connsiteY21" fmla="*/ 415299 h 840941"/>
                <a:gd name="connsiteX22" fmla="*/ 336431 w 3024845"/>
                <a:gd name="connsiteY22" fmla="*/ 415299 h 840941"/>
                <a:gd name="connsiteX23" fmla="*/ 336431 w 3024845"/>
                <a:gd name="connsiteY23" fmla="*/ 416380 h 840941"/>
                <a:gd name="connsiteX24" fmla="*/ 336431 w 3024845"/>
                <a:gd name="connsiteY24" fmla="*/ 423946 h 840941"/>
                <a:gd name="connsiteX25" fmla="*/ 338457 w 3024845"/>
                <a:gd name="connsiteY25" fmla="*/ 423946 h 840941"/>
                <a:gd name="connsiteX26" fmla="*/ 352644 w 3024845"/>
                <a:gd name="connsiteY26" fmla="*/ 423946 h 840941"/>
                <a:gd name="connsiteX27" fmla="*/ 352644 w 3024845"/>
                <a:gd name="connsiteY27" fmla="*/ 393681 h 840941"/>
                <a:gd name="connsiteX28" fmla="*/ 397231 w 3024845"/>
                <a:gd name="connsiteY28" fmla="*/ 393681 h 840941"/>
                <a:gd name="connsiteX29" fmla="*/ 397231 w 3024845"/>
                <a:gd name="connsiteY29" fmla="*/ 392330 h 840941"/>
                <a:gd name="connsiteX30" fmla="*/ 397231 w 3024845"/>
                <a:gd name="connsiteY30" fmla="*/ 382872 h 840941"/>
                <a:gd name="connsiteX31" fmla="*/ 398245 w 3024845"/>
                <a:gd name="connsiteY31" fmla="*/ 382872 h 840941"/>
                <a:gd name="connsiteX32" fmla="*/ 405338 w 3024845"/>
                <a:gd name="connsiteY32" fmla="*/ 382872 h 840941"/>
                <a:gd name="connsiteX33" fmla="*/ 405338 w 3024845"/>
                <a:gd name="connsiteY33" fmla="*/ 380981 h 840941"/>
                <a:gd name="connsiteX34" fmla="*/ 405338 w 3024845"/>
                <a:gd name="connsiteY34" fmla="*/ 367740 h 840941"/>
                <a:gd name="connsiteX35" fmla="*/ 406098 w 3024845"/>
                <a:gd name="connsiteY35" fmla="*/ 367740 h 840941"/>
                <a:gd name="connsiteX36" fmla="*/ 411418 w 3024845"/>
                <a:gd name="connsiteY36" fmla="*/ 367740 h 840941"/>
                <a:gd name="connsiteX37" fmla="*/ 411418 w 3024845"/>
                <a:gd name="connsiteY37" fmla="*/ 366659 h 840941"/>
                <a:gd name="connsiteX38" fmla="*/ 411418 w 3024845"/>
                <a:gd name="connsiteY38" fmla="*/ 359092 h 840941"/>
                <a:gd name="connsiteX39" fmla="*/ 413445 w 3024845"/>
                <a:gd name="connsiteY39" fmla="*/ 359092 h 840941"/>
                <a:gd name="connsiteX40" fmla="*/ 427632 w 3024845"/>
                <a:gd name="connsiteY40" fmla="*/ 359092 h 840941"/>
                <a:gd name="connsiteX41" fmla="*/ 427632 w 3024845"/>
                <a:gd name="connsiteY41" fmla="*/ 360173 h 840941"/>
                <a:gd name="connsiteX42" fmla="*/ 427632 w 3024845"/>
                <a:gd name="connsiteY42" fmla="*/ 367740 h 840941"/>
                <a:gd name="connsiteX43" fmla="*/ 449925 w 3024845"/>
                <a:gd name="connsiteY43" fmla="*/ 367740 h 840941"/>
                <a:gd name="connsiteX44" fmla="*/ 449925 w 3024845"/>
                <a:gd name="connsiteY44" fmla="*/ 365848 h 840941"/>
                <a:gd name="connsiteX45" fmla="*/ 449925 w 3024845"/>
                <a:gd name="connsiteY45" fmla="*/ 352607 h 840941"/>
                <a:gd name="connsiteX46" fmla="*/ 451699 w 3024845"/>
                <a:gd name="connsiteY46" fmla="*/ 352607 h 840941"/>
                <a:gd name="connsiteX47" fmla="*/ 464112 w 3024845"/>
                <a:gd name="connsiteY47" fmla="*/ 352607 h 840941"/>
                <a:gd name="connsiteX48" fmla="*/ 464112 w 3024845"/>
                <a:gd name="connsiteY48" fmla="*/ 376387 h 840941"/>
                <a:gd name="connsiteX49" fmla="*/ 465126 w 3024845"/>
                <a:gd name="connsiteY49" fmla="*/ 376387 h 840941"/>
                <a:gd name="connsiteX50" fmla="*/ 472219 w 3024845"/>
                <a:gd name="connsiteY50" fmla="*/ 376387 h 840941"/>
                <a:gd name="connsiteX51" fmla="*/ 472219 w 3024845"/>
                <a:gd name="connsiteY51" fmla="*/ 375306 h 840941"/>
                <a:gd name="connsiteX52" fmla="*/ 472219 w 3024845"/>
                <a:gd name="connsiteY52" fmla="*/ 367740 h 840941"/>
                <a:gd name="connsiteX53" fmla="*/ 473992 w 3024845"/>
                <a:gd name="connsiteY53" fmla="*/ 367740 h 840941"/>
                <a:gd name="connsiteX54" fmla="*/ 486406 w 3024845"/>
                <a:gd name="connsiteY54" fmla="*/ 367740 h 840941"/>
                <a:gd name="connsiteX55" fmla="*/ 486406 w 3024845"/>
                <a:gd name="connsiteY55" fmla="*/ 393681 h 840941"/>
                <a:gd name="connsiteX56" fmla="*/ 488433 w 3024845"/>
                <a:gd name="connsiteY56" fmla="*/ 393681 h 840941"/>
                <a:gd name="connsiteX57" fmla="*/ 502619 w 3024845"/>
                <a:gd name="connsiteY57" fmla="*/ 393681 h 840941"/>
                <a:gd name="connsiteX58" fmla="*/ 502619 w 3024845"/>
                <a:gd name="connsiteY58" fmla="*/ 395302 h 840941"/>
                <a:gd name="connsiteX59" fmla="*/ 502619 w 3024845"/>
                <a:gd name="connsiteY59" fmla="*/ 406652 h 840941"/>
                <a:gd name="connsiteX60" fmla="*/ 503379 w 3024845"/>
                <a:gd name="connsiteY60" fmla="*/ 406652 h 840941"/>
                <a:gd name="connsiteX61" fmla="*/ 508700 w 3024845"/>
                <a:gd name="connsiteY61" fmla="*/ 406652 h 840941"/>
                <a:gd name="connsiteX62" fmla="*/ 508700 w 3024845"/>
                <a:gd name="connsiteY62" fmla="*/ 405841 h 840941"/>
                <a:gd name="connsiteX63" fmla="*/ 508700 w 3024845"/>
                <a:gd name="connsiteY63" fmla="*/ 400166 h 840941"/>
                <a:gd name="connsiteX64" fmla="*/ 539100 w 3024845"/>
                <a:gd name="connsiteY64" fmla="*/ 400166 h 840941"/>
                <a:gd name="connsiteX65" fmla="*/ 539100 w 3024845"/>
                <a:gd name="connsiteY65" fmla="*/ 423946 h 840941"/>
                <a:gd name="connsiteX66" fmla="*/ 540113 w 3024845"/>
                <a:gd name="connsiteY66" fmla="*/ 423946 h 840941"/>
                <a:gd name="connsiteX67" fmla="*/ 547207 w 3024845"/>
                <a:gd name="connsiteY67" fmla="*/ 423946 h 840941"/>
                <a:gd name="connsiteX68" fmla="*/ 547207 w 3024845"/>
                <a:gd name="connsiteY68" fmla="*/ 425027 h 840941"/>
                <a:gd name="connsiteX69" fmla="*/ 547207 w 3024845"/>
                <a:gd name="connsiteY69" fmla="*/ 432593 h 840941"/>
                <a:gd name="connsiteX70" fmla="*/ 547967 w 3024845"/>
                <a:gd name="connsiteY70" fmla="*/ 432593 h 840941"/>
                <a:gd name="connsiteX71" fmla="*/ 553287 w 3024845"/>
                <a:gd name="connsiteY71" fmla="*/ 432593 h 840941"/>
                <a:gd name="connsiteX72" fmla="*/ 553287 w 3024845"/>
                <a:gd name="connsiteY72" fmla="*/ 430431 h 840941"/>
                <a:gd name="connsiteX73" fmla="*/ 553287 w 3024845"/>
                <a:gd name="connsiteY73" fmla="*/ 415299 h 840941"/>
                <a:gd name="connsiteX74" fmla="*/ 554300 w 3024845"/>
                <a:gd name="connsiteY74" fmla="*/ 415299 h 840941"/>
                <a:gd name="connsiteX75" fmla="*/ 561394 w 3024845"/>
                <a:gd name="connsiteY75" fmla="*/ 415299 h 840941"/>
                <a:gd name="connsiteX76" fmla="*/ 561394 w 3024845"/>
                <a:gd name="connsiteY76" fmla="*/ 416380 h 840941"/>
                <a:gd name="connsiteX77" fmla="*/ 561394 w 3024845"/>
                <a:gd name="connsiteY77" fmla="*/ 423946 h 840941"/>
                <a:gd name="connsiteX78" fmla="*/ 566714 w 3024845"/>
                <a:gd name="connsiteY78" fmla="*/ 421953 h 840941"/>
                <a:gd name="connsiteX79" fmla="*/ 567474 w 3024845"/>
                <a:gd name="connsiteY79" fmla="*/ 420973 h 840941"/>
                <a:gd name="connsiteX80" fmla="*/ 567474 w 3024845"/>
                <a:gd name="connsiteY80" fmla="*/ 415299 h 840941"/>
                <a:gd name="connsiteX81" fmla="*/ 605981 w 3024845"/>
                <a:gd name="connsiteY81" fmla="*/ 415299 h 840941"/>
                <a:gd name="connsiteX82" fmla="*/ 605981 w 3024845"/>
                <a:gd name="connsiteY82" fmla="*/ 439078 h 840941"/>
                <a:gd name="connsiteX83" fmla="*/ 608007 w 3024845"/>
                <a:gd name="connsiteY83" fmla="*/ 439078 h 840941"/>
                <a:gd name="connsiteX84" fmla="*/ 622194 w 3024845"/>
                <a:gd name="connsiteY84" fmla="*/ 439078 h 840941"/>
                <a:gd name="connsiteX85" fmla="*/ 622194 w 3024845"/>
                <a:gd name="connsiteY85" fmla="*/ 440159 h 840941"/>
                <a:gd name="connsiteX86" fmla="*/ 622194 w 3024845"/>
                <a:gd name="connsiteY86" fmla="*/ 447725 h 840941"/>
                <a:gd name="connsiteX87" fmla="*/ 623968 w 3024845"/>
                <a:gd name="connsiteY87" fmla="*/ 447725 h 840941"/>
                <a:gd name="connsiteX88" fmla="*/ 636381 w 3024845"/>
                <a:gd name="connsiteY88" fmla="*/ 447725 h 840941"/>
                <a:gd name="connsiteX89" fmla="*/ 636381 w 3024845"/>
                <a:gd name="connsiteY89" fmla="*/ 423946 h 840941"/>
                <a:gd name="connsiteX90" fmla="*/ 637394 w 3024845"/>
                <a:gd name="connsiteY90" fmla="*/ 423946 h 840941"/>
                <a:gd name="connsiteX91" fmla="*/ 644488 w 3024845"/>
                <a:gd name="connsiteY91" fmla="*/ 423946 h 840941"/>
                <a:gd name="connsiteX92" fmla="*/ 644488 w 3024845"/>
                <a:gd name="connsiteY92" fmla="*/ 391519 h 840941"/>
                <a:gd name="connsiteX93" fmla="*/ 645501 w 3024845"/>
                <a:gd name="connsiteY93" fmla="*/ 391519 h 840941"/>
                <a:gd name="connsiteX94" fmla="*/ 652595 w 3024845"/>
                <a:gd name="connsiteY94" fmla="*/ 391519 h 840941"/>
                <a:gd name="connsiteX95" fmla="*/ 652595 w 3024845"/>
                <a:gd name="connsiteY95" fmla="*/ 389628 h 840941"/>
                <a:gd name="connsiteX96" fmla="*/ 652595 w 3024845"/>
                <a:gd name="connsiteY96" fmla="*/ 376387 h 840941"/>
                <a:gd name="connsiteX97" fmla="*/ 651328 w 3024845"/>
                <a:gd name="connsiteY97" fmla="*/ 374765 h 840941"/>
                <a:gd name="connsiteX98" fmla="*/ 656648 w 3024845"/>
                <a:gd name="connsiteY98" fmla="*/ 363416 h 840941"/>
                <a:gd name="connsiteX99" fmla="*/ 664755 w 3024845"/>
                <a:gd name="connsiteY99" fmla="*/ 391519 h 840941"/>
                <a:gd name="connsiteX100" fmla="*/ 665515 w 3024845"/>
                <a:gd name="connsiteY100" fmla="*/ 391519 h 840941"/>
                <a:gd name="connsiteX101" fmla="*/ 670835 w 3024845"/>
                <a:gd name="connsiteY101" fmla="*/ 391519 h 840941"/>
                <a:gd name="connsiteX102" fmla="*/ 670835 w 3024845"/>
                <a:gd name="connsiteY102" fmla="*/ 285592 h 840941"/>
                <a:gd name="connsiteX103" fmla="*/ 672355 w 3024845"/>
                <a:gd name="connsiteY103" fmla="*/ 285592 h 840941"/>
                <a:gd name="connsiteX104" fmla="*/ 682995 w 3024845"/>
                <a:gd name="connsiteY104" fmla="*/ 285592 h 840941"/>
                <a:gd name="connsiteX105" fmla="*/ 682995 w 3024845"/>
                <a:gd name="connsiteY105" fmla="*/ 238033 h 840941"/>
                <a:gd name="connsiteX106" fmla="*/ 709342 w 3024845"/>
                <a:gd name="connsiteY106" fmla="*/ 238033 h 840941"/>
                <a:gd name="connsiteX107" fmla="*/ 709342 w 3024845"/>
                <a:gd name="connsiteY107" fmla="*/ 216415 h 840941"/>
                <a:gd name="connsiteX108" fmla="*/ 743796 w 3024845"/>
                <a:gd name="connsiteY108" fmla="*/ 216415 h 840941"/>
                <a:gd name="connsiteX109" fmla="*/ 743796 w 3024845"/>
                <a:gd name="connsiteY109" fmla="*/ 218847 h 840941"/>
                <a:gd name="connsiteX110" fmla="*/ 743796 w 3024845"/>
                <a:gd name="connsiteY110" fmla="*/ 235871 h 840941"/>
                <a:gd name="connsiteX111" fmla="*/ 746076 w 3024845"/>
                <a:gd name="connsiteY111" fmla="*/ 235871 h 840941"/>
                <a:gd name="connsiteX112" fmla="*/ 762036 w 3024845"/>
                <a:gd name="connsiteY112" fmla="*/ 235871 h 840941"/>
                <a:gd name="connsiteX113" fmla="*/ 762036 w 3024845"/>
                <a:gd name="connsiteY113" fmla="*/ 283430 h 840941"/>
                <a:gd name="connsiteX114" fmla="*/ 763049 w 3024845"/>
                <a:gd name="connsiteY114" fmla="*/ 283430 h 840941"/>
                <a:gd name="connsiteX115" fmla="*/ 770143 w 3024845"/>
                <a:gd name="connsiteY115" fmla="*/ 283430 h 840941"/>
                <a:gd name="connsiteX116" fmla="*/ 784330 w 3024845"/>
                <a:gd name="connsiteY116" fmla="*/ 287754 h 840941"/>
                <a:gd name="connsiteX117" fmla="*/ 784330 w 3024845"/>
                <a:gd name="connsiteY117" fmla="*/ 326666 h 840941"/>
                <a:gd name="connsiteX118" fmla="*/ 785343 w 3024845"/>
                <a:gd name="connsiteY118" fmla="*/ 326666 h 840941"/>
                <a:gd name="connsiteX119" fmla="*/ 792436 w 3024845"/>
                <a:gd name="connsiteY119" fmla="*/ 326666 h 840941"/>
                <a:gd name="connsiteX120" fmla="*/ 792436 w 3024845"/>
                <a:gd name="connsiteY120" fmla="*/ 328287 h 840941"/>
                <a:gd name="connsiteX121" fmla="*/ 792436 w 3024845"/>
                <a:gd name="connsiteY121" fmla="*/ 339636 h 840941"/>
                <a:gd name="connsiteX122" fmla="*/ 794463 w 3024845"/>
                <a:gd name="connsiteY122" fmla="*/ 339636 h 840941"/>
                <a:gd name="connsiteX123" fmla="*/ 808650 w 3024845"/>
                <a:gd name="connsiteY123" fmla="*/ 339636 h 840941"/>
                <a:gd name="connsiteX124" fmla="*/ 814730 w 3024845"/>
                <a:gd name="connsiteY124" fmla="*/ 346122 h 840941"/>
                <a:gd name="connsiteX125" fmla="*/ 814730 w 3024845"/>
                <a:gd name="connsiteY125" fmla="*/ 367740 h 840941"/>
                <a:gd name="connsiteX126" fmla="*/ 817010 w 3024845"/>
                <a:gd name="connsiteY126" fmla="*/ 367740 h 840941"/>
                <a:gd name="connsiteX127" fmla="*/ 832970 w 3024845"/>
                <a:gd name="connsiteY127" fmla="*/ 367740 h 840941"/>
                <a:gd name="connsiteX128" fmla="*/ 832970 w 3024845"/>
                <a:gd name="connsiteY128" fmla="*/ 368820 h 840941"/>
                <a:gd name="connsiteX129" fmla="*/ 832970 w 3024845"/>
                <a:gd name="connsiteY129" fmla="*/ 376387 h 840941"/>
                <a:gd name="connsiteX130" fmla="*/ 834237 w 3024845"/>
                <a:gd name="connsiteY130" fmla="*/ 376387 h 840941"/>
                <a:gd name="connsiteX131" fmla="*/ 843104 w 3024845"/>
                <a:gd name="connsiteY131" fmla="*/ 376387 h 840941"/>
                <a:gd name="connsiteX132" fmla="*/ 843104 w 3024845"/>
                <a:gd name="connsiteY132" fmla="*/ 378548 h 840941"/>
                <a:gd name="connsiteX133" fmla="*/ 843104 w 3024845"/>
                <a:gd name="connsiteY133" fmla="*/ 393681 h 840941"/>
                <a:gd name="connsiteX134" fmla="*/ 847157 w 3024845"/>
                <a:gd name="connsiteY134" fmla="*/ 391789 h 840941"/>
                <a:gd name="connsiteX135" fmla="*/ 847157 w 3024845"/>
                <a:gd name="connsiteY135" fmla="*/ 378548 h 840941"/>
                <a:gd name="connsiteX136" fmla="*/ 848170 w 3024845"/>
                <a:gd name="connsiteY136" fmla="*/ 378548 h 840941"/>
                <a:gd name="connsiteX137" fmla="*/ 855264 w 3024845"/>
                <a:gd name="connsiteY137" fmla="*/ 378548 h 840941"/>
                <a:gd name="connsiteX138" fmla="*/ 855264 w 3024845"/>
                <a:gd name="connsiteY138" fmla="*/ 380170 h 840941"/>
                <a:gd name="connsiteX139" fmla="*/ 855264 w 3024845"/>
                <a:gd name="connsiteY139" fmla="*/ 391519 h 840941"/>
                <a:gd name="connsiteX140" fmla="*/ 856024 w 3024845"/>
                <a:gd name="connsiteY140" fmla="*/ 391519 h 840941"/>
                <a:gd name="connsiteX141" fmla="*/ 861344 w 3024845"/>
                <a:gd name="connsiteY141" fmla="*/ 391519 h 840941"/>
                <a:gd name="connsiteX142" fmla="*/ 909984 w 3024845"/>
                <a:gd name="connsiteY142" fmla="*/ 387196 h 840941"/>
                <a:gd name="connsiteX143" fmla="*/ 909984 w 3024845"/>
                <a:gd name="connsiteY143" fmla="*/ 388547 h 840941"/>
                <a:gd name="connsiteX144" fmla="*/ 909984 w 3024845"/>
                <a:gd name="connsiteY144" fmla="*/ 398004 h 840941"/>
                <a:gd name="connsiteX145" fmla="*/ 910744 w 3024845"/>
                <a:gd name="connsiteY145" fmla="*/ 398004 h 840941"/>
                <a:gd name="connsiteX146" fmla="*/ 916065 w 3024845"/>
                <a:gd name="connsiteY146" fmla="*/ 398004 h 840941"/>
                <a:gd name="connsiteX147" fmla="*/ 916065 w 3024845"/>
                <a:gd name="connsiteY147" fmla="*/ 400166 h 840941"/>
                <a:gd name="connsiteX148" fmla="*/ 916065 w 3024845"/>
                <a:gd name="connsiteY148" fmla="*/ 415299 h 840941"/>
                <a:gd name="connsiteX149" fmla="*/ 918091 w 3024845"/>
                <a:gd name="connsiteY149" fmla="*/ 413948 h 840941"/>
                <a:gd name="connsiteX150" fmla="*/ 932278 w 3024845"/>
                <a:gd name="connsiteY150" fmla="*/ 404490 h 840941"/>
                <a:gd name="connsiteX151" fmla="*/ 938358 w 3024845"/>
                <a:gd name="connsiteY151" fmla="*/ 363416 h 840941"/>
                <a:gd name="connsiteX152" fmla="*/ 939118 w 3024845"/>
                <a:gd name="connsiteY152" fmla="*/ 363146 h 840941"/>
                <a:gd name="connsiteX153" fmla="*/ 944438 w 3024845"/>
                <a:gd name="connsiteY153" fmla="*/ 361254 h 840941"/>
                <a:gd name="connsiteX154" fmla="*/ 946465 w 3024845"/>
                <a:gd name="connsiteY154" fmla="*/ 292077 h 840941"/>
                <a:gd name="connsiteX155" fmla="*/ 948492 w 3024845"/>
                <a:gd name="connsiteY155" fmla="*/ 361254 h 840941"/>
                <a:gd name="connsiteX156" fmla="*/ 949252 w 3024845"/>
                <a:gd name="connsiteY156" fmla="*/ 361524 h 840941"/>
                <a:gd name="connsiteX157" fmla="*/ 954572 w 3024845"/>
                <a:gd name="connsiteY157" fmla="*/ 363416 h 840941"/>
                <a:gd name="connsiteX158" fmla="*/ 954572 w 3024845"/>
                <a:gd name="connsiteY158" fmla="*/ 276945 h 840941"/>
                <a:gd name="connsiteX159" fmla="*/ 958625 w 3024845"/>
                <a:gd name="connsiteY159" fmla="*/ 244518 h 840941"/>
                <a:gd name="connsiteX160" fmla="*/ 997132 w 3024845"/>
                <a:gd name="connsiteY160" fmla="*/ 244518 h 840941"/>
                <a:gd name="connsiteX161" fmla="*/ 997132 w 3024845"/>
                <a:gd name="connsiteY161" fmla="*/ 276945 h 840941"/>
                <a:gd name="connsiteX162" fmla="*/ 997892 w 3024845"/>
                <a:gd name="connsiteY162" fmla="*/ 276945 h 840941"/>
                <a:gd name="connsiteX163" fmla="*/ 1003212 w 3024845"/>
                <a:gd name="connsiteY163" fmla="*/ 276945 h 840941"/>
                <a:gd name="connsiteX164" fmla="*/ 1003212 w 3024845"/>
                <a:gd name="connsiteY164" fmla="*/ 194797 h 840941"/>
                <a:gd name="connsiteX165" fmla="*/ 1004986 w 3024845"/>
                <a:gd name="connsiteY165" fmla="*/ 194797 h 840941"/>
                <a:gd name="connsiteX166" fmla="*/ 1017399 w 3024845"/>
                <a:gd name="connsiteY166" fmla="*/ 194797 h 840941"/>
                <a:gd name="connsiteX167" fmla="*/ 1017399 w 3024845"/>
                <a:gd name="connsiteY167" fmla="*/ 192906 h 840941"/>
                <a:gd name="connsiteX168" fmla="*/ 1017399 w 3024845"/>
                <a:gd name="connsiteY168" fmla="*/ 179665 h 840941"/>
                <a:gd name="connsiteX169" fmla="*/ 1039693 w 3024845"/>
                <a:gd name="connsiteY169" fmla="*/ 179665 h 840941"/>
                <a:gd name="connsiteX170" fmla="*/ 1039693 w 3024845"/>
                <a:gd name="connsiteY170" fmla="*/ 178584 h 840941"/>
                <a:gd name="connsiteX171" fmla="*/ 1039693 w 3024845"/>
                <a:gd name="connsiteY171" fmla="*/ 171018 h 840941"/>
                <a:gd name="connsiteX172" fmla="*/ 1041466 w 3024845"/>
                <a:gd name="connsiteY172" fmla="*/ 171018 h 840941"/>
                <a:gd name="connsiteX173" fmla="*/ 1053880 w 3024845"/>
                <a:gd name="connsiteY173" fmla="*/ 171018 h 840941"/>
                <a:gd name="connsiteX174" fmla="*/ 1053880 w 3024845"/>
                <a:gd name="connsiteY174" fmla="*/ 172099 h 840941"/>
                <a:gd name="connsiteX175" fmla="*/ 1053880 w 3024845"/>
                <a:gd name="connsiteY175" fmla="*/ 179665 h 840941"/>
                <a:gd name="connsiteX176" fmla="*/ 1054640 w 3024845"/>
                <a:gd name="connsiteY176" fmla="*/ 179665 h 840941"/>
                <a:gd name="connsiteX177" fmla="*/ 1059960 w 3024845"/>
                <a:gd name="connsiteY177" fmla="*/ 179665 h 840941"/>
                <a:gd name="connsiteX178" fmla="*/ 1070093 w 3024845"/>
                <a:gd name="connsiteY178" fmla="*/ 175341 h 840941"/>
                <a:gd name="connsiteX179" fmla="*/ 1074146 w 3024845"/>
                <a:gd name="connsiteY179" fmla="*/ 178584 h 840941"/>
                <a:gd name="connsiteX180" fmla="*/ 1074146 w 3024845"/>
                <a:gd name="connsiteY180" fmla="*/ 171018 h 840941"/>
                <a:gd name="connsiteX181" fmla="*/ 1076426 w 3024845"/>
                <a:gd name="connsiteY181" fmla="*/ 171018 h 840941"/>
                <a:gd name="connsiteX182" fmla="*/ 1092387 w 3024845"/>
                <a:gd name="connsiteY182" fmla="*/ 171018 h 840941"/>
                <a:gd name="connsiteX183" fmla="*/ 1092387 w 3024845"/>
                <a:gd name="connsiteY183" fmla="*/ 172099 h 840941"/>
                <a:gd name="connsiteX184" fmla="*/ 1092387 w 3024845"/>
                <a:gd name="connsiteY184" fmla="*/ 179665 h 840941"/>
                <a:gd name="connsiteX185" fmla="*/ 1122787 w 3024845"/>
                <a:gd name="connsiteY185" fmla="*/ 179665 h 840941"/>
                <a:gd name="connsiteX186" fmla="*/ 1122787 w 3024845"/>
                <a:gd name="connsiteY186" fmla="*/ 181286 h 840941"/>
                <a:gd name="connsiteX187" fmla="*/ 1122787 w 3024845"/>
                <a:gd name="connsiteY187" fmla="*/ 192636 h 840941"/>
                <a:gd name="connsiteX188" fmla="*/ 1149134 w 3024845"/>
                <a:gd name="connsiteY188" fmla="*/ 192636 h 840941"/>
                <a:gd name="connsiteX189" fmla="*/ 1149134 w 3024845"/>
                <a:gd name="connsiteY189" fmla="*/ 222900 h 840941"/>
                <a:gd name="connsiteX190" fmla="*/ 1149894 w 3024845"/>
                <a:gd name="connsiteY190" fmla="*/ 222900 h 840941"/>
                <a:gd name="connsiteX191" fmla="*/ 1155214 w 3024845"/>
                <a:gd name="connsiteY191" fmla="*/ 222900 h 840941"/>
                <a:gd name="connsiteX192" fmla="*/ 1155214 w 3024845"/>
                <a:gd name="connsiteY192" fmla="*/ 223981 h 840941"/>
                <a:gd name="connsiteX193" fmla="*/ 1155214 w 3024845"/>
                <a:gd name="connsiteY193" fmla="*/ 231548 h 840941"/>
                <a:gd name="connsiteX194" fmla="*/ 1159268 w 3024845"/>
                <a:gd name="connsiteY194" fmla="*/ 261812 h 840941"/>
                <a:gd name="connsiteX195" fmla="*/ 1160028 w 3024845"/>
                <a:gd name="connsiteY195" fmla="*/ 261812 h 840941"/>
                <a:gd name="connsiteX196" fmla="*/ 1165348 w 3024845"/>
                <a:gd name="connsiteY196" fmla="*/ 261812 h 840941"/>
                <a:gd name="connsiteX197" fmla="*/ 1165348 w 3024845"/>
                <a:gd name="connsiteY197" fmla="*/ 262623 h 840941"/>
                <a:gd name="connsiteX198" fmla="*/ 1165348 w 3024845"/>
                <a:gd name="connsiteY198" fmla="*/ 268298 h 840941"/>
                <a:gd name="connsiteX199" fmla="*/ 1166361 w 3024845"/>
                <a:gd name="connsiteY199" fmla="*/ 268298 h 840941"/>
                <a:gd name="connsiteX200" fmla="*/ 1173454 w 3024845"/>
                <a:gd name="connsiteY200" fmla="*/ 268298 h 840941"/>
                <a:gd name="connsiteX201" fmla="*/ 1173454 w 3024845"/>
                <a:gd name="connsiteY201" fmla="*/ 298563 h 840941"/>
                <a:gd name="connsiteX202" fmla="*/ 1175481 w 3024845"/>
                <a:gd name="connsiteY202" fmla="*/ 298563 h 840941"/>
                <a:gd name="connsiteX203" fmla="*/ 1189668 w 3024845"/>
                <a:gd name="connsiteY203" fmla="*/ 298563 h 840941"/>
                <a:gd name="connsiteX204" fmla="*/ 1189668 w 3024845"/>
                <a:gd name="connsiteY204" fmla="*/ 322342 h 840941"/>
                <a:gd name="connsiteX205" fmla="*/ 1191695 w 3024845"/>
                <a:gd name="connsiteY205" fmla="*/ 323963 h 840941"/>
                <a:gd name="connsiteX206" fmla="*/ 1191695 w 3024845"/>
                <a:gd name="connsiteY206" fmla="*/ 335313 h 840941"/>
                <a:gd name="connsiteX207" fmla="*/ 1192455 w 3024845"/>
                <a:gd name="connsiteY207" fmla="*/ 335313 h 840941"/>
                <a:gd name="connsiteX208" fmla="*/ 1197775 w 3024845"/>
                <a:gd name="connsiteY208" fmla="*/ 335313 h 840941"/>
                <a:gd name="connsiteX209" fmla="*/ 1197775 w 3024845"/>
                <a:gd name="connsiteY209" fmla="*/ 359092 h 840941"/>
                <a:gd name="connsiteX210" fmla="*/ 1199041 w 3024845"/>
                <a:gd name="connsiteY210" fmla="*/ 359092 h 840941"/>
                <a:gd name="connsiteX211" fmla="*/ 1207908 w 3024845"/>
                <a:gd name="connsiteY211" fmla="*/ 359092 h 840941"/>
                <a:gd name="connsiteX212" fmla="*/ 1209935 w 3024845"/>
                <a:gd name="connsiteY212" fmla="*/ 363146 h 840941"/>
                <a:gd name="connsiteX213" fmla="*/ 1209935 w 3024845"/>
                <a:gd name="connsiteY213" fmla="*/ 376387 h 840941"/>
                <a:gd name="connsiteX214" fmla="*/ 1211455 w 3024845"/>
                <a:gd name="connsiteY214" fmla="*/ 374495 h 840941"/>
                <a:gd name="connsiteX215" fmla="*/ 1222095 w 3024845"/>
                <a:gd name="connsiteY215" fmla="*/ 361254 h 840941"/>
                <a:gd name="connsiteX216" fmla="*/ 1250469 w 3024845"/>
                <a:gd name="connsiteY216" fmla="*/ 361254 h 840941"/>
                <a:gd name="connsiteX217" fmla="*/ 1250469 w 3024845"/>
                <a:gd name="connsiteY217" fmla="*/ 447725 h 840941"/>
                <a:gd name="connsiteX218" fmla="*/ 1251229 w 3024845"/>
                <a:gd name="connsiteY218" fmla="*/ 447725 h 840941"/>
                <a:gd name="connsiteX219" fmla="*/ 1256549 w 3024845"/>
                <a:gd name="connsiteY219" fmla="*/ 447725 h 840941"/>
                <a:gd name="connsiteX220" fmla="*/ 1257309 w 3024845"/>
                <a:gd name="connsiteY220" fmla="*/ 446374 h 840941"/>
                <a:gd name="connsiteX221" fmla="*/ 1262629 w 3024845"/>
                <a:gd name="connsiteY221" fmla="*/ 436916 h 840941"/>
                <a:gd name="connsiteX222" fmla="*/ 1262629 w 3024845"/>
                <a:gd name="connsiteY222" fmla="*/ 438808 h 840941"/>
                <a:gd name="connsiteX223" fmla="*/ 1262629 w 3024845"/>
                <a:gd name="connsiteY223" fmla="*/ 452049 h 840941"/>
                <a:gd name="connsiteX224" fmla="*/ 1266682 w 3024845"/>
                <a:gd name="connsiteY224" fmla="*/ 406652 h 840941"/>
                <a:gd name="connsiteX225" fmla="*/ 1267442 w 3024845"/>
                <a:gd name="connsiteY225" fmla="*/ 406652 h 840941"/>
                <a:gd name="connsiteX226" fmla="*/ 1272762 w 3024845"/>
                <a:gd name="connsiteY226" fmla="*/ 406652 h 840941"/>
                <a:gd name="connsiteX227" fmla="*/ 1272762 w 3024845"/>
                <a:gd name="connsiteY227" fmla="*/ 341798 h 840941"/>
                <a:gd name="connsiteX228" fmla="*/ 1273776 w 3024845"/>
                <a:gd name="connsiteY228" fmla="*/ 341798 h 840941"/>
                <a:gd name="connsiteX229" fmla="*/ 1280869 w 3024845"/>
                <a:gd name="connsiteY229" fmla="*/ 341798 h 840941"/>
                <a:gd name="connsiteX230" fmla="*/ 1293029 w 3024845"/>
                <a:gd name="connsiteY230" fmla="*/ 298563 h 840941"/>
                <a:gd name="connsiteX231" fmla="*/ 1294296 w 3024845"/>
                <a:gd name="connsiteY231" fmla="*/ 298563 h 840941"/>
                <a:gd name="connsiteX232" fmla="*/ 1303163 w 3024845"/>
                <a:gd name="connsiteY232" fmla="*/ 298563 h 840941"/>
                <a:gd name="connsiteX233" fmla="*/ 1313296 w 3024845"/>
                <a:gd name="connsiteY233" fmla="*/ 341798 h 840941"/>
                <a:gd name="connsiteX234" fmla="*/ 1314309 w 3024845"/>
                <a:gd name="connsiteY234" fmla="*/ 341798 h 840941"/>
                <a:gd name="connsiteX235" fmla="*/ 1321403 w 3024845"/>
                <a:gd name="connsiteY235" fmla="*/ 341798 h 840941"/>
                <a:gd name="connsiteX236" fmla="*/ 1321403 w 3024845"/>
                <a:gd name="connsiteY236" fmla="*/ 380710 h 840941"/>
                <a:gd name="connsiteX237" fmla="*/ 1323176 w 3024845"/>
                <a:gd name="connsiteY237" fmla="*/ 380710 h 840941"/>
                <a:gd name="connsiteX238" fmla="*/ 1335590 w 3024845"/>
                <a:gd name="connsiteY238" fmla="*/ 380710 h 840941"/>
                <a:gd name="connsiteX239" fmla="*/ 1335590 w 3024845"/>
                <a:gd name="connsiteY239" fmla="*/ 382872 h 840941"/>
                <a:gd name="connsiteX240" fmla="*/ 1335590 w 3024845"/>
                <a:gd name="connsiteY240" fmla="*/ 398004 h 840941"/>
                <a:gd name="connsiteX241" fmla="*/ 1339643 w 3024845"/>
                <a:gd name="connsiteY241" fmla="*/ 395843 h 840941"/>
                <a:gd name="connsiteX242" fmla="*/ 1339643 w 3024845"/>
                <a:gd name="connsiteY242" fmla="*/ 380710 h 840941"/>
                <a:gd name="connsiteX243" fmla="*/ 1341163 w 3024845"/>
                <a:gd name="connsiteY243" fmla="*/ 380710 h 840941"/>
                <a:gd name="connsiteX244" fmla="*/ 1351803 w 3024845"/>
                <a:gd name="connsiteY244" fmla="*/ 380710 h 840941"/>
                <a:gd name="connsiteX245" fmla="*/ 1351803 w 3024845"/>
                <a:gd name="connsiteY245" fmla="*/ 382331 h 840941"/>
                <a:gd name="connsiteX246" fmla="*/ 1351803 w 3024845"/>
                <a:gd name="connsiteY246" fmla="*/ 393681 h 840941"/>
                <a:gd name="connsiteX247" fmla="*/ 1382204 w 3024845"/>
                <a:gd name="connsiteY247" fmla="*/ 393681 h 840941"/>
                <a:gd name="connsiteX248" fmla="*/ 1382204 w 3024845"/>
                <a:gd name="connsiteY248" fmla="*/ 356931 h 840941"/>
                <a:gd name="connsiteX249" fmla="*/ 1383470 w 3024845"/>
                <a:gd name="connsiteY249" fmla="*/ 356931 h 840941"/>
                <a:gd name="connsiteX250" fmla="*/ 1392337 w 3024845"/>
                <a:gd name="connsiteY250" fmla="*/ 356931 h 840941"/>
                <a:gd name="connsiteX251" fmla="*/ 1392337 w 3024845"/>
                <a:gd name="connsiteY251" fmla="*/ 378548 h 840941"/>
                <a:gd name="connsiteX252" fmla="*/ 1394364 w 3024845"/>
                <a:gd name="connsiteY252" fmla="*/ 346122 h 840941"/>
                <a:gd name="connsiteX253" fmla="*/ 1416657 w 3024845"/>
                <a:gd name="connsiteY253" fmla="*/ 346122 h 840941"/>
                <a:gd name="connsiteX254" fmla="*/ 1416657 w 3024845"/>
                <a:gd name="connsiteY254" fmla="*/ 344500 h 840941"/>
                <a:gd name="connsiteX255" fmla="*/ 1416657 w 3024845"/>
                <a:gd name="connsiteY255" fmla="*/ 333151 h 840941"/>
                <a:gd name="connsiteX256" fmla="*/ 1417417 w 3024845"/>
                <a:gd name="connsiteY256" fmla="*/ 333151 h 840941"/>
                <a:gd name="connsiteX257" fmla="*/ 1422737 w 3024845"/>
                <a:gd name="connsiteY257" fmla="*/ 333151 h 840941"/>
                <a:gd name="connsiteX258" fmla="*/ 1422737 w 3024845"/>
                <a:gd name="connsiteY258" fmla="*/ 331260 h 840941"/>
                <a:gd name="connsiteX259" fmla="*/ 1422737 w 3024845"/>
                <a:gd name="connsiteY259" fmla="*/ 318019 h 840941"/>
                <a:gd name="connsiteX260" fmla="*/ 1426791 w 3024845"/>
                <a:gd name="connsiteY260" fmla="*/ 324504 h 840941"/>
                <a:gd name="connsiteX261" fmla="*/ 1429071 w 3024845"/>
                <a:gd name="connsiteY261" fmla="*/ 324504 h 840941"/>
                <a:gd name="connsiteX262" fmla="*/ 1445031 w 3024845"/>
                <a:gd name="connsiteY262" fmla="*/ 324504 h 840941"/>
                <a:gd name="connsiteX263" fmla="*/ 1445031 w 3024845"/>
                <a:gd name="connsiteY263" fmla="*/ 323693 h 840941"/>
                <a:gd name="connsiteX264" fmla="*/ 1445031 w 3024845"/>
                <a:gd name="connsiteY264" fmla="*/ 318019 h 840941"/>
                <a:gd name="connsiteX265" fmla="*/ 1445791 w 3024845"/>
                <a:gd name="connsiteY265" fmla="*/ 318019 h 840941"/>
                <a:gd name="connsiteX266" fmla="*/ 1451111 w 3024845"/>
                <a:gd name="connsiteY266" fmla="*/ 318019 h 840941"/>
                <a:gd name="connsiteX267" fmla="*/ 1451111 w 3024845"/>
                <a:gd name="connsiteY267" fmla="*/ 319370 h 840941"/>
                <a:gd name="connsiteX268" fmla="*/ 1451111 w 3024845"/>
                <a:gd name="connsiteY268" fmla="*/ 328828 h 840941"/>
                <a:gd name="connsiteX269" fmla="*/ 1489618 w 3024845"/>
                <a:gd name="connsiteY269" fmla="*/ 328828 h 840941"/>
                <a:gd name="connsiteX270" fmla="*/ 1489618 w 3024845"/>
                <a:gd name="connsiteY270" fmla="*/ 467181 h 840941"/>
                <a:gd name="connsiteX271" fmla="*/ 1491138 w 3024845"/>
                <a:gd name="connsiteY271" fmla="*/ 467181 h 840941"/>
                <a:gd name="connsiteX272" fmla="*/ 1501778 w 3024845"/>
                <a:gd name="connsiteY272" fmla="*/ 467181 h 840941"/>
                <a:gd name="connsiteX273" fmla="*/ 1501778 w 3024845"/>
                <a:gd name="connsiteY273" fmla="*/ 454211 h 840941"/>
                <a:gd name="connsiteX274" fmla="*/ 1505832 w 3024845"/>
                <a:gd name="connsiteY274" fmla="*/ 454211 h 840941"/>
                <a:gd name="connsiteX275" fmla="*/ 1505832 w 3024845"/>
                <a:gd name="connsiteY275" fmla="*/ 467181 h 840941"/>
                <a:gd name="connsiteX276" fmla="*/ 1536232 w 3024845"/>
                <a:gd name="connsiteY276" fmla="*/ 467181 h 840941"/>
                <a:gd name="connsiteX277" fmla="*/ 1536232 w 3024845"/>
                <a:gd name="connsiteY277" fmla="*/ 436916 h 840941"/>
                <a:gd name="connsiteX278" fmla="*/ 1548392 w 3024845"/>
                <a:gd name="connsiteY278" fmla="*/ 436916 h 840941"/>
                <a:gd name="connsiteX279" fmla="*/ 1560552 w 3024845"/>
                <a:gd name="connsiteY279" fmla="*/ 434755 h 840941"/>
                <a:gd name="connsiteX280" fmla="*/ 1564606 w 3024845"/>
                <a:gd name="connsiteY280" fmla="*/ 436916 h 840941"/>
                <a:gd name="connsiteX281" fmla="*/ 1574739 w 3024845"/>
                <a:gd name="connsiteY281" fmla="*/ 436916 h 840941"/>
                <a:gd name="connsiteX282" fmla="*/ 1574739 w 3024845"/>
                <a:gd name="connsiteY282" fmla="*/ 467181 h 840941"/>
                <a:gd name="connsiteX283" fmla="*/ 1582846 w 3024845"/>
                <a:gd name="connsiteY283" fmla="*/ 467181 h 840941"/>
                <a:gd name="connsiteX284" fmla="*/ 1582846 w 3024845"/>
                <a:gd name="connsiteY284" fmla="*/ 484476 h 840941"/>
                <a:gd name="connsiteX285" fmla="*/ 1592182 w 3024845"/>
                <a:gd name="connsiteY285" fmla="*/ 485381 h 840941"/>
                <a:gd name="connsiteX286" fmla="*/ 1605140 w 3024845"/>
                <a:gd name="connsiteY286" fmla="*/ 485381 h 840941"/>
                <a:gd name="connsiteX287" fmla="*/ 1605140 w 3024845"/>
                <a:gd name="connsiteY287" fmla="*/ 469343 h 840941"/>
                <a:gd name="connsiteX288" fmla="*/ 1673096 w 3024845"/>
                <a:gd name="connsiteY288" fmla="*/ 469343 h 840941"/>
                <a:gd name="connsiteX289" fmla="*/ 1673096 w 3024845"/>
                <a:gd name="connsiteY289" fmla="*/ 384090 h 840941"/>
                <a:gd name="connsiteX290" fmla="*/ 1745104 w 3024845"/>
                <a:gd name="connsiteY290" fmla="*/ 384090 h 840941"/>
                <a:gd name="connsiteX291" fmla="*/ 1745104 w 3024845"/>
                <a:gd name="connsiteY291" fmla="*/ 462858 h 840941"/>
                <a:gd name="connsiteX292" fmla="*/ 1747008 w 3024845"/>
                <a:gd name="connsiteY292" fmla="*/ 462858 h 840941"/>
                <a:gd name="connsiteX293" fmla="*/ 1748250 w 3024845"/>
                <a:gd name="connsiteY293" fmla="*/ 485381 h 840941"/>
                <a:gd name="connsiteX294" fmla="*/ 1757926 w 3024845"/>
                <a:gd name="connsiteY294" fmla="*/ 485381 h 840941"/>
                <a:gd name="connsiteX295" fmla="*/ 1759168 w 3024845"/>
                <a:gd name="connsiteY295" fmla="*/ 462858 h 840941"/>
                <a:gd name="connsiteX296" fmla="*/ 1765248 w 3024845"/>
                <a:gd name="connsiteY296" fmla="*/ 462858 h 840941"/>
                <a:gd name="connsiteX297" fmla="*/ 1766490 w 3024845"/>
                <a:gd name="connsiteY297" fmla="*/ 485381 h 840941"/>
                <a:gd name="connsiteX298" fmla="*/ 1817112 w 3024845"/>
                <a:gd name="connsiteY298" fmla="*/ 485381 h 840941"/>
                <a:gd name="connsiteX299" fmla="*/ 1817112 w 3024845"/>
                <a:gd name="connsiteY299" fmla="*/ 322353 h 840941"/>
                <a:gd name="connsiteX300" fmla="*/ 2014439 w 3024845"/>
                <a:gd name="connsiteY300" fmla="*/ 322353 h 840941"/>
                <a:gd name="connsiteX301" fmla="*/ 2014439 w 3024845"/>
                <a:gd name="connsiteY301" fmla="*/ 485381 h 840941"/>
                <a:gd name="connsiteX302" fmla="*/ 2033136 w 3024845"/>
                <a:gd name="connsiteY302" fmla="*/ 485381 h 840941"/>
                <a:gd name="connsiteX303" fmla="*/ 2033136 w 3024845"/>
                <a:gd name="connsiteY303" fmla="*/ 402688 h 840941"/>
                <a:gd name="connsiteX304" fmla="*/ 2128256 w 3024845"/>
                <a:gd name="connsiteY304" fmla="*/ 402688 h 840941"/>
                <a:gd name="connsiteX305" fmla="*/ 2180720 w 3024845"/>
                <a:gd name="connsiteY305" fmla="*/ 337475 h 840941"/>
                <a:gd name="connsiteX306" fmla="*/ 2245574 w 3024845"/>
                <a:gd name="connsiteY306" fmla="*/ 337475 h 840941"/>
                <a:gd name="connsiteX307" fmla="*/ 2245574 w 3024845"/>
                <a:gd name="connsiteY307" fmla="*/ 413137 h 840941"/>
                <a:gd name="connsiteX308" fmla="*/ 2253681 w 3024845"/>
                <a:gd name="connsiteY308" fmla="*/ 413137 h 840941"/>
                <a:gd name="connsiteX309" fmla="*/ 2255708 w 3024845"/>
                <a:gd name="connsiteY309" fmla="*/ 406652 h 840941"/>
                <a:gd name="connsiteX310" fmla="*/ 2261788 w 3024845"/>
                <a:gd name="connsiteY310" fmla="*/ 406652 h 840941"/>
                <a:gd name="connsiteX311" fmla="*/ 2263815 w 3024845"/>
                <a:gd name="connsiteY311" fmla="*/ 415299 h 840941"/>
                <a:gd name="connsiteX312" fmla="*/ 2275975 w 3024845"/>
                <a:gd name="connsiteY312" fmla="*/ 415299 h 840941"/>
                <a:gd name="connsiteX313" fmla="*/ 2275975 w 3024845"/>
                <a:gd name="connsiteY313" fmla="*/ 408813 h 840941"/>
                <a:gd name="connsiteX314" fmla="*/ 2298268 w 3024845"/>
                <a:gd name="connsiteY314" fmla="*/ 408813 h 840941"/>
                <a:gd name="connsiteX315" fmla="*/ 2298268 w 3024845"/>
                <a:gd name="connsiteY315" fmla="*/ 415299 h 840941"/>
                <a:gd name="connsiteX316" fmla="*/ 2318535 w 3024845"/>
                <a:gd name="connsiteY316" fmla="*/ 415299 h 840941"/>
                <a:gd name="connsiteX317" fmla="*/ 2318535 w 3024845"/>
                <a:gd name="connsiteY317" fmla="*/ 460696 h 840941"/>
                <a:gd name="connsiteX318" fmla="*/ 2332722 w 3024845"/>
                <a:gd name="connsiteY318" fmla="*/ 460696 h 840941"/>
                <a:gd name="connsiteX319" fmla="*/ 2332722 w 3024845"/>
                <a:gd name="connsiteY319" fmla="*/ 447725 h 840941"/>
                <a:gd name="connsiteX320" fmla="*/ 2348936 w 3024845"/>
                <a:gd name="connsiteY320" fmla="*/ 447725 h 840941"/>
                <a:gd name="connsiteX321" fmla="*/ 2348936 w 3024845"/>
                <a:gd name="connsiteY321" fmla="*/ 268298 h 840941"/>
                <a:gd name="connsiteX322" fmla="*/ 2355016 w 3024845"/>
                <a:gd name="connsiteY322" fmla="*/ 261812 h 840941"/>
                <a:gd name="connsiteX323" fmla="*/ 2427977 w 3024845"/>
                <a:gd name="connsiteY323" fmla="*/ 261812 h 840941"/>
                <a:gd name="connsiteX324" fmla="*/ 2427977 w 3024845"/>
                <a:gd name="connsiteY324" fmla="*/ 270460 h 840941"/>
                <a:gd name="connsiteX325" fmla="*/ 2438110 w 3024845"/>
                <a:gd name="connsiteY325" fmla="*/ 270460 h 840941"/>
                <a:gd name="connsiteX326" fmla="*/ 2438110 w 3024845"/>
                <a:gd name="connsiteY326" fmla="*/ 385034 h 840941"/>
                <a:gd name="connsiteX327" fmla="*/ 2460404 w 3024845"/>
                <a:gd name="connsiteY327" fmla="*/ 385034 h 840941"/>
                <a:gd name="connsiteX328" fmla="*/ 2460404 w 3024845"/>
                <a:gd name="connsiteY328" fmla="*/ 318019 h 840941"/>
                <a:gd name="connsiteX329" fmla="*/ 2486751 w 3024845"/>
                <a:gd name="connsiteY329" fmla="*/ 318019 h 840941"/>
                <a:gd name="connsiteX330" fmla="*/ 2490804 w 3024845"/>
                <a:gd name="connsiteY330" fmla="*/ 313695 h 840941"/>
                <a:gd name="connsiteX331" fmla="*/ 2498911 w 3024845"/>
                <a:gd name="connsiteY331" fmla="*/ 313695 h 840941"/>
                <a:gd name="connsiteX332" fmla="*/ 2502964 w 3024845"/>
                <a:gd name="connsiteY332" fmla="*/ 318019 h 840941"/>
                <a:gd name="connsiteX333" fmla="*/ 2525258 w 3024845"/>
                <a:gd name="connsiteY333" fmla="*/ 318019 h 840941"/>
                <a:gd name="connsiteX334" fmla="*/ 2525258 w 3024845"/>
                <a:gd name="connsiteY334" fmla="*/ 201283 h 840941"/>
                <a:gd name="connsiteX335" fmla="*/ 2582005 w 3024845"/>
                <a:gd name="connsiteY335" fmla="*/ 190474 h 840941"/>
                <a:gd name="connsiteX336" fmla="*/ 2582005 w 3024845"/>
                <a:gd name="connsiteY336" fmla="*/ 191555 h 840941"/>
                <a:gd name="connsiteX337" fmla="*/ 2582005 w 3024845"/>
                <a:gd name="connsiteY337" fmla="*/ 199121 h 840941"/>
                <a:gd name="connsiteX338" fmla="*/ 2608352 w 3024845"/>
                <a:gd name="connsiteY338" fmla="*/ 199121 h 840941"/>
                <a:gd name="connsiteX339" fmla="*/ 2608352 w 3024845"/>
                <a:gd name="connsiteY339" fmla="*/ 454211 h 840941"/>
                <a:gd name="connsiteX340" fmla="*/ 2630646 w 3024845"/>
                <a:gd name="connsiteY340" fmla="*/ 454211 h 840941"/>
                <a:gd name="connsiteX341" fmla="*/ 2630646 w 3024845"/>
                <a:gd name="connsiteY341" fmla="*/ 449887 h 840941"/>
                <a:gd name="connsiteX342" fmla="*/ 2642806 w 3024845"/>
                <a:gd name="connsiteY342" fmla="*/ 449887 h 840941"/>
                <a:gd name="connsiteX343" fmla="*/ 2642806 w 3024845"/>
                <a:gd name="connsiteY343" fmla="*/ 454211 h 840941"/>
                <a:gd name="connsiteX344" fmla="*/ 2667126 w 3024845"/>
                <a:gd name="connsiteY344" fmla="*/ 454211 h 840941"/>
                <a:gd name="connsiteX345" fmla="*/ 2667126 w 3024845"/>
                <a:gd name="connsiteY345" fmla="*/ 441240 h 840941"/>
                <a:gd name="connsiteX346" fmla="*/ 2695500 w 3024845"/>
                <a:gd name="connsiteY346" fmla="*/ 441240 h 840941"/>
                <a:gd name="connsiteX347" fmla="*/ 2707660 w 3024845"/>
                <a:gd name="connsiteY347" fmla="*/ 436916 h 840941"/>
                <a:gd name="connsiteX348" fmla="*/ 2727927 w 3024845"/>
                <a:gd name="connsiteY348" fmla="*/ 441240 h 840941"/>
                <a:gd name="connsiteX349" fmla="*/ 2727927 w 3024845"/>
                <a:gd name="connsiteY349" fmla="*/ 423946 h 840941"/>
                <a:gd name="connsiteX350" fmla="*/ 2736034 w 3024845"/>
                <a:gd name="connsiteY350" fmla="*/ 423946 h 840941"/>
                <a:gd name="connsiteX351" fmla="*/ 2736034 w 3024845"/>
                <a:gd name="connsiteY351" fmla="*/ 410975 h 840941"/>
                <a:gd name="connsiteX352" fmla="*/ 2792781 w 3024845"/>
                <a:gd name="connsiteY352" fmla="*/ 410975 h 840941"/>
                <a:gd name="connsiteX353" fmla="*/ 2792781 w 3024845"/>
                <a:gd name="connsiteY353" fmla="*/ 380710 h 840941"/>
                <a:gd name="connsiteX354" fmla="*/ 2811021 w 3024845"/>
                <a:gd name="connsiteY354" fmla="*/ 380710 h 840941"/>
                <a:gd name="connsiteX355" fmla="*/ 2811021 w 3024845"/>
                <a:gd name="connsiteY355" fmla="*/ 374225 h 840941"/>
                <a:gd name="connsiteX356" fmla="*/ 2823181 w 3024845"/>
                <a:gd name="connsiteY356" fmla="*/ 374225 h 840941"/>
                <a:gd name="connsiteX357" fmla="*/ 2823181 w 3024845"/>
                <a:gd name="connsiteY357" fmla="*/ 380710 h 840941"/>
                <a:gd name="connsiteX358" fmla="*/ 2839395 w 3024845"/>
                <a:gd name="connsiteY358" fmla="*/ 380710 h 840941"/>
                <a:gd name="connsiteX359" fmla="*/ 2839395 w 3024845"/>
                <a:gd name="connsiteY359" fmla="*/ 430431 h 840941"/>
                <a:gd name="connsiteX360" fmla="*/ 2871822 w 3024845"/>
                <a:gd name="connsiteY360" fmla="*/ 430431 h 840941"/>
                <a:gd name="connsiteX361" fmla="*/ 2871822 w 3024845"/>
                <a:gd name="connsiteY361" fmla="*/ 404490 h 840941"/>
                <a:gd name="connsiteX362" fmla="*/ 2910329 w 3024845"/>
                <a:gd name="connsiteY362" fmla="*/ 404490 h 840941"/>
                <a:gd name="connsiteX363" fmla="*/ 2910329 w 3024845"/>
                <a:gd name="connsiteY363" fmla="*/ 374225 h 840941"/>
                <a:gd name="connsiteX364" fmla="*/ 2958970 w 3024845"/>
                <a:gd name="connsiteY364" fmla="*/ 374225 h 840941"/>
                <a:gd name="connsiteX365" fmla="*/ 2958970 w 3024845"/>
                <a:gd name="connsiteY365" fmla="*/ 485381 h 840941"/>
                <a:gd name="connsiteX366" fmla="*/ 2958970 w 3024845"/>
                <a:gd name="connsiteY366" fmla="*/ 499160 h 840941"/>
                <a:gd name="connsiteX367" fmla="*/ 3024845 w 3024845"/>
                <a:gd name="connsiteY367" fmla="*/ 499160 h 840941"/>
                <a:gd name="connsiteX368" fmla="*/ 3024845 w 3024845"/>
                <a:gd name="connsiteY368" fmla="*/ 840941 h 840941"/>
                <a:gd name="connsiteX369" fmla="*/ 2054 w 3024845"/>
                <a:gd name="connsiteY369" fmla="*/ 838608 h 840941"/>
                <a:gd name="connsiteX370" fmla="*/ 0 w 3024845"/>
                <a:gd name="connsiteY370" fmla="*/ 404490 h 840941"/>
                <a:gd name="connsiteX371" fmla="*/ 20267 w 3024845"/>
                <a:gd name="connsiteY371" fmla="*/ 404490 h 840941"/>
                <a:gd name="connsiteX372" fmla="*/ 20774 w 3024845"/>
                <a:gd name="connsiteY372" fmla="*/ 403409 h 840941"/>
                <a:gd name="connsiteX373" fmla="*/ 24320 w 3024845"/>
                <a:gd name="connsiteY373" fmla="*/ 395843 h 840941"/>
                <a:gd name="connsiteX374" fmla="*/ 26094 w 3024845"/>
                <a:gd name="connsiteY374" fmla="*/ 396113 h 840941"/>
                <a:gd name="connsiteX375" fmla="*/ 38507 w 3024845"/>
                <a:gd name="connsiteY375" fmla="*/ 398004 h 840941"/>
                <a:gd name="connsiteX376" fmla="*/ 39014 w 3024845"/>
                <a:gd name="connsiteY376" fmla="*/ 399356 h 840941"/>
                <a:gd name="connsiteX377" fmla="*/ 42560 w 3024845"/>
                <a:gd name="connsiteY377" fmla="*/ 408813 h 840941"/>
                <a:gd name="connsiteX378" fmla="*/ 68907 w 3024845"/>
                <a:gd name="connsiteY378" fmla="*/ 410975 h 840941"/>
                <a:gd name="connsiteX379" fmla="*/ 68907 w 3024845"/>
                <a:gd name="connsiteY379" fmla="*/ 287754 h 840941"/>
                <a:gd name="connsiteX380" fmla="*/ 70934 w 3024845"/>
                <a:gd name="connsiteY380" fmla="*/ 287754 h 840941"/>
                <a:gd name="connsiteX381" fmla="*/ 85121 w 3024845"/>
                <a:gd name="connsiteY381" fmla="*/ 287754 h 840941"/>
                <a:gd name="connsiteX382" fmla="*/ 85121 w 3024845"/>
                <a:gd name="connsiteY382" fmla="*/ 151562 h 840941"/>
                <a:gd name="connsiteX383" fmla="*/ 86894 w 3024845"/>
                <a:gd name="connsiteY383" fmla="*/ 151562 h 840941"/>
                <a:gd name="connsiteX384" fmla="*/ 99308 w 3024845"/>
                <a:gd name="connsiteY384" fmla="*/ 151562 h 840941"/>
                <a:gd name="connsiteX385" fmla="*/ 99308 w 3024845"/>
                <a:gd name="connsiteY385" fmla="*/ 36988 h 840941"/>
                <a:gd name="connsiteX0" fmla="*/ 99308 w 3024845"/>
                <a:gd name="connsiteY0" fmla="*/ 0 h 803953"/>
                <a:gd name="connsiteX1" fmla="*/ 220909 w 3024845"/>
                <a:gd name="connsiteY1" fmla="*/ 114574 h 803953"/>
                <a:gd name="connsiteX2" fmla="*/ 223189 w 3024845"/>
                <a:gd name="connsiteY2" fmla="*/ 114574 h 803953"/>
                <a:gd name="connsiteX3" fmla="*/ 239150 w 3024845"/>
                <a:gd name="connsiteY3" fmla="*/ 114574 h 803953"/>
                <a:gd name="connsiteX4" fmla="*/ 239150 w 3024845"/>
                <a:gd name="connsiteY4" fmla="*/ 255089 h 803953"/>
                <a:gd name="connsiteX5" fmla="*/ 240670 w 3024845"/>
                <a:gd name="connsiteY5" fmla="*/ 254819 h 803953"/>
                <a:gd name="connsiteX6" fmla="*/ 251310 w 3024845"/>
                <a:gd name="connsiteY6" fmla="*/ 252928 h 803953"/>
                <a:gd name="connsiteX7" fmla="*/ 249283 w 3024845"/>
                <a:gd name="connsiteY7" fmla="*/ 341560 h 803953"/>
                <a:gd name="connsiteX8" fmla="*/ 250803 w 3024845"/>
                <a:gd name="connsiteY8" fmla="*/ 341831 h 803953"/>
                <a:gd name="connsiteX9" fmla="*/ 261443 w 3024845"/>
                <a:gd name="connsiteY9" fmla="*/ 343722 h 803953"/>
                <a:gd name="connsiteX10" fmla="*/ 261696 w 3024845"/>
                <a:gd name="connsiteY10" fmla="*/ 344533 h 803953"/>
                <a:gd name="connsiteX11" fmla="*/ 263470 w 3024845"/>
                <a:gd name="connsiteY11" fmla="*/ 350208 h 803953"/>
                <a:gd name="connsiteX12" fmla="*/ 264230 w 3024845"/>
                <a:gd name="connsiteY12" fmla="*/ 347776 h 803953"/>
                <a:gd name="connsiteX13" fmla="*/ 269550 w 3024845"/>
                <a:gd name="connsiteY13" fmla="*/ 330752 h 803953"/>
                <a:gd name="connsiteX14" fmla="*/ 271323 w 3024845"/>
                <a:gd name="connsiteY14" fmla="*/ 330752 h 803953"/>
                <a:gd name="connsiteX15" fmla="*/ 283737 w 3024845"/>
                <a:gd name="connsiteY15" fmla="*/ 330752 h 803953"/>
                <a:gd name="connsiteX16" fmla="*/ 283737 w 3024845"/>
                <a:gd name="connsiteY16" fmla="*/ 363178 h 803953"/>
                <a:gd name="connsiteX17" fmla="*/ 284750 w 3024845"/>
                <a:gd name="connsiteY17" fmla="*/ 363719 h 803953"/>
                <a:gd name="connsiteX18" fmla="*/ 291844 w 3024845"/>
                <a:gd name="connsiteY18" fmla="*/ 367502 h 803953"/>
                <a:gd name="connsiteX19" fmla="*/ 291844 w 3024845"/>
                <a:gd name="connsiteY19" fmla="*/ 368853 h 803953"/>
                <a:gd name="connsiteX20" fmla="*/ 291844 w 3024845"/>
                <a:gd name="connsiteY20" fmla="*/ 378311 h 803953"/>
                <a:gd name="connsiteX21" fmla="*/ 336431 w 3024845"/>
                <a:gd name="connsiteY21" fmla="*/ 378311 h 803953"/>
                <a:gd name="connsiteX22" fmla="*/ 336431 w 3024845"/>
                <a:gd name="connsiteY22" fmla="*/ 379392 h 803953"/>
                <a:gd name="connsiteX23" fmla="*/ 336431 w 3024845"/>
                <a:gd name="connsiteY23" fmla="*/ 386958 h 803953"/>
                <a:gd name="connsiteX24" fmla="*/ 338457 w 3024845"/>
                <a:gd name="connsiteY24" fmla="*/ 386958 h 803953"/>
                <a:gd name="connsiteX25" fmla="*/ 352644 w 3024845"/>
                <a:gd name="connsiteY25" fmla="*/ 386958 h 803953"/>
                <a:gd name="connsiteX26" fmla="*/ 352644 w 3024845"/>
                <a:gd name="connsiteY26" fmla="*/ 356693 h 803953"/>
                <a:gd name="connsiteX27" fmla="*/ 397231 w 3024845"/>
                <a:gd name="connsiteY27" fmla="*/ 356693 h 803953"/>
                <a:gd name="connsiteX28" fmla="*/ 397231 w 3024845"/>
                <a:gd name="connsiteY28" fmla="*/ 355342 h 803953"/>
                <a:gd name="connsiteX29" fmla="*/ 397231 w 3024845"/>
                <a:gd name="connsiteY29" fmla="*/ 345884 h 803953"/>
                <a:gd name="connsiteX30" fmla="*/ 398245 w 3024845"/>
                <a:gd name="connsiteY30" fmla="*/ 345884 h 803953"/>
                <a:gd name="connsiteX31" fmla="*/ 405338 w 3024845"/>
                <a:gd name="connsiteY31" fmla="*/ 345884 h 803953"/>
                <a:gd name="connsiteX32" fmla="*/ 405338 w 3024845"/>
                <a:gd name="connsiteY32" fmla="*/ 343993 h 803953"/>
                <a:gd name="connsiteX33" fmla="*/ 405338 w 3024845"/>
                <a:gd name="connsiteY33" fmla="*/ 330752 h 803953"/>
                <a:gd name="connsiteX34" fmla="*/ 406098 w 3024845"/>
                <a:gd name="connsiteY34" fmla="*/ 330752 h 803953"/>
                <a:gd name="connsiteX35" fmla="*/ 411418 w 3024845"/>
                <a:gd name="connsiteY35" fmla="*/ 330752 h 803953"/>
                <a:gd name="connsiteX36" fmla="*/ 411418 w 3024845"/>
                <a:gd name="connsiteY36" fmla="*/ 329671 h 803953"/>
                <a:gd name="connsiteX37" fmla="*/ 411418 w 3024845"/>
                <a:gd name="connsiteY37" fmla="*/ 322104 h 803953"/>
                <a:gd name="connsiteX38" fmla="*/ 413445 w 3024845"/>
                <a:gd name="connsiteY38" fmla="*/ 322104 h 803953"/>
                <a:gd name="connsiteX39" fmla="*/ 427632 w 3024845"/>
                <a:gd name="connsiteY39" fmla="*/ 322104 h 803953"/>
                <a:gd name="connsiteX40" fmla="*/ 427632 w 3024845"/>
                <a:gd name="connsiteY40" fmla="*/ 323185 h 803953"/>
                <a:gd name="connsiteX41" fmla="*/ 427632 w 3024845"/>
                <a:gd name="connsiteY41" fmla="*/ 330752 h 803953"/>
                <a:gd name="connsiteX42" fmla="*/ 449925 w 3024845"/>
                <a:gd name="connsiteY42" fmla="*/ 330752 h 803953"/>
                <a:gd name="connsiteX43" fmla="*/ 449925 w 3024845"/>
                <a:gd name="connsiteY43" fmla="*/ 328860 h 803953"/>
                <a:gd name="connsiteX44" fmla="*/ 449925 w 3024845"/>
                <a:gd name="connsiteY44" fmla="*/ 315619 h 803953"/>
                <a:gd name="connsiteX45" fmla="*/ 451699 w 3024845"/>
                <a:gd name="connsiteY45" fmla="*/ 315619 h 803953"/>
                <a:gd name="connsiteX46" fmla="*/ 464112 w 3024845"/>
                <a:gd name="connsiteY46" fmla="*/ 315619 h 803953"/>
                <a:gd name="connsiteX47" fmla="*/ 464112 w 3024845"/>
                <a:gd name="connsiteY47" fmla="*/ 339399 h 803953"/>
                <a:gd name="connsiteX48" fmla="*/ 465126 w 3024845"/>
                <a:gd name="connsiteY48" fmla="*/ 339399 h 803953"/>
                <a:gd name="connsiteX49" fmla="*/ 472219 w 3024845"/>
                <a:gd name="connsiteY49" fmla="*/ 339399 h 803953"/>
                <a:gd name="connsiteX50" fmla="*/ 472219 w 3024845"/>
                <a:gd name="connsiteY50" fmla="*/ 338318 h 803953"/>
                <a:gd name="connsiteX51" fmla="*/ 472219 w 3024845"/>
                <a:gd name="connsiteY51" fmla="*/ 330752 h 803953"/>
                <a:gd name="connsiteX52" fmla="*/ 473992 w 3024845"/>
                <a:gd name="connsiteY52" fmla="*/ 330752 h 803953"/>
                <a:gd name="connsiteX53" fmla="*/ 486406 w 3024845"/>
                <a:gd name="connsiteY53" fmla="*/ 330752 h 803953"/>
                <a:gd name="connsiteX54" fmla="*/ 486406 w 3024845"/>
                <a:gd name="connsiteY54" fmla="*/ 356693 h 803953"/>
                <a:gd name="connsiteX55" fmla="*/ 488433 w 3024845"/>
                <a:gd name="connsiteY55" fmla="*/ 356693 h 803953"/>
                <a:gd name="connsiteX56" fmla="*/ 502619 w 3024845"/>
                <a:gd name="connsiteY56" fmla="*/ 356693 h 803953"/>
                <a:gd name="connsiteX57" fmla="*/ 502619 w 3024845"/>
                <a:gd name="connsiteY57" fmla="*/ 358314 h 803953"/>
                <a:gd name="connsiteX58" fmla="*/ 502619 w 3024845"/>
                <a:gd name="connsiteY58" fmla="*/ 369664 h 803953"/>
                <a:gd name="connsiteX59" fmla="*/ 503379 w 3024845"/>
                <a:gd name="connsiteY59" fmla="*/ 369664 h 803953"/>
                <a:gd name="connsiteX60" fmla="*/ 508700 w 3024845"/>
                <a:gd name="connsiteY60" fmla="*/ 369664 h 803953"/>
                <a:gd name="connsiteX61" fmla="*/ 508700 w 3024845"/>
                <a:gd name="connsiteY61" fmla="*/ 368853 h 803953"/>
                <a:gd name="connsiteX62" fmla="*/ 508700 w 3024845"/>
                <a:gd name="connsiteY62" fmla="*/ 363178 h 803953"/>
                <a:gd name="connsiteX63" fmla="*/ 539100 w 3024845"/>
                <a:gd name="connsiteY63" fmla="*/ 363178 h 803953"/>
                <a:gd name="connsiteX64" fmla="*/ 539100 w 3024845"/>
                <a:gd name="connsiteY64" fmla="*/ 386958 h 803953"/>
                <a:gd name="connsiteX65" fmla="*/ 540113 w 3024845"/>
                <a:gd name="connsiteY65" fmla="*/ 386958 h 803953"/>
                <a:gd name="connsiteX66" fmla="*/ 547207 w 3024845"/>
                <a:gd name="connsiteY66" fmla="*/ 386958 h 803953"/>
                <a:gd name="connsiteX67" fmla="*/ 547207 w 3024845"/>
                <a:gd name="connsiteY67" fmla="*/ 388039 h 803953"/>
                <a:gd name="connsiteX68" fmla="*/ 547207 w 3024845"/>
                <a:gd name="connsiteY68" fmla="*/ 395605 h 803953"/>
                <a:gd name="connsiteX69" fmla="*/ 547967 w 3024845"/>
                <a:gd name="connsiteY69" fmla="*/ 395605 h 803953"/>
                <a:gd name="connsiteX70" fmla="*/ 553287 w 3024845"/>
                <a:gd name="connsiteY70" fmla="*/ 395605 h 803953"/>
                <a:gd name="connsiteX71" fmla="*/ 553287 w 3024845"/>
                <a:gd name="connsiteY71" fmla="*/ 393443 h 803953"/>
                <a:gd name="connsiteX72" fmla="*/ 553287 w 3024845"/>
                <a:gd name="connsiteY72" fmla="*/ 378311 h 803953"/>
                <a:gd name="connsiteX73" fmla="*/ 554300 w 3024845"/>
                <a:gd name="connsiteY73" fmla="*/ 378311 h 803953"/>
                <a:gd name="connsiteX74" fmla="*/ 561394 w 3024845"/>
                <a:gd name="connsiteY74" fmla="*/ 378311 h 803953"/>
                <a:gd name="connsiteX75" fmla="*/ 561394 w 3024845"/>
                <a:gd name="connsiteY75" fmla="*/ 379392 h 803953"/>
                <a:gd name="connsiteX76" fmla="*/ 561394 w 3024845"/>
                <a:gd name="connsiteY76" fmla="*/ 386958 h 803953"/>
                <a:gd name="connsiteX77" fmla="*/ 566714 w 3024845"/>
                <a:gd name="connsiteY77" fmla="*/ 384965 h 803953"/>
                <a:gd name="connsiteX78" fmla="*/ 567474 w 3024845"/>
                <a:gd name="connsiteY78" fmla="*/ 383985 h 803953"/>
                <a:gd name="connsiteX79" fmla="*/ 567474 w 3024845"/>
                <a:gd name="connsiteY79" fmla="*/ 378311 h 803953"/>
                <a:gd name="connsiteX80" fmla="*/ 605981 w 3024845"/>
                <a:gd name="connsiteY80" fmla="*/ 378311 h 803953"/>
                <a:gd name="connsiteX81" fmla="*/ 605981 w 3024845"/>
                <a:gd name="connsiteY81" fmla="*/ 402090 h 803953"/>
                <a:gd name="connsiteX82" fmla="*/ 608007 w 3024845"/>
                <a:gd name="connsiteY82" fmla="*/ 402090 h 803953"/>
                <a:gd name="connsiteX83" fmla="*/ 622194 w 3024845"/>
                <a:gd name="connsiteY83" fmla="*/ 402090 h 803953"/>
                <a:gd name="connsiteX84" fmla="*/ 622194 w 3024845"/>
                <a:gd name="connsiteY84" fmla="*/ 403171 h 803953"/>
                <a:gd name="connsiteX85" fmla="*/ 622194 w 3024845"/>
                <a:gd name="connsiteY85" fmla="*/ 410737 h 803953"/>
                <a:gd name="connsiteX86" fmla="*/ 623968 w 3024845"/>
                <a:gd name="connsiteY86" fmla="*/ 410737 h 803953"/>
                <a:gd name="connsiteX87" fmla="*/ 636381 w 3024845"/>
                <a:gd name="connsiteY87" fmla="*/ 410737 h 803953"/>
                <a:gd name="connsiteX88" fmla="*/ 636381 w 3024845"/>
                <a:gd name="connsiteY88" fmla="*/ 386958 h 803953"/>
                <a:gd name="connsiteX89" fmla="*/ 637394 w 3024845"/>
                <a:gd name="connsiteY89" fmla="*/ 386958 h 803953"/>
                <a:gd name="connsiteX90" fmla="*/ 644488 w 3024845"/>
                <a:gd name="connsiteY90" fmla="*/ 386958 h 803953"/>
                <a:gd name="connsiteX91" fmla="*/ 644488 w 3024845"/>
                <a:gd name="connsiteY91" fmla="*/ 354531 h 803953"/>
                <a:gd name="connsiteX92" fmla="*/ 645501 w 3024845"/>
                <a:gd name="connsiteY92" fmla="*/ 354531 h 803953"/>
                <a:gd name="connsiteX93" fmla="*/ 652595 w 3024845"/>
                <a:gd name="connsiteY93" fmla="*/ 354531 h 803953"/>
                <a:gd name="connsiteX94" fmla="*/ 652595 w 3024845"/>
                <a:gd name="connsiteY94" fmla="*/ 352640 h 803953"/>
                <a:gd name="connsiteX95" fmla="*/ 652595 w 3024845"/>
                <a:gd name="connsiteY95" fmla="*/ 339399 h 803953"/>
                <a:gd name="connsiteX96" fmla="*/ 651328 w 3024845"/>
                <a:gd name="connsiteY96" fmla="*/ 337777 h 803953"/>
                <a:gd name="connsiteX97" fmla="*/ 656648 w 3024845"/>
                <a:gd name="connsiteY97" fmla="*/ 326428 h 803953"/>
                <a:gd name="connsiteX98" fmla="*/ 664755 w 3024845"/>
                <a:gd name="connsiteY98" fmla="*/ 354531 h 803953"/>
                <a:gd name="connsiteX99" fmla="*/ 665515 w 3024845"/>
                <a:gd name="connsiteY99" fmla="*/ 354531 h 803953"/>
                <a:gd name="connsiteX100" fmla="*/ 670835 w 3024845"/>
                <a:gd name="connsiteY100" fmla="*/ 354531 h 803953"/>
                <a:gd name="connsiteX101" fmla="*/ 670835 w 3024845"/>
                <a:gd name="connsiteY101" fmla="*/ 248604 h 803953"/>
                <a:gd name="connsiteX102" fmla="*/ 672355 w 3024845"/>
                <a:gd name="connsiteY102" fmla="*/ 248604 h 803953"/>
                <a:gd name="connsiteX103" fmla="*/ 682995 w 3024845"/>
                <a:gd name="connsiteY103" fmla="*/ 248604 h 803953"/>
                <a:gd name="connsiteX104" fmla="*/ 682995 w 3024845"/>
                <a:gd name="connsiteY104" fmla="*/ 201045 h 803953"/>
                <a:gd name="connsiteX105" fmla="*/ 709342 w 3024845"/>
                <a:gd name="connsiteY105" fmla="*/ 201045 h 803953"/>
                <a:gd name="connsiteX106" fmla="*/ 709342 w 3024845"/>
                <a:gd name="connsiteY106" fmla="*/ 179427 h 803953"/>
                <a:gd name="connsiteX107" fmla="*/ 743796 w 3024845"/>
                <a:gd name="connsiteY107" fmla="*/ 179427 h 803953"/>
                <a:gd name="connsiteX108" fmla="*/ 743796 w 3024845"/>
                <a:gd name="connsiteY108" fmla="*/ 181859 h 803953"/>
                <a:gd name="connsiteX109" fmla="*/ 743796 w 3024845"/>
                <a:gd name="connsiteY109" fmla="*/ 198883 h 803953"/>
                <a:gd name="connsiteX110" fmla="*/ 746076 w 3024845"/>
                <a:gd name="connsiteY110" fmla="*/ 198883 h 803953"/>
                <a:gd name="connsiteX111" fmla="*/ 762036 w 3024845"/>
                <a:gd name="connsiteY111" fmla="*/ 198883 h 803953"/>
                <a:gd name="connsiteX112" fmla="*/ 762036 w 3024845"/>
                <a:gd name="connsiteY112" fmla="*/ 246442 h 803953"/>
                <a:gd name="connsiteX113" fmla="*/ 763049 w 3024845"/>
                <a:gd name="connsiteY113" fmla="*/ 246442 h 803953"/>
                <a:gd name="connsiteX114" fmla="*/ 770143 w 3024845"/>
                <a:gd name="connsiteY114" fmla="*/ 246442 h 803953"/>
                <a:gd name="connsiteX115" fmla="*/ 784330 w 3024845"/>
                <a:gd name="connsiteY115" fmla="*/ 250766 h 803953"/>
                <a:gd name="connsiteX116" fmla="*/ 784330 w 3024845"/>
                <a:gd name="connsiteY116" fmla="*/ 289678 h 803953"/>
                <a:gd name="connsiteX117" fmla="*/ 785343 w 3024845"/>
                <a:gd name="connsiteY117" fmla="*/ 289678 h 803953"/>
                <a:gd name="connsiteX118" fmla="*/ 792436 w 3024845"/>
                <a:gd name="connsiteY118" fmla="*/ 289678 h 803953"/>
                <a:gd name="connsiteX119" fmla="*/ 792436 w 3024845"/>
                <a:gd name="connsiteY119" fmla="*/ 291299 h 803953"/>
                <a:gd name="connsiteX120" fmla="*/ 792436 w 3024845"/>
                <a:gd name="connsiteY120" fmla="*/ 302648 h 803953"/>
                <a:gd name="connsiteX121" fmla="*/ 794463 w 3024845"/>
                <a:gd name="connsiteY121" fmla="*/ 302648 h 803953"/>
                <a:gd name="connsiteX122" fmla="*/ 808650 w 3024845"/>
                <a:gd name="connsiteY122" fmla="*/ 302648 h 803953"/>
                <a:gd name="connsiteX123" fmla="*/ 814730 w 3024845"/>
                <a:gd name="connsiteY123" fmla="*/ 309134 h 803953"/>
                <a:gd name="connsiteX124" fmla="*/ 814730 w 3024845"/>
                <a:gd name="connsiteY124" fmla="*/ 330752 h 803953"/>
                <a:gd name="connsiteX125" fmla="*/ 817010 w 3024845"/>
                <a:gd name="connsiteY125" fmla="*/ 330752 h 803953"/>
                <a:gd name="connsiteX126" fmla="*/ 832970 w 3024845"/>
                <a:gd name="connsiteY126" fmla="*/ 330752 h 803953"/>
                <a:gd name="connsiteX127" fmla="*/ 832970 w 3024845"/>
                <a:gd name="connsiteY127" fmla="*/ 331832 h 803953"/>
                <a:gd name="connsiteX128" fmla="*/ 832970 w 3024845"/>
                <a:gd name="connsiteY128" fmla="*/ 339399 h 803953"/>
                <a:gd name="connsiteX129" fmla="*/ 834237 w 3024845"/>
                <a:gd name="connsiteY129" fmla="*/ 339399 h 803953"/>
                <a:gd name="connsiteX130" fmla="*/ 843104 w 3024845"/>
                <a:gd name="connsiteY130" fmla="*/ 339399 h 803953"/>
                <a:gd name="connsiteX131" fmla="*/ 843104 w 3024845"/>
                <a:gd name="connsiteY131" fmla="*/ 341560 h 803953"/>
                <a:gd name="connsiteX132" fmla="*/ 843104 w 3024845"/>
                <a:gd name="connsiteY132" fmla="*/ 356693 h 803953"/>
                <a:gd name="connsiteX133" fmla="*/ 847157 w 3024845"/>
                <a:gd name="connsiteY133" fmla="*/ 354801 h 803953"/>
                <a:gd name="connsiteX134" fmla="*/ 847157 w 3024845"/>
                <a:gd name="connsiteY134" fmla="*/ 341560 h 803953"/>
                <a:gd name="connsiteX135" fmla="*/ 848170 w 3024845"/>
                <a:gd name="connsiteY135" fmla="*/ 341560 h 803953"/>
                <a:gd name="connsiteX136" fmla="*/ 855264 w 3024845"/>
                <a:gd name="connsiteY136" fmla="*/ 341560 h 803953"/>
                <a:gd name="connsiteX137" fmla="*/ 855264 w 3024845"/>
                <a:gd name="connsiteY137" fmla="*/ 343182 h 803953"/>
                <a:gd name="connsiteX138" fmla="*/ 855264 w 3024845"/>
                <a:gd name="connsiteY138" fmla="*/ 354531 h 803953"/>
                <a:gd name="connsiteX139" fmla="*/ 856024 w 3024845"/>
                <a:gd name="connsiteY139" fmla="*/ 354531 h 803953"/>
                <a:gd name="connsiteX140" fmla="*/ 861344 w 3024845"/>
                <a:gd name="connsiteY140" fmla="*/ 354531 h 803953"/>
                <a:gd name="connsiteX141" fmla="*/ 909984 w 3024845"/>
                <a:gd name="connsiteY141" fmla="*/ 350208 h 803953"/>
                <a:gd name="connsiteX142" fmla="*/ 909984 w 3024845"/>
                <a:gd name="connsiteY142" fmla="*/ 351559 h 803953"/>
                <a:gd name="connsiteX143" fmla="*/ 909984 w 3024845"/>
                <a:gd name="connsiteY143" fmla="*/ 361016 h 803953"/>
                <a:gd name="connsiteX144" fmla="*/ 910744 w 3024845"/>
                <a:gd name="connsiteY144" fmla="*/ 361016 h 803953"/>
                <a:gd name="connsiteX145" fmla="*/ 916065 w 3024845"/>
                <a:gd name="connsiteY145" fmla="*/ 361016 h 803953"/>
                <a:gd name="connsiteX146" fmla="*/ 916065 w 3024845"/>
                <a:gd name="connsiteY146" fmla="*/ 363178 h 803953"/>
                <a:gd name="connsiteX147" fmla="*/ 916065 w 3024845"/>
                <a:gd name="connsiteY147" fmla="*/ 378311 h 803953"/>
                <a:gd name="connsiteX148" fmla="*/ 918091 w 3024845"/>
                <a:gd name="connsiteY148" fmla="*/ 376960 h 803953"/>
                <a:gd name="connsiteX149" fmla="*/ 932278 w 3024845"/>
                <a:gd name="connsiteY149" fmla="*/ 367502 h 803953"/>
                <a:gd name="connsiteX150" fmla="*/ 938358 w 3024845"/>
                <a:gd name="connsiteY150" fmla="*/ 326428 h 803953"/>
                <a:gd name="connsiteX151" fmla="*/ 939118 w 3024845"/>
                <a:gd name="connsiteY151" fmla="*/ 326158 h 803953"/>
                <a:gd name="connsiteX152" fmla="*/ 944438 w 3024845"/>
                <a:gd name="connsiteY152" fmla="*/ 324266 h 803953"/>
                <a:gd name="connsiteX153" fmla="*/ 946465 w 3024845"/>
                <a:gd name="connsiteY153" fmla="*/ 255089 h 803953"/>
                <a:gd name="connsiteX154" fmla="*/ 948492 w 3024845"/>
                <a:gd name="connsiteY154" fmla="*/ 324266 h 803953"/>
                <a:gd name="connsiteX155" fmla="*/ 949252 w 3024845"/>
                <a:gd name="connsiteY155" fmla="*/ 324536 h 803953"/>
                <a:gd name="connsiteX156" fmla="*/ 954572 w 3024845"/>
                <a:gd name="connsiteY156" fmla="*/ 326428 h 803953"/>
                <a:gd name="connsiteX157" fmla="*/ 954572 w 3024845"/>
                <a:gd name="connsiteY157" fmla="*/ 239957 h 803953"/>
                <a:gd name="connsiteX158" fmla="*/ 958625 w 3024845"/>
                <a:gd name="connsiteY158" fmla="*/ 207530 h 803953"/>
                <a:gd name="connsiteX159" fmla="*/ 997132 w 3024845"/>
                <a:gd name="connsiteY159" fmla="*/ 207530 h 803953"/>
                <a:gd name="connsiteX160" fmla="*/ 997132 w 3024845"/>
                <a:gd name="connsiteY160" fmla="*/ 239957 h 803953"/>
                <a:gd name="connsiteX161" fmla="*/ 997892 w 3024845"/>
                <a:gd name="connsiteY161" fmla="*/ 239957 h 803953"/>
                <a:gd name="connsiteX162" fmla="*/ 1003212 w 3024845"/>
                <a:gd name="connsiteY162" fmla="*/ 239957 h 803953"/>
                <a:gd name="connsiteX163" fmla="*/ 1003212 w 3024845"/>
                <a:gd name="connsiteY163" fmla="*/ 157809 h 803953"/>
                <a:gd name="connsiteX164" fmla="*/ 1004986 w 3024845"/>
                <a:gd name="connsiteY164" fmla="*/ 157809 h 803953"/>
                <a:gd name="connsiteX165" fmla="*/ 1017399 w 3024845"/>
                <a:gd name="connsiteY165" fmla="*/ 157809 h 803953"/>
                <a:gd name="connsiteX166" fmla="*/ 1017399 w 3024845"/>
                <a:gd name="connsiteY166" fmla="*/ 155918 h 803953"/>
                <a:gd name="connsiteX167" fmla="*/ 1017399 w 3024845"/>
                <a:gd name="connsiteY167" fmla="*/ 142677 h 803953"/>
                <a:gd name="connsiteX168" fmla="*/ 1039693 w 3024845"/>
                <a:gd name="connsiteY168" fmla="*/ 142677 h 803953"/>
                <a:gd name="connsiteX169" fmla="*/ 1039693 w 3024845"/>
                <a:gd name="connsiteY169" fmla="*/ 141596 h 803953"/>
                <a:gd name="connsiteX170" fmla="*/ 1039693 w 3024845"/>
                <a:gd name="connsiteY170" fmla="*/ 134030 h 803953"/>
                <a:gd name="connsiteX171" fmla="*/ 1041466 w 3024845"/>
                <a:gd name="connsiteY171" fmla="*/ 134030 h 803953"/>
                <a:gd name="connsiteX172" fmla="*/ 1053880 w 3024845"/>
                <a:gd name="connsiteY172" fmla="*/ 134030 h 803953"/>
                <a:gd name="connsiteX173" fmla="*/ 1053880 w 3024845"/>
                <a:gd name="connsiteY173" fmla="*/ 135111 h 803953"/>
                <a:gd name="connsiteX174" fmla="*/ 1053880 w 3024845"/>
                <a:gd name="connsiteY174" fmla="*/ 142677 h 803953"/>
                <a:gd name="connsiteX175" fmla="*/ 1054640 w 3024845"/>
                <a:gd name="connsiteY175" fmla="*/ 142677 h 803953"/>
                <a:gd name="connsiteX176" fmla="*/ 1059960 w 3024845"/>
                <a:gd name="connsiteY176" fmla="*/ 142677 h 803953"/>
                <a:gd name="connsiteX177" fmla="*/ 1070093 w 3024845"/>
                <a:gd name="connsiteY177" fmla="*/ 138353 h 803953"/>
                <a:gd name="connsiteX178" fmla="*/ 1074146 w 3024845"/>
                <a:gd name="connsiteY178" fmla="*/ 141596 h 803953"/>
                <a:gd name="connsiteX179" fmla="*/ 1074146 w 3024845"/>
                <a:gd name="connsiteY179" fmla="*/ 134030 h 803953"/>
                <a:gd name="connsiteX180" fmla="*/ 1076426 w 3024845"/>
                <a:gd name="connsiteY180" fmla="*/ 134030 h 803953"/>
                <a:gd name="connsiteX181" fmla="*/ 1092387 w 3024845"/>
                <a:gd name="connsiteY181" fmla="*/ 134030 h 803953"/>
                <a:gd name="connsiteX182" fmla="*/ 1092387 w 3024845"/>
                <a:gd name="connsiteY182" fmla="*/ 135111 h 803953"/>
                <a:gd name="connsiteX183" fmla="*/ 1092387 w 3024845"/>
                <a:gd name="connsiteY183" fmla="*/ 142677 h 803953"/>
                <a:gd name="connsiteX184" fmla="*/ 1122787 w 3024845"/>
                <a:gd name="connsiteY184" fmla="*/ 142677 h 803953"/>
                <a:gd name="connsiteX185" fmla="*/ 1122787 w 3024845"/>
                <a:gd name="connsiteY185" fmla="*/ 144298 h 803953"/>
                <a:gd name="connsiteX186" fmla="*/ 1122787 w 3024845"/>
                <a:gd name="connsiteY186" fmla="*/ 155648 h 803953"/>
                <a:gd name="connsiteX187" fmla="*/ 1149134 w 3024845"/>
                <a:gd name="connsiteY187" fmla="*/ 155648 h 803953"/>
                <a:gd name="connsiteX188" fmla="*/ 1149134 w 3024845"/>
                <a:gd name="connsiteY188" fmla="*/ 185912 h 803953"/>
                <a:gd name="connsiteX189" fmla="*/ 1149894 w 3024845"/>
                <a:gd name="connsiteY189" fmla="*/ 185912 h 803953"/>
                <a:gd name="connsiteX190" fmla="*/ 1155214 w 3024845"/>
                <a:gd name="connsiteY190" fmla="*/ 185912 h 803953"/>
                <a:gd name="connsiteX191" fmla="*/ 1155214 w 3024845"/>
                <a:gd name="connsiteY191" fmla="*/ 186993 h 803953"/>
                <a:gd name="connsiteX192" fmla="*/ 1155214 w 3024845"/>
                <a:gd name="connsiteY192" fmla="*/ 194560 h 803953"/>
                <a:gd name="connsiteX193" fmla="*/ 1159268 w 3024845"/>
                <a:gd name="connsiteY193" fmla="*/ 224824 h 803953"/>
                <a:gd name="connsiteX194" fmla="*/ 1160028 w 3024845"/>
                <a:gd name="connsiteY194" fmla="*/ 224824 h 803953"/>
                <a:gd name="connsiteX195" fmla="*/ 1165348 w 3024845"/>
                <a:gd name="connsiteY195" fmla="*/ 224824 h 803953"/>
                <a:gd name="connsiteX196" fmla="*/ 1165348 w 3024845"/>
                <a:gd name="connsiteY196" fmla="*/ 225635 h 803953"/>
                <a:gd name="connsiteX197" fmla="*/ 1165348 w 3024845"/>
                <a:gd name="connsiteY197" fmla="*/ 231310 h 803953"/>
                <a:gd name="connsiteX198" fmla="*/ 1166361 w 3024845"/>
                <a:gd name="connsiteY198" fmla="*/ 231310 h 803953"/>
                <a:gd name="connsiteX199" fmla="*/ 1173454 w 3024845"/>
                <a:gd name="connsiteY199" fmla="*/ 231310 h 803953"/>
                <a:gd name="connsiteX200" fmla="*/ 1173454 w 3024845"/>
                <a:gd name="connsiteY200" fmla="*/ 261575 h 803953"/>
                <a:gd name="connsiteX201" fmla="*/ 1175481 w 3024845"/>
                <a:gd name="connsiteY201" fmla="*/ 261575 h 803953"/>
                <a:gd name="connsiteX202" fmla="*/ 1189668 w 3024845"/>
                <a:gd name="connsiteY202" fmla="*/ 261575 h 803953"/>
                <a:gd name="connsiteX203" fmla="*/ 1189668 w 3024845"/>
                <a:gd name="connsiteY203" fmla="*/ 285354 h 803953"/>
                <a:gd name="connsiteX204" fmla="*/ 1191695 w 3024845"/>
                <a:gd name="connsiteY204" fmla="*/ 286975 h 803953"/>
                <a:gd name="connsiteX205" fmla="*/ 1191695 w 3024845"/>
                <a:gd name="connsiteY205" fmla="*/ 298325 h 803953"/>
                <a:gd name="connsiteX206" fmla="*/ 1192455 w 3024845"/>
                <a:gd name="connsiteY206" fmla="*/ 298325 h 803953"/>
                <a:gd name="connsiteX207" fmla="*/ 1197775 w 3024845"/>
                <a:gd name="connsiteY207" fmla="*/ 298325 h 803953"/>
                <a:gd name="connsiteX208" fmla="*/ 1197775 w 3024845"/>
                <a:gd name="connsiteY208" fmla="*/ 322104 h 803953"/>
                <a:gd name="connsiteX209" fmla="*/ 1199041 w 3024845"/>
                <a:gd name="connsiteY209" fmla="*/ 322104 h 803953"/>
                <a:gd name="connsiteX210" fmla="*/ 1207908 w 3024845"/>
                <a:gd name="connsiteY210" fmla="*/ 322104 h 803953"/>
                <a:gd name="connsiteX211" fmla="*/ 1209935 w 3024845"/>
                <a:gd name="connsiteY211" fmla="*/ 326158 h 803953"/>
                <a:gd name="connsiteX212" fmla="*/ 1209935 w 3024845"/>
                <a:gd name="connsiteY212" fmla="*/ 339399 h 803953"/>
                <a:gd name="connsiteX213" fmla="*/ 1211455 w 3024845"/>
                <a:gd name="connsiteY213" fmla="*/ 337507 h 803953"/>
                <a:gd name="connsiteX214" fmla="*/ 1222095 w 3024845"/>
                <a:gd name="connsiteY214" fmla="*/ 324266 h 803953"/>
                <a:gd name="connsiteX215" fmla="*/ 1250469 w 3024845"/>
                <a:gd name="connsiteY215" fmla="*/ 324266 h 803953"/>
                <a:gd name="connsiteX216" fmla="*/ 1250469 w 3024845"/>
                <a:gd name="connsiteY216" fmla="*/ 410737 h 803953"/>
                <a:gd name="connsiteX217" fmla="*/ 1251229 w 3024845"/>
                <a:gd name="connsiteY217" fmla="*/ 410737 h 803953"/>
                <a:gd name="connsiteX218" fmla="*/ 1256549 w 3024845"/>
                <a:gd name="connsiteY218" fmla="*/ 410737 h 803953"/>
                <a:gd name="connsiteX219" fmla="*/ 1257309 w 3024845"/>
                <a:gd name="connsiteY219" fmla="*/ 409386 h 803953"/>
                <a:gd name="connsiteX220" fmla="*/ 1262629 w 3024845"/>
                <a:gd name="connsiteY220" fmla="*/ 399928 h 803953"/>
                <a:gd name="connsiteX221" fmla="*/ 1262629 w 3024845"/>
                <a:gd name="connsiteY221" fmla="*/ 401820 h 803953"/>
                <a:gd name="connsiteX222" fmla="*/ 1262629 w 3024845"/>
                <a:gd name="connsiteY222" fmla="*/ 415061 h 803953"/>
                <a:gd name="connsiteX223" fmla="*/ 1266682 w 3024845"/>
                <a:gd name="connsiteY223" fmla="*/ 369664 h 803953"/>
                <a:gd name="connsiteX224" fmla="*/ 1267442 w 3024845"/>
                <a:gd name="connsiteY224" fmla="*/ 369664 h 803953"/>
                <a:gd name="connsiteX225" fmla="*/ 1272762 w 3024845"/>
                <a:gd name="connsiteY225" fmla="*/ 369664 h 803953"/>
                <a:gd name="connsiteX226" fmla="*/ 1272762 w 3024845"/>
                <a:gd name="connsiteY226" fmla="*/ 304810 h 803953"/>
                <a:gd name="connsiteX227" fmla="*/ 1273776 w 3024845"/>
                <a:gd name="connsiteY227" fmla="*/ 304810 h 803953"/>
                <a:gd name="connsiteX228" fmla="*/ 1280869 w 3024845"/>
                <a:gd name="connsiteY228" fmla="*/ 304810 h 803953"/>
                <a:gd name="connsiteX229" fmla="*/ 1293029 w 3024845"/>
                <a:gd name="connsiteY229" fmla="*/ 261575 h 803953"/>
                <a:gd name="connsiteX230" fmla="*/ 1294296 w 3024845"/>
                <a:gd name="connsiteY230" fmla="*/ 261575 h 803953"/>
                <a:gd name="connsiteX231" fmla="*/ 1303163 w 3024845"/>
                <a:gd name="connsiteY231" fmla="*/ 261575 h 803953"/>
                <a:gd name="connsiteX232" fmla="*/ 1313296 w 3024845"/>
                <a:gd name="connsiteY232" fmla="*/ 304810 h 803953"/>
                <a:gd name="connsiteX233" fmla="*/ 1314309 w 3024845"/>
                <a:gd name="connsiteY233" fmla="*/ 304810 h 803953"/>
                <a:gd name="connsiteX234" fmla="*/ 1321403 w 3024845"/>
                <a:gd name="connsiteY234" fmla="*/ 304810 h 803953"/>
                <a:gd name="connsiteX235" fmla="*/ 1321403 w 3024845"/>
                <a:gd name="connsiteY235" fmla="*/ 343722 h 803953"/>
                <a:gd name="connsiteX236" fmla="*/ 1323176 w 3024845"/>
                <a:gd name="connsiteY236" fmla="*/ 343722 h 803953"/>
                <a:gd name="connsiteX237" fmla="*/ 1335590 w 3024845"/>
                <a:gd name="connsiteY237" fmla="*/ 343722 h 803953"/>
                <a:gd name="connsiteX238" fmla="*/ 1335590 w 3024845"/>
                <a:gd name="connsiteY238" fmla="*/ 345884 h 803953"/>
                <a:gd name="connsiteX239" fmla="*/ 1335590 w 3024845"/>
                <a:gd name="connsiteY239" fmla="*/ 361016 h 803953"/>
                <a:gd name="connsiteX240" fmla="*/ 1339643 w 3024845"/>
                <a:gd name="connsiteY240" fmla="*/ 358855 h 803953"/>
                <a:gd name="connsiteX241" fmla="*/ 1339643 w 3024845"/>
                <a:gd name="connsiteY241" fmla="*/ 343722 h 803953"/>
                <a:gd name="connsiteX242" fmla="*/ 1341163 w 3024845"/>
                <a:gd name="connsiteY242" fmla="*/ 343722 h 803953"/>
                <a:gd name="connsiteX243" fmla="*/ 1351803 w 3024845"/>
                <a:gd name="connsiteY243" fmla="*/ 343722 h 803953"/>
                <a:gd name="connsiteX244" fmla="*/ 1351803 w 3024845"/>
                <a:gd name="connsiteY244" fmla="*/ 345343 h 803953"/>
                <a:gd name="connsiteX245" fmla="*/ 1351803 w 3024845"/>
                <a:gd name="connsiteY245" fmla="*/ 356693 h 803953"/>
                <a:gd name="connsiteX246" fmla="*/ 1382204 w 3024845"/>
                <a:gd name="connsiteY246" fmla="*/ 356693 h 803953"/>
                <a:gd name="connsiteX247" fmla="*/ 1382204 w 3024845"/>
                <a:gd name="connsiteY247" fmla="*/ 319943 h 803953"/>
                <a:gd name="connsiteX248" fmla="*/ 1383470 w 3024845"/>
                <a:gd name="connsiteY248" fmla="*/ 319943 h 803953"/>
                <a:gd name="connsiteX249" fmla="*/ 1392337 w 3024845"/>
                <a:gd name="connsiteY249" fmla="*/ 319943 h 803953"/>
                <a:gd name="connsiteX250" fmla="*/ 1392337 w 3024845"/>
                <a:gd name="connsiteY250" fmla="*/ 341560 h 803953"/>
                <a:gd name="connsiteX251" fmla="*/ 1394364 w 3024845"/>
                <a:gd name="connsiteY251" fmla="*/ 309134 h 803953"/>
                <a:gd name="connsiteX252" fmla="*/ 1416657 w 3024845"/>
                <a:gd name="connsiteY252" fmla="*/ 309134 h 803953"/>
                <a:gd name="connsiteX253" fmla="*/ 1416657 w 3024845"/>
                <a:gd name="connsiteY253" fmla="*/ 307512 h 803953"/>
                <a:gd name="connsiteX254" fmla="*/ 1416657 w 3024845"/>
                <a:gd name="connsiteY254" fmla="*/ 296163 h 803953"/>
                <a:gd name="connsiteX255" fmla="*/ 1417417 w 3024845"/>
                <a:gd name="connsiteY255" fmla="*/ 296163 h 803953"/>
                <a:gd name="connsiteX256" fmla="*/ 1422737 w 3024845"/>
                <a:gd name="connsiteY256" fmla="*/ 296163 h 803953"/>
                <a:gd name="connsiteX257" fmla="*/ 1422737 w 3024845"/>
                <a:gd name="connsiteY257" fmla="*/ 294272 h 803953"/>
                <a:gd name="connsiteX258" fmla="*/ 1422737 w 3024845"/>
                <a:gd name="connsiteY258" fmla="*/ 281031 h 803953"/>
                <a:gd name="connsiteX259" fmla="*/ 1426791 w 3024845"/>
                <a:gd name="connsiteY259" fmla="*/ 287516 h 803953"/>
                <a:gd name="connsiteX260" fmla="*/ 1429071 w 3024845"/>
                <a:gd name="connsiteY260" fmla="*/ 287516 h 803953"/>
                <a:gd name="connsiteX261" fmla="*/ 1445031 w 3024845"/>
                <a:gd name="connsiteY261" fmla="*/ 287516 h 803953"/>
                <a:gd name="connsiteX262" fmla="*/ 1445031 w 3024845"/>
                <a:gd name="connsiteY262" fmla="*/ 286705 h 803953"/>
                <a:gd name="connsiteX263" fmla="*/ 1445031 w 3024845"/>
                <a:gd name="connsiteY263" fmla="*/ 281031 h 803953"/>
                <a:gd name="connsiteX264" fmla="*/ 1445791 w 3024845"/>
                <a:gd name="connsiteY264" fmla="*/ 281031 h 803953"/>
                <a:gd name="connsiteX265" fmla="*/ 1451111 w 3024845"/>
                <a:gd name="connsiteY265" fmla="*/ 281031 h 803953"/>
                <a:gd name="connsiteX266" fmla="*/ 1451111 w 3024845"/>
                <a:gd name="connsiteY266" fmla="*/ 282382 h 803953"/>
                <a:gd name="connsiteX267" fmla="*/ 1451111 w 3024845"/>
                <a:gd name="connsiteY267" fmla="*/ 291840 h 803953"/>
                <a:gd name="connsiteX268" fmla="*/ 1489618 w 3024845"/>
                <a:gd name="connsiteY268" fmla="*/ 291840 h 803953"/>
                <a:gd name="connsiteX269" fmla="*/ 1489618 w 3024845"/>
                <a:gd name="connsiteY269" fmla="*/ 430193 h 803953"/>
                <a:gd name="connsiteX270" fmla="*/ 1491138 w 3024845"/>
                <a:gd name="connsiteY270" fmla="*/ 430193 h 803953"/>
                <a:gd name="connsiteX271" fmla="*/ 1501778 w 3024845"/>
                <a:gd name="connsiteY271" fmla="*/ 430193 h 803953"/>
                <a:gd name="connsiteX272" fmla="*/ 1501778 w 3024845"/>
                <a:gd name="connsiteY272" fmla="*/ 417223 h 803953"/>
                <a:gd name="connsiteX273" fmla="*/ 1505832 w 3024845"/>
                <a:gd name="connsiteY273" fmla="*/ 417223 h 803953"/>
                <a:gd name="connsiteX274" fmla="*/ 1505832 w 3024845"/>
                <a:gd name="connsiteY274" fmla="*/ 430193 h 803953"/>
                <a:gd name="connsiteX275" fmla="*/ 1536232 w 3024845"/>
                <a:gd name="connsiteY275" fmla="*/ 430193 h 803953"/>
                <a:gd name="connsiteX276" fmla="*/ 1536232 w 3024845"/>
                <a:gd name="connsiteY276" fmla="*/ 399928 h 803953"/>
                <a:gd name="connsiteX277" fmla="*/ 1548392 w 3024845"/>
                <a:gd name="connsiteY277" fmla="*/ 399928 h 803953"/>
                <a:gd name="connsiteX278" fmla="*/ 1560552 w 3024845"/>
                <a:gd name="connsiteY278" fmla="*/ 397767 h 803953"/>
                <a:gd name="connsiteX279" fmla="*/ 1564606 w 3024845"/>
                <a:gd name="connsiteY279" fmla="*/ 399928 h 803953"/>
                <a:gd name="connsiteX280" fmla="*/ 1574739 w 3024845"/>
                <a:gd name="connsiteY280" fmla="*/ 399928 h 803953"/>
                <a:gd name="connsiteX281" fmla="*/ 1574739 w 3024845"/>
                <a:gd name="connsiteY281" fmla="*/ 430193 h 803953"/>
                <a:gd name="connsiteX282" fmla="*/ 1582846 w 3024845"/>
                <a:gd name="connsiteY282" fmla="*/ 430193 h 803953"/>
                <a:gd name="connsiteX283" fmla="*/ 1582846 w 3024845"/>
                <a:gd name="connsiteY283" fmla="*/ 447488 h 803953"/>
                <a:gd name="connsiteX284" fmla="*/ 1592182 w 3024845"/>
                <a:gd name="connsiteY284" fmla="*/ 448393 h 803953"/>
                <a:gd name="connsiteX285" fmla="*/ 1605140 w 3024845"/>
                <a:gd name="connsiteY285" fmla="*/ 448393 h 803953"/>
                <a:gd name="connsiteX286" fmla="*/ 1605140 w 3024845"/>
                <a:gd name="connsiteY286" fmla="*/ 432355 h 803953"/>
                <a:gd name="connsiteX287" fmla="*/ 1673096 w 3024845"/>
                <a:gd name="connsiteY287" fmla="*/ 432355 h 803953"/>
                <a:gd name="connsiteX288" fmla="*/ 1673096 w 3024845"/>
                <a:gd name="connsiteY288" fmla="*/ 347102 h 803953"/>
                <a:gd name="connsiteX289" fmla="*/ 1745104 w 3024845"/>
                <a:gd name="connsiteY289" fmla="*/ 347102 h 803953"/>
                <a:gd name="connsiteX290" fmla="*/ 1745104 w 3024845"/>
                <a:gd name="connsiteY290" fmla="*/ 425870 h 803953"/>
                <a:gd name="connsiteX291" fmla="*/ 1747008 w 3024845"/>
                <a:gd name="connsiteY291" fmla="*/ 425870 h 803953"/>
                <a:gd name="connsiteX292" fmla="*/ 1748250 w 3024845"/>
                <a:gd name="connsiteY292" fmla="*/ 448393 h 803953"/>
                <a:gd name="connsiteX293" fmla="*/ 1757926 w 3024845"/>
                <a:gd name="connsiteY293" fmla="*/ 448393 h 803953"/>
                <a:gd name="connsiteX294" fmla="*/ 1759168 w 3024845"/>
                <a:gd name="connsiteY294" fmla="*/ 425870 h 803953"/>
                <a:gd name="connsiteX295" fmla="*/ 1765248 w 3024845"/>
                <a:gd name="connsiteY295" fmla="*/ 425870 h 803953"/>
                <a:gd name="connsiteX296" fmla="*/ 1766490 w 3024845"/>
                <a:gd name="connsiteY296" fmla="*/ 448393 h 803953"/>
                <a:gd name="connsiteX297" fmla="*/ 1817112 w 3024845"/>
                <a:gd name="connsiteY297" fmla="*/ 448393 h 803953"/>
                <a:gd name="connsiteX298" fmla="*/ 1817112 w 3024845"/>
                <a:gd name="connsiteY298" fmla="*/ 285365 h 803953"/>
                <a:gd name="connsiteX299" fmla="*/ 2014439 w 3024845"/>
                <a:gd name="connsiteY299" fmla="*/ 285365 h 803953"/>
                <a:gd name="connsiteX300" fmla="*/ 2014439 w 3024845"/>
                <a:gd name="connsiteY300" fmla="*/ 448393 h 803953"/>
                <a:gd name="connsiteX301" fmla="*/ 2033136 w 3024845"/>
                <a:gd name="connsiteY301" fmla="*/ 448393 h 803953"/>
                <a:gd name="connsiteX302" fmla="*/ 2033136 w 3024845"/>
                <a:gd name="connsiteY302" fmla="*/ 365700 h 803953"/>
                <a:gd name="connsiteX303" fmla="*/ 2128256 w 3024845"/>
                <a:gd name="connsiteY303" fmla="*/ 365700 h 803953"/>
                <a:gd name="connsiteX304" fmla="*/ 2180720 w 3024845"/>
                <a:gd name="connsiteY304" fmla="*/ 300487 h 803953"/>
                <a:gd name="connsiteX305" fmla="*/ 2245574 w 3024845"/>
                <a:gd name="connsiteY305" fmla="*/ 300487 h 803953"/>
                <a:gd name="connsiteX306" fmla="*/ 2245574 w 3024845"/>
                <a:gd name="connsiteY306" fmla="*/ 376149 h 803953"/>
                <a:gd name="connsiteX307" fmla="*/ 2253681 w 3024845"/>
                <a:gd name="connsiteY307" fmla="*/ 376149 h 803953"/>
                <a:gd name="connsiteX308" fmla="*/ 2255708 w 3024845"/>
                <a:gd name="connsiteY308" fmla="*/ 369664 h 803953"/>
                <a:gd name="connsiteX309" fmla="*/ 2261788 w 3024845"/>
                <a:gd name="connsiteY309" fmla="*/ 369664 h 803953"/>
                <a:gd name="connsiteX310" fmla="*/ 2263815 w 3024845"/>
                <a:gd name="connsiteY310" fmla="*/ 378311 h 803953"/>
                <a:gd name="connsiteX311" fmla="*/ 2275975 w 3024845"/>
                <a:gd name="connsiteY311" fmla="*/ 378311 h 803953"/>
                <a:gd name="connsiteX312" fmla="*/ 2275975 w 3024845"/>
                <a:gd name="connsiteY312" fmla="*/ 371825 h 803953"/>
                <a:gd name="connsiteX313" fmla="*/ 2298268 w 3024845"/>
                <a:gd name="connsiteY313" fmla="*/ 371825 h 803953"/>
                <a:gd name="connsiteX314" fmla="*/ 2298268 w 3024845"/>
                <a:gd name="connsiteY314" fmla="*/ 378311 h 803953"/>
                <a:gd name="connsiteX315" fmla="*/ 2318535 w 3024845"/>
                <a:gd name="connsiteY315" fmla="*/ 378311 h 803953"/>
                <a:gd name="connsiteX316" fmla="*/ 2318535 w 3024845"/>
                <a:gd name="connsiteY316" fmla="*/ 423708 h 803953"/>
                <a:gd name="connsiteX317" fmla="*/ 2332722 w 3024845"/>
                <a:gd name="connsiteY317" fmla="*/ 423708 h 803953"/>
                <a:gd name="connsiteX318" fmla="*/ 2332722 w 3024845"/>
                <a:gd name="connsiteY318" fmla="*/ 410737 h 803953"/>
                <a:gd name="connsiteX319" fmla="*/ 2348936 w 3024845"/>
                <a:gd name="connsiteY319" fmla="*/ 410737 h 803953"/>
                <a:gd name="connsiteX320" fmla="*/ 2348936 w 3024845"/>
                <a:gd name="connsiteY320" fmla="*/ 231310 h 803953"/>
                <a:gd name="connsiteX321" fmla="*/ 2355016 w 3024845"/>
                <a:gd name="connsiteY321" fmla="*/ 224824 h 803953"/>
                <a:gd name="connsiteX322" fmla="*/ 2427977 w 3024845"/>
                <a:gd name="connsiteY322" fmla="*/ 224824 h 803953"/>
                <a:gd name="connsiteX323" fmla="*/ 2427977 w 3024845"/>
                <a:gd name="connsiteY323" fmla="*/ 233472 h 803953"/>
                <a:gd name="connsiteX324" fmla="*/ 2438110 w 3024845"/>
                <a:gd name="connsiteY324" fmla="*/ 233472 h 803953"/>
                <a:gd name="connsiteX325" fmla="*/ 2438110 w 3024845"/>
                <a:gd name="connsiteY325" fmla="*/ 348046 h 803953"/>
                <a:gd name="connsiteX326" fmla="*/ 2460404 w 3024845"/>
                <a:gd name="connsiteY326" fmla="*/ 348046 h 803953"/>
                <a:gd name="connsiteX327" fmla="*/ 2460404 w 3024845"/>
                <a:gd name="connsiteY327" fmla="*/ 281031 h 803953"/>
                <a:gd name="connsiteX328" fmla="*/ 2486751 w 3024845"/>
                <a:gd name="connsiteY328" fmla="*/ 281031 h 803953"/>
                <a:gd name="connsiteX329" fmla="*/ 2490804 w 3024845"/>
                <a:gd name="connsiteY329" fmla="*/ 276707 h 803953"/>
                <a:gd name="connsiteX330" fmla="*/ 2498911 w 3024845"/>
                <a:gd name="connsiteY330" fmla="*/ 276707 h 803953"/>
                <a:gd name="connsiteX331" fmla="*/ 2502964 w 3024845"/>
                <a:gd name="connsiteY331" fmla="*/ 281031 h 803953"/>
                <a:gd name="connsiteX332" fmla="*/ 2525258 w 3024845"/>
                <a:gd name="connsiteY332" fmla="*/ 281031 h 803953"/>
                <a:gd name="connsiteX333" fmla="*/ 2525258 w 3024845"/>
                <a:gd name="connsiteY333" fmla="*/ 164295 h 803953"/>
                <a:gd name="connsiteX334" fmla="*/ 2582005 w 3024845"/>
                <a:gd name="connsiteY334" fmla="*/ 153486 h 803953"/>
                <a:gd name="connsiteX335" fmla="*/ 2582005 w 3024845"/>
                <a:gd name="connsiteY335" fmla="*/ 154567 h 803953"/>
                <a:gd name="connsiteX336" fmla="*/ 2582005 w 3024845"/>
                <a:gd name="connsiteY336" fmla="*/ 162133 h 803953"/>
                <a:gd name="connsiteX337" fmla="*/ 2608352 w 3024845"/>
                <a:gd name="connsiteY337" fmla="*/ 162133 h 803953"/>
                <a:gd name="connsiteX338" fmla="*/ 2608352 w 3024845"/>
                <a:gd name="connsiteY338" fmla="*/ 417223 h 803953"/>
                <a:gd name="connsiteX339" fmla="*/ 2630646 w 3024845"/>
                <a:gd name="connsiteY339" fmla="*/ 417223 h 803953"/>
                <a:gd name="connsiteX340" fmla="*/ 2630646 w 3024845"/>
                <a:gd name="connsiteY340" fmla="*/ 412899 h 803953"/>
                <a:gd name="connsiteX341" fmla="*/ 2642806 w 3024845"/>
                <a:gd name="connsiteY341" fmla="*/ 412899 h 803953"/>
                <a:gd name="connsiteX342" fmla="*/ 2642806 w 3024845"/>
                <a:gd name="connsiteY342" fmla="*/ 417223 h 803953"/>
                <a:gd name="connsiteX343" fmla="*/ 2667126 w 3024845"/>
                <a:gd name="connsiteY343" fmla="*/ 417223 h 803953"/>
                <a:gd name="connsiteX344" fmla="*/ 2667126 w 3024845"/>
                <a:gd name="connsiteY344" fmla="*/ 404252 h 803953"/>
                <a:gd name="connsiteX345" fmla="*/ 2695500 w 3024845"/>
                <a:gd name="connsiteY345" fmla="*/ 404252 h 803953"/>
                <a:gd name="connsiteX346" fmla="*/ 2707660 w 3024845"/>
                <a:gd name="connsiteY346" fmla="*/ 399928 h 803953"/>
                <a:gd name="connsiteX347" fmla="*/ 2727927 w 3024845"/>
                <a:gd name="connsiteY347" fmla="*/ 404252 h 803953"/>
                <a:gd name="connsiteX348" fmla="*/ 2727927 w 3024845"/>
                <a:gd name="connsiteY348" fmla="*/ 386958 h 803953"/>
                <a:gd name="connsiteX349" fmla="*/ 2736034 w 3024845"/>
                <a:gd name="connsiteY349" fmla="*/ 386958 h 803953"/>
                <a:gd name="connsiteX350" fmla="*/ 2736034 w 3024845"/>
                <a:gd name="connsiteY350" fmla="*/ 373987 h 803953"/>
                <a:gd name="connsiteX351" fmla="*/ 2792781 w 3024845"/>
                <a:gd name="connsiteY351" fmla="*/ 373987 h 803953"/>
                <a:gd name="connsiteX352" fmla="*/ 2792781 w 3024845"/>
                <a:gd name="connsiteY352" fmla="*/ 343722 h 803953"/>
                <a:gd name="connsiteX353" fmla="*/ 2811021 w 3024845"/>
                <a:gd name="connsiteY353" fmla="*/ 343722 h 803953"/>
                <a:gd name="connsiteX354" fmla="*/ 2811021 w 3024845"/>
                <a:gd name="connsiteY354" fmla="*/ 337237 h 803953"/>
                <a:gd name="connsiteX355" fmla="*/ 2823181 w 3024845"/>
                <a:gd name="connsiteY355" fmla="*/ 337237 h 803953"/>
                <a:gd name="connsiteX356" fmla="*/ 2823181 w 3024845"/>
                <a:gd name="connsiteY356" fmla="*/ 343722 h 803953"/>
                <a:gd name="connsiteX357" fmla="*/ 2839395 w 3024845"/>
                <a:gd name="connsiteY357" fmla="*/ 343722 h 803953"/>
                <a:gd name="connsiteX358" fmla="*/ 2839395 w 3024845"/>
                <a:gd name="connsiteY358" fmla="*/ 393443 h 803953"/>
                <a:gd name="connsiteX359" fmla="*/ 2871822 w 3024845"/>
                <a:gd name="connsiteY359" fmla="*/ 393443 h 803953"/>
                <a:gd name="connsiteX360" fmla="*/ 2871822 w 3024845"/>
                <a:gd name="connsiteY360" fmla="*/ 367502 h 803953"/>
                <a:gd name="connsiteX361" fmla="*/ 2910329 w 3024845"/>
                <a:gd name="connsiteY361" fmla="*/ 367502 h 803953"/>
                <a:gd name="connsiteX362" fmla="*/ 2910329 w 3024845"/>
                <a:gd name="connsiteY362" fmla="*/ 337237 h 803953"/>
                <a:gd name="connsiteX363" fmla="*/ 2958970 w 3024845"/>
                <a:gd name="connsiteY363" fmla="*/ 337237 h 803953"/>
                <a:gd name="connsiteX364" fmla="*/ 2958970 w 3024845"/>
                <a:gd name="connsiteY364" fmla="*/ 448393 h 803953"/>
                <a:gd name="connsiteX365" fmla="*/ 2958970 w 3024845"/>
                <a:gd name="connsiteY365" fmla="*/ 462172 h 803953"/>
                <a:gd name="connsiteX366" fmla="*/ 3024845 w 3024845"/>
                <a:gd name="connsiteY366" fmla="*/ 462172 h 803953"/>
                <a:gd name="connsiteX367" fmla="*/ 3024845 w 3024845"/>
                <a:gd name="connsiteY367" fmla="*/ 803953 h 803953"/>
                <a:gd name="connsiteX368" fmla="*/ 2054 w 3024845"/>
                <a:gd name="connsiteY368" fmla="*/ 801620 h 803953"/>
                <a:gd name="connsiteX369" fmla="*/ 0 w 3024845"/>
                <a:gd name="connsiteY369" fmla="*/ 367502 h 803953"/>
                <a:gd name="connsiteX370" fmla="*/ 20267 w 3024845"/>
                <a:gd name="connsiteY370" fmla="*/ 367502 h 803953"/>
                <a:gd name="connsiteX371" fmla="*/ 20774 w 3024845"/>
                <a:gd name="connsiteY371" fmla="*/ 366421 h 803953"/>
                <a:gd name="connsiteX372" fmla="*/ 24320 w 3024845"/>
                <a:gd name="connsiteY372" fmla="*/ 358855 h 803953"/>
                <a:gd name="connsiteX373" fmla="*/ 26094 w 3024845"/>
                <a:gd name="connsiteY373" fmla="*/ 359125 h 803953"/>
                <a:gd name="connsiteX374" fmla="*/ 38507 w 3024845"/>
                <a:gd name="connsiteY374" fmla="*/ 361016 h 803953"/>
                <a:gd name="connsiteX375" fmla="*/ 39014 w 3024845"/>
                <a:gd name="connsiteY375" fmla="*/ 362368 h 803953"/>
                <a:gd name="connsiteX376" fmla="*/ 42560 w 3024845"/>
                <a:gd name="connsiteY376" fmla="*/ 371825 h 803953"/>
                <a:gd name="connsiteX377" fmla="*/ 68907 w 3024845"/>
                <a:gd name="connsiteY377" fmla="*/ 373987 h 803953"/>
                <a:gd name="connsiteX378" fmla="*/ 68907 w 3024845"/>
                <a:gd name="connsiteY378" fmla="*/ 250766 h 803953"/>
                <a:gd name="connsiteX379" fmla="*/ 70934 w 3024845"/>
                <a:gd name="connsiteY379" fmla="*/ 250766 h 803953"/>
                <a:gd name="connsiteX380" fmla="*/ 85121 w 3024845"/>
                <a:gd name="connsiteY380" fmla="*/ 250766 h 803953"/>
                <a:gd name="connsiteX381" fmla="*/ 85121 w 3024845"/>
                <a:gd name="connsiteY381" fmla="*/ 114574 h 803953"/>
                <a:gd name="connsiteX382" fmla="*/ 86894 w 3024845"/>
                <a:gd name="connsiteY382" fmla="*/ 114574 h 803953"/>
                <a:gd name="connsiteX383" fmla="*/ 99308 w 3024845"/>
                <a:gd name="connsiteY383" fmla="*/ 114574 h 803953"/>
                <a:gd name="connsiteX384" fmla="*/ 99308 w 3024845"/>
                <a:gd name="connsiteY384" fmla="*/ 0 h 803953"/>
                <a:gd name="connsiteX0" fmla="*/ 99308 w 3024845"/>
                <a:gd name="connsiteY0" fmla="*/ 0 h 689379"/>
                <a:gd name="connsiteX1" fmla="*/ 220909 w 3024845"/>
                <a:gd name="connsiteY1" fmla="*/ 0 h 689379"/>
                <a:gd name="connsiteX2" fmla="*/ 223189 w 3024845"/>
                <a:gd name="connsiteY2" fmla="*/ 0 h 689379"/>
                <a:gd name="connsiteX3" fmla="*/ 239150 w 3024845"/>
                <a:gd name="connsiteY3" fmla="*/ 0 h 689379"/>
                <a:gd name="connsiteX4" fmla="*/ 239150 w 3024845"/>
                <a:gd name="connsiteY4" fmla="*/ 140515 h 689379"/>
                <a:gd name="connsiteX5" fmla="*/ 240670 w 3024845"/>
                <a:gd name="connsiteY5" fmla="*/ 140245 h 689379"/>
                <a:gd name="connsiteX6" fmla="*/ 251310 w 3024845"/>
                <a:gd name="connsiteY6" fmla="*/ 138354 h 689379"/>
                <a:gd name="connsiteX7" fmla="*/ 249283 w 3024845"/>
                <a:gd name="connsiteY7" fmla="*/ 226986 h 689379"/>
                <a:gd name="connsiteX8" fmla="*/ 250803 w 3024845"/>
                <a:gd name="connsiteY8" fmla="*/ 227257 h 689379"/>
                <a:gd name="connsiteX9" fmla="*/ 261443 w 3024845"/>
                <a:gd name="connsiteY9" fmla="*/ 229148 h 689379"/>
                <a:gd name="connsiteX10" fmla="*/ 261696 w 3024845"/>
                <a:gd name="connsiteY10" fmla="*/ 229959 h 689379"/>
                <a:gd name="connsiteX11" fmla="*/ 263470 w 3024845"/>
                <a:gd name="connsiteY11" fmla="*/ 235634 h 689379"/>
                <a:gd name="connsiteX12" fmla="*/ 264230 w 3024845"/>
                <a:gd name="connsiteY12" fmla="*/ 233202 h 689379"/>
                <a:gd name="connsiteX13" fmla="*/ 269550 w 3024845"/>
                <a:gd name="connsiteY13" fmla="*/ 216178 h 689379"/>
                <a:gd name="connsiteX14" fmla="*/ 271323 w 3024845"/>
                <a:gd name="connsiteY14" fmla="*/ 216178 h 689379"/>
                <a:gd name="connsiteX15" fmla="*/ 283737 w 3024845"/>
                <a:gd name="connsiteY15" fmla="*/ 216178 h 689379"/>
                <a:gd name="connsiteX16" fmla="*/ 283737 w 3024845"/>
                <a:gd name="connsiteY16" fmla="*/ 248604 h 689379"/>
                <a:gd name="connsiteX17" fmla="*/ 284750 w 3024845"/>
                <a:gd name="connsiteY17" fmla="*/ 249145 h 689379"/>
                <a:gd name="connsiteX18" fmla="*/ 291844 w 3024845"/>
                <a:gd name="connsiteY18" fmla="*/ 252928 h 689379"/>
                <a:gd name="connsiteX19" fmla="*/ 291844 w 3024845"/>
                <a:gd name="connsiteY19" fmla="*/ 254279 h 689379"/>
                <a:gd name="connsiteX20" fmla="*/ 291844 w 3024845"/>
                <a:gd name="connsiteY20" fmla="*/ 263737 h 689379"/>
                <a:gd name="connsiteX21" fmla="*/ 336431 w 3024845"/>
                <a:gd name="connsiteY21" fmla="*/ 263737 h 689379"/>
                <a:gd name="connsiteX22" fmla="*/ 336431 w 3024845"/>
                <a:gd name="connsiteY22" fmla="*/ 264818 h 689379"/>
                <a:gd name="connsiteX23" fmla="*/ 336431 w 3024845"/>
                <a:gd name="connsiteY23" fmla="*/ 272384 h 689379"/>
                <a:gd name="connsiteX24" fmla="*/ 338457 w 3024845"/>
                <a:gd name="connsiteY24" fmla="*/ 272384 h 689379"/>
                <a:gd name="connsiteX25" fmla="*/ 352644 w 3024845"/>
                <a:gd name="connsiteY25" fmla="*/ 272384 h 689379"/>
                <a:gd name="connsiteX26" fmla="*/ 352644 w 3024845"/>
                <a:gd name="connsiteY26" fmla="*/ 242119 h 689379"/>
                <a:gd name="connsiteX27" fmla="*/ 397231 w 3024845"/>
                <a:gd name="connsiteY27" fmla="*/ 242119 h 689379"/>
                <a:gd name="connsiteX28" fmla="*/ 397231 w 3024845"/>
                <a:gd name="connsiteY28" fmla="*/ 240768 h 689379"/>
                <a:gd name="connsiteX29" fmla="*/ 397231 w 3024845"/>
                <a:gd name="connsiteY29" fmla="*/ 231310 h 689379"/>
                <a:gd name="connsiteX30" fmla="*/ 398245 w 3024845"/>
                <a:gd name="connsiteY30" fmla="*/ 231310 h 689379"/>
                <a:gd name="connsiteX31" fmla="*/ 405338 w 3024845"/>
                <a:gd name="connsiteY31" fmla="*/ 231310 h 689379"/>
                <a:gd name="connsiteX32" fmla="*/ 405338 w 3024845"/>
                <a:gd name="connsiteY32" fmla="*/ 229419 h 689379"/>
                <a:gd name="connsiteX33" fmla="*/ 405338 w 3024845"/>
                <a:gd name="connsiteY33" fmla="*/ 216178 h 689379"/>
                <a:gd name="connsiteX34" fmla="*/ 406098 w 3024845"/>
                <a:gd name="connsiteY34" fmla="*/ 216178 h 689379"/>
                <a:gd name="connsiteX35" fmla="*/ 411418 w 3024845"/>
                <a:gd name="connsiteY35" fmla="*/ 216178 h 689379"/>
                <a:gd name="connsiteX36" fmla="*/ 411418 w 3024845"/>
                <a:gd name="connsiteY36" fmla="*/ 215097 h 689379"/>
                <a:gd name="connsiteX37" fmla="*/ 411418 w 3024845"/>
                <a:gd name="connsiteY37" fmla="*/ 207530 h 689379"/>
                <a:gd name="connsiteX38" fmla="*/ 413445 w 3024845"/>
                <a:gd name="connsiteY38" fmla="*/ 207530 h 689379"/>
                <a:gd name="connsiteX39" fmla="*/ 427632 w 3024845"/>
                <a:gd name="connsiteY39" fmla="*/ 207530 h 689379"/>
                <a:gd name="connsiteX40" fmla="*/ 427632 w 3024845"/>
                <a:gd name="connsiteY40" fmla="*/ 208611 h 689379"/>
                <a:gd name="connsiteX41" fmla="*/ 427632 w 3024845"/>
                <a:gd name="connsiteY41" fmla="*/ 216178 h 689379"/>
                <a:gd name="connsiteX42" fmla="*/ 449925 w 3024845"/>
                <a:gd name="connsiteY42" fmla="*/ 216178 h 689379"/>
                <a:gd name="connsiteX43" fmla="*/ 449925 w 3024845"/>
                <a:gd name="connsiteY43" fmla="*/ 214286 h 689379"/>
                <a:gd name="connsiteX44" fmla="*/ 449925 w 3024845"/>
                <a:gd name="connsiteY44" fmla="*/ 201045 h 689379"/>
                <a:gd name="connsiteX45" fmla="*/ 451699 w 3024845"/>
                <a:gd name="connsiteY45" fmla="*/ 201045 h 689379"/>
                <a:gd name="connsiteX46" fmla="*/ 464112 w 3024845"/>
                <a:gd name="connsiteY46" fmla="*/ 201045 h 689379"/>
                <a:gd name="connsiteX47" fmla="*/ 464112 w 3024845"/>
                <a:gd name="connsiteY47" fmla="*/ 224825 h 689379"/>
                <a:gd name="connsiteX48" fmla="*/ 465126 w 3024845"/>
                <a:gd name="connsiteY48" fmla="*/ 224825 h 689379"/>
                <a:gd name="connsiteX49" fmla="*/ 472219 w 3024845"/>
                <a:gd name="connsiteY49" fmla="*/ 224825 h 689379"/>
                <a:gd name="connsiteX50" fmla="*/ 472219 w 3024845"/>
                <a:gd name="connsiteY50" fmla="*/ 223744 h 689379"/>
                <a:gd name="connsiteX51" fmla="*/ 472219 w 3024845"/>
                <a:gd name="connsiteY51" fmla="*/ 216178 h 689379"/>
                <a:gd name="connsiteX52" fmla="*/ 473992 w 3024845"/>
                <a:gd name="connsiteY52" fmla="*/ 216178 h 689379"/>
                <a:gd name="connsiteX53" fmla="*/ 486406 w 3024845"/>
                <a:gd name="connsiteY53" fmla="*/ 216178 h 689379"/>
                <a:gd name="connsiteX54" fmla="*/ 486406 w 3024845"/>
                <a:gd name="connsiteY54" fmla="*/ 242119 h 689379"/>
                <a:gd name="connsiteX55" fmla="*/ 488433 w 3024845"/>
                <a:gd name="connsiteY55" fmla="*/ 242119 h 689379"/>
                <a:gd name="connsiteX56" fmla="*/ 502619 w 3024845"/>
                <a:gd name="connsiteY56" fmla="*/ 242119 h 689379"/>
                <a:gd name="connsiteX57" fmla="*/ 502619 w 3024845"/>
                <a:gd name="connsiteY57" fmla="*/ 243740 h 689379"/>
                <a:gd name="connsiteX58" fmla="*/ 502619 w 3024845"/>
                <a:gd name="connsiteY58" fmla="*/ 255090 h 689379"/>
                <a:gd name="connsiteX59" fmla="*/ 503379 w 3024845"/>
                <a:gd name="connsiteY59" fmla="*/ 255090 h 689379"/>
                <a:gd name="connsiteX60" fmla="*/ 508700 w 3024845"/>
                <a:gd name="connsiteY60" fmla="*/ 255090 h 689379"/>
                <a:gd name="connsiteX61" fmla="*/ 508700 w 3024845"/>
                <a:gd name="connsiteY61" fmla="*/ 254279 h 689379"/>
                <a:gd name="connsiteX62" fmla="*/ 508700 w 3024845"/>
                <a:gd name="connsiteY62" fmla="*/ 248604 h 689379"/>
                <a:gd name="connsiteX63" fmla="*/ 539100 w 3024845"/>
                <a:gd name="connsiteY63" fmla="*/ 248604 h 689379"/>
                <a:gd name="connsiteX64" fmla="*/ 539100 w 3024845"/>
                <a:gd name="connsiteY64" fmla="*/ 272384 h 689379"/>
                <a:gd name="connsiteX65" fmla="*/ 540113 w 3024845"/>
                <a:gd name="connsiteY65" fmla="*/ 272384 h 689379"/>
                <a:gd name="connsiteX66" fmla="*/ 547207 w 3024845"/>
                <a:gd name="connsiteY66" fmla="*/ 272384 h 689379"/>
                <a:gd name="connsiteX67" fmla="*/ 547207 w 3024845"/>
                <a:gd name="connsiteY67" fmla="*/ 273465 h 689379"/>
                <a:gd name="connsiteX68" fmla="*/ 547207 w 3024845"/>
                <a:gd name="connsiteY68" fmla="*/ 281031 h 689379"/>
                <a:gd name="connsiteX69" fmla="*/ 547967 w 3024845"/>
                <a:gd name="connsiteY69" fmla="*/ 281031 h 689379"/>
                <a:gd name="connsiteX70" fmla="*/ 553287 w 3024845"/>
                <a:gd name="connsiteY70" fmla="*/ 281031 h 689379"/>
                <a:gd name="connsiteX71" fmla="*/ 553287 w 3024845"/>
                <a:gd name="connsiteY71" fmla="*/ 278869 h 689379"/>
                <a:gd name="connsiteX72" fmla="*/ 553287 w 3024845"/>
                <a:gd name="connsiteY72" fmla="*/ 263737 h 689379"/>
                <a:gd name="connsiteX73" fmla="*/ 554300 w 3024845"/>
                <a:gd name="connsiteY73" fmla="*/ 263737 h 689379"/>
                <a:gd name="connsiteX74" fmla="*/ 561394 w 3024845"/>
                <a:gd name="connsiteY74" fmla="*/ 263737 h 689379"/>
                <a:gd name="connsiteX75" fmla="*/ 561394 w 3024845"/>
                <a:gd name="connsiteY75" fmla="*/ 264818 h 689379"/>
                <a:gd name="connsiteX76" fmla="*/ 561394 w 3024845"/>
                <a:gd name="connsiteY76" fmla="*/ 272384 h 689379"/>
                <a:gd name="connsiteX77" fmla="*/ 566714 w 3024845"/>
                <a:gd name="connsiteY77" fmla="*/ 270391 h 689379"/>
                <a:gd name="connsiteX78" fmla="*/ 567474 w 3024845"/>
                <a:gd name="connsiteY78" fmla="*/ 269411 h 689379"/>
                <a:gd name="connsiteX79" fmla="*/ 567474 w 3024845"/>
                <a:gd name="connsiteY79" fmla="*/ 263737 h 689379"/>
                <a:gd name="connsiteX80" fmla="*/ 605981 w 3024845"/>
                <a:gd name="connsiteY80" fmla="*/ 263737 h 689379"/>
                <a:gd name="connsiteX81" fmla="*/ 605981 w 3024845"/>
                <a:gd name="connsiteY81" fmla="*/ 287516 h 689379"/>
                <a:gd name="connsiteX82" fmla="*/ 608007 w 3024845"/>
                <a:gd name="connsiteY82" fmla="*/ 287516 h 689379"/>
                <a:gd name="connsiteX83" fmla="*/ 622194 w 3024845"/>
                <a:gd name="connsiteY83" fmla="*/ 287516 h 689379"/>
                <a:gd name="connsiteX84" fmla="*/ 622194 w 3024845"/>
                <a:gd name="connsiteY84" fmla="*/ 288597 h 689379"/>
                <a:gd name="connsiteX85" fmla="*/ 622194 w 3024845"/>
                <a:gd name="connsiteY85" fmla="*/ 296163 h 689379"/>
                <a:gd name="connsiteX86" fmla="*/ 623968 w 3024845"/>
                <a:gd name="connsiteY86" fmla="*/ 296163 h 689379"/>
                <a:gd name="connsiteX87" fmla="*/ 636381 w 3024845"/>
                <a:gd name="connsiteY87" fmla="*/ 296163 h 689379"/>
                <a:gd name="connsiteX88" fmla="*/ 636381 w 3024845"/>
                <a:gd name="connsiteY88" fmla="*/ 272384 h 689379"/>
                <a:gd name="connsiteX89" fmla="*/ 637394 w 3024845"/>
                <a:gd name="connsiteY89" fmla="*/ 272384 h 689379"/>
                <a:gd name="connsiteX90" fmla="*/ 644488 w 3024845"/>
                <a:gd name="connsiteY90" fmla="*/ 272384 h 689379"/>
                <a:gd name="connsiteX91" fmla="*/ 644488 w 3024845"/>
                <a:gd name="connsiteY91" fmla="*/ 239957 h 689379"/>
                <a:gd name="connsiteX92" fmla="*/ 645501 w 3024845"/>
                <a:gd name="connsiteY92" fmla="*/ 239957 h 689379"/>
                <a:gd name="connsiteX93" fmla="*/ 652595 w 3024845"/>
                <a:gd name="connsiteY93" fmla="*/ 239957 h 689379"/>
                <a:gd name="connsiteX94" fmla="*/ 652595 w 3024845"/>
                <a:gd name="connsiteY94" fmla="*/ 238066 h 689379"/>
                <a:gd name="connsiteX95" fmla="*/ 652595 w 3024845"/>
                <a:gd name="connsiteY95" fmla="*/ 224825 h 689379"/>
                <a:gd name="connsiteX96" fmla="*/ 651328 w 3024845"/>
                <a:gd name="connsiteY96" fmla="*/ 223203 h 689379"/>
                <a:gd name="connsiteX97" fmla="*/ 656648 w 3024845"/>
                <a:gd name="connsiteY97" fmla="*/ 211854 h 689379"/>
                <a:gd name="connsiteX98" fmla="*/ 664755 w 3024845"/>
                <a:gd name="connsiteY98" fmla="*/ 239957 h 689379"/>
                <a:gd name="connsiteX99" fmla="*/ 665515 w 3024845"/>
                <a:gd name="connsiteY99" fmla="*/ 239957 h 689379"/>
                <a:gd name="connsiteX100" fmla="*/ 670835 w 3024845"/>
                <a:gd name="connsiteY100" fmla="*/ 239957 h 689379"/>
                <a:gd name="connsiteX101" fmla="*/ 670835 w 3024845"/>
                <a:gd name="connsiteY101" fmla="*/ 134030 h 689379"/>
                <a:gd name="connsiteX102" fmla="*/ 672355 w 3024845"/>
                <a:gd name="connsiteY102" fmla="*/ 134030 h 689379"/>
                <a:gd name="connsiteX103" fmla="*/ 682995 w 3024845"/>
                <a:gd name="connsiteY103" fmla="*/ 134030 h 689379"/>
                <a:gd name="connsiteX104" fmla="*/ 682995 w 3024845"/>
                <a:gd name="connsiteY104" fmla="*/ 86471 h 689379"/>
                <a:gd name="connsiteX105" fmla="*/ 709342 w 3024845"/>
                <a:gd name="connsiteY105" fmla="*/ 86471 h 689379"/>
                <a:gd name="connsiteX106" fmla="*/ 709342 w 3024845"/>
                <a:gd name="connsiteY106" fmla="*/ 64853 h 689379"/>
                <a:gd name="connsiteX107" fmla="*/ 743796 w 3024845"/>
                <a:gd name="connsiteY107" fmla="*/ 64853 h 689379"/>
                <a:gd name="connsiteX108" fmla="*/ 743796 w 3024845"/>
                <a:gd name="connsiteY108" fmla="*/ 67285 h 689379"/>
                <a:gd name="connsiteX109" fmla="*/ 743796 w 3024845"/>
                <a:gd name="connsiteY109" fmla="*/ 84309 h 689379"/>
                <a:gd name="connsiteX110" fmla="*/ 746076 w 3024845"/>
                <a:gd name="connsiteY110" fmla="*/ 84309 h 689379"/>
                <a:gd name="connsiteX111" fmla="*/ 762036 w 3024845"/>
                <a:gd name="connsiteY111" fmla="*/ 84309 h 689379"/>
                <a:gd name="connsiteX112" fmla="*/ 762036 w 3024845"/>
                <a:gd name="connsiteY112" fmla="*/ 131868 h 689379"/>
                <a:gd name="connsiteX113" fmla="*/ 763049 w 3024845"/>
                <a:gd name="connsiteY113" fmla="*/ 131868 h 689379"/>
                <a:gd name="connsiteX114" fmla="*/ 770143 w 3024845"/>
                <a:gd name="connsiteY114" fmla="*/ 131868 h 689379"/>
                <a:gd name="connsiteX115" fmla="*/ 784330 w 3024845"/>
                <a:gd name="connsiteY115" fmla="*/ 136192 h 689379"/>
                <a:gd name="connsiteX116" fmla="*/ 784330 w 3024845"/>
                <a:gd name="connsiteY116" fmla="*/ 175104 h 689379"/>
                <a:gd name="connsiteX117" fmla="*/ 785343 w 3024845"/>
                <a:gd name="connsiteY117" fmla="*/ 175104 h 689379"/>
                <a:gd name="connsiteX118" fmla="*/ 792436 w 3024845"/>
                <a:gd name="connsiteY118" fmla="*/ 175104 h 689379"/>
                <a:gd name="connsiteX119" fmla="*/ 792436 w 3024845"/>
                <a:gd name="connsiteY119" fmla="*/ 176725 h 689379"/>
                <a:gd name="connsiteX120" fmla="*/ 792436 w 3024845"/>
                <a:gd name="connsiteY120" fmla="*/ 188074 h 689379"/>
                <a:gd name="connsiteX121" fmla="*/ 794463 w 3024845"/>
                <a:gd name="connsiteY121" fmla="*/ 188074 h 689379"/>
                <a:gd name="connsiteX122" fmla="*/ 808650 w 3024845"/>
                <a:gd name="connsiteY122" fmla="*/ 188074 h 689379"/>
                <a:gd name="connsiteX123" fmla="*/ 814730 w 3024845"/>
                <a:gd name="connsiteY123" fmla="*/ 194560 h 689379"/>
                <a:gd name="connsiteX124" fmla="*/ 814730 w 3024845"/>
                <a:gd name="connsiteY124" fmla="*/ 216178 h 689379"/>
                <a:gd name="connsiteX125" fmla="*/ 817010 w 3024845"/>
                <a:gd name="connsiteY125" fmla="*/ 216178 h 689379"/>
                <a:gd name="connsiteX126" fmla="*/ 832970 w 3024845"/>
                <a:gd name="connsiteY126" fmla="*/ 216178 h 689379"/>
                <a:gd name="connsiteX127" fmla="*/ 832970 w 3024845"/>
                <a:gd name="connsiteY127" fmla="*/ 217258 h 689379"/>
                <a:gd name="connsiteX128" fmla="*/ 832970 w 3024845"/>
                <a:gd name="connsiteY128" fmla="*/ 224825 h 689379"/>
                <a:gd name="connsiteX129" fmla="*/ 834237 w 3024845"/>
                <a:gd name="connsiteY129" fmla="*/ 224825 h 689379"/>
                <a:gd name="connsiteX130" fmla="*/ 843104 w 3024845"/>
                <a:gd name="connsiteY130" fmla="*/ 224825 h 689379"/>
                <a:gd name="connsiteX131" fmla="*/ 843104 w 3024845"/>
                <a:gd name="connsiteY131" fmla="*/ 226986 h 689379"/>
                <a:gd name="connsiteX132" fmla="*/ 843104 w 3024845"/>
                <a:gd name="connsiteY132" fmla="*/ 242119 h 689379"/>
                <a:gd name="connsiteX133" fmla="*/ 847157 w 3024845"/>
                <a:gd name="connsiteY133" fmla="*/ 240227 h 689379"/>
                <a:gd name="connsiteX134" fmla="*/ 847157 w 3024845"/>
                <a:gd name="connsiteY134" fmla="*/ 226986 h 689379"/>
                <a:gd name="connsiteX135" fmla="*/ 848170 w 3024845"/>
                <a:gd name="connsiteY135" fmla="*/ 226986 h 689379"/>
                <a:gd name="connsiteX136" fmla="*/ 855264 w 3024845"/>
                <a:gd name="connsiteY136" fmla="*/ 226986 h 689379"/>
                <a:gd name="connsiteX137" fmla="*/ 855264 w 3024845"/>
                <a:gd name="connsiteY137" fmla="*/ 228608 h 689379"/>
                <a:gd name="connsiteX138" fmla="*/ 855264 w 3024845"/>
                <a:gd name="connsiteY138" fmla="*/ 239957 h 689379"/>
                <a:gd name="connsiteX139" fmla="*/ 856024 w 3024845"/>
                <a:gd name="connsiteY139" fmla="*/ 239957 h 689379"/>
                <a:gd name="connsiteX140" fmla="*/ 861344 w 3024845"/>
                <a:gd name="connsiteY140" fmla="*/ 239957 h 689379"/>
                <a:gd name="connsiteX141" fmla="*/ 909984 w 3024845"/>
                <a:gd name="connsiteY141" fmla="*/ 235634 h 689379"/>
                <a:gd name="connsiteX142" fmla="*/ 909984 w 3024845"/>
                <a:gd name="connsiteY142" fmla="*/ 236985 h 689379"/>
                <a:gd name="connsiteX143" fmla="*/ 909984 w 3024845"/>
                <a:gd name="connsiteY143" fmla="*/ 246442 h 689379"/>
                <a:gd name="connsiteX144" fmla="*/ 910744 w 3024845"/>
                <a:gd name="connsiteY144" fmla="*/ 246442 h 689379"/>
                <a:gd name="connsiteX145" fmla="*/ 916065 w 3024845"/>
                <a:gd name="connsiteY145" fmla="*/ 246442 h 689379"/>
                <a:gd name="connsiteX146" fmla="*/ 916065 w 3024845"/>
                <a:gd name="connsiteY146" fmla="*/ 248604 h 689379"/>
                <a:gd name="connsiteX147" fmla="*/ 916065 w 3024845"/>
                <a:gd name="connsiteY147" fmla="*/ 263737 h 689379"/>
                <a:gd name="connsiteX148" fmla="*/ 918091 w 3024845"/>
                <a:gd name="connsiteY148" fmla="*/ 262386 h 689379"/>
                <a:gd name="connsiteX149" fmla="*/ 932278 w 3024845"/>
                <a:gd name="connsiteY149" fmla="*/ 252928 h 689379"/>
                <a:gd name="connsiteX150" fmla="*/ 938358 w 3024845"/>
                <a:gd name="connsiteY150" fmla="*/ 211854 h 689379"/>
                <a:gd name="connsiteX151" fmla="*/ 939118 w 3024845"/>
                <a:gd name="connsiteY151" fmla="*/ 211584 h 689379"/>
                <a:gd name="connsiteX152" fmla="*/ 944438 w 3024845"/>
                <a:gd name="connsiteY152" fmla="*/ 209692 h 689379"/>
                <a:gd name="connsiteX153" fmla="*/ 946465 w 3024845"/>
                <a:gd name="connsiteY153" fmla="*/ 140515 h 689379"/>
                <a:gd name="connsiteX154" fmla="*/ 948492 w 3024845"/>
                <a:gd name="connsiteY154" fmla="*/ 209692 h 689379"/>
                <a:gd name="connsiteX155" fmla="*/ 949252 w 3024845"/>
                <a:gd name="connsiteY155" fmla="*/ 209962 h 689379"/>
                <a:gd name="connsiteX156" fmla="*/ 954572 w 3024845"/>
                <a:gd name="connsiteY156" fmla="*/ 211854 h 689379"/>
                <a:gd name="connsiteX157" fmla="*/ 954572 w 3024845"/>
                <a:gd name="connsiteY157" fmla="*/ 125383 h 689379"/>
                <a:gd name="connsiteX158" fmla="*/ 958625 w 3024845"/>
                <a:gd name="connsiteY158" fmla="*/ 92956 h 689379"/>
                <a:gd name="connsiteX159" fmla="*/ 997132 w 3024845"/>
                <a:gd name="connsiteY159" fmla="*/ 92956 h 689379"/>
                <a:gd name="connsiteX160" fmla="*/ 997132 w 3024845"/>
                <a:gd name="connsiteY160" fmla="*/ 125383 h 689379"/>
                <a:gd name="connsiteX161" fmla="*/ 997892 w 3024845"/>
                <a:gd name="connsiteY161" fmla="*/ 125383 h 689379"/>
                <a:gd name="connsiteX162" fmla="*/ 1003212 w 3024845"/>
                <a:gd name="connsiteY162" fmla="*/ 125383 h 689379"/>
                <a:gd name="connsiteX163" fmla="*/ 1003212 w 3024845"/>
                <a:gd name="connsiteY163" fmla="*/ 43235 h 689379"/>
                <a:gd name="connsiteX164" fmla="*/ 1004986 w 3024845"/>
                <a:gd name="connsiteY164" fmla="*/ 43235 h 689379"/>
                <a:gd name="connsiteX165" fmla="*/ 1017399 w 3024845"/>
                <a:gd name="connsiteY165" fmla="*/ 43235 h 689379"/>
                <a:gd name="connsiteX166" fmla="*/ 1017399 w 3024845"/>
                <a:gd name="connsiteY166" fmla="*/ 41344 h 689379"/>
                <a:gd name="connsiteX167" fmla="*/ 1017399 w 3024845"/>
                <a:gd name="connsiteY167" fmla="*/ 28103 h 689379"/>
                <a:gd name="connsiteX168" fmla="*/ 1039693 w 3024845"/>
                <a:gd name="connsiteY168" fmla="*/ 28103 h 689379"/>
                <a:gd name="connsiteX169" fmla="*/ 1039693 w 3024845"/>
                <a:gd name="connsiteY169" fmla="*/ 27022 h 689379"/>
                <a:gd name="connsiteX170" fmla="*/ 1039693 w 3024845"/>
                <a:gd name="connsiteY170" fmla="*/ 19456 h 689379"/>
                <a:gd name="connsiteX171" fmla="*/ 1041466 w 3024845"/>
                <a:gd name="connsiteY171" fmla="*/ 19456 h 689379"/>
                <a:gd name="connsiteX172" fmla="*/ 1053880 w 3024845"/>
                <a:gd name="connsiteY172" fmla="*/ 19456 h 689379"/>
                <a:gd name="connsiteX173" fmla="*/ 1053880 w 3024845"/>
                <a:gd name="connsiteY173" fmla="*/ 20537 h 689379"/>
                <a:gd name="connsiteX174" fmla="*/ 1053880 w 3024845"/>
                <a:gd name="connsiteY174" fmla="*/ 28103 h 689379"/>
                <a:gd name="connsiteX175" fmla="*/ 1054640 w 3024845"/>
                <a:gd name="connsiteY175" fmla="*/ 28103 h 689379"/>
                <a:gd name="connsiteX176" fmla="*/ 1059960 w 3024845"/>
                <a:gd name="connsiteY176" fmla="*/ 28103 h 689379"/>
                <a:gd name="connsiteX177" fmla="*/ 1070093 w 3024845"/>
                <a:gd name="connsiteY177" fmla="*/ 23779 h 689379"/>
                <a:gd name="connsiteX178" fmla="*/ 1074146 w 3024845"/>
                <a:gd name="connsiteY178" fmla="*/ 27022 h 689379"/>
                <a:gd name="connsiteX179" fmla="*/ 1074146 w 3024845"/>
                <a:gd name="connsiteY179" fmla="*/ 19456 h 689379"/>
                <a:gd name="connsiteX180" fmla="*/ 1076426 w 3024845"/>
                <a:gd name="connsiteY180" fmla="*/ 19456 h 689379"/>
                <a:gd name="connsiteX181" fmla="*/ 1092387 w 3024845"/>
                <a:gd name="connsiteY181" fmla="*/ 19456 h 689379"/>
                <a:gd name="connsiteX182" fmla="*/ 1092387 w 3024845"/>
                <a:gd name="connsiteY182" fmla="*/ 20537 h 689379"/>
                <a:gd name="connsiteX183" fmla="*/ 1092387 w 3024845"/>
                <a:gd name="connsiteY183" fmla="*/ 28103 h 689379"/>
                <a:gd name="connsiteX184" fmla="*/ 1122787 w 3024845"/>
                <a:gd name="connsiteY184" fmla="*/ 28103 h 689379"/>
                <a:gd name="connsiteX185" fmla="*/ 1122787 w 3024845"/>
                <a:gd name="connsiteY185" fmla="*/ 29724 h 689379"/>
                <a:gd name="connsiteX186" fmla="*/ 1122787 w 3024845"/>
                <a:gd name="connsiteY186" fmla="*/ 41074 h 689379"/>
                <a:gd name="connsiteX187" fmla="*/ 1149134 w 3024845"/>
                <a:gd name="connsiteY187" fmla="*/ 41074 h 689379"/>
                <a:gd name="connsiteX188" fmla="*/ 1149134 w 3024845"/>
                <a:gd name="connsiteY188" fmla="*/ 71338 h 689379"/>
                <a:gd name="connsiteX189" fmla="*/ 1149894 w 3024845"/>
                <a:gd name="connsiteY189" fmla="*/ 71338 h 689379"/>
                <a:gd name="connsiteX190" fmla="*/ 1155214 w 3024845"/>
                <a:gd name="connsiteY190" fmla="*/ 71338 h 689379"/>
                <a:gd name="connsiteX191" fmla="*/ 1155214 w 3024845"/>
                <a:gd name="connsiteY191" fmla="*/ 72419 h 689379"/>
                <a:gd name="connsiteX192" fmla="*/ 1155214 w 3024845"/>
                <a:gd name="connsiteY192" fmla="*/ 79986 h 689379"/>
                <a:gd name="connsiteX193" fmla="*/ 1159268 w 3024845"/>
                <a:gd name="connsiteY193" fmla="*/ 110250 h 689379"/>
                <a:gd name="connsiteX194" fmla="*/ 1160028 w 3024845"/>
                <a:gd name="connsiteY194" fmla="*/ 110250 h 689379"/>
                <a:gd name="connsiteX195" fmla="*/ 1165348 w 3024845"/>
                <a:gd name="connsiteY195" fmla="*/ 110250 h 689379"/>
                <a:gd name="connsiteX196" fmla="*/ 1165348 w 3024845"/>
                <a:gd name="connsiteY196" fmla="*/ 111061 h 689379"/>
                <a:gd name="connsiteX197" fmla="*/ 1165348 w 3024845"/>
                <a:gd name="connsiteY197" fmla="*/ 116736 h 689379"/>
                <a:gd name="connsiteX198" fmla="*/ 1166361 w 3024845"/>
                <a:gd name="connsiteY198" fmla="*/ 116736 h 689379"/>
                <a:gd name="connsiteX199" fmla="*/ 1173454 w 3024845"/>
                <a:gd name="connsiteY199" fmla="*/ 116736 h 689379"/>
                <a:gd name="connsiteX200" fmla="*/ 1173454 w 3024845"/>
                <a:gd name="connsiteY200" fmla="*/ 147001 h 689379"/>
                <a:gd name="connsiteX201" fmla="*/ 1175481 w 3024845"/>
                <a:gd name="connsiteY201" fmla="*/ 147001 h 689379"/>
                <a:gd name="connsiteX202" fmla="*/ 1189668 w 3024845"/>
                <a:gd name="connsiteY202" fmla="*/ 147001 h 689379"/>
                <a:gd name="connsiteX203" fmla="*/ 1189668 w 3024845"/>
                <a:gd name="connsiteY203" fmla="*/ 170780 h 689379"/>
                <a:gd name="connsiteX204" fmla="*/ 1191695 w 3024845"/>
                <a:gd name="connsiteY204" fmla="*/ 172401 h 689379"/>
                <a:gd name="connsiteX205" fmla="*/ 1191695 w 3024845"/>
                <a:gd name="connsiteY205" fmla="*/ 183751 h 689379"/>
                <a:gd name="connsiteX206" fmla="*/ 1192455 w 3024845"/>
                <a:gd name="connsiteY206" fmla="*/ 183751 h 689379"/>
                <a:gd name="connsiteX207" fmla="*/ 1197775 w 3024845"/>
                <a:gd name="connsiteY207" fmla="*/ 183751 h 689379"/>
                <a:gd name="connsiteX208" fmla="*/ 1197775 w 3024845"/>
                <a:gd name="connsiteY208" fmla="*/ 207530 h 689379"/>
                <a:gd name="connsiteX209" fmla="*/ 1199041 w 3024845"/>
                <a:gd name="connsiteY209" fmla="*/ 207530 h 689379"/>
                <a:gd name="connsiteX210" fmla="*/ 1207908 w 3024845"/>
                <a:gd name="connsiteY210" fmla="*/ 207530 h 689379"/>
                <a:gd name="connsiteX211" fmla="*/ 1209935 w 3024845"/>
                <a:gd name="connsiteY211" fmla="*/ 211584 h 689379"/>
                <a:gd name="connsiteX212" fmla="*/ 1209935 w 3024845"/>
                <a:gd name="connsiteY212" fmla="*/ 224825 h 689379"/>
                <a:gd name="connsiteX213" fmla="*/ 1211455 w 3024845"/>
                <a:gd name="connsiteY213" fmla="*/ 222933 h 689379"/>
                <a:gd name="connsiteX214" fmla="*/ 1222095 w 3024845"/>
                <a:gd name="connsiteY214" fmla="*/ 209692 h 689379"/>
                <a:gd name="connsiteX215" fmla="*/ 1250469 w 3024845"/>
                <a:gd name="connsiteY215" fmla="*/ 209692 h 689379"/>
                <a:gd name="connsiteX216" fmla="*/ 1250469 w 3024845"/>
                <a:gd name="connsiteY216" fmla="*/ 296163 h 689379"/>
                <a:gd name="connsiteX217" fmla="*/ 1251229 w 3024845"/>
                <a:gd name="connsiteY217" fmla="*/ 296163 h 689379"/>
                <a:gd name="connsiteX218" fmla="*/ 1256549 w 3024845"/>
                <a:gd name="connsiteY218" fmla="*/ 296163 h 689379"/>
                <a:gd name="connsiteX219" fmla="*/ 1257309 w 3024845"/>
                <a:gd name="connsiteY219" fmla="*/ 294812 h 689379"/>
                <a:gd name="connsiteX220" fmla="*/ 1262629 w 3024845"/>
                <a:gd name="connsiteY220" fmla="*/ 285354 h 689379"/>
                <a:gd name="connsiteX221" fmla="*/ 1262629 w 3024845"/>
                <a:gd name="connsiteY221" fmla="*/ 287246 h 689379"/>
                <a:gd name="connsiteX222" fmla="*/ 1262629 w 3024845"/>
                <a:gd name="connsiteY222" fmla="*/ 300487 h 689379"/>
                <a:gd name="connsiteX223" fmla="*/ 1266682 w 3024845"/>
                <a:gd name="connsiteY223" fmla="*/ 255090 h 689379"/>
                <a:gd name="connsiteX224" fmla="*/ 1267442 w 3024845"/>
                <a:gd name="connsiteY224" fmla="*/ 255090 h 689379"/>
                <a:gd name="connsiteX225" fmla="*/ 1272762 w 3024845"/>
                <a:gd name="connsiteY225" fmla="*/ 255090 h 689379"/>
                <a:gd name="connsiteX226" fmla="*/ 1272762 w 3024845"/>
                <a:gd name="connsiteY226" fmla="*/ 190236 h 689379"/>
                <a:gd name="connsiteX227" fmla="*/ 1273776 w 3024845"/>
                <a:gd name="connsiteY227" fmla="*/ 190236 h 689379"/>
                <a:gd name="connsiteX228" fmla="*/ 1280869 w 3024845"/>
                <a:gd name="connsiteY228" fmla="*/ 190236 h 689379"/>
                <a:gd name="connsiteX229" fmla="*/ 1293029 w 3024845"/>
                <a:gd name="connsiteY229" fmla="*/ 147001 h 689379"/>
                <a:gd name="connsiteX230" fmla="*/ 1294296 w 3024845"/>
                <a:gd name="connsiteY230" fmla="*/ 147001 h 689379"/>
                <a:gd name="connsiteX231" fmla="*/ 1303163 w 3024845"/>
                <a:gd name="connsiteY231" fmla="*/ 147001 h 689379"/>
                <a:gd name="connsiteX232" fmla="*/ 1313296 w 3024845"/>
                <a:gd name="connsiteY232" fmla="*/ 190236 h 689379"/>
                <a:gd name="connsiteX233" fmla="*/ 1314309 w 3024845"/>
                <a:gd name="connsiteY233" fmla="*/ 190236 h 689379"/>
                <a:gd name="connsiteX234" fmla="*/ 1321403 w 3024845"/>
                <a:gd name="connsiteY234" fmla="*/ 190236 h 689379"/>
                <a:gd name="connsiteX235" fmla="*/ 1321403 w 3024845"/>
                <a:gd name="connsiteY235" fmla="*/ 229148 h 689379"/>
                <a:gd name="connsiteX236" fmla="*/ 1323176 w 3024845"/>
                <a:gd name="connsiteY236" fmla="*/ 229148 h 689379"/>
                <a:gd name="connsiteX237" fmla="*/ 1335590 w 3024845"/>
                <a:gd name="connsiteY237" fmla="*/ 229148 h 689379"/>
                <a:gd name="connsiteX238" fmla="*/ 1335590 w 3024845"/>
                <a:gd name="connsiteY238" fmla="*/ 231310 h 689379"/>
                <a:gd name="connsiteX239" fmla="*/ 1335590 w 3024845"/>
                <a:gd name="connsiteY239" fmla="*/ 246442 h 689379"/>
                <a:gd name="connsiteX240" fmla="*/ 1339643 w 3024845"/>
                <a:gd name="connsiteY240" fmla="*/ 244281 h 689379"/>
                <a:gd name="connsiteX241" fmla="*/ 1339643 w 3024845"/>
                <a:gd name="connsiteY241" fmla="*/ 229148 h 689379"/>
                <a:gd name="connsiteX242" fmla="*/ 1341163 w 3024845"/>
                <a:gd name="connsiteY242" fmla="*/ 229148 h 689379"/>
                <a:gd name="connsiteX243" fmla="*/ 1351803 w 3024845"/>
                <a:gd name="connsiteY243" fmla="*/ 229148 h 689379"/>
                <a:gd name="connsiteX244" fmla="*/ 1351803 w 3024845"/>
                <a:gd name="connsiteY244" fmla="*/ 230769 h 689379"/>
                <a:gd name="connsiteX245" fmla="*/ 1351803 w 3024845"/>
                <a:gd name="connsiteY245" fmla="*/ 242119 h 689379"/>
                <a:gd name="connsiteX246" fmla="*/ 1382204 w 3024845"/>
                <a:gd name="connsiteY246" fmla="*/ 242119 h 689379"/>
                <a:gd name="connsiteX247" fmla="*/ 1382204 w 3024845"/>
                <a:gd name="connsiteY247" fmla="*/ 205369 h 689379"/>
                <a:gd name="connsiteX248" fmla="*/ 1383470 w 3024845"/>
                <a:gd name="connsiteY248" fmla="*/ 205369 h 689379"/>
                <a:gd name="connsiteX249" fmla="*/ 1392337 w 3024845"/>
                <a:gd name="connsiteY249" fmla="*/ 205369 h 689379"/>
                <a:gd name="connsiteX250" fmla="*/ 1392337 w 3024845"/>
                <a:gd name="connsiteY250" fmla="*/ 226986 h 689379"/>
                <a:gd name="connsiteX251" fmla="*/ 1394364 w 3024845"/>
                <a:gd name="connsiteY251" fmla="*/ 194560 h 689379"/>
                <a:gd name="connsiteX252" fmla="*/ 1416657 w 3024845"/>
                <a:gd name="connsiteY252" fmla="*/ 194560 h 689379"/>
                <a:gd name="connsiteX253" fmla="*/ 1416657 w 3024845"/>
                <a:gd name="connsiteY253" fmla="*/ 192938 h 689379"/>
                <a:gd name="connsiteX254" fmla="*/ 1416657 w 3024845"/>
                <a:gd name="connsiteY254" fmla="*/ 181589 h 689379"/>
                <a:gd name="connsiteX255" fmla="*/ 1417417 w 3024845"/>
                <a:gd name="connsiteY255" fmla="*/ 181589 h 689379"/>
                <a:gd name="connsiteX256" fmla="*/ 1422737 w 3024845"/>
                <a:gd name="connsiteY256" fmla="*/ 181589 h 689379"/>
                <a:gd name="connsiteX257" fmla="*/ 1422737 w 3024845"/>
                <a:gd name="connsiteY257" fmla="*/ 179698 h 689379"/>
                <a:gd name="connsiteX258" fmla="*/ 1422737 w 3024845"/>
                <a:gd name="connsiteY258" fmla="*/ 166457 h 689379"/>
                <a:gd name="connsiteX259" fmla="*/ 1426791 w 3024845"/>
                <a:gd name="connsiteY259" fmla="*/ 172942 h 689379"/>
                <a:gd name="connsiteX260" fmla="*/ 1429071 w 3024845"/>
                <a:gd name="connsiteY260" fmla="*/ 172942 h 689379"/>
                <a:gd name="connsiteX261" fmla="*/ 1445031 w 3024845"/>
                <a:gd name="connsiteY261" fmla="*/ 172942 h 689379"/>
                <a:gd name="connsiteX262" fmla="*/ 1445031 w 3024845"/>
                <a:gd name="connsiteY262" fmla="*/ 172131 h 689379"/>
                <a:gd name="connsiteX263" fmla="*/ 1445031 w 3024845"/>
                <a:gd name="connsiteY263" fmla="*/ 166457 h 689379"/>
                <a:gd name="connsiteX264" fmla="*/ 1445791 w 3024845"/>
                <a:gd name="connsiteY264" fmla="*/ 166457 h 689379"/>
                <a:gd name="connsiteX265" fmla="*/ 1451111 w 3024845"/>
                <a:gd name="connsiteY265" fmla="*/ 166457 h 689379"/>
                <a:gd name="connsiteX266" fmla="*/ 1451111 w 3024845"/>
                <a:gd name="connsiteY266" fmla="*/ 167808 h 689379"/>
                <a:gd name="connsiteX267" fmla="*/ 1451111 w 3024845"/>
                <a:gd name="connsiteY267" fmla="*/ 177266 h 689379"/>
                <a:gd name="connsiteX268" fmla="*/ 1489618 w 3024845"/>
                <a:gd name="connsiteY268" fmla="*/ 177266 h 689379"/>
                <a:gd name="connsiteX269" fmla="*/ 1489618 w 3024845"/>
                <a:gd name="connsiteY269" fmla="*/ 315619 h 689379"/>
                <a:gd name="connsiteX270" fmla="*/ 1491138 w 3024845"/>
                <a:gd name="connsiteY270" fmla="*/ 315619 h 689379"/>
                <a:gd name="connsiteX271" fmla="*/ 1501778 w 3024845"/>
                <a:gd name="connsiteY271" fmla="*/ 315619 h 689379"/>
                <a:gd name="connsiteX272" fmla="*/ 1501778 w 3024845"/>
                <a:gd name="connsiteY272" fmla="*/ 302649 h 689379"/>
                <a:gd name="connsiteX273" fmla="*/ 1505832 w 3024845"/>
                <a:gd name="connsiteY273" fmla="*/ 302649 h 689379"/>
                <a:gd name="connsiteX274" fmla="*/ 1505832 w 3024845"/>
                <a:gd name="connsiteY274" fmla="*/ 315619 h 689379"/>
                <a:gd name="connsiteX275" fmla="*/ 1536232 w 3024845"/>
                <a:gd name="connsiteY275" fmla="*/ 315619 h 689379"/>
                <a:gd name="connsiteX276" fmla="*/ 1536232 w 3024845"/>
                <a:gd name="connsiteY276" fmla="*/ 285354 h 689379"/>
                <a:gd name="connsiteX277" fmla="*/ 1548392 w 3024845"/>
                <a:gd name="connsiteY277" fmla="*/ 285354 h 689379"/>
                <a:gd name="connsiteX278" fmla="*/ 1560552 w 3024845"/>
                <a:gd name="connsiteY278" fmla="*/ 283193 h 689379"/>
                <a:gd name="connsiteX279" fmla="*/ 1564606 w 3024845"/>
                <a:gd name="connsiteY279" fmla="*/ 285354 h 689379"/>
                <a:gd name="connsiteX280" fmla="*/ 1574739 w 3024845"/>
                <a:gd name="connsiteY280" fmla="*/ 285354 h 689379"/>
                <a:gd name="connsiteX281" fmla="*/ 1574739 w 3024845"/>
                <a:gd name="connsiteY281" fmla="*/ 315619 h 689379"/>
                <a:gd name="connsiteX282" fmla="*/ 1582846 w 3024845"/>
                <a:gd name="connsiteY282" fmla="*/ 315619 h 689379"/>
                <a:gd name="connsiteX283" fmla="*/ 1582846 w 3024845"/>
                <a:gd name="connsiteY283" fmla="*/ 332914 h 689379"/>
                <a:gd name="connsiteX284" fmla="*/ 1592182 w 3024845"/>
                <a:gd name="connsiteY284" fmla="*/ 333819 h 689379"/>
                <a:gd name="connsiteX285" fmla="*/ 1605140 w 3024845"/>
                <a:gd name="connsiteY285" fmla="*/ 333819 h 689379"/>
                <a:gd name="connsiteX286" fmla="*/ 1605140 w 3024845"/>
                <a:gd name="connsiteY286" fmla="*/ 317781 h 689379"/>
                <a:gd name="connsiteX287" fmla="*/ 1673096 w 3024845"/>
                <a:gd name="connsiteY287" fmla="*/ 317781 h 689379"/>
                <a:gd name="connsiteX288" fmla="*/ 1673096 w 3024845"/>
                <a:gd name="connsiteY288" fmla="*/ 232528 h 689379"/>
                <a:gd name="connsiteX289" fmla="*/ 1745104 w 3024845"/>
                <a:gd name="connsiteY289" fmla="*/ 232528 h 689379"/>
                <a:gd name="connsiteX290" fmla="*/ 1745104 w 3024845"/>
                <a:gd name="connsiteY290" fmla="*/ 311296 h 689379"/>
                <a:gd name="connsiteX291" fmla="*/ 1747008 w 3024845"/>
                <a:gd name="connsiteY291" fmla="*/ 311296 h 689379"/>
                <a:gd name="connsiteX292" fmla="*/ 1748250 w 3024845"/>
                <a:gd name="connsiteY292" fmla="*/ 333819 h 689379"/>
                <a:gd name="connsiteX293" fmla="*/ 1757926 w 3024845"/>
                <a:gd name="connsiteY293" fmla="*/ 333819 h 689379"/>
                <a:gd name="connsiteX294" fmla="*/ 1759168 w 3024845"/>
                <a:gd name="connsiteY294" fmla="*/ 311296 h 689379"/>
                <a:gd name="connsiteX295" fmla="*/ 1765248 w 3024845"/>
                <a:gd name="connsiteY295" fmla="*/ 311296 h 689379"/>
                <a:gd name="connsiteX296" fmla="*/ 1766490 w 3024845"/>
                <a:gd name="connsiteY296" fmla="*/ 333819 h 689379"/>
                <a:gd name="connsiteX297" fmla="*/ 1817112 w 3024845"/>
                <a:gd name="connsiteY297" fmla="*/ 333819 h 689379"/>
                <a:gd name="connsiteX298" fmla="*/ 1817112 w 3024845"/>
                <a:gd name="connsiteY298" fmla="*/ 170791 h 689379"/>
                <a:gd name="connsiteX299" fmla="*/ 2014439 w 3024845"/>
                <a:gd name="connsiteY299" fmla="*/ 170791 h 689379"/>
                <a:gd name="connsiteX300" fmla="*/ 2014439 w 3024845"/>
                <a:gd name="connsiteY300" fmla="*/ 333819 h 689379"/>
                <a:gd name="connsiteX301" fmla="*/ 2033136 w 3024845"/>
                <a:gd name="connsiteY301" fmla="*/ 333819 h 689379"/>
                <a:gd name="connsiteX302" fmla="*/ 2033136 w 3024845"/>
                <a:gd name="connsiteY302" fmla="*/ 251126 h 689379"/>
                <a:gd name="connsiteX303" fmla="*/ 2128256 w 3024845"/>
                <a:gd name="connsiteY303" fmla="*/ 251126 h 689379"/>
                <a:gd name="connsiteX304" fmla="*/ 2180720 w 3024845"/>
                <a:gd name="connsiteY304" fmla="*/ 185913 h 689379"/>
                <a:gd name="connsiteX305" fmla="*/ 2245574 w 3024845"/>
                <a:gd name="connsiteY305" fmla="*/ 185913 h 689379"/>
                <a:gd name="connsiteX306" fmla="*/ 2245574 w 3024845"/>
                <a:gd name="connsiteY306" fmla="*/ 261575 h 689379"/>
                <a:gd name="connsiteX307" fmla="*/ 2253681 w 3024845"/>
                <a:gd name="connsiteY307" fmla="*/ 261575 h 689379"/>
                <a:gd name="connsiteX308" fmla="*/ 2255708 w 3024845"/>
                <a:gd name="connsiteY308" fmla="*/ 255090 h 689379"/>
                <a:gd name="connsiteX309" fmla="*/ 2261788 w 3024845"/>
                <a:gd name="connsiteY309" fmla="*/ 255090 h 689379"/>
                <a:gd name="connsiteX310" fmla="*/ 2263815 w 3024845"/>
                <a:gd name="connsiteY310" fmla="*/ 263737 h 689379"/>
                <a:gd name="connsiteX311" fmla="*/ 2275975 w 3024845"/>
                <a:gd name="connsiteY311" fmla="*/ 263737 h 689379"/>
                <a:gd name="connsiteX312" fmla="*/ 2275975 w 3024845"/>
                <a:gd name="connsiteY312" fmla="*/ 257251 h 689379"/>
                <a:gd name="connsiteX313" fmla="*/ 2298268 w 3024845"/>
                <a:gd name="connsiteY313" fmla="*/ 257251 h 689379"/>
                <a:gd name="connsiteX314" fmla="*/ 2298268 w 3024845"/>
                <a:gd name="connsiteY314" fmla="*/ 263737 h 689379"/>
                <a:gd name="connsiteX315" fmla="*/ 2318535 w 3024845"/>
                <a:gd name="connsiteY315" fmla="*/ 263737 h 689379"/>
                <a:gd name="connsiteX316" fmla="*/ 2318535 w 3024845"/>
                <a:gd name="connsiteY316" fmla="*/ 309134 h 689379"/>
                <a:gd name="connsiteX317" fmla="*/ 2332722 w 3024845"/>
                <a:gd name="connsiteY317" fmla="*/ 309134 h 689379"/>
                <a:gd name="connsiteX318" fmla="*/ 2332722 w 3024845"/>
                <a:gd name="connsiteY318" fmla="*/ 296163 h 689379"/>
                <a:gd name="connsiteX319" fmla="*/ 2348936 w 3024845"/>
                <a:gd name="connsiteY319" fmla="*/ 296163 h 689379"/>
                <a:gd name="connsiteX320" fmla="*/ 2348936 w 3024845"/>
                <a:gd name="connsiteY320" fmla="*/ 116736 h 689379"/>
                <a:gd name="connsiteX321" fmla="*/ 2355016 w 3024845"/>
                <a:gd name="connsiteY321" fmla="*/ 110250 h 689379"/>
                <a:gd name="connsiteX322" fmla="*/ 2427977 w 3024845"/>
                <a:gd name="connsiteY322" fmla="*/ 110250 h 689379"/>
                <a:gd name="connsiteX323" fmla="*/ 2427977 w 3024845"/>
                <a:gd name="connsiteY323" fmla="*/ 118898 h 689379"/>
                <a:gd name="connsiteX324" fmla="*/ 2438110 w 3024845"/>
                <a:gd name="connsiteY324" fmla="*/ 118898 h 689379"/>
                <a:gd name="connsiteX325" fmla="*/ 2438110 w 3024845"/>
                <a:gd name="connsiteY325" fmla="*/ 233472 h 689379"/>
                <a:gd name="connsiteX326" fmla="*/ 2460404 w 3024845"/>
                <a:gd name="connsiteY326" fmla="*/ 233472 h 689379"/>
                <a:gd name="connsiteX327" fmla="*/ 2460404 w 3024845"/>
                <a:gd name="connsiteY327" fmla="*/ 166457 h 689379"/>
                <a:gd name="connsiteX328" fmla="*/ 2486751 w 3024845"/>
                <a:gd name="connsiteY328" fmla="*/ 166457 h 689379"/>
                <a:gd name="connsiteX329" fmla="*/ 2490804 w 3024845"/>
                <a:gd name="connsiteY329" fmla="*/ 162133 h 689379"/>
                <a:gd name="connsiteX330" fmla="*/ 2498911 w 3024845"/>
                <a:gd name="connsiteY330" fmla="*/ 162133 h 689379"/>
                <a:gd name="connsiteX331" fmla="*/ 2502964 w 3024845"/>
                <a:gd name="connsiteY331" fmla="*/ 166457 h 689379"/>
                <a:gd name="connsiteX332" fmla="*/ 2525258 w 3024845"/>
                <a:gd name="connsiteY332" fmla="*/ 166457 h 689379"/>
                <a:gd name="connsiteX333" fmla="*/ 2525258 w 3024845"/>
                <a:gd name="connsiteY333" fmla="*/ 49721 h 689379"/>
                <a:gd name="connsiteX334" fmla="*/ 2582005 w 3024845"/>
                <a:gd name="connsiteY334" fmla="*/ 38912 h 689379"/>
                <a:gd name="connsiteX335" fmla="*/ 2582005 w 3024845"/>
                <a:gd name="connsiteY335" fmla="*/ 39993 h 689379"/>
                <a:gd name="connsiteX336" fmla="*/ 2582005 w 3024845"/>
                <a:gd name="connsiteY336" fmla="*/ 47559 h 689379"/>
                <a:gd name="connsiteX337" fmla="*/ 2608352 w 3024845"/>
                <a:gd name="connsiteY337" fmla="*/ 47559 h 689379"/>
                <a:gd name="connsiteX338" fmla="*/ 2608352 w 3024845"/>
                <a:gd name="connsiteY338" fmla="*/ 302649 h 689379"/>
                <a:gd name="connsiteX339" fmla="*/ 2630646 w 3024845"/>
                <a:gd name="connsiteY339" fmla="*/ 302649 h 689379"/>
                <a:gd name="connsiteX340" fmla="*/ 2630646 w 3024845"/>
                <a:gd name="connsiteY340" fmla="*/ 298325 h 689379"/>
                <a:gd name="connsiteX341" fmla="*/ 2642806 w 3024845"/>
                <a:gd name="connsiteY341" fmla="*/ 298325 h 689379"/>
                <a:gd name="connsiteX342" fmla="*/ 2642806 w 3024845"/>
                <a:gd name="connsiteY342" fmla="*/ 302649 h 689379"/>
                <a:gd name="connsiteX343" fmla="*/ 2667126 w 3024845"/>
                <a:gd name="connsiteY343" fmla="*/ 302649 h 689379"/>
                <a:gd name="connsiteX344" fmla="*/ 2667126 w 3024845"/>
                <a:gd name="connsiteY344" fmla="*/ 289678 h 689379"/>
                <a:gd name="connsiteX345" fmla="*/ 2695500 w 3024845"/>
                <a:gd name="connsiteY345" fmla="*/ 289678 h 689379"/>
                <a:gd name="connsiteX346" fmla="*/ 2707660 w 3024845"/>
                <a:gd name="connsiteY346" fmla="*/ 285354 h 689379"/>
                <a:gd name="connsiteX347" fmla="*/ 2727927 w 3024845"/>
                <a:gd name="connsiteY347" fmla="*/ 289678 h 689379"/>
                <a:gd name="connsiteX348" fmla="*/ 2727927 w 3024845"/>
                <a:gd name="connsiteY348" fmla="*/ 272384 h 689379"/>
                <a:gd name="connsiteX349" fmla="*/ 2736034 w 3024845"/>
                <a:gd name="connsiteY349" fmla="*/ 272384 h 689379"/>
                <a:gd name="connsiteX350" fmla="*/ 2736034 w 3024845"/>
                <a:gd name="connsiteY350" fmla="*/ 259413 h 689379"/>
                <a:gd name="connsiteX351" fmla="*/ 2792781 w 3024845"/>
                <a:gd name="connsiteY351" fmla="*/ 259413 h 689379"/>
                <a:gd name="connsiteX352" fmla="*/ 2792781 w 3024845"/>
                <a:gd name="connsiteY352" fmla="*/ 229148 h 689379"/>
                <a:gd name="connsiteX353" fmla="*/ 2811021 w 3024845"/>
                <a:gd name="connsiteY353" fmla="*/ 229148 h 689379"/>
                <a:gd name="connsiteX354" fmla="*/ 2811021 w 3024845"/>
                <a:gd name="connsiteY354" fmla="*/ 222663 h 689379"/>
                <a:gd name="connsiteX355" fmla="*/ 2823181 w 3024845"/>
                <a:gd name="connsiteY355" fmla="*/ 222663 h 689379"/>
                <a:gd name="connsiteX356" fmla="*/ 2823181 w 3024845"/>
                <a:gd name="connsiteY356" fmla="*/ 229148 h 689379"/>
                <a:gd name="connsiteX357" fmla="*/ 2839395 w 3024845"/>
                <a:gd name="connsiteY357" fmla="*/ 229148 h 689379"/>
                <a:gd name="connsiteX358" fmla="*/ 2839395 w 3024845"/>
                <a:gd name="connsiteY358" fmla="*/ 278869 h 689379"/>
                <a:gd name="connsiteX359" fmla="*/ 2871822 w 3024845"/>
                <a:gd name="connsiteY359" fmla="*/ 278869 h 689379"/>
                <a:gd name="connsiteX360" fmla="*/ 2871822 w 3024845"/>
                <a:gd name="connsiteY360" fmla="*/ 252928 h 689379"/>
                <a:gd name="connsiteX361" fmla="*/ 2910329 w 3024845"/>
                <a:gd name="connsiteY361" fmla="*/ 252928 h 689379"/>
                <a:gd name="connsiteX362" fmla="*/ 2910329 w 3024845"/>
                <a:gd name="connsiteY362" fmla="*/ 222663 h 689379"/>
                <a:gd name="connsiteX363" fmla="*/ 2958970 w 3024845"/>
                <a:gd name="connsiteY363" fmla="*/ 222663 h 689379"/>
                <a:gd name="connsiteX364" fmla="*/ 2958970 w 3024845"/>
                <a:gd name="connsiteY364" fmla="*/ 333819 h 689379"/>
                <a:gd name="connsiteX365" fmla="*/ 2958970 w 3024845"/>
                <a:gd name="connsiteY365" fmla="*/ 347598 h 689379"/>
                <a:gd name="connsiteX366" fmla="*/ 3024845 w 3024845"/>
                <a:gd name="connsiteY366" fmla="*/ 347598 h 689379"/>
                <a:gd name="connsiteX367" fmla="*/ 3024845 w 3024845"/>
                <a:gd name="connsiteY367" fmla="*/ 689379 h 689379"/>
                <a:gd name="connsiteX368" fmla="*/ 2054 w 3024845"/>
                <a:gd name="connsiteY368" fmla="*/ 687046 h 689379"/>
                <a:gd name="connsiteX369" fmla="*/ 0 w 3024845"/>
                <a:gd name="connsiteY369" fmla="*/ 252928 h 689379"/>
                <a:gd name="connsiteX370" fmla="*/ 20267 w 3024845"/>
                <a:gd name="connsiteY370" fmla="*/ 252928 h 689379"/>
                <a:gd name="connsiteX371" fmla="*/ 20774 w 3024845"/>
                <a:gd name="connsiteY371" fmla="*/ 251847 h 689379"/>
                <a:gd name="connsiteX372" fmla="*/ 24320 w 3024845"/>
                <a:gd name="connsiteY372" fmla="*/ 244281 h 689379"/>
                <a:gd name="connsiteX373" fmla="*/ 26094 w 3024845"/>
                <a:gd name="connsiteY373" fmla="*/ 244551 h 689379"/>
                <a:gd name="connsiteX374" fmla="*/ 38507 w 3024845"/>
                <a:gd name="connsiteY374" fmla="*/ 246442 h 689379"/>
                <a:gd name="connsiteX375" fmla="*/ 39014 w 3024845"/>
                <a:gd name="connsiteY375" fmla="*/ 247794 h 689379"/>
                <a:gd name="connsiteX376" fmla="*/ 42560 w 3024845"/>
                <a:gd name="connsiteY376" fmla="*/ 257251 h 689379"/>
                <a:gd name="connsiteX377" fmla="*/ 68907 w 3024845"/>
                <a:gd name="connsiteY377" fmla="*/ 259413 h 689379"/>
                <a:gd name="connsiteX378" fmla="*/ 68907 w 3024845"/>
                <a:gd name="connsiteY378" fmla="*/ 136192 h 689379"/>
                <a:gd name="connsiteX379" fmla="*/ 70934 w 3024845"/>
                <a:gd name="connsiteY379" fmla="*/ 136192 h 689379"/>
                <a:gd name="connsiteX380" fmla="*/ 85121 w 3024845"/>
                <a:gd name="connsiteY380" fmla="*/ 136192 h 689379"/>
                <a:gd name="connsiteX381" fmla="*/ 85121 w 3024845"/>
                <a:gd name="connsiteY381" fmla="*/ 0 h 689379"/>
                <a:gd name="connsiteX382" fmla="*/ 86894 w 3024845"/>
                <a:gd name="connsiteY382" fmla="*/ 0 h 689379"/>
                <a:gd name="connsiteX383" fmla="*/ 99308 w 3024845"/>
                <a:gd name="connsiteY383" fmla="*/ 0 h 689379"/>
                <a:gd name="connsiteX0" fmla="*/ 99308 w 3024845"/>
                <a:gd name="connsiteY0" fmla="*/ 0 h 689379"/>
                <a:gd name="connsiteX1" fmla="*/ 220909 w 3024845"/>
                <a:gd name="connsiteY1" fmla="*/ 0 h 689379"/>
                <a:gd name="connsiteX2" fmla="*/ 223189 w 3024845"/>
                <a:gd name="connsiteY2" fmla="*/ 0 h 689379"/>
                <a:gd name="connsiteX3" fmla="*/ 239150 w 3024845"/>
                <a:gd name="connsiteY3" fmla="*/ 0 h 689379"/>
                <a:gd name="connsiteX4" fmla="*/ 239150 w 3024845"/>
                <a:gd name="connsiteY4" fmla="*/ 140515 h 689379"/>
                <a:gd name="connsiteX5" fmla="*/ 240670 w 3024845"/>
                <a:gd name="connsiteY5" fmla="*/ 140245 h 689379"/>
                <a:gd name="connsiteX6" fmla="*/ 251310 w 3024845"/>
                <a:gd name="connsiteY6" fmla="*/ 138354 h 689379"/>
                <a:gd name="connsiteX7" fmla="*/ 249283 w 3024845"/>
                <a:gd name="connsiteY7" fmla="*/ 226986 h 689379"/>
                <a:gd name="connsiteX8" fmla="*/ 250803 w 3024845"/>
                <a:gd name="connsiteY8" fmla="*/ 227257 h 689379"/>
                <a:gd name="connsiteX9" fmla="*/ 261443 w 3024845"/>
                <a:gd name="connsiteY9" fmla="*/ 229148 h 689379"/>
                <a:gd name="connsiteX10" fmla="*/ 261696 w 3024845"/>
                <a:gd name="connsiteY10" fmla="*/ 229959 h 689379"/>
                <a:gd name="connsiteX11" fmla="*/ 263470 w 3024845"/>
                <a:gd name="connsiteY11" fmla="*/ 235634 h 689379"/>
                <a:gd name="connsiteX12" fmla="*/ 264230 w 3024845"/>
                <a:gd name="connsiteY12" fmla="*/ 233202 h 689379"/>
                <a:gd name="connsiteX13" fmla="*/ 269550 w 3024845"/>
                <a:gd name="connsiteY13" fmla="*/ 216178 h 689379"/>
                <a:gd name="connsiteX14" fmla="*/ 271323 w 3024845"/>
                <a:gd name="connsiteY14" fmla="*/ 216178 h 689379"/>
                <a:gd name="connsiteX15" fmla="*/ 283737 w 3024845"/>
                <a:gd name="connsiteY15" fmla="*/ 216178 h 689379"/>
                <a:gd name="connsiteX16" fmla="*/ 283737 w 3024845"/>
                <a:gd name="connsiteY16" fmla="*/ 248604 h 689379"/>
                <a:gd name="connsiteX17" fmla="*/ 284750 w 3024845"/>
                <a:gd name="connsiteY17" fmla="*/ 249145 h 689379"/>
                <a:gd name="connsiteX18" fmla="*/ 291844 w 3024845"/>
                <a:gd name="connsiteY18" fmla="*/ 252928 h 689379"/>
                <a:gd name="connsiteX19" fmla="*/ 291844 w 3024845"/>
                <a:gd name="connsiteY19" fmla="*/ 254279 h 689379"/>
                <a:gd name="connsiteX20" fmla="*/ 291844 w 3024845"/>
                <a:gd name="connsiteY20" fmla="*/ 263737 h 689379"/>
                <a:gd name="connsiteX21" fmla="*/ 336431 w 3024845"/>
                <a:gd name="connsiteY21" fmla="*/ 263737 h 689379"/>
                <a:gd name="connsiteX22" fmla="*/ 336431 w 3024845"/>
                <a:gd name="connsiteY22" fmla="*/ 264818 h 689379"/>
                <a:gd name="connsiteX23" fmla="*/ 336431 w 3024845"/>
                <a:gd name="connsiteY23" fmla="*/ 272384 h 689379"/>
                <a:gd name="connsiteX24" fmla="*/ 338457 w 3024845"/>
                <a:gd name="connsiteY24" fmla="*/ 272384 h 689379"/>
                <a:gd name="connsiteX25" fmla="*/ 352644 w 3024845"/>
                <a:gd name="connsiteY25" fmla="*/ 272384 h 689379"/>
                <a:gd name="connsiteX26" fmla="*/ 352644 w 3024845"/>
                <a:gd name="connsiteY26" fmla="*/ 242119 h 689379"/>
                <a:gd name="connsiteX27" fmla="*/ 397231 w 3024845"/>
                <a:gd name="connsiteY27" fmla="*/ 242119 h 689379"/>
                <a:gd name="connsiteX28" fmla="*/ 397231 w 3024845"/>
                <a:gd name="connsiteY28" fmla="*/ 240768 h 689379"/>
                <a:gd name="connsiteX29" fmla="*/ 397231 w 3024845"/>
                <a:gd name="connsiteY29" fmla="*/ 231310 h 689379"/>
                <a:gd name="connsiteX30" fmla="*/ 398245 w 3024845"/>
                <a:gd name="connsiteY30" fmla="*/ 231310 h 689379"/>
                <a:gd name="connsiteX31" fmla="*/ 405338 w 3024845"/>
                <a:gd name="connsiteY31" fmla="*/ 231310 h 689379"/>
                <a:gd name="connsiteX32" fmla="*/ 405338 w 3024845"/>
                <a:gd name="connsiteY32" fmla="*/ 229419 h 689379"/>
                <a:gd name="connsiteX33" fmla="*/ 405338 w 3024845"/>
                <a:gd name="connsiteY33" fmla="*/ 216178 h 689379"/>
                <a:gd name="connsiteX34" fmla="*/ 406098 w 3024845"/>
                <a:gd name="connsiteY34" fmla="*/ 216178 h 689379"/>
                <a:gd name="connsiteX35" fmla="*/ 411418 w 3024845"/>
                <a:gd name="connsiteY35" fmla="*/ 216178 h 689379"/>
                <a:gd name="connsiteX36" fmla="*/ 411418 w 3024845"/>
                <a:gd name="connsiteY36" fmla="*/ 215097 h 689379"/>
                <a:gd name="connsiteX37" fmla="*/ 411418 w 3024845"/>
                <a:gd name="connsiteY37" fmla="*/ 207530 h 689379"/>
                <a:gd name="connsiteX38" fmla="*/ 413445 w 3024845"/>
                <a:gd name="connsiteY38" fmla="*/ 207530 h 689379"/>
                <a:gd name="connsiteX39" fmla="*/ 427632 w 3024845"/>
                <a:gd name="connsiteY39" fmla="*/ 207530 h 689379"/>
                <a:gd name="connsiteX40" fmla="*/ 427632 w 3024845"/>
                <a:gd name="connsiteY40" fmla="*/ 208611 h 689379"/>
                <a:gd name="connsiteX41" fmla="*/ 427632 w 3024845"/>
                <a:gd name="connsiteY41" fmla="*/ 216178 h 689379"/>
                <a:gd name="connsiteX42" fmla="*/ 449925 w 3024845"/>
                <a:gd name="connsiteY42" fmla="*/ 216178 h 689379"/>
                <a:gd name="connsiteX43" fmla="*/ 449925 w 3024845"/>
                <a:gd name="connsiteY43" fmla="*/ 214286 h 689379"/>
                <a:gd name="connsiteX44" fmla="*/ 449925 w 3024845"/>
                <a:gd name="connsiteY44" fmla="*/ 201045 h 689379"/>
                <a:gd name="connsiteX45" fmla="*/ 451699 w 3024845"/>
                <a:gd name="connsiteY45" fmla="*/ 201045 h 689379"/>
                <a:gd name="connsiteX46" fmla="*/ 464112 w 3024845"/>
                <a:gd name="connsiteY46" fmla="*/ 201045 h 689379"/>
                <a:gd name="connsiteX47" fmla="*/ 464112 w 3024845"/>
                <a:gd name="connsiteY47" fmla="*/ 224825 h 689379"/>
                <a:gd name="connsiteX48" fmla="*/ 465126 w 3024845"/>
                <a:gd name="connsiteY48" fmla="*/ 224825 h 689379"/>
                <a:gd name="connsiteX49" fmla="*/ 472219 w 3024845"/>
                <a:gd name="connsiteY49" fmla="*/ 224825 h 689379"/>
                <a:gd name="connsiteX50" fmla="*/ 472219 w 3024845"/>
                <a:gd name="connsiteY50" fmla="*/ 223744 h 689379"/>
                <a:gd name="connsiteX51" fmla="*/ 472219 w 3024845"/>
                <a:gd name="connsiteY51" fmla="*/ 216178 h 689379"/>
                <a:gd name="connsiteX52" fmla="*/ 473992 w 3024845"/>
                <a:gd name="connsiteY52" fmla="*/ 216178 h 689379"/>
                <a:gd name="connsiteX53" fmla="*/ 486406 w 3024845"/>
                <a:gd name="connsiteY53" fmla="*/ 216178 h 689379"/>
                <a:gd name="connsiteX54" fmla="*/ 486406 w 3024845"/>
                <a:gd name="connsiteY54" fmla="*/ 242119 h 689379"/>
                <a:gd name="connsiteX55" fmla="*/ 488433 w 3024845"/>
                <a:gd name="connsiteY55" fmla="*/ 242119 h 689379"/>
                <a:gd name="connsiteX56" fmla="*/ 502619 w 3024845"/>
                <a:gd name="connsiteY56" fmla="*/ 242119 h 689379"/>
                <a:gd name="connsiteX57" fmla="*/ 502619 w 3024845"/>
                <a:gd name="connsiteY57" fmla="*/ 243740 h 689379"/>
                <a:gd name="connsiteX58" fmla="*/ 502619 w 3024845"/>
                <a:gd name="connsiteY58" fmla="*/ 255090 h 689379"/>
                <a:gd name="connsiteX59" fmla="*/ 503379 w 3024845"/>
                <a:gd name="connsiteY59" fmla="*/ 255090 h 689379"/>
                <a:gd name="connsiteX60" fmla="*/ 508700 w 3024845"/>
                <a:gd name="connsiteY60" fmla="*/ 255090 h 689379"/>
                <a:gd name="connsiteX61" fmla="*/ 508700 w 3024845"/>
                <a:gd name="connsiteY61" fmla="*/ 254279 h 689379"/>
                <a:gd name="connsiteX62" fmla="*/ 508700 w 3024845"/>
                <a:gd name="connsiteY62" fmla="*/ 248604 h 689379"/>
                <a:gd name="connsiteX63" fmla="*/ 539100 w 3024845"/>
                <a:gd name="connsiteY63" fmla="*/ 248604 h 689379"/>
                <a:gd name="connsiteX64" fmla="*/ 539100 w 3024845"/>
                <a:gd name="connsiteY64" fmla="*/ 272384 h 689379"/>
                <a:gd name="connsiteX65" fmla="*/ 540113 w 3024845"/>
                <a:gd name="connsiteY65" fmla="*/ 272384 h 689379"/>
                <a:gd name="connsiteX66" fmla="*/ 547207 w 3024845"/>
                <a:gd name="connsiteY66" fmla="*/ 272384 h 689379"/>
                <a:gd name="connsiteX67" fmla="*/ 547207 w 3024845"/>
                <a:gd name="connsiteY67" fmla="*/ 273465 h 689379"/>
                <a:gd name="connsiteX68" fmla="*/ 547207 w 3024845"/>
                <a:gd name="connsiteY68" fmla="*/ 281031 h 689379"/>
                <a:gd name="connsiteX69" fmla="*/ 547967 w 3024845"/>
                <a:gd name="connsiteY69" fmla="*/ 281031 h 689379"/>
                <a:gd name="connsiteX70" fmla="*/ 553287 w 3024845"/>
                <a:gd name="connsiteY70" fmla="*/ 281031 h 689379"/>
                <a:gd name="connsiteX71" fmla="*/ 553287 w 3024845"/>
                <a:gd name="connsiteY71" fmla="*/ 278869 h 689379"/>
                <a:gd name="connsiteX72" fmla="*/ 553287 w 3024845"/>
                <a:gd name="connsiteY72" fmla="*/ 263737 h 689379"/>
                <a:gd name="connsiteX73" fmla="*/ 554300 w 3024845"/>
                <a:gd name="connsiteY73" fmla="*/ 263737 h 689379"/>
                <a:gd name="connsiteX74" fmla="*/ 561394 w 3024845"/>
                <a:gd name="connsiteY74" fmla="*/ 263737 h 689379"/>
                <a:gd name="connsiteX75" fmla="*/ 561394 w 3024845"/>
                <a:gd name="connsiteY75" fmla="*/ 264818 h 689379"/>
                <a:gd name="connsiteX76" fmla="*/ 561394 w 3024845"/>
                <a:gd name="connsiteY76" fmla="*/ 272384 h 689379"/>
                <a:gd name="connsiteX77" fmla="*/ 566714 w 3024845"/>
                <a:gd name="connsiteY77" fmla="*/ 270391 h 689379"/>
                <a:gd name="connsiteX78" fmla="*/ 567474 w 3024845"/>
                <a:gd name="connsiteY78" fmla="*/ 269411 h 689379"/>
                <a:gd name="connsiteX79" fmla="*/ 567474 w 3024845"/>
                <a:gd name="connsiteY79" fmla="*/ 263737 h 689379"/>
                <a:gd name="connsiteX80" fmla="*/ 605981 w 3024845"/>
                <a:gd name="connsiteY80" fmla="*/ 263737 h 689379"/>
                <a:gd name="connsiteX81" fmla="*/ 605981 w 3024845"/>
                <a:gd name="connsiteY81" fmla="*/ 287516 h 689379"/>
                <a:gd name="connsiteX82" fmla="*/ 608007 w 3024845"/>
                <a:gd name="connsiteY82" fmla="*/ 287516 h 689379"/>
                <a:gd name="connsiteX83" fmla="*/ 622194 w 3024845"/>
                <a:gd name="connsiteY83" fmla="*/ 287516 h 689379"/>
                <a:gd name="connsiteX84" fmla="*/ 622194 w 3024845"/>
                <a:gd name="connsiteY84" fmla="*/ 288597 h 689379"/>
                <a:gd name="connsiteX85" fmla="*/ 622194 w 3024845"/>
                <a:gd name="connsiteY85" fmla="*/ 296163 h 689379"/>
                <a:gd name="connsiteX86" fmla="*/ 623968 w 3024845"/>
                <a:gd name="connsiteY86" fmla="*/ 296163 h 689379"/>
                <a:gd name="connsiteX87" fmla="*/ 636381 w 3024845"/>
                <a:gd name="connsiteY87" fmla="*/ 296163 h 689379"/>
                <a:gd name="connsiteX88" fmla="*/ 636381 w 3024845"/>
                <a:gd name="connsiteY88" fmla="*/ 272384 h 689379"/>
                <a:gd name="connsiteX89" fmla="*/ 637394 w 3024845"/>
                <a:gd name="connsiteY89" fmla="*/ 272384 h 689379"/>
                <a:gd name="connsiteX90" fmla="*/ 644488 w 3024845"/>
                <a:gd name="connsiteY90" fmla="*/ 272384 h 689379"/>
                <a:gd name="connsiteX91" fmla="*/ 644488 w 3024845"/>
                <a:gd name="connsiteY91" fmla="*/ 239957 h 689379"/>
                <a:gd name="connsiteX92" fmla="*/ 645501 w 3024845"/>
                <a:gd name="connsiteY92" fmla="*/ 239957 h 689379"/>
                <a:gd name="connsiteX93" fmla="*/ 652595 w 3024845"/>
                <a:gd name="connsiteY93" fmla="*/ 239957 h 689379"/>
                <a:gd name="connsiteX94" fmla="*/ 652595 w 3024845"/>
                <a:gd name="connsiteY94" fmla="*/ 238066 h 689379"/>
                <a:gd name="connsiteX95" fmla="*/ 652595 w 3024845"/>
                <a:gd name="connsiteY95" fmla="*/ 224825 h 689379"/>
                <a:gd name="connsiteX96" fmla="*/ 651328 w 3024845"/>
                <a:gd name="connsiteY96" fmla="*/ 223203 h 689379"/>
                <a:gd name="connsiteX97" fmla="*/ 656648 w 3024845"/>
                <a:gd name="connsiteY97" fmla="*/ 211854 h 689379"/>
                <a:gd name="connsiteX98" fmla="*/ 664755 w 3024845"/>
                <a:gd name="connsiteY98" fmla="*/ 239957 h 689379"/>
                <a:gd name="connsiteX99" fmla="*/ 665515 w 3024845"/>
                <a:gd name="connsiteY99" fmla="*/ 239957 h 689379"/>
                <a:gd name="connsiteX100" fmla="*/ 670835 w 3024845"/>
                <a:gd name="connsiteY100" fmla="*/ 239957 h 689379"/>
                <a:gd name="connsiteX101" fmla="*/ 670835 w 3024845"/>
                <a:gd name="connsiteY101" fmla="*/ 134030 h 689379"/>
                <a:gd name="connsiteX102" fmla="*/ 672355 w 3024845"/>
                <a:gd name="connsiteY102" fmla="*/ 134030 h 689379"/>
                <a:gd name="connsiteX103" fmla="*/ 682995 w 3024845"/>
                <a:gd name="connsiteY103" fmla="*/ 134030 h 689379"/>
                <a:gd name="connsiteX104" fmla="*/ 682995 w 3024845"/>
                <a:gd name="connsiteY104" fmla="*/ 86471 h 689379"/>
                <a:gd name="connsiteX105" fmla="*/ 709342 w 3024845"/>
                <a:gd name="connsiteY105" fmla="*/ 86471 h 689379"/>
                <a:gd name="connsiteX106" fmla="*/ 709342 w 3024845"/>
                <a:gd name="connsiteY106" fmla="*/ 64853 h 689379"/>
                <a:gd name="connsiteX107" fmla="*/ 743796 w 3024845"/>
                <a:gd name="connsiteY107" fmla="*/ 64853 h 689379"/>
                <a:gd name="connsiteX108" fmla="*/ 743796 w 3024845"/>
                <a:gd name="connsiteY108" fmla="*/ 67285 h 689379"/>
                <a:gd name="connsiteX109" fmla="*/ 743796 w 3024845"/>
                <a:gd name="connsiteY109" fmla="*/ 84309 h 689379"/>
                <a:gd name="connsiteX110" fmla="*/ 746076 w 3024845"/>
                <a:gd name="connsiteY110" fmla="*/ 84309 h 689379"/>
                <a:gd name="connsiteX111" fmla="*/ 762036 w 3024845"/>
                <a:gd name="connsiteY111" fmla="*/ 84309 h 689379"/>
                <a:gd name="connsiteX112" fmla="*/ 762036 w 3024845"/>
                <a:gd name="connsiteY112" fmla="*/ 131868 h 689379"/>
                <a:gd name="connsiteX113" fmla="*/ 763049 w 3024845"/>
                <a:gd name="connsiteY113" fmla="*/ 131868 h 689379"/>
                <a:gd name="connsiteX114" fmla="*/ 770143 w 3024845"/>
                <a:gd name="connsiteY114" fmla="*/ 131868 h 689379"/>
                <a:gd name="connsiteX115" fmla="*/ 784330 w 3024845"/>
                <a:gd name="connsiteY115" fmla="*/ 136192 h 689379"/>
                <a:gd name="connsiteX116" fmla="*/ 784330 w 3024845"/>
                <a:gd name="connsiteY116" fmla="*/ 175104 h 689379"/>
                <a:gd name="connsiteX117" fmla="*/ 785343 w 3024845"/>
                <a:gd name="connsiteY117" fmla="*/ 175104 h 689379"/>
                <a:gd name="connsiteX118" fmla="*/ 792436 w 3024845"/>
                <a:gd name="connsiteY118" fmla="*/ 175104 h 689379"/>
                <a:gd name="connsiteX119" fmla="*/ 792436 w 3024845"/>
                <a:gd name="connsiteY119" fmla="*/ 176725 h 689379"/>
                <a:gd name="connsiteX120" fmla="*/ 792436 w 3024845"/>
                <a:gd name="connsiteY120" fmla="*/ 188074 h 689379"/>
                <a:gd name="connsiteX121" fmla="*/ 794463 w 3024845"/>
                <a:gd name="connsiteY121" fmla="*/ 188074 h 689379"/>
                <a:gd name="connsiteX122" fmla="*/ 808650 w 3024845"/>
                <a:gd name="connsiteY122" fmla="*/ 188074 h 689379"/>
                <a:gd name="connsiteX123" fmla="*/ 814730 w 3024845"/>
                <a:gd name="connsiteY123" fmla="*/ 194560 h 689379"/>
                <a:gd name="connsiteX124" fmla="*/ 814730 w 3024845"/>
                <a:gd name="connsiteY124" fmla="*/ 216178 h 689379"/>
                <a:gd name="connsiteX125" fmla="*/ 817010 w 3024845"/>
                <a:gd name="connsiteY125" fmla="*/ 216178 h 689379"/>
                <a:gd name="connsiteX126" fmla="*/ 832970 w 3024845"/>
                <a:gd name="connsiteY126" fmla="*/ 216178 h 689379"/>
                <a:gd name="connsiteX127" fmla="*/ 832970 w 3024845"/>
                <a:gd name="connsiteY127" fmla="*/ 217258 h 689379"/>
                <a:gd name="connsiteX128" fmla="*/ 832970 w 3024845"/>
                <a:gd name="connsiteY128" fmla="*/ 224825 h 689379"/>
                <a:gd name="connsiteX129" fmla="*/ 834237 w 3024845"/>
                <a:gd name="connsiteY129" fmla="*/ 224825 h 689379"/>
                <a:gd name="connsiteX130" fmla="*/ 843104 w 3024845"/>
                <a:gd name="connsiteY130" fmla="*/ 224825 h 689379"/>
                <a:gd name="connsiteX131" fmla="*/ 843104 w 3024845"/>
                <a:gd name="connsiteY131" fmla="*/ 226986 h 689379"/>
                <a:gd name="connsiteX132" fmla="*/ 843104 w 3024845"/>
                <a:gd name="connsiteY132" fmla="*/ 242119 h 689379"/>
                <a:gd name="connsiteX133" fmla="*/ 847157 w 3024845"/>
                <a:gd name="connsiteY133" fmla="*/ 240227 h 689379"/>
                <a:gd name="connsiteX134" fmla="*/ 847157 w 3024845"/>
                <a:gd name="connsiteY134" fmla="*/ 226986 h 689379"/>
                <a:gd name="connsiteX135" fmla="*/ 848170 w 3024845"/>
                <a:gd name="connsiteY135" fmla="*/ 226986 h 689379"/>
                <a:gd name="connsiteX136" fmla="*/ 855264 w 3024845"/>
                <a:gd name="connsiteY136" fmla="*/ 226986 h 689379"/>
                <a:gd name="connsiteX137" fmla="*/ 855264 w 3024845"/>
                <a:gd name="connsiteY137" fmla="*/ 228608 h 689379"/>
                <a:gd name="connsiteX138" fmla="*/ 855264 w 3024845"/>
                <a:gd name="connsiteY138" fmla="*/ 239957 h 689379"/>
                <a:gd name="connsiteX139" fmla="*/ 856024 w 3024845"/>
                <a:gd name="connsiteY139" fmla="*/ 239957 h 689379"/>
                <a:gd name="connsiteX140" fmla="*/ 861344 w 3024845"/>
                <a:gd name="connsiteY140" fmla="*/ 239957 h 689379"/>
                <a:gd name="connsiteX141" fmla="*/ 909984 w 3024845"/>
                <a:gd name="connsiteY141" fmla="*/ 235634 h 689379"/>
                <a:gd name="connsiteX142" fmla="*/ 909984 w 3024845"/>
                <a:gd name="connsiteY142" fmla="*/ 236985 h 689379"/>
                <a:gd name="connsiteX143" fmla="*/ 909984 w 3024845"/>
                <a:gd name="connsiteY143" fmla="*/ 246442 h 689379"/>
                <a:gd name="connsiteX144" fmla="*/ 910744 w 3024845"/>
                <a:gd name="connsiteY144" fmla="*/ 246442 h 689379"/>
                <a:gd name="connsiteX145" fmla="*/ 916065 w 3024845"/>
                <a:gd name="connsiteY145" fmla="*/ 246442 h 689379"/>
                <a:gd name="connsiteX146" fmla="*/ 916065 w 3024845"/>
                <a:gd name="connsiteY146" fmla="*/ 248604 h 689379"/>
                <a:gd name="connsiteX147" fmla="*/ 916065 w 3024845"/>
                <a:gd name="connsiteY147" fmla="*/ 263737 h 689379"/>
                <a:gd name="connsiteX148" fmla="*/ 918091 w 3024845"/>
                <a:gd name="connsiteY148" fmla="*/ 262386 h 689379"/>
                <a:gd name="connsiteX149" fmla="*/ 932278 w 3024845"/>
                <a:gd name="connsiteY149" fmla="*/ 252928 h 689379"/>
                <a:gd name="connsiteX150" fmla="*/ 938358 w 3024845"/>
                <a:gd name="connsiteY150" fmla="*/ 211854 h 689379"/>
                <a:gd name="connsiteX151" fmla="*/ 939118 w 3024845"/>
                <a:gd name="connsiteY151" fmla="*/ 211584 h 689379"/>
                <a:gd name="connsiteX152" fmla="*/ 944438 w 3024845"/>
                <a:gd name="connsiteY152" fmla="*/ 209692 h 689379"/>
                <a:gd name="connsiteX153" fmla="*/ 946465 w 3024845"/>
                <a:gd name="connsiteY153" fmla="*/ 140515 h 689379"/>
                <a:gd name="connsiteX154" fmla="*/ 948492 w 3024845"/>
                <a:gd name="connsiteY154" fmla="*/ 209692 h 689379"/>
                <a:gd name="connsiteX155" fmla="*/ 949252 w 3024845"/>
                <a:gd name="connsiteY155" fmla="*/ 209962 h 689379"/>
                <a:gd name="connsiteX156" fmla="*/ 954572 w 3024845"/>
                <a:gd name="connsiteY156" fmla="*/ 211854 h 689379"/>
                <a:gd name="connsiteX157" fmla="*/ 954572 w 3024845"/>
                <a:gd name="connsiteY157" fmla="*/ 125383 h 689379"/>
                <a:gd name="connsiteX158" fmla="*/ 958625 w 3024845"/>
                <a:gd name="connsiteY158" fmla="*/ 92956 h 689379"/>
                <a:gd name="connsiteX159" fmla="*/ 997132 w 3024845"/>
                <a:gd name="connsiteY159" fmla="*/ 92956 h 689379"/>
                <a:gd name="connsiteX160" fmla="*/ 997132 w 3024845"/>
                <a:gd name="connsiteY160" fmla="*/ 125383 h 689379"/>
                <a:gd name="connsiteX161" fmla="*/ 997892 w 3024845"/>
                <a:gd name="connsiteY161" fmla="*/ 125383 h 689379"/>
                <a:gd name="connsiteX162" fmla="*/ 1003212 w 3024845"/>
                <a:gd name="connsiteY162" fmla="*/ 125383 h 689379"/>
                <a:gd name="connsiteX163" fmla="*/ 1003212 w 3024845"/>
                <a:gd name="connsiteY163" fmla="*/ 43235 h 689379"/>
                <a:gd name="connsiteX164" fmla="*/ 1004986 w 3024845"/>
                <a:gd name="connsiteY164" fmla="*/ 43235 h 689379"/>
                <a:gd name="connsiteX165" fmla="*/ 1017399 w 3024845"/>
                <a:gd name="connsiteY165" fmla="*/ 43235 h 689379"/>
                <a:gd name="connsiteX166" fmla="*/ 1017399 w 3024845"/>
                <a:gd name="connsiteY166" fmla="*/ 41344 h 689379"/>
                <a:gd name="connsiteX167" fmla="*/ 1017399 w 3024845"/>
                <a:gd name="connsiteY167" fmla="*/ 28103 h 689379"/>
                <a:gd name="connsiteX168" fmla="*/ 1039693 w 3024845"/>
                <a:gd name="connsiteY168" fmla="*/ 28103 h 689379"/>
                <a:gd name="connsiteX169" fmla="*/ 1039693 w 3024845"/>
                <a:gd name="connsiteY169" fmla="*/ 27022 h 689379"/>
                <a:gd name="connsiteX170" fmla="*/ 1039693 w 3024845"/>
                <a:gd name="connsiteY170" fmla="*/ 19456 h 689379"/>
                <a:gd name="connsiteX171" fmla="*/ 1041466 w 3024845"/>
                <a:gd name="connsiteY171" fmla="*/ 19456 h 689379"/>
                <a:gd name="connsiteX172" fmla="*/ 1053880 w 3024845"/>
                <a:gd name="connsiteY172" fmla="*/ 19456 h 689379"/>
                <a:gd name="connsiteX173" fmla="*/ 1053880 w 3024845"/>
                <a:gd name="connsiteY173" fmla="*/ 20537 h 689379"/>
                <a:gd name="connsiteX174" fmla="*/ 1053880 w 3024845"/>
                <a:gd name="connsiteY174" fmla="*/ 28103 h 689379"/>
                <a:gd name="connsiteX175" fmla="*/ 1054640 w 3024845"/>
                <a:gd name="connsiteY175" fmla="*/ 28103 h 689379"/>
                <a:gd name="connsiteX176" fmla="*/ 1059960 w 3024845"/>
                <a:gd name="connsiteY176" fmla="*/ 28103 h 689379"/>
                <a:gd name="connsiteX177" fmla="*/ 1070093 w 3024845"/>
                <a:gd name="connsiteY177" fmla="*/ 23779 h 689379"/>
                <a:gd name="connsiteX178" fmla="*/ 1074146 w 3024845"/>
                <a:gd name="connsiteY178" fmla="*/ 27022 h 689379"/>
                <a:gd name="connsiteX179" fmla="*/ 1074146 w 3024845"/>
                <a:gd name="connsiteY179" fmla="*/ 19456 h 689379"/>
                <a:gd name="connsiteX180" fmla="*/ 1076426 w 3024845"/>
                <a:gd name="connsiteY180" fmla="*/ 19456 h 689379"/>
                <a:gd name="connsiteX181" fmla="*/ 1092387 w 3024845"/>
                <a:gd name="connsiteY181" fmla="*/ 19456 h 689379"/>
                <a:gd name="connsiteX182" fmla="*/ 1092387 w 3024845"/>
                <a:gd name="connsiteY182" fmla="*/ 20537 h 689379"/>
                <a:gd name="connsiteX183" fmla="*/ 1092387 w 3024845"/>
                <a:gd name="connsiteY183" fmla="*/ 28103 h 689379"/>
                <a:gd name="connsiteX184" fmla="*/ 1122787 w 3024845"/>
                <a:gd name="connsiteY184" fmla="*/ 28103 h 689379"/>
                <a:gd name="connsiteX185" fmla="*/ 1122787 w 3024845"/>
                <a:gd name="connsiteY185" fmla="*/ 29724 h 689379"/>
                <a:gd name="connsiteX186" fmla="*/ 1122787 w 3024845"/>
                <a:gd name="connsiteY186" fmla="*/ 41074 h 689379"/>
                <a:gd name="connsiteX187" fmla="*/ 1149134 w 3024845"/>
                <a:gd name="connsiteY187" fmla="*/ 41074 h 689379"/>
                <a:gd name="connsiteX188" fmla="*/ 1149134 w 3024845"/>
                <a:gd name="connsiteY188" fmla="*/ 71338 h 689379"/>
                <a:gd name="connsiteX189" fmla="*/ 1149894 w 3024845"/>
                <a:gd name="connsiteY189" fmla="*/ 71338 h 689379"/>
                <a:gd name="connsiteX190" fmla="*/ 1155214 w 3024845"/>
                <a:gd name="connsiteY190" fmla="*/ 71338 h 689379"/>
                <a:gd name="connsiteX191" fmla="*/ 1155214 w 3024845"/>
                <a:gd name="connsiteY191" fmla="*/ 72419 h 689379"/>
                <a:gd name="connsiteX192" fmla="*/ 1155214 w 3024845"/>
                <a:gd name="connsiteY192" fmla="*/ 79986 h 689379"/>
                <a:gd name="connsiteX193" fmla="*/ 1159268 w 3024845"/>
                <a:gd name="connsiteY193" fmla="*/ 110250 h 689379"/>
                <a:gd name="connsiteX194" fmla="*/ 1160028 w 3024845"/>
                <a:gd name="connsiteY194" fmla="*/ 110250 h 689379"/>
                <a:gd name="connsiteX195" fmla="*/ 1165348 w 3024845"/>
                <a:gd name="connsiteY195" fmla="*/ 110250 h 689379"/>
                <a:gd name="connsiteX196" fmla="*/ 1165348 w 3024845"/>
                <a:gd name="connsiteY196" fmla="*/ 111061 h 689379"/>
                <a:gd name="connsiteX197" fmla="*/ 1165348 w 3024845"/>
                <a:gd name="connsiteY197" fmla="*/ 116736 h 689379"/>
                <a:gd name="connsiteX198" fmla="*/ 1166361 w 3024845"/>
                <a:gd name="connsiteY198" fmla="*/ 116736 h 689379"/>
                <a:gd name="connsiteX199" fmla="*/ 1173454 w 3024845"/>
                <a:gd name="connsiteY199" fmla="*/ 116736 h 689379"/>
                <a:gd name="connsiteX200" fmla="*/ 1173454 w 3024845"/>
                <a:gd name="connsiteY200" fmla="*/ 147001 h 689379"/>
                <a:gd name="connsiteX201" fmla="*/ 1175481 w 3024845"/>
                <a:gd name="connsiteY201" fmla="*/ 147001 h 689379"/>
                <a:gd name="connsiteX202" fmla="*/ 1189668 w 3024845"/>
                <a:gd name="connsiteY202" fmla="*/ 147001 h 689379"/>
                <a:gd name="connsiteX203" fmla="*/ 1189668 w 3024845"/>
                <a:gd name="connsiteY203" fmla="*/ 170780 h 689379"/>
                <a:gd name="connsiteX204" fmla="*/ 1191695 w 3024845"/>
                <a:gd name="connsiteY204" fmla="*/ 172401 h 689379"/>
                <a:gd name="connsiteX205" fmla="*/ 1191695 w 3024845"/>
                <a:gd name="connsiteY205" fmla="*/ 183751 h 689379"/>
                <a:gd name="connsiteX206" fmla="*/ 1192455 w 3024845"/>
                <a:gd name="connsiteY206" fmla="*/ 183751 h 689379"/>
                <a:gd name="connsiteX207" fmla="*/ 1197775 w 3024845"/>
                <a:gd name="connsiteY207" fmla="*/ 183751 h 689379"/>
                <a:gd name="connsiteX208" fmla="*/ 1197775 w 3024845"/>
                <a:gd name="connsiteY208" fmla="*/ 207530 h 689379"/>
                <a:gd name="connsiteX209" fmla="*/ 1199041 w 3024845"/>
                <a:gd name="connsiteY209" fmla="*/ 207530 h 689379"/>
                <a:gd name="connsiteX210" fmla="*/ 1207908 w 3024845"/>
                <a:gd name="connsiteY210" fmla="*/ 207530 h 689379"/>
                <a:gd name="connsiteX211" fmla="*/ 1209935 w 3024845"/>
                <a:gd name="connsiteY211" fmla="*/ 211584 h 689379"/>
                <a:gd name="connsiteX212" fmla="*/ 1209935 w 3024845"/>
                <a:gd name="connsiteY212" fmla="*/ 224825 h 689379"/>
                <a:gd name="connsiteX213" fmla="*/ 1211455 w 3024845"/>
                <a:gd name="connsiteY213" fmla="*/ 222933 h 689379"/>
                <a:gd name="connsiteX214" fmla="*/ 1222095 w 3024845"/>
                <a:gd name="connsiteY214" fmla="*/ 209692 h 689379"/>
                <a:gd name="connsiteX215" fmla="*/ 1250469 w 3024845"/>
                <a:gd name="connsiteY215" fmla="*/ 209692 h 689379"/>
                <a:gd name="connsiteX216" fmla="*/ 1250469 w 3024845"/>
                <a:gd name="connsiteY216" fmla="*/ 296163 h 689379"/>
                <a:gd name="connsiteX217" fmla="*/ 1251229 w 3024845"/>
                <a:gd name="connsiteY217" fmla="*/ 296163 h 689379"/>
                <a:gd name="connsiteX218" fmla="*/ 1256549 w 3024845"/>
                <a:gd name="connsiteY218" fmla="*/ 296163 h 689379"/>
                <a:gd name="connsiteX219" fmla="*/ 1257309 w 3024845"/>
                <a:gd name="connsiteY219" fmla="*/ 294812 h 689379"/>
                <a:gd name="connsiteX220" fmla="*/ 1262629 w 3024845"/>
                <a:gd name="connsiteY220" fmla="*/ 285354 h 689379"/>
                <a:gd name="connsiteX221" fmla="*/ 1262629 w 3024845"/>
                <a:gd name="connsiteY221" fmla="*/ 287246 h 689379"/>
                <a:gd name="connsiteX222" fmla="*/ 1262629 w 3024845"/>
                <a:gd name="connsiteY222" fmla="*/ 300487 h 689379"/>
                <a:gd name="connsiteX223" fmla="*/ 1266682 w 3024845"/>
                <a:gd name="connsiteY223" fmla="*/ 255090 h 689379"/>
                <a:gd name="connsiteX224" fmla="*/ 1267442 w 3024845"/>
                <a:gd name="connsiteY224" fmla="*/ 255090 h 689379"/>
                <a:gd name="connsiteX225" fmla="*/ 1272762 w 3024845"/>
                <a:gd name="connsiteY225" fmla="*/ 255090 h 689379"/>
                <a:gd name="connsiteX226" fmla="*/ 1272762 w 3024845"/>
                <a:gd name="connsiteY226" fmla="*/ 190236 h 689379"/>
                <a:gd name="connsiteX227" fmla="*/ 1273776 w 3024845"/>
                <a:gd name="connsiteY227" fmla="*/ 190236 h 689379"/>
                <a:gd name="connsiteX228" fmla="*/ 1280869 w 3024845"/>
                <a:gd name="connsiteY228" fmla="*/ 190236 h 689379"/>
                <a:gd name="connsiteX229" fmla="*/ 1293029 w 3024845"/>
                <a:gd name="connsiteY229" fmla="*/ 147001 h 689379"/>
                <a:gd name="connsiteX230" fmla="*/ 1294296 w 3024845"/>
                <a:gd name="connsiteY230" fmla="*/ 147001 h 689379"/>
                <a:gd name="connsiteX231" fmla="*/ 1303163 w 3024845"/>
                <a:gd name="connsiteY231" fmla="*/ 147001 h 689379"/>
                <a:gd name="connsiteX232" fmla="*/ 1313296 w 3024845"/>
                <a:gd name="connsiteY232" fmla="*/ 190236 h 689379"/>
                <a:gd name="connsiteX233" fmla="*/ 1314309 w 3024845"/>
                <a:gd name="connsiteY233" fmla="*/ 190236 h 689379"/>
                <a:gd name="connsiteX234" fmla="*/ 1321403 w 3024845"/>
                <a:gd name="connsiteY234" fmla="*/ 190236 h 689379"/>
                <a:gd name="connsiteX235" fmla="*/ 1321403 w 3024845"/>
                <a:gd name="connsiteY235" fmla="*/ 229148 h 689379"/>
                <a:gd name="connsiteX236" fmla="*/ 1323176 w 3024845"/>
                <a:gd name="connsiteY236" fmla="*/ 229148 h 689379"/>
                <a:gd name="connsiteX237" fmla="*/ 1335590 w 3024845"/>
                <a:gd name="connsiteY237" fmla="*/ 229148 h 689379"/>
                <a:gd name="connsiteX238" fmla="*/ 1335590 w 3024845"/>
                <a:gd name="connsiteY238" fmla="*/ 231310 h 689379"/>
                <a:gd name="connsiteX239" fmla="*/ 1335590 w 3024845"/>
                <a:gd name="connsiteY239" fmla="*/ 246442 h 689379"/>
                <a:gd name="connsiteX240" fmla="*/ 1339643 w 3024845"/>
                <a:gd name="connsiteY240" fmla="*/ 244281 h 689379"/>
                <a:gd name="connsiteX241" fmla="*/ 1339643 w 3024845"/>
                <a:gd name="connsiteY241" fmla="*/ 229148 h 689379"/>
                <a:gd name="connsiteX242" fmla="*/ 1341163 w 3024845"/>
                <a:gd name="connsiteY242" fmla="*/ 229148 h 689379"/>
                <a:gd name="connsiteX243" fmla="*/ 1351803 w 3024845"/>
                <a:gd name="connsiteY243" fmla="*/ 229148 h 689379"/>
                <a:gd name="connsiteX244" fmla="*/ 1351803 w 3024845"/>
                <a:gd name="connsiteY244" fmla="*/ 230769 h 689379"/>
                <a:gd name="connsiteX245" fmla="*/ 1351803 w 3024845"/>
                <a:gd name="connsiteY245" fmla="*/ 242119 h 689379"/>
                <a:gd name="connsiteX246" fmla="*/ 1382204 w 3024845"/>
                <a:gd name="connsiteY246" fmla="*/ 242119 h 689379"/>
                <a:gd name="connsiteX247" fmla="*/ 1382204 w 3024845"/>
                <a:gd name="connsiteY247" fmla="*/ 205369 h 689379"/>
                <a:gd name="connsiteX248" fmla="*/ 1383470 w 3024845"/>
                <a:gd name="connsiteY248" fmla="*/ 205369 h 689379"/>
                <a:gd name="connsiteX249" fmla="*/ 1392337 w 3024845"/>
                <a:gd name="connsiteY249" fmla="*/ 205369 h 689379"/>
                <a:gd name="connsiteX250" fmla="*/ 1392337 w 3024845"/>
                <a:gd name="connsiteY250" fmla="*/ 226986 h 689379"/>
                <a:gd name="connsiteX251" fmla="*/ 1394364 w 3024845"/>
                <a:gd name="connsiteY251" fmla="*/ 194560 h 689379"/>
                <a:gd name="connsiteX252" fmla="*/ 1416657 w 3024845"/>
                <a:gd name="connsiteY252" fmla="*/ 194560 h 689379"/>
                <a:gd name="connsiteX253" fmla="*/ 1416657 w 3024845"/>
                <a:gd name="connsiteY253" fmla="*/ 192938 h 689379"/>
                <a:gd name="connsiteX254" fmla="*/ 1416657 w 3024845"/>
                <a:gd name="connsiteY254" fmla="*/ 181589 h 689379"/>
                <a:gd name="connsiteX255" fmla="*/ 1417417 w 3024845"/>
                <a:gd name="connsiteY255" fmla="*/ 181589 h 689379"/>
                <a:gd name="connsiteX256" fmla="*/ 1422737 w 3024845"/>
                <a:gd name="connsiteY256" fmla="*/ 181589 h 689379"/>
                <a:gd name="connsiteX257" fmla="*/ 1422737 w 3024845"/>
                <a:gd name="connsiteY257" fmla="*/ 179698 h 689379"/>
                <a:gd name="connsiteX258" fmla="*/ 1422737 w 3024845"/>
                <a:gd name="connsiteY258" fmla="*/ 166457 h 689379"/>
                <a:gd name="connsiteX259" fmla="*/ 1426791 w 3024845"/>
                <a:gd name="connsiteY259" fmla="*/ 172942 h 689379"/>
                <a:gd name="connsiteX260" fmla="*/ 1429071 w 3024845"/>
                <a:gd name="connsiteY260" fmla="*/ 172942 h 689379"/>
                <a:gd name="connsiteX261" fmla="*/ 1445031 w 3024845"/>
                <a:gd name="connsiteY261" fmla="*/ 172942 h 689379"/>
                <a:gd name="connsiteX262" fmla="*/ 1445031 w 3024845"/>
                <a:gd name="connsiteY262" fmla="*/ 172131 h 689379"/>
                <a:gd name="connsiteX263" fmla="*/ 1445031 w 3024845"/>
                <a:gd name="connsiteY263" fmla="*/ 166457 h 689379"/>
                <a:gd name="connsiteX264" fmla="*/ 1445791 w 3024845"/>
                <a:gd name="connsiteY264" fmla="*/ 166457 h 689379"/>
                <a:gd name="connsiteX265" fmla="*/ 1451111 w 3024845"/>
                <a:gd name="connsiteY265" fmla="*/ 166457 h 689379"/>
                <a:gd name="connsiteX266" fmla="*/ 1451111 w 3024845"/>
                <a:gd name="connsiteY266" fmla="*/ 167808 h 689379"/>
                <a:gd name="connsiteX267" fmla="*/ 1451111 w 3024845"/>
                <a:gd name="connsiteY267" fmla="*/ 177266 h 689379"/>
                <a:gd name="connsiteX268" fmla="*/ 1489618 w 3024845"/>
                <a:gd name="connsiteY268" fmla="*/ 177266 h 689379"/>
                <a:gd name="connsiteX269" fmla="*/ 1489618 w 3024845"/>
                <a:gd name="connsiteY269" fmla="*/ 315619 h 689379"/>
                <a:gd name="connsiteX270" fmla="*/ 1491138 w 3024845"/>
                <a:gd name="connsiteY270" fmla="*/ 315619 h 689379"/>
                <a:gd name="connsiteX271" fmla="*/ 1501778 w 3024845"/>
                <a:gd name="connsiteY271" fmla="*/ 315619 h 689379"/>
                <a:gd name="connsiteX272" fmla="*/ 1501778 w 3024845"/>
                <a:gd name="connsiteY272" fmla="*/ 302649 h 689379"/>
                <a:gd name="connsiteX273" fmla="*/ 1505832 w 3024845"/>
                <a:gd name="connsiteY273" fmla="*/ 302649 h 689379"/>
                <a:gd name="connsiteX274" fmla="*/ 1505832 w 3024845"/>
                <a:gd name="connsiteY274" fmla="*/ 315619 h 689379"/>
                <a:gd name="connsiteX275" fmla="*/ 1536232 w 3024845"/>
                <a:gd name="connsiteY275" fmla="*/ 315619 h 689379"/>
                <a:gd name="connsiteX276" fmla="*/ 1536232 w 3024845"/>
                <a:gd name="connsiteY276" fmla="*/ 285354 h 689379"/>
                <a:gd name="connsiteX277" fmla="*/ 1548392 w 3024845"/>
                <a:gd name="connsiteY277" fmla="*/ 285354 h 689379"/>
                <a:gd name="connsiteX278" fmla="*/ 1560552 w 3024845"/>
                <a:gd name="connsiteY278" fmla="*/ 283193 h 689379"/>
                <a:gd name="connsiteX279" fmla="*/ 1564606 w 3024845"/>
                <a:gd name="connsiteY279" fmla="*/ 285354 h 689379"/>
                <a:gd name="connsiteX280" fmla="*/ 1574739 w 3024845"/>
                <a:gd name="connsiteY280" fmla="*/ 285354 h 689379"/>
                <a:gd name="connsiteX281" fmla="*/ 1574739 w 3024845"/>
                <a:gd name="connsiteY281" fmla="*/ 315619 h 689379"/>
                <a:gd name="connsiteX282" fmla="*/ 1582846 w 3024845"/>
                <a:gd name="connsiteY282" fmla="*/ 315619 h 689379"/>
                <a:gd name="connsiteX283" fmla="*/ 1582846 w 3024845"/>
                <a:gd name="connsiteY283" fmla="*/ 332914 h 689379"/>
                <a:gd name="connsiteX284" fmla="*/ 1592182 w 3024845"/>
                <a:gd name="connsiteY284" fmla="*/ 333819 h 689379"/>
                <a:gd name="connsiteX285" fmla="*/ 1605140 w 3024845"/>
                <a:gd name="connsiteY285" fmla="*/ 333819 h 689379"/>
                <a:gd name="connsiteX286" fmla="*/ 1605140 w 3024845"/>
                <a:gd name="connsiteY286" fmla="*/ 317781 h 689379"/>
                <a:gd name="connsiteX287" fmla="*/ 1673096 w 3024845"/>
                <a:gd name="connsiteY287" fmla="*/ 317781 h 689379"/>
                <a:gd name="connsiteX288" fmla="*/ 1673096 w 3024845"/>
                <a:gd name="connsiteY288" fmla="*/ 232528 h 689379"/>
                <a:gd name="connsiteX289" fmla="*/ 1745104 w 3024845"/>
                <a:gd name="connsiteY289" fmla="*/ 232528 h 689379"/>
                <a:gd name="connsiteX290" fmla="*/ 1745104 w 3024845"/>
                <a:gd name="connsiteY290" fmla="*/ 311296 h 689379"/>
                <a:gd name="connsiteX291" fmla="*/ 1747008 w 3024845"/>
                <a:gd name="connsiteY291" fmla="*/ 311296 h 689379"/>
                <a:gd name="connsiteX292" fmla="*/ 1748250 w 3024845"/>
                <a:gd name="connsiteY292" fmla="*/ 333819 h 689379"/>
                <a:gd name="connsiteX293" fmla="*/ 1757926 w 3024845"/>
                <a:gd name="connsiteY293" fmla="*/ 333819 h 689379"/>
                <a:gd name="connsiteX294" fmla="*/ 1759168 w 3024845"/>
                <a:gd name="connsiteY294" fmla="*/ 311296 h 689379"/>
                <a:gd name="connsiteX295" fmla="*/ 1765248 w 3024845"/>
                <a:gd name="connsiteY295" fmla="*/ 311296 h 689379"/>
                <a:gd name="connsiteX296" fmla="*/ 1766490 w 3024845"/>
                <a:gd name="connsiteY296" fmla="*/ 333819 h 689379"/>
                <a:gd name="connsiteX297" fmla="*/ 1817112 w 3024845"/>
                <a:gd name="connsiteY297" fmla="*/ 333819 h 689379"/>
                <a:gd name="connsiteX298" fmla="*/ 1817112 w 3024845"/>
                <a:gd name="connsiteY298" fmla="*/ 170791 h 689379"/>
                <a:gd name="connsiteX299" fmla="*/ 2014439 w 3024845"/>
                <a:gd name="connsiteY299" fmla="*/ 170791 h 689379"/>
                <a:gd name="connsiteX300" fmla="*/ 2014439 w 3024845"/>
                <a:gd name="connsiteY300" fmla="*/ 333819 h 689379"/>
                <a:gd name="connsiteX301" fmla="*/ 2033136 w 3024845"/>
                <a:gd name="connsiteY301" fmla="*/ 333819 h 689379"/>
                <a:gd name="connsiteX302" fmla="*/ 2033136 w 3024845"/>
                <a:gd name="connsiteY302" fmla="*/ 251126 h 689379"/>
                <a:gd name="connsiteX303" fmla="*/ 2128256 w 3024845"/>
                <a:gd name="connsiteY303" fmla="*/ 251126 h 689379"/>
                <a:gd name="connsiteX304" fmla="*/ 2180720 w 3024845"/>
                <a:gd name="connsiteY304" fmla="*/ 185913 h 689379"/>
                <a:gd name="connsiteX305" fmla="*/ 2245574 w 3024845"/>
                <a:gd name="connsiteY305" fmla="*/ 185913 h 689379"/>
                <a:gd name="connsiteX306" fmla="*/ 2245574 w 3024845"/>
                <a:gd name="connsiteY306" fmla="*/ 261575 h 689379"/>
                <a:gd name="connsiteX307" fmla="*/ 2253681 w 3024845"/>
                <a:gd name="connsiteY307" fmla="*/ 261575 h 689379"/>
                <a:gd name="connsiteX308" fmla="*/ 2255708 w 3024845"/>
                <a:gd name="connsiteY308" fmla="*/ 255090 h 689379"/>
                <a:gd name="connsiteX309" fmla="*/ 2261788 w 3024845"/>
                <a:gd name="connsiteY309" fmla="*/ 255090 h 689379"/>
                <a:gd name="connsiteX310" fmla="*/ 2263815 w 3024845"/>
                <a:gd name="connsiteY310" fmla="*/ 263737 h 689379"/>
                <a:gd name="connsiteX311" fmla="*/ 2275975 w 3024845"/>
                <a:gd name="connsiteY311" fmla="*/ 263737 h 689379"/>
                <a:gd name="connsiteX312" fmla="*/ 2275975 w 3024845"/>
                <a:gd name="connsiteY312" fmla="*/ 257251 h 689379"/>
                <a:gd name="connsiteX313" fmla="*/ 2298268 w 3024845"/>
                <a:gd name="connsiteY313" fmla="*/ 257251 h 689379"/>
                <a:gd name="connsiteX314" fmla="*/ 2298268 w 3024845"/>
                <a:gd name="connsiteY314" fmla="*/ 263737 h 689379"/>
                <a:gd name="connsiteX315" fmla="*/ 2318535 w 3024845"/>
                <a:gd name="connsiteY315" fmla="*/ 263737 h 689379"/>
                <a:gd name="connsiteX316" fmla="*/ 2318535 w 3024845"/>
                <a:gd name="connsiteY316" fmla="*/ 309134 h 689379"/>
                <a:gd name="connsiteX317" fmla="*/ 2332722 w 3024845"/>
                <a:gd name="connsiteY317" fmla="*/ 309134 h 689379"/>
                <a:gd name="connsiteX318" fmla="*/ 2332722 w 3024845"/>
                <a:gd name="connsiteY318" fmla="*/ 296163 h 689379"/>
                <a:gd name="connsiteX319" fmla="*/ 2348936 w 3024845"/>
                <a:gd name="connsiteY319" fmla="*/ 296163 h 689379"/>
                <a:gd name="connsiteX320" fmla="*/ 2348936 w 3024845"/>
                <a:gd name="connsiteY320" fmla="*/ 116736 h 689379"/>
                <a:gd name="connsiteX321" fmla="*/ 2355016 w 3024845"/>
                <a:gd name="connsiteY321" fmla="*/ 110250 h 689379"/>
                <a:gd name="connsiteX322" fmla="*/ 2427977 w 3024845"/>
                <a:gd name="connsiteY322" fmla="*/ 110250 h 689379"/>
                <a:gd name="connsiteX323" fmla="*/ 2427977 w 3024845"/>
                <a:gd name="connsiteY323" fmla="*/ 118898 h 689379"/>
                <a:gd name="connsiteX324" fmla="*/ 2438110 w 3024845"/>
                <a:gd name="connsiteY324" fmla="*/ 118898 h 689379"/>
                <a:gd name="connsiteX325" fmla="*/ 2438110 w 3024845"/>
                <a:gd name="connsiteY325" fmla="*/ 233472 h 689379"/>
                <a:gd name="connsiteX326" fmla="*/ 2460404 w 3024845"/>
                <a:gd name="connsiteY326" fmla="*/ 233472 h 689379"/>
                <a:gd name="connsiteX327" fmla="*/ 2460404 w 3024845"/>
                <a:gd name="connsiteY327" fmla="*/ 166457 h 689379"/>
                <a:gd name="connsiteX328" fmla="*/ 2486751 w 3024845"/>
                <a:gd name="connsiteY328" fmla="*/ 166457 h 689379"/>
                <a:gd name="connsiteX329" fmla="*/ 2490804 w 3024845"/>
                <a:gd name="connsiteY329" fmla="*/ 162133 h 689379"/>
                <a:gd name="connsiteX330" fmla="*/ 2498911 w 3024845"/>
                <a:gd name="connsiteY330" fmla="*/ 162133 h 689379"/>
                <a:gd name="connsiteX331" fmla="*/ 2502964 w 3024845"/>
                <a:gd name="connsiteY331" fmla="*/ 166457 h 689379"/>
                <a:gd name="connsiteX332" fmla="*/ 2525258 w 3024845"/>
                <a:gd name="connsiteY332" fmla="*/ 166457 h 689379"/>
                <a:gd name="connsiteX333" fmla="*/ 2525258 w 3024845"/>
                <a:gd name="connsiteY333" fmla="*/ 49721 h 689379"/>
                <a:gd name="connsiteX334" fmla="*/ 2582005 w 3024845"/>
                <a:gd name="connsiteY334" fmla="*/ 38912 h 689379"/>
                <a:gd name="connsiteX335" fmla="*/ 2582005 w 3024845"/>
                <a:gd name="connsiteY335" fmla="*/ 39993 h 689379"/>
                <a:gd name="connsiteX336" fmla="*/ 2582005 w 3024845"/>
                <a:gd name="connsiteY336" fmla="*/ 47559 h 689379"/>
                <a:gd name="connsiteX337" fmla="*/ 2608352 w 3024845"/>
                <a:gd name="connsiteY337" fmla="*/ 47559 h 689379"/>
                <a:gd name="connsiteX338" fmla="*/ 2608352 w 3024845"/>
                <a:gd name="connsiteY338" fmla="*/ 302649 h 689379"/>
                <a:gd name="connsiteX339" fmla="*/ 2630646 w 3024845"/>
                <a:gd name="connsiteY339" fmla="*/ 302649 h 689379"/>
                <a:gd name="connsiteX340" fmla="*/ 2630646 w 3024845"/>
                <a:gd name="connsiteY340" fmla="*/ 298325 h 689379"/>
                <a:gd name="connsiteX341" fmla="*/ 2642806 w 3024845"/>
                <a:gd name="connsiteY341" fmla="*/ 298325 h 689379"/>
                <a:gd name="connsiteX342" fmla="*/ 2642806 w 3024845"/>
                <a:gd name="connsiteY342" fmla="*/ 302649 h 689379"/>
                <a:gd name="connsiteX343" fmla="*/ 2667126 w 3024845"/>
                <a:gd name="connsiteY343" fmla="*/ 302649 h 689379"/>
                <a:gd name="connsiteX344" fmla="*/ 2667126 w 3024845"/>
                <a:gd name="connsiteY344" fmla="*/ 289678 h 689379"/>
                <a:gd name="connsiteX345" fmla="*/ 2695500 w 3024845"/>
                <a:gd name="connsiteY345" fmla="*/ 289678 h 689379"/>
                <a:gd name="connsiteX346" fmla="*/ 2707660 w 3024845"/>
                <a:gd name="connsiteY346" fmla="*/ 285354 h 689379"/>
                <a:gd name="connsiteX347" fmla="*/ 2727927 w 3024845"/>
                <a:gd name="connsiteY347" fmla="*/ 289678 h 689379"/>
                <a:gd name="connsiteX348" fmla="*/ 2727927 w 3024845"/>
                <a:gd name="connsiteY348" fmla="*/ 272384 h 689379"/>
                <a:gd name="connsiteX349" fmla="*/ 2736034 w 3024845"/>
                <a:gd name="connsiteY349" fmla="*/ 272384 h 689379"/>
                <a:gd name="connsiteX350" fmla="*/ 2736034 w 3024845"/>
                <a:gd name="connsiteY350" fmla="*/ 259413 h 689379"/>
                <a:gd name="connsiteX351" fmla="*/ 2792781 w 3024845"/>
                <a:gd name="connsiteY351" fmla="*/ 259413 h 689379"/>
                <a:gd name="connsiteX352" fmla="*/ 2792781 w 3024845"/>
                <a:gd name="connsiteY352" fmla="*/ 229148 h 689379"/>
                <a:gd name="connsiteX353" fmla="*/ 2811021 w 3024845"/>
                <a:gd name="connsiteY353" fmla="*/ 229148 h 689379"/>
                <a:gd name="connsiteX354" fmla="*/ 2811021 w 3024845"/>
                <a:gd name="connsiteY354" fmla="*/ 222663 h 689379"/>
                <a:gd name="connsiteX355" fmla="*/ 2823181 w 3024845"/>
                <a:gd name="connsiteY355" fmla="*/ 222663 h 689379"/>
                <a:gd name="connsiteX356" fmla="*/ 2823181 w 3024845"/>
                <a:gd name="connsiteY356" fmla="*/ 229148 h 689379"/>
                <a:gd name="connsiteX357" fmla="*/ 2839395 w 3024845"/>
                <a:gd name="connsiteY357" fmla="*/ 229148 h 689379"/>
                <a:gd name="connsiteX358" fmla="*/ 2839395 w 3024845"/>
                <a:gd name="connsiteY358" fmla="*/ 278869 h 689379"/>
                <a:gd name="connsiteX359" fmla="*/ 2871822 w 3024845"/>
                <a:gd name="connsiteY359" fmla="*/ 278869 h 689379"/>
                <a:gd name="connsiteX360" fmla="*/ 2871822 w 3024845"/>
                <a:gd name="connsiteY360" fmla="*/ 252928 h 689379"/>
                <a:gd name="connsiteX361" fmla="*/ 2910329 w 3024845"/>
                <a:gd name="connsiteY361" fmla="*/ 252928 h 689379"/>
                <a:gd name="connsiteX362" fmla="*/ 2910329 w 3024845"/>
                <a:gd name="connsiteY362" fmla="*/ 222663 h 689379"/>
                <a:gd name="connsiteX363" fmla="*/ 2958970 w 3024845"/>
                <a:gd name="connsiteY363" fmla="*/ 222663 h 689379"/>
                <a:gd name="connsiteX364" fmla="*/ 2958970 w 3024845"/>
                <a:gd name="connsiteY364" fmla="*/ 333819 h 689379"/>
                <a:gd name="connsiteX365" fmla="*/ 2958970 w 3024845"/>
                <a:gd name="connsiteY365" fmla="*/ 347598 h 689379"/>
                <a:gd name="connsiteX366" fmla="*/ 3024845 w 3024845"/>
                <a:gd name="connsiteY366" fmla="*/ 689379 h 689379"/>
                <a:gd name="connsiteX367" fmla="*/ 2054 w 3024845"/>
                <a:gd name="connsiteY367" fmla="*/ 687046 h 689379"/>
                <a:gd name="connsiteX368" fmla="*/ 0 w 3024845"/>
                <a:gd name="connsiteY368" fmla="*/ 252928 h 689379"/>
                <a:gd name="connsiteX369" fmla="*/ 20267 w 3024845"/>
                <a:gd name="connsiteY369" fmla="*/ 252928 h 689379"/>
                <a:gd name="connsiteX370" fmla="*/ 20774 w 3024845"/>
                <a:gd name="connsiteY370" fmla="*/ 251847 h 689379"/>
                <a:gd name="connsiteX371" fmla="*/ 24320 w 3024845"/>
                <a:gd name="connsiteY371" fmla="*/ 244281 h 689379"/>
                <a:gd name="connsiteX372" fmla="*/ 26094 w 3024845"/>
                <a:gd name="connsiteY372" fmla="*/ 244551 h 689379"/>
                <a:gd name="connsiteX373" fmla="*/ 38507 w 3024845"/>
                <a:gd name="connsiteY373" fmla="*/ 246442 h 689379"/>
                <a:gd name="connsiteX374" fmla="*/ 39014 w 3024845"/>
                <a:gd name="connsiteY374" fmla="*/ 247794 h 689379"/>
                <a:gd name="connsiteX375" fmla="*/ 42560 w 3024845"/>
                <a:gd name="connsiteY375" fmla="*/ 257251 h 689379"/>
                <a:gd name="connsiteX376" fmla="*/ 68907 w 3024845"/>
                <a:gd name="connsiteY376" fmla="*/ 259413 h 689379"/>
                <a:gd name="connsiteX377" fmla="*/ 68907 w 3024845"/>
                <a:gd name="connsiteY377" fmla="*/ 136192 h 689379"/>
                <a:gd name="connsiteX378" fmla="*/ 70934 w 3024845"/>
                <a:gd name="connsiteY378" fmla="*/ 136192 h 689379"/>
                <a:gd name="connsiteX379" fmla="*/ 85121 w 3024845"/>
                <a:gd name="connsiteY379" fmla="*/ 136192 h 689379"/>
                <a:gd name="connsiteX380" fmla="*/ 85121 w 3024845"/>
                <a:gd name="connsiteY380" fmla="*/ 0 h 689379"/>
                <a:gd name="connsiteX381" fmla="*/ 86894 w 3024845"/>
                <a:gd name="connsiteY381" fmla="*/ 0 h 689379"/>
                <a:gd name="connsiteX382" fmla="*/ 99308 w 3024845"/>
                <a:gd name="connsiteY382" fmla="*/ 0 h 689379"/>
                <a:gd name="connsiteX0" fmla="*/ 99308 w 3024845"/>
                <a:gd name="connsiteY0" fmla="*/ 0 h 689379"/>
                <a:gd name="connsiteX1" fmla="*/ 220909 w 3024845"/>
                <a:gd name="connsiteY1" fmla="*/ 0 h 689379"/>
                <a:gd name="connsiteX2" fmla="*/ 223189 w 3024845"/>
                <a:gd name="connsiteY2" fmla="*/ 0 h 689379"/>
                <a:gd name="connsiteX3" fmla="*/ 239150 w 3024845"/>
                <a:gd name="connsiteY3" fmla="*/ 0 h 689379"/>
                <a:gd name="connsiteX4" fmla="*/ 239150 w 3024845"/>
                <a:gd name="connsiteY4" fmla="*/ 140515 h 689379"/>
                <a:gd name="connsiteX5" fmla="*/ 240670 w 3024845"/>
                <a:gd name="connsiteY5" fmla="*/ 140245 h 689379"/>
                <a:gd name="connsiteX6" fmla="*/ 251310 w 3024845"/>
                <a:gd name="connsiteY6" fmla="*/ 138354 h 689379"/>
                <a:gd name="connsiteX7" fmla="*/ 249283 w 3024845"/>
                <a:gd name="connsiteY7" fmla="*/ 226986 h 689379"/>
                <a:gd name="connsiteX8" fmla="*/ 250803 w 3024845"/>
                <a:gd name="connsiteY8" fmla="*/ 227257 h 689379"/>
                <a:gd name="connsiteX9" fmla="*/ 261443 w 3024845"/>
                <a:gd name="connsiteY9" fmla="*/ 229148 h 689379"/>
                <a:gd name="connsiteX10" fmla="*/ 261696 w 3024845"/>
                <a:gd name="connsiteY10" fmla="*/ 229959 h 689379"/>
                <a:gd name="connsiteX11" fmla="*/ 263470 w 3024845"/>
                <a:gd name="connsiteY11" fmla="*/ 235634 h 689379"/>
                <a:gd name="connsiteX12" fmla="*/ 264230 w 3024845"/>
                <a:gd name="connsiteY12" fmla="*/ 233202 h 689379"/>
                <a:gd name="connsiteX13" fmla="*/ 269550 w 3024845"/>
                <a:gd name="connsiteY13" fmla="*/ 216178 h 689379"/>
                <a:gd name="connsiteX14" fmla="*/ 271323 w 3024845"/>
                <a:gd name="connsiteY14" fmla="*/ 216178 h 689379"/>
                <a:gd name="connsiteX15" fmla="*/ 283737 w 3024845"/>
                <a:gd name="connsiteY15" fmla="*/ 216178 h 689379"/>
                <a:gd name="connsiteX16" fmla="*/ 283737 w 3024845"/>
                <a:gd name="connsiteY16" fmla="*/ 248604 h 689379"/>
                <a:gd name="connsiteX17" fmla="*/ 284750 w 3024845"/>
                <a:gd name="connsiteY17" fmla="*/ 249145 h 689379"/>
                <a:gd name="connsiteX18" fmla="*/ 291844 w 3024845"/>
                <a:gd name="connsiteY18" fmla="*/ 252928 h 689379"/>
                <a:gd name="connsiteX19" fmla="*/ 291844 w 3024845"/>
                <a:gd name="connsiteY19" fmla="*/ 254279 h 689379"/>
                <a:gd name="connsiteX20" fmla="*/ 291844 w 3024845"/>
                <a:gd name="connsiteY20" fmla="*/ 263737 h 689379"/>
                <a:gd name="connsiteX21" fmla="*/ 336431 w 3024845"/>
                <a:gd name="connsiteY21" fmla="*/ 263737 h 689379"/>
                <a:gd name="connsiteX22" fmla="*/ 336431 w 3024845"/>
                <a:gd name="connsiteY22" fmla="*/ 264818 h 689379"/>
                <a:gd name="connsiteX23" fmla="*/ 336431 w 3024845"/>
                <a:gd name="connsiteY23" fmla="*/ 272384 h 689379"/>
                <a:gd name="connsiteX24" fmla="*/ 338457 w 3024845"/>
                <a:gd name="connsiteY24" fmla="*/ 272384 h 689379"/>
                <a:gd name="connsiteX25" fmla="*/ 352644 w 3024845"/>
                <a:gd name="connsiteY25" fmla="*/ 272384 h 689379"/>
                <a:gd name="connsiteX26" fmla="*/ 352644 w 3024845"/>
                <a:gd name="connsiteY26" fmla="*/ 242119 h 689379"/>
                <a:gd name="connsiteX27" fmla="*/ 397231 w 3024845"/>
                <a:gd name="connsiteY27" fmla="*/ 242119 h 689379"/>
                <a:gd name="connsiteX28" fmla="*/ 397231 w 3024845"/>
                <a:gd name="connsiteY28" fmla="*/ 240768 h 689379"/>
                <a:gd name="connsiteX29" fmla="*/ 397231 w 3024845"/>
                <a:gd name="connsiteY29" fmla="*/ 231310 h 689379"/>
                <a:gd name="connsiteX30" fmla="*/ 398245 w 3024845"/>
                <a:gd name="connsiteY30" fmla="*/ 231310 h 689379"/>
                <a:gd name="connsiteX31" fmla="*/ 405338 w 3024845"/>
                <a:gd name="connsiteY31" fmla="*/ 231310 h 689379"/>
                <a:gd name="connsiteX32" fmla="*/ 405338 w 3024845"/>
                <a:gd name="connsiteY32" fmla="*/ 229419 h 689379"/>
                <a:gd name="connsiteX33" fmla="*/ 405338 w 3024845"/>
                <a:gd name="connsiteY33" fmla="*/ 216178 h 689379"/>
                <a:gd name="connsiteX34" fmla="*/ 406098 w 3024845"/>
                <a:gd name="connsiteY34" fmla="*/ 216178 h 689379"/>
                <a:gd name="connsiteX35" fmla="*/ 411418 w 3024845"/>
                <a:gd name="connsiteY35" fmla="*/ 216178 h 689379"/>
                <a:gd name="connsiteX36" fmla="*/ 411418 w 3024845"/>
                <a:gd name="connsiteY36" fmla="*/ 215097 h 689379"/>
                <a:gd name="connsiteX37" fmla="*/ 411418 w 3024845"/>
                <a:gd name="connsiteY37" fmla="*/ 207530 h 689379"/>
                <a:gd name="connsiteX38" fmla="*/ 413445 w 3024845"/>
                <a:gd name="connsiteY38" fmla="*/ 207530 h 689379"/>
                <a:gd name="connsiteX39" fmla="*/ 427632 w 3024845"/>
                <a:gd name="connsiteY39" fmla="*/ 207530 h 689379"/>
                <a:gd name="connsiteX40" fmla="*/ 427632 w 3024845"/>
                <a:gd name="connsiteY40" fmla="*/ 208611 h 689379"/>
                <a:gd name="connsiteX41" fmla="*/ 427632 w 3024845"/>
                <a:gd name="connsiteY41" fmla="*/ 216178 h 689379"/>
                <a:gd name="connsiteX42" fmla="*/ 449925 w 3024845"/>
                <a:gd name="connsiteY42" fmla="*/ 216178 h 689379"/>
                <a:gd name="connsiteX43" fmla="*/ 449925 w 3024845"/>
                <a:gd name="connsiteY43" fmla="*/ 214286 h 689379"/>
                <a:gd name="connsiteX44" fmla="*/ 449925 w 3024845"/>
                <a:gd name="connsiteY44" fmla="*/ 201045 h 689379"/>
                <a:gd name="connsiteX45" fmla="*/ 451699 w 3024845"/>
                <a:gd name="connsiteY45" fmla="*/ 201045 h 689379"/>
                <a:gd name="connsiteX46" fmla="*/ 464112 w 3024845"/>
                <a:gd name="connsiteY46" fmla="*/ 201045 h 689379"/>
                <a:gd name="connsiteX47" fmla="*/ 464112 w 3024845"/>
                <a:gd name="connsiteY47" fmla="*/ 224825 h 689379"/>
                <a:gd name="connsiteX48" fmla="*/ 465126 w 3024845"/>
                <a:gd name="connsiteY48" fmla="*/ 224825 h 689379"/>
                <a:gd name="connsiteX49" fmla="*/ 472219 w 3024845"/>
                <a:gd name="connsiteY49" fmla="*/ 224825 h 689379"/>
                <a:gd name="connsiteX50" fmla="*/ 472219 w 3024845"/>
                <a:gd name="connsiteY50" fmla="*/ 223744 h 689379"/>
                <a:gd name="connsiteX51" fmla="*/ 472219 w 3024845"/>
                <a:gd name="connsiteY51" fmla="*/ 216178 h 689379"/>
                <a:gd name="connsiteX52" fmla="*/ 473992 w 3024845"/>
                <a:gd name="connsiteY52" fmla="*/ 216178 h 689379"/>
                <a:gd name="connsiteX53" fmla="*/ 486406 w 3024845"/>
                <a:gd name="connsiteY53" fmla="*/ 216178 h 689379"/>
                <a:gd name="connsiteX54" fmla="*/ 486406 w 3024845"/>
                <a:gd name="connsiteY54" fmla="*/ 242119 h 689379"/>
                <a:gd name="connsiteX55" fmla="*/ 488433 w 3024845"/>
                <a:gd name="connsiteY55" fmla="*/ 242119 h 689379"/>
                <a:gd name="connsiteX56" fmla="*/ 502619 w 3024845"/>
                <a:gd name="connsiteY56" fmla="*/ 242119 h 689379"/>
                <a:gd name="connsiteX57" fmla="*/ 502619 w 3024845"/>
                <a:gd name="connsiteY57" fmla="*/ 243740 h 689379"/>
                <a:gd name="connsiteX58" fmla="*/ 502619 w 3024845"/>
                <a:gd name="connsiteY58" fmla="*/ 255090 h 689379"/>
                <a:gd name="connsiteX59" fmla="*/ 503379 w 3024845"/>
                <a:gd name="connsiteY59" fmla="*/ 255090 h 689379"/>
                <a:gd name="connsiteX60" fmla="*/ 508700 w 3024845"/>
                <a:gd name="connsiteY60" fmla="*/ 255090 h 689379"/>
                <a:gd name="connsiteX61" fmla="*/ 508700 w 3024845"/>
                <a:gd name="connsiteY61" fmla="*/ 254279 h 689379"/>
                <a:gd name="connsiteX62" fmla="*/ 508700 w 3024845"/>
                <a:gd name="connsiteY62" fmla="*/ 248604 h 689379"/>
                <a:gd name="connsiteX63" fmla="*/ 539100 w 3024845"/>
                <a:gd name="connsiteY63" fmla="*/ 248604 h 689379"/>
                <a:gd name="connsiteX64" fmla="*/ 539100 w 3024845"/>
                <a:gd name="connsiteY64" fmla="*/ 272384 h 689379"/>
                <a:gd name="connsiteX65" fmla="*/ 540113 w 3024845"/>
                <a:gd name="connsiteY65" fmla="*/ 272384 h 689379"/>
                <a:gd name="connsiteX66" fmla="*/ 547207 w 3024845"/>
                <a:gd name="connsiteY66" fmla="*/ 272384 h 689379"/>
                <a:gd name="connsiteX67" fmla="*/ 547207 w 3024845"/>
                <a:gd name="connsiteY67" fmla="*/ 273465 h 689379"/>
                <a:gd name="connsiteX68" fmla="*/ 547207 w 3024845"/>
                <a:gd name="connsiteY68" fmla="*/ 281031 h 689379"/>
                <a:gd name="connsiteX69" fmla="*/ 547967 w 3024845"/>
                <a:gd name="connsiteY69" fmla="*/ 281031 h 689379"/>
                <a:gd name="connsiteX70" fmla="*/ 553287 w 3024845"/>
                <a:gd name="connsiteY70" fmla="*/ 281031 h 689379"/>
                <a:gd name="connsiteX71" fmla="*/ 553287 w 3024845"/>
                <a:gd name="connsiteY71" fmla="*/ 278869 h 689379"/>
                <a:gd name="connsiteX72" fmla="*/ 553287 w 3024845"/>
                <a:gd name="connsiteY72" fmla="*/ 263737 h 689379"/>
                <a:gd name="connsiteX73" fmla="*/ 554300 w 3024845"/>
                <a:gd name="connsiteY73" fmla="*/ 263737 h 689379"/>
                <a:gd name="connsiteX74" fmla="*/ 561394 w 3024845"/>
                <a:gd name="connsiteY74" fmla="*/ 263737 h 689379"/>
                <a:gd name="connsiteX75" fmla="*/ 561394 w 3024845"/>
                <a:gd name="connsiteY75" fmla="*/ 264818 h 689379"/>
                <a:gd name="connsiteX76" fmla="*/ 561394 w 3024845"/>
                <a:gd name="connsiteY76" fmla="*/ 272384 h 689379"/>
                <a:gd name="connsiteX77" fmla="*/ 566714 w 3024845"/>
                <a:gd name="connsiteY77" fmla="*/ 270391 h 689379"/>
                <a:gd name="connsiteX78" fmla="*/ 567474 w 3024845"/>
                <a:gd name="connsiteY78" fmla="*/ 269411 h 689379"/>
                <a:gd name="connsiteX79" fmla="*/ 567474 w 3024845"/>
                <a:gd name="connsiteY79" fmla="*/ 263737 h 689379"/>
                <a:gd name="connsiteX80" fmla="*/ 605981 w 3024845"/>
                <a:gd name="connsiteY80" fmla="*/ 263737 h 689379"/>
                <a:gd name="connsiteX81" fmla="*/ 605981 w 3024845"/>
                <a:gd name="connsiteY81" fmla="*/ 287516 h 689379"/>
                <a:gd name="connsiteX82" fmla="*/ 608007 w 3024845"/>
                <a:gd name="connsiteY82" fmla="*/ 287516 h 689379"/>
                <a:gd name="connsiteX83" fmla="*/ 622194 w 3024845"/>
                <a:gd name="connsiteY83" fmla="*/ 287516 h 689379"/>
                <a:gd name="connsiteX84" fmla="*/ 622194 w 3024845"/>
                <a:gd name="connsiteY84" fmla="*/ 288597 h 689379"/>
                <a:gd name="connsiteX85" fmla="*/ 622194 w 3024845"/>
                <a:gd name="connsiteY85" fmla="*/ 296163 h 689379"/>
                <a:gd name="connsiteX86" fmla="*/ 623968 w 3024845"/>
                <a:gd name="connsiteY86" fmla="*/ 296163 h 689379"/>
                <a:gd name="connsiteX87" fmla="*/ 636381 w 3024845"/>
                <a:gd name="connsiteY87" fmla="*/ 296163 h 689379"/>
                <a:gd name="connsiteX88" fmla="*/ 636381 w 3024845"/>
                <a:gd name="connsiteY88" fmla="*/ 272384 h 689379"/>
                <a:gd name="connsiteX89" fmla="*/ 637394 w 3024845"/>
                <a:gd name="connsiteY89" fmla="*/ 272384 h 689379"/>
                <a:gd name="connsiteX90" fmla="*/ 644488 w 3024845"/>
                <a:gd name="connsiteY90" fmla="*/ 272384 h 689379"/>
                <a:gd name="connsiteX91" fmla="*/ 644488 w 3024845"/>
                <a:gd name="connsiteY91" fmla="*/ 239957 h 689379"/>
                <a:gd name="connsiteX92" fmla="*/ 645501 w 3024845"/>
                <a:gd name="connsiteY92" fmla="*/ 239957 h 689379"/>
                <a:gd name="connsiteX93" fmla="*/ 652595 w 3024845"/>
                <a:gd name="connsiteY93" fmla="*/ 239957 h 689379"/>
                <a:gd name="connsiteX94" fmla="*/ 652595 w 3024845"/>
                <a:gd name="connsiteY94" fmla="*/ 238066 h 689379"/>
                <a:gd name="connsiteX95" fmla="*/ 652595 w 3024845"/>
                <a:gd name="connsiteY95" fmla="*/ 224825 h 689379"/>
                <a:gd name="connsiteX96" fmla="*/ 651328 w 3024845"/>
                <a:gd name="connsiteY96" fmla="*/ 223203 h 689379"/>
                <a:gd name="connsiteX97" fmla="*/ 656648 w 3024845"/>
                <a:gd name="connsiteY97" fmla="*/ 211854 h 689379"/>
                <a:gd name="connsiteX98" fmla="*/ 664755 w 3024845"/>
                <a:gd name="connsiteY98" fmla="*/ 239957 h 689379"/>
                <a:gd name="connsiteX99" fmla="*/ 665515 w 3024845"/>
                <a:gd name="connsiteY99" fmla="*/ 239957 h 689379"/>
                <a:gd name="connsiteX100" fmla="*/ 670835 w 3024845"/>
                <a:gd name="connsiteY100" fmla="*/ 239957 h 689379"/>
                <a:gd name="connsiteX101" fmla="*/ 670835 w 3024845"/>
                <a:gd name="connsiteY101" fmla="*/ 134030 h 689379"/>
                <a:gd name="connsiteX102" fmla="*/ 672355 w 3024845"/>
                <a:gd name="connsiteY102" fmla="*/ 134030 h 689379"/>
                <a:gd name="connsiteX103" fmla="*/ 682995 w 3024845"/>
                <a:gd name="connsiteY103" fmla="*/ 134030 h 689379"/>
                <a:gd name="connsiteX104" fmla="*/ 682995 w 3024845"/>
                <a:gd name="connsiteY104" fmla="*/ 86471 h 689379"/>
                <a:gd name="connsiteX105" fmla="*/ 709342 w 3024845"/>
                <a:gd name="connsiteY105" fmla="*/ 86471 h 689379"/>
                <a:gd name="connsiteX106" fmla="*/ 709342 w 3024845"/>
                <a:gd name="connsiteY106" fmla="*/ 64853 h 689379"/>
                <a:gd name="connsiteX107" fmla="*/ 743796 w 3024845"/>
                <a:gd name="connsiteY107" fmla="*/ 64853 h 689379"/>
                <a:gd name="connsiteX108" fmla="*/ 743796 w 3024845"/>
                <a:gd name="connsiteY108" fmla="*/ 67285 h 689379"/>
                <a:gd name="connsiteX109" fmla="*/ 743796 w 3024845"/>
                <a:gd name="connsiteY109" fmla="*/ 84309 h 689379"/>
                <a:gd name="connsiteX110" fmla="*/ 746076 w 3024845"/>
                <a:gd name="connsiteY110" fmla="*/ 84309 h 689379"/>
                <a:gd name="connsiteX111" fmla="*/ 762036 w 3024845"/>
                <a:gd name="connsiteY111" fmla="*/ 84309 h 689379"/>
                <a:gd name="connsiteX112" fmla="*/ 762036 w 3024845"/>
                <a:gd name="connsiteY112" fmla="*/ 131868 h 689379"/>
                <a:gd name="connsiteX113" fmla="*/ 763049 w 3024845"/>
                <a:gd name="connsiteY113" fmla="*/ 131868 h 689379"/>
                <a:gd name="connsiteX114" fmla="*/ 770143 w 3024845"/>
                <a:gd name="connsiteY114" fmla="*/ 131868 h 689379"/>
                <a:gd name="connsiteX115" fmla="*/ 784330 w 3024845"/>
                <a:gd name="connsiteY115" fmla="*/ 136192 h 689379"/>
                <a:gd name="connsiteX116" fmla="*/ 784330 w 3024845"/>
                <a:gd name="connsiteY116" fmla="*/ 175104 h 689379"/>
                <a:gd name="connsiteX117" fmla="*/ 785343 w 3024845"/>
                <a:gd name="connsiteY117" fmla="*/ 175104 h 689379"/>
                <a:gd name="connsiteX118" fmla="*/ 792436 w 3024845"/>
                <a:gd name="connsiteY118" fmla="*/ 175104 h 689379"/>
                <a:gd name="connsiteX119" fmla="*/ 792436 w 3024845"/>
                <a:gd name="connsiteY119" fmla="*/ 176725 h 689379"/>
                <a:gd name="connsiteX120" fmla="*/ 792436 w 3024845"/>
                <a:gd name="connsiteY120" fmla="*/ 188074 h 689379"/>
                <a:gd name="connsiteX121" fmla="*/ 794463 w 3024845"/>
                <a:gd name="connsiteY121" fmla="*/ 188074 h 689379"/>
                <a:gd name="connsiteX122" fmla="*/ 808650 w 3024845"/>
                <a:gd name="connsiteY122" fmla="*/ 188074 h 689379"/>
                <a:gd name="connsiteX123" fmla="*/ 814730 w 3024845"/>
                <a:gd name="connsiteY123" fmla="*/ 194560 h 689379"/>
                <a:gd name="connsiteX124" fmla="*/ 814730 w 3024845"/>
                <a:gd name="connsiteY124" fmla="*/ 216178 h 689379"/>
                <a:gd name="connsiteX125" fmla="*/ 817010 w 3024845"/>
                <a:gd name="connsiteY125" fmla="*/ 216178 h 689379"/>
                <a:gd name="connsiteX126" fmla="*/ 832970 w 3024845"/>
                <a:gd name="connsiteY126" fmla="*/ 216178 h 689379"/>
                <a:gd name="connsiteX127" fmla="*/ 832970 w 3024845"/>
                <a:gd name="connsiteY127" fmla="*/ 217258 h 689379"/>
                <a:gd name="connsiteX128" fmla="*/ 832970 w 3024845"/>
                <a:gd name="connsiteY128" fmla="*/ 224825 h 689379"/>
                <a:gd name="connsiteX129" fmla="*/ 834237 w 3024845"/>
                <a:gd name="connsiteY129" fmla="*/ 224825 h 689379"/>
                <a:gd name="connsiteX130" fmla="*/ 843104 w 3024845"/>
                <a:gd name="connsiteY130" fmla="*/ 224825 h 689379"/>
                <a:gd name="connsiteX131" fmla="*/ 843104 w 3024845"/>
                <a:gd name="connsiteY131" fmla="*/ 226986 h 689379"/>
                <a:gd name="connsiteX132" fmla="*/ 843104 w 3024845"/>
                <a:gd name="connsiteY132" fmla="*/ 242119 h 689379"/>
                <a:gd name="connsiteX133" fmla="*/ 847157 w 3024845"/>
                <a:gd name="connsiteY133" fmla="*/ 240227 h 689379"/>
                <a:gd name="connsiteX134" fmla="*/ 847157 w 3024845"/>
                <a:gd name="connsiteY134" fmla="*/ 226986 h 689379"/>
                <a:gd name="connsiteX135" fmla="*/ 848170 w 3024845"/>
                <a:gd name="connsiteY135" fmla="*/ 226986 h 689379"/>
                <a:gd name="connsiteX136" fmla="*/ 855264 w 3024845"/>
                <a:gd name="connsiteY136" fmla="*/ 226986 h 689379"/>
                <a:gd name="connsiteX137" fmla="*/ 855264 w 3024845"/>
                <a:gd name="connsiteY137" fmla="*/ 228608 h 689379"/>
                <a:gd name="connsiteX138" fmla="*/ 855264 w 3024845"/>
                <a:gd name="connsiteY138" fmla="*/ 239957 h 689379"/>
                <a:gd name="connsiteX139" fmla="*/ 856024 w 3024845"/>
                <a:gd name="connsiteY139" fmla="*/ 239957 h 689379"/>
                <a:gd name="connsiteX140" fmla="*/ 861344 w 3024845"/>
                <a:gd name="connsiteY140" fmla="*/ 239957 h 689379"/>
                <a:gd name="connsiteX141" fmla="*/ 909984 w 3024845"/>
                <a:gd name="connsiteY141" fmla="*/ 235634 h 689379"/>
                <a:gd name="connsiteX142" fmla="*/ 909984 w 3024845"/>
                <a:gd name="connsiteY142" fmla="*/ 236985 h 689379"/>
                <a:gd name="connsiteX143" fmla="*/ 909984 w 3024845"/>
                <a:gd name="connsiteY143" fmla="*/ 246442 h 689379"/>
                <a:gd name="connsiteX144" fmla="*/ 910744 w 3024845"/>
                <a:gd name="connsiteY144" fmla="*/ 246442 h 689379"/>
                <a:gd name="connsiteX145" fmla="*/ 916065 w 3024845"/>
                <a:gd name="connsiteY145" fmla="*/ 246442 h 689379"/>
                <a:gd name="connsiteX146" fmla="*/ 916065 w 3024845"/>
                <a:gd name="connsiteY146" fmla="*/ 248604 h 689379"/>
                <a:gd name="connsiteX147" fmla="*/ 916065 w 3024845"/>
                <a:gd name="connsiteY147" fmla="*/ 263737 h 689379"/>
                <a:gd name="connsiteX148" fmla="*/ 918091 w 3024845"/>
                <a:gd name="connsiteY148" fmla="*/ 262386 h 689379"/>
                <a:gd name="connsiteX149" fmla="*/ 932278 w 3024845"/>
                <a:gd name="connsiteY149" fmla="*/ 252928 h 689379"/>
                <a:gd name="connsiteX150" fmla="*/ 938358 w 3024845"/>
                <a:gd name="connsiteY150" fmla="*/ 211854 h 689379"/>
                <a:gd name="connsiteX151" fmla="*/ 939118 w 3024845"/>
                <a:gd name="connsiteY151" fmla="*/ 211584 h 689379"/>
                <a:gd name="connsiteX152" fmla="*/ 944438 w 3024845"/>
                <a:gd name="connsiteY152" fmla="*/ 209692 h 689379"/>
                <a:gd name="connsiteX153" fmla="*/ 946465 w 3024845"/>
                <a:gd name="connsiteY153" fmla="*/ 140515 h 689379"/>
                <a:gd name="connsiteX154" fmla="*/ 948492 w 3024845"/>
                <a:gd name="connsiteY154" fmla="*/ 209692 h 689379"/>
                <a:gd name="connsiteX155" fmla="*/ 949252 w 3024845"/>
                <a:gd name="connsiteY155" fmla="*/ 209962 h 689379"/>
                <a:gd name="connsiteX156" fmla="*/ 954572 w 3024845"/>
                <a:gd name="connsiteY156" fmla="*/ 211854 h 689379"/>
                <a:gd name="connsiteX157" fmla="*/ 954572 w 3024845"/>
                <a:gd name="connsiteY157" fmla="*/ 125383 h 689379"/>
                <a:gd name="connsiteX158" fmla="*/ 958625 w 3024845"/>
                <a:gd name="connsiteY158" fmla="*/ 92956 h 689379"/>
                <a:gd name="connsiteX159" fmla="*/ 997132 w 3024845"/>
                <a:gd name="connsiteY159" fmla="*/ 92956 h 689379"/>
                <a:gd name="connsiteX160" fmla="*/ 997132 w 3024845"/>
                <a:gd name="connsiteY160" fmla="*/ 125383 h 689379"/>
                <a:gd name="connsiteX161" fmla="*/ 997892 w 3024845"/>
                <a:gd name="connsiteY161" fmla="*/ 125383 h 689379"/>
                <a:gd name="connsiteX162" fmla="*/ 1003212 w 3024845"/>
                <a:gd name="connsiteY162" fmla="*/ 125383 h 689379"/>
                <a:gd name="connsiteX163" fmla="*/ 1003212 w 3024845"/>
                <a:gd name="connsiteY163" fmla="*/ 43235 h 689379"/>
                <a:gd name="connsiteX164" fmla="*/ 1004986 w 3024845"/>
                <a:gd name="connsiteY164" fmla="*/ 43235 h 689379"/>
                <a:gd name="connsiteX165" fmla="*/ 1017399 w 3024845"/>
                <a:gd name="connsiteY165" fmla="*/ 43235 h 689379"/>
                <a:gd name="connsiteX166" fmla="*/ 1017399 w 3024845"/>
                <a:gd name="connsiteY166" fmla="*/ 41344 h 689379"/>
                <a:gd name="connsiteX167" fmla="*/ 1017399 w 3024845"/>
                <a:gd name="connsiteY167" fmla="*/ 28103 h 689379"/>
                <a:gd name="connsiteX168" fmla="*/ 1039693 w 3024845"/>
                <a:gd name="connsiteY168" fmla="*/ 28103 h 689379"/>
                <a:gd name="connsiteX169" fmla="*/ 1039693 w 3024845"/>
                <a:gd name="connsiteY169" fmla="*/ 27022 h 689379"/>
                <a:gd name="connsiteX170" fmla="*/ 1039693 w 3024845"/>
                <a:gd name="connsiteY170" fmla="*/ 19456 h 689379"/>
                <a:gd name="connsiteX171" fmla="*/ 1041466 w 3024845"/>
                <a:gd name="connsiteY171" fmla="*/ 19456 h 689379"/>
                <a:gd name="connsiteX172" fmla="*/ 1053880 w 3024845"/>
                <a:gd name="connsiteY172" fmla="*/ 19456 h 689379"/>
                <a:gd name="connsiteX173" fmla="*/ 1053880 w 3024845"/>
                <a:gd name="connsiteY173" fmla="*/ 20537 h 689379"/>
                <a:gd name="connsiteX174" fmla="*/ 1053880 w 3024845"/>
                <a:gd name="connsiteY174" fmla="*/ 28103 h 689379"/>
                <a:gd name="connsiteX175" fmla="*/ 1054640 w 3024845"/>
                <a:gd name="connsiteY175" fmla="*/ 28103 h 689379"/>
                <a:gd name="connsiteX176" fmla="*/ 1059960 w 3024845"/>
                <a:gd name="connsiteY176" fmla="*/ 28103 h 689379"/>
                <a:gd name="connsiteX177" fmla="*/ 1070093 w 3024845"/>
                <a:gd name="connsiteY177" fmla="*/ 23779 h 689379"/>
                <a:gd name="connsiteX178" fmla="*/ 1074146 w 3024845"/>
                <a:gd name="connsiteY178" fmla="*/ 27022 h 689379"/>
                <a:gd name="connsiteX179" fmla="*/ 1074146 w 3024845"/>
                <a:gd name="connsiteY179" fmla="*/ 19456 h 689379"/>
                <a:gd name="connsiteX180" fmla="*/ 1076426 w 3024845"/>
                <a:gd name="connsiteY180" fmla="*/ 19456 h 689379"/>
                <a:gd name="connsiteX181" fmla="*/ 1092387 w 3024845"/>
                <a:gd name="connsiteY181" fmla="*/ 19456 h 689379"/>
                <a:gd name="connsiteX182" fmla="*/ 1092387 w 3024845"/>
                <a:gd name="connsiteY182" fmla="*/ 20537 h 689379"/>
                <a:gd name="connsiteX183" fmla="*/ 1092387 w 3024845"/>
                <a:gd name="connsiteY183" fmla="*/ 28103 h 689379"/>
                <a:gd name="connsiteX184" fmla="*/ 1122787 w 3024845"/>
                <a:gd name="connsiteY184" fmla="*/ 28103 h 689379"/>
                <a:gd name="connsiteX185" fmla="*/ 1122787 w 3024845"/>
                <a:gd name="connsiteY185" fmla="*/ 29724 h 689379"/>
                <a:gd name="connsiteX186" fmla="*/ 1122787 w 3024845"/>
                <a:gd name="connsiteY186" fmla="*/ 41074 h 689379"/>
                <a:gd name="connsiteX187" fmla="*/ 1149134 w 3024845"/>
                <a:gd name="connsiteY187" fmla="*/ 41074 h 689379"/>
                <a:gd name="connsiteX188" fmla="*/ 1149134 w 3024845"/>
                <a:gd name="connsiteY188" fmla="*/ 71338 h 689379"/>
                <a:gd name="connsiteX189" fmla="*/ 1149894 w 3024845"/>
                <a:gd name="connsiteY189" fmla="*/ 71338 h 689379"/>
                <a:gd name="connsiteX190" fmla="*/ 1155214 w 3024845"/>
                <a:gd name="connsiteY190" fmla="*/ 71338 h 689379"/>
                <a:gd name="connsiteX191" fmla="*/ 1155214 w 3024845"/>
                <a:gd name="connsiteY191" fmla="*/ 72419 h 689379"/>
                <a:gd name="connsiteX192" fmla="*/ 1155214 w 3024845"/>
                <a:gd name="connsiteY192" fmla="*/ 79986 h 689379"/>
                <a:gd name="connsiteX193" fmla="*/ 1159268 w 3024845"/>
                <a:gd name="connsiteY193" fmla="*/ 110250 h 689379"/>
                <a:gd name="connsiteX194" fmla="*/ 1160028 w 3024845"/>
                <a:gd name="connsiteY194" fmla="*/ 110250 h 689379"/>
                <a:gd name="connsiteX195" fmla="*/ 1165348 w 3024845"/>
                <a:gd name="connsiteY195" fmla="*/ 110250 h 689379"/>
                <a:gd name="connsiteX196" fmla="*/ 1165348 w 3024845"/>
                <a:gd name="connsiteY196" fmla="*/ 111061 h 689379"/>
                <a:gd name="connsiteX197" fmla="*/ 1165348 w 3024845"/>
                <a:gd name="connsiteY197" fmla="*/ 116736 h 689379"/>
                <a:gd name="connsiteX198" fmla="*/ 1166361 w 3024845"/>
                <a:gd name="connsiteY198" fmla="*/ 116736 h 689379"/>
                <a:gd name="connsiteX199" fmla="*/ 1173454 w 3024845"/>
                <a:gd name="connsiteY199" fmla="*/ 116736 h 689379"/>
                <a:gd name="connsiteX200" fmla="*/ 1173454 w 3024845"/>
                <a:gd name="connsiteY200" fmla="*/ 147001 h 689379"/>
                <a:gd name="connsiteX201" fmla="*/ 1175481 w 3024845"/>
                <a:gd name="connsiteY201" fmla="*/ 147001 h 689379"/>
                <a:gd name="connsiteX202" fmla="*/ 1189668 w 3024845"/>
                <a:gd name="connsiteY202" fmla="*/ 147001 h 689379"/>
                <a:gd name="connsiteX203" fmla="*/ 1189668 w 3024845"/>
                <a:gd name="connsiteY203" fmla="*/ 170780 h 689379"/>
                <a:gd name="connsiteX204" fmla="*/ 1191695 w 3024845"/>
                <a:gd name="connsiteY204" fmla="*/ 172401 h 689379"/>
                <a:gd name="connsiteX205" fmla="*/ 1191695 w 3024845"/>
                <a:gd name="connsiteY205" fmla="*/ 183751 h 689379"/>
                <a:gd name="connsiteX206" fmla="*/ 1192455 w 3024845"/>
                <a:gd name="connsiteY206" fmla="*/ 183751 h 689379"/>
                <a:gd name="connsiteX207" fmla="*/ 1197775 w 3024845"/>
                <a:gd name="connsiteY207" fmla="*/ 183751 h 689379"/>
                <a:gd name="connsiteX208" fmla="*/ 1197775 w 3024845"/>
                <a:gd name="connsiteY208" fmla="*/ 207530 h 689379"/>
                <a:gd name="connsiteX209" fmla="*/ 1199041 w 3024845"/>
                <a:gd name="connsiteY209" fmla="*/ 207530 h 689379"/>
                <a:gd name="connsiteX210" fmla="*/ 1207908 w 3024845"/>
                <a:gd name="connsiteY210" fmla="*/ 207530 h 689379"/>
                <a:gd name="connsiteX211" fmla="*/ 1209935 w 3024845"/>
                <a:gd name="connsiteY211" fmla="*/ 211584 h 689379"/>
                <a:gd name="connsiteX212" fmla="*/ 1209935 w 3024845"/>
                <a:gd name="connsiteY212" fmla="*/ 224825 h 689379"/>
                <a:gd name="connsiteX213" fmla="*/ 1211455 w 3024845"/>
                <a:gd name="connsiteY213" fmla="*/ 222933 h 689379"/>
                <a:gd name="connsiteX214" fmla="*/ 1222095 w 3024845"/>
                <a:gd name="connsiteY214" fmla="*/ 209692 h 689379"/>
                <a:gd name="connsiteX215" fmla="*/ 1250469 w 3024845"/>
                <a:gd name="connsiteY215" fmla="*/ 209692 h 689379"/>
                <a:gd name="connsiteX216" fmla="*/ 1250469 w 3024845"/>
                <a:gd name="connsiteY216" fmla="*/ 296163 h 689379"/>
                <a:gd name="connsiteX217" fmla="*/ 1251229 w 3024845"/>
                <a:gd name="connsiteY217" fmla="*/ 296163 h 689379"/>
                <a:gd name="connsiteX218" fmla="*/ 1256549 w 3024845"/>
                <a:gd name="connsiteY218" fmla="*/ 296163 h 689379"/>
                <a:gd name="connsiteX219" fmla="*/ 1257309 w 3024845"/>
                <a:gd name="connsiteY219" fmla="*/ 294812 h 689379"/>
                <a:gd name="connsiteX220" fmla="*/ 1262629 w 3024845"/>
                <a:gd name="connsiteY220" fmla="*/ 285354 h 689379"/>
                <a:gd name="connsiteX221" fmla="*/ 1262629 w 3024845"/>
                <a:gd name="connsiteY221" fmla="*/ 287246 h 689379"/>
                <a:gd name="connsiteX222" fmla="*/ 1262629 w 3024845"/>
                <a:gd name="connsiteY222" fmla="*/ 300487 h 689379"/>
                <a:gd name="connsiteX223" fmla="*/ 1266682 w 3024845"/>
                <a:gd name="connsiteY223" fmla="*/ 255090 h 689379"/>
                <a:gd name="connsiteX224" fmla="*/ 1267442 w 3024845"/>
                <a:gd name="connsiteY224" fmla="*/ 255090 h 689379"/>
                <a:gd name="connsiteX225" fmla="*/ 1272762 w 3024845"/>
                <a:gd name="connsiteY225" fmla="*/ 255090 h 689379"/>
                <a:gd name="connsiteX226" fmla="*/ 1272762 w 3024845"/>
                <a:gd name="connsiteY226" fmla="*/ 190236 h 689379"/>
                <a:gd name="connsiteX227" fmla="*/ 1273776 w 3024845"/>
                <a:gd name="connsiteY227" fmla="*/ 190236 h 689379"/>
                <a:gd name="connsiteX228" fmla="*/ 1280869 w 3024845"/>
                <a:gd name="connsiteY228" fmla="*/ 190236 h 689379"/>
                <a:gd name="connsiteX229" fmla="*/ 1293029 w 3024845"/>
                <a:gd name="connsiteY229" fmla="*/ 147001 h 689379"/>
                <a:gd name="connsiteX230" fmla="*/ 1294296 w 3024845"/>
                <a:gd name="connsiteY230" fmla="*/ 147001 h 689379"/>
                <a:gd name="connsiteX231" fmla="*/ 1303163 w 3024845"/>
                <a:gd name="connsiteY231" fmla="*/ 147001 h 689379"/>
                <a:gd name="connsiteX232" fmla="*/ 1313296 w 3024845"/>
                <a:gd name="connsiteY232" fmla="*/ 190236 h 689379"/>
                <a:gd name="connsiteX233" fmla="*/ 1314309 w 3024845"/>
                <a:gd name="connsiteY233" fmla="*/ 190236 h 689379"/>
                <a:gd name="connsiteX234" fmla="*/ 1321403 w 3024845"/>
                <a:gd name="connsiteY234" fmla="*/ 190236 h 689379"/>
                <a:gd name="connsiteX235" fmla="*/ 1321403 w 3024845"/>
                <a:gd name="connsiteY235" fmla="*/ 229148 h 689379"/>
                <a:gd name="connsiteX236" fmla="*/ 1323176 w 3024845"/>
                <a:gd name="connsiteY236" fmla="*/ 229148 h 689379"/>
                <a:gd name="connsiteX237" fmla="*/ 1335590 w 3024845"/>
                <a:gd name="connsiteY237" fmla="*/ 229148 h 689379"/>
                <a:gd name="connsiteX238" fmla="*/ 1335590 w 3024845"/>
                <a:gd name="connsiteY238" fmla="*/ 231310 h 689379"/>
                <a:gd name="connsiteX239" fmla="*/ 1335590 w 3024845"/>
                <a:gd name="connsiteY239" fmla="*/ 246442 h 689379"/>
                <a:gd name="connsiteX240" fmla="*/ 1339643 w 3024845"/>
                <a:gd name="connsiteY240" fmla="*/ 244281 h 689379"/>
                <a:gd name="connsiteX241" fmla="*/ 1339643 w 3024845"/>
                <a:gd name="connsiteY241" fmla="*/ 229148 h 689379"/>
                <a:gd name="connsiteX242" fmla="*/ 1341163 w 3024845"/>
                <a:gd name="connsiteY242" fmla="*/ 229148 h 689379"/>
                <a:gd name="connsiteX243" fmla="*/ 1351803 w 3024845"/>
                <a:gd name="connsiteY243" fmla="*/ 229148 h 689379"/>
                <a:gd name="connsiteX244" fmla="*/ 1351803 w 3024845"/>
                <a:gd name="connsiteY244" fmla="*/ 230769 h 689379"/>
                <a:gd name="connsiteX245" fmla="*/ 1351803 w 3024845"/>
                <a:gd name="connsiteY245" fmla="*/ 242119 h 689379"/>
                <a:gd name="connsiteX246" fmla="*/ 1382204 w 3024845"/>
                <a:gd name="connsiteY246" fmla="*/ 242119 h 689379"/>
                <a:gd name="connsiteX247" fmla="*/ 1382204 w 3024845"/>
                <a:gd name="connsiteY247" fmla="*/ 205369 h 689379"/>
                <a:gd name="connsiteX248" fmla="*/ 1383470 w 3024845"/>
                <a:gd name="connsiteY248" fmla="*/ 205369 h 689379"/>
                <a:gd name="connsiteX249" fmla="*/ 1392337 w 3024845"/>
                <a:gd name="connsiteY249" fmla="*/ 205369 h 689379"/>
                <a:gd name="connsiteX250" fmla="*/ 1392337 w 3024845"/>
                <a:gd name="connsiteY250" fmla="*/ 226986 h 689379"/>
                <a:gd name="connsiteX251" fmla="*/ 1394364 w 3024845"/>
                <a:gd name="connsiteY251" fmla="*/ 194560 h 689379"/>
                <a:gd name="connsiteX252" fmla="*/ 1416657 w 3024845"/>
                <a:gd name="connsiteY252" fmla="*/ 194560 h 689379"/>
                <a:gd name="connsiteX253" fmla="*/ 1416657 w 3024845"/>
                <a:gd name="connsiteY253" fmla="*/ 192938 h 689379"/>
                <a:gd name="connsiteX254" fmla="*/ 1416657 w 3024845"/>
                <a:gd name="connsiteY254" fmla="*/ 181589 h 689379"/>
                <a:gd name="connsiteX255" fmla="*/ 1417417 w 3024845"/>
                <a:gd name="connsiteY255" fmla="*/ 181589 h 689379"/>
                <a:gd name="connsiteX256" fmla="*/ 1422737 w 3024845"/>
                <a:gd name="connsiteY256" fmla="*/ 181589 h 689379"/>
                <a:gd name="connsiteX257" fmla="*/ 1422737 w 3024845"/>
                <a:gd name="connsiteY257" fmla="*/ 179698 h 689379"/>
                <a:gd name="connsiteX258" fmla="*/ 1422737 w 3024845"/>
                <a:gd name="connsiteY258" fmla="*/ 166457 h 689379"/>
                <a:gd name="connsiteX259" fmla="*/ 1426791 w 3024845"/>
                <a:gd name="connsiteY259" fmla="*/ 172942 h 689379"/>
                <a:gd name="connsiteX260" fmla="*/ 1429071 w 3024845"/>
                <a:gd name="connsiteY260" fmla="*/ 172942 h 689379"/>
                <a:gd name="connsiteX261" fmla="*/ 1445031 w 3024845"/>
                <a:gd name="connsiteY261" fmla="*/ 172942 h 689379"/>
                <a:gd name="connsiteX262" fmla="*/ 1445031 w 3024845"/>
                <a:gd name="connsiteY262" fmla="*/ 172131 h 689379"/>
                <a:gd name="connsiteX263" fmla="*/ 1445031 w 3024845"/>
                <a:gd name="connsiteY263" fmla="*/ 166457 h 689379"/>
                <a:gd name="connsiteX264" fmla="*/ 1445791 w 3024845"/>
                <a:gd name="connsiteY264" fmla="*/ 166457 h 689379"/>
                <a:gd name="connsiteX265" fmla="*/ 1451111 w 3024845"/>
                <a:gd name="connsiteY265" fmla="*/ 166457 h 689379"/>
                <a:gd name="connsiteX266" fmla="*/ 1451111 w 3024845"/>
                <a:gd name="connsiteY266" fmla="*/ 167808 h 689379"/>
                <a:gd name="connsiteX267" fmla="*/ 1451111 w 3024845"/>
                <a:gd name="connsiteY267" fmla="*/ 177266 h 689379"/>
                <a:gd name="connsiteX268" fmla="*/ 1489618 w 3024845"/>
                <a:gd name="connsiteY268" fmla="*/ 177266 h 689379"/>
                <a:gd name="connsiteX269" fmla="*/ 1489618 w 3024845"/>
                <a:gd name="connsiteY269" fmla="*/ 315619 h 689379"/>
                <a:gd name="connsiteX270" fmla="*/ 1491138 w 3024845"/>
                <a:gd name="connsiteY270" fmla="*/ 315619 h 689379"/>
                <a:gd name="connsiteX271" fmla="*/ 1501778 w 3024845"/>
                <a:gd name="connsiteY271" fmla="*/ 315619 h 689379"/>
                <a:gd name="connsiteX272" fmla="*/ 1501778 w 3024845"/>
                <a:gd name="connsiteY272" fmla="*/ 302649 h 689379"/>
                <a:gd name="connsiteX273" fmla="*/ 1505832 w 3024845"/>
                <a:gd name="connsiteY273" fmla="*/ 302649 h 689379"/>
                <a:gd name="connsiteX274" fmla="*/ 1505832 w 3024845"/>
                <a:gd name="connsiteY274" fmla="*/ 315619 h 689379"/>
                <a:gd name="connsiteX275" fmla="*/ 1536232 w 3024845"/>
                <a:gd name="connsiteY275" fmla="*/ 315619 h 689379"/>
                <a:gd name="connsiteX276" fmla="*/ 1536232 w 3024845"/>
                <a:gd name="connsiteY276" fmla="*/ 285354 h 689379"/>
                <a:gd name="connsiteX277" fmla="*/ 1548392 w 3024845"/>
                <a:gd name="connsiteY277" fmla="*/ 285354 h 689379"/>
                <a:gd name="connsiteX278" fmla="*/ 1560552 w 3024845"/>
                <a:gd name="connsiteY278" fmla="*/ 283193 h 689379"/>
                <a:gd name="connsiteX279" fmla="*/ 1564606 w 3024845"/>
                <a:gd name="connsiteY279" fmla="*/ 285354 h 689379"/>
                <a:gd name="connsiteX280" fmla="*/ 1574739 w 3024845"/>
                <a:gd name="connsiteY280" fmla="*/ 285354 h 689379"/>
                <a:gd name="connsiteX281" fmla="*/ 1574739 w 3024845"/>
                <a:gd name="connsiteY281" fmla="*/ 315619 h 689379"/>
                <a:gd name="connsiteX282" fmla="*/ 1582846 w 3024845"/>
                <a:gd name="connsiteY282" fmla="*/ 315619 h 689379"/>
                <a:gd name="connsiteX283" fmla="*/ 1582846 w 3024845"/>
                <a:gd name="connsiteY283" fmla="*/ 332914 h 689379"/>
                <a:gd name="connsiteX284" fmla="*/ 1592182 w 3024845"/>
                <a:gd name="connsiteY284" fmla="*/ 333819 h 689379"/>
                <a:gd name="connsiteX285" fmla="*/ 1605140 w 3024845"/>
                <a:gd name="connsiteY285" fmla="*/ 333819 h 689379"/>
                <a:gd name="connsiteX286" fmla="*/ 1605140 w 3024845"/>
                <a:gd name="connsiteY286" fmla="*/ 317781 h 689379"/>
                <a:gd name="connsiteX287" fmla="*/ 1673096 w 3024845"/>
                <a:gd name="connsiteY287" fmla="*/ 317781 h 689379"/>
                <a:gd name="connsiteX288" fmla="*/ 1673096 w 3024845"/>
                <a:gd name="connsiteY288" fmla="*/ 232528 h 689379"/>
                <a:gd name="connsiteX289" fmla="*/ 1745104 w 3024845"/>
                <a:gd name="connsiteY289" fmla="*/ 232528 h 689379"/>
                <a:gd name="connsiteX290" fmla="*/ 1745104 w 3024845"/>
                <a:gd name="connsiteY290" fmla="*/ 311296 h 689379"/>
                <a:gd name="connsiteX291" fmla="*/ 1747008 w 3024845"/>
                <a:gd name="connsiteY291" fmla="*/ 311296 h 689379"/>
                <a:gd name="connsiteX292" fmla="*/ 1748250 w 3024845"/>
                <a:gd name="connsiteY292" fmla="*/ 333819 h 689379"/>
                <a:gd name="connsiteX293" fmla="*/ 1757926 w 3024845"/>
                <a:gd name="connsiteY293" fmla="*/ 333819 h 689379"/>
                <a:gd name="connsiteX294" fmla="*/ 1759168 w 3024845"/>
                <a:gd name="connsiteY294" fmla="*/ 311296 h 689379"/>
                <a:gd name="connsiteX295" fmla="*/ 1765248 w 3024845"/>
                <a:gd name="connsiteY295" fmla="*/ 311296 h 689379"/>
                <a:gd name="connsiteX296" fmla="*/ 1766490 w 3024845"/>
                <a:gd name="connsiteY296" fmla="*/ 333819 h 689379"/>
                <a:gd name="connsiteX297" fmla="*/ 1817112 w 3024845"/>
                <a:gd name="connsiteY297" fmla="*/ 333819 h 689379"/>
                <a:gd name="connsiteX298" fmla="*/ 1817112 w 3024845"/>
                <a:gd name="connsiteY298" fmla="*/ 170791 h 689379"/>
                <a:gd name="connsiteX299" fmla="*/ 2014439 w 3024845"/>
                <a:gd name="connsiteY299" fmla="*/ 170791 h 689379"/>
                <a:gd name="connsiteX300" fmla="*/ 2014439 w 3024845"/>
                <a:gd name="connsiteY300" fmla="*/ 333819 h 689379"/>
                <a:gd name="connsiteX301" fmla="*/ 2033136 w 3024845"/>
                <a:gd name="connsiteY301" fmla="*/ 333819 h 689379"/>
                <a:gd name="connsiteX302" fmla="*/ 2033136 w 3024845"/>
                <a:gd name="connsiteY302" fmla="*/ 251126 h 689379"/>
                <a:gd name="connsiteX303" fmla="*/ 2128256 w 3024845"/>
                <a:gd name="connsiteY303" fmla="*/ 251126 h 689379"/>
                <a:gd name="connsiteX304" fmla="*/ 2180720 w 3024845"/>
                <a:gd name="connsiteY304" fmla="*/ 185913 h 689379"/>
                <a:gd name="connsiteX305" fmla="*/ 2245574 w 3024845"/>
                <a:gd name="connsiteY305" fmla="*/ 185913 h 689379"/>
                <a:gd name="connsiteX306" fmla="*/ 2245574 w 3024845"/>
                <a:gd name="connsiteY306" fmla="*/ 261575 h 689379"/>
                <a:gd name="connsiteX307" fmla="*/ 2253681 w 3024845"/>
                <a:gd name="connsiteY307" fmla="*/ 261575 h 689379"/>
                <a:gd name="connsiteX308" fmla="*/ 2255708 w 3024845"/>
                <a:gd name="connsiteY308" fmla="*/ 255090 h 689379"/>
                <a:gd name="connsiteX309" fmla="*/ 2261788 w 3024845"/>
                <a:gd name="connsiteY309" fmla="*/ 255090 h 689379"/>
                <a:gd name="connsiteX310" fmla="*/ 2263815 w 3024845"/>
                <a:gd name="connsiteY310" fmla="*/ 263737 h 689379"/>
                <a:gd name="connsiteX311" fmla="*/ 2275975 w 3024845"/>
                <a:gd name="connsiteY311" fmla="*/ 263737 h 689379"/>
                <a:gd name="connsiteX312" fmla="*/ 2275975 w 3024845"/>
                <a:gd name="connsiteY312" fmla="*/ 257251 h 689379"/>
                <a:gd name="connsiteX313" fmla="*/ 2298268 w 3024845"/>
                <a:gd name="connsiteY313" fmla="*/ 257251 h 689379"/>
                <a:gd name="connsiteX314" fmla="*/ 2298268 w 3024845"/>
                <a:gd name="connsiteY314" fmla="*/ 263737 h 689379"/>
                <a:gd name="connsiteX315" fmla="*/ 2318535 w 3024845"/>
                <a:gd name="connsiteY315" fmla="*/ 263737 h 689379"/>
                <a:gd name="connsiteX316" fmla="*/ 2318535 w 3024845"/>
                <a:gd name="connsiteY316" fmla="*/ 309134 h 689379"/>
                <a:gd name="connsiteX317" fmla="*/ 2332722 w 3024845"/>
                <a:gd name="connsiteY317" fmla="*/ 309134 h 689379"/>
                <a:gd name="connsiteX318" fmla="*/ 2332722 w 3024845"/>
                <a:gd name="connsiteY318" fmla="*/ 296163 h 689379"/>
                <a:gd name="connsiteX319" fmla="*/ 2348936 w 3024845"/>
                <a:gd name="connsiteY319" fmla="*/ 296163 h 689379"/>
                <a:gd name="connsiteX320" fmla="*/ 2348936 w 3024845"/>
                <a:gd name="connsiteY320" fmla="*/ 116736 h 689379"/>
                <a:gd name="connsiteX321" fmla="*/ 2355016 w 3024845"/>
                <a:gd name="connsiteY321" fmla="*/ 110250 h 689379"/>
                <a:gd name="connsiteX322" fmla="*/ 2427977 w 3024845"/>
                <a:gd name="connsiteY322" fmla="*/ 110250 h 689379"/>
                <a:gd name="connsiteX323" fmla="*/ 2427977 w 3024845"/>
                <a:gd name="connsiteY323" fmla="*/ 118898 h 689379"/>
                <a:gd name="connsiteX324" fmla="*/ 2438110 w 3024845"/>
                <a:gd name="connsiteY324" fmla="*/ 118898 h 689379"/>
                <a:gd name="connsiteX325" fmla="*/ 2438110 w 3024845"/>
                <a:gd name="connsiteY325" fmla="*/ 233472 h 689379"/>
                <a:gd name="connsiteX326" fmla="*/ 2460404 w 3024845"/>
                <a:gd name="connsiteY326" fmla="*/ 233472 h 689379"/>
                <a:gd name="connsiteX327" fmla="*/ 2460404 w 3024845"/>
                <a:gd name="connsiteY327" fmla="*/ 166457 h 689379"/>
                <a:gd name="connsiteX328" fmla="*/ 2486751 w 3024845"/>
                <a:gd name="connsiteY328" fmla="*/ 166457 h 689379"/>
                <a:gd name="connsiteX329" fmla="*/ 2490804 w 3024845"/>
                <a:gd name="connsiteY329" fmla="*/ 162133 h 689379"/>
                <a:gd name="connsiteX330" fmla="*/ 2498911 w 3024845"/>
                <a:gd name="connsiteY330" fmla="*/ 162133 h 689379"/>
                <a:gd name="connsiteX331" fmla="*/ 2502964 w 3024845"/>
                <a:gd name="connsiteY331" fmla="*/ 166457 h 689379"/>
                <a:gd name="connsiteX332" fmla="*/ 2525258 w 3024845"/>
                <a:gd name="connsiteY332" fmla="*/ 166457 h 689379"/>
                <a:gd name="connsiteX333" fmla="*/ 2525258 w 3024845"/>
                <a:gd name="connsiteY333" fmla="*/ 49721 h 689379"/>
                <a:gd name="connsiteX334" fmla="*/ 2582005 w 3024845"/>
                <a:gd name="connsiteY334" fmla="*/ 38912 h 689379"/>
                <a:gd name="connsiteX335" fmla="*/ 2582005 w 3024845"/>
                <a:gd name="connsiteY335" fmla="*/ 39993 h 689379"/>
                <a:gd name="connsiteX336" fmla="*/ 2582005 w 3024845"/>
                <a:gd name="connsiteY336" fmla="*/ 47559 h 689379"/>
                <a:gd name="connsiteX337" fmla="*/ 2608352 w 3024845"/>
                <a:gd name="connsiteY337" fmla="*/ 47559 h 689379"/>
                <a:gd name="connsiteX338" fmla="*/ 2608352 w 3024845"/>
                <a:gd name="connsiteY338" fmla="*/ 302649 h 689379"/>
                <a:gd name="connsiteX339" fmla="*/ 2630646 w 3024845"/>
                <a:gd name="connsiteY339" fmla="*/ 302649 h 689379"/>
                <a:gd name="connsiteX340" fmla="*/ 2630646 w 3024845"/>
                <a:gd name="connsiteY340" fmla="*/ 298325 h 689379"/>
                <a:gd name="connsiteX341" fmla="*/ 2642806 w 3024845"/>
                <a:gd name="connsiteY341" fmla="*/ 298325 h 689379"/>
                <a:gd name="connsiteX342" fmla="*/ 2642806 w 3024845"/>
                <a:gd name="connsiteY342" fmla="*/ 302649 h 689379"/>
                <a:gd name="connsiteX343" fmla="*/ 2667126 w 3024845"/>
                <a:gd name="connsiteY343" fmla="*/ 302649 h 689379"/>
                <a:gd name="connsiteX344" fmla="*/ 2667126 w 3024845"/>
                <a:gd name="connsiteY344" fmla="*/ 289678 h 689379"/>
                <a:gd name="connsiteX345" fmla="*/ 2695500 w 3024845"/>
                <a:gd name="connsiteY345" fmla="*/ 289678 h 689379"/>
                <a:gd name="connsiteX346" fmla="*/ 2707660 w 3024845"/>
                <a:gd name="connsiteY346" fmla="*/ 285354 h 689379"/>
                <a:gd name="connsiteX347" fmla="*/ 2727927 w 3024845"/>
                <a:gd name="connsiteY347" fmla="*/ 289678 h 689379"/>
                <a:gd name="connsiteX348" fmla="*/ 2727927 w 3024845"/>
                <a:gd name="connsiteY348" fmla="*/ 272384 h 689379"/>
                <a:gd name="connsiteX349" fmla="*/ 2736034 w 3024845"/>
                <a:gd name="connsiteY349" fmla="*/ 272384 h 689379"/>
                <a:gd name="connsiteX350" fmla="*/ 2736034 w 3024845"/>
                <a:gd name="connsiteY350" fmla="*/ 259413 h 689379"/>
                <a:gd name="connsiteX351" fmla="*/ 2792781 w 3024845"/>
                <a:gd name="connsiteY351" fmla="*/ 259413 h 689379"/>
                <a:gd name="connsiteX352" fmla="*/ 2792781 w 3024845"/>
                <a:gd name="connsiteY352" fmla="*/ 229148 h 689379"/>
                <a:gd name="connsiteX353" fmla="*/ 2811021 w 3024845"/>
                <a:gd name="connsiteY353" fmla="*/ 229148 h 689379"/>
                <a:gd name="connsiteX354" fmla="*/ 2811021 w 3024845"/>
                <a:gd name="connsiteY354" fmla="*/ 222663 h 689379"/>
                <a:gd name="connsiteX355" fmla="*/ 2823181 w 3024845"/>
                <a:gd name="connsiteY355" fmla="*/ 222663 h 689379"/>
                <a:gd name="connsiteX356" fmla="*/ 2823181 w 3024845"/>
                <a:gd name="connsiteY356" fmla="*/ 229148 h 689379"/>
                <a:gd name="connsiteX357" fmla="*/ 2839395 w 3024845"/>
                <a:gd name="connsiteY357" fmla="*/ 229148 h 689379"/>
                <a:gd name="connsiteX358" fmla="*/ 2839395 w 3024845"/>
                <a:gd name="connsiteY358" fmla="*/ 278869 h 689379"/>
                <a:gd name="connsiteX359" fmla="*/ 2871822 w 3024845"/>
                <a:gd name="connsiteY359" fmla="*/ 278869 h 689379"/>
                <a:gd name="connsiteX360" fmla="*/ 2871822 w 3024845"/>
                <a:gd name="connsiteY360" fmla="*/ 252928 h 689379"/>
                <a:gd name="connsiteX361" fmla="*/ 2910329 w 3024845"/>
                <a:gd name="connsiteY361" fmla="*/ 252928 h 689379"/>
                <a:gd name="connsiteX362" fmla="*/ 2910329 w 3024845"/>
                <a:gd name="connsiteY362" fmla="*/ 222663 h 689379"/>
                <a:gd name="connsiteX363" fmla="*/ 2958970 w 3024845"/>
                <a:gd name="connsiteY363" fmla="*/ 222663 h 689379"/>
                <a:gd name="connsiteX364" fmla="*/ 2958970 w 3024845"/>
                <a:gd name="connsiteY364" fmla="*/ 333819 h 689379"/>
                <a:gd name="connsiteX365" fmla="*/ 3024845 w 3024845"/>
                <a:gd name="connsiteY365" fmla="*/ 689379 h 689379"/>
                <a:gd name="connsiteX366" fmla="*/ 2054 w 3024845"/>
                <a:gd name="connsiteY366" fmla="*/ 687046 h 689379"/>
                <a:gd name="connsiteX367" fmla="*/ 0 w 3024845"/>
                <a:gd name="connsiteY367" fmla="*/ 252928 h 689379"/>
                <a:gd name="connsiteX368" fmla="*/ 20267 w 3024845"/>
                <a:gd name="connsiteY368" fmla="*/ 252928 h 689379"/>
                <a:gd name="connsiteX369" fmla="*/ 20774 w 3024845"/>
                <a:gd name="connsiteY369" fmla="*/ 251847 h 689379"/>
                <a:gd name="connsiteX370" fmla="*/ 24320 w 3024845"/>
                <a:gd name="connsiteY370" fmla="*/ 244281 h 689379"/>
                <a:gd name="connsiteX371" fmla="*/ 26094 w 3024845"/>
                <a:gd name="connsiteY371" fmla="*/ 244551 h 689379"/>
                <a:gd name="connsiteX372" fmla="*/ 38507 w 3024845"/>
                <a:gd name="connsiteY372" fmla="*/ 246442 h 689379"/>
                <a:gd name="connsiteX373" fmla="*/ 39014 w 3024845"/>
                <a:gd name="connsiteY373" fmla="*/ 247794 h 689379"/>
                <a:gd name="connsiteX374" fmla="*/ 42560 w 3024845"/>
                <a:gd name="connsiteY374" fmla="*/ 257251 h 689379"/>
                <a:gd name="connsiteX375" fmla="*/ 68907 w 3024845"/>
                <a:gd name="connsiteY375" fmla="*/ 259413 h 689379"/>
                <a:gd name="connsiteX376" fmla="*/ 68907 w 3024845"/>
                <a:gd name="connsiteY376" fmla="*/ 136192 h 689379"/>
                <a:gd name="connsiteX377" fmla="*/ 70934 w 3024845"/>
                <a:gd name="connsiteY377" fmla="*/ 136192 h 689379"/>
                <a:gd name="connsiteX378" fmla="*/ 85121 w 3024845"/>
                <a:gd name="connsiteY378" fmla="*/ 136192 h 689379"/>
                <a:gd name="connsiteX379" fmla="*/ 85121 w 3024845"/>
                <a:gd name="connsiteY379" fmla="*/ 0 h 689379"/>
                <a:gd name="connsiteX380" fmla="*/ 86894 w 3024845"/>
                <a:gd name="connsiteY380" fmla="*/ 0 h 689379"/>
                <a:gd name="connsiteX381" fmla="*/ 99308 w 3024845"/>
                <a:gd name="connsiteY381" fmla="*/ 0 h 689379"/>
                <a:gd name="connsiteX0" fmla="*/ 99308 w 3024845"/>
                <a:gd name="connsiteY0" fmla="*/ 0 h 689379"/>
                <a:gd name="connsiteX1" fmla="*/ 220909 w 3024845"/>
                <a:gd name="connsiteY1" fmla="*/ 0 h 689379"/>
                <a:gd name="connsiteX2" fmla="*/ 223189 w 3024845"/>
                <a:gd name="connsiteY2" fmla="*/ 0 h 689379"/>
                <a:gd name="connsiteX3" fmla="*/ 239150 w 3024845"/>
                <a:gd name="connsiteY3" fmla="*/ 0 h 689379"/>
                <a:gd name="connsiteX4" fmla="*/ 239150 w 3024845"/>
                <a:gd name="connsiteY4" fmla="*/ 140515 h 689379"/>
                <a:gd name="connsiteX5" fmla="*/ 240670 w 3024845"/>
                <a:gd name="connsiteY5" fmla="*/ 140245 h 689379"/>
                <a:gd name="connsiteX6" fmla="*/ 251310 w 3024845"/>
                <a:gd name="connsiteY6" fmla="*/ 138354 h 689379"/>
                <a:gd name="connsiteX7" fmla="*/ 249283 w 3024845"/>
                <a:gd name="connsiteY7" fmla="*/ 226986 h 689379"/>
                <a:gd name="connsiteX8" fmla="*/ 250803 w 3024845"/>
                <a:gd name="connsiteY8" fmla="*/ 227257 h 689379"/>
                <a:gd name="connsiteX9" fmla="*/ 261443 w 3024845"/>
                <a:gd name="connsiteY9" fmla="*/ 229148 h 689379"/>
                <a:gd name="connsiteX10" fmla="*/ 261696 w 3024845"/>
                <a:gd name="connsiteY10" fmla="*/ 229959 h 689379"/>
                <a:gd name="connsiteX11" fmla="*/ 263470 w 3024845"/>
                <a:gd name="connsiteY11" fmla="*/ 235634 h 689379"/>
                <a:gd name="connsiteX12" fmla="*/ 264230 w 3024845"/>
                <a:gd name="connsiteY12" fmla="*/ 233202 h 689379"/>
                <a:gd name="connsiteX13" fmla="*/ 269550 w 3024845"/>
                <a:gd name="connsiteY13" fmla="*/ 216178 h 689379"/>
                <a:gd name="connsiteX14" fmla="*/ 271323 w 3024845"/>
                <a:gd name="connsiteY14" fmla="*/ 216178 h 689379"/>
                <a:gd name="connsiteX15" fmla="*/ 283737 w 3024845"/>
                <a:gd name="connsiteY15" fmla="*/ 216178 h 689379"/>
                <a:gd name="connsiteX16" fmla="*/ 283737 w 3024845"/>
                <a:gd name="connsiteY16" fmla="*/ 248604 h 689379"/>
                <a:gd name="connsiteX17" fmla="*/ 284750 w 3024845"/>
                <a:gd name="connsiteY17" fmla="*/ 249145 h 689379"/>
                <a:gd name="connsiteX18" fmla="*/ 291844 w 3024845"/>
                <a:gd name="connsiteY18" fmla="*/ 252928 h 689379"/>
                <a:gd name="connsiteX19" fmla="*/ 291844 w 3024845"/>
                <a:gd name="connsiteY19" fmla="*/ 254279 h 689379"/>
                <a:gd name="connsiteX20" fmla="*/ 291844 w 3024845"/>
                <a:gd name="connsiteY20" fmla="*/ 263737 h 689379"/>
                <a:gd name="connsiteX21" fmla="*/ 336431 w 3024845"/>
                <a:gd name="connsiteY21" fmla="*/ 263737 h 689379"/>
                <a:gd name="connsiteX22" fmla="*/ 336431 w 3024845"/>
                <a:gd name="connsiteY22" fmla="*/ 264818 h 689379"/>
                <a:gd name="connsiteX23" fmla="*/ 336431 w 3024845"/>
                <a:gd name="connsiteY23" fmla="*/ 272384 h 689379"/>
                <a:gd name="connsiteX24" fmla="*/ 338457 w 3024845"/>
                <a:gd name="connsiteY24" fmla="*/ 272384 h 689379"/>
                <a:gd name="connsiteX25" fmla="*/ 352644 w 3024845"/>
                <a:gd name="connsiteY25" fmla="*/ 272384 h 689379"/>
                <a:gd name="connsiteX26" fmla="*/ 352644 w 3024845"/>
                <a:gd name="connsiteY26" fmla="*/ 242119 h 689379"/>
                <a:gd name="connsiteX27" fmla="*/ 397231 w 3024845"/>
                <a:gd name="connsiteY27" fmla="*/ 242119 h 689379"/>
                <a:gd name="connsiteX28" fmla="*/ 397231 w 3024845"/>
                <a:gd name="connsiteY28" fmla="*/ 240768 h 689379"/>
                <a:gd name="connsiteX29" fmla="*/ 397231 w 3024845"/>
                <a:gd name="connsiteY29" fmla="*/ 231310 h 689379"/>
                <a:gd name="connsiteX30" fmla="*/ 398245 w 3024845"/>
                <a:gd name="connsiteY30" fmla="*/ 231310 h 689379"/>
                <a:gd name="connsiteX31" fmla="*/ 405338 w 3024845"/>
                <a:gd name="connsiteY31" fmla="*/ 231310 h 689379"/>
                <a:gd name="connsiteX32" fmla="*/ 405338 w 3024845"/>
                <a:gd name="connsiteY32" fmla="*/ 229419 h 689379"/>
                <a:gd name="connsiteX33" fmla="*/ 405338 w 3024845"/>
                <a:gd name="connsiteY33" fmla="*/ 216178 h 689379"/>
                <a:gd name="connsiteX34" fmla="*/ 406098 w 3024845"/>
                <a:gd name="connsiteY34" fmla="*/ 216178 h 689379"/>
                <a:gd name="connsiteX35" fmla="*/ 411418 w 3024845"/>
                <a:gd name="connsiteY35" fmla="*/ 216178 h 689379"/>
                <a:gd name="connsiteX36" fmla="*/ 411418 w 3024845"/>
                <a:gd name="connsiteY36" fmla="*/ 215097 h 689379"/>
                <a:gd name="connsiteX37" fmla="*/ 411418 w 3024845"/>
                <a:gd name="connsiteY37" fmla="*/ 207530 h 689379"/>
                <a:gd name="connsiteX38" fmla="*/ 413445 w 3024845"/>
                <a:gd name="connsiteY38" fmla="*/ 207530 h 689379"/>
                <a:gd name="connsiteX39" fmla="*/ 427632 w 3024845"/>
                <a:gd name="connsiteY39" fmla="*/ 207530 h 689379"/>
                <a:gd name="connsiteX40" fmla="*/ 427632 w 3024845"/>
                <a:gd name="connsiteY40" fmla="*/ 208611 h 689379"/>
                <a:gd name="connsiteX41" fmla="*/ 427632 w 3024845"/>
                <a:gd name="connsiteY41" fmla="*/ 216178 h 689379"/>
                <a:gd name="connsiteX42" fmla="*/ 449925 w 3024845"/>
                <a:gd name="connsiteY42" fmla="*/ 216178 h 689379"/>
                <a:gd name="connsiteX43" fmla="*/ 449925 w 3024845"/>
                <a:gd name="connsiteY43" fmla="*/ 214286 h 689379"/>
                <a:gd name="connsiteX44" fmla="*/ 449925 w 3024845"/>
                <a:gd name="connsiteY44" fmla="*/ 201045 h 689379"/>
                <a:gd name="connsiteX45" fmla="*/ 451699 w 3024845"/>
                <a:gd name="connsiteY45" fmla="*/ 201045 h 689379"/>
                <a:gd name="connsiteX46" fmla="*/ 464112 w 3024845"/>
                <a:gd name="connsiteY46" fmla="*/ 201045 h 689379"/>
                <a:gd name="connsiteX47" fmla="*/ 464112 w 3024845"/>
                <a:gd name="connsiteY47" fmla="*/ 224825 h 689379"/>
                <a:gd name="connsiteX48" fmla="*/ 465126 w 3024845"/>
                <a:gd name="connsiteY48" fmla="*/ 224825 h 689379"/>
                <a:gd name="connsiteX49" fmla="*/ 472219 w 3024845"/>
                <a:gd name="connsiteY49" fmla="*/ 224825 h 689379"/>
                <a:gd name="connsiteX50" fmla="*/ 472219 w 3024845"/>
                <a:gd name="connsiteY50" fmla="*/ 223744 h 689379"/>
                <a:gd name="connsiteX51" fmla="*/ 472219 w 3024845"/>
                <a:gd name="connsiteY51" fmla="*/ 216178 h 689379"/>
                <a:gd name="connsiteX52" fmla="*/ 473992 w 3024845"/>
                <a:gd name="connsiteY52" fmla="*/ 216178 h 689379"/>
                <a:gd name="connsiteX53" fmla="*/ 486406 w 3024845"/>
                <a:gd name="connsiteY53" fmla="*/ 216178 h 689379"/>
                <a:gd name="connsiteX54" fmla="*/ 486406 w 3024845"/>
                <a:gd name="connsiteY54" fmla="*/ 242119 h 689379"/>
                <a:gd name="connsiteX55" fmla="*/ 488433 w 3024845"/>
                <a:gd name="connsiteY55" fmla="*/ 242119 h 689379"/>
                <a:gd name="connsiteX56" fmla="*/ 502619 w 3024845"/>
                <a:gd name="connsiteY56" fmla="*/ 242119 h 689379"/>
                <a:gd name="connsiteX57" fmla="*/ 502619 w 3024845"/>
                <a:gd name="connsiteY57" fmla="*/ 243740 h 689379"/>
                <a:gd name="connsiteX58" fmla="*/ 502619 w 3024845"/>
                <a:gd name="connsiteY58" fmla="*/ 255090 h 689379"/>
                <a:gd name="connsiteX59" fmla="*/ 503379 w 3024845"/>
                <a:gd name="connsiteY59" fmla="*/ 255090 h 689379"/>
                <a:gd name="connsiteX60" fmla="*/ 508700 w 3024845"/>
                <a:gd name="connsiteY60" fmla="*/ 255090 h 689379"/>
                <a:gd name="connsiteX61" fmla="*/ 508700 w 3024845"/>
                <a:gd name="connsiteY61" fmla="*/ 254279 h 689379"/>
                <a:gd name="connsiteX62" fmla="*/ 508700 w 3024845"/>
                <a:gd name="connsiteY62" fmla="*/ 248604 h 689379"/>
                <a:gd name="connsiteX63" fmla="*/ 539100 w 3024845"/>
                <a:gd name="connsiteY63" fmla="*/ 248604 h 689379"/>
                <a:gd name="connsiteX64" fmla="*/ 539100 w 3024845"/>
                <a:gd name="connsiteY64" fmla="*/ 272384 h 689379"/>
                <a:gd name="connsiteX65" fmla="*/ 540113 w 3024845"/>
                <a:gd name="connsiteY65" fmla="*/ 272384 h 689379"/>
                <a:gd name="connsiteX66" fmla="*/ 547207 w 3024845"/>
                <a:gd name="connsiteY66" fmla="*/ 272384 h 689379"/>
                <a:gd name="connsiteX67" fmla="*/ 547207 w 3024845"/>
                <a:gd name="connsiteY67" fmla="*/ 273465 h 689379"/>
                <a:gd name="connsiteX68" fmla="*/ 547207 w 3024845"/>
                <a:gd name="connsiteY68" fmla="*/ 281031 h 689379"/>
                <a:gd name="connsiteX69" fmla="*/ 547967 w 3024845"/>
                <a:gd name="connsiteY69" fmla="*/ 281031 h 689379"/>
                <a:gd name="connsiteX70" fmla="*/ 553287 w 3024845"/>
                <a:gd name="connsiteY70" fmla="*/ 281031 h 689379"/>
                <a:gd name="connsiteX71" fmla="*/ 553287 w 3024845"/>
                <a:gd name="connsiteY71" fmla="*/ 278869 h 689379"/>
                <a:gd name="connsiteX72" fmla="*/ 553287 w 3024845"/>
                <a:gd name="connsiteY72" fmla="*/ 263737 h 689379"/>
                <a:gd name="connsiteX73" fmla="*/ 554300 w 3024845"/>
                <a:gd name="connsiteY73" fmla="*/ 263737 h 689379"/>
                <a:gd name="connsiteX74" fmla="*/ 561394 w 3024845"/>
                <a:gd name="connsiteY74" fmla="*/ 263737 h 689379"/>
                <a:gd name="connsiteX75" fmla="*/ 561394 w 3024845"/>
                <a:gd name="connsiteY75" fmla="*/ 264818 h 689379"/>
                <a:gd name="connsiteX76" fmla="*/ 561394 w 3024845"/>
                <a:gd name="connsiteY76" fmla="*/ 272384 h 689379"/>
                <a:gd name="connsiteX77" fmla="*/ 566714 w 3024845"/>
                <a:gd name="connsiteY77" fmla="*/ 270391 h 689379"/>
                <a:gd name="connsiteX78" fmla="*/ 567474 w 3024845"/>
                <a:gd name="connsiteY78" fmla="*/ 269411 h 689379"/>
                <a:gd name="connsiteX79" fmla="*/ 567474 w 3024845"/>
                <a:gd name="connsiteY79" fmla="*/ 263737 h 689379"/>
                <a:gd name="connsiteX80" fmla="*/ 605981 w 3024845"/>
                <a:gd name="connsiteY80" fmla="*/ 263737 h 689379"/>
                <a:gd name="connsiteX81" fmla="*/ 605981 w 3024845"/>
                <a:gd name="connsiteY81" fmla="*/ 287516 h 689379"/>
                <a:gd name="connsiteX82" fmla="*/ 608007 w 3024845"/>
                <a:gd name="connsiteY82" fmla="*/ 287516 h 689379"/>
                <a:gd name="connsiteX83" fmla="*/ 622194 w 3024845"/>
                <a:gd name="connsiteY83" fmla="*/ 287516 h 689379"/>
                <a:gd name="connsiteX84" fmla="*/ 622194 w 3024845"/>
                <a:gd name="connsiteY84" fmla="*/ 288597 h 689379"/>
                <a:gd name="connsiteX85" fmla="*/ 622194 w 3024845"/>
                <a:gd name="connsiteY85" fmla="*/ 296163 h 689379"/>
                <a:gd name="connsiteX86" fmla="*/ 623968 w 3024845"/>
                <a:gd name="connsiteY86" fmla="*/ 296163 h 689379"/>
                <a:gd name="connsiteX87" fmla="*/ 636381 w 3024845"/>
                <a:gd name="connsiteY87" fmla="*/ 296163 h 689379"/>
                <a:gd name="connsiteX88" fmla="*/ 636381 w 3024845"/>
                <a:gd name="connsiteY88" fmla="*/ 272384 h 689379"/>
                <a:gd name="connsiteX89" fmla="*/ 637394 w 3024845"/>
                <a:gd name="connsiteY89" fmla="*/ 272384 h 689379"/>
                <a:gd name="connsiteX90" fmla="*/ 644488 w 3024845"/>
                <a:gd name="connsiteY90" fmla="*/ 272384 h 689379"/>
                <a:gd name="connsiteX91" fmla="*/ 644488 w 3024845"/>
                <a:gd name="connsiteY91" fmla="*/ 239957 h 689379"/>
                <a:gd name="connsiteX92" fmla="*/ 645501 w 3024845"/>
                <a:gd name="connsiteY92" fmla="*/ 239957 h 689379"/>
                <a:gd name="connsiteX93" fmla="*/ 652595 w 3024845"/>
                <a:gd name="connsiteY93" fmla="*/ 239957 h 689379"/>
                <a:gd name="connsiteX94" fmla="*/ 652595 w 3024845"/>
                <a:gd name="connsiteY94" fmla="*/ 238066 h 689379"/>
                <a:gd name="connsiteX95" fmla="*/ 652595 w 3024845"/>
                <a:gd name="connsiteY95" fmla="*/ 224825 h 689379"/>
                <a:gd name="connsiteX96" fmla="*/ 651328 w 3024845"/>
                <a:gd name="connsiteY96" fmla="*/ 223203 h 689379"/>
                <a:gd name="connsiteX97" fmla="*/ 656648 w 3024845"/>
                <a:gd name="connsiteY97" fmla="*/ 211854 h 689379"/>
                <a:gd name="connsiteX98" fmla="*/ 664755 w 3024845"/>
                <a:gd name="connsiteY98" fmla="*/ 239957 h 689379"/>
                <a:gd name="connsiteX99" fmla="*/ 665515 w 3024845"/>
                <a:gd name="connsiteY99" fmla="*/ 239957 h 689379"/>
                <a:gd name="connsiteX100" fmla="*/ 670835 w 3024845"/>
                <a:gd name="connsiteY100" fmla="*/ 239957 h 689379"/>
                <a:gd name="connsiteX101" fmla="*/ 670835 w 3024845"/>
                <a:gd name="connsiteY101" fmla="*/ 134030 h 689379"/>
                <a:gd name="connsiteX102" fmla="*/ 672355 w 3024845"/>
                <a:gd name="connsiteY102" fmla="*/ 134030 h 689379"/>
                <a:gd name="connsiteX103" fmla="*/ 682995 w 3024845"/>
                <a:gd name="connsiteY103" fmla="*/ 134030 h 689379"/>
                <a:gd name="connsiteX104" fmla="*/ 682995 w 3024845"/>
                <a:gd name="connsiteY104" fmla="*/ 86471 h 689379"/>
                <a:gd name="connsiteX105" fmla="*/ 709342 w 3024845"/>
                <a:gd name="connsiteY105" fmla="*/ 86471 h 689379"/>
                <a:gd name="connsiteX106" fmla="*/ 709342 w 3024845"/>
                <a:gd name="connsiteY106" fmla="*/ 64853 h 689379"/>
                <a:gd name="connsiteX107" fmla="*/ 743796 w 3024845"/>
                <a:gd name="connsiteY107" fmla="*/ 64853 h 689379"/>
                <a:gd name="connsiteX108" fmla="*/ 743796 w 3024845"/>
                <a:gd name="connsiteY108" fmla="*/ 67285 h 689379"/>
                <a:gd name="connsiteX109" fmla="*/ 743796 w 3024845"/>
                <a:gd name="connsiteY109" fmla="*/ 84309 h 689379"/>
                <a:gd name="connsiteX110" fmla="*/ 746076 w 3024845"/>
                <a:gd name="connsiteY110" fmla="*/ 84309 h 689379"/>
                <a:gd name="connsiteX111" fmla="*/ 762036 w 3024845"/>
                <a:gd name="connsiteY111" fmla="*/ 84309 h 689379"/>
                <a:gd name="connsiteX112" fmla="*/ 762036 w 3024845"/>
                <a:gd name="connsiteY112" fmla="*/ 131868 h 689379"/>
                <a:gd name="connsiteX113" fmla="*/ 763049 w 3024845"/>
                <a:gd name="connsiteY113" fmla="*/ 131868 h 689379"/>
                <a:gd name="connsiteX114" fmla="*/ 770143 w 3024845"/>
                <a:gd name="connsiteY114" fmla="*/ 131868 h 689379"/>
                <a:gd name="connsiteX115" fmla="*/ 784330 w 3024845"/>
                <a:gd name="connsiteY115" fmla="*/ 136192 h 689379"/>
                <a:gd name="connsiteX116" fmla="*/ 784330 w 3024845"/>
                <a:gd name="connsiteY116" fmla="*/ 175104 h 689379"/>
                <a:gd name="connsiteX117" fmla="*/ 785343 w 3024845"/>
                <a:gd name="connsiteY117" fmla="*/ 175104 h 689379"/>
                <a:gd name="connsiteX118" fmla="*/ 792436 w 3024845"/>
                <a:gd name="connsiteY118" fmla="*/ 175104 h 689379"/>
                <a:gd name="connsiteX119" fmla="*/ 792436 w 3024845"/>
                <a:gd name="connsiteY119" fmla="*/ 176725 h 689379"/>
                <a:gd name="connsiteX120" fmla="*/ 792436 w 3024845"/>
                <a:gd name="connsiteY120" fmla="*/ 188074 h 689379"/>
                <a:gd name="connsiteX121" fmla="*/ 794463 w 3024845"/>
                <a:gd name="connsiteY121" fmla="*/ 188074 h 689379"/>
                <a:gd name="connsiteX122" fmla="*/ 808650 w 3024845"/>
                <a:gd name="connsiteY122" fmla="*/ 188074 h 689379"/>
                <a:gd name="connsiteX123" fmla="*/ 814730 w 3024845"/>
                <a:gd name="connsiteY123" fmla="*/ 194560 h 689379"/>
                <a:gd name="connsiteX124" fmla="*/ 814730 w 3024845"/>
                <a:gd name="connsiteY124" fmla="*/ 216178 h 689379"/>
                <a:gd name="connsiteX125" fmla="*/ 817010 w 3024845"/>
                <a:gd name="connsiteY125" fmla="*/ 216178 h 689379"/>
                <a:gd name="connsiteX126" fmla="*/ 832970 w 3024845"/>
                <a:gd name="connsiteY126" fmla="*/ 216178 h 689379"/>
                <a:gd name="connsiteX127" fmla="*/ 832970 w 3024845"/>
                <a:gd name="connsiteY127" fmla="*/ 217258 h 689379"/>
                <a:gd name="connsiteX128" fmla="*/ 832970 w 3024845"/>
                <a:gd name="connsiteY128" fmla="*/ 224825 h 689379"/>
                <a:gd name="connsiteX129" fmla="*/ 834237 w 3024845"/>
                <a:gd name="connsiteY129" fmla="*/ 224825 h 689379"/>
                <a:gd name="connsiteX130" fmla="*/ 843104 w 3024845"/>
                <a:gd name="connsiteY130" fmla="*/ 224825 h 689379"/>
                <a:gd name="connsiteX131" fmla="*/ 843104 w 3024845"/>
                <a:gd name="connsiteY131" fmla="*/ 226986 h 689379"/>
                <a:gd name="connsiteX132" fmla="*/ 843104 w 3024845"/>
                <a:gd name="connsiteY132" fmla="*/ 242119 h 689379"/>
                <a:gd name="connsiteX133" fmla="*/ 847157 w 3024845"/>
                <a:gd name="connsiteY133" fmla="*/ 240227 h 689379"/>
                <a:gd name="connsiteX134" fmla="*/ 847157 w 3024845"/>
                <a:gd name="connsiteY134" fmla="*/ 226986 h 689379"/>
                <a:gd name="connsiteX135" fmla="*/ 848170 w 3024845"/>
                <a:gd name="connsiteY135" fmla="*/ 226986 h 689379"/>
                <a:gd name="connsiteX136" fmla="*/ 855264 w 3024845"/>
                <a:gd name="connsiteY136" fmla="*/ 226986 h 689379"/>
                <a:gd name="connsiteX137" fmla="*/ 855264 w 3024845"/>
                <a:gd name="connsiteY137" fmla="*/ 228608 h 689379"/>
                <a:gd name="connsiteX138" fmla="*/ 855264 w 3024845"/>
                <a:gd name="connsiteY138" fmla="*/ 239957 h 689379"/>
                <a:gd name="connsiteX139" fmla="*/ 856024 w 3024845"/>
                <a:gd name="connsiteY139" fmla="*/ 239957 h 689379"/>
                <a:gd name="connsiteX140" fmla="*/ 861344 w 3024845"/>
                <a:gd name="connsiteY140" fmla="*/ 239957 h 689379"/>
                <a:gd name="connsiteX141" fmla="*/ 909984 w 3024845"/>
                <a:gd name="connsiteY141" fmla="*/ 235634 h 689379"/>
                <a:gd name="connsiteX142" fmla="*/ 909984 w 3024845"/>
                <a:gd name="connsiteY142" fmla="*/ 236985 h 689379"/>
                <a:gd name="connsiteX143" fmla="*/ 909984 w 3024845"/>
                <a:gd name="connsiteY143" fmla="*/ 246442 h 689379"/>
                <a:gd name="connsiteX144" fmla="*/ 910744 w 3024845"/>
                <a:gd name="connsiteY144" fmla="*/ 246442 h 689379"/>
                <a:gd name="connsiteX145" fmla="*/ 916065 w 3024845"/>
                <a:gd name="connsiteY145" fmla="*/ 246442 h 689379"/>
                <a:gd name="connsiteX146" fmla="*/ 916065 w 3024845"/>
                <a:gd name="connsiteY146" fmla="*/ 248604 h 689379"/>
                <a:gd name="connsiteX147" fmla="*/ 916065 w 3024845"/>
                <a:gd name="connsiteY147" fmla="*/ 263737 h 689379"/>
                <a:gd name="connsiteX148" fmla="*/ 918091 w 3024845"/>
                <a:gd name="connsiteY148" fmla="*/ 262386 h 689379"/>
                <a:gd name="connsiteX149" fmla="*/ 932278 w 3024845"/>
                <a:gd name="connsiteY149" fmla="*/ 252928 h 689379"/>
                <a:gd name="connsiteX150" fmla="*/ 938358 w 3024845"/>
                <a:gd name="connsiteY150" fmla="*/ 211854 h 689379"/>
                <a:gd name="connsiteX151" fmla="*/ 939118 w 3024845"/>
                <a:gd name="connsiteY151" fmla="*/ 211584 h 689379"/>
                <a:gd name="connsiteX152" fmla="*/ 944438 w 3024845"/>
                <a:gd name="connsiteY152" fmla="*/ 209692 h 689379"/>
                <a:gd name="connsiteX153" fmla="*/ 946465 w 3024845"/>
                <a:gd name="connsiteY153" fmla="*/ 140515 h 689379"/>
                <a:gd name="connsiteX154" fmla="*/ 948492 w 3024845"/>
                <a:gd name="connsiteY154" fmla="*/ 209692 h 689379"/>
                <a:gd name="connsiteX155" fmla="*/ 949252 w 3024845"/>
                <a:gd name="connsiteY155" fmla="*/ 209962 h 689379"/>
                <a:gd name="connsiteX156" fmla="*/ 954572 w 3024845"/>
                <a:gd name="connsiteY156" fmla="*/ 211854 h 689379"/>
                <a:gd name="connsiteX157" fmla="*/ 954572 w 3024845"/>
                <a:gd name="connsiteY157" fmla="*/ 125383 h 689379"/>
                <a:gd name="connsiteX158" fmla="*/ 958625 w 3024845"/>
                <a:gd name="connsiteY158" fmla="*/ 92956 h 689379"/>
                <a:gd name="connsiteX159" fmla="*/ 997132 w 3024845"/>
                <a:gd name="connsiteY159" fmla="*/ 92956 h 689379"/>
                <a:gd name="connsiteX160" fmla="*/ 997132 w 3024845"/>
                <a:gd name="connsiteY160" fmla="*/ 125383 h 689379"/>
                <a:gd name="connsiteX161" fmla="*/ 997892 w 3024845"/>
                <a:gd name="connsiteY161" fmla="*/ 125383 h 689379"/>
                <a:gd name="connsiteX162" fmla="*/ 1003212 w 3024845"/>
                <a:gd name="connsiteY162" fmla="*/ 125383 h 689379"/>
                <a:gd name="connsiteX163" fmla="*/ 1003212 w 3024845"/>
                <a:gd name="connsiteY163" fmla="*/ 43235 h 689379"/>
                <a:gd name="connsiteX164" fmla="*/ 1004986 w 3024845"/>
                <a:gd name="connsiteY164" fmla="*/ 43235 h 689379"/>
                <a:gd name="connsiteX165" fmla="*/ 1017399 w 3024845"/>
                <a:gd name="connsiteY165" fmla="*/ 43235 h 689379"/>
                <a:gd name="connsiteX166" fmla="*/ 1017399 w 3024845"/>
                <a:gd name="connsiteY166" fmla="*/ 41344 h 689379"/>
                <a:gd name="connsiteX167" fmla="*/ 1017399 w 3024845"/>
                <a:gd name="connsiteY167" fmla="*/ 28103 h 689379"/>
                <a:gd name="connsiteX168" fmla="*/ 1039693 w 3024845"/>
                <a:gd name="connsiteY168" fmla="*/ 28103 h 689379"/>
                <a:gd name="connsiteX169" fmla="*/ 1039693 w 3024845"/>
                <a:gd name="connsiteY169" fmla="*/ 27022 h 689379"/>
                <a:gd name="connsiteX170" fmla="*/ 1039693 w 3024845"/>
                <a:gd name="connsiteY170" fmla="*/ 19456 h 689379"/>
                <a:gd name="connsiteX171" fmla="*/ 1041466 w 3024845"/>
                <a:gd name="connsiteY171" fmla="*/ 19456 h 689379"/>
                <a:gd name="connsiteX172" fmla="*/ 1053880 w 3024845"/>
                <a:gd name="connsiteY172" fmla="*/ 19456 h 689379"/>
                <a:gd name="connsiteX173" fmla="*/ 1053880 w 3024845"/>
                <a:gd name="connsiteY173" fmla="*/ 20537 h 689379"/>
                <a:gd name="connsiteX174" fmla="*/ 1053880 w 3024845"/>
                <a:gd name="connsiteY174" fmla="*/ 28103 h 689379"/>
                <a:gd name="connsiteX175" fmla="*/ 1054640 w 3024845"/>
                <a:gd name="connsiteY175" fmla="*/ 28103 h 689379"/>
                <a:gd name="connsiteX176" fmla="*/ 1059960 w 3024845"/>
                <a:gd name="connsiteY176" fmla="*/ 28103 h 689379"/>
                <a:gd name="connsiteX177" fmla="*/ 1070093 w 3024845"/>
                <a:gd name="connsiteY177" fmla="*/ 23779 h 689379"/>
                <a:gd name="connsiteX178" fmla="*/ 1074146 w 3024845"/>
                <a:gd name="connsiteY178" fmla="*/ 27022 h 689379"/>
                <a:gd name="connsiteX179" fmla="*/ 1074146 w 3024845"/>
                <a:gd name="connsiteY179" fmla="*/ 19456 h 689379"/>
                <a:gd name="connsiteX180" fmla="*/ 1076426 w 3024845"/>
                <a:gd name="connsiteY180" fmla="*/ 19456 h 689379"/>
                <a:gd name="connsiteX181" fmla="*/ 1092387 w 3024845"/>
                <a:gd name="connsiteY181" fmla="*/ 19456 h 689379"/>
                <a:gd name="connsiteX182" fmla="*/ 1092387 w 3024845"/>
                <a:gd name="connsiteY182" fmla="*/ 20537 h 689379"/>
                <a:gd name="connsiteX183" fmla="*/ 1092387 w 3024845"/>
                <a:gd name="connsiteY183" fmla="*/ 28103 h 689379"/>
                <a:gd name="connsiteX184" fmla="*/ 1122787 w 3024845"/>
                <a:gd name="connsiteY184" fmla="*/ 28103 h 689379"/>
                <a:gd name="connsiteX185" fmla="*/ 1122787 w 3024845"/>
                <a:gd name="connsiteY185" fmla="*/ 29724 h 689379"/>
                <a:gd name="connsiteX186" fmla="*/ 1122787 w 3024845"/>
                <a:gd name="connsiteY186" fmla="*/ 41074 h 689379"/>
                <a:gd name="connsiteX187" fmla="*/ 1149134 w 3024845"/>
                <a:gd name="connsiteY187" fmla="*/ 41074 h 689379"/>
                <a:gd name="connsiteX188" fmla="*/ 1149134 w 3024845"/>
                <a:gd name="connsiteY188" fmla="*/ 71338 h 689379"/>
                <a:gd name="connsiteX189" fmla="*/ 1149894 w 3024845"/>
                <a:gd name="connsiteY189" fmla="*/ 71338 h 689379"/>
                <a:gd name="connsiteX190" fmla="*/ 1155214 w 3024845"/>
                <a:gd name="connsiteY190" fmla="*/ 71338 h 689379"/>
                <a:gd name="connsiteX191" fmla="*/ 1155214 w 3024845"/>
                <a:gd name="connsiteY191" fmla="*/ 72419 h 689379"/>
                <a:gd name="connsiteX192" fmla="*/ 1155214 w 3024845"/>
                <a:gd name="connsiteY192" fmla="*/ 79986 h 689379"/>
                <a:gd name="connsiteX193" fmla="*/ 1159268 w 3024845"/>
                <a:gd name="connsiteY193" fmla="*/ 110250 h 689379"/>
                <a:gd name="connsiteX194" fmla="*/ 1160028 w 3024845"/>
                <a:gd name="connsiteY194" fmla="*/ 110250 h 689379"/>
                <a:gd name="connsiteX195" fmla="*/ 1165348 w 3024845"/>
                <a:gd name="connsiteY195" fmla="*/ 110250 h 689379"/>
                <a:gd name="connsiteX196" fmla="*/ 1165348 w 3024845"/>
                <a:gd name="connsiteY196" fmla="*/ 111061 h 689379"/>
                <a:gd name="connsiteX197" fmla="*/ 1165348 w 3024845"/>
                <a:gd name="connsiteY197" fmla="*/ 116736 h 689379"/>
                <a:gd name="connsiteX198" fmla="*/ 1166361 w 3024845"/>
                <a:gd name="connsiteY198" fmla="*/ 116736 h 689379"/>
                <a:gd name="connsiteX199" fmla="*/ 1173454 w 3024845"/>
                <a:gd name="connsiteY199" fmla="*/ 116736 h 689379"/>
                <a:gd name="connsiteX200" fmla="*/ 1173454 w 3024845"/>
                <a:gd name="connsiteY200" fmla="*/ 147001 h 689379"/>
                <a:gd name="connsiteX201" fmla="*/ 1175481 w 3024845"/>
                <a:gd name="connsiteY201" fmla="*/ 147001 h 689379"/>
                <a:gd name="connsiteX202" fmla="*/ 1189668 w 3024845"/>
                <a:gd name="connsiteY202" fmla="*/ 147001 h 689379"/>
                <a:gd name="connsiteX203" fmla="*/ 1189668 w 3024845"/>
                <a:gd name="connsiteY203" fmla="*/ 170780 h 689379"/>
                <a:gd name="connsiteX204" fmla="*/ 1191695 w 3024845"/>
                <a:gd name="connsiteY204" fmla="*/ 172401 h 689379"/>
                <a:gd name="connsiteX205" fmla="*/ 1191695 w 3024845"/>
                <a:gd name="connsiteY205" fmla="*/ 183751 h 689379"/>
                <a:gd name="connsiteX206" fmla="*/ 1192455 w 3024845"/>
                <a:gd name="connsiteY206" fmla="*/ 183751 h 689379"/>
                <a:gd name="connsiteX207" fmla="*/ 1197775 w 3024845"/>
                <a:gd name="connsiteY207" fmla="*/ 183751 h 689379"/>
                <a:gd name="connsiteX208" fmla="*/ 1197775 w 3024845"/>
                <a:gd name="connsiteY208" fmla="*/ 207530 h 689379"/>
                <a:gd name="connsiteX209" fmla="*/ 1199041 w 3024845"/>
                <a:gd name="connsiteY209" fmla="*/ 207530 h 689379"/>
                <a:gd name="connsiteX210" fmla="*/ 1207908 w 3024845"/>
                <a:gd name="connsiteY210" fmla="*/ 207530 h 689379"/>
                <a:gd name="connsiteX211" fmla="*/ 1209935 w 3024845"/>
                <a:gd name="connsiteY211" fmla="*/ 211584 h 689379"/>
                <a:gd name="connsiteX212" fmla="*/ 1209935 w 3024845"/>
                <a:gd name="connsiteY212" fmla="*/ 224825 h 689379"/>
                <a:gd name="connsiteX213" fmla="*/ 1211455 w 3024845"/>
                <a:gd name="connsiteY213" fmla="*/ 222933 h 689379"/>
                <a:gd name="connsiteX214" fmla="*/ 1222095 w 3024845"/>
                <a:gd name="connsiteY214" fmla="*/ 209692 h 689379"/>
                <a:gd name="connsiteX215" fmla="*/ 1250469 w 3024845"/>
                <a:gd name="connsiteY215" fmla="*/ 209692 h 689379"/>
                <a:gd name="connsiteX216" fmla="*/ 1250469 w 3024845"/>
                <a:gd name="connsiteY216" fmla="*/ 296163 h 689379"/>
                <a:gd name="connsiteX217" fmla="*/ 1251229 w 3024845"/>
                <a:gd name="connsiteY217" fmla="*/ 296163 h 689379"/>
                <a:gd name="connsiteX218" fmla="*/ 1256549 w 3024845"/>
                <a:gd name="connsiteY218" fmla="*/ 296163 h 689379"/>
                <a:gd name="connsiteX219" fmla="*/ 1257309 w 3024845"/>
                <a:gd name="connsiteY219" fmla="*/ 294812 h 689379"/>
                <a:gd name="connsiteX220" fmla="*/ 1262629 w 3024845"/>
                <a:gd name="connsiteY220" fmla="*/ 285354 h 689379"/>
                <a:gd name="connsiteX221" fmla="*/ 1262629 w 3024845"/>
                <a:gd name="connsiteY221" fmla="*/ 287246 h 689379"/>
                <a:gd name="connsiteX222" fmla="*/ 1262629 w 3024845"/>
                <a:gd name="connsiteY222" fmla="*/ 300487 h 689379"/>
                <a:gd name="connsiteX223" fmla="*/ 1266682 w 3024845"/>
                <a:gd name="connsiteY223" fmla="*/ 255090 h 689379"/>
                <a:gd name="connsiteX224" fmla="*/ 1267442 w 3024845"/>
                <a:gd name="connsiteY224" fmla="*/ 255090 h 689379"/>
                <a:gd name="connsiteX225" fmla="*/ 1272762 w 3024845"/>
                <a:gd name="connsiteY225" fmla="*/ 255090 h 689379"/>
                <a:gd name="connsiteX226" fmla="*/ 1272762 w 3024845"/>
                <a:gd name="connsiteY226" fmla="*/ 190236 h 689379"/>
                <a:gd name="connsiteX227" fmla="*/ 1273776 w 3024845"/>
                <a:gd name="connsiteY227" fmla="*/ 190236 h 689379"/>
                <a:gd name="connsiteX228" fmla="*/ 1280869 w 3024845"/>
                <a:gd name="connsiteY228" fmla="*/ 190236 h 689379"/>
                <a:gd name="connsiteX229" fmla="*/ 1293029 w 3024845"/>
                <a:gd name="connsiteY229" fmla="*/ 147001 h 689379"/>
                <a:gd name="connsiteX230" fmla="*/ 1294296 w 3024845"/>
                <a:gd name="connsiteY230" fmla="*/ 147001 h 689379"/>
                <a:gd name="connsiteX231" fmla="*/ 1303163 w 3024845"/>
                <a:gd name="connsiteY231" fmla="*/ 147001 h 689379"/>
                <a:gd name="connsiteX232" fmla="*/ 1313296 w 3024845"/>
                <a:gd name="connsiteY232" fmla="*/ 190236 h 689379"/>
                <a:gd name="connsiteX233" fmla="*/ 1314309 w 3024845"/>
                <a:gd name="connsiteY233" fmla="*/ 190236 h 689379"/>
                <a:gd name="connsiteX234" fmla="*/ 1321403 w 3024845"/>
                <a:gd name="connsiteY234" fmla="*/ 190236 h 689379"/>
                <a:gd name="connsiteX235" fmla="*/ 1321403 w 3024845"/>
                <a:gd name="connsiteY235" fmla="*/ 229148 h 689379"/>
                <a:gd name="connsiteX236" fmla="*/ 1323176 w 3024845"/>
                <a:gd name="connsiteY236" fmla="*/ 229148 h 689379"/>
                <a:gd name="connsiteX237" fmla="*/ 1335590 w 3024845"/>
                <a:gd name="connsiteY237" fmla="*/ 229148 h 689379"/>
                <a:gd name="connsiteX238" fmla="*/ 1335590 w 3024845"/>
                <a:gd name="connsiteY238" fmla="*/ 231310 h 689379"/>
                <a:gd name="connsiteX239" fmla="*/ 1335590 w 3024845"/>
                <a:gd name="connsiteY239" fmla="*/ 246442 h 689379"/>
                <a:gd name="connsiteX240" fmla="*/ 1339643 w 3024845"/>
                <a:gd name="connsiteY240" fmla="*/ 244281 h 689379"/>
                <a:gd name="connsiteX241" fmla="*/ 1339643 w 3024845"/>
                <a:gd name="connsiteY241" fmla="*/ 229148 h 689379"/>
                <a:gd name="connsiteX242" fmla="*/ 1341163 w 3024845"/>
                <a:gd name="connsiteY242" fmla="*/ 229148 h 689379"/>
                <a:gd name="connsiteX243" fmla="*/ 1351803 w 3024845"/>
                <a:gd name="connsiteY243" fmla="*/ 229148 h 689379"/>
                <a:gd name="connsiteX244" fmla="*/ 1351803 w 3024845"/>
                <a:gd name="connsiteY244" fmla="*/ 230769 h 689379"/>
                <a:gd name="connsiteX245" fmla="*/ 1351803 w 3024845"/>
                <a:gd name="connsiteY245" fmla="*/ 242119 h 689379"/>
                <a:gd name="connsiteX246" fmla="*/ 1382204 w 3024845"/>
                <a:gd name="connsiteY246" fmla="*/ 242119 h 689379"/>
                <a:gd name="connsiteX247" fmla="*/ 1382204 w 3024845"/>
                <a:gd name="connsiteY247" fmla="*/ 205369 h 689379"/>
                <a:gd name="connsiteX248" fmla="*/ 1383470 w 3024845"/>
                <a:gd name="connsiteY248" fmla="*/ 205369 h 689379"/>
                <a:gd name="connsiteX249" fmla="*/ 1392337 w 3024845"/>
                <a:gd name="connsiteY249" fmla="*/ 205369 h 689379"/>
                <a:gd name="connsiteX250" fmla="*/ 1392337 w 3024845"/>
                <a:gd name="connsiteY250" fmla="*/ 226986 h 689379"/>
                <a:gd name="connsiteX251" fmla="*/ 1394364 w 3024845"/>
                <a:gd name="connsiteY251" fmla="*/ 194560 h 689379"/>
                <a:gd name="connsiteX252" fmla="*/ 1416657 w 3024845"/>
                <a:gd name="connsiteY252" fmla="*/ 194560 h 689379"/>
                <a:gd name="connsiteX253" fmla="*/ 1416657 w 3024845"/>
                <a:gd name="connsiteY253" fmla="*/ 192938 h 689379"/>
                <a:gd name="connsiteX254" fmla="*/ 1416657 w 3024845"/>
                <a:gd name="connsiteY254" fmla="*/ 181589 h 689379"/>
                <a:gd name="connsiteX255" fmla="*/ 1417417 w 3024845"/>
                <a:gd name="connsiteY255" fmla="*/ 181589 h 689379"/>
                <a:gd name="connsiteX256" fmla="*/ 1422737 w 3024845"/>
                <a:gd name="connsiteY256" fmla="*/ 181589 h 689379"/>
                <a:gd name="connsiteX257" fmla="*/ 1422737 w 3024845"/>
                <a:gd name="connsiteY257" fmla="*/ 179698 h 689379"/>
                <a:gd name="connsiteX258" fmla="*/ 1422737 w 3024845"/>
                <a:gd name="connsiteY258" fmla="*/ 166457 h 689379"/>
                <a:gd name="connsiteX259" fmla="*/ 1426791 w 3024845"/>
                <a:gd name="connsiteY259" fmla="*/ 172942 h 689379"/>
                <a:gd name="connsiteX260" fmla="*/ 1429071 w 3024845"/>
                <a:gd name="connsiteY260" fmla="*/ 172942 h 689379"/>
                <a:gd name="connsiteX261" fmla="*/ 1445031 w 3024845"/>
                <a:gd name="connsiteY261" fmla="*/ 172942 h 689379"/>
                <a:gd name="connsiteX262" fmla="*/ 1445031 w 3024845"/>
                <a:gd name="connsiteY262" fmla="*/ 172131 h 689379"/>
                <a:gd name="connsiteX263" fmla="*/ 1445031 w 3024845"/>
                <a:gd name="connsiteY263" fmla="*/ 166457 h 689379"/>
                <a:gd name="connsiteX264" fmla="*/ 1445791 w 3024845"/>
                <a:gd name="connsiteY264" fmla="*/ 166457 h 689379"/>
                <a:gd name="connsiteX265" fmla="*/ 1451111 w 3024845"/>
                <a:gd name="connsiteY265" fmla="*/ 166457 h 689379"/>
                <a:gd name="connsiteX266" fmla="*/ 1451111 w 3024845"/>
                <a:gd name="connsiteY266" fmla="*/ 167808 h 689379"/>
                <a:gd name="connsiteX267" fmla="*/ 1451111 w 3024845"/>
                <a:gd name="connsiteY267" fmla="*/ 177266 h 689379"/>
                <a:gd name="connsiteX268" fmla="*/ 1489618 w 3024845"/>
                <a:gd name="connsiteY268" fmla="*/ 177266 h 689379"/>
                <a:gd name="connsiteX269" fmla="*/ 1489618 w 3024845"/>
                <a:gd name="connsiteY269" fmla="*/ 315619 h 689379"/>
                <a:gd name="connsiteX270" fmla="*/ 1491138 w 3024845"/>
                <a:gd name="connsiteY270" fmla="*/ 315619 h 689379"/>
                <a:gd name="connsiteX271" fmla="*/ 1501778 w 3024845"/>
                <a:gd name="connsiteY271" fmla="*/ 315619 h 689379"/>
                <a:gd name="connsiteX272" fmla="*/ 1501778 w 3024845"/>
                <a:gd name="connsiteY272" fmla="*/ 302649 h 689379"/>
                <a:gd name="connsiteX273" fmla="*/ 1505832 w 3024845"/>
                <a:gd name="connsiteY273" fmla="*/ 302649 h 689379"/>
                <a:gd name="connsiteX274" fmla="*/ 1505832 w 3024845"/>
                <a:gd name="connsiteY274" fmla="*/ 315619 h 689379"/>
                <a:gd name="connsiteX275" fmla="*/ 1536232 w 3024845"/>
                <a:gd name="connsiteY275" fmla="*/ 315619 h 689379"/>
                <a:gd name="connsiteX276" fmla="*/ 1536232 w 3024845"/>
                <a:gd name="connsiteY276" fmla="*/ 285354 h 689379"/>
                <a:gd name="connsiteX277" fmla="*/ 1548392 w 3024845"/>
                <a:gd name="connsiteY277" fmla="*/ 285354 h 689379"/>
                <a:gd name="connsiteX278" fmla="*/ 1560552 w 3024845"/>
                <a:gd name="connsiteY278" fmla="*/ 283193 h 689379"/>
                <a:gd name="connsiteX279" fmla="*/ 1564606 w 3024845"/>
                <a:gd name="connsiteY279" fmla="*/ 285354 h 689379"/>
                <a:gd name="connsiteX280" fmla="*/ 1574739 w 3024845"/>
                <a:gd name="connsiteY280" fmla="*/ 285354 h 689379"/>
                <a:gd name="connsiteX281" fmla="*/ 1574739 w 3024845"/>
                <a:gd name="connsiteY281" fmla="*/ 315619 h 689379"/>
                <a:gd name="connsiteX282" fmla="*/ 1582846 w 3024845"/>
                <a:gd name="connsiteY282" fmla="*/ 315619 h 689379"/>
                <a:gd name="connsiteX283" fmla="*/ 1582846 w 3024845"/>
                <a:gd name="connsiteY283" fmla="*/ 332914 h 689379"/>
                <a:gd name="connsiteX284" fmla="*/ 1592182 w 3024845"/>
                <a:gd name="connsiteY284" fmla="*/ 333819 h 689379"/>
                <a:gd name="connsiteX285" fmla="*/ 1605140 w 3024845"/>
                <a:gd name="connsiteY285" fmla="*/ 333819 h 689379"/>
                <a:gd name="connsiteX286" fmla="*/ 1605140 w 3024845"/>
                <a:gd name="connsiteY286" fmla="*/ 317781 h 689379"/>
                <a:gd name="connsiteX287" fmla="*/ 1673096 w 3024845"/>
                <a:gd name="connsiteY287" fmla="*/ 317781 h 689379"/>
                <a:gd name="connsiteX288" fmla="*/ 1673096 w 3024845"/>
                <a:gd name="connsiteY288" fmla="*/ 232528 h 689379"/>
                <a:gd name="connsiteX289" fmla="*/ 1745104 w 3024845"/>
                <a:gd name="connsiteY289" fmla="*/ 232528 h 689379"/>
                <a:gd name="connsiteX290" fmla="*/ 1745104 w 3024845"/>
                <a:gd name="connsiteY290" fmla="*/ 311296 h 689379"/>
                <a:gd name="connsiteX291" fmla="*/ 1747008 w 3024845"/>
                <a:gd name="connsiteY291" fmla="*/ 311296 h 689379"/>
                <a:gd name="connsiteX292" fmla="*/ 1748250 w 3024845"/>
                <a:gd name="connsiteY292" fmla="*/ 333819 h 689379"/>
                <a:gd name="connsiteX293" fmla="*/ 1757926 w 3024845"/>
                <a:gd name="connsiteY293" fmla="*/ 333819 h 689379"/>
                <a:gd name="connsiteX294" fmla="*/ 1759168 w 3024845"/>
                <a:gd name="connsiteY294" fmla="*/ 311296 h 689379"/>
                <a:gd name="connsiteX295" fmla="*/ 1765248 w 3024845"/>
                <a:gd name="connsiteY295" fmla="*/ 311296 h 689379"/>
                <a:gd name="connsiteX296" fmla="*/ 1766490 w 3024845"/>
                <a:gd name="connsiteY296" fmla="*/ 333819 h 689379"/>
                <a:gd name="connsiteX297" fmla="*/ 1817112 w 3024845"/>
                <a:gd name="connsiteY297" fmla="*/ 333819 h 689379"/>
                <a:gd name="connsiteX298" fmla="*/ 1817112 w 3024845"/>
                <a:gd name="connsiteY298" fmla="*/ 170791 h 689379"/>
                <a:gd name="connsiteX299" fmla="*/ 2014439 w 3024845"/>
                <a:gd name="connsiteY299" fmla="*/ 170791 h 689379"/>
                <a:gd name="connsiteX300" fmla="*/ 2014439 w 3024845"/>
                <a:gd name="connsiteY300" fmla="*/ 333819 h 689379"/>
                <a:gd name="connsiteX301" fmla="*/ 2033136 w 3024845"/>
                <a:gd name="connsiteY301" fmla="*/ 333819 h 689379"/>
                <a:gd name="connsiteX302" fmla="*/ 2033136 w 3024845"/>
                <a:gd name="connsiteY302" fmla="*/ 251126 h 689379"/>
                <a:gd name="connsiteX303" fmla="*/ 2128256 w 3024845"/>
                <a:gd name="connsiteY303" fmla="*/ 251126 h 689379"/>
                <a:gd name="connsiteX304" fmla="*/ 2180720 w 3024845"/>
                <a:gd name="connsiteY304" fmla="*/ 185913 h 689379"/>
                <a:gd name="connsiteX305" fmla="*/ 2245574 w 3024845"/>
                <a:gd name="connsiteY305" fmla="*/ 185913 h 689379"/>
                <a:gd name="connsiteX306" fmla="*/ 2245574 w 3024845"/>
                <a:gd name="connsiteY306" fmla="*/ 261575 h 689379"/>
                <a:gd name="connsiteX307" fmla="*/ 2253681 w 3024845"/>
                <a:gd name="connsiteY307" fmla="*/ 261575 h 689379"/>
                <a:gd name="connsiteX308" fmla="*/ 2255708 w 3024845"/>
                <a:gd name="connsiteY308" fmla="*/ 255090 h 689379"/>
                <a:gd name="connsiteX309" fmla="*/ 2261788 w 3024845"/>
                <a:gd name="connsiteY309" fmla="*/ 255090 h 689379"/>
                <a:gd name="connsiteX310" fmla="*/ 2263815 w 3024845"/>
                <a:gd name="connsiteY310" fmla="*/ 263737 h 689379"/>
                <a:gd name="connsiteX311" fmla="*/ 2275975 w 3024845"/>
                <a:gd name="connsiteY311" fmla="*/ 263737 h 689379"/>
                <a:gd name="connsiteX312" fmla="*/ 2275975 w 3024845"/>
                <a:gd name="connsiteY312" fmla="*/ 257251 h 689379"/>
                <a:gd name="connsiteX313" fmla="*/ 2298268 w 3024845"/>
                <a:gd name="connsiteY313" fmla="*/ 257251 h 689379"/>
                <a:gd name="connsiteX314" fmla="*/ 2298268 w 3024845"/>
                <a:gd name="connsiteY314" fmla="*/ 263737 h 689379"/>
                <a:gd name="connsiteX315" fmla="*/ 2318535 w 3024845"/>
                <a:gd name="connsiteY315" fmla="*/ 263737 h 689379"/>
                <a:gd name="connsiteX316" fmla="*/ 2318535 w 3024845"/>
                <a:gd name="connsiteY316" fmla="*/ 309134 h 689379"/>
                <a:gd name="connsiteX317" fmla="*/ 2332722 w 3024845"/>
                <a:gd name="connsiteY317" fmla="*/ 309134 h 689379"/>
                <a:gd name="connsiteX318" fmla="*/ 2332722 w 3024845"/>
                <a:gd name="connsiteY318" fmla="*/ 296163 h 689379"/>
                <a:gd name="connsiteX319" fmla="*/ 2348936 w 3024845"/>
                <a:gd name="connsiteY319" fmla="*/ 296163 h 689379"/>
                <a:gd name="connsiteX320" fmla="*/ 2348936 w 3024845"/>
                <a:gd name="connsiteY320" fmla="*/ 116736 h 689379"/>
                <a:gd name="connsiteX321" fmla="*/ 2355016 w 3024845"/>
                <a:gd name="connsiteY321" fmla="*/ 110250 h 689379"/>
                <a:gd name="connsiteX322" fmla="*/ 2427977 w 3024845"/>
                <a:gd name="connsiteY322" fmla="*/ 110250 h 689379"/>
                <a:gd name="connsiteX323" fmla="*/ 2427977 w 3024845"/>
                <a:gd name="connsiteY323" fmla="*/ 118898 h 689379"/>
                <a:gd name="connsiteX324" fmla="*/ 2438110 w 3024845"/>
                <a:gd name="connsiteY324" fmla="*/ 118898 h 689379"/>
                <a:gd name="connsiteX325" fmla="*/ 2438110 w 3024845"/>
                <a:gd name="connsiteY325" fmla="*/ 233472 h 689379"/>
                <a:gd name="connsiteX326" fmla="*/ 2460404 w 3024845"/>
                <a:gd name="connsiteY326" fmla="*/ 233472 h 689379"/>
                <a:gd name="connsiteX327" fmla="*/ 2460404 w 3024845"/>
                <a:gd name="connsiteY327" fmla="*/ 166457 h 689379"/>
                <a:gd name="connsiteX328" fmla="*/ 2486751 w 3024845"/>
                <a:gd name="connsiteY328" fmla="*/ 166457 h 689379"/>
                <a:gd name="connsiteX329" fmla="*/ 2490804 w 3024845"/>
                <a:gd name="connsiteY329" fmla="*/ 162133 h 689379"/>
                <a:gd name="connsiteX330" fmla="*/ 2498911 w 3024845"/>
                <a:gd name="connsiteY330" fmla="*/ 162133 h 689379"/>
                <a:gd name="connsiteX331" fmla="*/ 2502964 w 3024845"/>
                <a:gd name="connsiteY331" fmla="*/ 166457 h 689379"/>
                <a:gd name="connsiteX332" fmla="*/ 2525258 w 3024845"/>
                <a:gd name="connsiteY332" fmla="*/ 166457 h 689379"/>
                <a:gd name="connsiteX333" fmla="*/ 2525258 w 3024845"/>
                <a:gd name="connsiteY333" fmla="*/ 49721 h 689379"/>
                <a:gd name="connsiteX334" fmla="*/ 2582005 w 3024845"/>
                <a:gd name="connsiteY334" fmla="*/ 38912 h 689379"/>
                <a:gd name="connsiteX335" fmla="*/ 2582005 w 3024845"/>
                <a:gd name="connsiteY335" fmla="*/ 39993 h 689379"/>
                <a:gd name="connsiteX336" fmla="*/ 2582005 w 3024845"/>
                <a:gd name="connsiteY336" fmla="*/ 47559 h 689379"/>
                <a:gd name="connsiteX337" fmla="*/ 2608352 w 3024845"/>
                <a:gd name="connsiteY337" fmla="*/ 47559 h 689379"/>
                <a:gd name="connsiteX338" fmla="*/ 2608352 w 3024845"/>
                <a:gd name="connsiteY338" fmla="*/ 302649 h 689379"/>
                <a:gd name="connsiteX339" fmla="*/ 2630646 w 3024845"/>
                <a:gd name="connsiteY339" fmla="*/ 302649 h 689379"/>
                <a:gd name="connsiteX340" fmla="*/ 2630646 w 3024845"/>
                <a:gd name="connsiteY340" fmla="*/ 298325 h 689379"/>
                <a:gd name="connsiteX341" fmla="*/ 2642806 w 3024845"/>
                <a:gd name="connsiteY341" fmla="*/ 298325 h 689379"/>
                <a:gd name="connsiteX342" fmla="*/ 2642806 w 3024845"/>
                <a:gd name="connsiteY342" fmla="*/ 302649 h 689379"/>
                <a:gd name="connsiteX343" fmla="*/ 2667126 w 3024845"/>
                <a:gd name="connsiteY343" fmla="*/ 302649 h 689379"/>
                <a:gd name="connsiteX344" fmla="*/ 2667126 w 3024845"/>
                <a:gd name="connsiteY344" fmla="*/ 289678 h 689379"/>
                <a:gd name="connsiteX345" fmla="*/ 2695500 w 3024845"/>
                <a:gd name="connsiteY345" fmla="*/ 289678 h 689379"/>
                <a:gd name="connsiteX346" fmla="*/ 2707660 w 3024845"/>
                <a:gd name="connsiteY346" fmla="*/ 285354 h 689379"/>
                <a:gd name="connsiteX347" fmla="*/ 2727927 w 3024845"/>
                <a:gd name="connsiteY347" fmla="*/ 289678 h 689379"/>
                <a:gd name="connsiteX348" fmla="*/ 2727927 w 3024845"/>
                <a:gd name="connsiteY348" fmla="*/ 272384 h 689379"/>
                <a:gd name="connsiteX349" fmla="*/ 2736034 w 3024845"/>
                <a:gd name="connsiteY349" fmla="*/ 272384 h 689379"/>
                <a:gd name="connsiteX350" fmla="*/ 2736034 w 3024845"/>
                <a:gd name="connsiteY350" fmla="*/ 259413 h 689379"/>
                <a:gd name="connsiteX351" fmla="*/ 2792781 w 3024845"/>
                <a:gd name="connsiteY351" fmla="*/ 259413 h 689379"/>
                <a:gd name="connsiteX352" fmla="*/ 2792781 w 3024845"/>
                <a:gd name="connsiteY352" fmla="*/ 229148 h 689379"/>
                <a:gd name="connsiteX353" fmla="*/ 2811021 w 3024845"/>
                <a:gd name="connsiteY353" fmla="*/ 229148 h 689379"/>
                <a:gd name="connsiteX354" fmla="*/ 2811021 w 3024845"/>
                <a:gd name="connsiteY354" fmla="*/ 222663 h 689379"/>
                <a:gd name="connsiteX355" fmla="*/ 2823181 w 3024845"/>
                <a:gd name="connsiteY355" fmla="*/ 222663 h 689379"/>
                <a:gd name="connsiteX356" fmla="*/ 2823181 w 3024845"/>
                <a:gd name="connsiteY356" fmla="*/ 229148 h 689379"/>
                <a:gd name="connsiteX357" fmla="*/ 2839395 w 3024845"/>
                <a:gd name="connsiteY357" fmla="*/ 229148 h 689379"/>
                <a:gd name="connsiteX358" fmla="*/ 2839395 w 3024845"/>
                <a:gd name="connsiteY358" fmla="*/ 278869 h 689379"/>
                <a:gd name="connsiteX359" fmla="*/ 2871822 w 3024845"/>
                <a:gd name="connsiteY359" fmla="*/ 278869 h 689379"/>
                <a:gd name="connsiteX360" fmla="*/ 2871822 w 3024845"/>
                <a:gd name="connsiteY360" fmla="*/ 252928 h 689379"/>
                <a:gd name="connsiteX361" fmla="*/ 2910329 w 3024845"/>
                <a:gd name="connsiteY361" fmla="*/ 252928 h 689379"/>
                <a:gd name="connsiteX362" fmla="*/ 2910329 w 3024845"/>
                <a:gd name="connsiteY362" fmla="*/ 222663 h 689379"/>
                <a:gd name="connsiteX363" fmla="*/ 2958970 w 3024845"/>
                <a:gd name="connsiteY363" fmla="*/ 222663 h 689379"/>
                <a:gd name="connsiteX364" fmla="*/ 3024845 w 3024845"/>
                <a:gd name="connsiteY364" fmla="*/ 689379 h 689379"/>
                <a:gd name="connsiteX365" fmla="*/ 2054 w 3024845"/>
                <a:gd name="connsiteY365" fmla="*/ 687046 h 689379"/>
                <a:gd name="connsiteX366" fmla="*/ 0 w 3024845"/>
                <a:gd name="connsiteY366" fmla="*/ 252928 h 689379"/>
                <a:gd name="connsiteX367" fmla="*/ 20267 w 3024845"/>
                <a:gd name="connsiteY367" fmla="*/ 252928 h 689379"/>
                <a:gd name="connsiteX368" fmla="*/ 20774 w 3024845"/>
                <a:gd name="connsiteY368" fmla="*/ 251847 h 689379"/>
                <a:gd name="connsiteX369" fmla="*/ 24320 w 3024845"/>
                <a:gd name="connsiteY369" fmla="*/ 244281 h 689379"/>
                <a:gd name="connsiteX370" fmla="*/ 26094 w 3024845"/>
                <a:gd name="connsiteY370" fmla="*/ 244551 h 689379"/>
                <a:gd name="connsiteX371" fmla="*/ 38507 w 3024845"/>
                <a:gd name="connsiteY371" fmla="*/ 246442 h 689379"/>
                <a:gd name="connsiteX372" fmla="*/ 39014 w 3024845"/>
                <a:gd name="connsiteY372" fmla="*/ 247794 h 689379"/>
                <a:gd name="connsiteX373" fmla="*/ 42560 w 3024845"/>
                <a:gd name="connsiteY373" fmla="*/ 257251 h 689379"/>
                <a:gd name="connsiteX374" fmla="*/ 68907 w 3024845"/>
                <a:gd name="connsiteY374" fmla="*/ 259413 h 689379"/>
                <a:gd name="connsiteX375" fmla="*/ 68907 w 3024845"/>
                <a:gd name="connsiteY375" fmla="*/ 136192 h 689379"/>
                <a:gd name="connsiteX376" fmla="*/ 70934 w 3024845"/>
                <a:gd name="connsiteY376" fmla="*/ 136192 h 689379"/>
                <a:gd name="connsiteX377" fmla="*/ 85121 w 3024845"/>
                <a:gd name="connsiteY377" fmla="*/ 136192 h 689379"/>
                <a:gd name="connsiteX378" fmla="*/ 85121 w 3024845"/>
                <a:gd name="connsiteY378" fmla="*/ 0 h 689379"/>
                <a:gd name="connsiteX379" fmla="*/ 86894 w 3024845"/>
                <a:gd name="connsiteY379" fmla="*/ 0 h 689379"/>
                <a:gd name="connsiteX380" fmla="*/ 99308 w 3024845"/>
                <a:gd name="connsiteY380" fmla="*/ 0 h 689379"/>
                <a:gd name="connsiteX0" fmla="*/ 99308 w 2961438"/>
                <a:gd name="connsiteY0" fmla="*/ 0 h 689379"/>
                <a:gd name="connsiteX1" fmla="*/ 220909 w 2961438"/>
                <a:gd name="connsiteY1" fmla="*/ 0 h 689379"/>
                <a:gd name="connsiteX2" fmla="*/ 223189 w 2961438"/>
                <a:gd name="connsiteY2" fmla="*/ 0 h 689379"/>
                <a:gd name="connsiteX3" fmla="*/ 239150 w 2961438"/>
                <a:gd name="connsiteY3" fmla="*/ 0 h 689379"/>
                <a:gd name="connsiteX4" fmla="*/ 239150 w 2961438"/>
                <a:gd name="connsiteY4" fmla="*/ 140515 h 689379"/>
                <a:gd name="connsiteX5" fmla="*/ 240670 w 2961438"/>
                <a:gd name="connsiteY5" fmla="*/ 140245 h 689379"/>
                <a:gd name="connsiteX6" fmla="*/ 251310 w 2961438"/>
                <a:gd name="connsiteY6" fmla="*/ 138354 h 689379"/>
                <a:gd name="connsiteX7" fmla="*/ 249283 w 2961438"/>
                <a:gd name="connsiteY7" fmla="*/ 226986 h 689379"/>
                <a:gd name="connsiteX8" fmla="*/ 250803 w 2961438"/>
                <a:gd name="connsiteY8" fmla="*/ 227257 h 689379"/>
                <a:gd name="connsiteX9" fmla="*/ 261443 w 2961438"/>
                <a:gd name="connsiteY9" fmla="*/ 229148 h 689379"/>
                <a:gd name="connsiteX10" fmla="*/ 261696 w 2961438"/>
                <a:gd name="connsiteY10" fmla="*/ 229959 h 689379"/>
                <a:gd name="connsiteX11" fmla="*/ 263470 w 2961438"/>
                <a:gd name="connsiteY11" fmla="*/ 235634 h 689379"/>
                <a:gd name="connsiteX12" fmla="*/ 264230 w 2961438"/>
                <a:gd name="connsiteY12" fmla="*/ 233202 h 689379"/>
                <a:gd name="connsiteX13" fmla="*/ 269550 w 2961438"/>
                <a:gd name="connsiteY13" fmla="*/ 216178 h 689379"/>
                <a:gd name="connsiteX14" fmla="*/ 271323 w 2961438"/>
                <a:gd name="connsiteY14" fmla="*/ 216178 h 689379"/>
                <a:gd name="connsiteX15" fmla="*/ 283737 w 2961438"/>
                <a:gd name="connsiteY15" fmla="*/ 216178 h 689379"/>
                <a:gd name="connsiteX16" fmla="*/ 283737 w 2961438"/>
                <a:gd name="connsiteY16" fmla="*/ 248604 h 689379"/>
                <a:gd name="connsiteX17" fmla="*/ 284750 w 2961438"/>
                <a:gd name="connsiteY17" fmla="*/ 249145 h 689379"/>
                <a:gd name="connsiteX18" fmla="*/ 291844 w 2961438"/>
                <a:gd name="connsiteY18" fmla="*/ 252928 h 689379"/>
                <a:gd name="connsiteX19" fmla="*/ 291844 w 2961438"/>
                <a:gd name="connsiteY19" fmla="*/ 254279 h 689379"/>
                <a:gd name="connsiteX20" fmla="*/ 291844 w 2961438"/>
                <a:gd name="connsiteY20" fmla="*/ 263737 h 689379"/>
                <a:gd name="connsiteX21" fmla="*/ 336431 w 2961438"/>
                <a:gd name="connsiteY21" fmla="*/ 263737 h 689379"/>
                <a:gd name="connsiteX22" fmla="*/ 336431 w 2961438"/>
                <a:gd name="connsiteY22" fmla="*/ 264818 h 689379"/>
                <a:gd name="connsiteX23" fmla="*/ 336431 w 2961438"/>
                <a:gd name="connsiteY23" fmla="*/ 272384 h 689379"/>
                <a:gd name="connsiteX24" fmla="*/ 338457 w 2961438"/>
                <a:gd name="connsiteY24" fmla="*/ 272384 h 689379"/>
                <a:gd name="connsiteX25" fmla="*/ 352644 w 2961438"/>
                <a:gd name="connsiteY25" fmla="*/ 272384 h 689379"/>
                <a:gd name="connsiteX26" fmla="*/ 352644 w 2961438"/>
                <a:gd name="connsiteY26" fmla="*/ 242119 h 689379"/>
                <a:gd name="connsiteX27" fmla="*/ 397231 w 2961438"/>
                <a:gd name="connsiteY27" fmla="*/ 242119 h 689379"/>
                <a:gd name="connsiteX28" fmla="*/ 397231 w 2961438"/>
                <a:gd name="connsiteY28" fmla="*/ 240768 h 689379"/>
                <a:gd name="connsiteX29" fmla="*/ 397231 w 2961438"/>
                <a:gd name="connsiteY29" fmla="*/ 231310 h 689379"/>
                <a:gd name="connsiteX30" fmla="*/ 398245 w 2961438"/>
                <a:gd name="connsiteY30" fmla="*/ 231310 h 689379"/>
                <a:gd name="connsiteX31" fmla="*/ 405338 w 2961438"/>
                <a:gd name="connsiteY31" fmla="*/ 231310 h 689379"/>
                <a:gd name="connsiteX32" fmla="*/ 405338 w 2961438"/>
                <a:gd name="connsiteY32" fmla="*/ 229419 h 689379"/>
                <a:gd name="connsiteX33" fmla="*/ 405338 w 2961438"/>
                <a:gd name="connsiteY33" fmla="*/ 216178 h 689379"/>
                <a:gd name="connsiteX34" fmla="*/ 406098 w 2961438"/>
                <a:gd name="connsiteY34" fmla="*/ 216178 h 689379"/>
                <a:gd name="connsiteX35" fmla="*/ 411418 w 2961438"/>
                <a:gd name="connsiteY35" fmla="*/ 216178 h 689379"/>
                <a:gd name="connsiteX36" fmla="*/ 411418 w 2961438"/>
                <a:gd name="connsiteY36" fmla="*/ 215097 h 689379"/>
                <a:gd name="connsiteX37" fmla="*/ 411418 w 2961438"/>
                <a:gd name="connsiteY37" fmla="*/ 207530 h 689379"/>
                <a:gd name="connsiteX38" fmla="*/ 413445 w 2961438"/>
                <a:gd name="connsiteY38" fmla="*/ 207530 h 689379"/>
                <a:gd name="connsiteX39" fmla="*/ 427632 w 2961438"/>
                <a:gd name="connsiteY39" fmla="*/ 207530 h 689379"/>
                <a:gd name="connsiteX40" fmla="*/ 427632 w 2961438"/>
                <a:gd name="connsiteY40" fmla="*/ 208611 h 689379"/>
                <a:gd name="connsiteX41" fmla="*/ 427632 w 2961438"/>
                <a:gd name="connsiteY41" fmla="*/ 216178 h 689379"/>
                <a:gd name="connsiteX42" fmla="*/ 449925 w 2961438"/>
                <a:gd name="connsiteY42" fmla="*/ 216178 h 689379"/>
                <a:gd name="connsiteX43" fmla="*/ 449925 w 2961438"/>
                <a:gd name="connsiteY43" fmla="*/ 214286 h 689379"/>
                <a:gd name="connsiteX44" fmla="*/ 449925 w 2961438"/>
                <a:gd name="connsiteY44" fmla="*/ 201045 h 689379"/>
                <a:gd name="connsiteX45" fmla="*/ 451699 w 2961438"/>
                <a:gd name="connsiteY45" fmla="*/ 201045 h 689379"/>
                <a:gd name="connsiteX46" fmla="*/ 464112 w 2961438"/>
                <a:gd name="connsiteY46" fmla="*/ 201045 h 689379"/>
                <a:gd name="connsiteX47" fmla="*/ 464112 w 2961438"/>
                <a:gd name="connsiteY47" fmla="*/ 224825 h 689379"/>
                <a:gd name="connsiteX48" fmla="*/ 465126 w 2961438"/>
                <a:gd name="connsiteY48" fmla="*/ 224825 h 689379"/>
                <a:gd name="connsiteX49" fmla="*/ 472219 w 2961438"/>
                <a:gd name="connsiteY49" fmla="*/ 224825 h 689379"/>
                <a:gd name="connsiteX50" fmla="*/ 472219 w 2961438"/>
                <a:gd name="connsiteY50" fmla="*/ 223744 h 689379"/>
                <a:gd name="connsiteX51" fmla="*/ 472219 w 2961438"/>
                <a:gd name="connsiteY51" fmla="*/ 216178 h 689379"/>
                <a:gd name="connsiteX52" fmla="*/ 473992 w 2961438"/>
                <a:gd name="connsiteY52" fmla="*/ 216178 h 689379"/>
                <a:gd name="connsiteX53" fmla="*/ 486406 w 2961438"/>
                <a:gd name="connsiteY53" fmla="*/ 216178 h 689379"/>
                <a:gd name="connsiteX54" fmla="*/ 486406 w 2961438"/>
                <a:gd name="connsiteY54" fmla="*/ 242119 h 689379"/>
                <a:gd name="connsiteX55" fmla="*/ 488433 w 2961438"/>
                <a:gd name="connsiteY55" fmla="*/ 242119 h 689379"/>
                <a:gd name="connsiteX56" fmla="*/ 502619 w 2961438"/>
                <a:gd name="connsiteY56" fmla="*/ 242119 h 689379"/>
                <a:gd name="connsiteX57" fmla="*/ 502619 w 2961438"/>
                <a:gd name="connsiteY57" fmla="*/ 243740 h 689379"/>
                <a:gd name="connsiteX58" fmla="*/ 502619 w 2961438"/>
                <a:gd name="connsiteY58" fmla="*/ 255090 h 689379"/>
                <a:gd name="connsiteX59" fmla="*/ 503379 w 2961438"/>
                <a:gd name="connsiteY59" fmla="*/ 255090 h 689379"/>
                <a:gd name="connsiteX60" fmla="*/ 508700 w 2961438"/>
                <a:gd name="connsiteY60" fmla="*/ 255090 h 689379"/>
                <a:gd name="connsiteX61" fmla="*/ 508700 w 2961438"/>
                <a:gd name="connsiteY61" fmla="*/ 254279 h 689379"/>
                <a:gd name="connsiteX62" fmla="*/ 508700 w 2961438"/>
                <a:gd name="connsiteY62" fmla="*/ 248604 h 689379"/>
                <a:gd name="connsiteX63" fmla="*/ 539100 w 2961438"/>
                <a:gd name="connsiteY63" fmla="*/ 248604 h 689379"/>
                <a:gd name="connsiteX64" fmla="*/ 539100 w 2961438"/>
                <a:gd name="connsiteY64" fmla="*/ 272384 h 689379"/>
                <a:gd name="connsiteX65" fmla="*/ 540113 w 2961438"/>
                <a:gd name="connsiteY65" fmla="*/ 272384 h 689379"/>
                <a:gd name="connsiteX66" fmla="*/ 547207 w 2961438"/>
                <a:gd name="connsiteY66" fmla="*/ 272384 h 689379"/>
                <a:gd name="connsiteX67" fmla="*/ 547207 w 2961438"/>
                <a:gd name="connsiteY67" fmla="*/ 273465 h 689379"/>
                <a:gd name="connsiteX68" fmla="*/ 547207 w 2961438"/>
                <a:gd name="connsiteY68" fmla="*/ 281031 h 689379"/>
                <a:gd name="connsiteX69" fmla="*/ 547967 w 2961438"/>
                <a:gd name="connsiteY69" fmla="*/ 281031 h 689379"/>
                <a:gd name="connsiteX70" fmla="*/ 553287 w 2961438"/>
                <a:gd name="connsiteY70" fmla="*/ 281031 h 689379"/>
                <a:gd name="connsiteX71" fmla="*/ 553287 w 2961438"/>
                <a:gd name="connsiteY71" fmla="*/ 278869 h 689379"/>
                <a:gd name="connsiteX72" fmla="*/ 553287 w 2961438"/>
                <a:gd name="connsiteY72" fmla="*/ 263737 h 689379"/>
                <a:gd name="connsiteX73" fmla="*/ 554300 w 2961438"/>
                <a:gd name="connsiteY73" fmla="*/ 263737 h 689379"/>
                <a:gd name="connsiteX74" fmla="*/ 561394 w 2961438"/>
                <a:gd name="connsiteY74" fmla="*/ 263737 h 689379"/>
                <a:gd name="connsiteX75" fmla="*/ 561394 w 2961438"/>
                <a:gd name="connsiteY75" fmla="*/ 264818 h 689379"/>
                <a:gd name="connsiteX76" fmla="*/ 561394 w 2961438"/>
                <a:gd name="connsiteY76" fmla="*/ 272384 h 689379"/>
                <a:gd name="connsiteX77" fmla="*/ 566714 w 2961438"/>
                <a:gd name="connsiteY77" fmla="*/ 270391 h 689379"/>
                <a:gd name="connsiteX78" fmla="*/ 567474 w 2961438"/>
                <a:gd name="connsiteY78" fmla="*/ 269411 h 689379"/>
                <a:gd name="connsiteX79" fmla="*/ 567474 w 2961438"/>
                <a:gd name="connsiteY79" fmla="*/ 263737 h 689379"/>
                <a:gd name="connsiteX80" fmla="*/ 605981 w 2961438"/>
                <a:gd name="connsiteY80" fmla="*/ 263737 h 689379"/>
                <a:gd name="connsiteX81" fmla="*/ 605981 w 2961438"/>
                <a:gd name="connsiteY81" fmla="*/ 287516 h 689379"/>
                <a:gd name="connsiteX82" fmla="*/ 608007 w 2961438"/>
                <a:gd name="connsiteY82" fmla="*/ 287516 h 689379"/>
                <a:gd name="connsiteX83" fmla="*/ 622194 w 2961438"/>
                <a:gd name="connsiteY83" fmla="*/ 287516 h 689379"/>
                <a:gd name="connsiteX84" fmla="*/ 622194 w 2961438"/>
                <a:gd name="connsiteY84" fmla="*/ 288597 h 689379"/>
                <a:gd name="connsiteX85" fmla="*/ 622194 w 2961438"/>
                <a:gd name="connsiteY85" fmla="*/ 296163 h 689379"/>
                <a:gd name="connsiteX86" fmla="*/ 623968 w 2961438"/>
                <a:gd name="connsiteY86" fmla="*/ 296163 h 689379"/>
                <a:gd name="connsiteX87" fmla="*/ 636381 w 2961438"/>
                <a:gd name="connsiteY87" fmla="*/ 296163 h 689379"/>
                <a:gd name="connsiteX88" fmla="*/ 636381 w 2961438"/>
                <a:gd name="connsiteY88" fmla="*/ 272384 h 689379"/>
                <a:gd name="connsiteX89" fmla="*/ 637394 w 2961438"/>
                <a:gd name="connsiteY89" fmla="*/ 272384 h 689379"/>
                <a:gd name="connsiteX90" fmla="*/ 644488 w 2961438"/>
                <a:gd name="connsiteY90" fmla="*/ 272384 h 689379"/>
                <a:gd name="connsiteX91" fmla="*/ 644488 w 2961438"/>
                <a:gd name="connsiteY91" fmla="*/ 239957 h 689379"/>
                <a:gd name="connsiteX92" fmla="*/ 645501 w 2961438"/>
                <a:gd name="connsiteY92" fmla="*/ 239957 h 689379"/>
                <a:gd name="connsiteX93" fmla="*/ 652595 w 2961438"/>
                <a:gd name="connsiteY93" fmla="*/ 239957 h 689379"/>
                <a:gd name="connsiteX94" fmla="*/ 652595 w 2961438"/>
                <a:gd name="connsiteY94" fmla="*/ 238066 h 689379"/>
                <a:gd name="connsiteX95" fmla="*/ 652595 w 2961438"/>
                <a:gd name="connsiteY95" fmla="*/ 224825 h 689379"/>
                <a:gd name="connsiteX96" fmla="*/ 651328 w 2961438"/>
                <a:gd name="connsiteY96" fmla="*/ 223203 h 689379"/>
                <a:gd name="connsiteX97" fmla="*/ 656648 w 2961438"/>
                <a:gd name="connsiteY97" fmla="*/ 211854 h 689379"/>
                <a:gd name="connsiteX98" fmla="*/ 664755 w 2961438"/>
                <a:gd name="connsiteY98" fmla="*/ 239957 h 689379"/>
                <a:gd name="connsiteX99" fmla="*/ 665515 w 2961438"/>
                <a:gd name="connsiteY99" fmla="*/ 239957 h 689379"/>
                <a:gd name="connsiteX100" fmla="*/ 670835 w 2961438"/>
                <a:gd name="connsiteY100" fmla="*/ 239957 h 689379"/>
                <a:gd name="connsiteX101" fmla="*/ 670835 w 2961438"/>
                <a:gd name="connsiteY101" fmla="*/ 134030 h 689379"/>
                <a:gd name="connsiteX102" fmla="*/ 672355 w 2961438"/>
                <a:gd name="connsiteY102" fmla="*/ 134030 h 689379"/>
                <a:gd name="connsiteX103" fmla="*/ 682995 w 2961438"/>
                <a:gd name="connsiteY103" fmla="*/ 134030 h 689379"/>
                <a:gd name="connsiteX104" fmla="*/ 682995 w 2961438"/>
                <a:gd name="connsiteY104" fmla="*/ 86471 h 689379"/>
                <a:gd name="connsiteX105" fmla="*/ 709342 w 2961438"/>
                <a:gd name="connsiteY105" fmla="*/ 86471 h 689379"/>
                <a:gd name="connsiteX106" fmla="*/ 709342 w 2961438"/>
                <a:gd name="connsiteY106" fmla="*/ 64853 h 689379"/>
                <a:gd name="connsiteX107" fmla="*/ 743796 w 2961438"/>
                <a:gd name="connsiteY107" fmla="*/ 64853 h 689379"/>
                <a:gd name="connsiteX108" fmla="*/ 743796 w 2961438"/>
                <a:gd name="connsiteY108" fmla="*/ 67285 h 689379"/>
                <a:gd name="connsiteX109" fmla="*/ 743796 w 2961438"/>
                <a:gd name="connsiteY109" fmla="*/ 84309 h 689379"/>
                <a:gd name="connsiteX110" fmla="*/ 746076 w 2961438"/>
                <a:gd name="connsiteY110" fmla="*/ 84309 h 689379"/>
                <a:gd name="connsiteX111" fmla="*/ 762036 w 2961438"/>
                <a:gd name="connsiteY111" fmla="*/ 84309 h 689379"/>
                <a:gd name="connsiteX112" fmla="*/ 762036 w 2961438"/>
                <a:gd name="connsiteY112" fmla="*/ 131868 h 689379"/>
                <a:gd name="connsiteX113" fmla="*/ 763049 w 2961438"/>
                <a:gd name="connsiteY113" fmla="*/ 131868 h 689379"/>
                <a:gd name="connsiteX114" fmla="*/ 770143 w 2961438"/>
                <a:gd name="connsiteY114" fmla="*/ 131868 h 689379"/>
                <a:gd name="connsiteX115" fmla="*/ 784330 w 2961438"/>
                <a:gd name="connsiteY115" fmla="*/ 136192 h 689379"/>
                <a:gd name="connsiteX116" fmla="*/ 784330 w 2961438"/>
                <a:gd name="connsiteY116" fmla="*/ 175104 h 689379"/>
                <a:gd name="connsiteX117" fmla="*/ 785343 w 2961438"/>
                <a:gd name="connsiteY117" fmla="*/ 175104 h 689379"/>
                <a:gd name="connsiteX118" fmla="*/ 792436 w 2961438"/>
                <a:gd name="connsiteY118" fmla="*/ 175104 h 689379"/>
                <a:gd name="connsiteX119" fmla="*/ 792436 w 2961438"/>
                <a:gd name="connsiteY119" fmla="*/ 176725 h 689379"/>
                <a:gd name="connsiteX120" fmla="*/ 792436 w 2961438"/>
                <a:gd name="connsiteY120" fmla="*/ 188074 h 689379"/>
                <a:gd name="connsiteX121" fmla="*/ 794463 w 2961438"/>
                <a:gd name="connsiteY121" fmla="*/ 188074 h 689379"/>
                <a:gd name="connsiteX122" fmla="*/ 808650 w 2961438"/>
                <a:gd name="connsiteY122" fmla="*/ 188074 h 689379"/>
                <a:gd name="connsiteX123" fmla="*/ 814730 w 2961438"/>
                <a:gd name="connsiteY123" fmla="*/ 194560 h 689379"/>
                <a:gd name="connsiteX124" fmla="*/ 814730 w 2961438"/>
                <a:gd name="connsiteY124" fmla="*/ 216178 h 689379"/>
                <a:gd name="connsiteX125" fmla="*/ 817010 w 2961438"/>
                <a:gd name="connsiteY125" fmla="*/ 216178 h 689379"/>
                <a:gd name="connsiteX126" fmla="*/ 832970 w 2961438"/>
                <a:gd name="connsiteY126" fmla="*/ 216178 h 689379"/>
                <a:gd name="connsiteX127" fmla="*/ 832970 w 2961438"/>
                <a:gd name="connsiteY127" fmla="*/ 217258 h 689379"/>
                <a:gd name="connsiteX128" fmla="*/ 832970 w 2961438"/>
                <a:gd name="connsiteY128" fmla="*/ 224825 h 689379"/>
                <a:gd name="connsiteX129" fmla="*/ 834237 w 2961438"/>
                <a:gd name="connsiteY129" fmla="*/ 224825 h 689379"/>
                <a:gd name="connsiteX130" fmla="*/ 843104 w 2961438"/>
                <a:gd name="connsiteY130" fmla="*/ 224825 h 689379"/>
                <a:gd name="connsiteX131" fmla="*/ 843104 w 2961438"/>
                <a:gd name="connsiteY131" fmla="*/ 226986 h 689379"/>
                <a:gd name="connsiteX132" fmla="*/ 843104 w 2961438"/>
                <a:gd name="connsiteY132" fmla="*/ 242119 h 689379"/>
                <a:gd name="connsiteX133" fmla="*/ 847157 w 2961438"/>
                <a:gd name="connsiteY133" fmla="*/ 240227 h 689379"/>
                <a:gd name="connsiteX134" fmla="*/ 847157 w 2961438"/>
                <a:gd name="connsiteY134" fmla="*/ 226986 h 689379"/>
                <a:gd name="connsiteX135" fmla="*/ 848170 w 2961438"/>
                <a:gd name="connsiteY135" fmla="*/ 226986 h 689379"/>
                <a:gd name="connsiteX136" fmla="*/ 855264 w 2961438"/>
                <a:gd name="connsiteY136" fmla="*/ 226986 h 689379"/>
                <a:gd name="connsiteX137" fmla="*/ 855264 w 2961438"/>
                <a:gd name="connsiteY137" fmla="*/ 228608 h 689379"/>
                <a:gd name="connsiteX138" fmla="*/ 855264 w 2961438"/>
                <a:gd name="connsiteY138" fmla="*/ 239957 h 689379"/>
                <a:gd name="connsiteX139" fmla="*/ 856024 w 2961438"/>
                <a:gd name="connsiteY139" fmla="*/ 239957 h 689379"/>
                <a:gd name="connsiteX140" fmla="*/ 861344 w 2961438"/>
                <a:gd name="connsiteY140" fmla="*/ 239957 h 689379"/>
                <a:gd name="connsiteX141" fmla="*/ 909984 w 2961438"/>
                <a:gd name="connsiteY141" fmla="*/ 235634 h 689379"/>
                <a:gd name="connsiteX142" fmla="*/ 909984 w 2961438"/>
                <a:gd name="connsiteY142" fmla="*/ 236985 h 689379"/>
                <a:gd name="connsiteX143" fmla="*/ 909984 w 2961438"/>
                <a:gd name="connsiteY143" fmla="*/ 246442 h 689379"/>
                <a:gd name="connsiteX144" fmla="*/ 910744 w 2961438"/>
                <a:gd name="connsiteY144" fmla="*/ 246442 h 689379"/>
                <a:gd name="connsiteX145" fmla="*/ 916065 w 2961438"/>
                <a:gd name="connsiteY145" fmla="*/ 246442 h 689379"/>
                <a:gd name="connsiteX146" fmla="*/ 916065 w 2961438"/>
                <a:gd name="connsiteY146" fmla="*/ 248604 h 689379"/>
                <a:gd name="connsiteX147" fmla="*/ 916065 w 2961438"/>
                <a:gd name="connsiteY147" fmla="*/ 263737 h 689379"/>
                <a:gd name="connsiteX148" fmla="*/ 918091 w 2961438"/>
                <a:gd name="connsiteY148" fmla="*/ 262386 h 689379"/>
                <a:gd name="connsiteX149" fmla="*/ 932278 w 2961438"/>
                <a:gd name="connsiteY149" fmla="*/ 252928 h 689379"/>
                <a:gd name="connsiteX150" fmla="*/ 938358 w 2961438"/>
                <a:gd name="connsiteY150" fmla="*/ 211854 h 689379"/>
                <a:gd name="connsiteX151" fmla="*/ 939118 w 2961438"/>
                <a:gd name="connsiteY151" fmla="*/ 211584 h 689379"/>
                <a:gd name="connsiteX152" fmla="*/ 944438 w 2961438"/>
                <a:gd name="connsiteY152" fmla="*/ 209692 h 689379"/>
                <a:gd name="connsiteX153" fmla="*/ 946465 w 2961438"/>
                <a:gd name="connsiteY153" fmla="*/ 140515 h 689379"/>
                <a:gd name="connsiteX154" fmla="*/ 948492 w 2961438"/>
                <a:gd name="connsiteY154" fmla="*/ 209692 h 689379"/>
                <a:gd name="connsiteX155" fmla="*/ 949252 w 2961438"/>
                <a:gd name="connsiteY155" fmla="*/ 209962 h 689379"/>
                <a:gd name="connsiteX156" fmla="*/ 954572 w 2961438"/>
                <a:gd name="connsiteY156" fmla="*/ 211854 h 689379"/>
                <a:gd name="connsiteX157" fmla="*/ 954572 w 2961438"/>
                <a:gd name="connsiteY157" fmla="*/ 125383 h 689379"/>
                <a:gd name="connsiteX158" fmla="*/ 958625 w 2961438"/>
                <a:gd name="connsiteY158" fmla="*/ 92956 h 689379"/>
                <a:gd name="connsiteX159" fmla="*/ 997132 w 2961438"/>
                <a:gd name="connsiteY159" fmla="*/ 92956 h 689379"/>
                <a:gd name="connsiteX160" fmla="*/ 997132 w 2961438"/>
                <a:gd name="connsiteY160" fmla="*/ 125383 h 689379"/>
                <a:gd name="connsiteX161" fmla="*/ 997892 w 2961438"/>
                <a:gd name="connsiteY161" fmla="*/ 125383 h 689379"/>
                <a:gd name="connsiteX162" fmla="*/ 1003212 w 2961438"/>
                <a:gd name="connsiteY162" fmla="*/ 125383 h 689379"/>
                <a:gd name="connsiteX163" fmla="*/ 1003212 w 2961438"/>
                <a:gd name="connsiteY163" fmla="*/ 43235 h 689379"/>
                <a:gd name="connsiteX164" fmla="*/ 1004986 w 2961438"/>
                <a:gd name="connsiteY164" fmla="*/ 43235 h 689379"/>
                <a:gd name="connsiteX165" fmla="*/ 1017399 w 2961438"/>
                <a:gd name="connsiteY165" fmla="*/ 43235 h 689379"/>
                <a:gd name="connsiteX166" fmla="*/ 1017399 w 2961438"/>
                <a:gd name="connsiteY166" fmla="*/ 41344 h 689379"/>
                <a:gd name="connsiteX167" fmla="*/ 1017399 w 2961438"/>
                <a:gd name="connsiteY167" fmla="*/ 28103 h 689379"/>
                <a:gd name="connsiteX168" fmla="*/ 1039693 w 2961438"/>
                <a:gd name="connsiteY168" fmla="*/ 28103 h 689379"/>
                <a:gd name="connsiteX169" fmla="*/ 1039693 w 2961438"/>
                <a:gd name="connsiteY169" fmla="*/ 27022 h 689379"/>
                <a:gd name="connsiteX170" fmla="*/ 1039693 w 2961438"/>
                <a:gd name="connsiteY170" fmla="*/ 19456 h 689379"/>
                <a:gd name="connsiteX171" fmla="*/ 1041466 w 2961438"/>
                <a:gd name="connsiteY171" fmla="*/ 19456 h 689379"/>
                <a:gd name="connsiteX172" fmla="*/ 1053880 w 2961438"/>
                <a:gd name="connsiteY172" fmla="*/ 19456 h 689379"/>
                <a:gd name="connsiteX173" fmla="*/ 1053880 w 2961438"/>
                <a:gd name="connsiteY173" fmla="*/ 20537 h 689379"/>
                <a:gd name="connsiteX174" fmla="*/ 1053880 w 2961438"/>
                <a:gd name="connsiteY174" fmla="*/ 28103 h 689379"/>
                <a:gd name="connsiteX175" fmla="*/ 1054640 w 2961438"/>
                <a:gd name="connsiteY175" fmla="*/ 28103 h 689379"/>
                <a:gd name="connsiteX176" fmla="*/ 1059960 w 2961438"/>
                <a:gd name="connsiteY176" fmla="*/ 28103 h 689379"/>
                <a:gd name="connsiteX177" fmla="*/ 1070093 w 2961438"/>
                <a:gd name="connsiteY177" fmla="*/ 23779 h 689379"/>
                <a:gd name="connsiteX178" fmla="*/ 1074146 w 2961438"/>
                <a:gd name="connsiteY178" fmla="*/ 27022 h 689379"/>
                <a:gd name="connsiteX179" fmla="*/ 1074146 w 2961438"/>
                <a:gd name="connsiteY179" fmla="*/ 19456 h 689379"/>
                <a:gd name="connsiteX180" fmla="*/ 1076426 w 2961438"/>
                <a:gd name="connsiteY180" fmla="*/ 19456 h 689379"/>
                <a:gd name="connsiteX181" fmla="*/ 1092387 w 2961438"/>
                <a:gd name="connsiteY181" fmla="*/ 19456 h 689379"/>
                <a:gd name="connsiteX182" fmla="*/ 1092387 w 2961438"/>
                <a:gd name="connsiteY182" fmla="*/ 20537 h 689379"/>
                <a:gd name="connsiteX183" fmla="*/ 1092387 w 2961438"/>
                <a:gd name="connsiteY183" fmla="*/ 28103 h 689379"/>
                <a:gd name="connsiteX184" fmla="*/ 1122787 w 2961438"/>
                <a:gd name="connsiteY184" fmla="*/ 28103 h 689379"/>
                <a:gd name="connsiteX185" fmla="*/ 1122787 w 2961438"/>
                <a:gd name="connsiteY185" fmla="*/ 29724 h 689379"/>
                <a:gd name="connsiteX186" fmla="*/ 1122787 w 2961438"/>
                <a:gd name="connsiteY186" fmla="*/ 41074 h 689379"/>
                <a:gd name="connsiteX187" fmla="*/ 1149134 w 2961438"/>
                <a:gd name="connsiteY187" fmla="*/ 41074 h 689379"/>
                <a:gd name="connsiteX188" fmla="*/ 1149134 w 2961438"/>
                <a:gd name="connsiteY188" fmla="*/ 71338 h 689379"/>
                <a:gd name="connsiteX189" fmla="*/ 1149894 w 2961438"/>
                <a:gd name="connsiteY189" fmla="*/ 71338 h 689379"/>
                <a:gd name="connsiteX190" fmla="*/ 1155214 w 2961438"/>
                <a:gd name="connsiteY190" fmla="*/ 71338 h 689379"/>
                <a:gd name="connsiteX191" fmla="*/ 1155214 w 2961438"/>
                <a:gd name="connsiteY191" fmla="*/ 72419 h 689379"/>
                <a:gd name="connsiteX192" fmla="*/ 1155214 w 2961438"/>
                <a:gd name="connsiteY192" fmla="*/ 79986 h 689379"/>
                <a:gd name="connsiteX193" fmla="*/ 1159268 w 2961438"/>
                <a:gd name="connsiteY193" fmla="*/ 110250 h 689379"/>
                <a:gd name="connsiteX194" fmla="*/ 1160028 w 2961438"/>
                <a:gd name="connsiteY194" fmla="*/ 110250 h 689379"/>
                <a:gd name="connsiteX195" fmla="*/ 1165348 w 2961438"/>
                <a:gd name="connsiteY195" fmla="*/ 110250 h 689379"/>
                <a:gd name="connsiteX196" fmla="*/ 1165348 w 2961438"/>
                <a:gd name="connsiteY196" fmla="*/ 111061 h 689379"/>
                <a:gd name="connsiteX197" fmla="*/ 1165348 w 2961438"/>
                <a:gd name="connsiteY197" fmla="*/ 116736 h 689379"/>
                <a:gd name="connsiteX198" fmla="*/ 1166361 w 2961438"/>
                <a:gd name="connsiteY198" fmla="*/ 116736 h 689379"/>
                <a:gd name="connsiteX199" fmla="*/ 1173454 w 2961438"/>
                <a:gd name="connsiteY199" fmla="*/ 116736 h 689379"/>
                <a:gd name="connsiteX200" fmla="*/ 1173454 w 2961438"/>
                <a:gd name="connsiteY200" fmla="*/ 147001 h 689379"/>
                <a:gd name="connsiteX201" fmla="*/ 1175481 w 2961438"/>
                <a:gd name="connsiteY201" fmla="*/ 147001 h 689379"/>
                <a:gd name="connsiteX202" fmla="*/ 1189668 w 2961438"/>
                <a:gd name="connsiteY202" fmla="*/ 147001 h 689379"/>
                <a:gd name="connsiteX203" fmla="*/ 1189668 w 2961438"/>
                <a:gd name="connsiteY203" fmla="*/ 170780 h 689379"/>
                <a:gd name="connsiteX204" fmla="*/ 1191695 w 2961438"/>
                <a:gd name="connsiteY204" fmla="*/ 172401 h 689379"/>
                <a:gd name="connsiteX205" fmla="*/ 1191695 w 2961438"/>
                <a:gd name="connsiteY205" fmla="*/ 183751 h 689379"/>
                <a:gd name="connsiteX206" fmla="*/ 1192455 w 2961438"/>
                <a:gd name="connsiteY206" fmla="*/ 183751 h 689379"/>
                <a:gd name="connsiteX207" fmla="*/ 1197775 w 2961438"/>
                <a:gd name="connsiteY207" fmla="*/ 183751 h 689379"/>
                <a:gd name="connsiteX208" fmla="*/ 1197775 w 2961438"/>
                <a:gd name="connsiteY208" fmla="*/ 207530 h 689379"/>
                <a:gd name="connsiteX209" fmla="*/ 1199041 w 2961438"/>
                <a:gd name="connsiteY209" fmla="*/ 207530 h 689379"/>
                <a:gd name="connsiteX210" fmla="*/ 1207908 w 2961438"/>
                <a:gd name="connsiteY210" fmla="*/ 207530 h 689379"/>
                <a:gd name="connsiteX211" fmla="*/ 1209935 w 2961438"/>
                <a:gd name="connsiteY211" fmla="*/ 211584 h 689379"/>
                <a:gd name="connsiteX212" fmla="*/ 1209935 w 2961438"/>
                <a:gd name="connsiteY212" fmla="*/ 224825 h 689379"/>
                <a:gd name="connsiteX213" fmla="*/ 1211455 w 2961438"/>
                <a:gd name="connsiteY213" fmla="*/ 222933 h 689379"/>
                <a:gd name="connsiteX214" fmla="*/ 1222095 w 2961438"/>
                <a:gd name="connsiteY214" fmla="*/ 209692 h 689379"/>
                <a:gd name="connsiteX215" fmla="*/ 1250469 w 2961438"/>
                <a:gd name="connsiteY215" fmla="*/ 209692 h 689379"/>
                <a:gd name="connsiteX216" fmla="*/ 1250469 w 2961438"/>
                <a:gd name="connsiteY216" fmla="*/ 296163 h 689379"/>
                <a:gd name="connsiteX217" fmla="*/ 1251229 w 2961438"/>
                <a:gd name="connsiteY217" fmla="*/ 296163 h 689379"/>
                <a:gd name="connsiteX218" fmla="*/ 1256549 w 2961438"/>
                <a:gd name="connsiteY218" fmla="*/ 296163 h 689379"/>
                <a:gd name="connsiteX219" fmla="*/ 1257309 w 2961438"/>
                <a:gd name="connsiteY219" fmla="*/ 294812 h 689379"/>
                <a:gd name="connsiteX220" fmla="*/ 1262629 w 2961438"/>
                <a:gd name="connsiteY220" fmla="*/ 285354 h 689379"/>
                <a:gd name="connsiteX221" fmla="*/ 1262629 w 2961438"/>
                <a:gd name="connsiteY221" fmla="*/ 287246 h 689379"/>
                <a:gd name="connsiteX222" fmla="*/ 1262629 w 2961438"/>
                <a:gd name="connsiteY222" fmla="*/ 300487 h 689379"/>
                <a:gd name="connsiteX223" fmla="*/ 1266682 w 2961438"/>
                <a:gd name="connsiteY223" fmla="*/ 255090 h 689379"/>
                <a:gd name="connsiteX224" fmla="*/ 1267442 w 2961438"/>
                <a:gd name="connsiteY224" fmla="*/ 255090 h 689379"/>
                <a:gd name="connsiteX225" fmla="*/ 1272762 w 2961438"/>
                <a:gd name="connsiteY225" fmla="*/ 255090 h 689379"/>
                <a:gd name="connsiteX226" fmla="*/ 1272762 w 2961438"/>
                <a:gd name="connsiteY226" fmla="*/ 190236 h 689379"/>
                <a:gd name="connsiteX227" fmla="*/ 1273776 w 2961438"/>
                <a:gd name="connsiteY227" fmla="*/ 190236 h 689379"/>
                <a:gd name="connsiteX228" fmla="*/ 1280869 w 2961438"/>
                <a:gd name="connsiteY228" fmla="*/ 190236 h 689379"/>
                <a:gd name="connsiteX229" fmla="*/ 1293029 w 2961438"/>
                <a:gd name="connsiteY229" fmla="*/ 147001 h 689379"/>
                <a:gd name="connsiteX230" fmla="*/ 1294296 w 2961438"/>
                <a:gd name="connsiteY230" fmla="*/ 147001 h 689379"/>
                <a:gd name="connsiteX231" fmla="*/ 1303163 w 2961438"/>
                <a:gd name="connsiteY231" fmla="*/ 147001 h 689379"/>
                <a:gd name="connsiteX232" fmla="*/ 1313296 w 2961438"/>
                <a:gd name="connsiteY232" fmla="*/ 190236 h 689379"/>
                <a:gd name="connsiteX233" fmla="*/ 1314309 w 2961438"/>
                <a:gd name="connsiteY233" fmla="*/ 190236 h 689379"/>
                <a:gd name="connsiteX234" fmla="*/ 1321403 w 2961438"/>
                <a:gd name="connsiteY234" fmla="*/ 190236 h 689379"/>
                <a:gd name="connsiteX235" fmla="*/ 1321403 w 2961438"/>
                <a:gd name="connsiteY235" fmla="*/ 229148 h 689379"/>
                <a:gd name="connsiteX236" fmla="*/ 1323176 w 2961438"/>
                <a:gd name="connsiteY236" fmla="*/ 229148 h 689379"/>
                <a:gd name="connsiteX237" fmla="*/ 1335590 w 2961438"/>
                <a:gd name="connsiteY237" fmla="*/ 229148 h 689379"/>
                <a:gd name="connsiteX238" fmla="*/ 1335590 w 2961438"/>
                <a:gd name="connsiteY238" fmla="*/ 231310 h 689379"/>
                <a:gd name="connsiteX239" fmla="*/ 1335590 w 2961438"/>
                <a:gd name="connsiteY239" fmla="*/ 246442 h 689379"/>
                <a:gd name="connsiteX240" fmla="*/ 1339643 w 2961438"/>
                <a:gd name="connsiteY240" fmla="*/ 244281 h 689379"/>
                <a:gd name="connsiteX241" fmla="*/ 1339643 w 2961438"/>
                <a:gd name="connsiteY241" fmla="*/ 229148 h 689379"/>
                <a:gd name="connsiteX242" fmla="*/ 1341163 w 2961438"/>
                <a:gd name="connsiteY242" fmla="*/ 229148 h 689379"/>
                <a:gd name="connsiteX243" fmla="*/ 1351803 w 2961438"/>
                <a:gd name="connsiteY243" fmla="*/ 229148 h 689379"/>
                <a:gd name="connsiteX244" fmla="*/ 1351803 w 2961438"/>
                <a:gd name="connsiteY244" fmla="*/ 230769 h 689379"/>
                <a:gd name="connsiteX245" fmla="*/ 1351803 w 2961438"/>
                <a:gd name="connsiteY245" fmla="*/ 242119 h 689379"/>
                <a:gd name="connsiteX246" fmla="*/ 1382204 w 2961438"/>
                <a:gd name="connsiteY246" fmla="*/ 242119 h 689379"/>
                <a:gd name="connsiteX247" fmla="*/ 1382204 w 2961438"/>
                <a:gd name="connsiteY247" fmla="*/ 205369 h 689379"/>
                <a:gd name="connsiteX248" fmla="*/ 1383470 w 2961438"/>
                <a:gd name="connsiteY248" fmla="*/ 205369 h 689379"/>
                <a:gd name="connsiteX249" fmla="*/ 1392337 w 2961438"/>
                <a:gd name="connsiteY249" fmla="*/ 205369 h 689379"/>
                <a:gd name="connsiteX250" fmla="*/ 1392337 w 2961438"/>
                <a:gd name="connsiteY250" fmla="*/ 226986 h 689379"/>
                <a:gd name="connsiteX251" fmla="*/ 1394364 w 2961438"/>
                <a:gd name="connsiteY251" fmla="*/ 194560 h 689379"/>
                <a:gd name="connsiteX252" fmla="*/ 1416657 w 2961438"/>
                <a:gd name="connsiteY252" fmla="*/ 194560 h 689379"/>
                <a:gd name="connsiteX253" fmla="*/ 1416657 w 2961438"/>
                <a:gd name="connsiteY253" fmla="*/ 192938 h 689379"/>
                <a:gd name="connsiteX254" fmla="*/ 1416657 w 2961438"/>
                <a:gd name="connsiteY254" fmla="*/ 181589 h 689379"/>
                <a:gd name="connsiteX255" fmla="*/ 1417417 w 2961438"/>
                <a:gd name="connsiteY255" fmla="*/ 181589 h 689379"/>
                <a:gd name="connsiteX256" fmla="*/ 1422737 w 2961438"/>
                <a:gd name="connsiteY256" fmla="*/ 181589 h 689379"/>
                <a:gd name="connsiteX257" fmla="*/ 1422737 w 2961438"/>
                <a:gd name="connsiteY257" fmla="*/ 179698 h 689379"/>
                <a:gd name="connsiteX258" fmla="*/ 1422737 w 2961438"/>
                <a:gd name="connsiteY258" fmla="*/ 166457 h 689379"/>
                <a:gd name="connsiteX259" fmla="*/ 1426791 w 2961438"/>
                <a:gd name="connsiteY259" fmla="*/ 172942 h 689379"/>
                <a:gd name="connsiteX260" fmla="*/ 1429071 w 2961438"/>
                <a:gd name="connsiteY260" fmla="*/ 172942 h 689379"/>
                <a:gd name="connsiteX261" fmla="*/ 1445031 w 2961438"/>
                <a:gd name="connsiteY261" fmla="*/ 172942 h 689379"/>
                <a:gd name="connsiteX262" fmla="*/ 1445031 w 2961438"/>
                <a:gd name="connsiteY262" fmla="*/ 172131 h 689379"/>
                <a:gd name="connsiteX263" fmla="*/ 1445031 w 2961438"/>
                <a:gd name="connsiteY263" fmla="*/ 166457 h 689379"/>
                <a:gd name="connsiteX264" fmla="*/ 1445791 w 2961438"/>
                <a:gd name="connsiteY264" fmla="*/ 166457 h 689379"/>
                <a:gd name="connsiteX265" fmla="*/ 1451111 w 2961438"/>
                <a:gd name="connsiteY265" fmla="*/ 166457 h 689379"/>
                <a:gd name="connsiteX266" fmla="*/ 1451111 w 2961438"/>
                <a:gd name="connsiteY266" fmla="*/ 167808 h 689379"/>
                <a:gd name="connsiteX267" fmla="*/ 1451111 w 2961438"/>
                <a:gd name="connsiteY267" fmla="*/ 177266 h 689379"/>
                <a:gd name="connsiteX268" fmla="*/ 1489618 w 2961438"/>
                <a:gd name="connsiteY268" fmla="*/ 177266 h 689379"/>
                <a:gd name="connsiteX269" fmla="*/ 1489618 w 2961438"/>
                <a:gd name="connsiteY269" fmla="*/ 315619 h 689379"/>
                <a:gd name="connsiteX270" fmla="*/ 1491138 w 2961438"/>
                <a:gd name="connsiteY270" fmla="*/ 315619 h 689379"/>
                <a:gd name="connsiteX271" fmla="*/ 1501778 w 2961438"/>
                <a:gd name="connsiteY271" fmla="*/ 315619 h 689379"/>
                <a:gd name="connsiteX272" fmla="*/ 1501778 w 2961438"/>
                <a:gd name="connsiteY272" fmla="*/ 302649 h 689379"/>
                <a:gd name="connsiteX273" fmla="*/ 1505832 w 2961438"/>
                <a:gd name="connsiteY273" fmla="*/ 302649 h 689379"/>
                <a:gd name="connsiteX274" fmla="*/ 1505832 w 2961438"/>
                <a:gd name="connsiteY274" fmla="*/ 315619 h 689379"/>
                <a:gd name="connsiteX275" fmla="*/ 1536232 w 2961438"/>
                <a:gd name="connsiteY275" fmla="*/ 315619 h 689379"/>
                <a:gd name="connsiteX276" fmla="*/ 1536232 w 2961438"/>
                <a:gd name="connsiteY276" fmla="*/ 285354 h 689379"/>
                <a:gd name="connsiteX277" fmla="*/ 1548392 w 2961438"/>
                <a:gd name="connsiteY277" fmla="*/ 285354 h 689379"/>
                <a:gd name="connsiteX278" fmla="*/ 1560552 w 2961438"/>
                <a:gd name="connsiteY278" fmla="*/ 283193 h 689379"/>
                <a:gd name="connsiteX279" fmla="*/ 1564606 w 2961438"/>
                <a:gd name="connsiteY279" fmla="*/ 285354 h 689379"/>
                <a:gd name="connsiteX280" fmla="*/ 1574739 w 2961438"/>
                <a:gd name="connsiteY280" fmla="*/ 285354 h 689379"/>
                <a:gd name="connsiteX281" fmla="*/ 1574739 w 2961438"/>
                <a:gd name="connsiteY281" fmla="*/ 315619 h 689379"/>
                <a:gd name="connsiteX282" fmla="*/ 1582846 w 2961438"/>
                <a:gd name="connsiteY282" fmla="*/ 315619 h 689379"/>
                <a:gd name="connsiteX283" fmla="*/ 1582846 w 2961438"/>
                <a:gd name="connsiteY283" fmla="*/ 332914 h 689379"/>
                <a:gd name="connsiteX284" fmla="*/ 1592182 w 2961438"/>
                <a:gd name="connsiteY284" fmla="*/ 333819 h 689379"/>
                <a:gd name="connsiteX285" fmla="*/ 1605140 w 2961438"/>
                <a:gd name="connsiteY285" fmla="*/ 333819 h 689379"/>
                <a:gd name="connsiteX286" fmla="*/ 1605140 w 2961438"/>
                <a:gd name="connsiteY286" fmla="*/ 317781 h 689379"/>
                <a:gd name="connsiteX287" fmla="*/ 1673096 w 2961438"/>
                <a:gd name="connsiteY287" fmla="*/ 317781 h 689379"/>
                <a:gd name="connsiteX288" fmla="*/ 1673096 w 2961438"/>
                <a:gd name="connsiteY288" fmla="*/ 232528 h 689379"/>
                <a:gd name="connsiteX289" fmla="*/ 1745104 w 2961438"/>
                <a:gd name="connsiteY289" fmla="*/ 232528 h 689379"/>
                <a:gd name="connsiteX290" fmla="*/ 1745104 w 2961438"/>
                <a:gd name="connsiteY290" fmla="*/ 311296 h 689379"/>
                <a:gd name="connsiteX291" fmla="*/ 1747008 w 2961438"/>
                <a:gd name="connsiteY291" fmla="*/ 311296 h 689379"/>
                <a:gd name="connsiteX292" fmla="*/ 1748250 w 2961438"/>
                <a:gd name="connsiteY292" fmla="*/ 333819 h 689379"/>
                <a:gd name="connsiteX293" fmla="*/ 1757926 w 2961438"/>
                <a:gd name="connsiteY293" fmla="*/ 333819 h 689379"/>
                <a:gd name="connsiteX294" fmla="*/ 1759168 w 2961438"/>
                <a:gd name="connsiteY294" fmla="*/ 311296 h 689379"/>
                <a:gd name="connsiteX295" fmla="*/ 1765248 w 2961438"/>
                <a:gd name="connsiteY295" fmla="*/ 311296 h 689379"/>
                <a:gd name="connsiteX296" fmla="*/ 1766490 w 2961438"/>
                <a:gd name="connsiteY296" fmla="*/ 333819 h 689379"/>
                <a:gd name="connsiteX297" fmla="*/ 1817112 w 2961438"/>
                <a:gd name="connsiteY297" fmla="*/ 333819 h 689379"/>
                <a:gd name="connsiteX298" fmla="*/ 1817112 w 2961438"/>
                <a:gd name="connsiteY298" fmla="*/ 170791 h 689379"/>
                <a:gd name="connsiteX299" fmla="*/ 2014439 w 2961438"/>
                <a:gd name="connsiteY299" fmla="*/ 170791 h 689379"/>
                <a:gd name="connsiteX300" fmla="*/ 2014439 w 2961438"/>
                <a:gd name="connsiteY300" fmla="*/ 333819 h 689379"/>
                <a:gd name="connsiteX301" fmla="*/ 2033136 w 2961438"/>
                <a:gd name="connsiteY301" fmla="*/ 333819 h 689379"/>
                <a:gd name="connsiteX302" fmla="*/ 2033136 w 2961438"/>
                <a:gd name="connsiteY302" fmla="*/ 251126 h 689379"/>
                <a:gd name="connsiteX303" fmla="*/ 2128256 w 2961438"/>
                <a:gd name="connsiteY303" fmla="*/ 251126 h 689379"/>
                <a:gd name="connsiteX304" fmla="*/ 2180720 w 2961438"/>
                <a:gd name="connsiteY304" fmla="*/ 185913 h 689379"/>
                <a:gd name="connsiteX305" fmla="*/ 2245574 w 2961438"/>
                <a:gd name="connsiteY305" fmla="*/ 185913 h 689379"/>
                <a:gd name="connsiteX306" fmla="*/ 2245574 w 2961438"/>
                <a:gd name="connsiteY306" fmla="*/ 261575 h 689379"/>
                <a:gd name="connsiteX307" fmla="*/ 2253681 w 2961438"/>
                <a:gd name="connsiteY307" fmla="*/ 261575 h 689379"/>
                <a:gd name="connsiteX308" fmla="*/ 2255708 w 2961438"/>
                <a:gd name="connsiteY308" fmla="*/ 255090 h 689379"/>
                <a:gd name="connsiteX309" fmla="*/ 2261788 w 2961438"/>
                <a:gd name="connsiteY309" fmla="*/ 255090 h 689379"/>
                <a:gd name="connsiteX310" fmla="*/ 2263815 w 2961438"/>
                <a:gd name="connsiteY310" fmla="*/ 263737 h 689379"/>
                <a:gd name="connsiteX311" fmla="*/ 2275975 w 2961438"/>
                <a:gd name="connsiteY311" fmla="*/ 263737 h 689379"/>
                <a:gd name="connsiteX312" fmla="*/ 2275975 w 2961438"/>
                <a:gd name="connsiteY312" fmla="*/ 257251 h 689379"/>
                <a:gd name="connsiteX313" fmla="*/ 2298268 w 2961438"/>
                <a:gd name="connsiteY313" fmla="*/ 257251 h 689379"/>
                <a:gd name="connsiteX314" fmla="*/ 2298268 w 2961438"/>
                <a:gd name="connsiteY314" fmla="*/ 263737 h 689379"/>
                <a:gd name="connsiteX315" fmla="*/ 2318535 w 2961438"/>
                <a:gd name="connsiteY315" fmla="*/ 263737 h 689379"/>
                <a:gd name="connsiteX316" fmla="*/ 2318535 w 2961438"/>
                <a:gd name="connsiteY316" fmla="*/ 309134 h 689379"/>
                <a:gd name="connsiteX317" fmla="*/ 2332722 w 2961438"/>
                <a:gd name="connsiteY317" fmla="*/ 309134 h 689379"/>
                <a:gd name="connsiteX318" fmla="*/ 2332722 w 2961438"/>
                <a:gd name="connsiteY318" fmla="*/ 296163 h 689379"/>
                <a:gd name="connsiteX319" fmla="*/ 2348936 w 2961438"/>
                <a:gd name="connsiteY319" fmla="*/ 296163 h 689379"/>
                <a:gd name="connsiteX320" fmla="*/ 2348936 w 2961438"/>
                <a:gd name="connsiteY320" fmla="*/ 116736 h 689379"/>
                <a:gd name="connsiteX321" fmla="*/ 2355016 w 2961438"/>
                <a:gd name="connsiteY321" fmla="*/ 110250 h 689379"/>
                <a:gd name="connsiteX322" fmla="*/ 2427977 w 2961438"/>
                <a:gd name="connsiteY322" fmla="*/ 110250 h 689379"/>
                <a:gd name="connsiteX323" fmla="*/ 2427977 w 2961438"/>
                <a:gd name="connsiteY323" fmla="*/ 118898 h 689379"/>
                <a:gd name="connsiteX324" fmla="*/ 2438110 w 2961438"/>
                <a:gd name="connsiteY324" fmla="*/ 118898 h 689379"/>
                <a:gd name="connsiteX325" fmla="*/ 2438110 w 2961438"/>
                <a:gd name="connsiteY325" fmla="*/ 233472 h 689379"/>
                <a:gd name="connsiteX326" fmla="*/ 2460404 w 2961438"/>
                <a:gd name="connsiteY326" fmla="*/ 233472 h 689379"/>
                <a:gd name="connsiteX327" fmla="*/ 2460404 w 2961438"/>
                <a:gd name="connsiteY327" fmla="*/ 166457 h 689379"/>
                <a:gd name="connsiteX328" fmla="*/ 2486751 w 2961438"/>
                <a:gd name="connsiteY328" fmla="*/ 166457 h 689379"/>
                <a:gd name="connsiteX329" fmla="*/ 2490804 w 2961438"/>
                <a:gd name="connsiteY329" fmla="*/ 162133 h 689379"/>
                <a:gd name="connsiteX330" fmla="*/ 2498911 w 2961438"/>
                <a:gd name="connsiteY330" fmla="*/ 162133 h 689379"/>
                <a:gd name="connsiteX331" fmla="*/ 2502964 w 2961438"/>
                <a:gd name="connsiteY331" fmla="*/ 166457 h 689379"/>
                <a:gd name="connsiteX332" fmla="*/ 2525258 w 2961438"/>
                <a:gd name="connsiteY332" fmla="*/ 166457 h 689379"/>
                <a:gd name="connsiteX333" fmla="*/ 2525258 w 2961438"/>
                <a:gd name="connsiteY333" fmla="*/ 49721 h 689379"/>
                <a:gd name="connsiteX334" fmla="*/ 2582005 w 2961438"/>
                <a:gd name="connsiteY334" fmla="*/ 38912 h 689379"/>
                <a:gd name="connsiteX335" fmla="*/ 2582005 w 2961438"/>
                <a:gd name="connsiteY335" fmla="*/ 39993 h 689379"/>
                <a:gd name="connsiteX336" fmla="*/ 2582005 w 2961438"/>
                <a:gd name="connsiteY336" fmla="*/ 47559 h 689379"/>
                <a:gd name="connsiteX337" fmla="*/ 2608352 w 2961438"/>
                <a:gd name="connsiteY337" fmla="*/ 47559 h 689379"/>
                <a:gd name="connsiteX338" fmla="*/ 2608352 w 2961438"/>
                <a:gd name="connsiteY338" fmla="*/ 302649 h 689379"/>
                <a:gd name="connsiteX339" fmla="*/ 2630646 w 2961438"/>
                <a:gd name="connsiteY339" fmla="*/ 302649 h 689379"/>
                <a:gd name="connsiteX340" fmla="*/ 2630646 w 2961438"/>
                <a:gd name="connsiteY340" fmla="*/ 298325 h 689379"/>
                <a:gd name="connsiteX341" fmla="*/ 2642806 w 2961438"/>
                <a:gd name="connsiteY341" fmla="*/ 298325 h 689379"/>
                <a:gd name="connsiteX342" fmla="*/ 2642806 w 2961438"/>
                <a:gd name="connsiteY342" fmla="*/ 302649 h 689379"/>
                <a:gd name="connsiteX343" fmla="*/ 2667126 w 2961438"/>
                <a:gd name="connsiteY343" fmla="*/ 302649 h 689379"/>
                <a:gd name="connsiteX344" fmla="*/ 2667126 w 2961438"/>
                <a:gd name="connsiteY344" fmla="*/ 289678 h 689379"/>
                <a:gd name="connsiteX345" fmla="*/ 2695500 w 2961438"/>
                <a:gd name="connsiteY345" fmla="*/ 289678 h 689379"/>
                <a:gd name="connsiteX346" fmla="*/ 2707660 w 2961438"/>
                <a:gd name="connsiteY346" fmla="*/ 285354 h 689379"/>
                <a:gd name="connsiteX347" fmla="*/ 2727927 w 2961438"/>
                <a:gd name="connsiteY347" fmla="*/ 289678 h 689379"/>
                <a:gd name="connsiteX348" fmla="*/ 2727927 w 2961438"/>
                <a:gd name="connsiteY348" fmla="*/ 272384 h 689379"/>
                <a:gd name="connsiteX349" fmla="*/ 2736034 w 2961438"/>
                <a:gd name="connsiteY349" fmla="*/ 272384 h 689379"/>
                <a:gd name="connsiteX350" fmla="*/ 2736034 w 2961438"/>
                <a:gd name="connsiteY350" fmla="*/ 259413 h 689379"/>
                <a:gd name="connsiteX351" fmla="*/ 2792781 w 2961438"/>
                <a:gd name="connsiteY351" fmla="*/ 259413 h 689379"/>
                <a:gd name="connsiteX352" fmla="*/ 2792781 w 2961438"/>
                <a:gd name="connsiteY352" fmla="*/ 229148 h 689379"/>
                <a:gd name="connsiteX353" fmla="*/ 2811021 w 2961438"/>
                <a:gd name="connsiteY353" fmla="*/ 229148 h 689379"/>
                <a:gd name="connsiteX354" fmla="*/ 2811021 w 2961438"/>
                <a:gd name="connsiteY354" fmla="*/ 222663 h 689379"/>
                <a:gd name="connsiteX355" fmla="*/ 2823181 w 2961438"/>
                <a:gd name="connsiteY355" fmla="*/ 222663 h 689379"/>
                <a:gd name="connsiteX356" fmla="*/ 2823181 w 2961438"/>
                <a:gd name="connsiteY356" fmla="*/ 229148 h 689379"/>
                <a:gd name="connsiteX357" fmla="*/ 2839395 w 2961438"/>
                <a:gd name="connsiteY357" fmla="*/ 229148 h 689379"/>
                <a:gd name="connsiteX358" fmla="*/ 2839395 w 2961438"/>
                <a:gd name="connsiteY358" fmla="*/ 278869 h 689379"/>
                <a:gd name="connsiteX359" fmla="*/ 2871822 w 2961438"/>
                <a:gd name="connsiteY359" fmla="*/ 278869 h 689379"/>
                <a:gd name="connsiteX360" fmla="*/ 2871822 w 2961438"/>
                <a:gd name="connsiteY360" fmla="*/ 252928 h 689379"/>
                <a:gd name="connsiteX361" fmla="*/ 2910329 w 2961438"/>
                <a:gd name="connsiteY361" fmla="*/ 252928 h 689379"/>
                <a:gd name="connsiteX362" fmla="*/ 2910329 w 2961438"/>
                <a:gd name="connsiteY362" fmla="*/ 222663 h 689379"/>
                <a:gd name="connsiteX363" fmla="*/ 2958970 w 2961438"/>
                <a:gd name="connsiteY363" fmla="*/ 222663 h 689379"/>
                <a:gd name="connsiteX364" fmla="*/ 2961438 w 2961438"/>
                <a:gd name="connsiteY364" fmla="*/ 689379 h 689379"/>
                <a:gd name="connsiteX365" fmla="*/ 2054 w 2961438"/>
                <a:gd name="connsiteY365" fmla="*/ 687046 h 689379"/>
                <a:gd name="connsiteX366" fmla="*/ 0 w 2961438"/>
                <a:gd name="connsiteY366" fmla="*/ 252928 h 689379"/>
                <a:gd name="connsiteX367" fmla="*/ 20267 w 2961438"/>
                <a:gd name="connsiteY367" fmla="*/ 252928 h 689379"/>
                <a:gd name="connsiteX368" fmla="*/ 20774 w 2961438"/>
                <a:gd name="connsiteY368" fmla="*/ 251847 h 689379"/>
                <a:gd name="connsiteX369" fmla="*/ 24320 w 2961438"/>
                <a:gd name="connsiteY369" fmla="*/ 244281 h 689379"/>
                <a:gd name="connsiteX370" fmla="*/ 26094 w 2961438"/>
                <a:gd name="connsiteY370" fmla="*/ 244551 h 689379"/>
                <a:gd name="connsiteX371" fmla="*/ 38507 w 2961438"/>
                <a:gd name="connsiteY371" fmla="*/ 246442 h 689379"/>
                <a:gd name="connsiteX372" fmla="*/ 39014 w 2961438"/>
                <a:gd name="connsiteY372" fmla="*/ 247794 h 689379"/>
                <a:gd name="connsiteX373" fmla="*/ 42560 w 2961438"/>
                <a:gd name="connsiteY373" fmla="*/ 257251 h 689379"/>
                <a:gd name="connsiteX374" fmla="*/ 68907 w 2961438"/>
                <a:gd name="connsiteY374" fmla="*/ 259413 h 689379"/>
                <a:gd name="connsiteX375" fmla="*/ 68907 w 2961438"/>
                <a:gd name="connsiteY375" fmla="*/ 136192 h 689379"/>
                <a:gd name="connsiteX376" fmla="*/ 70934 w 2961438"/>
                <a:gd name="connsiteY376" fmla="*/ 136192 h 689379"/>
                <a:gd name="connsiteX377" fmla="*/ 85121 w 2961438"/>
                <a:gd name="connsiteY377" fmla="*/ 136192 h 689379"/>
                <a:gd name="connsiteX378" fmla="*/ 85121 w 2961438"/>
                <a:gd name="connsiteY378" fmla="*/ 0 h 689379"/>
                <a:gd name="connsiteX379" fmla="*/ 86894 w 2961438"/>
                <a:gd name="connsiteY379" fmla="*/ 0 h 689379"/>
                <a:gd name="connsiteX380" fmla="*/ 99308 w 2961438"/>
                <a:gd name="connsiteY380" fmla="*/ 0 h 689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</a:cxnLst>
              <a:rect l="l" t="t" r="r" b="b"/>
              <a:pathLst>
                <a:path w="2961438" h="689379">
                  <a:moveTo>
                    <a:pt x="99308" y="0"/>
                  </a:moveTo>
                  <a:lnTo>
                    <a:pt x="220909" y="0"/>
                  </a:lnTo>
                  <a:lnTo>
                    <a:pt x="223189" y="0"/>
                  </a:lnTo>
                  <a:lnTo>
                    <a:pt x="239150" y="0"/>
                  </a:lnTo>
                  <a:lnTo>
                    <a:pt x="239150" y="140515"/>
                  </a:lnTo>
                  <a:cubicBezTo>
                    <a:pt x="239160" y="140514"/>
                    <a:pt x="239272" y="140493"/>
                    <a:pt x="240670" y="140245"/>
                  </a:cubicBezTo>
                  <a:lnTo>
                    <a:pt x="251310" y="138354"/>
                  </a:lnTo>
                  <a:cubicBezTo>
                    <a:pt x="251310" y="138376"/>
                    <a:pt x="251280" y="139710"/>
                    <a:pt x="249283" y="226986"/>
                  </a:cubicBezTo>
                  <a:cubicBezTo>
                    <a:pt x="249293" y="226988"/>
                    <a:pt x="249404" y="227008"/>
                    <a:pt x="250803" y="227257"/>
                  </a:cubicBezTo>
                  <a:lnTo>
                    <a:pt x="261443" y="229148"/>
                  </a:lnTo>
                  <a:cubicBezTo>
                    <a:pt x="261445" y="229155"/>
                    <a:pt x="261465" y="229219"/>
                    <a:pt x="261696" y="229959"/>
                  </a:cubicBezTo>
                  <a:lnTo>
                    <a:pt x="263470" y="235634"/>
                  </a:lnTo>
                  <a:cubicBezTo>
                    <a:pt x="263472" y="235625"/>
                    <a:pt x="263517" y="235482"/>
                    <a:pt x="264230" y="233202"/>
                  </a:cubicBezTo>
                  <a:lnTo>
                    <a:pt x="269550" y="216178"/>
                  </a:lnTo>
                  <a:lnTo>
                    <a:pt x="271323" y="216178"/>
                  </a:lnTo>
                  <a:lnTo>
                    <a:pt x="283737" y="216178"/>
                  </a:lnTo>
                  <a:lnTo>
                    <a:pt x="283737" y="248604"/>
                  </a:lnTo>
                  <a:cubicBezTo>
                    <a:pt x="283743" y="248609"/>
                    <a:pt x="283820" y="248649"/>
                    <a:pt x="284750" y="249145"/>
                  </a:cubicBezTo>
                  <a:lnTo>
                    <a:pt x="291844" y="252928"/>
                  </a:lnTo>
                  <a:lnTo>
                    <a:pt x="291844" y="254279"/>
                  </a:lnTo>
                  <a:lnTo>
                    <a:pt x="291844" y="263737"/>
                  </a:lnTo>
                  <a:lnTo>
                    <a:pt x="336431" y="263737"/>
                  </a:lnTo>
                  <a:lnTo>
                    <a:pt x="336431" y="264818"/>
                  </a:lnTo>
                  <a:lnTo>
                    <a:pt x="336431" y="272384"/>
                  </a:lnTo>
                  <a:lnTo>
                    <a:pt x="338457" y="272384"/>
                  </a:lnTo>
                  <a:lnTo>
                    <a:pt x="352644" y="272384"/>
                  </a:lnTo>
                  <a:lnTo>
                    <a:pt x="352644" y="242119"/>
                  </a:lnTo>
                  <a:lnTo>
                    <a:pt x="397231" y="242119"/>
                  </a:lnTo>
                  <a:lnTo>
                    <a:pt x="397231" y="240768"/>
                  </a:lnTo>
                  <a:lnTo>
                    <a:pt x="397231" y="231310"/>
                  </a:lnTo>
                  <a:lnTo>
                    <a:pt x="398245" y="231310"/>
                  </a:lnTo>
                  <a:lnTo>
                    <a:pt x="405338" y="231310"/>
                  </a:lnTo>
                  <a:lnTo>
                    <a:pt x="405338" y="229419"/>
                  </a:lnTo>
                  <a:lnTo>
                    <a:pt x="405338" y="216178"/>
                  </a:lnTo>
                  <a:lnTo>
                    <a:pt x="406098" y="216178"/>
                  </a:lnTo>
                  <a:lnTo>
                    <a:pt x="411418" y="216178"/>
                  </a:lnTo>
                  <a:lnTo>
                    <a:pt x="411418" y="215097"/>
                  </a:lnTo>
                  <a:lnTo>
                    <a:pt x="411418" y="207530"/>
                  </a:lnTo>
                  <a:lnTo>
                    <a:pt x="413445" y="207530"/>
                  </a:lnTo>
                  <a:lnTo>
                    <a:pt x="427632" y="207530"/>
                  </a:lnTo>
                  <a:lnTo>
                    <a:pt x="427632" y="208611"/>
                  </a:lnTo>
                  <a:lnTo>
                    <a:pt x="427632" y="216178"/>
                  </a:lnTo>
                  <a:lnTo>
                    <a:pt x="449925" y="216178"/>
                  </a:lnTo>
                  <a:lnTo>
                    <a:pt x="449925" y="214286"/>
                  </a:lnTo>
                  <a:lnTo>
                    <a:pt x="449925" y="201045"/>
                  </a:lnTo>
                  <a:lnTo>
                    <a:pt x="451699" y="201045"/>
                  </a:lnTo>
                  <a:lnTo>
                    <a:pt x="464112" y="201045"/>
                  </a:lnTo>
                  <a:lnTo>
                    <a:pt x="464112" y="224825"/>
                  </a:lnTo>
                  <a:lnTo>
                    <a:pt x="465126" y="224825"/>
                  </a:lnTo>
                  <a:lnTo>
                    <a:pt x="472219" y="224825"/>
                  </a:lnTo>
                  <a:lnTo>
                    <a:pt x="472219" y="223744"/>
                  </a:lnTo>
                  <a:lnTo>
                    <a:pt x="472219" y="216178"/>
                  </a:lnTo>
                  <a:lnTo>
                    <a:pt x="473992" y="216178"/>
                  </a:lnTo>
                  <a:lnTo>
                    <a:pt x="486406" y="216178"/>
                  </a:lnTo>
                  <a:lnTo>
                    <a:pt x="486406" y="242119"/>
                  </a:lnTo>
                  <a:lnTo>
                    <a:pt x="488433" y="242119"/>
                  </a:lnTo>
                  <a:lnTo>
                    <a:pt x="502619" y="242119"/>
                  </a:lnTo>
                  <a:lnTo>
                    <a:pt x="502619" y="243740"/>
                  </a:lnTo>
                  <a:lnTo>
                    <a:pt x="502619" y="255090"/>
                  </a:lnTo>
                  <a:lnTo>
                    <a:pt x="503379" y="255090"/>
                  </a:lnTo>
                  <a:lnTo>
                    <a:pt x="508700" y="255090"/>
                  </a:lnTo>
                  <a:lnTo>
                    <a:pt x="508700" y="254279"/>
                  </a:lnTo>
                  <a:lnTo>
                    <a:pt x="508700" y="248604"/>
                  </a:lnTo>
                  <a:lnTo>
                    <a:pt x="539100" y="248604"/>
                  </a:lnTo>
                  <a:lnTo>
                    <a:pt x="539100" y="272384"/>
                  </a:lnTo>
                  <a:lnTo>
                    <a:pt x="540113" y="272384"/>
                  </a:lnTo>
                  <a:lnTo>
                    <a:pt x="547207" y="272384"/>
                  </a:lnTo>
                  <a:lnTo>
                    <a:pt x="547207" y="273465"/>
                  </a:lnTo>
                  <a:lnTo>
                    <a:pt x="547207" y="281031"/>
                  </a:lnTo>
                  <a:lnTo>
                    <a:pt x="547967" y="281031"/>
                  </a:lnTo>
                  <a:lnTo>
                    <a:pt x="553287" y="281031"/>
                  </a:lnTo>
                  <a:lnTo>
                    <a:pt x="553287" y="278869"/>
                  </a:lnTo>
                  <a:lnTo>
                    <a:pt x="553287" y="263737"/>
                  </a:lnTo>
                  <a:lnTo>
                    <a:pt x="554300" y="263737"/>
                  </a:lnTo>
                  <a:lnTo>
                    <a:pt x="561394" y="263737"/>
                  </a:lnTo>
                  <a:lnTo>
                    <a:pt x="561394" y="264818"/>
                  </a:lnTo>
                  <a:lnTo>
                    <a:pt x="561394" y="272384"/>
                  </a:lnTo>
                  <a:lnTo>
                    <a:pt x="566714" y="270391"/>
                  </a:lnTo>
                  <a:cubicBezTo>
                    <a:pt x="567474" y="270019"/>
                    <a:pt x="567474" y="269817"/>
                    <a:pt x="567474" y="269411"/>
                  </a:cubicBezTo>
                  <a:lnTo>
                    <a:pt x="567474" y="263737"/>
                  </a:lnTo>
                  <a:lnTo>
                    <a:pt x="605981" y="263737"/>
                  </a:lnTo>
                  <a:lnTo>
                    <a:pt x="605981" y="287516"/>
                  </a:lnTo>
                  <a:lnTo>
                    <a:pt x="608007" y="287516"/>
                  </a:lnTo>
                  <a:lnTo>
                    <a:pt x="622194" y="287516"/>
                  </a:lnTo>
                  <a:lnTo>
                    <a:pt x="622194" y="288597"/>
                  </a:lnTo>
                  <a:lnTo>
                    <a:pt x="622194" y="296163"/>
                  </a:lnTo>
                  <a:lnTo>
                    <a:pt x="623968" y="296163"/>
                  </a:lnTo>
                  <a:lnTo>
                    <a:pt x="636381" y="296163"/>
                  </a:lnTo>
                  <a:lnTo>
                    <a:pt x="636381" y="272384"/>
                  </a:lnTo>
                  <a:lnTo>
                    <a:pt x="637394" y="272384"/>
                  </a:lnTo>
                  <a:lnTo>
                    <a:pt x="644488" y="272384"/>
                  </a:lnTo>
                  <a:lnTo>
                    <a:pt x="644488" y="239957"/>
                  </a:lnTo>
                  <a:lnTo>
                    <a:pt x="645501" y="239957"/>
                  </a:lnTo>
                  <a:lnTo>
                    <a:pt x="652595" y="239957"/>
                  </a:lnTo>
                  <a:lnTo>
                    <a:pt x="652595" y="238066"/>
                  </a:lnTo>
                  <a:lnTo>
                    <a:pt x="652595" y="224825"/>
                  </a:lnTo>
                  <a:cubicBezTo>
                    <a:pt x="650568" y="224825"/>
                    <a:pt x="650568" y="224825"/>
                    <a:pt x="651328" y="223203"/>
                  </a:cubicBezTo>
                  <a:lnTo>
                    <a:pt x="656648" y="211854"/>
                  </a:lnTo>
                  <a:cubicBezTo>
                    <a:pt x="656653" y="211871"/>
                    <a:pt x="656848" y="212545"/>
                    <a:pt x="664755" y="239957"/>
                  </a:cubicBezTo>
                  <a:lnTo>
                    <a:pt x="665515" y="239957"/>
                  </a:lnTo>
                  <a:lnTo>
                    <a:pt x="670835" y="239957"/>
                  </a:lnTo>
                  <a:lnTo>
                    <a:pt x="670835" y="134030"/>
                  </a:lnTo>
                  <a:lnTo>
                    <a:pt x="672355" y="134030"/>
                  </a:lnTo>
                  <a:lnTo>
                    <a:pt x="682995" y="134030"/>
                  </a:lnTo>
                  <a:lnTo>
                    <a:pt x="682995" y="86471"/>
                  </a:lnTo>
                  <a:lnTo>
                    <a:pt x="709342" y="86471"/>
                  </a:lnTo>
                  <a:lnTo>
                    <a:pt x="709342" y="64853"/>
                  </a:lnTo>
                  <a:lnTo>
                    <a:pt x="743796" y="64853"/>
                  </a:lnTo>
                  <a:lnTo>
                    <a:pt x="743796" y="67285"/>
                  </a:lnTo>
                  <a:lnTo>
                    <a:pt x="743796" y="84309"/>
                  </a:lnTo>
                  <a:lnTo>
                    <a:pt x="746076" y="84309"/>
                  </a:lnTo>
                  <a:lnTo>
                    <a:pt x="762036" y="84309"/>
                  </a:lnTo>
                  <a:lnTo>
                    <a:pt x="762036" y="131868"/>
                  </a:lnTo>
                  <a:lnTo>
                    <a:pt x="763049" y="131868"/>
                  </a:lnTo>
                  <a:lnTo>
                    <a:pt x="770143" y="131868"/>
                  </a:lnTo>
                  <a:lnTo>
                    <a:pt x="784330" y="136192"/>
                  </a:lnTo>
                  <a:lnTo>
                    <a:pt x="784330" y="175104"/>
                  </a:lnTo>
                  <a:lnTo>
                    <a:pt x="785343" y="175104"/>
                  </a:lnTo>
                  <a:lnTo>
                    <a:pt x="792436" y="175104"/>
                  </a:lnTo>
                  <a:lnTo>
                    <a:pt x="792436" y="176725"/>
                  </a:lnTo>
                  <a:lnTo>
                    <a:pt x="792436" y="188074"/>
                  </a:lnTo>
                  <a:lnTo>
                    <a:pt x="794463" y="188074"/>
                  </a:lnTo>
                  <a:lnTo>
                    <a:pt x="808650" y="188074"/>
                  </a:lnTo>
                  <a:lnTo>
                    <a:pt x="814730" y="194560"/>
                  </a:lnTo>
                  <a:lnTo>
                    <a:pt x="814730" y="216178"/>
                  </a:lnTo>
                  <a:lnTo>
                    <a:pt x="817010" y="216178"/>
                  </a:lnTo>
                  <a:lnTo>
                    <a:pt x="832970" y="216178"/>
                  </a:lnTo>
                  <a:lnTo>
                    <a:pt x="832970" y="217258"/>
                  </a:lnTo>
                  <a:lnTo>
                    <a:pt x="832970" y="224825"/>
                  </a:lnTo>
                  <a:lnTo>
                    <a:pt x="834237" y="224825"/>
                  </a:lnTo>
                  <a:lnTo>
                    <a:pt x="843104" y="224825"/>
                  </a:lnTo>
                  <a:lnTo>
                    <a:pt x="843104" y="226986"/>
                  </a:lnTo>
                  <a:lnTo>
                    <a:pt x="843104" y="242119"/>
                  </a:lnTo>
                  <a:cubicBezTo>
                    <a:pt x="847157" y="242119"/>
                    <a:pt x="847157" y="242119"/>
                    <a:pt x="847157" y="240227"/>
                  </a:cubicBezTo>
                  <a:lnTo>
                    <a:pt x="847157" y="226986"/>
                  </a:lnTo>
                  <a:lnTo>
                    <a:pt x="848170" y="226986"/>
                  </a:lnTo>
                  <a:lnTo>
                    <a:pt x="855264" y="226986"/>
                  </a:lnTo>
                  <a:lnTo>
                    <a:pt x="855264" y="228608"/>
                  </a:lnTo>
                  <a:lnTo>
                    <a:pt x="855264" y="239957"/>
                  </a:lnTo>
                  <a:lnTo>
                    <a:pt x="856024" y="239957"/>
                  </a:lnTo>
                  <a:lnTo>
                    <a:pt x="861344" y="239957"/>
                  </a:lnTo>
                  <a:cubicBezTo>
                    <a:pt x="861344" y="235634"/>
                    <a:pt x="861344" y="235634"/>
                    <a:pt x="909984" y="235634"/>
                  </a:cubicBezTo>
                  <a:lnTo>
                    <a:pt x="909984" y="236985"/>
                  </a:lnTo>
                  <a:lnTo>
                    <a:pt x="909984" y="246442"/>
                  </a:lnTo>
                  <a:lnTo>
                    <a:pt x="910744" y="246442"/>
                  </a:lnTo>
                  <a:lnTo>
                    <a:pt x="916065" y="246442"/>
                  </a:lnTo>
                  <a:lnTo>
                    <a:pt x="916065" y="248604"/>
                  </a:lnTo>
                  <a:lnTo>
                    <a:pt x="916065" y="263737"/>
                  </a:lnTo>
                  <a:cubicBezTo>
                    <a:pt x="916073" y="263733"/>
                    <a:pt x="916189" y="263655"/>
                    <a:pt x="918091" y="262386"/>
                  </a:cubicBezTo>
                  <a:lnTo>
                    <a:pt x="932278" y="252928"/>
                  </a:lnTo>
                  <a:cubicBezTo>
                    <a:pt x="932280" y="252909"/>
                    <a:pt x="932411" y="252034"/>
                    <a:pt x="938358" y="211854"/>
                  </a:cubicBezTo>
                  <a:cubicBezTo>
                    <a:pt x="938367" y="211852"/>
                    <a:pt x="938436" y="211826"/>
                    <a:pt x="939118" y="211584"/>
                  </a:cubicBezTo>
                  <a:lnTo>
                    <a:pt x="944438" y="209692"/>
                  </a:lnTo>
                  <a:cubicBezTo>
                    <a:pt x="944438" y="209676"/>
                    <a:pt x="944471" y="208615"/>
                    <a:pt x="946465" y="140515"/>
                  </a:cubicBezTo>
                  <a:cubicBezTo>
                    <a:pt x="946465" y="140533"/>
                    <a:pt x="946498" y="141624"/>
                    <a:pt x="948492" y="209692"/>
                  </a:cubicBezTo>
                  <a:cubicBezTo>
                    <a:pt x="948501" y="209695"/>
                    <a:pt x="948572" y="209720"/>
                    <a:pt x="949252" y="209962"/>
                  </a:cubicBezTo>
                  <a:lnTo>
                    <a:pt x="954572" y="211854"/>
                  </a:lnTo>
                  <a:lnTo>
                    <a:pt x="954572" y="125383"/>
                  </a:lnTo>
                  <a:cubicBezTo>
                    <a:pt x="958625" y="125383"/>
                    <a:pt x="958625" y="125383"/>
                    <a:pt x="958625" y="92956"/>
                  </a:cubicBezTo>
                  <a:lnTo>
                    <a:pt x="997132" y="92956"/>
                  </a:lnTo>
                  <a:lnTo>
                    <a:pt x="997132" y="125383"/>
                  </a:lnTo>
                  <a:lnTo>
                    <a:pt x="997892" y="125383"/>
                  </a:lnTo>
                  <a:lnTo>
                    <a:pt x="1003212" y="125383"/>
                  </a:lnTo>
                  <a:lnTo>
                    <a:pt x="1003212" y="43235"/>
                  </a:lnTo>
                  <a:lnTo>
                    <a:pt x="1004986" y="43235"/>
                  </a:lnTo>
                  <a:lnTo>
                    <a:pt x="1017399" y="43235"/>
                  </a:lnTo>
                  <a:lnTo>
                    <a:pt x="1017399" y="41344"/>
                  </a:lnTo>
                  <a:lnTo>
                    <a:pt x="1017399" y="28103"/>
                  </a:lnTo>
                  <a:lnTo>
                    <a:pt x="1039693" y="28103"/>
                  </a:lnTo>
                  <a:lnTo>
                    <a:pt x="1039693" y="27022"/>
                  </a:lnTo>
                  <a:lnTo>
                    <a:pt x="1039693" y="19456"/>
                  </a:lnTo>
                  <a:lnTo>
                    <a:pt x="1041466" y="19456"/>
                  </a:lnTo>
                  <a:lnTo>
                    <a:pt x="1053880" y="19456"/>
                  </a:lnTo>
                  <a:lnTo>
                    <a:pt x="1053880" y="20537"/>
                  </a:lnTo>
                  <a:lnTo>
                    <a:pt x="1053880" y="28103"/>
                  </a:lnTo>
                  <a:lnTo>
                    <a:pt x="1054640" y="28103"/>
                  </a:lnTo>
                  <a:lnTo>
                    <a:pt x="1059960" y="28103"/>
                  </a:lnTo>
                  <a:lnTo>
                    <a:pt x="1070093" y="23779"/>
                  </a:lnTo>
                  <a:lnTo>
                    <a:pt x="1074146" y="27022"/>
                  </a:lnTo>
                  <a:lnTo>
                    <a:pt x="1074146" y="19456"/>
                  </a:lnTo>
                  <a:lnTo>
                    <a:pt x="1076426" y="19456"/>
                  </a:lnTo>
                  <a:lnTo>
                    <a:pt x="1092387" y="19456"/>
                  </a:lnTo>
                  <a:lnTo>
                    <a:pt x="1092387" y="20537"/>
                  </a:lnTo>
                  <a:lnTo>
                    <a:pt x="1092387" y="28103"/>
                  </a:lnTo>
                  <a:lnTo>
                    <a:pt x="1122787" y="28103"/>
                  </a:lnTo>
                  <a:lnTo>
                    <a:pt x="1122787" y="29724"/>
                  </a:lnTo>
                  <a:lnTo>
                    <a:pt x="1122787" y="41074"/>
                  </a:lnTo>
                  <a:lnTo>
                    <a:pt x="1149134" y="41074"/>
                  </a:lnTo>
                  <a:lnTo>
                    <a:pt x="1149134" y="71338"/>
                  </a:lnTo>
                  <a:lnTo>
                    <a:pt x="1149894" y="71338"/>
                  </a:lnTo>
                  <a:lnTo>
                    <a:pt x="1155214" y="71338"/>
                  </a:lnTo>
                  <a:lnTo>
                    <a:pt x="1155214" y="72419"/>
                  </a:lnTo>
                  <a:lnTo>
                    <a:pt x="1155214" y="79986"/>
                  </a:lnTo>
                  <a:cubicBezTo>
                    <a:pt x="1159268" y="79986"/>
                    <a:pt x="1159268" y="79986"/>
                    <a:pt x="1159268" y="110250"/>
                  </a:cubicBezTo>
                  <a:lnTo>
                    <a:pt x="1160028" y="110250"/>
                  </a:lnTo>
                  <a:lnTo>
                    <a:pt x="1165348" y="110250"/>
                  </a:lnTo>
                  <a:lnTo>
                    <a:pt x="1165348" y="111061"/>
                  </a:lnTo>
                  <a:lnTo>
                    <a:pt x="1165348" y="116736"/>
                  </a:lnTo>
                  <a:lnTo>
                    <a:pt x="1166361" y="116736"/>
                  </a:lnTo>
                  <a:lnTo>
                    <a:pt x="1173454" y="116736"/>
                  </a:lnTo>
                  <a:lnTo>
                    <a:pt x="1173454" y="147001"/>
                  </a:lnTo>
                  <a:lnTo>
                    <a:pt x="1175481" y="147001"/>
                  </a:lnTo>
                  <a:lnTo>
                    <a:pt x="1189668" y="147001"/>
                  </a:lnTo>
                  <a:lnTo>
                    <a:pt x="1189668" y="170780"/>
                  </a:lnTo>
                  <a:cubicBezTo>
                    <a:pt x="1191695" y="170780"/>
                    <a:pt x="1191695" y="170780"/>
                    <a:pt x="1191695" y="172401"/>
                  </a:cubicBezTo>
                  <a:lnTo>
                    <a:pt x="1191695" y="183751"/>
                  </a:lnTo>
                  <a:lnTo>
                    <a:pt x="1192455" y="183751"/>
                  </a:lnTo>
                  <a:lnTo>
                    <a:pt x="1197775" y="183751"/>
                  </a:lnTo>
                  <a:lnTo>
                    <a:pt x="1197775" y="207530"/>
                  </a:lnTo>
                  <a:lnTo>
                    <a:pt x="1199041" y="207530"/>
                  </a:lnTo>
                  <a:lnTo>
                    <a:pt x="1207908" y="207530"/>
                  </a:lnTo>
                  <a:cubicBezTo>
                    <a:pt x="1209935" y="209692"/>
                    <a:pt x="1209935" y="209692"/>
                    <a:pt x="1209935" y="211584"/>
                  </a:cubicBezTo>
                  <a:lnTo>
                    <a:pt x="1209935" y="224825"/>
                  </a:lnTo>
                  <a:cubicBezTo>
                    <a:pt x="1209940" y="224818"/>
                    <a:pt x="1210027" y="224711"/>
                    <a:pt x="1211455" y="222933"/>
                  </a:cubicBezTo>
                  <a:lnTo>
                    <a:pt x="1222095" y="209692"/>
                  </a:lnTo>
                  <a:lnTo>
                    <a:pt x="1250469" y="209692"/>
                  </a:lnTo>
                  <a:lnTo>
                    <a:pt x="1250469" y="296163"/>
                  </a:lnTo>
                  <a:lnTo>
                    <a:pt x="1251229" y="296163"/>
                  </a:lnTo>
                  <a:lnTo>
                    <a:pt x="1256549" y="296163"/>
                  </a:lnTo>
                  <a:cubicBezTo>
                    <a:pt x="1256553" y="296155"/>
                    <a:pt x="1256612" y="296055"/>
                    <a:pt x="1257309" y="294812"/>
                  </a:cubicBezTo>
                  <a:lnTo>
                    <a:pt x="1262629" y="285354"/>
                  </a:lnTo>
                  <a:lnTo>
                    <a:pt x="1262629" y="287246"/>
                  </a:lnTo>
                  <a:lnTo>
                    <a:pt x="1262629" y="300487"/>
                  </a:lnTo>
                  <a:cubicBezTo>
                    <a:pt x="1266682" y="300487"/>
                    <a:pt x="1266682" y="300487"/>
                    <a:pt x="1266682" y="255090"/>
                  </a:cubicBezTo>
                  <a:lnTo>
                    <a:pt x="1267442" y="255090"/>
                  </a:lnTo>
                  <a:lnTo>
                    <a:pt x="1272762" y="255090"/>
                  </a:lnTo>
                  <a:lnTo>
                    <a:pt x="1272762" y="190236"/>
                  </a:lnTo>
                  <a:lnTo>
                    <a:pt x="1273776" y="190236"/>
                  </a:lnTo>
                  <a:lnTo>
                    <a:pt x="1280869" y="190236"/>
                  </a:lnTo>
                  <a:cubicBezTo>
                    <a:pt x="1280875" y="190215"/>
                    <a:pt x="1281139" y="189275"/>
                    <a:pt x="1293029" y="147001"/>
                  </a:cubicBezTo>
                  <a:lnTo>
                    <a:pt x="1294296" y="147001"/>
                  </a:lnTo>
                  <a:lnTo>
                    <a:pt x="1303163" y="147001"/>
                  </a:lnTo>
                  <a:cubicBezTo>
                    <a:pt x="1303168" y="147024"/>
                    <a:pt x="1303394" y="147990"/>
                    <a:pt x="1313296" y="190236"/>
                  </a:cubicBezTo>
                  <a:lnTo>
                    <a:pt x="1314309" y="190236"/>
                  </a:lnTo>
                  <a:lnTo>
                    <a:pt x="1321403" y="190236"/>
                  </a:lnTo>
                  <a:lnTo>
                    <a:pt x="1321403" y="229148"/>
                  </a:lnTo>
                  <a:lnTo>
                    <a:pt x="1323176" y="229148"/>
                  </a:lnTo>
                  <a:lnTo>
                    <a:pt x="1335590" y="229148"/>
                  </a:lnTo>
                  <a:lnTo>
                    <a:pt x="1335590" y="231310"/>
                  </a:lnTo>
                  <a:lnTo>
                    <a:pt x="1335590" y="246442"/>
                  </a:lnTo>
                  <a:cubicBezTo>
                    <a:pt x="1339643" y="246442"/>
                    <a:pt x="1339643" y="246442"/>
                    <a:pt x="1339643" y="244281"/>
                  </a:cubicBezTo>
                  <a:lnTo>
                    <a:pt x="1339643" y="229148"/>
                  </a:lnTo>
                  <a:lnTo>
                    <a:pt x="1341163" y="229148"/>
                  </a:lnTo>
                  <a:lnTo>
                    <a:pt x="1351803" y="229148"/>
                  </a:lnTo>
                  <a:lnTo>
                    <a:pt x="1351803" y="230769"/>
                  </a:lnTo>
                  <a:lnTo>
                    <a:pt x="1351803" y="242119"/>
                  </a:lnTo>
                  <a:lnTo>
                    <a:pt x="1382204" y="242119"/>
                  </a:lnTo>
                  <a:lnTo>
                    <a:pt x="1382204" y="205369"/>
                  </a:lnTo>
                  <a:lnTo>
                    <a:pt x="1383470" y="205369"/>
                  </a:lnTo>
                  <a:lnTo>
                    <a:pt x="1392337" y="205369"/>
                  </a:lnTo>
                  <a:lnTo>
                    <a:pt x="1392337" y="226986"/>
                  </a:lnTo>
                  <a:cubicBezTo>
                    <a:pt x="1394364" y="226986"/>
                    <a:pt x="1394364" y="226986"/>
                    <a:pt x="1394364" y="194560"/>
                  </a:cubicBezTo>
                  <a:lnTo>
                    <a:pt x="1416657" y="194560"/>
                  </a:lnTo>
                  <a:lnTo>
                    <a:pt x="1416657" y="192938"/>
                  </a:lnTo>
                  <a:lnTo>
                    <a:pt x="1416657" y="181589"/>
                  </a:lnTo>
                  <a:lnTo>
                    <a:pt x="1417417" y="181589"/>
                  </a:lnTo>
                  <a:lnTo>
                    <a:pt x="1422737" y="181589"/>
                  </a:lnTo>
                  <a:lnTo>
                    <a:pt x="1422737" y="179698"/>
                  </a:lnTo>
                  <a:lnTo>
                    <a:pt x="1422737" y="166457"/>
                  </a:lnTo>
                  <a:lnTo>
                    <a:pt x="1426791" y="172942"/>
                  </a:lnTo>
                  <a:lnTo>
                    <a:pt x="1429071" y="172942"/>
                  </a:lnTo>
                  <a:lnTo>
                    <a:pt x="1445031" y="172942"/>
                  </a:lnTo>
                  <a:lnTo>
                    <a:pt x="1445031" y="172131"/>
                  </a:lnTo>
                  <a:lnTo>
                    <a:pt x="1445031" y="166457"/>
                  </a:lnTo>
                  <a:lnTo>
                    <a:pt x="1445791" y="166457"/>
                  </a:lnTo>
                  <a:lnTo>
                    <a:pt x="1451111" y="166457"/>
                  </a:lnTo>
                  <a:lnTo>
                    <a:pt x="1451111" y="167808"/>
                  </a:lnTo>
                  <a:lnTo>
                    <a:pt x="1451111" y="177266"/>
                  </a:lnTo>
                  <a:lnTo>
                    <a:pt x="1489618" y="177266"/>
                  </a:lnTo>
                  <a:lnTo>
                    <a:pt x="1489618" y="315619"/>
                  </a:lnTo>
                  <a:lnTo>
                    <a:pt x="1491138" y="315619"/>
                  </a:lnTo>
                  <a:lnTo>
                    <a:pt x="1501778" y="315619"/>
                  </a:lnTo>
                  <a:lnTo>
                    <a:pt x="1501778" y="302649"/>
                  </a:lnTo>
                  <a:lnTo>
                    <a:pt x="1505832" y="302649"/>
                  </a:lnTo>
                  <a:lnTo>
                    <a:pt x="1505832" y="315619"/>
                  </a:lnTo>
                  <a:lnTo>
                    <a:pt x="1536232" y="315619"/>
                  </a:lnTo>
                  <a:lnTo>
                    <a:pt x="1536232" y="285354"/>
                  </a:lnTo>
                  <a:lnTo>
                    <a:pt x="1548392" y="285354"/>
                  </a:lnTo>
                  <a:lnTo>
                    <a:pt x="1560552" y="283193"/>
                  </a:lnTo>
                  <a:cubicBezTo>
                    <a:pt x="1562579" y="283193"/>
                    <a:pt x="1562579" y="285354"/>
                    <a:pt x="1564606" y="285354"/>
                  </a:cubicBezTo>
                  <a:lnTo>
                    <a:pt x="1574739" y="285354"/>
                  </a:lnTo>
                  <a:lnTo>
                    <a:pt x="1574739" y="315619"/>
                  </a:lnTo>
                  <a:lnTo>
                    <a:pt x="1582846" y="315619"/>
                  </a:lnTo>
                  <a:lnTo>
                    <a:pt x="1582846" y="332914"/>
                  </a:lnTo>
                  <a:lnTo>
                    <a:pt x="1592182" y="333819"/>
                  </a:lnTo>
                  <a:lnTo>
                    <a:pt x="1605140" y="333819"/>
                  </a:lnTo>
                  <a:lnTo>
                    <a:pt x="1605140" y="317781"/>
                  </a:lnTo>
                  <a:lnTo>
                    <a:pt x="1673096" y="317781"/>
                  </a:lnTo>
                  <a:lnTo>
                    <a:pt x="1673096" y="232528"/>
                  </a:lnTo>
                  <a:lnTo>
                    <a:pt x="1745104" y="232528"/>
                  </a:lnTo>
                  <a:lnTo>
                    <a:pt x="1745104" y="311296"/>
                  </a:lnTo>
                  <a:lnTo>
                    <a:pt x="1747008" y="311296"/>
                  </a:lnTo>
                  <a:lnTo>
                    <a:pt x="1748250" y="333819"/>
                  </a:lnTo>
                  <a:lnTo>
                    <a:pt x="1757926" y="333819"/>
                  </a:lnTo>
                  <a:cubicBezTo>
                    <a:pt x="1758462" y="326605"/>
                    <a:pt x="1759168" y="318951"/>
                    <a:pt x="1759168" y="311296"/>
                  </a:cubicBezTo>
                  <a:lnTo>
                    <a:pt x="1765248" y="311296"/>
                  </a:lnTo>
                  <a:lnTo>
                    <a:pt x="1766490" y="333819"/>
                  </a:lnTo>
                  <a:lnTo>
                    <a:pt x="1817112" y="333819"/>
                  </a:lnTo>
                  <a:lnTo>
                    <a:pt x="1817112" y="170791"/>
                  </a:lnTo>
                  <a:lnTo>
                    <a:pt x="2014439" y="170791"/>
                  </a:lnTo>
                  <a:lnTo>
                    <a:pt x="2014439" y="333819"/>
                  </a:lnTo>
                  <a:lnTo>
                    <a:pt x="2033136" y="333819"/>
                  </a:lnTo>
                  <a:lnTo>
                    <a:pt x="2033136" y="251126"/>
                  </a:lnTo>
                  <a:lnTo>
                    <a:pt x="2128256" y="251126"/>
                  </a:lnTo>
                  <a:cubicBezTo>
                    <a:pt x="2152853" y="240257"/>
                    <a:pt x="2161167" y="196782"/>
                    <a:pt x="2180720" y="185913"/>
                  </a:cubicBezTo>
                  <a:lnTo>
                    <a:pt x="2245574" y="185913"/>
                  </a:lnTo>
                  <a:lnTo>
                    <a:pt x="2245574" y="261575"/>
                  </a:lnTo>
                  <a:lnTo>
                    <a:pt x="2253681" y="261575"/>
                  </a:lnTo>
                  <a:cubicBezTo>
                    <a:pt x="2253681" y="259413"/>
                    <a:pt x="2255708" y="257251"/>
                    <a:pt x="2255708" y="255090"/>
                  </a:cubicBezTo>
                  <a:lnTo>
                    <a:pt x="2261788" y="255090"/>
                  </a:lnTo>
                  <a:cubicBezTo>
                    <a:pt x="2261788" y="257251"/>
                    <a:pt x="2261788" y="259413"/>
                    <a:pt x="2263815" y="263737"/>
                  </a:cubicBezTo>
                  <a:lnTo>
                    <a:pt x="2275975" y="263737"/>
                  </a:lnTo>
                  <a:lnTo>
                    <a:pt x="2275975" y="257251"/>
                  </a:lnTo>
                  <a:lnTo>
                    <a:pt x="2298268" y="257251"/>
                  </a:lnTo>
                  <a:lnTo>
                    <a:pt x="2298268" y="263737"/>
                  </a:lnTo>
                  <a:lnTo>
                    <a:pt x="2318535" y="263737"/>
                  </a:lnTo>
                  <a:lnTo>
                    <a:pt x="2318535" y="309134"/>
                  </a:lnTo>
                  <a:lnTo>
                    <a:pt x="2332722" y="309134"/>
                  </a:lnTo>
                  <a:lnTo>
                    <a:pt x="2332722" y="296163"/>
                  </a:lnTo>
                  <a:lnTo>
                    <a:pt x="2348936" y="296163"/>
                  </a:lnTo>
                  <a:lnTo>
                    <a:pt x="2348936" y="116736"/>
                  </a:lnTo>
                  <a:lnTo>
                    <a:pt x="2355016" y="110250"/>
                  </a:lnTo>
                  <a:lnTo>
                    <a:pt x="2427977" y="110250"/>
                  </a:lnTo>
                  <a:lnTo>
                    <a:pt x="2427977" y="118898"/>
                  </a:lnTo>
                  <a:lnTo>
                    <a:pt x="2438110" y="118898"/>
                  </a:lnTo>
                  <a:lnTo>
                    <a:pt x="2438110" y="233472"/>
                  </a:lnTo>
                  <a:lnTo>
                    <a:pt x="2460404" y="233472"/>
                  </a:lnTo>
                  <a:lnTo>
                    <a:pt x="2460404" y="166457"/>
                  </a:lnTo>
                  <a:lnTo>
                    <a:pt x="2486751" y="166457"/>
                  </a:lnTo>
                  <a:cubicBezTo>
                    <a:pt x="2488777" y="166457"/>
                    <a:pt x="2488777" y="164295"/>
                    <a:pt x="2490804" y="162133"/>
                  </a:cubicBezTo>
                  <a:lnTo>
                    <a:pt x="2498911" y="162133"/>
                  </a:lnTo>
                  <a:cubicBezTo>
                    <a:pt x="2500937" y="164295"/>
                    <a:pt x="2500937" y="166457"/>
                    <a:pt x="2502964" y="166457"/>
                  </a:cubicBezTo>
                  <a:lnTo>
                    <a:pt x="2525258" y="166457"/>
                  </a:lnTo>
                  <a:lnTo>
                    <a:pt x="2525258" y="49721"/>
                  </a:lnTo>
                  <a:cubicBezTo>
                    <a:pt x="2525272" y="49718"/>
                    <a:pt x="2526139" y="49554"/>
                    <a:pt x="2582005" y="38912"/>
                  </a:cubicBezTo>
                  <a:lnTo>
                    <a:pt x="2582005" y="39993"/>
                  </a:lnTo>
                  <a:lnTo>
                    <a:pt x="2582005" y="47559"/>
                  </a:lnTo>
                  <a:lnTo>
                    <a:pt x="2608352" y="47559"/>
                  </a:lnTo>
                  <a:lnTo>
                    <a:pt x="2608352" y="302649"/>
                  </a:lnTo>
                  <a:lnTo>
                    <a:pt x="2630646" y="302649"/>
                  </a:lnTo>
                  <a:lnTo>
                    <a:pt x="2630646" y="298325"/>
                  </a:lnTo>
                  <a:lnTo>
                    <a:pt x="2642806" y="298325"/>
                  </a:lnTo>
                  <a:lnTo>
                    <a:pt x="2642806" y="302649"/>
                  </a:lnTo>
                  <a:lnTo>
                    <a:pt x="2667126" y="302649"/>
                  </a:lnTo>
                  <a:lnTo>
                    <a:pt x="2667126" y="289678"/>
                  </a:lnTo>
                  <a:lnTo>
                    <a:pt x="2695500" y="289678"/>
                  </a:lnTo>
                  <a:cubicBezTo>
                    <a:pt x="2699553" y="285354"/>
                    <a:pt x="2703607" y="285354"/>
                    <a:pt x="2707660" y="285354"/>
                  </a:cubicBezTo>
                  <a:cubicBezTo>
                    <a:pt x="2713740" y="289678"/>
                    <a:pt x="2721847" y="289678"/>
                    <a:pt x="2727927" y="289678"/>
                  </a:cubicBezTo>
                  <a:lnTo>
                    <a:pt x="2727927" y="272384"/>
                  </a:lnTo>
                  <a:lnTo>
                    <a:pt x="2736034" y="272384"/>
                  </a:lnTo>
                  <a:lnTo>
                    <a:pt x="2736034" y="259413"/>
                  </a:lnTo>
                  <a:lnTo>
                    <a:pt x="2792781" y="259413"/>
                  </a:lnTo>
                  <a:lnTo>
                    <a:pt x="2792781" y="229148"/>
                  </a:lnTo>
                  <a:lnTo>
                    <a:pt x="2811021" y="229148"/>
                  </a:lnTo>
                  <a:lnTo>
                    <a:pt x="2811021" y="222663"/>
                  </a:lnTo>
                  <a:lnTo>
                    <a:pt x="2823181" y="222663"/>
                  </a:lnTo>
                  <a:lnTo>
                    <a:pt x="2823181" y="229148"/>
                  </a:lnTo>
                  <a:lnTo>
                    <a:pt x="2839395" y="229148"/>
                  </a:lnTo>
                  <a:lnTo>
                    <a:pt x="2839395" y="278869"/>
                  </a:lnTo>
                  <a:lnTo>
                    <a:pt x="2871822" y="278869"/>
                  </a:lnTo>
                  <a:lnTo>
                    <a:pt x="2871822" y="252928"/>
                  </a:lnTo>
                  <a:lnTo>
                    <a:pt x="2910329" y="252928"/>
                  </a:lnTo>
                  <a:lnTo>
                    <a:pt x="2910329" y="222663"/>
                  </a:lnTo>
                  <a:lnTo>
                    <a:pt x="2958970" y="222663"/>
                  </a:lnTo>
                  <a:cubicBezTo>
                    <a:pt x="2959793" y="378235"/>
                    <a:pt x="2960615" y="533807"/>
                    <a:pt x="2961438" y="689379"/>
                  </a:cubicBezTo>
                  <a:lnTo>
                    <a:pt x="2054" y="687046"/>
                  </a:lnTo>
                  <a:cubicBezTo>
                    <a:pt x="1369" y="539482"/>
                    <a:pt x="685" y="400492"/>
                    <a:pt x="0" y="252928"/>
                  </a:cubicBezTo>
                  <a:lnTo>
                    <a:pt x="20267" y="252928"/>
                  </a:lnTo>
                  <a:cubicBezTo>
                    <a:pt x="20271" y="252922"/>
                    <a:pt x="20308" y="252840"/>
                    <a:pt x="20774" y="251847"/>
                  </a:cubicBezTo>
                  <a:lnTo>
                    <a:pt x="24320" y="244281"/>
                  </a:lnTo>
                  <a:cubicBezTo>
                    <a:pt x="24329" y="244282"/>
                    <a:pt x="24442" y="244300"/>
                    <a:pt x="26094" y="244551"/>
                  </a:cubicBezTo>
                  <a:lnTo>
                    <a:pt x="38507" y="246442"/>
                  </a:lnTo>
                  <a:cubicBezTo>
                    <a:pt x="38510" y="246452"/>
                    <a:pt x="38548" y="246553"/>
                    <a:pt x="39014" y="247794"/>
                  </a:cubicBezTo>
                  <a:lnTo>
                    <a:pt x="42560" y="257251"/>
                  </a:lnTo>
                  <a:cubicBezTo>
                    <a:pt x="42574" y="257252"/>
                    <a:pt x="43170" y="257302"/>
                    <a:pt x="68907" y="259413"/>
                  </a:cubicBezTo>
                  <a:lnTo>
                    <a:pt x="68907" y="136192"/>
                  </a:lnTo>
                  <a:lnTo>
                    <a:pt x="70934" y="136192"/>
                  </a:lnTo>
                  <a:lnTo>
                    <a:pt x="85121" y="136192"/>
                  </a:lnTo>
                  <a:lnTo>
                    <a:pt x="85121" y="0"/>
                  </a:lnTo>
                  <a:lnTo>
                    <a:pt x="86894" y="0"/>
                  </a:lnTo>
                  <a:lnTo>
                    <a:pt x="99308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9" name="자유형: 도형 52">
              <a:extLst>
                <a:ext uri="{FF2B5EF4-FFF2-40B4-BE49-F238E27FC236}">
                  <a16:creationId xmlns:a16="http://schemas.microsoft.com/office/drawing/2014/main" id="{EE1FF399-C3A8-45BF-B6D9-3383CCBDDD33}"/>
                </a:ext>
              </a:extLst>
            </p:cNvPr>
            <p:cNvSpPr/>
            <p:nvPr/>
          </p:nvSpPr>
          <p:spPr>
            <a:xfrm>
              <a:off x="8996212" y="1412530"/>
              <a:ext cx="3195788" cy="1160647"/>
            </a:xfrm>
            <a:custGeom>
              <a:avLst/>
              <a:gdLst>
                <a:gd name="connsiteX0" fmla="*/ 160109 w 3195788"/>
                <a:gd name="connsiteY0" fmla="*/ 0 h 1160647"/>
                <a:gd name="connsiteX1" fmla="*/ 162135 w 3195788"/>
                <a:gd name="connsiteY1" fmla="*/ 246443 h 1160647"/>
                <a:gd name="connsiteX2" fmla="*/ 200642 w 3195788"/>
                <a:gd name="connsiteY2" fmla="*/ 326429 h 1160647"/>
                <a:gd name="connsiteX3" fmla="*/ 202669 w 3195788"/>
                <a:gd name="connsiteY3" fmla="*/ 326429 h 1160647"/>
                <a:gd name="connsiteX4" fmla="*/ 216856 w 3195788"/>
                <a:gd name="connsiteY4" fmla="*/ 326429 h 1160647"/>
                <a:gd name="connsiteX5" fmla="*/ 216856 w 3195788"/>
                <a:gd name="connsiteY5" fmla="*/ 350208 h 1160647"/>
                <a:gd name="connsiteX6" fmla="*/ 217363 w 3195788"/>
                <a:gd name="connsiteY6" fmla="*/ 351019 h 1160647"/>
                <a:gd name="connsiteX7" fmla="*/ 220909 w 3195788"/>
                <a:gd name="connsiteY7" fmla="*/ 356694 h 1160647"/>
                <a:gd name="connsiteX8" fmla="*/ 220909 w 3195788"/>
                <a:gd name="connsiteY8" fmla="*/ 471268 h 1160647"/>
                <a:gd name="connsiteX9" fmla="*/ 223189 w 3195788"/>
                <a:gd name="connsiteY9" fmla="*/ 471268 h 1160647"/>
                <a:gd name="connsiteX10" fmla="*/ 239150 w 3195788"/>
                <a:gd name="connsiteY10" fmla="*/ 471268 h 1160647"/>
                <a:gd name="connsiteX11" fmla="*/ 239150 w 3195788"/>
                <a:gd name="connsiteY11" fmla="*/ 611783 h 1160647"/>
                <a:gd name="connsiteX12" fmla="*/ 240670 w 3195788"/>
                <a:gd name="connsiteY12" fmla="*/ 611513 h 1160647"/>
                <a:gd name="connsiteX13" fmla="*/ 251310 w 3195788"/>
                <a:gd name="connsiteY13" fmla="*/ 609622 h 1160647"/>
                <a:gd name="connsiteX14" fmla="*/ 249283 w 3195788"/>
                <a:gd name="connsiteY14" fmla="*/ 698254 h 1160647"/>
                <a:gd name="connsiteX15" fmla="*/ 250803 w 3195788"/>
                <a:gd name="connsiteY15" fmla="*/ 698525 h 1160647"/>
                <a:gd name="connsiteX16" fmla="*/ 261443 w 3195788"/>
                <a:gd name="connsiteY16" fmla="*/ 700416 h 1160647"/>
                <a:gd name="connsiteX17" fmla="*/ 261696 w 3195788"/>
                <a:gd name="connsiteY17" fmla="*/ 701227 h 1160647"/>
                <a:gd name="connsiteX18" fmla="*/ 263470 w 3195788"/>
                <a:gd name="connsiteY18" fmla="*/ 706902 h 1160647"/>
                <a:gd name="connsiteX19" fmla="*/ 264230 w 3195788"/>
                <a:gd name="connsiteY19" fmla="*/ 704470 h 1160647"/>
                <a:gd name="connsiteX20" fmla="*/ 269550 w 3195788"/>
                <a:gd name="connsiteY20" fmla="*/ 687446 h 1160647"/>
                <a:gd name="connsiteX21" fmla="*/ 271323 w 3195788"/>
                <a:gd name="connsiteY21" fmla="*/ 687446 h 1160647"/>
                <a:gd name="connsiteX22" fmla="*/ 283737 w 3195788"/>
                <a:gd name="connsiteY22" fmla="*/ 687446 h 1160647"/>
                <a:gd name="connsiteX23" fmla="*/ 283737 w 3195788"/>
                <a:gd name="connsiteY23" fmla="*/ 719872 h 1160647"/>
                <a:gd name="connsiteX24" fmla="*/ 284750 w 3195788"/>
                <a:gd name="connsiteY24" fmla="*/ 720413 h 1160647"/>
                <a:gd name="connsiteX25" fmla="*/ 291844 w 3195788"/>
                <a:gd name="connsiteY25" fmla="*/ 724196 h 1160647"/>
                <a:gd name="connsiteX26" fmla="*/ 291844 w 3195788"/>
                <a:gd name="connsiteY26" fmla="*/ 725547 h 1160647"/>
                <a:gd name="connsiteX27" fmla="*/ 291844 w 3195788"/>
                <a:gd name="connsiteY27" fmla="*/ 735005 h 1160647"/>
                <a:gd name="connsiteX28" fmla="*/ 336431 w 3195788"/>
                <a:gd name="connsiteY28" fmla="*/ 735005 h 1160647"/>
                <a:gd name="connsiteX29" fmla="*/ 336431 w 3195788"/>
                <a:gd name="connsiteY29" fmla="*/ 736086 h 1160647"/>
                <a:gd name="connsiteX30" fmla="*/ 336431 w 3195788"/>
                <a:gd name="connsiteY30" fmla="*/ 743652 h 1160647"/>
                <a:gd name="connsiteX31" fmla="*/ 338457 w 3195788"/>
                <a:gd name="connsiteY31" fmla="*/ 743652 h 1160647"/>
                <a:gd name="connsiteX32" fmla="*/ 352644 w 3195788"/>
                <a:gd name="connsiteY32" fmla="*/ 743652 h 1160647"/>
                <a:gd name="connsiteX33" fmla="*/ 352644 w 3195788"/>
                <a:gd name="connsiteY33" fmla="*/ 713387 h 1160647"/>
                <a:gd name="connsiteX34" fmla="*/ 397231 w 3195788"/>
                <a:gd name="connsiteY34" fmla="*/ 713387 h 1160647"/>
                <a:gd name="connsiteX35" fmla="*/ 397231 w 3195788"/>
                <a:gd name="connsiteY35" fmla="*/ 712036 h 1160647"/>
                <a:gd name="connsiteX36" fmla="*/ 397231 w 3195788"/>
                <a:gd name="connsiteY36" fmla="*/ 702578 h 1160647"/>
                <a:gd name="connsiteX37" fmla="*/ 398245 w 3195788"/>
                <a:gd name="connsiteY37" fmla="*/ 702578 h 1160647"/>
                <a:gd name="connsiteX38" fmla="*/ 405338 w 3195788"/>
                <a:gd name="connsiteY38" fmla="*/ 702578 h 1160647"/>
                <a:gd name="connsiteX39" fmla="*/ 405338 w 3195788"/>
                <a:gd name="connsiteY39" fmla="*/ 700687 h 1160647"/>
                <a:gd name="connsiteX40" fmla="*/ 405338 w 3195788"/>
                <a:gd name="connsiteY40" fmla="*/ 687446 h 1160647"/>
                <a:gd name="connsiteX41" fmla="*/ 406098 w 3195788"/>
                <a:gd name="connsiteY41" fmla="*/ 687446 h 1160647"/>
                <a:gd name="connsiteX42" fmla="*/ 411418 w 3195788"/>
                <a:gd name="connsiteY42" fmla="*/ 687446 h 1160647"/>
                <a:gd name="connsiteX43" fmla="*/ 411418 w 3195788"/>
                <a:gd name="connsiteY43" fmla="*/ 686365 h 1160647"/>
                <a:gd name="connsiteX44" fmla="*/ 411418 w 3195788"/>
                <a:gd name="connsiteY44" fmla="*/ 678798 h 1160647"/>
                <a:gd name="connsiteX45" fmla="*/ 413445 w 3195788"/>
                <a:gd name="connsiteY45" fmla="*/ 678798 h 1160647"/>
                <a:gd name="connsiteX46" fmla="*/ 427632 w 3195788"/>
                <a:gd name="connsiteY46" fmla="*/ 678798 h 1160647"/>
                <a:gd name="connsiteX47" fmla="*/ 427632 w 3195788"/>
                <a:gd name="connsiteY47" fmla="*/ 679879 h 1160647"/>
                <a:gd name="connsiteX48" fmla="*/ 427632 w 3195788"/>
                <a:gd name="connsiteY48" fmla="*/ 687446 h 1160647"/>
                <a:gd name="connsiteX49" fmla="*/ 449925 w 3195788"/>
                <a:gd name="connsiteY49" fmla="*/ 687446 h 1160647"/>
                <a:gd name="connsiteX50" fmla="*/ 449925 w 3195788"/>
                <a:gd name="connsiteY50" fmla="*/ 685554 h 1160647"/>
                <a:gd name="connsiteX51" fmla="*/ 449925 w 3195788"/>
                <a:gd name="connsiteY51" fmla="*/ 672313 h 1160647"/>
                <a:gd name="connsiteX52" fmla="*/ 451699 w 3195788"/>
                <a:gd name="connsiteY52" fmla="*/ 672313 h 1160647"/>
                <a:gd name="connsiteX53" fmla="*/ 464112 w 3195788"/>
                <a:gd name="connsiteY53" fmla="*/ 672313 h 1160647"/>
                <a:gd name="connsiteX54" fmla="*/ 464112 w 3195788"/>
                <a:gd name="connsiteY54" fmla="*/ 696093 h 1160647"/>
                <a:gd name="connsiteX55" fmla="*/ 465126 w 3195788"/>
                <a:gd name="connsiteY55" fmla="*/ 696093 h 1160647"/>
                <a:gd name="connsiteX56" fmla="*/ 472219 w 3195788"/>
                <a:gd name="connsiteY56" fmla="*/ 696093 h 1160647"/>
                <a:gd name="connsiteX57" fmla="*/ 472219 w 3195788"/>
                <a:gd name="connsiteY57" fmla="*/ 695012 h 1160647"/>
                <a:gd name="connsiteX58" fmla="*/ 472219 w 3195788"/>
                <a:gd name="connsiteY58" fmla="*/ 687446 h 1160647"/>
                <a:gd name="connsiteX59" fmla="*/ 473992 w 3195788"/>
                <a:gd name="connsiteY59" fmla="*/ 687446 h 1160647"/>
                <a:gd name="connsiteX60" fmla="*/ 486406 w 3195788"/>
                <a:gd name="connsiteY60" fmla="*/ 687446 h 1160647"/>
                <a:gd name="connsiteX61" fmla="*/ 486406 w 3195788"/>
                <a:gd name="connsiteY61" fmla="*/ 713387 h 1160647"/>
                <a:gd name="connsiteX62" fmla="*/ 488433 w 3195788"/>
                <a:gd name="connsiteY62" fmla="*/ 713387 h 1160647"/>
                <a:gd name="connsiteX63" fmla="*/ 502619 w 3195788"/>
                <a:gd name="connsiteY63" fmla="*/ 713387 h 1160647"/>
                <a:gd name="connsiteX64" fmla="*/ 502619 w 3195788"/>
                <a:gd name="connsiteY64" fmla="*/ 715008 h 1160647"/>
                <a:gd name="connsiteX65" fmla="*/ 502619 w 3195788"/>
                <a:gd name="connsiteY65" fmla="*/ 726358 h 1160647"/>
                <a:gd name="connsiteX66" fmla="*/ 503379 w 3195788"/>
                <a:gd name="connsiteY66" fmla="*/ 726358 h 1160647"/>
                <a:gd name="connsiteX67" fmla="*/ 508700 w 3195788"/>
                <a:gd name="connsiteY67" fmla="*/ 726358 h 1160647"/>
                <a:gd name="connsiteX68" fmla="*/ 508700 w 3195788"/>
                <a:gd name="connsiteY68" fmla="*/ 725547 h 1160647"/>
                <a:gd name="connsiteX69" fmla="*/ 508700 w 3195788"/>
                <a:gd name="connsiteY69" fmla="*/ 719872 h 1160647"/>
                <a:gd name="connsiteX70" fmla="*/ 539100 w 3195788"/>
                <a:gd name="connsiteY70" fmla="*/ 719872 h 1160647"/>
                <a:gd name="connsiteX71" fmla="*/ 539100 w 3195788"/>
                <a:gd name="connsiteY71" fmla="*/ 743652 h 1160647"/>
                <a:gd name="connsiteX72" fmla="*/ 540113 w 3195788"/>
                <a:gd name="connsiteY72" fmla="*/ 743652 h 1160647"/>
                <a:gd name="connsiteX73" fmla="*/ 547207 w 3195788"/>
                <a:gd name="connsiteY73" fmla="*/ 743652 h 1160647"/>
                <a:gd name="connsiteX74" fmla="*/ 547207 w 3195788"/>
                <a:gd name="connsiteY74" fmla="*/ 744733 h 1160647"/>
                <a:gd name="connsiteX75" fmla="*/ 547207 w 3195788"/>
                <a:gd name="connsiteY75" fmla="*/ 752299 h 1160647"/>
                <a:gd name="connsiteX76" fmla="*/ 547967 w 3195788"/>
                <a:gd name="connsiteY76" fmla="*/ 752299 h 1160647"/>
                <a:gd name="connsiteX77" fmla="*/ 553287 w 3195788"/>
                <a:gd name="connsiteY77" fmla="*/ 752299 h 1160647"/>
                <a:gd name="connsiteX78" fmla="*/ 553287 w 3195788"/>
                <a:gd name="connsiteY78" fmla="*/ 750137 h 1160647"/>
                <a:gd name="connsiteX79" fmla="*/ 553287 w 3195788"/>
                <a:gd name="connsiteY79" fmla="*/ 735005 h 1160647"/>
                <a:gd name="connsiteX80" fmla="*/ 554300 w 3195788"/>
                <a:gd name="connsiteY80" fmla="*/ 735005 h 1160647"/>
                <a:gd name="connsiteX81" fmla="*/ 561394 w 3195788"/>
                <a:gd name="connsiteY81" fmla="*/ 735005 h 1160647"/>
                <a:gd name="connsiteX82" fmla="*/ 561394 w 3195788"/>
                <a:gd name="connsiteY82" fmla="*/ 736086 h 1160647"/>
                <a:gd name="connsiteX83" fmla="*/ 561394 w 3195788"/>
                <a:gd name="connsiteY83" fmla="*/ 743652 h 1160647"/>
                <a:gd name="connsiteX84" fmla="*/ 566714 w 3195788"/>
                <a:gd name="connsiteY84" fmla="*/ 741659 h 1160647"/>
                <a:gd name="connsiteX85" fmla="*/ 567474 w 3195788"/>
                <a:gd name="connsiteY85" fmla="*/ 740679 h 1160647"/>
                <a:gd name="connsiteX86" fmla="*/ 567474 w 3195788"/>
                <a:gd name="connsiteY86" fmla="*/ 735005 h 1160647"/>
                <a:gd name="connsiteX87" fmla="*/ 605981 w 3195788"/>
                <a:gd name="connsiteY87" fmla="*/ 735005 h 1160647"/>
                <a:gd name="connsiteX88" fmla="*/ 605981 w 3195788"/>
                <a:gd name="connsiteY88" fmla="*/ 758784 h 1160647"/>
                <a:gd name="connsiteX89" fmla="*/ 608007 w 3195788"/>
                <a:gd name="connsiteY89" fmla="*/ 758784 h 1160647"/>
                <a:gd name="connsiteX90" fmla="*/ 622194 w 3195788"/>
                <a:gd name="connsiteY90" fmla="*/ 758784 h 1160647"/>
                <a:gd name="connsiteX91" fmla="*/ 622194 w 3195788"/>
                <a:gd name="connsiteY91" fmla="*/ 759865 h 1160647"/>
                <a:gd name="connsiteX92" fmla="*/ 622194 w 3195788"/>
                <a:gd name="connsiteY92" fmla="*/ 767431 h 1160647"/>
                <a:gd name="connsiteX93" fmla="*/ 623968 w 3195788"/>
                <a:gd name="connsiteY93" fmla="*/ 767431 h 1160647"/>
                <a:gd name="connsiteX94" fmla="*/ 636381 w 3195788"/>
                <a:gd name="connsiteY94" fmla="*/ 767431 h 1160647"/>
                <a:gd name="connsiteX95" fmla="*/ 636381 w 3195788"/>
                <a:gd name="connsiteY95" fmla="*/ 743652 h 1160647"/>
                <a:gd name="connsiteX96" fmla="*/ 637394 w 3195788"/>
                <a:gd name="connsiteY96" fmla="*/ 743652 h 1160647"/>
                <a:gd name="connsiteX97" fmla="*/ 644488 w 3195788"/>
                <a:gd name="connsiteY97" fmla="*/ 743652 h 1160647"/>
                <a:gd name="connsiteX98" fmla="*/ 644488 w 3195788"/>
                <a:gd name="connsiteY98" fmla="*/ 711225 h 1160647"/>
                <a:gd name="connsiteX99" fmla="*/ 645501 w 3195788"/>
                <a:gd name="connsiteY99" fmla="*/ 711225 h 1160647"/>
                <a:gd name="connsiteX100" fmla="*/ 652595 w 3195788"/>
                <a:gd name="connsiteY100" fmla="*/ 711225 h 1160647"/>
                <a:gd name="connsiteX101" fmla="*/ 652595 w 3195788"/>
                <a:gd name="connsiteY101" fmla="*/ 709334 h 1160647"/>
                <a:gd name="connsiteX102" fmla="*/ 652595 w 3195788"/>
                <a:gd name="connsiteY102" fmla="*/ 696093 h 1160647"/>
                <a:gd name="connsiteX103" fmla="*/ 651328 w 3195788"/>
                <a:gd name="connsiteY103" fmla="*/ 694471 h 1160647"/>
                <a:gd name="connsiteX104" fmla="*/ 656648 w 3195788"/>
                <a:gd name="connsiteY104" fmla="*/ 683122 h 1160647"/>
                <a:gd name="connsiteX105" fmla="*/ 664755 w 3195788"/>
                <a:gd name="connsiteY105" fmla="*/ 711225 h 1160647"/>
                <a:gd name="connsiteX106" fmla="*/ 665515 w 3195788"/>
                <a:gd name="connsiteY106" fmla="*/ 711225 h 1160647"/>
                <a:gd name="connsiteX107" fmla="*/ 670835 w 3195788"/>
                <a:gd name="connsiteY107" fmla="*/ 711225 h 1160647"/>
                <a:gd name="connsiteX108" fmla="*/ 670835 w 3195788"/>
                <a:gd name="connsiteY108" fmla="*/ 605298 h 1160647"/>
                <a:gd name="connsiteX109" fmla="*/ 672355 w 3195788"/>
                <a:gd name="connsiteY109" fmla="*/ 605298 h 1160647"/>
                <a:gd name="connsiteX110" fmla="*/ 682995 w 3195788"/>
                <a:gd name="connsiteY110" fmla="*/ 605298 h 1160647"/>
                <a:gd name="connsiteX111" fmla="*/ 682995 w 3195788"/>
                <a:gd name="connsiteY111" fmla="*/ 557739 h 1160647"/>
                <a:gd name="connsiteX112" fmla="*/ 709342 w 3195788"/>
                <a:gd name="connsiteY112" fmla="*/ 557739 h 1160647"/>
                <a:gd name="connsiteX113" fmla="*/ 709342 w 3195788"/>
                <a:gd name="connsiteY113" fmla="*/ 536121 h 1160647"/>
                <a:gd name="connsiteX114" fmla="*/ 743796 w 3195788"/>
                <a:gd name="connsiteY114" fmla="*/ 536121 h 1160647"/>
                <a:gd name="connsiteX115" fmla="*/ 743796 w 3195788"/>
                <a:gd name="connsiteY115" fmla="*/ 538553 h 1160647"/>
                <a:gd name="connsiteX116" fmla="*/ 743796 w 3195788"/>
                <a:gd name="connsiteY116" fmla="*/ 555577 h 1160647"/>
                <a:gd name="connsiteX117" fmla="*/ 746076 w 3195788"/>
                <a:gd name="connsiteY117" fmla="*/ 555577 h 1160647"/>
                <a:gd name="connsiteX118" fmla="*/ 762036 w 3195788"/>
                <a:gd name="connsiteY118" fmla="*/ 555577 h 1160647"/>
                <a:gd name="connsiteX119" fmla="*/ 762036 w 3195788"/>
                <a:gd name="connsiteY119" fmla="*/ 603136 h 1160647"/>
                <a:gd name="connsiteX120" fmla="*/ 763049 w 3195788"/>
                <a:gd name="connsiteY120" fmla="*/ 603136 h 1160647"/>
                <a:gd name="connsiteX121" fmla="*/ 770143 w 3195788"/>
                <a:gd name="connsiteY121" fmla="*/ 603136 h 1160647"/>
                <a:gd name="connsiteX122" fmla="*/ 784330 w 3195788"/>
                <a:gd name="connsiteY122" fmla="*/ 607460 h 1160647"/>
                <a:gd name="connsiteX123" fmla="*/ 784330 w 3195788"/>
                <a:gd name="connsiteY123" fmla="*/ 646372 h 1160647"/>
                <a:gd name="connsiteX124" fmla="*/ 785343 w 3195788"/>
                <a:gd name="connsiteY124" fmla="*/ 646372 h 1160647"/>
                <a:gd name="connsiteX125" fmla="*/ 792436 w 3195788"/>
                <a:gd name="connsiteY125" fmla="*/ 646372 h 1160647"/>
                <a:gd name="connsiteX126" fmla="*/ 792436 w 3195788"/>
                <a:gd name="connsiteY126" fmla="*/ 647993 h 1160647"/>
                <a:gd name="connsiteX127" fmla="*/ 792436 w 3195788"/>
                <a:gd name="connsiteY127" fmla="*/ 659342 h 1160647"/>
                <a:gd name="connsiteX128" fmla="*/ 794463 w 3195788"/>
                <a:gd name="connsiteY128" fmla="*/ 659342 h 1160647"/>
                <a:gd name="connsiteX129" fmla="*/ 808650 w 3195788"/>
                <a:gd name="connsiteY129" fmla="*/ 659342 h 1160647"/>
                <a:gd name="connsiteX130" fmla="*/ 814730 w 3195788"/>
                <a:gd name="connsiteY130" fmla="*/ 665828 h 1160647"/>
                <a:gd name="connsiteX131" fmla="*/ 814730 w 3195788"/>
                <a:gd name="connsiteY131" fmla="*/ 687446 h 1160647"/>
                <a:gd name="connsiteX132" fmla="*/ 817010 w 3195788"/>
                <a:gd name="connsiteY132" fmla="*/ 687446 h 1160647"/>
                <a:gd name="connsiteX133" fmla="*/ 832970 w 3195788"/>
                <a:gd name="connsiteY133" fmla="*/ 687446 h 1160647"/>
                <a:gd name="connsiteX134" fmla="*/ 832970 w 3195788"/>
                <a:gd name="connsiteY134" fmla="*/ 688526 h 1160647"/>
                <a:gd name="connsiteX135" fmla="*/ 832970 w 3195788"/>
                <a:gd name="connsiteY135" fmla="*/ 696093 h 1160647"/>
                <a:gd name="connsiteX136" fmla="*/ 834237 w 3195788"/>
                <a:gd name="connsiteY136" fmla="*/ 696093 h 1160647"/>
                <a:gd name="connsiteX137" fmla="*/ 843104 w 3195788"/>
                <a:gd name="connsiteY137" fmla="*/ 696093 h 1160647"/>
                <a:gd name="connsiteX138" fmla="*/ 843104 w 3195788"/>
                <a:gd name="connsiteY138" fmla="*/ 698254 h 1160647"/>
                <a:gd name="connsiteX139" fmla="*/ 843104 w 3195788"/>
                <a:gd name="connsiteY139" fmla="*/ 713387 h 1160647"/>
                <a:gd name="connsiteX140" fmla="*/ 847157 w 3195788"/>
                <a:gd name="connsiteY140" fmla="*/ 711495 h 1160647"/>
                <a:gd name="connsiteX141" fmla="*/ 847157 w 3195788"/>
                <a:gd name="connsiteY141" fmla="*/ 698254 h 1160647"/>
                <a:gd name="connsiteX142" fmla="*/ 848170 w 3195788"/>
                <a:gd name="connsiteY142" fmla="*/ 698254 h 1160647"/>
                <a:gd name="connsiteX143" fmla="*/ 855264 w 3195788"/>
                <a:gd name="connsiteY143" fmla="*/ 698254 h 1160647"/>
                <a:gd name="connsiteX144" fmla="*/ 855264 w 3195788"/>
                <a:gd name="connsiteY144" fmla="*/ 699876 h 1160647"/>
                <a:gd name="connsiteX145" fmla="*/ 855264 w 3195788"/>
                <a:gd name="connsiteY145" fmla="*/ 711225 h 1160647"/>
                <a:gd name="connsiteX146" fmla="*/ 856024 w 3195788"/>
                <a:gd name="connsiteY146" fmla="*/ 711225 h 1160647"/>
                <a:gd name="connsiteX147" fmla="*/ 861344 w 3195788"/>
                <a:gd name="connsiteY147" fmla="*/ 711225 h 1160647"/>
                <a:gd name="connsiteX148" fmla="*/ 909984 w 3195788"/>
                <a:gd name="connsiteY148" fmla="*/ 706902 h 1160647"/>
                <a:gd name="connsiteX149" fmla="*/ 909984 w 3195788"/>
                <a:gd name="connsiteY149" fmla="*/ 708253 h 1160647"/>
                <a:gd name="connsiteX150" fmla="*/ 909984 w 3195788"/>
                <a:gd name="connsiteY150" fmla="*/ 717710 h 1160647"/>
                <a:gd name="connsiteX151" fmla="*/ 910744 w 3195788"/>
                <a:gd name="connsiteY151" fmla="*/ 717710 h 1160647"/>
                <a:gd name="connsiteX152" fmla="*/ 916065 w 3195788"/>
                <a:gd name="connsiteY152" fmla="*/ 717710 h 1160647"/>
                <a:gd name="connsiteX153" fmla="*/ 916065 w 3195788"/>
                <a:gd name="connsiteY153" fmla="*/ 719872 h 1160647"/>
                <a:gd name="connsiteX154" fmla="*/ 916065 w 3195788"/>
                <a:gd name="connsiteY154" fmla="*/ 735005 h 1160647"/>
                <a:gd name="connsiteX155" fmla="*/ 918091 w 3195788"/>
                <a:gd name="connsiteY155" fmla="*/ 733654 h 1160647"/>
                <a:gd name="connsiteX156" fmla="*/ 932278 w 3195788"/>
                <a:gd name="connsiteY156" fmla="*/ 724196 h 1160647"/>
                <a:gd name="connsiteX157" fmla="*/ 938358 w 3195788"/>
                <a:gd name="connsiteY157" fmla="*/ 683122 h 1160647"/>
                <a:gd name="connsiteX158" fmla="*/ 939118 w 3195788"/>
                <a:gd name="connsiteY158" fmla="*/ 682852 h 1160647"/>
                <a:gd name="connsiteX159" fmla="*/ 944438 w 3195788"/>
                <a:gd name="connsiteY159" fmla="*/ 680960 h 1160647"/>
                <a:gd name="connsiteX160" fmla="*/ 946465 w 3195788"/>
                <a:gd name="connsiteY160" fmla="*/ 611783 h 1160647"/>
                <a:gd name="connsiteX161" fmla="*/ 948492 w 3195788"/>
                <a:gd name="connsiteY161" fmla="*/ 680960 h 1160647"/>
                <a:gd name="connsiteX162" fmla="*/ 949252 w 3195788"/>
                <a:gd name="connsiteY162" fmla="*/ 681230 h 1160647"/>
                <a:gd name="connsiteX163" fmla="*/ 954572 w 3195788"/>
                <a:gd name="connsiteY163" fmla="*/ 683122 h 1160647"/>
                <a:gd name="connsiteX164" fmla="*/ 954572 w 3195788"/>
                <a:gd name="connsiteY164" fmla="*/ 596651 h 1160647"/>
                <a:gd name="connsiteX165" fmla="*/ 958625 w 3195788"/>
                <a:gd name="connsiteY165" fmla="*/ 564224 h 1160647"/>
                <a:gd name="connsiteX166" fmla="*/ 997132 w 3195788"/>
                <a:gd name="connsiteY166" fmla="*/ 564224 h 1160647"/>
                <a:gd name="connsiteX167" fmla="*/ 997132 w 3195788"/>
                <a:gd name="connsiteY167" fmla="*/ 596651 h 1160647"/>
                <a:gd name="connsiteX168" fmla="*/ 997892 w 3195788"/>
                <a:gd name="connsiteY168" fmla="*/ 596651 h 1160647"/>
                <a:gd name="connsiteX169" fmla="*/ 1003212 w 3195788"/>
                <a:gd name="connsiteY169" fmla="*/ 596651 h 1160647"/>
                <a:gd name="connsiteX170" fmla="*/ 1003212 w 3195788"/>
                <a:gd name="connsiteY170" fmla="*/ 514503 h 1160647"/>
                <a:gd name="connsiteX171" fmla="*/ 1004986 w 3195788"/>
                <a:gd name="connsiteY171" fmla="*/ 514503 h 1160647"/>
                <a:gd name="connsiteX172" fmla="*/ 1017399 w 3195788"/>
                <a:gd name="connsiteY172" fmla="*/ 514503 h 1160647"/>
                <a:gd name="connsiteX173" fmla="*/ 1017399 w 3195788"/>
                <a:gd name="connsiteY173" fmla="*/ 512612 h 1160647"/>
                <a:gd name="connsiteX174" fmla="*/ 1017399 w 3195788"/>
                <a:gd name="connsiteY174" fmla="*/ 499371 h 1160647"/>
                <a:gd name="connsiteX175" fmla="*/ 1039693 w 3195788"/>
                <a:gd name="connsiteY175" fmla="*/ 499371 h 1160647"/>
                <a:gd name="connsiteX176" fmla="*/ 1039693 w 3195788"/>
                <a:gd name="connsiteY176" fmla="*/ 498290 h 1160647"/>
                <a:gd name="connsiteX177" fmla="*/ 1039693 w 3195788"/>
                <a:gd name="connsiteY177" fmla="*/ 490724 h 1160647"/>
                <a:gd name="connsiteX178" fmla="*/ 1041466 w 3195788"/>
                <a:gd name="connsiteY178" fmla="*/ 490724 h 1160647"/>
                <a:gd name="connsiteX179" fmla="*/ 1053880 w 3195788"/>
                <a:gd name="connsiteY179" fmla="*/ 490724 h 1160647"/>
                <a:gd name="connsiteX180" fmla="*/ 1053880 w 3195788"/>
                <a:gd name="connsiteY180" fmla="*/ 491805 h 1160647"/>
                <a:gd name="connsiteX181" fmla="*/ 1053880 w 3195788"/>
                <a:gd name="connsiteY181" fmla="*/ 499371 h 1160647"/>
                <a:gd name="connsiteX182" fmla="*/ 1054640 w 3195788"/>
                <a:gd name="connsiteY182" fmla="*/ 499371 h 1160647"/>
                <a:gd name="connsiteX183" fmla="*/ 1059960 w 3195788"/>
                <a:gd name="connsiteY183" fmla="*/ 499371 h 1160647"/>
                <a:gd name="connsiteX184" fmla="*/ 1070093 w 3195788"/>
                <a:gd name="connsiteY184" fmla="*/ 495047 h 1160647"/>
                <a:gd name="connsiteX185" fmla="*/ 1074146 w 3195788"/>
                <a:gd name="connsiteY185" fmla="*/ 498290 h 1160647"/>
                <a:gd name="connsiteX186" fmla="*/ 1074146 w 3195788"/>
                <a:gd name="connsiteY186" fmla="*/ 490724 h 1160647"/>
                <a:gd name="connsiteX187" fmla="*/ 1076426 w 3195788"/>
                <a:gd name="connsiteY187" fmla="*/ 490724 h 1160647"/>
                <a:gd name="connsiteX188" fmla="*/ 1092387 w 3195788"/>
                <a:gd name="connsiteY188" fmla="*/ 490724 h 1160647"/>
                <a:gd name="connsiteX189" fmla="*/ 1092387 w 3195788"/>
                <a:gd name="connsiteY189" fmla="*/ 491805 h 1160647"/>
                <a:gd name="connsiteX190" fmla="*/ 1092387 w 3195788"/>
                <a:gd name="connsiteY190" fmla="*/ 499371 h 1160647"/>
                <a:gd name="connsiteX191" fmla="*/ 1122787 w 3195788"/>
                <a:gd name="connsiteY191" fmla="*/ 499371 h 1160647"/>
                <a:gd name="connsiteX192" fmla="*/ 1122787 w 3195788"/>
                <a:gd name="connsiteY192" fmla="*/ 500992 h 1160647"/>
                <a:gd name="connsiteX193" fmla="*/ 1122787 w 3195788"/>
                <a:gd name="connsiteY193" fmla="*/ 512342 h 1160647"/>
                <a:gd name="connsiteX194" fmla="*/ 1149134 w 3195788"/>
                <a:gd name="connsiteY194" fmla="*/ 512342 h 1160647"/>
                <a:gd name="connsiteX195" fmla="*/ 1149134 w 3195788"/>
                <a:gd name="connsiteY195" fmla="*/ 542606 h 1160647"/>
                <a:gd name="connsiteX196" fmla="*/ 1149894 w 3195788"/>
                <a:gd name="connsiteY196" fmla="*/ 542606 h 1160647"/>
                <a:gd name="connsiteX197" fmla="*/ 1155214 w 3195788"/>
                <a:gd name="connsiteY197" fmla="*/ 542606 h 1160647"/>
                <a:gd name="connsiteX198" fmla="*/ 1155214 w 3195788"/>
                <a:gd name="connsiteY198" fmla="*/ 543687 h 1160647"/>
                <a:gd name="connsiteX199" fmla="*/ 1155214 w 3195788"/>
                <a:gd name="connsiteY199" fmla="*/ 551254 h 1160647"/>
                <a:gd name="connsiteX200" fmla="*/ 1159268 w 3195788"/>
                <a:gd name="connsiteY200" fmla="*/ 581518 h 1160647"/>
                <a:gd name="connsiteX201" fmla="*/ 1160028 w 3195788"/>
                <a:gd name="connsiteY201" fmla="*/ 581518 h 1160647"/>
                <a:gd name="connsiteX202" fmla="*/ 1165348 w 3195788"/>
                <a:gd name="connsiteY202" fmla="*/ 581518 h 1160647"/>
                <a:gd name="connsiteX203" fmla="*/ 1165348 w 3195788"/>
                <a:gd name="connsiteY203" fmla="*/ 582329 h 1160647"/>
                <a:gd name="connsiteX204" fmla="*/ 1165348 w 3195788"/>
                <a:gd name="connsiteY204" fmla="*/ 588004 h 1160647"/>
                <a:gd name="connsiteX205" fmla="*/ 1166361 w 3195788"/>
                <a:gd name="connsiteY205" fmla="*/ 588004 h 1160647"/>
                <a:gd name="connsiteX206" fmla="*/ 1173454 w 3195788"/>
                <a:gd name="connsiteY206" fmla="*/ 588004 h 1160647"/>
                <a:gd name="connsiteX207" fmla="*/ 1173454 w 3195788"/>
                <a:gd name="connsiteY207" fmla="*/ 618269 h 1160647"/>
                <a:gd name="connsiteX208" fmla="*/ 1175481 w 3195788"/>
                <a:gd name="connsiteY208" fmla="*/ 618269 h 1160647"/>
                <a:gd name="connsiteX209" fmla="*/ 1189668 w 3195788"/>
                <a:gd name="connsiteY209" fmla="*/ 618269 h 1160647"/>
                <a:gd name="connsiteX210" fmla="*/ 1189668 w 3195788"/>
                <a:gd name="connsiteY210" fmla="*/ 642048 h 1160647"/>
                <a:gd name="connsiteX211" fmla="*/ 1191695 w 3195788"/>
                <a:gd name="connsiteY211" fmla="*/ 643669 h 1160647"/>
                <a:gd name="connsiteX212" fmla="*/ 1191695 w 3195788"/>
                <a:gd name="connsiteY212" fmla="*/ 655019 h 1160647"/>
                <a:gd name="connsiteX213" fmla="*/ 1192455 w 3195788"/>
                <a:gd name="connsiteY213" fmla="*/ 655019 h 1160647"/>
                <a:gd name="connsiteX214" fmla="*/ 1197775 w 3195788"/>
                <a:gd name="connsiteY214" fmla="*/ 655019 h 1160647"/>
                <a:gd name="connsiteX215" fmla="*/ 1197775 w 3195788"/>
                <a:gd name="connsiteY215" fmla="*/ 678798 h 1160647"/>
                <a:gd name="connsiteX216" fmla="*/ 1199041 w 3195788"/>
                <a:gd name="connsiteY216" fmla="*/ 678798 h 1160647"/>
                <a:gd name="connsiteX217" fmla="*/ 1207908 w 3195788"/>
                <a:gd name="connsiteY217" fmla="*/ 678798 h 1160647"/>
                <a:gd name="connsiteX218" fmla="*/ 1209935 w 3195788"/>
                <a:gd name="connsiteY218" fmla="*/ 682852 h 1160647"/>
                <a:gd name="connsiteX219" fmla="*/ 1209935 w 3195788"/>
                <a:gd name="connsiteY219" fmla="*/ 696093 h 1160647"/>
                <a:gd name="connsiteX220" fmla="*/ 1211455 w 3195788"/>
                <a:gd name="connsiteY220" fmla="*/ 694201 h 1160647"/>
                <a:gd name="connsiteX221" fmla="*/ 1222095 w 3195788"/>
                <a:gd name="connsiteY221" fmla="*/ 680960 h 1160647"/>
                <a:gd name="connsiteX222" fmla="*/ 1250469 w 3195788"/>
                <a:gd name="connsiteY222" fmla="*/ 680960 h 1160647"/>
                <a:gd name="connsiteX223" fmla="*/ 1250469 w 3195788"/>
                <a:gd name="connsiteY223" fmla="*/ 767431 h 1160647"/>
                <a:gd name="connsiteX224" fmla="*/ 1251229 w 3195788"/>
                <a:gd name="connsiteY224" fmla="*/ 767431 h 1160647"/>
                <a:gd name="connsiteX225" fmla="*/ 1256549 w 3195788"/>
                <a:gd name="connsiteY225" fmla="*/ 767431 h 1160647"/>
                <a:gd name="connsiteX226" fmla="*/ 1257309 w 3195788"/>
                <a:gd name="connsiteY226" fmla="*/ 766080 h 1160647"/>
                <a:gd name="connsiteX227" fmla="*/ 1262629 w 3195788"/>
                <a:gd name="connsiteY227" fmla="*/ 756622 h 1160647"/>
                <a:gd name="connsiteX228" fmla="*/ 1262629 w 3195788"/>
                <a:gd name="connsiteY228" fmla="*/ 758514 h 1160647"/>
                <a:gd name="connsiteX229" fmla="*/ 1262629 w 3195788"/>
                <a:gd name="connsiteY229" fmla="*/ 771755 h 1160647"/>
                <a:gd name="connsiteX230" fmla="*/ 1266682 w 3195788"/>
                <a:gd name="connsiteY230" fmla="*/ 726358 h 1160647"/>
                <a:gd name="connsiteX231" fmla="*/ 1267442 w 3195788"/>
                <a:gd name="connsiteY231" fmla="*/ 726358 h 1160647"/>
                <a:gd name="connsiteX232" fmla="*/ 1272762 w 3195788"/>
                <a:gd name="connsiteY232" fmla="*/ 726358 h 1160647"/>
                <a:gd name="connsiteX233" fmla="*/ 1272762 w 3195788"/>
                <a:gd name="connsiteY233" fmla="*/ 661504 h 1160647"/>
                <a:gd name="connsiteX234" fmla="*/ 1273776 w 3195788"/>
                <a:gd name="connsiteY234" fmla="*/ 661504 h 1160647"/>
                <a:gd name="connsiteX235" fmla="*/ 1280869 w 3195788"/>
                <a:gd name="connsiteY235" fmla="*/ 661504 h 1160647"/>
                <a:gd name="connsiteX236" fmla="*/ 1293029 w 3195788"/>
                <a:gd name="connsiteY236" fmla="*/ 618269 h 1160647"/>
                <a:gd name="connsiteX237" fmla="*/ 1294296 w 3195788"/>
                <a:gd name="connsiteY237" fmla="*/ 618269 h 1160647"/>
                <a:gd name="connsiteX238" fmla="*/ 1303163 w 3195788"/>
                <a:gd name="connsiteY238" fmla="*/ 618269 h 1160647"/>
                <a:gd name="connsiteX239" fmla="*/ 1313296 w 3195788"/>
                <a:gd name="connsiteY239" fmla="*/ 661504 h 1160647"/>
                <a:gd name="connsiteX240" fmla="*/ 1314309 w 3195788"/>
                <a:gd name="connsiteY240" fmla="*/ 661504 h 1160647"/>
                <a:gd name="connsiteX241" fmla="*/ 1321403 w 3195788"/>
                <a:gd name="connsiteY241" fmla="*/ 661504 h 1160647"/>
                <a:gd name="connsiteX242" fmla="*/ 1321403 w 3195788"/>
                <a:gd name="connsiteY242" fmla="*/ 700416 h 1160647"/>
                <a:gd name="connsiteX243" fmla="*/ 1323176 w 3195788"/>
                <a:gd name="connsiteY243" fmla="*/ 700416 h 1160647"/>
                <a:gd name="connsiteX244" fmla="*/ 1335590 w 3195788"/>
                <a:gd name="connsiteY244" fmla="*/ 700416 h 1160647"/>
                <a:gd name="connsiteX245" fmla="*/ 1335590 w 3195788"/>
                <a:gd name="connsiteY245" fmla="*/ 702578 h 1160647"/>
                <a:gd name="connsiteX246" fmla="*/ 1335590 w 3195788"/>
                <a:gd name="connsiteY246" fmla="*/ 717710 h 1160647"/>
                <a:gd name="connsiteX247" fmla="*/ 1339643 w 3195788"/>
                <a:gd name="connsiteY247" fmla="*/ 715549 h 1160647"/>
                <a:gd name="connsiteX248" fmla="*/ 1339643 w 3195788"/>
                <a:gd name="connsiteY248" fmla="*/ 700416 h 1160647"/>
                <a:gd name="connsiteX249" fmla="*/ 1341163 w 3195788"/>
                <a:gd name="connsiteY249" fmla="*/ 700416 h 1160647"/>
                <a:gd name="connsiteX250" fmla="*/ 1351803 w 3195788"/>
                <a:gd name="connsiteY250" fmla="*/ 700416 h 1160647"/>
                <a:gd name="connsiteX251" fmla="*/ 1351803 w 3195788"/>
                <a:gd name="connsiteY251" fmla="*/ 702037 h 1160647"/>
                <a:gd name="connsiteX252" fmla="*/ 1351803 w 3195788"/>
                <a:gd name="connsiteY252" fmla="*/ 713387 h 1160647"/>
                <a:gd name="connsiteX253" fmla="*/ 1382204 w 3195788"/>
                <a:gd name="connsiteY253" fmla="*/ 713387 h 1160647"/>
                <a:gd name="connsiteX254" fmla="*/ 1382204 w 3195788"/>
                <a:gd name="connsiteY254" fmla="*/ 676637 h 1160647"/>
                <a:gd name="connsiteX255" fmla="*/ 1383470 w 3195788"/>
                <a:gd name="connsiteY255" fmla="*/ 676637 h 1160647"/>
                <a:gd name="connsiteX256" fmla="*/ 1392337 w 3195788"/>
                <a:gd name="connsiteY256" fmla="*/ 676637 h 1160647"/>
                <a:gd name="connsiteX257" fmla="*/ 1392337 w 3195788"/>
                <a:gd name="connsiteY257" fmla="*/ 698254 h 1160647"/>
                <a:gd name="connsiteX258" fmla="*/ 1394364 w 3195788"/>
                <a:gd name="connsiteY258" fmla="*/ 665828 h 1160647"/>
                <a:gd name="connsiteX259" fmla="*/ 1416657 w 3195788"/>
                <a:gd name="connsiteY259" fmla="*/ 665828 h 1160647"/>
                <a:gd name="connsiteX260" fmla="*/ 1416657 w 3195788"/>
                <a:gd name="connsiteY260" fmla="*/ 664206 h 1160647"/>
                <a:gd name="connsiteX261" fmla="*/ 1416657 w 3195788"/>
                <a:gd name="connsiteY261" fmla="*/ 652857 h 1160647"/>
                <a:gd name="connsiteX262" fmla="*/ 1417417 w 3195788"/>
                <a:gd name="connsiteY262" fmla="*/ 652857 h 1160647"/>
                <a:gd name="connsiteX263" fmla="*/ 1422737 w 3195788"/>
                <a:gd name="connsiteY263" fmla="*/ 652857 h 1160647"/>
                <a:gd name="connsiteX264" fmla="*/ 1422737 w 3195788"/>
                <a:gd name="connsiteY264" fmla="*/ 650966 h 1160647"/>
                <a:gd name="connsiteX265" fmla="*/ 1422737 w 3195788"/>
                <a:gd name="connsiteY265" fmla="*/ 637725 h 1160647"/>
                <a:gd name="connsiteX266" fmla="*/ 1426791 w 3195788"/>
                <a:gd name="connsiteY266" fmla="*/ 644210 h 1160647"/>
                <a:gd name="connsiteX267" fmla="*/ 1429071 w 3195788"/>
                <a:gd name="connsiteY267" fmla="*/ 644210 h 1160647"/>
                <a:gd name="connsiteX268" fmla="*/ 1445031 w 3195788"/>
                <a:gd name="connsiteY268" fmla="*/ 644210 h 1160647"/>
                <a:gd name="connsiteX269" fmla="*/ 1445031 w 3195788"/>
                <a:gd name="connsiteY269" fmla="*/ 643399 h 1160647"/>
                <a:gd name="connsiteX270" fmla="*/ 1445031 w 3195788"/>
                <a:gd name="connsiteY270" fmla="*/ 637725 h 1160647"/>
                <a:gd name="connsiteX271" fmla="*/ 1445791 w 3195788"/>
                <a:gd name="connsiteY271" fmla="*/ 637725 h 1160647"/>
                <a:gd name="connsiteX272" fmla="*/ 1451111 w 3195788"/>
                <a:gd name="connsiteY272" fmla="*/ 637725 h 1160647"/>
                <a:gd name="connsiteX273" fmla="*/ 1451111 w 3195788"/>
                <a:gd name="connsiteY273" fmla="*/ 639076 h 1160647"/>
                <a:gd name="connsiteX274" fmla="*/ 1451111 w 3195788"/>
                <a:gd name="connsiteY274" fmla="*/ 648534 h 1160647"/>
                <a:gd name="connsiteX275" fmla="*/ 1489618 w 3195788"/>
                <a:gd name="connsiteY275" fmla="*/ 648534 h 1160647"/>
                <a:gd name="connsiteX276" fmla="*/ 1489618 w 3195788"/>
                <a:gd name="connsiteY276" fmla="*/ 786887 h 1160647"/>
                <a:gd name="connsiteX277" fmla="*/ 1491138 w 3195788"/>
                <a:gd name="connsiteY277" fmla="*/ 786887 h 1160647"/>
                <a:gd name="connsiteX278" fmla="*/ 1501778 w 3195788"/>
                <a:gd name="connsiteY278" fmla="*/ 786887 h 1160647"/>
                <a:gd name="connsiteX279" fmla="*/ 1501778 w 3195788"/>
                <a:gd name="connsiteY279" fmla="*/ 773917 h 1160647"/>
                <a:gd name="connsiteX280" fmla="*/ 1505832 w 3195788"/>
                <a:gd name="connsiteY280" fmla="*/ 773917 h 1160647"/>
                <a:gd name="connsiteX281" fmla="*/ 1505832 w 3195788"/>
                <a:gd name="connsiteY281" fmla="*/ 786887 h 1160647"/>
                <a:gd name="connsiteX282" fmla="*/ 1536232 w 3195788"/>
                <a:gd name="connsiteY282" fmla="*/ 786887 h 1160647"/>
                <a:gd name="connsiteX283" fmla="*/ 1536232 w 3195788"/>
                <a:gd name="connsiteY283" fmla="*/ 756622 h 1160647"/>
                <a:gd name="connsiteX284" fmla="*/ 1548392 w 3195788"/>
                <a:gd name="connsiteY284" fmla="*/ 756622 h 1160647"/>
                <a:gd name="connsiteX285" fmla="*/ 1560552 w 3195788"/>
                <a:gd name="connsiteY285" fmla="*/ 754461 h 1160647"/>
                <a:gd name="connsiteX286" fmla="*/ 1564606 w 3195788"/>
                <a:gd name="connsiteY286" fmla="*/ 756622 h 1160647"/>
                <a:gd name="connsiteX287" fmla="*/ 1574739 w 3195788"/>
                <a:gd name="connsiteY287" fmla="*/ 756622 h 1160647"/>
                <a:gd name="connsiteX288" fmla="*/ 1574739 w 3195788"/>
                <a:gd name="connsiteY288" fmla="*/ 786887 h 1160647"/>
                <a:gd name="connsiteX289" fmla="*/ 1582846 w 3195788"/>
                <a:gd name="connsiteY289" fmla="*/ 786887 h 1160647"/>
                <a:gd name="connsiteX290" fmla="*/ 1582846 w 3195788"/>
                <a:gd name="connsiteY290" fmla="*/ 804182 h 1160647"/>
                <a:gd name="connsiteX291" fmla="*/ 1592182 w 3195788"/>
                <a:gd name="connsiteY291" fmla="*/ 805087 h 1160647"/>
                <a:gd name="connsiteX292" fmla="*/ 1605140 w 3195788"/>
                <a:gd name="connsiteY292" fmla="*/ 805087 h 1160647"/>
                <a:gd name="connsiteX293" fmla="*/ 1605140 w 3195788"/>
                <a:gd name="connsiteY293" fmla="*/ 789049 h 1160647"/>
                <a:gd name="connsiteX294" fmla="*/ 1673096 w 3195788"/>
                <a:gd name="connsiteY294" fmla="*/ 789049 h 1160647"/>
                <a:gd name="connsiteX295" fmla="*/ 1673096 w 3195788"/>
                <a:gd name="connsiteY295" fmla="*/ 703796 h 1160647"/>
                <a:gd name="connsiteX296" fmla="*/ 1745104 w 3195788"/>
                <a:gd name="connsiteY296" fmla="*/ 703796 h 1160647"/>
                <a:gd name="connsiteX297" fmla="*/ 1745104 w 3195788"/>
                <a:gd name="connsiteY297" fmla="*/ 782564 h 1160647"/>
                <a:gd name="connsiteX298" fmla="*/ 1747008 w 3195788"/>
                <a:gd name="connsiteY298" fmla="*/ 782564 h 1160647"/>
                <a:gd name="connsiteX299" fmla="*/ 1748250 w 3195788"/>
                <a:gd name="connsiteY299" fmla="*/ 805087 h 1160647"/>
                <a:gd name="connsiteX300" fmla="*/ 1757926 w 3195788"/>
                <a:gd name="connsiteY300" fmla="*/ 805087 h 1160647"/>
                <a:gd name="connsiteX301" fmla="*/ 1759168 w 3195788"/>
                <a:gd name="connsiteY301" fmla="*/ 782564 h 1160647"/>
                <a:gd name="connsiteX302" fmla="*/ 1765248 w 3195788"/>
                <a:gd name="connsiteY302" fmla="*/ 782564 h 1160647"/>
                <a:gd name="connsiteX303" fmla="*/ 1766490 w 3195788"/>
                <a:gd name="connsiteY303" fmla="*/ 805087 h 1160647"/>
                <a:gd name="connsiteX304" fmla="*/ 1817112 w 3195788"/>
                <a:gd name="connsiteY304" fmla="*/ 805087 h 1160647"/>
                <a:gd name="connsiteX305" fmla="*/ 1817112 w 3195788"/>
                <a:gd name="connsiteY305" fmla="*/ 642059 h 1160647"/>
                <a:gd name="connsiteX306" fmla="*/ 2014439 w 3195788"/>
                <a:gd name="connsiteY306" fmla="*/ 642059 h 1160647"/>
                <a:gd name="connsiteX307" fmla="*/ 2014439 w 3195788"/>
                <a:gd name="connsiteY307" fmla="*/ 805087 h 1160647"/>
                <a:gd name="connsiteX308" fmla="*/ 2033136 w 3195788"/>
                <a:gd name="connsiteY308" fmla="*/ 805087 h 1160647"/>
                <a:gd name="connsiteX309" fmla="*/ 2033136 w 3195788"/>
                <a:gd name="connsiteY309" fmla="*/ 722394 h 1160647"/>
                <a:gd name="connsiteX310" fmla="*/ 2128256 w 3195788"/>
                <a:gd name="connsiteY310" fmla="*/ 722394 h 1160647"/>
                <a:gd name="connsiteX311" fmla="*/ 2140186 w 3195788"/>
                <a:gd name="connsiteY311" fmla="*/ 404253 h 1160647"/>
                <a:gd name="connsiteX312" fmla="*/ 2128026 w 3195788"/>
                <a:gd name="connsiteY312" fmla="*/ 382635 h 1160647"/>
                <a:gd name="connsiteX313" fmla="*/ 2121946 w 3195788"/>
                <a:gd name="connsiteY313" fmla="*/ 378311 h 1160647"/>
                <a:gd name="connsiteX314" fmla="*/ 2130053 w 3195788"/>
                <a:gd name="connsiteY314" fmla="*/ 354532 h 1160647"/>
                <a:gd name="connsiteX315" fmla="*/ 2130053 w 3195788"/>
                <a:gd name="connsiteY315" fmla="*/ 337238 h 1160647"/>
                <a:gd name="connsiteX316" fmla="*/ 2144240 w 3195788"/>
                <a:gd name="connsiteY316" fmla="*/ 337238 h 1160647"/>
                <a:gd name="connsiteX317" fmla="*/ 2144240 w 3195788"/>
                <a:gd name="connsiteY317" fmla="*/ 315620 h 1160647"/>
                <a:gd name="connsiteX318" fmla="*/ 2146266 w 3195788"/>
                <a:gd name="connsiteY318" fmla="*/ 311296 h 1160647"/>
                <a:gd name="connsiteX319" fmla="*/ 2146266 w 3195788"/>
                <a:gd name="connsiteY319" fmla="*/ 233472 h 1160647"/>
                <a:gd name="connsiteX320" fmla="*/ 2144240 w 3195788"/>
                <a:gd name="connsiteY320" fmla="*/ 226987 h 1160647"/>
                <a:gd name="connsiteX321" fmla="*/ 2150320 w 3195788"/>
                <a:gd name="connsiteY321" fmla="*/ 220501 h 1160647"/>
                <a:gd name="connsiteX322" fmla="*/ 2150320 w 3195788"/>
                <a:gd name="connsiteY322" fmla="*/ 162133 h 1160647"/>
                <a:gd name="connsiteX323" fmla="*/ 2152346 w 3195788"/>
                <a:gd name="connsiteY323" fmla="*/ 157810 h 1160647"/>
                <a:gd name="connsiteX324" fmla="*/ 2152346 w 3195788"/>
                <a:gd name="connsiteY324" fmla="*/ 101604 h 1160647"/>
                <a:gd name="connsiteX325" fmla="*/ 2154373 w 3195788"/>
                <a:gd name="connsiteY325" fmla="*/ 82148 h 1160647"/>
                <a:gd name="connsiteX326" fmla="*/ 2158427 w 3195788"/>
                <a:gd name="connsiteY326" fmla="*/ 99442 h 1160647"/>
                <a:gd name="connsiteX327" fmla="*/ 2160453 w 3195788"/>
                <a:gd name="connsiteY327" fmla="*/ 157810 h 1160647"/>
                <a:gd name="connsiteX328" fmla="*/ 2162480 w 3195788"/>
                <a:gd name="connsiteY328" fmla="*/ 220501 h 1160647"/>
                <a:gd name="connsiteX329" fmla="*/ 2168560 w 3195788"/>
                <a:gd name="connsiteY329" fmla="*/ 226987 h 1160647"/>
                <a:gd name="connsiteX330" fmla="*/ 2166533 w 3195788"/>
                <a:gd name="connsiteY330" fmla="*/ 233472 h 1160647"/>
                <a:gd name="connsiteX331" fmla="*/ 2166533 w 3195788"/>
                <a:gd name="connsiteY331" fmla="*/ 311296 h 1160647"/>
                <a:gd name="connsiteX332" fmla="*/ 2168560 w 3195788"/>
                <a:gd name="connsiteY332" fmla="*/ 315620 h 1160647"/>
                <a:gd name="connsiteX333" fmla="*/ 2168560 w 3195788"/>
                <a:gd name="connsiteY333" fmla="*/ 337238 h 1160647"/>
                <a:gd name="connsiteX334" fmla="*/ 2182747 w 3195788"/>
                <a:gd name="connsiteY334" fmla="*/ 337238 h 1160647"/>
                <a:gd name="connsiteX335" fmla="*/ 2182747 w 3195788"/>
                <a:gd name="connsiteY335" fmla="*/ 354532 h 1160647"/>
                <a:gd name="connsiteX336" fmla="*/ 2190854 w 3195788"/>
                <a:gd name="connsiteY336" fmla="*/ 378311 h 1160647"/>
                <a:gd name="connsiteX337" fmla="*/ 2184774 w 3195788"/>
                <a:gd name="connsiteY337" fmla="*/ 382635 h 1160647"/>
                <a:gd name="connsiteX338" fmla="*/ 2172613 w 3195788"/>
                <a:gd name="connsiteY338" fmla="*/ 404253 h 1160647"/>
                <a:gd name="connsiteX339" fmla="*/ 2180720 w 3195788"/>
                <a:gd name="connsiteY339" fmla="*/ 657181 h 1160647"/>
                <a:gd name="connsiteX340" fmla="*/ 2245574 w 3195788"/>
                <a:gd name="connsiteY340" fmla="*/ 657181 h 1160647"/>
                <a:gd name="connsiteX341" fmla="*/ 2245574 w 3195788"/>
                <a:gd name="connsiteY341" fmla="*/ 732843 h 1160647"/>
                <a:gd name="connsiteX342" fmla="*/ 2253681 w 3195788"/>
                <a:gd name="connsiteY342" fmla="*/ 732843 h 1160647"/>
                <a:gd name="connsiteX343" fmla="*/ 2255708 w 3195788"/>
                <a:gd name="connsiteY343" fmla="*/ 726358 h 1160647"/>
                <a:gd name="connsiteX344" fmla="*/ 2261788 w 3195788"/>
                <a:gd name="connsiteY344" fmla="*/ 726358 h 1160647"/>
                <a:gd name="connsiteX345" fmla="*/ 2263815 w 3195788"/>
                <a:gd name="connsiteY345" fmla="*/ 735005 h 1160647"/>
                <a:gd name="connsiteX346" fmla="*/ 2275975 w 3195788"/>
                <a:gd name="connsiteY346" fmla="*/ 735005 h 1160647"/>
                <a:gd name="connsiteX347" fmla="*/ 2275975 w 3195788"/>
                <a:gd name="connsiteY347" fmla="*/ 728519 h 1160647"/>
                <a:gd name="connsiteX348" fmla="*/ 2298268 w 3195788"/>
                <a:gd name="connsiteY348" fmla="*/ 728519 h 1160647"/>
                <a:gd name="connsiteX349" fmla="*/ 2298268 w 3195788"/>
                <a:gd name="connsiteY349" fmla="*/ 735005 h 1160647"/>
                <a:gd name="connsiteX350" fmla="*/ 2318535 w 3195788"/>
                <a:gd name="connsiteY350" fmla="*/ 735005 h 1160647"/>
                <a:gd name="connsiteX351" fmla="*/ 2318535 w 3195788"/>
                <a:gd name="connsiteY351" fmla="*/ 780402 h 1160647"/>
                <a:gd name="connsiteX352" fmla="*/ 2332722 w 3195788"/>
                <a:gd name="connsiteY352" fmla="*/ 780402 h 1160647"/>
                <a:gd name="connsiteX353" fmla="*/ 2332722 w 3195788"/>
                <a:gd name="connsiteY353" fmla="*/ 767431 h 1160647"/>
                <a:gd name="connsiteX354" fmla="*/ 2348936 w 3195788"/>
                <a:gd name="connsiteY354" fmla="*/ 767431 h 1160647"/>
                <a:gd name="connsiteX355" fmla="*/ 2348936 w 3195788"/>
                <a:gd name="connsiteY355" fmla="*/ 588004 h 1160647"/>
                <a:gd name="connsiteX356" fmla="*/ 2355016 w 3195788"/>
                <a:gd name="connsiteY356" fmla="*/ 581518 h 1160647"/>
                <a:gd name="connsiteX357" fmla="*/ 2427977 w 3195788"/>
                <a:gd name="connsiteY357" fmla="*/ 581518 h 1160647"/>
                <a:gd name="connsiteX358" fmla="*/ 2427977 w 3195788"/>
                <a:gd name="connsiteY358" fmla="*/ 590166 h 1160647"/>
                <a:gd name="connsiteX359" fmla="*/ 2438110 w 3195788"/>
                <a:gd name="connsiteY359" fmla="*/ 590166 h 1160647"/>
                <a:gd name="connsiteX360" fmla="*/ 2438110 w 3195788"/>
                <a:gd name="connsiteY360" fmla="*/ 704740 h 1160647"/>
                <a:gd name="connsiteX361" fmla="*/ 2460404 w 3195788"/>
                <a:gd name="connsiteY361" fmla="*/ 704740 h 1160647"/>
                <a:gd name="connsiteX362" fmla="*/ 2460404 w 3195788"/>
                <a:gd name="connsiteY362" fmla="*/ 637725 h 1160647"/>
                <a:gd name="connsiteX363" fmla="*/ 2486751 w 3195788"/>
                <a:gd name="connsiteY363" fmla="*/ 637725 h 1160647"/>
                <a:gd name="connsiteX364" fmla="*/ 2490804 w 3195788"/>
                <a:gd name="connsiteY364" fmla="*/ 633401 h 1160647"/>
                <a:gd name="connsiteX365" fmla="*/ 2498911 w 3195788"/>
                <a:gd name="connsiteY365" fmla="*/ 633401 h 1160647"/>
                <a:gd name="connsiteX366" fmla="*/ 2502964 w 3195788"/>
                <a:gd name="connsiteY366" fmla="*/ 637725 h 1160647"/>
                <a:gd name="connsiteX367" fmla="*/ 2525258 w 3195788"/>
                <a:gd name="connsiteY367" fmla="*/ 637725 h 1160647"/>
                <a:gd name="connsiteX368" fmla="*/ 2525258 w 3195788"/>
                <a:gd name="connsiteY368" fmla="*/ 520989 h 1160647"/>
                <a:gd name="connsiteX369" fmla="*/ 2582005 w 3195788"/>
                <a:gd name="connsiteY369" fmla="*/ 510180 h 1160647"/>
                <a:gd name="connsiteX370" fmla="*/ 2582005 w 3195788"/>
                <a:gd name="connsiteY370" fmla="*/ 511261 h 1160647"/>
                <a:gd name="connsiteX371" fmla="*/ 2582005 w 3195788"/>
                <a:gd name="connsiteY371" fmla="*/ 518827 h 1160647"/>
                <a:gd name="connsiteX372" fmla="*/ 2608352 w 3195788"/>
                <a:gd name="connsiteY372" fmla="*/ 518827 h 1160647"/>
                <a:gd name="connsiteX373" fmla="*/ 2608352 w 3195788"/>
                <a:gd name="connsiteY373" fmla="*/ 773917 h 1160647"/>
                <a:gd name="connsiteX374" fmla="*/ 2630646 w 3195788"/>
                <a:gd name="connsiteY374" fmla="*/ 773917 h 1160647"/>
                <a:gd name="connsiteX375" fmla="*/ 2630646 w 3195788"/>
                <a:gd name="connsiteY375" fmla="*/ 769593 h 1160647"/>
                <a:gd name="connsiteX376" fmla="*/ 2642806 w 3195788"/>
                <a:gd name="connsiteY376" fmla="*/ 769593 h 1160647"/>
                <a:gd name="connsiteX377" fmla="*/ 2642806 w 3195788"/>
                <a:gd name="connsiteY377" fmla="*/ 773917 h 1160647"/>
                <a:gd name="connsiteX378" fmla="*/ 2667126 w 3195788"/>
                <a:gd name="connsiteY378" fmla="*/ 773917 h 1160647"/>
                <a:gd name="connsiteX379" fmla="*/ 2667126 w 3195788"/>
                <a:gd name="connsiteY379" fmla="*/ 760946 h 1160647"/>
                <a:gd name="connsiteX380" fmla="*/ 2695500 w 3195788"/>
                <a:gd name="connsiteY380" fmla="*/ 760946 h 1160647"/>
                <a:gd name="connsiteX381" fmla="*/ 2707660 w 3195788"/>
                <a:gd name="connsiteY381" fmla="*/ 756622 h 1160647"/>
                <a:gd name="connsiteX382" fmla="*/ 2727927 w 3195788"/>
                <a:gd name="connsiteY382" fmla="*/ 760946 h 1160647"/>
                <a:gd name="connsiteX383" fmla="*/ 2727927 w 3195788"/>
                <a:gd name="connsiteY383" fmla="*/ 743652 h 1160647"/>
                <a:gd name="connsiteX384" fmla="*/ 2736034 w 3195788"/>
                <a:gd name="connsiteY384" fmla="*/ 743652 h 1160647"/>
                <a:gd name="connsiteX385" fmla="*/ 2736034 w 3195788"/>
                <a:gd name="connsiteY385" fmla="*/ 730681 h 1160647"/>
                <a:gd name="connsiteX386" fmla="*/ 2792781 w 3195788"/>
                <a:gd name="connsiteY386" fmla="*/ 730681 h 1160647"/>
                <a:gd name="connsiteX387" fmla="*/ 2792781 w 3195788"/>
                <a:gd name="connsiteY387" fmla="*/ 700416 h 1160647"/>
                <a:gd name="connsiteX388" fmla="*/ 2811021 w 3195788"/>
                <a:gd name="connsiteY388" fmla="*/ 700416 h 1160647"/>
                <a:gd name="connsiteX389" fmla="*/ 2811021 w 3195788"/>
                <a:gd name="connsiteY389" fmla="*/ 693931 h 1160647"/>
                <a:gd name="connsiteX390" fmla="*/ 2823181 w 3195788"/>
                <a:gd name="connsiteY390" fmla="*/ 693931 h 1160647"/>
                <a:gd name="connsiteX391" fmla="*/ 2823181 w 3195788"/>
                <a:gd name="connsiteY391" fmla="*/ 700416 h 1160647"/>
                <a:gd name="connsiteX392" fmla="*/ 2839395 w 3195788"/>
                <a:gd name="connsiteY392" fmla="*/ 700416 h 1160647"/>
                <a:gd name="connsiteX393" fmla="*/ 2839395 w 3195788"/>
                <a:gd name="connsiteY393" fmla="*/ 750137 h 1160647"/>
                <a:gd name="connsiteX394" fmla="*/ 2871822 w 3195788"/>
                <a:gd name="connsiteY394" fmla="*/ 750137 h 1160647"/>
                <a:gd name="connsiteX395" fmla="*/ 2871822 w 3195788"/>
                <a:gd name="connsiteY395" fmla="*/ 724196 h 1160647"/>
                <a:gd name="connsiteX396" fmla="*/ 2910329 w 3195788"/>
                <a:gd name="connsiteY396" fmla="*/ 724196 h 1160647"/>
                <a:gd name="connsiteX397" fmla="*/ 2910329 w 3195788"/>
                <a:gd name="connsiteY397" fmla="*/ 693931 h 1160647"/>
                <a:gd name="connsiteX398" fmla="*/ 2958970 w 3195788"/>
                <a:gd name="connsiteY398" fmla="*/ 693931 h 1160647"/>
                <a:gd name="connsiteX399" fmla="*/ 2958970 w 3195788"/>
                <a:gd name="connsiteY399" fmla="*/ 805087 h 1160647"/>
                <a:gd name="connsiteX400" fmla="*/ 2958970 w 3195788"/>
                <a:gd name="connsiteY400" fmla="*/ 818866 h 1160647"/>
                <a:gd name="connsiteX401" fmla="*/ 2968113 w 3195788"/>
                <a:gd name="connsiteY401" fmla="*/ 818866 h 1160647"/>
                <a:gd name="connsiteX402" fmla="*/ 2968113 w 3195788"/>
                <a:gd name="connsiteY402" fmla="*/ 762555 h 1160647"/>
                <a:gd name="connsiteX403" fmla="*/ 2971450 w 3195788"/>
                <a:gd name="connsiteY403" fmla="*/ 756622 h 1160647"/>
                <a:gd name="connsiteX404" fmla="*/ 2971450 w 3195788"/>
                <a:gd name="connsiteY404" fmla="*/ 758514 h 1160647"/>
                <a:gd name="connsiteX405" fmla="*/ 2971450 w 3195788"/>
                <a:gd name="connsiteY405" fmla="*/ 771755 h 1160647"/>
                <a:gd name="connsiteX406" fmla="*/ 2975503 w 3195788"/>
                <a:gd name="connsiteY406" fmla="*/ 726358 h 1160647"/>
                <a:gd name="connsiteX407" fmla="*/ 2976263 w 3195788"/>
                <a:gd name="connsiteY407" fmla="*/ 726358 h 1160647"/>
                <a:gd name="connsiteX408" fmla="*/ 2981583 w 3195788"/>
                <a:gd name="connsiteY408" fmla="*/ 726358 h 1160647"/>
                <a:gd name="connsiteX409" fmla="*/ 2981583 w 3195788"/>
                <a:gd name="connsiteY409" fmla="*/ 661504 h 1160647"/>
                <a:gd name="connsiteX410" fmla="*/ 2982597 w 3195788"/>
                <a:gd name="connsiteY410" fmla="*/ 661504 h 1160647"/>
                <a:gd name="connsiteX411" fmla="*/ 2989690 w 3195788"/>
                <a:gd name="connsiteY411" fmla="*/ 661504 h 1160647"/>
                <a:gd name="connsiteX412" fmla="*/ 3001850 w 3195788"/>
                <a:gd name="connsiteY412" fmla="*/ 618269 h 1160647"/>
                <a:gd name="connsiteX413" fmla="*/ 3003117 w 3195788"/>
                <a:gd name="connsiteY413" fmla="*/ 618269 h 1160647"/>
                <a:gd name="connsiteX414" fmla="*/ 3011984 w 3195788"/>
                <a:gd name="connsiteY414" fmla="*/ 618269 h 1160647"/>
                <a:gd name="connsiteX415" fmla="*/ 3022117 w 3195788"/>
                <a:gd name="connsiteY415" fmla="*/ 661504 h 1160647"/>
                <a:gd name="connsiteX416" fmla="*/ 3023130 w 3195788"/>
                <a:gd name="connsiteY416" fmla="*/ 661504 h 1160647"/>
                <a:gd name="connsiteX417" fmla="*/ 3030224 w 3195788"/>
                <a:gd name="connsiteY417" fmla="*/ 661504 h 1160647"/>
                <a:gd name="connsiteX418" fmla="*/ 3030224 w 3195788"/>
                <a:gd name="connsiteY418" fmla="*/ 700416 h 1160647"/>
                <a:gd name="connsiteX419" fmla="*/ 3031997 w 3195788"/>
                <a:gd name="connsiteY419" fmla="*/ 700416 h 1160647"/>
                <a:gd name="connsiteX420" fmla="*/ 3044411 w 3195788"/>
                <a:gd name="connsiteY420" fmla="*/ 700416 h 1160647"/>
                <a:gd name="connsiteX421" fmla="*/ 3044411 w 3195788"/>
                <a:gd name="connsiteY421" fmla="*/ 702578 h 1160647"/>
                <a:gd name="connsiteX422" fmla="*/ 3044411 w 3195788"/>
                <a:gd name="connsiteY422" fmla="*/ 717710 h 1160647"/>
                <a:gd name="connsiteX423" fmla="*/ 3048464 w 3195788"/>
                <a:gd name="connsiteY423" fmla="*/ 715549 h 1160647"/>
                <a:gd name="connsiteX424" fmla="*/ 3048464 w 3195788"/>
                <a:gd name="connsiteY424" fmla="*/ 700416 h 1160647"/>
                <a:gd name="connsiteX425" fmla="*/ 3049984 w 3195788"/>
                <a:gd name="connsiteY425" fmla="*/ 700416 h 1160647"/>
                <a:gd name="connsiteX426" fmla="*/ 3060624 w 3195788"/>
                <a:gd name="connsiteY426" fmla="*/ 700416 h 1160647"/>
                <a:gd name="connsiteX427" fmla="*/ 3060624 w 3195788"/>
                <a:gd name="connsiteY427" fmla="*/ 702037 h 1160647"/>
                <a:gd name="connsiteX428" fmla="*/ 3060624 w 3195788"/>
                <a:gd name="connsiteY428" fmla="*/ 713387 h 1160647"/>
                <a:gd name="connsiteX429" fmla="*/ 3091025 w 3195788"/>
                <a:gd name="connsiteY429" fmla="*/ 713387 h 1160647"/>
                <a:gd name="connsiteX430" fmla="*/ 3091025 w 3195788"/>
                <a:gd name="connsiteY430" fmla="*/ 676637 h 1160647"/>
                <a:gd name="connsiteX431" fmla="*/ 3092291 w 3195788"/>
                <a:gd name="connsiteY431" fmla="*/ 676637 h 1160647"/>
                <a:gd name="connsiteX432" fmla="*/ 3101158 w 3195788"/>
                <a:gd name="connsiteY432" fmla="*/ 676637 h 1160647"/>
                <a:gd name="connsiteX433" fmla="*/ 3101158 w 3195788"/>
                <a:gd name="connsiteY433" fmla="*/ 698254 h 1160647"/>
                <a:gd name="connsiteX434" fmla="*/ 3103185 w 3195788"/>
                <a:gd name="connsiteY434" fmla="*/ 665828 h 1160647"/>
                <a:gd name="connsiteX435" fmla="*/ 3125478 w 3195788"/>
                <a:gd name="connsiteY435" fmla="*/ 665828 h 1160647"/>
                <a:gd name="connsiteX436" fmla="*/ 3125478 w 3195788"/>
                <a:gd name="connsiteY436" fmla="*/ 664206 h 1160647"/>
                <a:gd name="connsiteX437" fmla="*/ 3125478 w 3195788"/>
                <a:gd name="connsiteY437" fmla="*/ 652857 h 1160647"/>
                <a:gd name="connsiteX438" fmla="*/ 3126238 w 3195788"/>
                <a:gd name="connsiteY438" fmla="*/ 652857 h 1160647"/>
                <a:gd name="connsiteX439" fmla="*/ 3131558 w 3195788"/>
                <a:gd name="connsiteY439" fmla="*/ 652857 h 1160647"/>
                <a:gd name="connsiteX440" fmla="*/ 3131558 w 3195788"/>
                <a:gd name="connsiteY440" fmla="*/ 650966 h 1160647"/>
                <a:gd name="connsiteX441" fmla="*/ 3131558 w 3195788"/>
                <a:gd name="connsiteY441" fmla="*/ 637725 h 1160647"/>
                <a:gd name="connsiteX442" fmla="*/ 3135612 w 3195788"/>
                <a:gd name="connsiteY442" fmla="*/ 644210 h 1160647"/>
                <a:gd name="connsiteX443" fmla="*/ 3137892 w 3195788"/>
                <a:gd name="connsiteY443" fmla="*/ 644210 h 1160647"/>
                <a:gd name="connsiteX444" fmla="*/ 3153852 w 3195788"/>
                <a:gd name="connsiteY444" fmla="*/ 644210 h 1160647"/>
                <a:gd name="connsiteX445" fmla="*/ 3153852 w 3195788"/>
                <a:gd name="connsiteY445" fmla="*/ 643399 h 1160647"/>
                <a:gd name="connsiteX446" fmla="*/ 3153852 w 3195788"/>
                <a:gd name="connsiteY446" fmla="*/ 637725 h 1160647"/>
                <a:gd name="connsiteX447" fmla="*/ 3154612 w 3195788"/>
                <a:gd name="connsiteY447" fmla="*/ 637725 h 1160647"/>
                <a:gd name="connsiteX448" fmla="*/ 3159932 w 3195788"/>
                <a:gd name="connsiteY448" fmla="*/ 637725 h 1160647"/>
                <a:gd name="connsiteX449" fmla="*/ 3159932 w 3195788"/>
                <a:gd name="connsiteY449" fmla="*/ 639076 h 1160647"/>
                <a:gd name="connsiteX450" fmla="*/ 3159932 w 3195788"/>
                <a:gd name="connsiteY450" fmla="*/ 648534 h 1160647"/>
                <a:gd name="connsiteX451" fmla="*/ 3195788 w 3195788"/>
                <a:gd name="connsiteY451" fmla="*/ 648534 h 1160647"/>
                <a:gd name="connsiteX452" fmla="*/ 3195788 w 3195788"/>
                <a:gd name="connsiteY452" fmla="*/ 1159457 h 1160647"/>
                <a:gd name="connsiteX453" fmla="*/ 3031533 w 3195788"/>
                <a:gd name="connsiteY453" fmla="*/ 1159331 h 1160647"/>
                <a:gd name="connsiteX454" fmla="*/ 3031520 w 3195788"/>
                <a:gd name="connsiteY454" fmla="*/ 1160647 h 1160647"/>
                <a:gd name="connsiteX455" fmla="*/ 2054 w 3195788"/>
                <a:gd name="connsiteY455" fmla="*/ 1158314 h 1160647"/>
                <a:gd name="connsiteX456" fmla="*/ 0 w 3195788"/>
                <a:gd name="connsiteY456" fmla="*/ 724196 h 1160647"/>
                <a:gd name="connsiteX457" fmla="*/ 20267 w 3195788"/>
                <a:gd name="connsiteY457" fmla="*/ 724196 h 1160647"/>
                <a:gd name="connsiteX458" fmla="*/ 20774 w 3195788"/>
                <a:gd name="connsiteY458" fmla="*/ 723115 h 1160647"/>
                <a:gd name="connsiteX459" fmla="*/ 24320 w 3195788"/>
                <a:gd name="connsiteY459" fmla="*/ 715549 h 1160647"/>
                <a:gd name="connsiteX460" fmla="*/ 26094 w 3195788"/>
                <a:gd name="connsiteY460" fmla="*/ 715819 h 1160647"/>
                <a:gd name="connsiteX461" fmla="*/ 38507 w 3195788"/>
                <a:gd name="connsiteY461" fmla="*/ 717710 h 1160647"/>
                <a:gd name="connsiteX462" fmla="*/ 39014 w 3195788"/>
                <a:gd name="connsiteY462" fmla="*/ 719062 h 1160647"/>
                <a:gd name="connsiteX463" fmla="*/ 42560 w 3195788"/>
                <a:gd name="connsiteY463" fmla="*/ 728519 h 1160647"/>
                <a:gd name="connsiteX464" fmla="*/ 68907 w 3195788"/>
                <a:gd name="connsiteY464" fmla="*/ 730681 h 1160647"/>
                <a:gd name="connsiteX465" fmla="*/ 68907 w 3195788"/>
                <a:gd name="connsiteY465" fmla="*/ 607460 h 1160647"/>
                <a:gd name="connsiteX466" fmla="*/ 70934 w 3195788"/>
                <a:gd name="connsiteY466" fmla="*/ 607460 h 1160647"/>
                <a:gd name="connsiteX467" fmla="*/ 85121 w 3195788"/>
                <a:gd name="connsiteY467" fmla="*/ 607460 h 1160647"/>
                <a:gd name="connsiteX468" fmla="*/ 85121 w 3195788"/>
                <a:gd name="connsiteY468" fmla="*/ 471268 h 1160647"/>
                <a:gd name="connsiteX469" fmla="*/ 86894 w 3195788"/>
                <a:gd name="connsiteY469" fmla="*/ 471268 h 1160647"/>
                <a:gd name="connsiteX470" fmla="*/ 99308 w 3195788"/>
                <a:gd name="connsiteY470" fmla="*/ 471268 h 1160647"/>
                <a:gd name="connsiteX471" fmla="*/ 99308 w 3195788"/>
                <a:gd name="connsiteY471" fmla="*/ 356694 h 1160647"/>
                <a:gd name="connsiteX472" fmla="*/ 103361 w 3195788"/>
                <a:gd name="connsiteY472" fmla="*/ 328590 h 1160647"/>
                <a:gd name="connsiteX473" fmla="*/ 105388 w 3195788"/>
                <a:gd name="connsiteY473" fmla="*/ 328590 h 1160647"/>
                <a:gd name="connsiteX474" fmla="*/ 119575 w 3195788"/>
                <a:gd name="connsiteY474" fmla="*/ 328590 h 1160647"/>
                <a:gd name="connsiteX475" fmla="*/ 156055 w 3195788"/>
                <a:gd name="connsiteY475" fmla="*/ 246443 h 1160647"/>
                <a:gd name="connsiteX476" fmla="*/ 160109 w 3195788"/>
                <a:gd name="connsiteY476" fmla="*/ 0 h 1160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</a:cxnLst>
              <a:rect l="l" t="t" r="r" b="b"/>
              <a:pathLst>
                <a:path w="3195788" h="1160647">
                  <a:moveTo>
                    <a:pt x="160109" y="0"/>
                  </a:moveTo>
                  <a:cubicBezTo>
                    <a:pt x="160109" y="18"/>
                    <a:pt x="160125" y="2040"/>
                    <a:pt x="162135" y="246443"/>
                  </a:cubicBezTo>
                  <a:cubicBezTo>
                    <a:pt x="162147" y="246467"/>
                    <a:pt x="162792" y="247808"/>
                    <a:pt x="200642" y="326429"/>
                  </a:cubicBezTo>
                  <a:lnTo>
                    <a:pt x="202669" y="326429"/>
                  </a:lnTo>
                  <a:lnTo>
                    <a:pt x="216856" y="326429"/>
                  </a:lnTo>
                  <a:lnTo>
                    <a:pt x="216856" y="350208"/>
                  </a:lnTo>
                  <a:cubicBezTo>
                    <a:pt x="216858" y="350214"/>
                    <a:pt x="216896" y="350272"/>
                    <a:pt x="217363" y="351019"/>
                  </a:cubicBezTo>
                  <a:lnTo>
                    <a:pt x="220909" y="356694"/>
                  </a:lnTo>
                  <a:lnTo>
                    <a:pt x="220909" y="471268"/>
                  </a:lnTo>
                  <a:lnTo>
                    <a:pt x="223189" y="471268"/>
                  </a:lnTo>
                  <a:lnTo>
                    <a:pt x="239150" y="471268"/>
                  </a:lnTo>
                  <a:lnTo>
                    <a:pt x="239150" y="611783"/>
                  </a:lnTo>
                  <a:cubicBezTo>
                    <a:pt x="239160" y="611782"/>
                    <a:pt x="239272" y="611761"/>
                    <a:pt x="240670" y="611513"/>
                  </a:cubicBezTo>
                  <a:lnTo>
                    <a:pt x="251310" y="609622"/>
                  </a:lnTo>
                  <a:cubicBezTo>
                    <a:pt x="251310" y="609644"/>
                    <a:pt x="251280" y="610978"/>
                    <a:pt x="249283" y="698254"/>
                  </a:cubicBezTo>
                  <a:cubicBezTo>
                    <a:pt x="249293" y="698256"/>
                    <a:pt x="249404" y="698276"/>
                    <a:pt x="250803" y="698525"/>
                  </a:cubicBezTo>
                  <a:lnTo>
                    <a:pt x="261443" y="700416"/>
                  </a:lnTo>
                  <a:cubicBezTo>
                    <a:pt x="261445" y="700423"/>
                    <a:pt x="261465" y="700487"/>
                    <a:pt x="261696" y="701227"/>
                  </a:cubicBezTo>
                  <a:lnTo>
                    <a:pt x="263470" y="706902"/>
                  </a:lnTo>
                  <a:cubicBezTo>
                    <a:pt x="263472" y="706893"/>
                    <a:pt x="263517" y="706750"/>
                    <a:pt x="264230" y="704470"/>
                  </a:cubicBezTo>
                  <a:lnTo>
                    <a:pt x="269550" y="687446"/>
                  </a:lnTo>
                  <a:lnTo>
                    <a:pt x="271323" y="687446"/>
                  </a:lnTo>
                  <a:lnTo>
                    <a:pt x="283737" y="687446"/>
                  </a:lnTo>
                  <a:lnTo>
                    <a:pt x="283737" y="719872"/>
                  </a:lnTo>
                  <a:cubicBezTo>
                    <a:pt x="283743" y="719877"/>
                    <a:pt x="283820" y="719917"/>
                    <a:pt x="284750" y="720413"/>
                  </a:cubicBezTo>
                  <a:lnTo>
                    <a:pt x="291844" y="724196"/>
                  </a:lnTo>
                  <a:lnTo>
                    <a:pt x="291844" y="725547"/>
                  </a:lnTo>
                  <a:lnTo>
                    <a:pt x="291844" y="735005"/>
                  </a:lnTo>
                  <a:lnTo>
                    <a:pt x="336431" y="735005"/>
                  </a:lnTo>
                  <a:lnTo>
                    <a:pt x="336431" y="736086"/>
                  </a:lnTo>
                  <a:lnTo>
                    <a:pt x="336431" y="743652"/>
                  </a:lnTo>
                  <a:lnTo>
                    <a:pt x="338457" y="743652"/>
                  </a:lnTo>
                  <a:lnTo>
                    <a:pt x="352644" y="743652"/>
                  </a:lnTo>
                  <a:lnTo>
                    <a:pt x="352644" y="713387"/>
                  </a:lnTo>
                  <a:lnTo>
                    <a:pt x="397231" y="713387"/>
                  </a:lnTo>
                  <a:lnTo>
                    <a:pt x="397231" y="712036"/>
                  </a:lnTo>
                  <a:lnTo>
                    <a:pt x="397231" y="702578"/>
                  </a:lnTo>
                  <a:lnTo>
                    <a:pt x="398245" y="702578"/>
                  </a:lnTo>
                  <a:lnTo>
                    <a:pt x="405338" y="702578"/>
                  </a:lnTo>
                  <a:lnTo>
                    <a:pt x="405338" y="700687"/>
                  </a:lnTo>
                  <a:lnTo>
                    <a:pt x="405338" y="687446"/>
                  </a:lnTo>
                  <a:lnTo>
                    <a:pt x="406098" y="687446"/>
                  </a:lnTo>
                  <a:lnTo>
                    <a:pt x="411418" y="687446"/>
                  </a:lnTo>
                  <a:lnTo>
                    <a:pt x="411418" y="686365"/>
                  </a:lnTo>
                  <a:lnTo>
                    <a:pt x="411418" y="678798"/>
                  </a:lnTo>
                  <a:lnTo>
                    <a:pt x="413445" y="678798"/>
                  </a:lnTo>
                  <a:lnTo>
                    <a:pt x="427632" y="678798"/>
                  </a:lnTo>
                  <a:lnTo>
                    <a:pt x="427632" y="679879"/>
                  </a:lnTo>
                  <a:lnTo>
                    <a:pt x="427632" y="687446"/>
                  </a:lnTo>
                  <a:lnTo>
                    <a:pt x="449925" y="687446"/>
                  </a:lnTo>
                  <a:lnTo>
                    <a:pt x="449925" y="685554"/>
                  </a:lnTo>
                  <a:lnTo>
                    <a:pt x="449925" y="672313"/>
                  </a:lnTo>
                  <a:lnTo>
                    <a:pt x="451699" y="672313"/>
                  </a:lnTo>
                  <a:lnTo>
                    <a:pt x="464112" y="672313"/>
                  </a:lnTo>
                  <a:lnTo>
                    <a:pt x="464112" y="696093"/>
                  </a:lnTo>
                  <a:lnTo>
                    <a:pt x="465126" y="696093"/>
                  </a:lnTo>
                  <a:lnTo>
                    <a:pt x="472219" y="696093"/>
                  </a:lnTo>
                  <a:lnTo>
                    <a:pt x="472219" y="695012"/>
                  </a:lnTo>
                  <a:lnTo>
                    <a:pt x="472219" y="687446"/>
                  </a:lnTo>
                  <a:lnTo>
                    <a:pt x="473992" y="687446"/>
                  </a:lnTo>
                  <a:lnTo>
                    <a:pt x="486406" y="687446"/>
                  </a:lnTo>
                  <a:lnTo>
                    <a:pt x="486406" y="713387"/>
                  </a:lnTo>
                  <a:lnTo>
                    <a:pt x="488433" y="713387"/>
                  </a:lnTo>
                  <a:lnTo>
                    <a:pt x="502619" y="713387"/>
                  </a:lnTo>
                  <a:lnTo>
                    <a:pt x="502619" y="715008"/>
                  </a:lnTo>
                  <a:lnTo>
                    <a:pt x="502619" y="726358"/>
                  </a:lnTo>
                  <a:lnTo>
                    <a:pt x="503379" y="726358"/>
                  </a:lnTo>
                  <a:lnTo>
                    <a:pt x="508700" y="726358"/>
                  </a:lnTo>
                  <a:lnTo>
                    <a:pt x="508700" y="725547"/>
                  </a:lnTo>
                  <a:lnTo>
                    <a:pt x="508700" y="719872"/>
                  </a:lnTo>
                  <a:lnTo>
                    <a:pt x="539100" y="719872"/>
                  </a:lnTo>
                  <a:lnTo>
                    <a:pt x="539100" y="743652"/>
                  </a:lnTo>
                  <a:lnTo>
                    <a:pt x="540113" y="743652"/>
                  </a:lnTo>
                  <a:lnTo>
                    <a:pt x="547207" y="743652"/>
                  </a:lnTo>
                  <a:lnTo>
                    <a:pt x="547207" y="744733"/>
                  </a:lnTo>
                  <a:lnTo>
                    <a:pt x="547207" y="752299"/>
                  </a:lnTo>
                  <a:lnTo>
                    <a:pt x="547967" y="752299"/>
                  </a:lnTo>
                  <a:lnTo>
                    <a:pt x="553287" y="752299"/>
                  </a:lnTo>
                  <a:lnTo>
                    <a:pt x="553287" y="750137"/>
                  </a:lnTo>
                  <a:lnTo>
                    <a:pt x="553287" y="735005"/>
                  </a:lnTo>
                  <a:lnTo>
                    <a:pt x="554300" y="735005"/>
                  </a:lnTo>
                  <a:lnTo>
                    <a:pt x="561394" y="735005"/>
                  </a:lnTo>
                  <a:lnTo>
                    <a:pt x="561394" y="736086"/>
                  </a:lnTo>
                  <a:lnTo>
                    <a:pt x="561394" y="743652"/>
                  </a:lnTo>
                  <a:lnTo>
                    <a:pt x="566714" y="741659"/>
                  </a:lnTo>
                  <a:cubicBezTo>
                    <a:pt x="567474" y="741287"/>
                    <a:pt x="567474" y="741085"/>
                    <a:pt x="567474" y="740679"/>
                  </a:cubicBezTo>
                  <a:lnTo>
                    <a:pt x="567474" y="735005"/>
                  </a:lnTo>
                  <a:lnTo>
                    <a:pt x="605981" y="735005"/>
                  </a:lnTo>
                  <a:lnTo>
                    <a:pt x="605981" y="758784"/>
                  </a:lnTo>
                  <a:lnTo>
                    <a:pt x="608007" y="758784"/>
                  </a:lnTo>
                  <a:lnTo>
                    <a:pt x="622194" y="758784"/>
                  </a:lnTo>
                  <a:lnTo>
                    <a:pt x="622194" y="759865"/>
                  </a:lnTo>
                  <a:lnTo>
                    <a:pt x="622194" y="767431"/>
                  </a:lnTo>
                  <a:lnTo>
                    <a:pt x="623968" y="767431"/>
                  </a:lnTo>
                  <a:lnTo>
                    <a:pt x="636381" y="767431"/>
                  </a:lnTo>
                  <a:lnTo>
                    <a:pt x="636381" y="743652"/>
                  </a:lnTo>
                  <a:lnTo>
                    <a:pt x="637394" y="743652"/>
                  </a:lnTo>
                  <a:lnTo>
                    <a:pt x="644488" y="743652"/>
                  </a:lnTo>
                  <a:lnTo>
                    <a:pt x="644488" y="711225"/>
                  </a:lnTo>
                  <a:lnTo>
                    <a:pt x="645501" y="711225"/>
                  </a:lnTo>
                  <a:lnTo>
                    <a:pt x="652595" y="711225"/>
                  </a:lnTo>
                  <a:lnTo>
                    <a:pt x="652595" y="709334"/>
                  </a:lnTo>
                  <a:lnTo>
                    <a:pt x="652595" y="696093"/>
                  </a:lnTo>
                  <a:cubicBezTo>
                    <a:pt x="650568" y="696093"/>
                    <a:pt x="650568" y="696093"/>
                    <a:pt x="651328" y="694471"/>
                  </a:cubicBezTo>
                  <a:lnTo>
                    <a:pt x="656648" y="683122"/>
                  </a:lnTo>
                  <a:cubicBezTo>
                    <a:pt x="656653" y="683139"/>
                    <a:pt x="656848" y="683813"/>
                    <a:pt x="664755" y="711225"/>
                  </a:cubicBezTo>
                  <a:lnTo>
                    <a:pt x="665515" y="711225"/>
                  </a:lnTo>
                  <a:lnTo>
                    <a:pt x="670835" y="711225"/>
                  </a:lnTo>
                  <a:lnTo>
                    <a:pt x="670835" y="605298"/>
                  </a:lnTo>
                  <a:lnTo>
                    <a:pt x="672355" y="605298"/>
                  </a:lnTo>
                  <a:lnTo>
                    <a:pt x="682995" y="605298"/>
                  </a:lnTo>
                  <a:lnTo>
                    <a:pt x="682995" y="557739"/>
                  </a:lnTo>
                  <a:lnTo>
                    <a:pt x="709342" y="557739"/>
                  </a:lnTo>
                  <a:lnTo>
                    <a:pt x="709342" y="536121"/>
                  </a:lnTo>
                  <a:lnTo>
                    <a:pt x="743796" y="536121"/>
                  </a:lnTo>
                  <a:lnTo>
                    <a:pt x="743796" y="538553"/>
                  </a:lnTo>
                  <a:lnTo>
                    <a:pt x="743796" y="555577"/>
                  </a:lnTo>
                  <a:lnTo>
                    <a:pt x="746076" y="555577"/>
                  </a:lnTo>
                  <a:lnTo>
                    <a:pt x="762036" y="555577"/>
                  </a:lnTo>
                  <a:lnTo>
                    <a:pt x="762036" y="603136"/>
                  </a:lnTo>
                  <a:lnTo>
                    <a:pt x="763049" y="603136"/>
                  </a:lnTo>
                  <a:lnTo>
                    <a:pt x="770143" y="603136"/>
                  </a:lnTo>
                  <a:lnTo>
                    <a:pt x="784330" y="607460"/>
                  </a:lnTo>
                  <a:lnTo>
                    <a:pt x="784330" y="646372"/>
                  </a:lnTo>
                  <a:lnTo>
                    <a:pt x="785343" y="646372"/>
                  </a:lnTo>
                  <a:lnTo>
                    <a:pt x="792436" y="646372"/>
                  </a:lnTo>
                  <a:lnTo>
                    <a:pt x="792436" y="647993"/>
                  </a:lnTo>
                  <a:lnTo>
                    <a:pt x="792436" y="659342"/>
                  </a:lnTo>
                  <a:lnTo>
                    <a:pt x="794463" y="659342"/>
                  </a:lnTo>
                  <a:lnTo>
                    <a:pt x="808650" y="659342"/>
                  </a:lnTo>
                  <a:lnTo>
                    <a:pt x="814730" y="665828"/>
                  </a:lnTo>
                  <a:lnTo>
                    <a:pt x="814730" y="687446"/>
                  </a:lnTo>
                  <a:lnTo>
                    <a:pt x="817010" y="687446"/>
                  </a:lnTo>
                  <a:lnTo>
                    <a:pt x="832970" y="687446"/>
                  </a:lnTo>
                  <a:lnTo>
                    <a:pt x="832970" y="688526"/>
                  </a:lnTo>
                  <a:lnTo>
                    <a:pt x="832970" y="696093"/>
                  </a:lnTo>
                  <a:lnTo>
                    <a:pt x="834237" y="696093"/>
                  </a:lnTo>
                  <a:lnTo>
                    <a:pt x="843104" y="696093"/>
                  </a:lnTo>
                  <a:lnTo>
                    <a:pt x="843104" y="698254"/>
                  </a:lnTo>
                  <a:lnTo>
                    <a:pt x="843104" y="713387"/>
                  </a:lnTo>
                  <a:cubicBezTo>
                    <a:pt x="847157" y="713387"/>
                    <a:pt x="847157" y="713387"/>
                    <a:pt x="847157" y="711495"/>
                  </a:cubicBezTo>
                  <a:lnTo>
                    <a:pt x="847157" y="698254"/>
                  </a:lnTo>
                  <a:lnTo>
                    <a:pt x="848170" y="698254"/>
                  </a:lnTo>
                  <a:lnTo>
                    <a:pt x="855264" y="698254"/>
                  </a:lnTo>
                  <a:lnTo>
                    <a:pt x="855264" y="699876"/>
                  </a:lnTo>
                  <a:lnTo>
                    <a:pt x="855264" y="711225"/>
                  </a:lnTo>
                  <a:lnTo>
                    <a:pt x="856024" y="711225"/>
                  </a:lnTo>
                  <a:lnTo>
                    <a:pt x="861344" y="711225"/>
                  </a:lnTo>
                  <a:cubicBezTo>
                    <a:pt x="861344" y="706902"/>
                    <a:pt x="861344" y="706902"/>
                    <a:pt x="909984" y="706902"/>
                  </a:cubicBezTo>
                  <a:lnTo>
                    <a:pt x="909984" y="708253"/>
                  </a:lnTo>
                  <a:lnTo>
                    <a:pt x="909984" y="717710"/>
                  </a:lnTo>
                  <a:lnTo>
                    <a:pt x="910744" y="717710"/>
                  </a:lnTo>
                  <a:lnTo>
                    <a:pt x="916065" y="717710"/>
                  </a:lnTo>
                  <a:lnTo>
                    <a:pt x="916065" y="719872"/>
                  </a:lnTo>
                  <a:lnTo>
                    <a:pt x="916065" y="735005"/>
                  </a:lnTo>
                  <a:cubicBezTo>
                    <a:pt x="916073" y="735001"/>
                    <a:pt x="916189" y="734923"/>
                    <a:pt x="918091" y="733654"/>
                  </a:cubicBezTo>
                  <a:lnTo>
                    <a:pt x="932278" y="724196"/>
                  </a:lnTo>
                  <a:cubicBezTo>
                    <a:pt x="932280" y="724177"/>
                    <a:pt x="932411" y="723302"/>
                    <a:pt x="938358" y="683122"/>
                  </a:cubicBezTo>
                  <a:cubicBezTo>
                    <a:pt x="938367" y="683120"/>
                    <a:pt x="938436" y="683094"/>
                    <a:pt x="939118" y="682852"/>
                  </a:cubicBezTo>
                  <a:lnTo>
                    <a:pt x="944438" y="680960"/>
                  </a:lnTo>
                  <a:cubicBezTo>
                    <a:pt x="944438" y="680944"/>
                    <a:pt x="944471" y="679883"/>
                    <a:pt x="946465" y="611783"/>
                  </a:cubicBezTo>
                  <a:cubicBezTo>
                    <a:pt x="946465" y="611801"/>
                    <a:pt x="946498" y="612892"/>
                    <a:pt x="948492" y="680960"/>
                  </a:cubicBezTo>
                  <a:cubicBezTo>
                    <a:pt x="948501" y="680963"/>
                    <a:pt x="948572" y="680988"/>
                    <a:pt x="949252" y="681230"/>
                  </a:cubicBezTo>
                  <a:lnTo>
                    <a:pt x="954572" y="683122"/>
                  </a:lnTo>
                  <a:lnTo>
                    <a:pt x="954572" y="596651"/>
                  </a:lnTo>
                  <a:cubicBezTo>
                    <a:pt x="958625" y="596651"/>
                    <a:pt x="958625" y="596651"/>
                    <a:pt x="958625" y="564224"/>
                  </a:cubicBezTo>
                  <a:lnTo>
                    <a:pt x="997132" y="564224"/>
                  </a:lnTo>
                  <a:lnTo>
                    <a:pt x="997132" y="596651"/>
                  </a:lnTo>
                  <a:lnTo>
                    <a:pt x="997892" y="596651"/>
                  </a:lnTo>
                  <a:lnTo>
                    <a:pt x="1003212" y="596651"/>
                  </a:lnTo>
                  <a:lnTo>
                    <a:pt x="1003212" y="514503"/>
                  </a:lnTo>
                  <a:lnTo>
                    <a:pt x="1004986" y="514503"/>
                  </a:lnTo>
                  <a:lnTo>
                    <a:pt x="1017399" y="514503"/>
                  </a:lnTo>
                  <a:lnTo>
                    <a:pt x="1017399" y="512612"/>
                  </a:lnTo>
                  <a:lnTo>
                    <a:pt x="1017399" y="499371"/>
                  </a:lnTo>
                  <a:lnTo>
                    <a:pt x="1039693" y="499371"/>
                  </a:lnTo>
                  <a:lnTo>
                    <a:pt x="1039693" y="498290"/>
                  </a:lnTo>
                  <a:lnTo>
                    <a:pt x="1039693" y="490724"/>
                  </a:lnTo>
                  <a:lnTo>
                    <a:pt x="1041466" y="490724"/>
                  </a:lnTo>
                  <a:lnTo>
                    <a:pt x="1053880" y="490724"/>
                  </a:lnTo>
                  <a:lnTo>
                    <a:pt x="1053880" y="491805"/>
                  </a:lnTo>
                  <a:lnTo>
                    <a:pt x="1053880" y="499371"/>
                  </a:lnTo>
                  <a:lnTo>
                    <a:pt x="1054640" y="499371"/>
                  </a:lnTo>
                  <a:lnTo>
                    <a:pt x="1059960" y="499371"/>
                  </a:lnTo>
                  <a:lnTo>
                    <a:pt x="1070093" y="495047"/>
                  </a:lnTo>
                  <a:lnTo>
                    <a:pt x="1074146" y="498290"/>
                  </a:lnTo>
                  <a:lnTo>
                    <a:pt x="1074146" y="490724"/>
                  </a:lnTo>
                  <a:lnTo>
                    <a:pt x="1076426" y="490724"/>
                  </a:lnTo>
                  <a:lnTo>
                    <a:pt x="1092387" y="490724"/>
                  </a:lnTo>
                  <a:lnTo>
                    <a:pt x="1092387" y="491805"/>
                  </a:lnTo>
                  <a:lnTo>
                    <a:pt x="1092387" y="499371"/>
                  </a:lnTo>
                  <a:lnTo>
                    <a:pt x="1122787" y="499371"/>
                  </a:lnTo>
                  <a:lnTo>
                    <a:pt x="1122787" y="500992"/>
                  </a:lnTo>
                  <a:lnTo>
                    <a:pt x="1122787" y="512342"/>
                  </a:lnTo>
                  <a:lnTo>
                    <a:pt x="1149134" y="512342"/>
                  </a:lnTo>
                  <a:lnTo>
                    <a:pt x="1149134" y="542606"/>
                  </a:lnTo>
                  <a:lnTo>
                    <a:pt x="1149894" y="542606"/>
                  </a:lnTo>
                  <a:lnTo>
                    <a:pt x="1155214" y="542606"/>
                  </a:lnTo>
                  <a:lnTo>
                    <a:pt x="1155214" y="543687"/>
                  </a:lnTo>
                  <a:lnTo>
                    <a:pt x="1155214" y="551254"/>
                  </a:lnTo>
                  <a:cubicBezTo>
                    <a:pt x="1159268" y="551254"/>
                    <a:pt x="1159268" y="551254"/>
                    <a:pt x="1159268" y="581518"/>
                  </a:cubicBezTo>
                  <a:lnTo>
                    <a:pt x="1160028" y="581518"/>
                  </a:lnTo>
                  <a:lnTo>
                    <a:pt x="1165348" y="581518"/>
                  </a:lnTo>
                  <a:lnTo>
                    <a:pt x="1165348" y="582329"/>
                  </a:lnTo>
                  <a:lnTo>
                    <a:pt x="1165348" y="588004"/>
                  </a:lnTo>
                  <a:lnTo>
                    <a:pt x="1166361" y="588004"/>
                  </a:lnTo>
                  <a:lnTo>
                    <a:pt x="1173454" y="588004"/>
                  </a:lnTo>
                  <a:lnTo>
                    <a:pt x="1173454" y="618269"/>
                  </a:lnTo>
                  <a:lnTo>
                    <a:pt x="1175481" y="618269"/>
                  </a:lnTo>
                  <a:lnTo>
                    <a:pt x="1189668" y="618269"/>
                  </a:lnTo>
                  <a:lnTo>
                    <a:pt x="1189668" y="642048"/>
                  </a:lnTo>
                  <a:cubicBezTo>
                    <a:pt x="1191695" y="642048"/>
                    <a:pt x="1191695" y="642048"/>
                    <a:pt x="1191695" y="643669"/>
                  </a:cubicBezTo>
                  <a:lnTo>
                    <a:pt x="1191695" y="655019"/>
                  </a:lnTo>
                  <a:lnTo>
                    <a:pt x="1192455" y="655019"/>
                  </a:lnTo>
                  <a:lnTo>
                    <a:pt x="1197775" y="655019"/>
                  </a:lnTo>
                  <a:lnTo>
                    <a:pt x="1197775" y="678798"/>
                  </a:lnTo>
                  <a:lnTo>
                    <a:pt x="1199041" y="678798"/>
                  </a:lnTo>
                  <a:lnTo>
                    <a:pt x="1207908" y="678798"/>
                  </a:lnTo>
                  <a:cubicBezTo>
                    <a:pt x="1209935" y="680960"/>
                    <a:pt x="1209935" y="680960"/>
                    <a:pt x="1209935" y="682852"/>
                  </a:cubicBezTo>
                  <a:lnTo>
                    <a:pt x="1209935" y="696093"/>
                  </a:lnTo>
                  <a:cubicBezTo>
                    <a:pt x="1209940" y="696086"/>
                    <a:pt x="1210027" y="695979"/>
                    <a:pt x="1211455" y="694201"/>
                  </a:cubicBezTo>
                  <a:lnTo>
                    <a:pt x="1222095" y="680960"/>
                  </a:lnTo>
                  <a:lnTo>
                    <a:pt x="1250469" y="680960"/>
                  </a:lnTo>
                  <a:lnTo>
                    <a:pt x="1250469" y="767431"/>
                  </a:lnTo>
                  <a:lnTo>
                    <a:pt x="1251229" y="767431"/>
                  </a:lnTo>
                  <a:lnTo>
                    <a:pt x="1256549" y="767431"/>
                  </a:lnTo>
                  <a:cubicBezTo>
                    <a:pt x="1256553" y="767423"/>
                    <a:pt x="1256612" y="767323"/>
                    <a:pt x="1257309" y="766080"/>
                  </a:cubicBezTo>
                  <a:lnTo>
                    <a:pt x="1262629" y="756622"/>
                  </a:lnTo>
                  <a:lnTo>
                    <a:pt x="1262629" y="758514"/>
                  </a:lnTo>
                  <a:lnTo>
                    <a:pt x="1262629" y="771755"/>
                  </a:lnTo>
                  <a:cubicBezTo>
                    <a:pt x="1266682" y="771755"/>
                    <a:pt x="1266682" y="771755"/>
                    <a:pt x="1266682" y="726358"/>
                  </a:cubicBezTo>
                  <a:lnTo>
                    <a:pt x="1267442" y="726358"/>
                  </a:lnTo>
                  <a:lnTo>
                    <a:pt x="1272762" y="726358"/>
                  </a:lnTo>
                  <a:lnTo>
                    <a:pt x="1272762" y="661504"/>
                  </a:lnTo>
                  <a:lnTo>
                    <a:pt x="1273776" y="661504"/>
                  </a:lnTo>
                  <a:lnTo>
                    <a:pt x="1280869" y="661504"/>
                  </a:lnTo>
                  <a:cubicBezTo>
                    <a:pt x="1280875" y="661483"/>
                    <a:pt x="1281139" y="660543"/>
                    <a:pt x="1293029" y="618269"/>
                  </a:cubicBezTo>
                  <a:lnTo>
                    <a:pt x="1294296" y="618269"/>
                  </a:lnTo>
                  <a:lnTo>
                    <a:pt x="1303163" y="618269"/>
                  </a:lnTo>
                  <a:cubicBezTo>
                    <a:pt x="1303168" y="618292"/>
                    <a:pt x="1303394" y="619258"/>
                    <a:pt x="1313296" y="661504"/>
                  </a:cubicBezTo>
                  <a:lnTo>
                    <a:pt x="1314309" y="661504"/>
                  </a:lnTo>
                  <a:lnTo>
                    <a:pt x="1321403" y="661504"/>
                  </a:lnTo>
                  <a:lnTo>
                    <a:pt x="1321403" y="700416"/>
                  </a:lnTo>
                  <a:lnTo>
                    <a:pt x="1323176" y="700416"/>
                  </a:lnTo>
                  <a:lnTo>
                    <a:pt x="1335590" y="700416"/>
                  </a:lnTo>
                  <a:lnTo>
                    <a:pt x="1335590" y="702578"/>
                  </a:lnTo>
                  <a:lnTo>
                    <a:pt x="1335590" y="717710"/>
                  </a:lnTo>
                  <a:cubicBezTo>
                    <a:pt x="1339643" y="717710"/>
                    <a:pt x="1339643" y="717710"/>
                    <a:pt x="1339643" y="715549"/>
                  </a:cubicBezTo>
                  <a:lnTo>
                    <a:pt x="1339643" y="700416"/>
                  </a:lnTo>
                  <a:lnTo>
                    <a:pt x="1341163" y="700416"/>
                  </a:lnTo>
                  <a:lnTo>
                    <a:pt x="1351803" y="700416"/>
                  </a:lnTo>
                  <a:lnTo>
                    <a:pt x="1351803" y="702037"/>
                  </a:lnTo>
                  <a:lnTo>
                    <a:pt x="1351803" y="713387"/>
                  </a:lnTo>
                  <a:lnTo>
                    <a:pt x="1382204" y="713387"/>
                  </a:lnTo>
                  <a:lnTo>
                    <a:pt x="1382204" y="676637"/>
                  </a:lnTo>
                  <a:lnTo>
                    <a:pt x="1383470" y="676637"/>
                  </a:lnTo>
                  <a:lnTo>
                    <a:pt x="1392337" y="676637"/>
                  </a:lnTo>
                  <a:lnTo>
                    <a:pt x="1392337" y="698254"/>
                  </a:lnTo>
                  <a:cubicBezTo>
                    <a:pt x="1394364" y="698254"/>
                    <a:pt x="1394364" y="698254"/>
                    <a:pt x="1394364" y="665828"/>
                  </a:cubicBezTo>
                  <a:lnTo>
                    <a:pt x="1416657" y="665828"/>
                  </a:lnTo>
                  <a:lnTo>
                    <a:pt x="1416657" y="664206"/>
                  </a:lnTo>
                  <a:lnTo>
                    <a:pt x="1416657" y="652857"/>
                  </a:lnTo>
                  <a:lnTo>
                    <a:pt x="1417417" y="652857"/>
                  </a:lnTo>
                  <a:lnTo>
                    <a:pt x="1422737" y="652857"/>
                  </a:lnTo>
                  <a:lnTo>
                    <a:pt x="1422737" y="650966"/>
                  </a:lnTo>
                  <a:lnTo>
                    <a:pt x="1422737" y="637725"/>
                  </a:lnTo>
                  <a:lnTo>
                    <a:pt x="1426791" y="644210"/>
                  </a:lnTo>
                  <a:lnTo>
                    <a:pt x="1429071" y="644210"/>
                  </a:lnTo>
                  <a:lnTo>
                    <a:pt x="1445031" y="644210"/>
                  </a:lnTo>
                  <a:lnTo>
                    <a:pt x="1445031" y="643399"/>
                  </a:lnTo>
                  <a:lnTo>
                    <a:pt x="1445031" y="637725"/>
                  </a:lnTo>
                  <a:lnTo>
                    <a:pt x="1445791" y="637725"/>
                  </a:lnTo>
                  <a:lnTo>
                    <a:pt x="1451111" y="637725"/>
                  </a:lnTo>
                  <a:lnTo>
                    <a:pt x="1451111" y="639076"/>
                  </a:lnTo>
                  <a:lnTo>
                    <a:pt x="1451111" y="648534"/>
                  </a:lnTo>
                  <a:lnTo>
                    <a:pt x="1489618" y="648534"/>
                  </a:lnTo>
                  <a:lnTo>
                    <a:pt x="1489618" y="786887"/>
                  </a:lnTo>
                  <a:lnTo>
                    <a:pt x="1491138" y="786887"/>
                  </a:lnTo>
                  <a:lnTo>
                    <a:pt x="1501778" y="786887"/>
                  </a:lnTo>
                  <a:lnTo>
                    <a:pt x="1501778" y="773917"/>
                  </a:lnTo>
                  <a:lnTo>
                    <a:pt x="1505832" y="773917"/>
                  </a:lnTo>
                  <a:lnTo>
                    <a:pt x="1505832" y="786887"/>
                  </a:lnTo>
                  <a:lnTo>
                    <a:pt x="1536232" y="786887"/>
                  </a:lnTo>
                  <a:lnTo>
                    <a:pt x="1536232" y="756622"/>
                  </a:lnTo>
                  <a:lnTo>
                    <a:pt x="1548392" y="756622"/>
                  </a:lnTo>
                  <a:lnTo>
                    <a:pt x="1560552" y="754461"/>
                  </a:lnTo>
                  <a:cubicBezTo>
                    <a:pt x="1562579" y="754461"/>
                    <a:pt x="1562579" y="756622"/>
                    <a:pt x="1564606" y="756622"/>
                  </a:cubicBezTo>
                  <a:lnTo>
                    <a:pt x="1574739" y="756622"/>
                  </a:lnTo>
                  <a:lnTo>
                    <a:pt x="1574739" y="786887"/>
                  </a:lnTo>
                  <a:lnTo>
                    <a:pt x="1582846" y="786887"/>
                  </a:lnTo>
                  <a:lnTo>
                    <a:pt x="1582846" y="804182"/>
                  </a:lnTo>
                  <a:lnTo>
                    <a:pt x="1592182" y="805087"/>
                  </a:lnTo>
                  <a:lnTo>
                    <a:pt x="1605140" y="805087"/>
                  </a:lnTo>
                  <a:lnTo>
                    <a:pt x="1605140" y="789049"/>
                  </a:lnTo>
                  <a:lnTo>
                    <a:pt x="1673096" y="789049"/>
                  </a:lnTo>
                  <a:lnTo>
                    <a:pt x="1673096" y="703796"/>
                  </a:lnTo>
                  <a:lnTo>
                    <a:pt x="1745104" y="703796"/>
                  </a:lnTo>
                  <a:lnTo>
                    <a:pt x="1745104" y="782564"/>
                  </a:lnTo>
                  <a:lnTo>
                    <a:pt x="1747008" y="782564"/>
                  </a:lnTo>
                  <a:lnTo>
                    <a:pt x="1748250" y="805087"/>
                  </a:lnTo>
                  <a:lnTo>
                    <a:pt x="1757926" y="805087"/>
                  </a:lnTo>
                  <a:cubicBezTo>
                    <a:pt x="1758462" y="797873"/>
                    <a:pt x="1759168" y="790219"/>
                    <a:pt x="1759168" y="782564"/>
                  </a:cubicBezTo>
                  <a:lnTo>
                    <a:pt x="1765248" y="782564"/>
                  </a:lnTo>
                  <a:lnTo>
                    <a:pt x="1766490" y="805087"/>
                  </a:lnTo>
                  <a:lnTo>
                    <a:pt x="1817112" y="805087"/>
                  </a:lnTo>
                  <a:lnTo>
                    <a:pt x="1817112" y="642059"/>
                  </a:lnTo>
                  <a:lnTo>
                    <a:pt x="2014439" y="642059"/>
                  </a:lnTo>
                  <a:lnTo>
                    <a:pt x="2014439" y="805087"/>
                  </a:lnTo>
                  <a:lnTo>
                    <a:pt x="2033136" y="805087"/>
                  </a:lnTo>
                  <a:lnTo>
                    <a:pt x="2033136" y="722394"/>
                  </a:lnTo>
                  <a:lnTo>
                    <a:pt x="2128256" y="722394"/>
                  </a:lnTo>
                  <a:cubicBezTo>
                    <a:pt x="2132331" y="616373"/>
                    <a:pt x="2135709" y="510899"/>
                    <a:pt x="2140186" y="404253"/>
                  </a:cubicBezTo>
                  <a:cubicBezTo>
                    <a:pt x="2130053" y="404253"/>
                    <a:pt x="2105733" y="391282"/>
                    <a:pt x="2128026" y="382635"/>
                  </a:cubicBezTo>
                  <a:cubicBezTo>
                    <a:pt x="2125999" y="380473"/>
                    <a:pt x="2123973" y="378311"/>
                    <a:pt x="2121946" y="378311"/>
                  </a:cubicBezTo>
                  <a:cubicBezTo>
                    <a:pt x="2121946" y="365341"/>
                    <a:pt x="2119919" y="363179"/>
                    <a:pt x="2130053" y="354532"/>
                  </a:cubicBezTo>
                  <a:lnTo>
                    <a:pt x="2130053" y="337238"/>
                  </a:lnTo>
                  <a:lnTo>
                    <a:pt x="2144240" y="337238"/>
                  </a:lnTo>
                  <a:lnTo>
                    <a:pt x="2144240" y="315620"/>
                  </a:lnTo>
                  <a:cubicBezTo>
                    <a:pt x="2144240" y="313458"/>
                    <a:pt x="2146266" y="313458"/>
                    <a:pt x="2146266" y="311296"/>
                  </a:cubicBezTo>
                  <a:lnTo>
                    <a:pt x="2146266" y="233472"/>
                  </a:lnTo>
                  <a:cubicBezTo>
                    <a:pt x="2146266" y="231310"/>
                    <a:pt x="2144240" y="229149"/>
                    <a:pt x="2144240" y="226987"/>
                  </a:cubicBezTo>
                  <a:lnTo>
                    <a:pt x="2150320" y="220501"/>
                  </a:lnTo>
                  <a:lnTo>
                    <a:pt x="2150320" y="162133"/>
                  </a:lnTo>
                  <a:cubicBezTo>
                    <a:pt x="2150320" y="159972"/>
                    <a:pt x="2150320" y="159972"/>
                    <a:pt x="2152346" y="157810"/>
                  </a:cubicBezTo>
                  <a:lnTo>
                    <a:pt x="2152346" y="101604"/>
                  </a:lnTo>
                  <a:cubicBezTo>
                    <a:pt x="2154373" y="92957"/>
                    <a:pt x="2154373" y="88633"/>
                    <a:pt x="2154373" y="82148"/>
                  </a:cubicBezTo>
                  <a:cubicBezTo>
                    <a:pt x="2158427" y="88633"/>
                    <a:pt x="2158427" y="92957"/>
                    <a:pt x="2158427" y="99442"/>
                  </a:cubicBezTo>
                  <a:cubicBezTo>
                    <a:pt x="2160453" y="121060"/>
                    <a:pt x="2160453" y="140516"/>
                    <a:pt x="2160453" y="157810"/>
                  </a:cubicBezTo>
                  <a:cubicBezTo>
                    <a:pt x="2162480" y="181589"/>
                    <a:pt x="2162480" y="201045"/>
                    <a:pt x="2162480" y="220501"/>
                  </a:cubicBezTo>
                  <a:lnTo>
                    <a:pt x="2168560" y="226987"/>
                  </a:lnTo>
                  <a:cubicBezTo>
                    <a:pt x="2168560" y="229149"/>
                    <a:pt x="2166533" y="231310"/>
                    <a:pt x="2166533" y="233472"/>
                  </a:cubicBezTo>
                  <a:lnTo>
                    <a:pt x="2166533" y="311296"/>
                  </a:lnTo>
                  <a:cubicBezTo>
                    <a:pt x="2166533" y="313458"/>
                    <a:pt x="2168560" y="313458"/>
                    <a:pt x="2168560" y="315620"/>
                  </a:cubicBezTo>
                  <a:lnTo>
                    <a:pt x="2168560" y="337238"/>
                  </a:lnTo>
                  <a:lnTo>
                    <a:pt x="2182747" y="337238"/>
                  </a:lnTo>
                  <a:lnTo>
                    <a:pt x="2182747" y="354532"/>
                  </a:lnTo>
                  <a:cubicBezTo>
                    <a:pt x="2190854" y="363179"/>
                    <a:pt x="2190854" y="363179"/>
                    <a:pt x="2190854" y="378311"/>
                  </a:cubicBezTo>
                  <a:cubicBezTo>
                    <a:pt x="2188827" y="378311"/>
                    <a:pt x="2186800" y="380473"/>
                    <a:pt x="2184774" y="382635"/>
                  </a:cubicBezTo>
                  <a:cubicBezTo>
                    <a:pt x="2205040" y="393444"/>
                    <a:pt x="2180720" y="402091"/>
                    <a:pt x="2172613" y="404253"/>
                  </a:cubicBezTo>
                  <a:cubicBezTo>
                    <a:pt x="2174640" y="488562"/>
                    <a:pt x="2178693" y="572871"/>
                    <a:pt x="2180720" y="657181"/>
                  </a:cubicBezTo>
                  <a:lnTo>
                    <a:pt x="2245574" y="657181"/>
                  </a:lnTo>
                  <a:lnTo>
                    <a:pt x="2245574" y="732843"/>
                  </a:lnTo>
                  <a:lnTo>
                    <a:pt x="2253681" y="732843"/>
                  </a:lnTo>
                  <a:cubicBezTo>
                    <a:pt x="2253681" y="730681"/>
                    <a:pt x="2255708" y="728519"/>
                    <a:pt x="2255708" y="726358"/>
                  </a:cubicBezTo>
                  <a:lnTo>
                    <a:pt x="2261788" y="726358"/>
                  </a:lnTo>
                  <a:cubicBezTo>
                    <a:pt x="2261788" y="728519"/>
                    <a:pt x="2261788" y="730681"/>
                    <a:pt x="2263815" y="735005"/>
                  </a:cubicBezTo>
                  <a:lnTo>
                    <a:pt x="2275975" y="735005"/>
                  </a:lnTo>
                  <a:lnTo>
                    <a:pt x="2275975" y="728519"/>
                  </a:lnTo>
                  <a:lnTo>
                    <a:pt x="2298268" y="728519"/>
                  </a:lnTo>
                  <a:lnTo>
                    <a:pt x="2298268" y="735005"/>
                  </a:lnTo>
                  <a:lnTo>
                    <a:pt x="2318535" y="735005"/>
                  </a:lnTo>
                  <a:lnTo>
                    <a:pt x="2318535" y="780402"/>
                  </a:lnTo>
                  <a:lnTo>
                    <a:pt x="2332722" y="780402"/>
                  </a:lnTo>
                  <a:lnTo>
                    <a:pt x="2332722" y="767431"/>
                  </a:lnTo>
                  <a:lnTo>
                    <a:pt x="2348936" y="767431"/>
                  </a:lnTo>
                  <a:lnTo>
                    <a:pt x="2348936" y="588004"/>
                  </a:lnTo>
                  <a:lnTo>
                    <a:pt x="2355016" y="581518"/>
                  </a:lnTo>
                  <a:lnTo>
                    <a:pt x="2427977" y="581518"/>
                  </a:lnTo>
                  <a:lnTo>
                    <a:pt x="2427977" y="590166"/>
                  </a:lnTo>
                  <a:lnTo>
                    <a:pt x="2438110" y="590166"/>
                  </a:lnTo>
                  <a:lnTo>
                    <a:pt x="2438110" y="704740"/>
                  </a:lnTo>
                  <a:lnTo>
                    <a:pt x="2460404" y="704740"/>
                  </a:lnTo>
                  <a:lnTo>
                    <a:pt x="2460404" y="637725"/>
                  </a:lnTo>
                  <a:lnTo>
                    <a:pt x="2486751" y="637725"/>
                  </a:lnTo>
                  <a:cubicBezTo>
                    <a:pt x="2488777" y="637725"/>
                    <a:pt x="2488777" y="635563"/>
                    <a:pt x="2490804" y="633401"/>
                  </a:cubicBezTo>
                  <a:lnTo>
                    <a:pt x="2498911" y="633401"/>
                  </a:lnTo>
                  <a:cubicBezTo>
                    <a:pt x="2500937" y="635563"/>
                    <a:pt x="2500937" y="637725"/>
                    <a:pt x="2502964" y="637725"/>
                  </a:cubicBezTo>
                  <a:lnTo>
                    <a:pt x="2525258" y="637725"/>
                  </a:lnTo>
                  <a:lnTo>
                    <a:pt x="2525258" y="520989"/>
                  </a:lnTo>
                  <a:cubicBezTo>
                    <a:pt x="2525272" y="520986"/>
                    <a:pt x="2526139" y="520822"/>
                    <a:pt x="2582005" y="510180"/>
                  </a:cubicBezTo>
                  <a:lnTo>
                    <a:pt x="2582005" y="511261"/>
                  </a:lnTo>
                  <a:lnTo>
                    <a:pt x="2582005" y="518827"/>
                  </a:lnTo>
                  <a:lnTo>
                    <a:pt x="2608352" y="518827"/>
                  </a:lnTo>
                  <a:lnTo>
                    <a:pt x="2608352" y="773917"/>
                  </a:lnTo>
                  <a:lnTo>
                    <a:pt x="2630646" y="773917"/>
                  </a:lnTo>
                  <a:lnTo>
                    <a:pt x="2630646" y="769593"/>
                  </a:lnTo>
                  <a:lnTo>
                    <a:pt x="2642806" y="769593"/>
                  </a:lnTo>
                  <a:lnTo>
                    <a:pt x="2642806" y="773917"/>
                  </a:lnTo>
                  <a:lnTo>
                    <a:pt x="2667126" y="773917"/>
                  </a:lnTo>
                  <a:lnTo>
                    <a:pt x="2667126" y="760946"/>
                  </a:lnTo>
                  <a:lnTo>
                    <a:pt x="2695500" y="760946"/>
                  </a:lnTo>
                  <a:cubicBezTo>
                    <a:pt x="2699553" y="756622"/>
                    <a:pt x="2703607" y="756622"/>
                    <a:pt x="2707660" y="756622"/>
                  </a:cubicBezTo>
                  <a:cubicBezTo>
                    <a:pt x="2713740" y="760946"/>
                    <a:pt x="2721847" y="760946"/>
                    <a:pt x="2727927" y="760946"/>
                  </a:cubicBezTo>
                  <a:lnTo>
                    <a:pt x="2727927" y="743652"/>
                  </a:lnTo>
                  <a:lnTo>
                    <a:pt x="2736034" y="743652"/>
                  </a:lnTo>
                  <a:lnTo>
                    <a:pt x="2736034" y="730681"/>
                  </a:lnTo>
                  <a:lnTo>
                    <a:pt x="2792781" y="730681"/>
                  </a:lnTo>
                  <a:lnTo>
                    <a:pt x="2792781" y="700416"/>
                  </a:lnTo>
                  <a:lnTo>
                    <a:pt x="2811021" y="700416"/>
                  </a:lnTo>
                  <a:lnTo>
                    <a:pt x="2811021" y="693931"/>
                  </a:lnTo>
                  <a:lnTo>
                    <a:pt x="2823181" y="693931"/>
                  </a:lnTo>
                  <a:lnTo>
                    <a:pt x="2823181" y="700416"/>
                  </a:lnTo>
                  <a:lnTo>
                    <a:pt x="2839395" y="700416"/>
                  </a:lnTo>
                  <a:lnTo>
                    <a:pt x="2839395" y="750137"/>
                  </a:lnTo>
                  <a:lnTo>
                    <a:pt x="2871822" y="750137"/>
                  </a:lnTo>
                  <a:lnTo>
                    <a:pt x="2871822" y="724196"/>
                  </a:lnTo>
                  <a:lnTo>
                    <a:pt x="2910329" y="724196"/>
                  </a:lnTo>
                  <a:lnTo>
                    <a:pt x="2910329" y="693931"/>
                  </a:lnTo>
                  <a:lnTo>
                    <a:pt x="2958970" y="693931"/>
                  </a:lnTo>
                  <a:lnTo>
                    <a:pt x="2958970" y="805087"/>
                  </a:lnTo>
                  <a:lnTo>
                    <a:pt x="2958970" y="818866"/>
                  </a:lnTo>
                  <a:lnTo>
                    <a:pt x="2968113" y="818866"/>
                  </a:lnTo>
                  <a:lnTo>
                    <a:pt x="2968113" y="762555"/>
                  </a:lnTo>
                  <a:lnTo>
                    <a:pt x="2971450" y="756622"/>
                  </a:lnTo>
                  <a:lnTo>
                    <a:pt x="2971450" y="758514"/>
                  </a:lnTo>
                  <a:lnTo>
                    <a:pt x="2971450" y="771755"/>
                  </a:lnTo>
                  <a:cubicBezTo>
                    <a:pt x="2975503" y="771755"/>
                    <a:pt x="2975503" y="771755"/>
                    <a:pt x="2975503" y="726358"/>
                  </a:cubicBezTo>
                  <a:lnTo>
                    <a:pt x="2976263" y="726358"/>
                  </a:lnTo>
                  <a:lnTo>
                    <a:pt x="2981583" y="726358"/>
                  </a:lnTo>
                  <a:lnTo>
                    <a:pt x="2981583" y="661504"/>
                  </a:lnTo>
                  <a:lnTo>
                    <a:pt x="2982597" y="661504"/>
                  </a:lnTo>
                  <a:lnTo>
                    <a:pt x="2989690" y="661504"/>
                  </a:lnTo>
                  <a:cubicBezTo>
                    <a:pt x="2989696" y="661483"/>
                    <a:pt x="2989960" y="660543"/>
                    <a:pt x="3001850" y="618269"/>
                  </a:cubicBezTo>
                  <a:lnTo>
                    <a:pt x="3003117" y="618269"/>
                  </a:lnTo>
                  <a:lnTo>
                    <a:pt x="3011984" y="618269"/>
                  </a:lnTo>
                  <a:cubicBezTo>
                    <a:pt x="3011989" y="618292"/>
                    <a:pt x="3012215" y="619258"/>
                    <a:pt x="3022117" y="661504"/>
                  </a:cubicBezTo>
                  <a:lnTo>
                    <a:pt x="3023130" y="661504"/>
                  </a:lnTo>
                  <a:lnTo>
                    <a:pt x="3030224" y="661504"/>
                  </a:lnTo>
                  <a:lnTo>
                    <a:pt x="3030224" y="700416"/>
                  </a:lnTo>
                  <a:lnTo>
                    <a:pt x="3031997" y="700416"/>
                  </a:lnTo>
                  <a:lnTo>
                    <a:pt x="3044411" y="700416"/>
                  </a:lnTo>
                  <a:lnTo>
                    <a:pt x="3044411" y="702578"/>
                  </a:lnTo>
                  <a:lnTo>
                    <a:pt x="3044411" y="717710"/>
                  </a:lnTo>
                  <a:cubicBezTo>
                    <a:pt x="3048464" y="717710"/>
                    <a:pt x="3048464" y="717710"/>
                    <a:pt x="3048464" y="715549"/>
                  </a:cubicBezTo>
                  <a:lnTo>
                    <a:pt x="3048464" y="700416"/>
                  </a:lnTo>
                  <a:lnTo>
                    <a:pt x="3049984" y="700416"/>
                  </a:lnTo>
                  <a:lnTo>
                    <a:pt x="3060624" y="700416"/>
                  </a:lnTo>
                  <a:lnTo>
                    <a:pt x="3060624" y="702037"/>
                  </a:lnTo>
                  <a:lnTo>
                    <a:pt x="3060624" y="713387"/>
                  </a:lnTo>
                  <a:lnTo>
                    <a:pt x="3091025" y="713387"/>
                  </a:lnTo>
                  <a:lnTo>
                    <a:pt x="3091025" y="676637"/>
                  </a:lnTo>
                  <a:lnTo>
                    <a:pt x="3092291" y="676637"/>
                  </a:lnTo>
                  <a:lnTo>
                    <a:pt x="3101158" y="676637"/>
                  </a:lnTo>
                  <a:lnTo>
                    <a:pt x="3101158" y="698254"/>
                  </a:lnTo>
                  <a:cubicBezTo>
                    <a:pt x="3103185" y="698254"/>
                    <a:pt x="3103185" y="698254"/>
                    <a:pt x="3103185" y="665828"/>
                  </a:cubicBezTo>
                  <a:lnTo>
                    <a:pt x="3125478" y="665828"/>
                  </a:lnTo>
                  <a:lnTo>
                    <a:pt x="3125478" y="664206"/>
                  </a:lnTo>
                  <a:lnTo>
                    <a:pt x="3125478" y="652857"/>
                  </a:lnTo>
                  <a:lnTo>
                    <a:pt x="3126238" y="652857"/>
                  </a:lnTo>
                  <a:lnTo>
                    <a:pt x="3131558" y="652857"/>
                  </a:lnTo>
                  <a:lnTo>
                    <a:pt x="3131558" y="650966"/>
                  </a:lnTo>
                  <a:lnTo>
                    <a:pt x="3131558" y="637725"/>
                  </a:lnTo>
                  <a:lnTo>
                    <a:pt x="3135612" y="644210"/>
                  </a:lnTo>
                  <a:lnTo>
                    <a:pt x="3137892" y="644210"/>
                  </a:lnTo>
                  <a:lnTo>
                    <a:pt x="3153852" y="644210"/>
                  </a:lnTo>
                  <a:lnTo>
                    <a:pt x="3153852" y="643399"/>
                  </a:lnTo>
                  <a:lnTo>
                    <a:pt x="3153852" y="637725"/>
                  </a:lnTo>
                  <a:lnTo>
                    <a:pt x="3154612" y="637725"/>
                  </a:lnTo>
                  <a:lnTo>
                    <a:pt x="3159932" y="637725"/>
                  </a:lnTo>
                  <a:lnTo>
                    <a:pt x="3159932" y="639076"/>
                  </a:lnTo>
                  <a:lnTo>
                    <a:pt x="3159932" y="648534"/>
                  </a:lnTo>
                  <a:lnTo>
                    <a:pt x="3195788" y="648534"/>
                  </a:lnTo>
                  <a:lnTo>
                    <a:pt x="3195788" y="1159457"/>
                  </a:lnTo>
                  <a:lnTo>
                    <a:pt x="3031533" y="1159331"/>
                  </a:lnTo>
                  <a:lnTo>
                    <a:pt x="3031520" y="1160647"/>
                  </a:lnTo>
                  <a:lnTo>
                    <a:pt x="2054" y="1158314"/>
                  </a:lnTo>
                  <a:cubicBezTo>
                    <a:pt x="1369" y="1010750"/>
                    <a:pt x="685" y="871760"/>
                    <a:pt x="0" y="724196"/>
                  </a:cubicBezTo>
                  <a:lnTo>
                    <a:pt x="20267" y="724196"/>
                  </a:lnTo>
                  <a:cubicBezTo>
                    <a:pt x="20271" y="724190"/>
                    <a:pt x="20308" y="724108"/>
                    <a:pt x="20774" y="723115"/>
                  </a:cubicBezTo>
                  <a:lnTo>
                    <a:pt x="24320" y="715549"/>
                  </a:lnTo>
                  <a:cubicBezTo>
                    <a:pt x="24329" y="715550"/>
                    <a:pt x="24442" y="715568"/>
                    <a:pt x="26094" y="715819"/>
                  </a:cubicBezTo>
                  <a:lnTo>
                    <a:pt x="38507" y="717710"/>
                  </a:lnTo>
                  <a:cubicBezTo>
                    <a:pt x="38510" y="717720"/>
                    <a:pt x="38548" y="717821"/>
                    <a:pt x="39014" y="719062"/>
                  </a:cubicBezTo>
                  <a:lnTo>
                    <a:pt x="42560" y="728519"/>
                  </a:lnTo>
                  <a:cubicBezTo>
                    <a:pt x="42574" y="728520"/>
                    <a:pt x="43170" y="728570"/>
                    <a:pt x="68907" y="730681"/>
                  </a:cubicBezTo>
                  <a:lnTo>
                    <a:pt x="68907" y="607460"/>
                  </a:lnTo>
                  <a:lnTo>
                    <a:pt x="70934" y="607460"/>
                  </a:lnTo>
                  <a:lnTo>
                    <a:pt x="85121" y="607460"/>
                  </a:lnTo>
                  <a:lnTo>
                    <a:pt x="85121" y="471268"/>
                  </a:lnTo>
                  <a:lnTo>
                    <a:pt x="86894" y="471268"/>
                  </a:lnTo>
                  <a:lnTo>
                    <a:pt x="99308" y="471268"/>
                  </a:lnTo>
                  <a:lnTo>
                    <a:pt x="99308" y="356694"/>
                  </a:lnTo>
                  <a:cubicBezTo>
                    <a:pt x="103361" y="354532"/>
                    <a:pt x="103361" y="354532"/>
                    <a:pt x="103361" y="328590"/>
                  </a:cubicBezTo>
                  <a:lnTo>
                    <a:pt x="105388" y="328590"/>
                  </a:lnTo>
                  <a:lnTo>
                    <a:pt x="119575" y="328590"/>
                  </a:lnTo>
                  <a:cubicBezTo>
                    <a:pt x="119586" y="328567"/>
                    <a:pt x="120192" y="327200"/>
                    <a:pt x="156055" y="246443"/>
                  </a:cubicBezTo>
                  <a:cubicBezTo>
                    <a:pt x="156055" y="246429"/>
                    <a:pt x="156089" y="244478"/>
                    <a:pt x="160109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E1622D5-D902-4B78-B898-8D111F56BAC4}"/>
              </a:ext>
            </a:extLst>
          </p:cNvPr>
          <p:cNvGrpSpPr/>
          <p:nvPr/>
        </p:nvGrpSpPr>
        <p:grpSpPr>
          <a:xfrm>
            <a:off x="4356674" y="2103460"/>
            <a:ext cx="3486149" cy="2833560"/>
            <a:chOff x="2676526" y="2041913"/>
            <a:chExt cx="3486148" cy="283356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FC84C94-FC7E-4469-A681-4D1C33B17C89}"/>
                </a:ext>
              </a:extLst>
            </p:cNvPr>
            <p:cNvGrpSpPr/>
            <p:nvPr/>
          </p:nvGrpSpPr>
          <p:grpSpPr>
            <a:xfrm>
              <a:off x="2745022" y="2041913"/>
              <a:ext cx="3417652" cy="2755290"/>
              <a:chOff x="2745022" y="2041913"/>
              <a:chExt cx="3417652" cy="2755290"/>
            </a:xfrm>
            <a:solidFill>
              <a:srgbClr val="FAB117"/>
            </a:solidFill>
          </p:grpSpPr>
          <p:sp>
            <p:nvSpPr>
              <p:cNvPr id="13" name="Freeform 3">
                <a:extLst>
                  <a:ext uri="{FF2B5EF4-FFF2-40B4-BE49-F238E27FC236}">
                    <a16:creationId xmlns:a16="http://schemas.microsoft.com/office/drawing/2014/main" id="{D366036D-DED2-400E-A8D7-E99B1142BFDD}"/>
                  </a:ext>
                </a:extLst>
              </p:cNvPr>
              <p:cNvSpPr/>
              <p:nvPr/>
            </p:nvSpPr>
            <p:spPr>
              <a:xfrm>
                <a:off x="2901403" y="2041913"/>
                <a:ext cx="3261271" cy="1993269"/>
              </a:xfrm>
              <a:custGeom>
                <a:avLst/>
                <a:gdLst>
                  <a:gd name="connsiteX0" fmla="*/ 0 w 3228975"/>
                  <a:gd name="connsiteY0" fmla="*/ 790575 h 1866900"/>
                  <a:gd name="connsiteX1" fmla="*/ 0 w 3228975"/>
                  <a:gd name="connsiteY1" fmla="*/ 790575 h 1866900"/>
                  <a:gd name="connsiteX2" fmla="*/ 85725 w 3228975"/>
                  <a:gd name="connsiteY2" fmla="*/ 742950 h 1866900"/>
                  <a:gd name="connsiteX3" fmla="*/ 866775 w 3228975"/>
                  <a:gd name="connsiteY3" fmla="*/ 0 h 1866900"/>
                  <a:gd name="connsiteX4" fmla="*/ 962025 w 3228975"/>
                  <a:gd name="connsiteY4" fmla="*/ 19050 h 1866900"/>
                  <a:gd name="connsiteX5" fmla="*/ 2105025 w 3228975"/>
                  <a:gd name="connsiteY5" fmla="*/ 9525 h 1866900"/>
                  <a:gd name="connsiteX6" fmla="*/ 3228975 w 3228975"/>
                  <a:gd name="connsiteY6" fmla="*/ 476250 h 1866900"/>
                  <a:gd name="connsiteX7" fmla="*/ 3219450 w 3228975"/>
                  <a:gd name="connsiteY7" fmla="*/ 1866900 h 1866900"/>
                  <a:gd name="connsiteX8" fmla="*/ 3086100 w 3228975"/>
                  <a:gd name="connsiteY8" fmla="*/ 1847850 h 1866900"/>
                  <a:gd name="connsiteX9" fmla="*/ 2095500 w 3228975"/>
                  <a:gd name="connsiteY9" fmla="*/ 771525 h 1866900"/>
                  <a:gd name="connsiteX10" fmla="*/ 1095375 w 3228975"/>
                  <a:gd name="connsiteY10" fmla="*/ 571500 h 1866900"/>
                  <a:gd name="connsiteX11" fmla="*/ 0 w 3228975"/>
                  <a:gd name="connsiteY11" fmla="*/ 790575 h 1866900"/>
                  <a:gd name="connsiteX0" fmla="*/ 0 w 3228975"/>
                  <a:gd name="connsiteY0" fmla="*/ 790575 h 1866900"/>
                  <a:gd name="connsiteX1" fmla="*/ 0 w 3228975"/>
                  <a:gd name="connsiteY1" fmla="*/ 790575 h 1866900"/>
                  <a:gd name="connsiteX2" fmla="*/ 85725 w 3228975"/>
                  <a:gd name="connsiteY2" fmla="*/ 742950 h 1866900"/>
                  <a:gd name="connsiteX3" fmla="*/ 866775 w 3228975"/>
                  <a:gd name="connsiteY3" fmla="*/ 0 h 1866900"/>
                  <a:gd name="connsiteX4" fmla="*/ 2105025 w 3228975"/>
                  <a:gd name="connsiteY4" fmla="*/ 9525 h 1866900"/>
                  <a:gd name="connsiteX5" fmla="*/ 3228975 w 3228975"/>
                  <a:gd name="connsiteY5" fmla="*/ 476250 h 1866900"/>
                  <a:gd name="connsiteX6" fmla="*/ 3219450 w 3228975"/>
                  <a:gd name="connsiteY6" fmla="*/ 1866900 h 1866900"/>
                  <a:gd name="connsiteX7" fmla="*/ 3086100 w 3228975"/>
                  <a:gd name="connsiteY7" fmla="*/ 1847850 h 1866900"/>
                  <a:gd name="connsiteX8" fmla="*/ 2095500 w 3228975"/>
                  <a:gd name="connsiteY8" fmla="*/ 771525 h 1866900"/>
                  <a:gd name="connsiteX9" fmla="*/ 1095375 w 3228975"/>
                  <a:gd name="connsiteY9" fmla="*/ 571500 h 1866900"/>
                  <a:gd name="connsiteX10" fmla="*/ 0 w 3228975"/>
                  <a:gd name="connsiteY10" fmla="*/ 790575 h 1866900"/>
                  <a:gd name="connsiteX0" fmla="*/ 0 w 3228975"/>
                  <a:gd name="connsiteY0" fmla="*/ 790575 h 1866900"/>
                  <a:gd name="connsiteX1" fmla="*/ 0 w 3228975"/>
                  <a:gd name="connsiteY1" fmla="*/ 790575 h 1866900"/>
                  <a:gd name="connsiteX2" fmla="*/ 85725 w 3228975"/>
                  <a:gd name="connsiteY2" fmla="*/ 742950 h 1866900"/>
                  <a:gd name="connsiteX3" fmla="*/ 866775 w 3228975"/>
                  <a:gd name="connsiteY3" fmla="*/ 0 h 1866900"/>
                  <a:gd name="connsiteX4" fmla="*/ 2105025 w 3228975"/>
                  <a:gd name="connsiteY4" fmla="*/ 9525 h 1866900"/>
                  <a:gd name="connsiteX5" fmla="*/ 3228975 w 3228975"/>
                  <a:gd name="connsiteY5" fmla="*/ 476250 h 1866900"/>
                  <a:gd name="connsiteX6" fmla="*/ 3219450 w 3228975"/>
                  <a:gd name="connsiteY6" fmla="*/ 1866900 h 1866900"/>
                  <a:gd name="connsiteX7" fmla="*/ 3086100 w 3228975"/>
                  <a:gd name="connsiteY7" fmla="*/ 1847850 h 1866900"/>
                  <a:gd name="connsiteX8" fmla="*/ 2095500 w 3228975"/>
                  <a:gd name="connsiteY8" fmla="*/ 771525 h 1866900"/>
                  <a:gd name="connsiteX9" fmla="*/ 1095375 w 3228975"/>
                  <a:gd name="connsiteY9" fmla="*/ 571500 h 1866900"/>
                  <a:gd name="connsiteX10" fmla="*/ 0 w 3228975"/>
                  <a:gd name="connsiteY10" fmla="*/ 790575 h 1866900"/>
                  <a:gd name="connsiteX0" fmla="*/ 0 w 3228975"/>
                  <a:gd name="connsiteY0" fmla="*/ 790575 h 1866900"/>
                  <a:gd name="connsiteX1" fmla="*/ 0 w 3228975"/>
                  <a:gd name="connsiteY1" fmla="*/ 790575 h 1866900"/>
                  <a:gd name="connsiteX2" fmla="*/ 85725 w 3228975"/>
                  <a:gd name="connsiteY2" fmla="*/ 742950 h 1866900"/>
                  <a:gd name="connsiteX3" fmla="*/ 866775 w 3228975"/>
                  <a:gd name="connsiteY3" fmla="*/ 0 h 1866900"/>
                  <a:gd name="connsiteX4" fmla="*/ 2105025 w 3228975"/>
                  <a:gd name="connsiteY4" fmla="*/ 9525 h 1866900"/>
                  <a:gd name="connsiteX5" fmla="*/ 3228975 w 3228975"/>
                  <a:gd name="connsiteY5" fmla="*/ 476250 h 1866900"/>
                  <a:gd name="connsiteX6" fmla="*/ 3219450 w 3228975"/>
                  <a:gd name="connsiteY6" fmla="*/ 1866900 h 1866900"/>
                  <a:gd name="connsiteX7" fmla="*/ 3086100 w 3228975"/>
                  <a:gd name="connsiteY7" fmla="*/ 1847850 h 1866900"/>
                  <a:gd name="connsiteX8" fmla="*/ 2095500 w 3228975"/>
                  <a:gd name="connsiteY8" fmla="*/ 771525 h 1866900"/>
                  <a:gd name="connsiteX9" fmla="*/ 1095375 w 3228975"/>
                  <a:gd name="connsiteY9" fmla="*/ 571500 h 1866900"/>
                  <a:gd name="connsiteX10" fmla="*/ 0 w 3228975"/>
                  <a:gd name="connsiteY10" fmla="*/ 790575 h 1866900"/>
                  <a:gd name="connsiteX0" fmla="*/ 0 w 3228975"/>
                  <a:gd name="connsiteY0" fmla="*/ 790575 h 1866900"/>
                  <a:gd name="connsiteX1" fmla="*/ 0 w 3228975"/>
                  <a:gd name="connsiteY1" fmla="*/ 790575 h 1866900"/>
                  <a:gd name="connsiteX2" fmla="*/ 866775 w 3228975"/>
                  <a:gd name="connsiteY2" fmla="*/ 0 h 1866900"/>
                  <a:gd name="connsiteX3" fmla="*/ 2105025 w 3228975"/>
                  <a:gd name="connsiteY3" fmla="*/ 9525 h 1866900"/>
                  <a:gd name="connsiteX4" fmla="*/ 3228975 w 3228975"/>
                  <a:gd name="connsiteY4" fmla="*/ 476250 h 1866900"/>
                  <a:gd name="connsiteX5" fmla="*/ 3219450 w 3228975"/>
                  <a:gd name="connsiteY5" fmla="*/ 1866900 h 1866900"/>
                  <a:gd name="connsiteX6" fmla="*/ 3086100 w 3228975"/>
                  <a:gd name="connsiteY6" fmla="*/ 1847850 h 1866900"/>
                  <a:gd name="connsiteX7" fmla="*/ 2095500 w 3228975"/>
                  <a:gd name="connsiteY7" fmla="*/ 771525 h 1866900"/>
                  <a:gd name="connsiteX8" fmla="*/ 1095375 w 3228975"/>
                  <a:gd name="connsiteY8" fmla="*/ 571500 h 1866900"/>
                  <a:gd name="connsiteX9" fmla="*/ 0 w 3228975"/>
                  <a:gd name="connsiteY9" fmla="*/ 790575 h 1866900"/>
                  <a:gd name="connsiteX0" fmla="*/ 0 w 3228975"/>
                  <a:gd name="connsiteY0" fmla="*/ 790575 h 1866900"/>
                  <a:gd name="connsiteX1" fmla="*/ 0 w 3228975"/>
                  <a:gd name="connsiteY1" fmla="*/ 790575 h 1866900"/>
                  <a:gd name="connsiteX2" fmla="*/ 866775 w 3228975"/>
                  <a:gd name="connsiteY2" fmla="*/ 0 h 1866900"/>
                  <a:gd name="connsiteX3" fmla="*/ 2105025 w 3228975"/>
                  <a:gd name="connsiteY3" fmla="*/ 9525 h 1866900"/>
                  <a:gd name="connsiteX4" fmla="*/ 3228975 w 3228975"/>
                  <a:gd name="connsiteY4" fmla="*/ 476250 h 1866900"/>
                  <a:gd name="connsiteX5" fmla="*/ 3219450 w 3228975"/>
                  <a:gd name="connsiteY5" fmla="*/ 1866900 h 1866900"/>
                  <a:gd name="connsiteX6" fmla="*/ 3086100 w 3228975"/>
                  <a:gd name="connsiteY6" fmla="*/ 1847850 h 1866900"/>
                  <a:gd name="connsiteX7" fmla="*/ 2095500 w 3228975"/>
                  <a:gd name="connsiteY7" fmla="*/ 771525 h 1866900"/>
                  <a:gd name="connsiteX8" fmla="*/ 1095375 w 3228975"/>
                  <a:gd name="connsiteY8" fmla="*/ 571500 h 1866900"/>
                  <a:gd name="connsiteX9" fmla="*/ 0 w 3228975"/>
                  <a:gd name="connsiteY9" fmla="*/ 790575 h 1866900"/>
                  <a:gd name="connsiteX0" fmla="*/ 253889 w 3254264"/>
                  <a:gd name="connsiteY0" fmla="*/ 1143000 h 1866900"/>
                  <a:gd name="connsiteX1" fmla="*/ 25289 w 3254264"/>
                  <a:gd name="connsiteY1" fmla="*/ 790575 h 1866900"/>
                  <a:gd name="connsiteX2" fmla="*/ 892064 w 3254264"/>
                  <a:gd name="connsiteY2" fmla="*/ 0 h 1866900"/>
                  <a:gd name="connsiteX3" fmla="*/ 2130314 w 3254264"/>
                  <a:gd name="connsiteY3" fmla="*/ 9525 h 1866900"/>
                  <a:gd name="connsiteX4" fmla="*/ 3254264 w 3254264"/>
                  <a:gd name="connsiteY4" fmla="*/ 476250 h 1866900"/>
                  <a:gd name="connsiteX5" fmla="*/ 3244739 w 3254264"/>
                  <a:gd name="connsiteY5" fmla="*/ 1866900 h 1866900"/>
                  <a:gd name="connsiteX6" fmla="*/ 3111389 w 3254264"/>
                  <a:gd name="connsiteY6" fmla="*/ 1847850 h 1866900"/>
                  <a:gd name="connsiteX7" fmla="*/ 2120789 w 3254264"/>
                  <a:gd name="connsiteY7" fmla="*/ 771525 h 1866900"/>
                  <a:gd name="connsiteX8" fmla="*/ 1120664 w 3254264"/>
                  <a:gd name="connsiteY8" fmla="*/ 571500 h 1866900"/>
                  <a:gd name="connsiteX9" fmla="*/ 253889 w 3254264"/>
                  <a:gd name="connsiteY9" fmla="*/ 1143000 h 1866900"/>
                  <a:gd name="connsiteX0" fmla="*/ 1097065 w 3230665"/>
                  <a:gd name="connsiteY0" fmla="*/ 571500 h 1866900"/>
                  <a:gd name="connsiteX1" fmla="*/ 1690 w 3230665"/>
                  <a:gd name="connsiteY1" fmla="*/ 790575 h 1866900"/>
                  <a:gd name="connsiteX2" fmla="*/ 868465 w 3230665"/>
                  <a:gd name="connsiteY2" fmla="*/ 0 h 1866900"/>
                  <a:gd name="connsiteX3" fmla="*/ 2106715 w 3230665"/>
                  <a:gd name="connsiteY3" fmla="*/ 9525 h 1866900"/>
                  <a:gd name="connsiteX4" fmla="*/ 3230665 w 3230665"/>
                  <a:gd name="connsiteY4" fmla="*/ 476250 h 1866900"/>
                  <a:gd name="connsiteX5" fmla="*/ 3221140 w 3230665"/>
                  <a:gd name="connsiteY5" fmla="*/ 1866900 h 1866900"/>
                  <a:gd name="connsiteX6" fmla="*/ 3087790 w 3230665"/>
                  <a:gd name="connsiteY6" fmla="*/ 1847850 h 1866900"/>
                  <a:gd name="connsiteX7" fmla="*/ 2097190 w 3230665"/>
                  <a:gd name="connsiteY7" fmla="*/ 771525 h 1866900"/>
                  <a:gd name="connsiteX8" fmla="*/ 1097065 w 3230665"/>
                  <a:gd name="connsiteY8" fmla="*/ 571500 h 1866900"/>
                  <a:gd name="connsiteX0" fmla="*/ 1099783 w 3233383"/>
                  <a:gd name="connsiteY0" fmla="*/ 571500 h 1866900"/>
                  <a:gd name="connsiteX1" fmla="*/ 4408 w 3233383"/>
                  <a:gd name="connsiteY1" fmla="*/ 790575 h 1866900"/>
                  <a:gd name="connsiteX2" fmla="*/ 871183 w 3233383"/>
                  <a:gd name="connsiteY2" fmla="*/ 0 h 1866900"/>
                  <a:gd name="connsiteX3" fmla="*/ 2109433 w 3233383"/>
                  <a:gd name="connsiteY3" fmla="*/ 9525 h 1866900"/>
                  <a:gd name="connsiteX4" fmla="*/ 3233383 w 3233383"/>
                  <a:gd name="connsiteY4" fmla="*/ 476250 h 1866900"/>
                  <a:gd name="connsiteX5" fmla="*/ 3223858 w 3233383"/>
                  <a:gd name="connsiteY5" fmla="*/ 1866900 h 1866900"/>
                  <a:gd name="connsiteX6" fmla="*/ 3090508 w 3233383"/>
                  <a:gd name="connsiteY6" fmla="*/ 1847850 h 1866900"/>
                  <a:gd name="connsiteX7" fmla="*/ 2099908 w 3233383"/>
                  <a:gd name="connsiteY7" fmla="*/ 771525 h 1866900"/>
                  <a:gd name="connsiteX8" fmla="*/ 1099783 w 3233383"/>
                  <a:gd name="connsiteY8" fmla="*/ 571500 h 1866900"/>
                  <a:gd name="connsiteX0" fmla="*/ 1099783 w 3233383"/>
                  <a:gd name="connsiteY0" fmla="*/ 571500 h 1866900"/>
                  <a:gd name="connsiteX1" fmla="*/ 4408 w 3233383"/>
                  <a:gd name="connsiteY1" fmla="*/ 790575 h 1866900"/>
                  <a:gd name="connsiteX2" fmla="*/ 871183 w 3233383"/>
                  <a:gd name="connsiteY2" fmla="*/ 0 h 1866900"/>
                  <a:gd name="connsiteX3" fmla="*/ 2109433 w 3233383"/>
                  <a:gd name="connsiteY3" fmla="*/ 9525 h 1866900"/>
                  <a:gd name="connsiteX4" fmla="*/ 3233383 w 3233383"/>
                  <a:gd name="connsiteY4" fmla="*/ 476250 h 1866900"/>
                  <a:gd name="connsiteX5" fmla="*/ 3223858 w 3233383"/>
                  <a:gd name="connsiteY5" fmla="*/ 1866900 h 1866900"/>
                  <a:gd name="connsiteX6" fmla="*/ 3090508 w 3233383"/>
                  <a:gd name="connsiteY6" fmla="*/ 1847850 h 1866900"/>
                  <a:gd name="connsiteX7" fmla="*/ 2099908 w 3233383"/>
                  <a:gd name="connsiteY7" fmla="*/ 771525 h 1866900"/>
                  <a:gd name="connsiteX8" fmla="*/ 1099783 w 3233383"/>
                  <a:gd name="connsiteY8" fmla="*/ 571500 h 1866900"/>
                  <a:gd name="connsiteX0" fmla="*/ 1099427 w 3233027"/>
                  <a:gd name="connsiteY0" fmla="*/ 571500 h 1866900"/>
                  <a:gd name="connsiteX1" fmla="*/ 4052 w 3233027"/>
                  <a:gd name="connsiteY1" fmla="*/ 790575 h 1866900"/>
                  <a:gd name="connsiteX2" fmla="*/ 870827 w 3233027"/>
                  <a:gd name="connsiteY2" fmla="*/ 0 h 1866900"/>
                  <a:gd name="connsiteX3" fmla="*/ 2109077 w 3233027"/>
                  <a:gd name="connsiteY3" fmla="*/ 9525 h 1866900"/>
                  <a:gd name="connsiteX4" fmla="*/ 3233027 w 3233027"/>
                  <a:gd name="connsiteY4" fmla="*/ 476250 h 1866900"/>
                  <a:gd name="connsiteX5" fmla="*/ 3223502 w 3233027"/>
                  <a:gd name="connsiteY5" fmla="*/ 1866900 h 1866900"/>
                  <a:gd name="connsiteX6" fmla="*/ 3090152 w 3233027"/>
                  <a:gd name="connsiteY6" fmla="*/ 1847850 h 1866900"/>
                  <a:gd name="connsiteX7" fmla="*/ 2099552 w 3233027"/>
                  <a:gd name="connsiteY7" fmla="*/ 771525 h 1866900"/>
                  <a:gd name="connsiteX8" fmla="*/ 1099427 w 3233027"/>
                  <a:gd name="connsiteY8" fmla="*/ 571500 h 1866900"/>
                  <a:gd name="connsiteX0" fmla="*/ 1118366 w 3251966"/>
                  <a:gd name="connsiteY0" fmla="*/ 571500 h 1866900"/>
                  <a:gd name="connsiteX1" fmla="*/ 3941 w 3251966"/>
                  <a:gd name="connsiteY1" fmla="*/ 809625 h 1866900"/>
                  <a:gd name="connsiteX2" fmla="*/ 889766 w 3251966"/>
                  <a:gd name="connsiteY2" fmla="*/ 0 h 1866900"/>
                  <a:gd name="connsiteX3" fmla="*/ 2128016 w 3251966"/>
                  <a:gd name="connsiteY3" fmla="*/ 9525 h 1866900"/>
                  <a:gd name="connsiteX4" fmla="*/ 3251966 w 3251966"/>
                  <a:gd name="connsiteY4" fmla="*/ 476250 h 1866900"/>
                  <a:gd name="connsiteX5" fmla="*/ 3242441 w 3251966"/>
                  <a:gd name="connsiteY5" fmla="*/ 1866900 h 1866900"/>
                  <a:gd name="connsiteX6" fmla="*/ 3109091 w 3251966"/>
                  <a:gd name="connsiteY6" fmla="*/ 1847850 h 1866900"/>
                  <a:gd name="connsiteX7" fmla="*/ 2118491 w 3251966"/>
                  <a:gd name="connsiteY7" fmla="*/ 771525 h 1866900"/>
                  <a:gd name="connsiteX8" fmla="*/ 1118366 w 3251966"/>
                  <a:gd name="connsiteY8" fmla="*/ 571500 h 1866900"/>
                  <a:gd name="connsiteX0" fmla="*/ 1119025 w 3252625"/>
                  <a:gd name="connsiteY0" fmla="*/ 571500 h 1866900"/>
                  <a:gd name="connsiteX1" fmla="*/ 4600 w 3252625"/>
                  <a:gd name="connsiteY1" fmla="*/ 809625 h 1866900"/>
                  <a:gd name="connsiteX2" fmla="*/ 890425 w 3252625"/>
                  <a:gd name="connsiteY2" fmla="*/ 0 h 1866900"/>
                  <a:gd name="connsiteX3" fmla="*/ 2128675 w 3252625"/>
                  <a:gd name="connsiteY3" fmla="*/ 9525 h 1866900"/>
                  <a:gd name="connsiteX4" fmla="*/ 3252625 w 3252625"/>
                  <a:gd name="connsiteY4" fmla="*/ 476250 h 1866900"/>
                  <a:gd name="connsiteX5" fmla="*/ 3243100 w 3252625"/>
                  <a:gd name="connsiteY5" fmla="*/ 1866900 h 1866900"/>
                  <a:gd name="connsiteX6" fmla="*/ 3109750 w 3252625"/>
                  <a:gd name="connsiteY6" fmla="*/ 1847850 h 1866900"/>
                  <a:gd name="connsiteX7" fmla="*/ 2119150 w 3252625"/>
                  <a:gd name="connsiteY7" fmla="*/ 771525 h 1866900"/>
                  <a:gd name="connsiteX8" fmla="*/ 1119025 w 3252625"/>
                  <a:gd name="connsiteY8" fmla="*/ 571500 h 1866900"/>
                  <a:gd name="connsiteX0" fmla="*/ 1118146 w 3251746"/>
                  <a:gd name="connsiteY0" fmla="*/ 571500 h 1866900"/>
                  <a:gd name="connsiteX1" fmla="*/ 3721 w 3251746"/>
                  <a:gd name="connsiteY1" fmla="*/ 809625 h 1866900"/>
                  <a:gd name="connsiteX2" fmla="*/ 889546 w 3251746"/>
                  <a:gd name="connsiteY2" fmla="*/ 0 h 1866900"/>
                  <a:gd name="connsiteX3" fmla="*/ 2127796 w 3251746"/>
                  <a:gd name="connsiteY3" fmla="*/ 9525 h 1866900"/>
                  <a:gd name="connsiteX4" fmla="*/ 3251746 w 3251746"/>
                  <a:gd name="connsiteY4" fmla="*/ 476250 h 1866900"/>
                  <a:gd name="connsiteX5" fmla="*/ 3242221 w 3251746"/>
                  <a:gd name="connsiteY5" fmla="*/ 1866900 h 1866900"/>
                  <a:gd name="connsiteX6" fmla="*/ 3108871 w 3251746"/>
                  <a:gd name="connsiteY6" fmla="*/ 1847850 h 1866900"/>
                  <a:gd name="connsiteX7" fmla="*/ 2118271 w 3251746"/>
                  <a:gd name="connsiteY7" fmla="*/ 771525 h 1866900"/>
                  <a:gd name="connsiteX8" fmla="*/ 1118146 w 3251746"/>
                  <a:gd name="connsiteY8" fmla="*/ 571500 h 1866900"/>
                  <a:gd name="connsiteX0" fmla="*/ 1118146 w 3251746"/>
                  <a:gd name="connsiteY0" fmla="*/ 589645 h 1885045"/>
                  <a:gd name="connsiteX1" fmla="*/ 3721 w 3251746"/>
                  <a:gd name="connsiteY1" fmla="*/ 827770 h 1885045"/>
                  <a:gd name="connsiteX2" fmla="*/ 889546 w 3251746"/>
                  <a:gd name="connsiteY2" fmla="*/ 18145 h 1885045"/>
                  <a:gd name="connsiteX3" fmla="*/ 2127796 w 3251746"/>
                  <a:gd name="connsiteY3" fmla="*/ 27670 h 1885045"/>
                  <a:gd name="connsiteX4" fmla="*/ 3251746 w 3251746"/>
                  <a:gd name="connsiteY4" fmla="*/ 494395 h 1885045"/>
                  <a:gd name="connsiteX5" fmla="*/ 3242221 w 3251746"/>
                  <a:gd name="connsiteY5" fmla="*/ 1885045 h 1885045"/>
                  <a:gd name="connsiteX6" fmla="*/ 3108871 w 3251746"/>
                  <a:gd name="connsiteY6" fmla="*/ 1865995 h 1885045"/>
                  <a:gd name="connsiteX7" fmla="*/ 2118271 w 3251746"/>
                  <a:gd name="connsiteY7" fmla="*/ 789670 h 1885045"/>
                  <a:gd name="connsiteX8" fmla="*/ 1118146 w 3251746"/>
                  <a:gd name="connsiteY8" fmla="*/ 589645 h 1885045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3108871 w 3251746"/>
                  <a:gd name="connsiteY6" fmla="*/ 1882387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3108871 w 3251746"/>
                  <a:gd name="connsiteY6" fmla="*/ 1882387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3108871 w 3251746"/>
                  <a:gd name="connsiteY6" fmla="*/ 1882387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3080296 w 3251746"/>
                  <a:gd name="connsiteY6" fmla="*/ 1863337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3080296 w 3251746"/>
                  <a:gd name="connsiteY6" fmla="*/ 1863337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3080296 w 3251746"/>
                  <a:gd name="connsiteY6" fmla="*/ 1863337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3080296 w 3251746"/>
                  <a:gd name="connsiteY6" fmla="*/ 1863337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3080296 w 3251746"/>
                  <a:gd name="connsiteY6" fmla="*/ 1863337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2994571 w 3251746"/>
                  <a:gd name="connsiteY6" fmla="*/ 1777612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01437"/>
                  <a:gd name="connsiteX1" fmla="*/ 3721 w 3251746"/>
                  <a:gd name="connsiteY1" fmla="*/ 844162 h 1901437"/>
                  <a:gd name="connsiteX2" fmla="*/ 889546 w 3251746"/>
                  <a:gd name="connsiteY2" fmla="*/ 34537 h 1901437"/>
                  <a:gd name="connsiteX3" fmla="*/ 2127796 w 3251746"/>
                  <a:gd name="connsiteY3" fmla="*/ 44062 h 1901437"/>
                  <a:gd name="connsiteX4" fmla="*/ 3251746 w 3251746"/>
                  <a:gd name="connsiteY4" fmla="*/ 510787 h 1901437"/>
                  <a:gd name="connsiteX5" fmla="*/ 3242221 w 3251746"/>
                  <a:gd name="connsiteY5" fmla="*/ 1901437 h 1901437"/>
                  <a:gd name="connsiteX6" fmla="*/ 2994571 w 3251746"/>
                  <a:gd name="connsiteY6" fmla="*/ 1777612 h 1901437"/>
                  <a:gd name="connsiteX7" fmla="*/ 2118271 w 3251746"/>
                  <a:gd name="connsiteY7" fmla="*/ 806062 h 1901437"/>
                  <a:gd name="connsiteX8" fmla="*/ 1118146 w 3251746"/>
                  <a:gd name="connsiteY8" fmla="*/ 606037 h 1901437"/>
                  <a:gd name="connsiteX0" fmla="*/ 1118146 w 3251746"/>
                  <a:gd name="connsiteY0" fmla="*/ 606037 h 1921976"/>
                  <a:gd name="connsiteX1" fmla="*/ 3721 w 3251746"/>
                  <a:gd name="connsiteY1" fmla="*/ 844162 h 1921976"/>
                  <a:gd name="connsiteX2" fmla="*/ 889546 w 3251746"/>
                  <a:gd name="connsiteY2" fmla="*/ 34537 h 1921976"/>
                  <a:gd name="connsiteX3" fmla="*/ 2127796 w 3251746"/>
                  <a:gd name="connsiteY3" fmla="*/ 44062 h 1921976"/>
                  <a:gd name="connsiteX4" fmla="*/ 3251746 w 3251746"/>
                  <a:gd name="connsiteY4" fmla="*/ 510787 h 1921976"/>
                  <a:gd name="connsiteX5" fmla="*/ 3242221 w 3251746"/>
                  <a:gd name="connsiteY5" fmla="*/ 1901437 h 1921976"/>
                  <a:gd name="connsiteX6" fmla="*/ 2994571 w 3251746"/>
                  <a:gd name="connsiteY6" fmla="*/ 1777612 h 1921976"/>
                  <a:gd name="connsiteX7" fmla="*/ 2118271 w 3251746"/>
                  <a:gd name="connsiteY7" fmla="*/ 806062 h 1921976"/>
                  <a:gd name="connsiteX8" fmla="*/ 1118146 w 3251746"/>
                  <a:gd name="connsiteY8" fmla="*/ 606037 h 1921976"/>
                  <a:gd name="connsiteX0" fmla="*/ 1118146 w 3242221"/>
                  <a:gd name="connsiteY0" fmla="*/ 606037 h 1921976"/>
                  <a:gd name="connsiteX1" fmla="*/ 3721 w 3242221"/>
                  <a:gd name="connsiteY1" fmla="*/ 844162 h 1921976"/>
                  <a:gd name="connsiteX2" fmla="*/ 889546 w 3242221"/>
                  <a:gd name="connsiteY2" fmla="*/ 34537 h 1921976"/>
                  <a:gd name="connsiteX3" fmla="*/ 2127796 w 3242221"/>
                  <a:gd name="connsiteY3" fmla="*/ 44062 h 1921976"/>
                  <a:gd name="connsiteX4" fmla="*/ 3242221 w 3242221"/>
                  <a:gd name="connsiteY4" fmla="*/ 615562 h 1921976"/>
                  <a:gd name="connsiteX5" fmla="*/ 3242221 w 3242221"/>
                  <a:gd name="connsiteY5" fmla="*/ 1901437 h 1921976"/>
                  <a:gd name="connsiteX6" fmla="*/ 2994571 w 3242221"/>
                  <a:gd name="connsiteY6" fmla="*/ 1777612 h 1921976"/>
                  <a:gd name="connsiteX7" fmla="*/ 2118271 w 3242221"/>
                  <a:gd name="connsiteY7" fmla="*/ 806062 h 1921976"/>
                  <a:gd name="connsiteX8" fmla="*/ 1118146 w 3242221"/>
                  <a:gd name="connsiteY8" fmla="*/ 606037 h 1921976"/>
                  <a:gd name="connsiteX0" fmla="*/ 1118146 w 3242221"/>
                  <a:gd name="connsiteY0" fmla="*/ 606037 h 1921976"/>
                  <a:gd name="connsiteX1" fmla="*/ 3721 w 3242221"/>
                  <a:gd name="connsiteY1" fmla="*/ 844162 h 1921976"/>
                  <a:gd name="connsiteX2" fmla="*/ 889546 w 3242221"/>
                  <a:gd name="connsiteY2" fmla="*/ 34537 h 1921976"/>
                  <a:gd name="connsiteX3" fmla="*/ 2127796 w 3242221"/>
                  <a:gd name="connsiteY3" fmla="*/ 44062 h 1921976"/>
                  <a:gd name="connsiteX4" fmla="*/ 3242221 w 3242221"/>
                  <a:gd name="connsiteY4" fmla="*/ 615562 h 1921976"/>
                  <a:gd name="connsiteX5" fmla="*/ 3242221 w 3242221"/>
                  <a:gd name="connsiteY5" fmla="*/ 1901437 h 1921976"/>
                  <a:gd name="connsiteX6" fmla="*/ 2994571 w 3242221"/>
                  <a:gd name="connsiteY6" fmla="*/ 1777612 h 1921976"/>
                  <a:gd name="connsiteX7" fmla="*/ 2118271 w 3242221"/>
                  <a:gd name="connsiteY7" fmla="*/ 806062 h 1921976"/>
                  <a:gd name="connsiteX8" fmla="*/ 1118146 w 3242221"/>
                  <a:gd name="connsiteY8" fmla="*/ 606037 h 1921976"/>
                  <a:gd name="connsiteX0" fmla="*/ 1118146 w 3261271"/>
                  <a:gd name="connsiteY0" fmla="*/ 606037 h 1993269"/>
                  <a:gd name="connsiteX1" fmla="*/ 3721 w 3261271"/>
                  <a:gd name="connsiteY1" fmla="*/ 844162 h 1993269"/>
                  <a:gd name="connsiteX2" fmla="*/ 889546 w 3261271"/>
                  <a:gd name="connsiteY2" fmla="*/ 34537 h 1993269"/>
                  <a:gd name="connsiteX3" fmla="*/ 2127796 w 3261271"/>
                  <a:gd name="connsiteY3" fmla="*/ 44062 h 1993269"/>
                  <a:gd name="connsiteX4" fmla="*/ 3242221 w 3261271"/>
                  <a:gd name="connsiteY4" fmla="*/ 615562 h 1993269"/>
                  <a:gd name="connsiteX5" fmla="*/ 3261271 w 3261271"/>
                  <a:gd name="connsiteY5" fmla="*/ 1987162 h 1993269"/>
                  <a:gd name="connsiteX6" fmla="*/ 2994571 w 3261271"/>
                  <a:gd name="connsiteY6" fmla="*/ 1777612 h 1993269"/>
                  <a:gd name="connsiteX7" fmla="*/ 2118271 w 3261271"/>
                  <a:gd name="connsiteY7" fmla="*/ 806062 h 1993269"/>
                  <a:gd name="connsiteX8" fmla="*/ 1118146 w 3261271"/>
                  <a:gd name="connsiteY8" fmla="*/ 606037 h 1993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61271" h="1993269">
                    <a:moveTo>
                      <a:pt x="1118146" y="606037"/>
                    </a:moveTo>
                    <a:cubicBezTo>
                      <a:pt x="816521" y="761612"/>
                      <a:pt x="308521" y="1206112"/>
                      <a:pt x="3721" y="844162"/>
                    </a:cubicBezTo>
                    <a:cubicBezTo>
                      <a:pt x="-62359" y="765692"/>
                      <a:pt x="772071" y="98037"/>
                      <a:pt x="889546" y="34537"/>
                    </a:cubicBezTo>
                    <a:cubicBezTo>
                      <a:pt x="1007021" y="-9913"/>
                      <a:pt x="2000796" y="-16263"/>
                      <a:pt x="2127796" y="44062"/>
                    </a:cubicBezTo>
                    <a:cubicBezTo>
                      <a:pt x="2616746" y="180587"/>
                      <a:pt x="2915196" y="345687"/>
                      <a:pt x="3242221" y="615562"/>
                    </a:cubicBezTo>
                    <a:lnTo>
                      <a:pt x="3261271" y="1987162"/>
                    </a:lnTo>
                    <a:cubicBezTo>
                      <a:pt x="3159671" y="2012562"/>
                      <a:pt x="3134271" y="1961762"/>
                      <a:pt x="2994571" y="1777612"/>
                    </a:cubicBezTo>
                    <a:cubicBezTo>
                      <a:pt x="2616746" y="1444237"/>
                      <a:pt x="2343696" y="1148962"/>
                      <a:pt x="2118271" y="806062"/>
                    </a:cubicBezTo>
                    <a:cubicBezTo>
                      <a:pt x="1756321" y="777487"/>
                      <a:pt x="1432471" y="720337"/>
                      <a:pt x="1118146" y="60603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14" name="Rounded Rectangle 4">
                <a:extLst>
                  <a:ext uri="{FF2B5EF4-FFF2-40B4-BE49-F238E27FC236}">
                    <a16:creationId xmlns:a16="http://schemas.microsoft.com/office/drawing/2014/main" id="{84A0C5BB-4688-4817-909A-30A3B286E307}"/>
                  </a:ext>
                </a:extLst>
              </p:cNvPr>
              <p:cNvSpPr/>
              <p:nvPr/>
            </p:nvSpPr>
            <p:spPr>
              <a:xfrm rot="2002203">
                <a:off x="2745022" y="3807001"/>
                <a:ext cx="339508" cy="61214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5" name="Rounded Rectangle 11">
                <a:extLst>
                  <a:ext uri="{FF2B5EF4-FFF2-40B4-BE49-F238E27FC236}">
                    <a16:creationId xmlns:a16="http://schemas.microsoft.com/office/drawing/2014/main" id="{D9C89A59-DE7A-4854-86F0-03D420114EF5}"/>
                  </a:ext>
                </a:extLst>
              </p:cNvPr>
              <p:cNvSpPr/>
              <p:nvPr/>
            </p:nvSpPr>
            <p:spPr>
              <a:xfrm rot="2002203">
                <a:off x="3276558" y="3627997"/>
                <a:ext cx="339508" cy="93469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6" name="Rounded Rectangle 12">
                <a:extLst>
                  <a:ext uri="{FF2B5EF4-FFF2-40B4-BE49-F238E27FC236}">
                    <a16:creationId xmlns:a16="http://schemas.microsoft.com/office/drawing/2014/main" id="{1E5AB180-4735-4B49-B342-189C5AEB4430}"/>
                  </a:ext>
                </a:extLst>
              </p:cNvPr>
              <p:cNvSpPr/>
              <p:nvPr/>
            </p:nvSpPr>
            <p:spPr>
              <a:xfrm rot="2002203">
                <a:off x="3656813" y="3935485"/>
                <a:ext cx="339508" cy="72431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7" name="Rounded Rectangle 13">
                <a:extLst>
                  <a:ext uri="{FF2B5EF4-FFF2-40B4-BE49-F238E27FC236}">
                    <a16:creationId xmlns:a16="http://schemas.microsoft.com/office/drawing/2014/main" id="{264D2A36-D4F5-4E73-8B2F-A99B99AC3E4B}"/>
                  </a:ext>
                </a:extLst>
              </p:cNvPr>
              <p:cNvSpPr/>
              <p:nvPr/>
            </p:nvSpPr>
            <p:spPr>
              <a:xfrm rot="2002203">
                <a:off x="4082895" y="4229792"/>
                <a:ext cx="339508" cy="567411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9AD6E288-A51D-4F86-BECE-45F8D801CBB7}"/>
                </a:ext>
              </a:extLst>
            </p:cNvPr>
            <p:cNvSpPr/>
            <p:nvPr/>
          </p:nvSpPr>
          <p:spPr>
            <a:xfrm>
              <a:off x="2676526" y="2590800"/>
              <a:ext cx="3152217" cy="2284673"/>
            </a:xfrm>
            <a:custGeom>
              <a:avLst/>
              <a:gdLst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66688 w 3152217"/>
                <a:gd name="connsiteY20" fmla="*/ 1796050 h 2217998"/>
                <a:gd name="connsiteX21" fmla="*/ 1987859 w 3152217"/>
                <a:gd name="connsiteY21" fmla="*/ 1774879 h 2217998"/>
                <a:gd name="connsiteX22" fmla="*/ 2218760 w 3152217"/>
                <a:gd name="connsiteY22" fmla="*/ 2005781 h 2217998"/>
                <a:gd name="connsiteX23" fmla="*/ 2218760 w 3152217"/>
                <a:gd name="connsiteY23" fmla="*/ 2217998 h 2217998"/>
                <a:gd name="connsiteX24" fmla="*/ 2006543 w 3152217"/>
                <a:gd name="connsiteY24" fmla="*/ 2217998 h 2217998"/>
                <a:gd name="connsiteX25" fmla="*/ 1803401 w 3152217"/>
                <a:gd name="connsiteY25" fmla="*/ 2014854 h 2217998"/>
                <a:gd name="connsiteX26" fmla="*/ 1771650 w 3152217"/>
                <a:gd name="connsiteY26" fmla="*/ 2057400 h 2217998"/>
                <a:gd name="connsiteX27" fmla="*/ 1798691 w 3152217"/>
                <a:gd name="connsiteY27" fmla="*/ 2010144 h 2217998"/>
                <a:gd name="connsiteX28" fmla="*/ 1775643 w 3152217"/>
                <a:gd name="connsiteY28" fmla="*/ 1987096 h 2217998"/>
                <a:gd name="connsiteX29" fmla="*/ 1848068 w 3152217"/>
                <a:gd name="connsiteY29" fmla="*/ 1914670 h 2217998"/>
                <a:gd name="connsiteX30" fmla="*/ 1533525 w 3152217"/>
                <a:gd name="connsiteY30" fmla="*/ 1485900 h 2217998"/>
                <a:gd name="connsiteX31" fmla="*/ 1219200 w 3152217"/>
                <a:gd name="connsiteY31" fmla="*/ 1181100 h 2217998"/>
                <a:gd name="connsiteX32" fmla="*/ 571500 w 3152217"/>
                <a:gd name="connsiteY32" fmla="*/ 1295400 h 2217998"/>
                <a:gd name="connsiteX33" fmla="*/ 0 w 3152217"/>
                <a:gd name="connsiteY33" fmla="*/ 1266825 h 2217998"/>
                <a:gd name="connsiteX34" fmla="*/ 9525 w 3152217"/>
                <a:gd name="connsiteY34" fmla="*/ 28575 h 2217998"/>
                <a:gd name="connsiteX35" fmla="*/ 323850 w 3152217"/>
                <a:gd name="connsiteY35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66688 w 3152217"/>
                <a:gd name="connsiteY20" fmla="*/ 1796050 h 2217998"/>
                <a:gd name="connsiteX21" fmla="*/ 1987859 w 3152217"/>
                <a:gd name="connsiteY21" fmla="*/ 1774879 h 2217998"/>
                <a:gd name="connsiteX22" fmla="*/ 2218760 w 3152217"/>
                <a:gd name="connsiteY22" fmla="*/ 2005781 h 2217998"/>
                <a:gd name="connsiteX23" fmla="*/ 2218760 w 3152217"/>
                <a:gd name="connsiteY23" fmla="*/ 2217998 h 2217998"/>
                <a:gd name="connsiteX24" fmla="*/ 2006543 w 3152217"/>
                <a:gd name="connsiteY24" fmla="*/ 2217998 h 2217998"/>
                <a:gd name="connsiteX25" fmla="*/ 1803401 w 3152217"/>
                <a:gd name="connsiteY25" fmla="*/ 2014854 h 2217998"/>
                <a:gd name="connsiteX26" fmla="*/ 1771650 w 3152217"/>
                <a:gd name="connsiteY26" fmla="*/ 2057400 h 2217998"/>
                <a:gd name="connsiteX27" fmla="*/ 1798691 w 3152217"/>
                <a:gd name="connsiteY27" fmla="*/ 2010144 h 2217998"/>
                <a:gd name="connsiteX28" fmla="*/ 1775643 w 3152217"/>
                <a:gd name="connsiteY28" fmla="*/ 1987096 h 2217998"/>
                <a:gd name="connsiteX29" fmla="*/ 1848068 w 3152217"/>
                <a:gd name="connsiteY29" fmla="*/ 1914670 h 2217998"/>
                <a:gd name="connsiteX30" fmla="*/ 1533525 w 3152217"/>
                <a:gd name="connsiteY30" fmla="*/ 1485900 h 2217998"/>
                <a:gd name="connsiteX31" fmla="*/ 1219200 w 3152217"/>
                <a:gd name="connsiteY31" fmla="*/ 1181100 h 2217998"/>
                <a:gd name="connsiteX32" fmla="*/ 571500 w 3152217"/>
                <a:gd name="connsiteY32" fmla="*/ 1295400 h 2217998"/>
                <a:gd name="connsiteX33" fmla="*/ 0 w 3152217"/>
                <a:gd name="connsiteY33" fmla="*/ 1266825 h 2217998"/>
                <a:gd name="connsiteX34" fmla="*/ 9525 w 3152217"/>
                <a:gd name="connsiteY34" fmla="*/ 28575 h 2217998"/>
                <a:gd name="connsiteX35" fmla="*/ 323850 w 3152217"/>
                <a:gd name="connsiteY35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66688 w 3152217"/>
                <a:gd name="connsiteY20" fmla="*/ 1796050 h 2217998"/>
                <a:gd name="connsiteX21" fmla="*/ 1987859 w 3152217"/>
                <a:gd name="connsiteY21" fmla="*/ 1774879 h 2217998"/>
                <a:gd name="connsiteX22" fmla="*/ 2218760 w 3152217"/>
                <a:gd name="connsiteY22" fmla="*/ 2005781 h 2217998"/>
                <a:gd name="connsiteX23" fmla="*/ 2218760 w 3152217"/>
                <a:gd name="connsiteY23" fmla="*/ 2217998 h 2217998"/>
                <a:gd name="connsiteX24" fmla="*/ 2006543 w 3152217"/>
                <a:gd name="connsiteY24" fmla="*/ 2217998 h 2217998"/>
                <a:gd name="connsiteX25" fmla="*/ 1803401 w 3152217"/>
                <a:gd name="connsiteY25" fmla="*/ 2014854 h 2217998"/>
                <a:gd name="connsiteX26" fmla="*/ 1798691 w 3152217"/>
                <a:gd name="connsiteY26" fmla="*/ 2010144 h 2217998"/>
                <a:gd name="connsiteX27" fmla="*/ 1775643 w 3152217"/>
                <a:gd name="connsiteY27" fmla="*/ 1987096 h 2217998"/>
                <a:gd name="connsiteX28" fmla="*/ 1848068 w 3152217"/>
                <a:gd name="connsiteY28" fmla="*/ 1914670 h 2217998"/>
                <a:gd name="connsiteX29" fmla="*/ 1533525 w 3152217"/>
                <a:gd name="connsiteY29" fmla="*/ 1485900 h 2217998"/>
                <a:gd name="connsiteX30" fmla="*/ 1219200 w 3152217"/>
                <a:gd name="connsiteY30" fmla="*/ 1181100 h 2217998"/>
                <a:gd name="connsiteX31" fmla="*/ 571500 w 3152217"/>
                <a:gd name="connsiteY31" fmla="*/ 1295400 h 2217998"/>
                <a:gd name="connsiteX32" fmla="*/ 0 w 3152217"/>
                <a:gd name="connsiteY32" fmla="*/ 1266825 h 2217998"/>
                <a:gd name="connsiteX33" fmla="*/ 9525 w 3152217"/>
                <a:gd name="connsiteY33" fmla="*/ 28575 h 2217998"/>
                <a:gd name="connsiteX34" fmla="*/ 323850 w 3152217"/>
                <a:gd name="connsiteY34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66688 w 3152217"/>
                <a:gd name="connsiteY20" fmla="*/ 1796050 h 2217998"/>
                <a:gd name="connsiteX21" fmla="*/ 1987859 w 3152217"/>
                <a:gd name="connsiteY21" fmla="*/ 1774879 h 2217998"/>
                <a:gd name="connsiteX22" fmla="*/ 2218760 w 3152217"/>
                <a:gd name="connsiteY22" fmla="*/ 2005781 h 2217998"/>
                <a:gd name="connsiteX23" fmla="*/ 2218760 w 3152217"/>
                <a:gd name="connsiteY23" fmla="*/ 2217998 h 2217998"/>
                <a:gd name="connsiteX24" fmla="*/ 2006543 w 3152217"/>
                <a:gd name="connsiteY24" fmla="*/ 2217998 h 2217998"/>
                <a:gd name="connsiteX25" fmla="*/ 1798691 w 3152217"/>
                <a:gd name="connsiteY25" fmla="*/ 2010144 h 2217998"/>
                <a:gd name="connsiteX26" fmla="*/ 1775643 w 3152217"/>
                <a:gd name="connsiteY26" fmla="*/ 1987096 h 2217998"/>
                <a:gd name="connsiteX27" fmla="*/ 1848068 w 3152217"/>
                <a:gd name="connsiteY27" fmla="*/ 1914670 h 2217998"/>
                <a:gd name="connsiteX28" fmla="*/ 1533525 w 3152217"/>
                <a:gd name="connsiteY28" fmla="*/ 1485900 h 2217998"/>
                <a:gd name="connsiteX29" fmla="*/ 1219200 w 3152217"/>
                <a:gd name="connsiteY29" fmla="*/ 1181100 h 2217998"/>
                <a:gd name="connsiteX30" fmla="*/ 571500 w 3152217"/>
                <a:gd name="connsiteY30" fmla="*/ 1295400 h 2217998"/>
                <a:gd name="connsiteX31" fmla="*/ 0 w 3152217"/>
                <a:gd name="connsiteY31" fmla="*/ 1266825 h 2217998"/>
                <a:gd name="connsiteX32" fmla="*/ 9525 w 3152217"/>
                <a:gd name="connsiteY32" fmla="*/ 28575 h 2217998"/>
                <a:gd name="connsiteX33" fmla="*/ 323850 w 3152217"/>
                <a:gd name="connsiteY33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66688 w 3152217"/>
                <a:gd name="connsiteY20" fmla="*/ 1796050 h 2217998"/>
                <a:gd name="connsiteX21" fmla="*/ 1987859 w 3152217"/>
                <a:gd name="connsiteY21" fmla="*/ 1774879 h 2217998"/>
                <a:gd name="connsiteX22" fmla="*/ 2218760 w 3152217"/>
                <a:gd name="connsiteY22" fmla="*/ 2005781 h 2217998"/>
                <a:gd name="connsiteX23" fmla="*/ 2218760 w 3152217"/>
                <a:gd name="connsiteY23" fmla="*/ 2217998 h 2217998"/>
                <a:gd name="connsiteX24" fmla="*/ 2006543 w 3152217"/>
                <a:gd name="connsiteY24" fmla="*/ 2217998 h 2217998"/>
                <a:gd name="connsiteX25" fmla="*/ 1798691 w 3152217"/>
                <a:gd name="connsiteY25" fmla="*/ 2010144 h 2217998"/>
                <a:gd name="connsiteX26" fmla="*/ 1775643 w 3152217"/>
                <a:gd name="connsiteY26" fmla="*/ 1987096 h 2217998"/>
                <a:gd name="connsiteX27" fmla="*/ 1848068 w 3152217"/>
                <a:gd name="connsiteY27" fmla="*/ 1914670 h 2217998"/>
                <a:gd name="connsiteX28" fmla="*/ 1533525 w 3152217"/>
                <a:gd name="connsiteY28" fmla="*/ 1485900 h 2217998"/>
                <a:gd name="connsiteX29" fmla="*/ 1219200 w 3152217"/>
                <a:gd name="connsiteY29" fmla="*/ 1181100 h 2217998"/>
                <a:gd name="connsiteX30" fmla="*/ 571500 w 3152217"/>
                <a:gd name="connsiteY30" fmla="*/ 1295400 h 2217998"/>
                <a:gd name="connsiteX31" fmla="*/ 0 w 3152217"/>
                <a:gd name="connsiteY31" fmla="*/ 1266825 h 2217998"/>
                <a:gd name="connsiteX32" fmla="*/ 9525 w 3152217"/>
                <a:gd name="connsiteY32" fmla="*/ 28575 h 2217998"/>
                <a:gd name="connsiteX33" fmla="*/ 323850 w 3152217"/>
                <a:gd name="connsiteY33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87859 w 3152217"/>
                <a:gd name="connsiteY20" fmla="*/ 1774879 h 2217998"/>
                <a:gd name="connsiteX21" fmla="*/ 2218760 w 3152217"/>
                <a:gd name="connsiteY21" fmla="*/ 2005781 h 2217998"/>
                <a:gd name="connsiteX22" fmla="*/ 2218760 w 3152217"/>
                <a:gd name="connsiteY22" fmla="*/ 2217998 h 2217998"/>
                <a:gd name="connsiteX23" fmla="*/ 2006543 w 3152217"/>
                <a:gd name="connsiteY23" fmla="*/ 2217998 h 2217998"/>
                <a:gd name="connsiteX24" fmla="*/ 1798691 w 3152217"/>
                <a:gd name="connsiteY24" fmla="*/ 2010144 h 2217998"/>
                <a:gd name="connsiteX25" fmla="*/ 1775643 w 3152217"/>
                <a:gd name="connsiteY25" fmla="*/ 1987096 h 2217998"/>
                <a:gd name="connsiteX26" fmla="*/ 1848068 w 3152217"/>
                <a:gd name="connsiteY26" fmla="*/ 1914670 h 2217998"/>
                <a:gd name="connsiteX27" fmla="*/ 1533525 w 3152217"/>
                <a:gd name="connsiteY27" fmla="*/ 1485900 h 2217998"/>
                <a:gd name="connsiteX28" fmla="*/ 1219200 w 3152217"/>
                <a:gd name="connsiteY28" fmla="*/ 1181100 h 2217998"/>
                <a:gd name="connsiteX29" fmla="*/ 571500 w 3152217"/>
                <a:gd name="connsiteY29" fmla="*/ 1295400 h 2217998"/>
                <a:gd name="connsiteX30" fmla="*/ 0 w 3152217"/>
                <a:gd name="connsiteY30" fmla="*/ 1266825 h 2217998"/>
                <a:gd name="connsiteX31" fmla="*/ 9525 w 3152217"/>
                <a:gd name="connsiteY31" fmla="*/ 28575 h 2217998"/>
                <a:gd name="connsiteX32" fmla="*/ 323850 w 3152217"/>
                <a:gd name="connsiteY32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87859 w 3152217"/>
                <a:gd name="connsiteY20" fmla="*/ 1774879 h 2217998"/>
                <a:gd name="connsiteX21" fmla="*/ 2218760 w 3152217"/>
                <a:gd name="connsiteY21" fmla="*/ 2005781 h 2217998"/>
                <a:gd name="connsiteX22" fmla="*/ 2218760 w 3152217"/>
                <a:gd name="connsiteY22" fmla="*/ 2217998 h 2217998"/>
                <a:gd name="connsiteX23" fmla="*/ 2006543 w 3152217"/>
                <a:gd name="connsiteY23" fmla="*/ 2217998 h 2217998"/>
                <a:gd name="connsiteX24" fmla="*/ 1798691 w 3152217"/>
                <a:gd name="connsiteY24" fmla="*/ 2010144 h 2217998"/>
                <a:gd name="connsiteX25" fmla="*/ 1775643 w 3152217"/>
                <a:gd name="connsiteY25" fmla="*/ 1987096 h 2217998"/>
                <a:gd name="connsiteX26" fmla="*/ 1848068 w 3152217"/>
                <a:gd name="connsiteY26" fmla="*/ 1911865 h 2217998"/>
                <a:gd name="connsiteX27" fmla="*/ 1533525 w 3152217"/>
                <a:gd name="connsiteY27" fmla="*/ 1485900 h 2217998"/>
                <a:gd name="connsiteX28" fmla="*/ 1219200 w 3152217"/>
                <a:gd name="connsiteY28" fmla="*/ 1181100 h 2217998"/>
                <a:gd name="connsiteX29" fmla="*/ 571500 w 3152217"/>
                <a:gd name="connsiteY29" fmla="*/ 1295400 h 2217998"/>
                <a:gd name="connsiteX30" fmla="*/ 0 w 3152217"/>
                <a:gd name="connsiteY30" fmla="*/ 1266825 h 2217998"/>
                <a:gd name="connsiteX31" fmla="*/ 9525 w 3152217"/>
                <a:gd name="connsiteY31" fmla="*/ 28575 h 2217998"/>
                <a:gd name="connsiteX32" fmla="*/ 323850 w 3152217"/>
                <a:gd name="connsiteY32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87859 w 3152217"/>
                <a:gd name="connsiteY20" fmla="*/ 1774879 h 2217998"/>
                <a:gd name="connsiteX21" fmla="*/ 2218760 w 3152217"/>
                <a:gd name="connsiteY21" fmla="*/ 2005781 h 2217998"/>
                <a:gd name="connsiteX22" fmla="*/ 2218760 w 3152217"/>
                <a:gd name="connsiteY22" fmla="*/ 2217998 h 2217998"/>
                <a:gd name="connsiteX23" fmla="*/ 2006543 w 3152217"/>
                <a:gd name="connsiteY23" fmla="*/ 2217998 h 2217998"/>
                <a:gd name="connsiteX24" fmla="*/ 1798691 w 3152217"/>
                <a:gd name="connsiteY24" fmla="*/ 2010144 h 2217998"/>
                <a:gd name="connsiteX25" fmla="*/ 1775643 w 3152217"/>
                <a:gd name="connsiteY25" fmla="*/ 1987096 h 2217998"/>
                <a:gd name="connsiteX26" fmla="*/ 1848068 w 3152217"/>
                <a:gd name="connsiteY26" fmla="*/ 1911865 h 2217998"/>
                <a:gd name="connsiteX27" fmla="*/ 1533525 w 3152217"/>
                <a:gd name="connsiteY27" fmla="*/ 1485900 h 2217998"/>
                <a:gd name="connsiteX28" fmla="*/ 1219200 w 3152217"/>
                <a:gd name="connsiteY28" fmla="*/ 1181100 h 2217998"/>
                <a:gd name="connsiteX29" fmla="*/ 571500 w 3152217"/>
                <a:gd name="connsiteY29" fmla="*/ 1295400 h 2217998"/>
                <a:gd name="connsiteX30" fmla="*/ 0 w 3152217"/>
                <a:gd name="connsiteY30" fmla="*/ 1266825 h 2217998"/>
                <a:gd name="connsiteX31" fmla="*/ 9525 w 3152217"/>
                <a:gd name="connsiteY31" fmla="*/ 28575 h 2217998"/>
                <a:gd name="connsiteX32" fmla="*/ 323850 w 3152217"/>
                <a:gd name="connsiteY32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87859 w 3152217"/>
                <a:gd name="connsiteY20" fmla="*/ 1774879 h 2217998"/>
                <a:gd name="connsiteX21" fmla="*/ 2218760 w 3152217"/>
                <a:gd name="connsiteY21" fmla="*/ 2005781 h 2217998"/>
                <a:gd name="connsiteX22" fmla="*/ 2218760 w 3152217"/>
                <a:gd name="connsiteY22" fmla="*/ 2217998 h 2217998"/>
                <a:gd name="connsiteX23" fmla="*/ 2006543 w 3152217"/>
                <a:gd name="connsiteY23" fmla="*/ 2217998 h 2217998"/>
                <a:gd name="connsiteX24" fmla="*/ 1798691 w 3152217"/>
                <a:gd name="connsiteY24" fmla="*/ 2010144 h 2217998"/>
                <a:gd name="connsiteX25" fmla="*/ 1775643 w 3152217"/>
                <a:gd name="connsiteY25" fmla="*/ 1987096 h 2217998"/>
                <a:gd name="connsiteX26" fmla="*/ 1842458 w 3152217"/>
                <a:gd name="connsiteY26" fmla="*/ 1897840 h 2217998"/>
                <a:gd name="connsiteX27" fmla="*/ 1533525 w 3152217"/>
                <a:gd name="connsiteY27" fmla="*/ 1485900 h 2217998"/>
                <a:gd name="connsiteX28" fmla="*/ 1219200 w 3152217"/>
                <a:gd name="connsiteY28" fmla="*/ 1181100 h 2217998"/>
                <a:gd name="connsiteX29" fmla="*/ 571500 w 3152217"/>
                <a:gd name="connsiteY29" fmla="*/ 1295400 h 2217998"/>
                <a:gd name="connsiteX30" fmla="*/ 0 w 3152217"/>
                <a:gd name="connsiteY30" fmla="*/ 1266825 h 2217998"/>
                <a:gd name="connsiteX31" fmla="*/ 9525 w 3152217"/>
                <a:gd name="connsiteY31" fmla="*/ 28575 h 2217998"/>
                <a:gd name="connsiteX32" fmla="*/ 323850 w 3152217"/>
                <a:gd name="connsiteY32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87859 w 3152217"/>
                <a:gd name="connsiteY20" fmla="*/ 1774879 h 2217998"/>
                <a:gd name="connsiteX21" fmla="*/ 2218760 w 3152217"/>
                <a:gd name="connsiteY21" fmla="*/ 2005781 h 2217998"/>
                <a:gd name="connsiteX22" fmla="*/ 2218760 w 3152217"/>
                <a:gd name="connsiteY22" fmla="*/ 2217998 h 2217998"/>
                <a:gd name="connsiteX23" fmla="*/ 2006543 w 3152217"/>
                <a:gd name="connsiteY23" fmla="*/ 2217998 h 2217998"/>
                <a:gd name="connsiteX24" fmla="*/ 1798691 w 3152217"/>
                <a:gd name="connsiteY24" fmla="*/ 2010144 h 2217998"/>
                <a:gd name="connsiteX25" fmla="*/ 1775643 w 3152217"/>
                <a:gd name="connsiteY25" fmla="*/ 1987096 h 2217998"/>
                <a:gd name="connsiteX26" fmla="*/ 1842458 w 3152217"/>
                <a:gd name="connsiteY26" fmla="*/ 1897840 h 2217998"/>
                <a:gd name="connsiteX27" fmla="*/ 1533525 w 3152217"/>
                <a:gd name="connsiteY27" fmla="*/ 1485900 h 2217998"/>
                <a:gd name="connsiteX28" fmla="*/ 1219200 w 3152217"/>
                <a:gd name="connsiteY28" fmla="*/ 1181100 h 2217998"/>
                <a:gd name="connsiteX29" fmla="*/ 571500 w 3152217"/>
                <a:gd name="connsiteY29" fmla="*/ 1295400 h 2217998"/>
                <a:gd name="connsiteX30" fmla="*/ 0 w 3152217"/>
                <a:gd name="connsiteY30" fmla="*/ 1266825 h 2217998"/>
                <a:gd name="connsiteX31" fmla="*/ 9525 w 3152217"/>
                <a:gd name="connsiteY31" fmla="*/ 28575 h 2217998"/>
                <a:gd name="connsiteX32" fmla="*/ 323850 w 3152217"/>
                <a:gd name="connsiteY32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87859 w 3152217"/>
                <a:gd name="connsiteY20" fmla="*/ 1774879 h 2217998"/>
                <a:gd name="connsiteX21" fmla="*/ 2218760 w 3152217"/>
                <a:gd name="connsiteY21" fmla="*/ 2005781 h 2217998"/>
                <a:gd name="connsiteX22" fmla="*/ 2218760 w 3152217"/>
                <a:gd name="connsiteY22" fmla="*/ 2217998 h 2217998"/>
                <a:gd name="connsiteX23" fmla="*/ 2006543 w 3152217"/>
                <a:gd name="connsiteY23" fmla="*/ 2217998 h 2217998"/>
                <a:gd name="connsiteX24" fmla="*/ 1798691 w 3152217"/>
                <a:gd name="connsiteY24" fmla="*/ 2010144 h 2217998"/>
                <a:gd name="connsiteX25" fmla="*/ 1775643 w 3152217"/>
                <a:gd name="connsiteY25" fmla="*/ 1987096 h 2217998"/>
                <a:gd name="connsiteX26" fmla="*/ 1842458 w 3152217"/>
                <a:gd name="connsiteY26" fmla="*/ 1897840 h 2217998"/>
                <a:gd name="connsiteX27" fmla="*/ 1533525 w 3152217"/>
                <a:gd name="connsiteY27" fmla="*/ 1485900 h 2217998"/>
                <a:gd name="connsiteX28" fmla="*/ 1219200 w 3152217"/>
                <a:gd name="connsiteY28" fmla="*/ 1181100 h 2217998"/>
                <a:gd name="connsiteX29" fmla="*/ 571500 w 3152217"/>
                <a:gd name="connsiteY29" fmla="*/ 1295400 h 2217998"/>
                <a:gd name="connsiteX30" fmla="*/ 0 w 3152217"/>
                <a:gd name="connsiteY30" fmla="*/ 1266825 h 2217998"/>
                <a:gd name="connsiteX31" fmla="*/ 9525 w 3152217"/>
                <a:gd name="connsiteY31" fmla="*/ 28575 h 2217998"/>
                <a:gd name="connsiteX32" fmla="*/ 323850 w 3152217"/>
                <a:gd name="connsiteY32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2720489 w 3152217"/>
                <a:gd name="connsiteY5" fmla="*/ 785957 h 2217998"/>
                <a:gd name="connsiteX6" fmla="*/ 3152217 w 3152217"/>
                <a:gd name="connsiteY6" fmla="*/ 1217685 h 2217998"/>
                <a:gd name="connsiteX7" fmla="*/ 3152217 w 3152217"/>
                <a:gd name="connsiteY7" fmla="*/ 1429902 h 2217998"/>
                <a:gd name="connsiteX8" fmla="*/ 2940000 w 3152217"/>
                <a:gd name="connsiteY8" fmla="*/ 1429902 h 2217998"/>
                <a:gd name="connsiteX9" fmla="*/ 2539107 w 3152217"/>
                <a:gd name="connsiteY9" fmla="*/ 1029008 h 2217998"/>
                <a:gd name="connsiteX10" fmla="*/ 2474399 w 3152217"/>
                <a:gd name="connsiteY10" fmla="*/ 1115717 h 2217998"/>
                <a:gd name="connsiteX11" fmla="*/ 2907621 w 3152217"/>
                <a:gd name="connsiteY11" fmla="*/ 1548940 h 2217998"/>
                <a:gd name="connsiteX12" fmla="*/ 2907621 w 3152217"/>
                <a:gd name="connsiteY12" fmla="*/ 1761157 h 2217998"/>
                <a:gd name="connsiteX13" fmla="*/ 2695404 w 3152217"/>
                <a:gd name="connsiteY13" fmla="*/ 1761157 h 2217998"/>
                <a:gd name="connsiteX14" fmla="*/ 2293017 w 3152217"/>
                <a:gd name="connsiteY14" fmla="*/ 1358769 h 2217998"/>
                <a:gd name="connsiteX15" fmla="*/ 2228234 w 3152217"/>
                <a:gd name="connsiteY15" fmla="*/ 1445578 h 2217998"/>
                <a:gd name="connsiteX16" fmla="*/ 2648161 w 3152217"/>
                <a:gd name="connsiteY16" fmla="*/ 1865505 h 2217998"/>
                <a:gd name="connsiteX17" fmla="*/ 2648161 w 3152217"/>
                <a:gd name="connsiteY17" fmla="*/ 2077722 h 2217998"/>
                <a:gd name="connsiteX18" fmla="*/ 2435944 w 3152217"/>
                <a:gd name="connsiteY18" fmla="*/ 2077722 h 2217998"/>
                <a:gd name="connsiteX19" fmla="*/ 2046853 w 3152217"/>
                <a:gd name="connsiteY19" fmla="*/ 1688629 h 2217998"/>
                <a:gd name="connsiteX20" fmla="*/ 1987859 w 3152217"/>
                <a:gd name="connsiteY20" fmla="*/ 1774879 h 2217998"/>
                <a:gd name="connsiteX21" fmla="*/ 2218760 w 3152217"/>
                <a:gd name="connsiteY21" fmla="*/ 2005781 h 2217998"/>
                <a:gd name="connsiteX22" fmla="*/ 2218760 w 3152217"/>
                <a:gd name="connsiteY22" fmla="*/ 2217998 h 2217998"/>
                <a:gd name="connsiteX23" fmla="*/ 2006543 w 3152217"/>
                <a:gd name="connsiteY23" fmla="*/ 2217998 h 2217998"/>
                <a:gd name="connsiteX24" fmla="*/ 1798691 w 3152217"/>
                <a:gd name="connsiteY24" fmla="*/ 2010144 h 2217998"/>
                <a:gd name="connsiteX25" fmla="*/ 1775643 w 3152217"/>
                <a:gd name="connsiteY25" fmla="*/ 1987096 h 2217998"/>
                <a:gd name="connsiteX26" fmla="*/ 1842458 w 3152217"/>
                <a:gd name="connsiteY26" fmla="*/ 1897840 h 2217998"/>
                <a:gd name="connsiteX27" fmla="*/ 1533525 w 3152217"/>
                <a:gd name="connsiteY27" fmla="*/ 1485900 h 2217998"/>
                <a:gd name="connsiteX28" fmla="*/ 1219200 w 3152217"/>
                <a:gd name="connsiteY28" fmla="*/ 1181100 h 2217998"/>
                <a:gd name="connsiteX29" fmla="*/ 571500 w 3152217"/>
                <a:gd name="connsiteY29" fmla="*/ 1295400 h 2217998"/>
                <a:gd name="connsiteX30" fmla="*/ 0 w 3152217"/>
                <a:gd name="connsiteY30" fmla="*/ 1266825 h 2217998"/>
                <a:gd name="connsiteX31" fmla="*/ 9525 w 3152217"/>
                <a:gd name="connsiteY31" fmla="*/ 28575 h 2217998"/>
                <a:gd name="connsiteX32" fmla="*/ 323850 w 3152217"/>
                <a:gd name="connsiteY32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219325 w 3152217"/>
                <a:gd name="connsiteY3" fmla="*/ 295275 h 2217998"/>
                <a:gd name="connsiteX4" fmla="*/ 2724150 w 3152217"/>
                <a:gd name="connsiteY4" fmla="*/ 781050 h 2217998"/>
                <a:gd name="connsiteX5" fmla="*/ 3152217 w 3152217"/>
                <a:gd name="connsiteY5" fmla="*/ 1217685 h 2217998"/>
                <a:gd name="connsiteX6" fmla="*/ 3152217 w 3152217"/>
                <a:gd name="connsiteY6" fmla="*/ 1429902 h 2217998"/>
                <a:gd name="connsiteX7" fmla="*/ 2940000 w 3152217"/>
                <a:gd name="connsiteY7" fmla="*/ 1429902 h 2217998"/>
                <a:gd name="connsiteX8" fmla="*/ 2539107 w 3152217"/>
                <a:gd name="connsiteY8" fmla="*/ 1029008 h 2217998"/>
                <a:gd name="connsiteX9" fmla="*/ 2474399 w 3152217"/>
                <a:gd name="connsiteY9" fmla="*/ 1115717 h 2217998"/>
                <a:gd name="connsiteX10" fmla="*/ 2907621 w 3152217"/>
                <a:gd name="connsiteY10" fmla="*/ 1548940 h 2217998"/>
                <a:gd name="connsiteX11" fmla="*/ 2907621 w 3152217"/>
                <a:gd name="connsiteY11" fmla="*/ 1761157 h 2217998"/>
                <a:gd name="connsiteX12" fmla="*/ 2695404 w 3152217"/>
                <a:gd name="connsiteY12" fmla="*/ 1761157 h 2217998"/>
                <a:gd name="connsiteX13" fmla="*/ 2293017 w 3152217"/>
                <a:gd name="connsiteY13" fmla="*/ 1358769 h 2217998"/>
                <a:gd name="connsiteX14" fmla="*/ 2228234 w 3152217"/>
                <a:gd name="connsiteY14" fmla="*/ 1445578 h 2217998"/>
                <a:gd name="connsiteX15" fmla="*/ 2648161 w 3152217"/>
                <a:gd name="connsiteY15" fmla="*/ 1865505 h 2217998"/>
                <a:gd name="connsiteX16" fmla="*/ 2648161 w 3152217"/>
                <a:gd name="connsiteY16" fmla="*/ 2077722 h 2217998"/>
                <a:gd name="connsiteX17" fmla="*/ 2435944 w 3152217"/>
                <a:gd name="connsiteY17" fmla="*/ 2077722 h 2217998"/>
                <a:gd name="connsiteX18" fmla="*/ 2046853 w 3152217"/>
                <a:gd name="connsiteY18" fmla="*/ 1688629 h 2217998"/>
                <a:gd name="connsiteX19" fmla="*/ 1987859 w 3152217"/>
                <a:gd name="connsiteY19" fmla="*/ 1774879 h 2217998"/>
                <a:gd name="connsiteX20" fmla="*/ 2218760 w 3152217"/>
                <a:gd name="connsiteY20" fmla="*/ 2005781 h 2217998"/>
                <a:gd name="connsiteX21" fmla="*/ 2218760 w 3152217"/>
                <a:gd name="connsiteY21" fmla="*/ 2217998 h 2217998"/>
                <a:gd name="connsiteX22" fmla="*/ 2006543 w 3152217"/>
                <a:gd name="connsiteY22" fmla="*/ 2217998 h 2217998"/>
                <a:gd name="connsiteX23" fmla="*/ 1798691 w 3152217"/>
                <a:gd name="connsiteY23" fmla="*/ 2010144 h 2217998"/>
                <a:gd name="connsiteX24" fmla="*/ 1775643 w 3152217"/>
                <a:gd name="connsiteY24" fmla="*/ 1987096 h 2217998"/>
                <a:gd name="connsiteX25" fmla="*/ 1842458 w 3152217"/>
                <a:gd name="connsiteY25" fmla="*/ 1897840 h 2217998"/>
                <a:gd name="connsiteX26" fmla="*/ 1533525 w 3152217"/>
                <a:gd name="connsiteY26" fmla="*/ 1485900 h 2217998"/>
                <a:gd name="connsiteX27" fmla="*/ 1219200 w 3152217"/>
                <a:gd name="connsiteY27" fmla="*/ 1181100 h 2217998"/>
                <a:gd name="connsiteX28" fmla="*/ 571500 w 3152217"/>
                <a:gd name="connsiteY28" fmla="*/ 1295400 h 2217998"/>
                <a:gd name="connsiteX29" fmla="*/ 0 w 3152217"/>
                <a:gd name="connsiteY29" fmla="*/ 1266825 h 2217998"/>
                <a:gd name="connsiteX30" fmla="*/ 9525 w 3152217"/>
                <a:gd name="connsiteY30" fmla="*/ 28575 h 2217998"/>
                <a:gd name="connsiteX31" fmla="*/ 323850 w 3152217"/>
                <a:gd name="connsiteY31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314575 w 3152217"/>
                <a:gd name="connsiteY3" fmla="*/ 285750 h 2217998"/>
                <a:gd name="connsiteX4" fmla="*/ 2724150 w 3152217"/>
                <a:gd name="connsiteY4" fmla="*/ 781050 h 2217998"/>
                <a:gd name="connsiteX5" fmla="*/ 3152217 w 3152217"/>
                <a:gd name="connsiteY5" fmla="*/ 1217685 h 2217998"/>
                <a:gd name="connsiteX6" fmla="*/ 3152217 w 3152217"/>
                <a:gd name="connsiteY6" fmla="*/ 1429902 h 2217998"/>
                <a:gd name="connsiteX7" fmla="*/ 2940000 w 3152217"/>
                <a:gd name="connsiteY7" fmla="*/ 1429902 h 2217998"/>
                <a:gd name="connsiteX8" fmla="*/ 2539107 w 3152217"/>
                <a:gd name="connsiteY8" fmla="*/ 1029008 h 2217998"/>
                <a:gd name="connsiteX9" fmla="*/ 2474399 w 3152217"/>
                <a:gd name="connsiteY9" fmla="*/ 1115717 h 2217998"/>
                <a:gd name="connsiteX10" fmla="*/ 2907621 w 3152217"/>
                <a:gd name="connsiteY10" fmla="*/ 1548940 h 2217998"/>
                <a:gd name="connsiteX11" fmla="*/ 2907621 w 3152217"/>
                <a:gd name="connsiteY11" fmla="*/ 1761157 h 2217998"/>
                <a:gd name="connsiteX12" fmla="*/ 2695404 w 3152217"/>
                <a:gd name="connsiteY12" fmla="*/ 1761157 h 2217998"/>
                <a:gd name="connsiteX13" fmla="*/ 2293017 w 3152217"/>
                <a:gd name="connsiteY13" fmla="*/ 1358769 h 2217998"/>
                <a:gd name="connsiteX14" fmla="*/ 2228234 w 3152217"/>
                <a:gd name="connsiteY14" fmla="*/ 1445578 h 2217998"/>
                <a:gd name="connsiteX15" fmla="*/ 2648161 w 3152217"/>
                <a:gd name="connsiteY15" fmla="*/ 1865505 h 2217998"/>
                <a:gd name="connsiteX16" fmla="*/ 2648161 w 3152217"/>
                <a:gd name="connsiteY16" fmla="*/ 2077722 h 2217998"/>
                <a:gd name="connsiteX17" fmla="*/ 2435944 w 3152217"/>
                <a:gd name="connsiteY17" fmla="*/ 2077722 h 2217998"/>
                <a:gd name="connsiteX18" fmla="*/ 2046853 w 3152217"/>
                <a:gd name="connsiteY18" fmla="*/ 1688629 h 2217998"/>
                <a:gd name="connsiteX19" fmla="*/ 1987859 w 3152217"/>
                <a:gd name="connsiteY19" fmla="*/ 1774879 h 2217998"/>
                <a:gd name="connsiteX20" fmla="*/ 2218760 w 3152217"/>
                <a:gd name="connsiteY20" fmla="*/ 2005781 h 2217998"/>
                <a:gd name="connsiteX21" fmla="*/ 2218760 w 3152217"/>
                <a:gd name="connsiteY21" fmla="*/ 2217998 h 2217998"/>
                <a:gd name="connsiteX22" fmla="*/ 2006543 w 3152217"/>
                <a:gd name="connsiteY22" fmla="*/ 2217998 h 2217998"/>
                <a:gd name="connsiteX23" fmla="*/ 1798691 w 3152217"/>
                <a:gd name="connsiteY23" fmla="*/ 2010144 h 2217998"/>
                <a:gd name="connsiteX24" fmla="*/ 1775643 w 3152217"/>
                <a:gd name="connsiteY24" fmla="*/ 1987096 h 2217998"/>
                <a:gd name="connsiteX25" fmla="*/ 1842458 w 3152217"/>
                <a:gd name="connsiteY25" fmla="*/ 1897840 h 2217998"/>
                <a:gd name="connsiteX26" fmla="*/ 1533525 w 3152217"/>
                <a:gd name="connsiteY26" fmla="*/ 1485900 h 2217998"/>
                <a:gd name="connsiteX27" fmla="*/ 1219200 w 3152217"/>
                <a:gd name="connsiteY27" fmla="*/ 1181100 h 2217998"/>
                <a:gd name="connsiteX28" fmla="*/ 571500 w 3152217"/>
                <a:gd name="connsiteY28" fmla="*/ 1295400 h 2217998"/>
                <a:gd name="connsiteX29" fmla="*/ 0 w 3152217"/>
                <a:gd name="connsiteY29" fmla="*/ 1266825 h 2217998"/>
                <a:gd name="connsiteX30" fmla="*/ 9525 w 3152217"/>
                <a:gd name="connsiteY30" fmla="*/ 28575 h 2217998"/>
                <a:gd name="connsiteX31" fmla="*/ 323850 w 3152217"/>
                <a:gd name="connsiteY31" fmla="*/ 0 h 2217998"/>
                <a:gd name="connsiteX0" fmla="*/ 323850 w 3152217"/>
                <a:gd name="connsiteY0" fmla="*/ 0 h 2217998"/>
                <a:gd name="connsiteX1" fmla="*/ 95250 w 3152217"/>
                <a:gd name="connsiteY1" fmla="*/ 209550 h 2217998"/>
                <a:gd name="connsiteX2" fmla="*/ 1352550 w 3152217"/>
                <a:gd name="connsiteY2" fmla="*/ 85725 h 2217998"/>
                <a:gd name="connsiteX3" fmla="*/ 2314575 w 3152217"/>
                <a:gd name="connsiteY3" fmla="*/ 285750 h 2217998"/>
                <a:gd name="connsiteX4" fmla="*/ 2724150 w 3152217"/>
                <a:gd name="connsiteY4" fmla="*/ 781050 h 2217998"/>
                <a:gd name="connsiteX5" fmla="*/ 3152217 w 3152217"/>
                <a:gd name="connsiteY5" fmla="*/ 1217685 h 2217998"/>
                <a:gd name="connsiteX6" fmla="*/ 3152217 w 3152217"/>
                <a:gd name="connsiteY6" fmla="*/ 1429902 h 2217998"/>
                <a:gd name="connsiteX7" fmla="*/ 2940000 w 3152217"/>
                <a:gd name="connsiteY7" fmla="*/ 1429902 h 2217998"/>
                <a:gd name="connsiteX8" fmla="*/ 2539107 w 3152217"/>
                <a:gd name="connsiteY8" fmla="*/ 1029008 h 2217998"/>
                <a:gd name="connsiteX9" fmla="*/ 2474399 w 3152217"/>
                <a:gd name="connsiteY9" fmla="*/ 1115717 h 2217998"/>
                <a:gd name="connsiteX10" fmla="*/ 2907621 w 3152217"/>
                <a:gd name="connsiteY10" fmla="*/ 1548940 h 2217998"/>
                <a:gd name="connsiteX11" fmla="*/ 2907621 w 3152217"/>
                <a:gd name="connsiteY11" fmla="*/ 1761157 h 2217998"/>
                <a:gd name="connsiteX12" fmla="*/ 2695404 w 3152217"/>
                <a:gd name="connsiteY12" fmla="*/ 1761157 h 2217998"/>
                <a:gd name="connsiteX13" fmla="*/ 2293017 w 3152217"/>
                <a:gd name="connsiteY13" fmla="*/ 1358769 h 2217998"/>
                <a:gd name="connsiteX14" fmla="*/ 2228234 w 3152217"/>
                <a:gd name="connsiteY14" fmla="*/ 1445578 h 2217998"/>
                <a:gd name="connsiteX15" fmla="*/ 2648161 w 3152217"/>
                <a:gd name="connsiteY15" fmla="*/ 1865505 h 2217998"/>
                <a:gd name="connsiteX16" fmla="*/ 2648161 w 3152217"/>
                <a:gd name="connsiteY16" fmla="*/ 2077722 h 2217998"/>
                <a:gd name="connsiteX17" fmla="*/ 2435944 w 3152217"/>
                <a:gd name="connsiteY17" fmla="*/ 2077722 h 2217998"/>
                <a:gd name="connsiteX18" fmla="*/ 2046853 w 3152217"/>
                <a:gd name="connsiteY18" fmla="*/ 1688629 h 2217998"/>
                <a:gd name="connsiteX19" fmla="*/ 1987859 w 3152217"/>
                <a:gd name="connsiteY19" fmla="*/ 1774879 h 2217998"/>
                <a:gd name="connsiteX20" fmla="*/ 2218760 w 3152217"/>
                <a:gd name="connsiteY20" fmla="*/ 2005781 h 2217998"/>
                <a:gd name="connsiteX21" fmla="*/ 2218760 w 3152217"/>
                <a:gd name="connsiteY21" fmla="*/ 2217998 h 2217998"/>
                <a:gd name="connsiteX22" fmla="*/ 2006543 w 3152217"/>
                <a:gd name="connsiteY22" fmla="*/ 2217998 h 2217998"/>
                <a:gd name="connsiteX23" fmla="*/ 1798691 w 3152217"/>
                <a:gd name="connsiteY23" fmla="*/ 2010144 h 2217998"/>
                <a:gd name="connsiteX24" fmla="*/ 1775643 w 3152217"/>
                <a:gd name="connsiteY24" fmla="*/ 1987096 h 2217998"/>
                <a:gd name="connsiteX25" fmla="*/ 1842458 w 3152217"/>
                <a:gd name="connsiteY25" fmla="*/ 1897840 h 2217998"/>
                <a:gd name="connsiteX26" fmla="*/ 1533525 w 3152217"/>
                <a:gd name="connsiteY26" fmla="*/ 1485900 h 2217998"/>
                <a:gd name="connsiteX27" fmla="*/ 1219200 w 3152217"/>
                <a:gd name="connsiteY27" fmla="*/ 1181100 h 2217998"/>
                <a:gd name="connsiteX28" fmla="*/ 571500 w 3152217"/>
                <a:gd name="connsiteY28" fmla="*/ 1295400 h 2217998"/>
                <a:gd name="connsiteX29" fmla="*/ 0 w 3152217"/>
                <a:gd name="connsiteY29" fmla="*/ 1266825 h 2217998"/>
                <a:gd name="connsiteX30" fmla="*/ 9525 w 3152217"/>
                <a:gd name="connsiteY30" fmla="*/ 28575 h 2217998"/>
                <a:gd name="connsiteX31" fmla="*/ 323850 w 3152217"/>
                <a:gd name="connsiteY31" fmla="*/ 0 h 2217998"/>
                <a:gd name="connsiteX0" fmla="*/ 361950 w 3152217"/>
                <a:gd name="connsiteY0" fmla="*/ 0 h 2256098"/>
                <a:gd name="connsiteX1" fmla="*/ 95250 w 3152217"/>
                <a:gd name="connsiteY1" fmla="*/ 247650 h 2256098"/>
                <a:gd name="connsiteX2" fmla="*/ 1352550 w 3152217"/>
                <a:gd name="connsiteY2" fmla="*/ 123825 h 2256098"/>
                <a:gd name="connsiteX3" fmla="*/ 2314575 w 3152217"/>
                <a:gd name="connsiteY3" fmla="*/ 323850 h 2256098"/>
                <a:gd name="connsiteX4" fmla="*/ 2724150 w 3152217"/>
                <a:gd name="connsiteY4" fmla="*/ 819150 h 2256098"/>
                <a:gd name="connsiteX5" fmla="*/ 3152217 w 3152217"/>
                <a:gd name="connsiteY5" fmla="*/ 1255785 h 2256098"/>
                <a:gd name="connsiteX6" fmla="*/ 3152217 w 3152217"/>
                <a:gd name="connsiteY6" fmla="*/ 1468002 h 2256098"/>
                <a:gd name="connsiteX7" fmla="*/ 2940000 w 3152217"/>
                <a:gd name="connsiteY7" fmla="*/ 1468002 h 2256098"/>
                <a:gd name="connsiteX8" fmla="*/ 2539107 w 3152217"/>
                <a:gd name="connsiteY8" fmla="*/ 1067108 h 2256098"/>
                <a:gd name="connsiteX9" fmla="*/ 2474399 w 3152217"/>
                <a:gd name="connsiteY9" fmla="*/ 1153817 h 2256098"/>
                <a:gd name="connsiteX10" fmla="*/ 2907621 w 3152217"/>
                <a:gd name="connsiteY10" fmla="*/ 1587040 h 2256098"/>
                <a:gd name="connsiteX11" fmla="*/ 2907621 w 3152217"/>
                <a:gd name="connsiteY11" fmla="*/ 1799257 h 2256098"/>
                <a:gd name="connsiteX12" fmla="*/ 2695404 w 3152217"/>
                <a:gd name="connsiteY12" fmla="*/ 1799257 h 2256098"/>
                <a:gd name="connsiteX13" fmla="*/ 2293017 w 3152217"/>
                <a:gd name="connsiteY13" fmla="*/ 1396869 h 2256098"/>
                <a:gd name="connsiteX14" fmla="*/ 2228234 w 3152217"/>
                <a:gd name="connsiteY14" fmla="*/ 1483678 h 2256098"/>
                <a:gd name="connsiteX15" fmla="*/ 2648161 w 3152217"/>
                <a:gd name="connsiteY15" fmla="*/ 1903605 h 2256098"/>
                <a:gd name="connsiteX16" fmla="*/ 2648161 w 3152217"/>
                <a:gd name="connsiteY16" fmla="*/ 2115822 h 2256098"/>
                <a:gd name="connsiteX17" fmla="*/ 2435944 w 3152217"/>
                <a:gd name="connsiteY17" fmla="*/ 2115822 h 2256098"/>
                <a:gd name="connsiteX18" fmla="*/ 2046853 w 3152217"/>
                <a:gd name="connsiteY18" fmla="*/ 1726729 h 2256098"/>
                <a:gd name="connsiteX19" fmla="*/ 1987859 w 3152217"/>
                <a:gd name="connsiteY19" fmla="*/ 1812979 h 2256098"/>
                <a:gd name="connsiteX20" fmla="*/ 2218760 w 3152217"/>
                <a:gd name="connsiteY20" fmla="*/ 2043881 h 2256098"/>
                <a:gd name="connsiteX21" fmla="*/ 2218760 w 3152217"/>
                <a:gd name="connsiteY21" fmla="*/ 2256098 h 2256098"/>
                <a:gd name="connsiteX22" fmla="*/ 2006543 w 3152217"/>
                <a:gd name="connsiteY22" fmla="*/ 2256098 h 2256098"/>
                <a:gd name="connsiteX23" fmla="*/ 1798691 w 3152217"/>
                <a:gd name="connsiteY23" fmla="*/ 2048244 h 2256098"/>
                <a:gd name="connsiteX24" fmla="*/ 1775643 w 3152217"/>
                <a:gd name="connsiteY24" fmla="*/ 2025196 h 2256098"/>
                <a:gd name="connsiteX25" fmla="*/ 1842458 w 3152217"/>
                <a:gd name="connsiteY25" fmla="*/ 1935940 h 2256098"/>
                <a:gd name="connsiteX26" fmla="*/ 1533525 w 3152217"/>
                <a:gd name="connsiteY26" fmla="*/ 1524000 h 2256098"/>
                <a:gd name="connsiteX27" fmla="*/ 1219200 w 3152217"/>
                <a:gd name="connsiteY27" fmla="*/ 1219200 h 2256098"/>
                <a:gd name="connsiteX28" fmla="*/ 571500 w 3152217"/>
                <a:gd name="connsiteY28" fmla="*/ 1333500 h 2256098"/>
                <a:gd name="connsiteX29" fmla="*/ 0 w 3152217"/>
                <a:gd name="connsiteY29" fmla="*/ 1304925 h 2256098"/>
                <a:gd name="connsiteX30" fmla="*/ 9525 w 3152217"/>
                <a:gd name="connsiteY30" fmla="*/ 66675 h 2256098"/>
                <a:gd name="connsiteX31" fmla="*/ 361950 w 3152217"/>
                <a:gd name="connsiteY31" fmla="*/ 0 h 2256098"/>
                <a:gd name="connsiteX0" fmla="*/ 361950 w 3152217"/>
                <a:gd name="connsiteY0" fmla="*/ 9525 h 2265623"/>
                <a:gd name="connsiteX1" fmla="*/ 95250 w 3152217"/>
                <a:gd name="connsiteY1" fmla="*/ 257175 h 2265623"/>
                <a:gd name="connsiteX2" fmla="*/ 1352550 w 3152217"/>
                <a:gd name="connsiteY2" fmla="*/ 133350 h 2265623"/>
                <a:gd name="connsiteX3" fmla="*/ 2314575 w 3152217"/>
                <a:gd name="connsiteY3" fmla="*/ 333375 h 2265623"/>
                <a:gd name="connsiteX4" fmla="*/ 2724150 w 3152217"/>
                <a:gd name="connsiteY4" fmla="*/ 828675 h 2265623"/>
                <a:gd name="connsiteX5" fmla="*/ 3152217 w 3152217"/>
                <a:gd name="connsiteY5" fmla="*/ 1265310 h 2265623"/>
                <a:gd name="connsiteX6" fmla="*/ 3152217 w 3152217"/>
                <a:gd name="connsiteY6" fmla="*/ 1477527 h 2265623"/>
                <a:gd name="connsiteX7" fmla="*/ 2940000 w 3152217"/>
                <a:gd name="connsiteY7" fmla="*/ 1477527 h 2265623"/>
                <a:gd name="connsiteX8" fmla="*/ 2539107 w 3152217"/>
                <a:gd name="connsiteY8" fmla="*/ 1076633 h 2265623"/>
                <a:gd name="connsiteX9" fmla="*/ 2474399 w 3152217"/>
                <a:gd name="connsiteY9" fmla="*/ 1163342 h 2265623"/>
                <a:gd name="connsiteX10" fmla="*/ 2907621 w 3152217"/>
                <a:gd name="connsiteY10" fmla="*/ 1596565 h 2265623"/>
                <a:gd name="connsiteX11" fmla="*/ 2907621 w 3152217"/>
                <a:gd name="connsiteY11" fmla="*/ 1808782 h 2265623"/>
                <a:gd name="connsiteX12" fmla="*/ 2695404 w 3152217"/>
                <a:gd name="connsiteY12" fmla="*/ 1808782 h 2265623"/>
                <a:gd name="connsiteX13" fmla="*/ 2293017 w 3152217"/>
                <a:gd name="connsiteY13" fmla="*/ 1406394 h 2265623"/>
                <a:gd name="connsiteX14" fmla="*/ 2228234 w 3152217"/>
                <a:gd name="connsiteY14" fmla="*/ 1493203 h 2265623"/>
                <a:gd name="connsiteX15" fmla="*/ 2648161 w 3152217"/>
                <a:gd name="connsiteY15" fmla="*/ 1913130 h 2265623"/>
                <a:gd name="connsiteX16" fmla="*/ 2648161 w 3152217"/>
                <a:gd name="connsiteY16" fmla="*/ 2125347 h 2265623"/>
                <a:gd name="connsiteX17" fmla="*/ 2435944 w 3152217"/>
                <a:gd name="connsiteY17" fmla="*/ 2125347 h 2265623"/>
                <a:gd name="connsiteX18" fmla="*/ 2046853 w 3152217"/>
                <a:gd name="connsiteY18" fmla="*/ 1736254 h 2265623"/>
                <a:gd name="connsiteX19" fmla="*/ 1987859 w 3152217"/>
                <a:gd name="connsiteY19" fmla="*/ 1822504 h 2265623"/>
                <a:gd name="connsiteX20" fmla="*/ 2218760 w 3152217"/>
                <a:gd name="connsiteY20" fmla="*/ 2053406 h 2265623"/>
                <a:gd name="connsiteX21" fmla="*/ 2218760 w 3152217"/>
                <a:gd name="connsiteY21" fmla="*/ 2265623 h 2265623"/>
                <a:gd name="connsiteX22" fmla="*/ 2006543 w 3152217"/>
                <a:gd name="connsiteY22" fmla="*/ 2265623 h 2265623"/>
                <a:gd name="connsiteX23" fmla="*/ 1798691 w 3152217"/>
                <a:gd name="connsiteY23" fmla="*/ 2057769 h 2265623"/>
                <a:gd name="connsiteX24" fmla="*/ 1775643 w 3152217"/>
                <a:gd name="connsiteY24" fmla="*/ 2034721 h 2265623"/>
                <a:gd name="connsiteX25" fmla="*/ 1842458 w 3152217"/>
                <a:gd name="connsiteY25" fmla="*/ 1945465 h 2265623"/>
                <a:gd name="connsiteX26" fmla="*/ 1533525 w 3152217"/>
                <a:gd name="connsiteY26" fmla="*/ 1533525 h 2265623"/>
                <a:gd name="connsiteX27" fmla="*/ 1219200 w 3152217"/>
                <a:gd name="connsiteY27" fmla="*/ 1228725 h 2265623"/>
                <a:gd name="connsiteX28" fmla="*/ 571500 w 3152217"/>
                <a:gd name="connsiteY28" fmla="*/ 1343025 h 2265623"/>
                <a:gd name="connsiteX29" fmla="*/ 0 w 3152217"/>
                <a:gd name="connsiteY29" fmla="*/ 1314450 h 2265623"/>
                <a:gd name="connsiteX30" fmla="*/ 0 w 3152217"/>
                <a:gd name="connsiteY30" fmla="*/ 0 h 2265623"/>
                <a:gd name="connsiteX31" fmla="*/ 361950 w 3152217"/>
                <a:gd name="connsiteY31" fmla="*/ 9525 h 2265623"/>
                <a:gd name="connsiteX0" fmla="*/ 409575 w 3152217"/>
                <a:gd name="connsiteY0" fmla="*/ 9525 h 2265623"/>
                <a:gd name="connsiteX1" fmla="*/ 95250 w 3152217"/>
                <a:gd name="connsiteY1" fmla="*/ 257175 h 2265623"/>
                <a:gd name="connsiteX2" fmla="*/ 1352550 w 3152217"/>
                <a:gd name="connsiteY2" fmla="*/ 133350 h 2265623"/>
                <a:gd name="connsiteX3" fmla="*/ 2314575 w 3152217"/>
                <a:gd name="connsiteY3" fmla="*/ 333375 h 2265623"/>
                <a:gd name="connsiteX4" fmla="*/ 2724150 w 3152217"/>
                <a:gd name="connsiteY4" fmla="*/ 828675 h 2265623"/>
                <a:gd name="connsiteX5" fmla="*/ 3152217 w 3152217"/>
                <a:gd name="connsiteY5" fmla="*/ 1265310 h 2265623"/>
                <a:gd name="connsiteX6" fmla="*/ 3152217 w 3152217"/>
                <a:gd name="connsiteY6" fmla="*/ 1477527 h 2265623"/>
                <a:gd name="connsiteX7" fmla="*/ 2940000 w 3152217"/>
                <a:gd name="connsiteY7" fmla="*/ 1477527 h 2265623"/>
                <a:gd name="connsiteX8" fmla="*/ 2539107 w 3152217"/>
                <a:gd name="connsiteY8" fmla="*/ 1076633 h 2265623"/>
                <a:gd name="connsiteX9" fmla="*/ 2474399 w 3152217"/>
                <a:gd name="connsiteY9" fmla="*/ 1163342 h 2265623"/>
                <a:gd name="connsiteX10" fmla="*/ 2907621 w 3152217"/>
                <a:gd name="connsiteY10" fmla="*/ 1596565 h 2265623"/>
                <a:gd name="connsiteX11" fmla="*/ 2907621 w 3152217"/>
                <a:gd name="connsiteY11" fmla="*/ 1808782 h 2265623"/>
                <a:gd name="connsiteX12" fmla="*/ 2695404 w 3152217"/>
                <a:gd name="connsiteY12" fmla="*/ 1808782 h 2265623"/>
                <a:gd name="connsiteX13" fmla="*/ 2293017 w 3152217"/>
                <a:gd name="connsiteY13" fmla="*/ 1406394 h 2265623"/>
                <a:gd name="connsiteX14" fmla="*/ 2228234 w 3152217"/>
                <a:gd name="connsiteY14" fmla="*/ 1493203 h 2265623"/>
                <a:gd name="connsiteX15" fmla="*/ 2648161 w 3152217"/>
                <a:gd name="connsiteY15" fmla="*/ 1913130 h 2265623"/>
                <a:gd name="connsiteX16" fmla="*/ 2648161 w 3152217"/>
                <a:gd name="connsiteY16" fmla="*/ 2125347 h 2265623"/>
                <a:gd name="connsiteX17" fmla="*/ 2435944 w 3152217"/>
                <a:gd name="connsiteY17" fmla="*/ 2125347 h 2265623"/>
                <a:gd name="connsiteX18" fmla="*/ 2046853 w 3152217"/>
                <a:gd name="connsiteY18" fmla="*/ 1736254 h 2265623"/>
                <a:gd name="connsiteX19" fmla="*/ 1987859 w 3152217"/>
                <a:gd name="connsiteY19" fmla="*/ 1822504 h 2265623"/>
                <a:gd name="connsiteX20" fmla="*/ 2218760 w 3152217"/>
                <a:gd name="connsiteY20" fmla="*/ 2053406 h 2265623"/>
                <a:gd name="connsiteX21" fmla="*/ 2218760 w 3152217"/>
                <a:gd name="connsiteY21" fmla="*/ 2265623 h 2265623"/>
                <a:gd name="connsiteX22" fmla="*/ 2006543 w 3152217"/>
                <a:gd name="connsiteY22" fmla="*/ 2265623 h 2265623"/>
                <a:gd name="connsiteX23" fmla="*/ 1798691 w 3152217"/>
                <a:gd name="connsiteY23" fmla="*/ 2057769 h 2265623"/>
                <a:gd name="connsiteX24" fmla="*/ 1775643 w 3152217"/>
                <a:gd name="connsiteY24" fmla="*/ 2034721 h 2265623"/>
                <a:gd name="connsiteX25" fmla="*/ 1842458 w 3152217"/>
                <a:gd name="connsiteY25" fmla="*/ 1945465 h 2265623"/>
                <a:gd name="connsiteX26" fmla="*/ 1533525 w 3152217"/>
                <a:gd name="connsiteY26" fmla="*/ 1533525 h 2265623"/>
                <a:gd name="connsiteX27" fmla="*/ 1219200 w 3152217"/>
                <a:gd name="connsiteY27" fmla="*/ 1228725 h 2265623"/>
                <a:gd name="connsiteX28" fmla="*/ 571500 w 3152217"/>
                <a:gd name="connsiteY28" fmla="*/ 1343025 h 2265623"/>
                <a:gd name="connsiteX29" fmla="*/ 0 w 3152217"/>
                <a:gd name="connsiteY29" fmla="*/ 1314450 h 2265623"/>
                <a:gd name="connsiteX30" fmla="*/ 0 w 3152217"/>
                <a:gd name="connsiteY30" fmla="*/ 0 h 2265623"/>
                <a:gd name="connsiteX31" fmla="*/ 409575 w 3152217"/>
                <a:gd name="connsiteY31" fmla="*/ 9525 h 2265623"/>
                <a:gd name="connsiteX0" fmla="*/ 390525 w 3152217"/>
                <a:gd name="connsiteY0" fmla="*/ 9525 h 2265623"/>
                <a:gd name="connsiteX1" fmla="*/ 95250 w 3152217"/>
                <a:gd name="connsiteY1" fmla="*/ 257175 h 2265623"/>
                <a:gd name="connsiteX2" fmla="*/ 1352550 w 3152217"/>
                <a:gd name="connsiteY2" fmla="*/ 133350 h 2265623"/>
                <a:gd name="connsiteX3" fmla="*/ 2314575 w 3152217"/>
                <a:gd name="connsiteY3" fmla="*/ 333375 h 2265623"/>
                <a:gd name="connsiteX4" fmla="*/ 2724150 w 3152217"/>
                <a:gd name="connsiteY4" fmla="*/ 828675 h 2265623"/>
                <a:gd name="connsiteX5" fmla="*/ 3152217 w 3152217"/>
                <a:gd name="connsiteY5" fmla="*/ 1265310 h 2265623"/>
                <a:gd name="connsiteX6" fmla="*/ 3152217 w 3152217"/>
                <a:gd name="connsiteY6" fmla="*/ 1477527 h 2265623"/>
                <a:gd name="connsiteX7" fmla="*/ 2940000 w 3152217"/>
                <a:gd name="connsiteY7" fmla="*/ 1477527 h 2265623"/>
                <a:gd name="connsiteX8" fmla="*/ 2539107 w 3152217"/>
                <a:gd name="connsiteY8" fmla="*/ 1076633 h 2265623"/>
                <a:gd name="connsiteX9" fmla="*/ 2474399 w 3152217"/>
                <a:gd name="connsiteY9" fmla="*/ 1163342 h 2265623"/>
                <a:gd name="connsiteX10" fmla="*/ 2907621 w 3152217"/>
                <a:gd name="connsiteY10" fmla="*/ 1596565 h 2265623"/>
                <a:gd name="connsiteX11" fmla="*/ 2907621 w 3152217"/>
                <a:gd name="connsiteY11" fmla="*/ 1808782 h 2265623"/>
                <a:gd name="connsiteX12" fmla="*/ 2695404 w 3152217"/>
                <a:gd name="connsiteY12" fmla="*/ 1808782 h 2265623"/>
                <a:gd name="connsiteX13" fmla="*/ 2293017 w 3152217"/>
                <a:gd name="connsiteY13" fmla="*/ 1406394 h 2265623"/>
                <a:gd name="connsiteX14" fmla="*/ 2228234 w 3152217"/>
                <a:gd name="connsiteY14" fmla="*/ 1493203 h 2265623"/>
                <a:gd name="connsiteX15" fmla="*/ 2648161 w 3152217"/>
                <a:gd name="connsiteY15" fmla="*/ 1913130 h 2265623"/>
                <a:gd name="connsiteX16" fmla="*/ 2648161 w 3152217"/>
                <a:gd name="connsiteY16" fmla="*/ 2125347 h 2265623"/>
                <a:gd name="connsiteX17" fmla="*/ 2435944 w 3152217"/>
                <a:gd name="connsiteY17" fmla="*/ 2125347 h 2265623"/>
                <a:gd name="connsiteX18" fmla="*/ 2046853 w 3152217"/>
                <a:gd name="connsiteY18" fmla="*/ 1736254 h 2265623"/>
                <a:gd name="connsiteX19" fmla="*/ 1987859 w 3152217"/>
                <a:gd name="connsiteY19" fmla="*/ 1822504 h 2265623"/>
                <a:gd name="connsiteX20" fmla="*/ 2218760 w 3152217"/>
                <a:gd name="connsiteY20" fmla="*/ 2053406 h 2265623"/>
                <a:gd name="connsiteX21" fmla="*/ 2218760 w 3152217"/>
                <a:gd name="connsiteY21" fmla="*/ 2265623 h 2265623"/>
                <a:gd name="connsiteX22" fmla="*/ 2006543 w 3152217"/>
                <a:gd name="connsiteY22" fmla="*/ 2265623 h 2265623"/>
                <a:gd name="connsiteX23" fmla="*/ 1798691 w 3152217"/>
                <a:gd name="connsiteY23" fmla="*/ 2057769 h 2265623"/>
                <a:gd name="connsiteX24" fmla="*/ 1775643 w 3152217"/>
                <a:gd name="connsiteY24" fmla="*/ 2034721 h 2265623"/>
                <a:gd name="connsiteX25" fmla="*/ 1842458 w 3152217"/>
                <a:gd name="connsiteY25" fmla="*/ 1945465 h 2265623"/>
                <a:gd name="connsiteX26" fmla="*/ 1533525 w 3152217"/>
                <a:gd name="connsiteY26" fmla="*/ 1533525 h 2265623"/>
                <a:gd name="connsiteX27" fmla="*/ 1219200 w 3152217"/>
                <a:gd name="connsiteY27" fmla="*/ 1228725 h 2265623"/>
                <a:gd name="connsiteX28" fmla="*/ 571500 w 3152217"/>
                <a:gd name="connsiteY28" fmla="*/ 1343025 h 2265623"/>
                <a:gd name="connsiteX29" fmla="*/ 0 w 3152217"/>
                <a:gd name="connsiteY29" fmla="*/ 1314450 h 2265623"/>
                <a:gd name="connsiteX30" fmla="*/ 0 w 3152217"/>
                <a:gd name="connsiteY30" fmla="*/ 0 h 2265623"/>
                <a:gd name="connsiteX31" fmla="*/ 390525 w 3152217"/>
                <a:gd name="connsiteY31" fmla="*/ 9525 h 2265623"/>
                <a:gd name="connsiteX0" fmla="*/ 390525 w 3152217"/>
                <a:gd name="connsiteY0" fmla="*/ 24506 h 2280604"/>
                <a:gd name="connsiteX1" fmla="*/ 95250 w 3152217"/>
                <a:gd name="connsiteY1" fmla="*/ 272156 h 2280604"/>
                <a:gd name="connsiteX2" fmla="*/ 1352550 w 3152217"/>
                <a:gd name="connsiteY2" fmla="*/ 148331 h 2280604"/>
                <a:gd name="connsiteX3" fmla="*/ 2314575 w 3152217"/>
                <a:gd name="connsiteY3" fmla="*/ 348356 h 2280604"/>
                <a:gd name="connsiteX4" fmla="*/ 2724150 w 3152217"/>
                <a:gd name="connsiteY4" fmla="*/ 843656 h 2280604"/>
                <a:gd name="connsiteX5" fmla="*/ 3152217 w 3152217"/>
                <a:gd name="connsiteY5" fmla="*/ 1280291 h 2280604"/>
                <a:gd name="connsiteX6" fmla="*/ 3152217 w 3152217"/>
                <a:gd name="connsiteY6" fmla="*/ 1492508 h 2280604"/>
                <a:gd name="connsiteX7" fmla="*/ 2940000 w 3152217"/>
                <a:gd name="connsiteY7" fmla="*/ 1492508 h 2280604"/>
                <a:gd name="connsiteX8" fmla="*/ 2539107 w 3152217"/>
                <a:gd name="connsiteY8" fmla="*/ 1091614 h 2280604"/>
                <a:gd name="connsiteX9" fmla="*/ 2474399 w 3152217"/>
                <a:gd name="connsiteY9" fmla="*/ 1178323 h 2280604"/>
                <a:gd name="connsiteX10" fmla="*/ 2907621 w 3152217"/>
                <a:gd name="connsiteY10" fmla="*/ 1611546 h 2280604"/>
                <a:gd name="connsiteX11" fmla="*/ 2907621 w 3152217"/>
                <a:gd name="connsiteY11" fmla="*/ 1823763 h 2280604"/>
                <a:gd name="connsiteX12" fmla="*/ 2695404 w 3152217"/>
                <a:gd name="connsiteY12" fmla="*/ 1823763 h 2280604"/>
                <a:gd name="connsiteX13" fmla="*/ 2293017 w 3152217"/>
                <a:gd name="connsiteY13" fmla="*/ 1421375 h 2280604"/>
                <a:gd name="connsiteX14" fmla="*/ 2228234 w 3152217"/>
                <a:gd name="connsiteY14" fmla="*/ 1508184 h 2280604"/>
                <a:gd name="connsiteX15" fmla="*/ 2648161 w 3152217"/>
                <a:gd name="connsiteY15" fmla="*/ 1928111 h 2280604"/>
                <a:gd name="connsiteX16" fmla="*/ 2648161 w 3152217"/>
                <a:gd name="connsiteY16" fmla="*/ 2140328 h 2280604"/>
                <a:gd name="connsiteX17" fmla="*/ 2435944 w 3152217"/>
                <a:gd name="connsiteY17" fmla="*/ 2140328 h 2280604"/>
                <a:gd name="connsiteX18" fmla="*/ 2046853 w 3152217"/>
                <a:gd name="connsiteY18" fmla="*/ 1751235 h 2280604"/>
                <a:gd name="connsiteX19" fmla="*/ 1987859 w 3152217"/>
                <a:gd name="connsiteY19" fmla="*/ 1837485 h 2280604"/>
                <a:gd name="connsiteX20" fmla="*/ 2218760 w 3152217"/>
                <a:gd name="connsiteY20" fmla="*/ 2068387 h 2280604"/>
                <a:gd name="connsiteX21" fmla="*/ 2218760 w 3152217"/>
                <a:gd name="connsiteY21" fmla="*/ 2280604 h 2280604"/>
                <a:gd name="connsiteX22" fmla="*/ 2006543 w 3152217"/>
                <a:gd name="connsiteY22" fmla="*/ 2280604 h 2280604"/>
                <a:gd name="connsiteX23" fmla="*/ 1798691 w 3152217"/>
                <a:gd name="connsiteY23" fmla="*/ 2072750 h 2280604"/>
                <a:gd name="connsiteX24" fmla="*/ 1775643 w 3152217"/>
                <a:gd name="connsiteY24" fmla="*/ 2049702 h 2280604"/>
                <a:gd name="connsiteX25" fmla="*/ 1842458 w 3152217"/>
                <a:gd name="connsiteY25" fmla="*/ 1960446 h 2280604"/>
                <a:gd name="connsiteX26" fmla="*/ 1533525 w 3152217"/>
                <a:gd name="connsiteY26" fmla="*/ 1548506 h 2280604"/>
                <a:gd name="connsiteX27" fmla="*/ 1219200 w 3152217"/>
                <a:gd name="connsiteY27" fmla="*/ 1243706 h 2280604"/>
                <a:gd name="connsiteX28" fmla="*/ 571500 w 3152217"/>
                <a:gd name="connsiteY28" fmla="*/ 1358006 h 2280604"/>
                <a:gd name="connsiteX29" fmla="*/ 0 w 3152217"/>
                <a:gd name="connsiteY29" fmla="*/ 1329431 h 2280604"/>
                <a:gd name="connsiteX30" fmla="*/ 0 w 3152217"/>
                <a:gd name="connsiteY30" fmla="*/ 14981 h 2280604"/>
                <a:gd name="connsiteX31" fmla="*/ 390525 w 3152217"/>
                <a:gd name="connsiteY31" fmla="*/ 24506 h 2280604"/>
                <a:gd name="connsiteX0" fmla="*/ 390525 w 3152217"/>
                <a:gd name="connsiteY0" fmla="*/ 33386 h 2289484"/>
                <a:gd name="connsiteX1" fmla="*/ 95250 w 3152217"/>
                <a:gd name="connsiteY1" fmla="*/ 281036 h 2289484"/>
                <a:gd name="connsiteX2" fmla="*/ 1352550 w 3152217"/>
                <a:gd name="connsiteY2" fmla="*/ 157211 h 2289484"/>
                <a:gd name="connsiteX3" fmla="*/ 2314575 w 3152217"/>
                <a:gd name="connsiteY3" fmla="*/ 357236 h 2289484"/>
                <a:gd name="connsiteX4" fmla="*/ 2724150 w 3152217"/>
                <a:gd name="connsiteY4" fmla="*/ 852536 h 2289484"/>
                <a:gd name="connsiteX5" fmla="*/ 3152217 w 3152217"/>
                <a:gd name="connsiteY5" fmla="*/ 1289171 h 2289484"/>
                <a:gd name="connsiteX6" fmla="*/ 3152217 w 3152217"/>
                <a:gd name="connsiteY6" fmla="*/ 1501388 h 2289484"/>
                <a:gd name="connsiteX7" fmla="*/ 2940000 w 3152217"/>
                <a:gd name="connsiteY7" fmla="*/ 1501388 h 2289484"/>
                <a:gd name="connsiteX8" fmla="*/ 2539107 w 3152217"/>
                <a:gd name="connsiteY8" fmla="*/ 1100494 h 2289484"/>
                <a:gd name="connsiteX9" fmla="*/ 2474399 w 3152217"/>
                <a:gd name="connsiteY9" fmla="*/ 1187203 h 2289484"/>
                <a:gd name="connsiteX10" fmla="*/ 2907621 w 3152217"/>
                <a:gd name="connsiteY10" fmla="*/ 1620426 h 2289484"/>
                <a:gd name="connsiteX11" fmla="*/ 2907621 w 3152217"/>
                <a:gd name="connsiteY11" fmla="*/ 1832643 h 2289484"/>
                <a:gd name="connsiteX12" fmla="*/ 2695404 w 3152217"/>
                <a:gd name="connsiteY12" fmla="*/ 1832643 h 2289484"/>
                <a:gd name="connsiteX13" fmla="*/ 2293017 w 3152217"/>
                <a:gd name="connsiteY13" fmla="*/ 1430255 h 2289484"/>
                <a:gd name="connsiteX14" fmla="*/ 2228234 w 3152217"/>
                <a:gd name="connsiteY14" fmla="*/ 1517064 h 2289484"/>
                <a:gd name="connsiteX15" fmla="*/ 2648161 w 3152217"/>
                <a:gd name="connsiteY15" fmla="*/ 1936991 h 2289484"/>
                <a:gd name="connsiteX16" fmla="*/ 2648161 w 3152217"/>
                <a:gd name="connsiteY16" fmla="*/ 2149208 h 2289484"/>
                <a:gd name="connsiteX17" fmla="*/ 2435944 w 3152217"/>
                <a:gd name="connsiteY17" fmla="*/ 2149208 h 2289484"/>
                <a:gd name="connsiteX18" fmla="*/ 2046853 w 3152217"/>
                <a:gd name="connsiteY18" fmla="*/ 1760115 h 2289484"/>
                <a:gd name="connsiteX19" fmla="*/ 1987859 w 3152217"/>
                <a:gd name="connsiteY19" fmla="*/ 1846365 h 2289484"/>
                <a:gd name="connsiteX20" fmla="*/ 2218760 w 3152217"/>
                <a:gd name="connsiteY20" fmla="*/ 2077267 h 2289484"/>
                <a:gd name="connsiteX21" fmla="*/ 2218760 w 3152217"/>
                <a:gd name="connsiteY21" fmla="*/ 2289484 h 2289484"/>
                <a:gd name="connsiteX22" fmla="*/ 2006543 w 3152217"/>
                <a:gd name="connsiteY22" fmla="*/ 2289484 h 2289484"/>
                <a:gd name="connsiteX23" fmla="*/ 1798691 w 3152217"/>
                <a:gd name="connsiteY23" fmla="*/ 2081630 h 2289484"/>
                <a:gd name="connsiteX24" fmla="*/ 1775643 w 3152217"/>
                <a:gd name="connsiteY24" fmla="*/ 2058582 h 2289484"/>
                <a:gd name="connsiteX25" fmla="*/ 1842458 w 3152217"/>
                <a:gd name="connsiteY25" fmla="*/ 1969326 h 2289484"/>
                <a:gd name="connsiteX26" fmla="*/ 1533525 w 3152217"/>
                <a:gd name="connsiteY26" fmla="*/ 1557386 h 2289484"/>
                <a:gd name="connsiteX27" fmla="*/ 1219200 w 3152217"/>
                <a:gd name="connsiteY27" fmla="*/ 1252586 h 2289484"/>
                <a:gd name="connsiteX28" fmla="*/ 571500 w 3152217"/>
                <a:gd name="connsiteY28" fmla="*/ 1366886 h 2289484"/>
                <a:gd name="connsiteX29" fmla="*/ 0 w 3152217"/>
                <a:gd name="connsiteY29" fmla="*/ 1338311 h 2289484"/>
                <a:gd name="connsiteX30" fmla="*/ 0 w 3152217"/>
                <a:gd name="connsiteY30" fmla="*/ 23861 h 2289484"/>
                <a:gd name="connsiteX31" fmla="*/ 390525 w 3152217"/>
                <a:gd name="connsiteY31" fmla="*/ 33386 h 2289484"/>
                <a:gd name="connsiteX0" fmla="*/ 390525 w 3152217"/>
                <a:gd name="connsiteY0" fmla="*/ 24507 h 2280605"/>
                <a:gd name="connsiteX1" fmla="*/ 95250 w 3152217"/>
                <a:gd name="connsiteY1" fmla="*/ 272157 h 2280605"/>
                <a:gd name="connsiteX2" fmla="*/ 1352550 w 3152217"/>
                <a:gd name="connsiteY2" fmla="*/ 148332 h 2280605"/>
                <a:gd name="connsiteX3" fmla="*/ 2314575 w 3152217"/>
                <a:gd name="connsiteY3" fmla="*/ 348357 h 2280605"/>
                <a:gd name="connsiteX4" fmla="*/ 2724150 w 3152217"/>
                <a:gd name="connsiteY4" fmla="*/ 843657 h 2280605"/>
                <a:gd name="connsiteX5" fmla="*/ 3152217 w 3152217"/>
                <a:gd name="connsiteY5" fmla="*/ 1280292 h 2280605"/>
                <a:gd name="connsiteX6" fmla="*/ 3152217 w 3152217"/>
                <a:gd name="connsiteY6" fmla="*/ 1492509 h 2280605"/>
                <a:gd name="connsiteX7" fmla="*/ 2940000 w 3152217"/>
                <a:gd name="connsiteY7" fmla="*/ 1492509 h 2280605"/>
                <a:gd name="connsiteX8" fmla="*/ 2539107 w 3152217"/>
                <a:gd name="connsiteY8" fmla="*/ 1091615 h 2280605"/>
                <a:gd name="connsiteX9" fmla="*/ 2474399 w 3152217"/>
                <a:gd name="connsiteY9" fmla="*/ 1178324 h 2280605"/>
                <a:gd name="connsiteX10" fmla="*/ 2907621 w 3152217"/>
                <a:gd name="connsiteY10" fmla="*/ 1611547 h 2280605"/>
                <a:gd name="connsiteX11" fmla="*/ 2907621 w 3152217"/>
                <a:gd name="connsiteY11" fmla="*/ 1823764 h 2280605"/>
                <a:gd name="connsiteX12" fmla="*/ 2695404 w 3152217"/>
                <a:gd name="connsiteY12" fmla="*/ 1823764 h 2280605"/>
                <a:gd name="connsiteX13" fmla="*/ 2293017 w 3152217"/>
                <a:gd name="connsiteY13" fmla="*/ 1421376 h 2280605"/>
                <a:gd name="connsiteX14" fmla="*/ 2228234 w 3152217"/>
                <a:gd name="connsiteY14" fmla="*/ 1508185 h 2280605"/>
                <a:gd name="connsiteX15" fmla="*/ 2648161 w 3152217"/>
                <a:gd name="connsiteY15" fmla="*/ 1928112 h 2280605"/>
                <a:gd name="connsiteX16" fmla="*/ 2648161 w 3152217"/>
                <a:gd name="connsiteY16" fmla="*/ 2140329 h 2280605"/>
                <a:gd name="connsiteX17" fmla="*/ 2435944 w 3152217"/>
                <a:gd name="connsiteY17" fmla="*/ 2140329 h 2280605"/>
                <a:gd name="connsiteX18" fmla="*/ 2046853 w 3152217"/>
                <a:gd name="connsiteY18" fmla="*/ 1751236 h 2280605"/>
                <a:gd name="connsiteX19" fmla="*/ 1987859 w 3152217"/>
                <a:gd name="connsiteY19" fmla="*/ 1837486 h 2280605"/>
                <a:gd name="connsiteX20" fmla="*/ 2218760 w 3152217"/>
                <a:gd name="connsiteY20" fmla="*/ 2068388 h 2280605"/>
                <a:gd name="connsiteX21" fmla="*/ 2218760 w 3152217"/>
                <a:gd name="connsiteY21" fmla="*/ 2280605 h 2280605"/>
                <a:gd name="connsiteX22" fmla="*/ 2006543 w 3152217"/>
                <a:gd name="connsiteY22" fmla="*/ 2280605 h 2280605"/>
                <a:gd name="connsiteX23" fmla="*/ 1798691 w 3152217"/>
                <a:gd name="connsiteY23" fmla="*/ 2072751 h 2280605"/>
                <a:gd name="connsiteX24" fmla="*/ 1775643 w 3152217"/>
                <a:gd name="connsiteY24" fmla="*/ 2049703 h 2280605"/>
                <a:gd name="connsiteX25" fmla="*/ 1842458 w 3152217"/>
                <a:gd name="connsiteY25" fmla="*/ 1960447 h 2280605"/>
                <a:gd name="connsiteX26" fmla="*/ 1533525 w 3152217"/>
                <a:gd name="connsiteY26" fmla="*/ 1548507 h 2280605"/>
                <a:gd name="connsiteX27" fmla="*/ 1219200 w 3152217"/>
                <a:gd name="connsiteY27" fmla="*/ 1243707 h 2280605"/>
                <a:gd name="connsiteX28" fmla="*/ 571500 w 3152217"/>
                <a:gd name="connsiteY28" fmla="*/ 1358007 h 2280605"/>
                <a:gd name="connsiteX29" fmla="*/ 0 w 3152217"/>
                <a:gd name="connsiteY29" fmla="*/ 1329432 h 2280605"/>
                <a:gd name="connsiteX30" fmla="*/ 0 w 3152217"/>
                <a:gd name="connsiteY30" fmla="*/ 14982 h 2280605"/>
                <a:gd name="connsiteX31" fmla="*/ 390525 w 3152217"/>
                <a:gd name="connsiteY31" fmla="*/ 24507 h 2280605"/>
                <a:gd name="connsiteX0" fmla="*/ 390525 w 3152217"/>
                <a:gd name="connsiteY0" fmla="*/ 9525 h 2265623"/>
                <a:gd name="connsiteX1" fmla="*/ 95250 w 3152217"/>
                <a:gd name="connsiteY1" fmla="*/ 257175 h 2265623"/>
                <a:gd name="connsiteX2" fmla="*/ 1352550 w 3152217"/>
                <a:gd name="connsiteY2" fmla="*/ 133350 h 2265623"/>
                <a:gd name="connsiteX3" fmla="*/ 2314575 w 3152217"/>
                <a:gd name="connsiteY3" fmla="*/ 333375 h 2265623"/>
                <a:gd name="connsiteX4" fmla="*/ 2724150 w 3152217"/>
                <a:gd name="connsiteY4" fmla="*/ 828675 h 2265623"/>
                <a:gd name="connsiteX5" fmla="*/ 3152217 w 3152217"/>
                <a:gd name="connsiteY5" fmla="*/ 1265310 h 2265623"/>
                <a:gd name="connsiteX6" fmla="*/ 3152217 w 3152217"/>
                <a:gd name="connsiteY6" fmla="*/ 1477527 h 2265623"/>
                <a:gd name="connsiteX7" fmla="*/ 2940000 w 3152217"/>
                <a:gd name="connsiteY7" fmla="*/ 1477527 h 2265623"/>
                <a:gd name="connsiteX8" fmla="*/ 2539107 w 3152217"/>
                <a:gd name="connsiteY8" fmla="*/ 1076633 h 2265623"/>
                <a:gd name="connsiteX9" fmla="*/ 2474399 w 3152217"/>
                <a:gd name="connsiteY9" fmla="*/ 1163342 h 2265623"/>
                <a:gd name="connsiteX10" fmla="*/ 2907621 w 3152217"/>
                <a:gd name="connsiteY10" fmla="*/ 1596565 h 2265623"/>
                <a:gd name="connsiteX11" fmla="*/ 2907621 w 3152217"/>
                <a:gd name="connsiteY11" fmla="*/ 1808782 h 2265623"/>
                <a:gd name="connsiteX12" fmla="*/ 2695404 w 3152217"/>
                <a:gd name="connsiteY12" fmla="*/ 1808782 h 2265623"/>
                <a:gd name="connsiteX13" fmla="*/ 2293017 w 3152217"/>
                <a:gd name="connsiteY13" fmla="*/ 1406394 h 2265623"/>
                <a:gd name="connsiteX14" fmla="*/ 2228234 w 3152217"/>
                <a:gd name="connsiteY14" fmla="*/ 1493203 h 2265623"/>
                <a:gd name="connsiteX15" fmla="*/ 2648161 w 3152217"/>
                <a:gd name="connsiteY15" fmla="*/ 1913130 h 2265623"/>
                <a:gd name="connsiteX16" fmla="*/ 2648161 w 3152217"/>
                <a:gd name="connsiteY16" fmla="*/ 2125347 h 2265623"/>
                <a:gd name="connsiteX17" fmla="*/ 2435944 w 3152217"/>
                <a:gd name="connsiteY17" fmla="*/ 2125347 h 2265623"/>
                <a:gd name="connsiteX18" fmla="*/ 2046853 w 3152217"/>
                <a:gd name="connsiteY18" fmla="*/ 1736254 h 2265623"/>
                <a:gd name="connsiteX19" fmla="*/ 1987859 w 3152217"/>
                <a:gd name="connsiteY19" fmla="*/ 1822504 h 2265623"/>
                <a:gd name="connsiteX20" fmla="*/ 2218760 w 3152217"/>
                <a:gd name="connsiteY20" fmla="*/ 2053406 h 2265623"/>
                <a:gd name="connsiteX21" fmla="*/ 2218760 w 3152217"/>
                <a:gd name="connsiteY21" fmla="*/ 2265623 h 2265623"/>
                <a:gd name="connsiteX22" fmla="*/ 2006543 w 3152217"/>
                <a:gd name="connsiteY22" fmla="*/ 2265623 h 2265623"/>
                <a:gd name="connsiteX23" fmla="*/ 1798691 w 3152217"/>
                <a:gd name="connsiteY23" fmla="*/ 2057769 h 2265623"/>
                <a:gd name="connsiteX24" fmla="*/ 1775643 w 3152217"/>
                <a:gd name="connsiteY24" fmla="*/ 2034721 h 2265623"/>
                <a:gd name="connsiteX25" fmla="*/ 1842458 w 3152217"/>
                <a:gd name="connsiteY25" fmla="*/ 1945465 h 2265623"/>
                <a:gd name="connsiteX26" fmla="*/ 1533525 w 3152217"/>
                <a:gd name="connsiteY26" fmla="*/ 1533525 h 2265623"/>
                <a:gd name="connsiteX27" fmla="*/ 1219200 w 3152217"/>
                <a:gd name="connsiteY27" fmla="*/ 1228725 h 2265623"/>
                <a:gd name="connsiteX28" fmla="*/ 571500 w 3152217"/>
                <a:gd name="connsiteY28" fmla="*/ 1343025 h 2265623"/>
                <a:gd name="connsiteX29" fmla="*/ 0 w 3152217"/>
                <a:gd name="connsiteY29" fmla="*/ 1314450 h 2265623"/>
                <a:gd name="connsiteX30" fmla="*/ 0 w 3152217"/>
                <a:gd name="connsiteY30" fmla="*/ 0 h 2265623"/>
                <a:gd name="connsiteX31" fmla="*/ 390525 w 3152217"/>
                <a:gd name="connsiteY31" fmla="*/ 9525 h 2265623"/>
                <a:gd name="connsiteX0" fmla="*/ 390525 w 3152217"/>
                <a:gd name="connsiteY0" fmla="*/ 9525 h 2265623"/>
                <a:gd name="connsiteX1" fmla="*/ 95250 w 3152217"/>
                <a:gd name="connsiteY1" fmla="*/ 257175 h 2265623"/>
                <a:gd name="connsiteX2" fmla="*/ 1352550 w 3152217"/>
                <a:gd name="connsiteY2" fmla="*/ 133350 h 2265623"/>
                <a:gd name="connsiteX3" fmla="*/ 2314575 w 3152217"/>
                <a:gd name="connsiteY3" fmla="*/ 333375 h 2265623"/>
                <a:gd name="connsiteX4" fmla="*/ 2724150 w 3152217"/>
                <a:gd name="connsiteY4" fmla="*/ 828675 h 2265623"/>
                <a:gd name="connsiteX5" fmla="*/ 3152217 w 3152217"/>
                <a:gd name="connsiteY5" fmla="*/ 1265310 h 2265623"/>
                <a:gd name="connsiteX6" fmla="*/ 3152217 w 3152217"/>
                <a:gd name="connsiteY6" fmla="*/ 1477527 h 2265623"/>
                <a:gd name="connsiteX7" fmla="*/ 2940000 w 3152217"/>
                <a:gd name="connsiteY7" fmla="*/ 1477527 h 2265623"/>
                <a:gd name="connsiteX8" fmla="*/ 2539107 w 3152217"/>
                <a:gd name="connsiteY8" fmla="*/ 1076633 h 2265623"/>
                <a:gd name="connsiteX9" fmla="*/ 2474399 w 3152217"/>
                <a:gd name="connsiteY9" fmla="*/ 1163342 h 2265623"/>
                <a:gd name="connsiteX10" fmla="*/ 2907621 w 3152217"/>
                <a:gd name="connsiteY10" fmla="*/ 1596565 h 2265623"/>
                <a:gd name="connsiteX11" fmla="*/ 2907621 w 3152217"/>
                <a:gd name="connsiteY11" fmla="*/ 1808782 h 2265623"/>
                <a:gd name="connsiteX12" fmla="*/ 2695404 w 3152217"/>
                <a:gd name="connsiteY12" fmla="*/ 1808782 h 2265623"/>
                <a:gd name="connsiteX13" fmla="*/ 2293017 w 3152217"/>
                <a:gd name="connsiteY13" fmla="*/ 1406394 h 2265623"/>
                <a:gd name="connsiteX14" fmla="*/ 2228234 w 3152217"/>
                <a:gd name="connsiteY14" fmla="*/ 1493203 h 2265623"/>
                <a:gd name="connsiteX15" fmla="*/ 2648161 w 3152217"/>
                <a:gd name="connsiteY15" fmla="*/ 1913130 h 2265623"/>
                <a:gd name="connsiteX16" fmla="*/ 2648161 w 3152217"/>
                <a:gd name="connsiteY16" fmla="*/ 2125347 h 2265623"/>
                <a:gd name="connsiteX17" fmla="*/ 2435944 w 3152217"/>
                <a:gd name="connsiteY17" fmla="*/ 2125347 h 2265623"/>
                <a:gd name="connsiteX18" fmla="*/ 2046853 w 3152217"/>
                <a:gd name="connsiteY18" fmla="*/ 1736254 h 2265623"/>
                <a:gd name="connsiteX19" fmla="*/ 1987859 w 3152217"/>
                <a:gd name="connsiteY19" fmla="*/ 1822504 h 2265623"/>
                <a:gd name="connsiteX20" fmla="*/ 2218760 w 3152217"/>
                <a:gd name="connsiteY20" fmla="*/ 2053406 h 2265623"/>
                <a:gd name="connsiteX21" fmla="*/ 2218760 w 3152217"/>
                <a:gd name="connsiteY21" fmla="*/ 2265623 h 2265623"/>
                <a:gd name="connsiteX22" fmla="*/ 2006543 w 3152217"/>
                <a:gd name="connsiteY22" fmla="*/ 2265623 h 2265623"/>
                <a:gd name="connsiteX23" fmla="*/ 1798691 w 3152217"/>
                <a:gd name="connsiteY23" fmla="*/ 2057769 h 2265623"/>
                <a:gd name="connsiteX24" fmla="*/ 1775643 w 3152217"/>
                <a:gd name="connsiteY24" fmla="*/ 2034721 h 2265623"/>
                <a:gd name="connsiteX25" fmla="*/ 1842458 w 3152217"/>
                <a:gd name="connsiteY25" fmla="*/ 1945465 h 2265623"/>
                <a:gd name="connsiteX26" fmla="*/ 1533525 w 3152217"/>
                <a:gd name="connsiteY26" fmla="*/ 1533525 h 2265623"/>
                <a:gd name="connsiteX27" fmla="*/ 1219200 w 3152217"/>
                <a:gd name="connsiteY27" fmla="*/ 1228725 h 2265623"/>
                <a:gd name="connsiteX28" fmla="*/ 571500 w 3152217"/>
                <a:gd name="connsiteY28" fmla="*/ 1343025 h 2265623"/>
                <a:gd name="connsiteX29" fmla="*/ 0 w 3152217"/>
                <a:gd name="connsiteY29" fmla="*/ 1314450 h 2265623"/>
                <a:gd name="connsiteX30" fmla="*/ 0 w 3152217"/>
                <a:gd name="connsiteY30" fmla="*/ 0 h 2265623"/>
                <a:gd name="connsiteX31" fmla="*/ 390525 w 3152217"/>
                <a:gd name="connsiteY31" fmla="*/ 9525 h 2265623"/>
                <a:gd name="connsiteX0" fmla="*/ 400050 w 3152217"/>
                <a:gd name="connsiteY0" fmla="*/ 0 h 2284673"/>
                <a:gd name="connsiteX1" fmla="*/ 95250 w 3152217"/>
                <a:gd name="connsiteY1" fmla="*/ 276225 h 2284673"/>
                <a:gd name="connsiteX2" fmla="*/ 1352550 w 3152217"/>
                <a:gd name="connsiteY2" fmla="*/ 152400 h 2284673"/>
                <a:gd name="connsiteX3" fmla="*/ 2314575 w 3152217"/>
                <a:gd name="connsiteY3" fmla="*/ 352425 h 2284673"/>
                <a:gd name="connsiteX4" fmla="*/ 2724150 w 3152217"/>
                <a:gd name="connsiteY4" fmla="*/ 847725 h 2284673"/>
                <a:gd name="connsiteX5" fmla="*/ 3152217 w 3152217"/>
                <a:gd name="connsiteY5" fmla="*/ 1284360 h 2284673"/>
                <a:gd name="connsiteX6" fmla="*/ 3152217 w 3152217"/>
                <a:gd name="connsiteY6" fmla="*/ 1496577 h 2284673"/>
                <a:gd name="connsiteX7" fmla="*/ 2940000 w 3152217"/>
                <a:gd name="connsiteY7" fmla="*/ 1496577 h 2284673"/>
                <a:gd name="connsiteX8" fmla="*/ 2539107 w 3152217"/>
                <a:gd name="connsiteY8" fmla="*/ 1095683 h 2284673"/>
                <a:gd name="connsiteX9" fmla="*/ 2474399 w 3152217"/>
                <a:gd name="connsiteY9" fmla="*/ 1182392 h 2284673"/>
                <a:gd name="connsiteX10" fmla="*/ 2907621 w 3152217"/>
                <a:gd name="connsiteY10" fmla="*/ 1615615 h 2284673"/>
                <a:gd name="connsiteX11" fmla="*/ 2907621 w 3152217"/>
                <a:gd name="connsiteY11" fmla="*/ 1827832 h 2284673"/>
                <a:gd name="connsiteX12" fmla="*/ 2695404 w 3152217"/>
                <a:gd name="connsiteY12" fmla="*/ 1827832 h 2284673"/>
                <a:gd name="connsiteX13" fmla="*/ 2293017 w 3152217"/>
                <a:gd name="connsiteY13" fmla="*/ 1425444 h 2284673"/>
                <a:gd name="connsiteX14" fmla="*/ 2228234 w 3152217"/>
                <a:gd name="connsiteY14" fmla="*/ 1512253 h 2284673"/>
                <a:gd name="connsiteX15" fmla="*/ 2648161 w 3152217"/>
                <a:gd name="connsiteY15" fmla="*/ 1932180 h 2284673"/>
                <a:gd name="connsiteX16" fmla="*/ 2648161 w 3152217"/>
                <a:gd name="connsiteY16" fmla="*/ 2144397 h 2284673"/>
                <a:gd name="connsiteX17" fmla="*/ 2435944 w 3152217"/>
                <a:gd name="connsiteY17" fmla="*/ 2144397 h 2284673"/>
                <a:gd name="connsiteX18" fmla="*/ 2046853 w 3152217"/>
                <a:gd name="connsiteY18" fmla="*/ 1755304 h 2284673"/>
                <a:gd name="connsiteX19" fmla="*/ 1987859 w 3152217"/>
                <a:gd name="connsiteY19" fmla="*/ 1841554 h 2284673"/>
                <a:gd name="connsiteX20" fmla="*/ 2218760 w 3152217"/>
                <a:gd name="connsiteY20" fmla="*/ 2072456 h 2284673"/>
                <a:gd name="connsiteX21" fmla="*/ 2218760 w 3152217"/>
                <a:gd name="connsiteY21" fmla="*/ 2284673 h 2284673"/>
                <a:gd name="connsiteX22" fmla="*/ 2006543 w 3152217"/>
                <a:gd name="connsiteY22" fmla="*/ 2284673 h 2284673"/>
                <a:gd name="connsiteX23" fmla="*/ 1798691 w 3152217"/>
                <a:gd name="connsiteY23" fmla="*/ 2076819 h 2284673"/>
                <a:gd name="connsiteX24" fmla="*/ 1775643 w 3152217"/>
                <a:gd name="connsiteY24" fmla="*/ 2053771 h 2284673"/>
                <a:gd name="connsiteX25" fmla="*/ 1842458 w 3152217"/>
                <a:gd name="connsiteY25" fmla="*/ 1964515 h 2284673"/>
                <a:gd name="connsiteX26" fmla="*/ 1533525 w 3152217"/>
                <a:gd name="connsiteY26" fmla="*/ 1552575 h 2284673"/>
                <a:gd name="connsiteX27" fmla="*/ 1219200 w 3152217"/>
                <a:gd name="connsiteY27" fmla="*/ 1247775 h 2284673"/>
                <a:gd name="connsiteX28" fmla="*/ 571500 w 3152217"/>
                <a:gd name="connsiteY28" fmla="*/ 1362075 h 2284673"/>
                <a:gd name="connsiteX29" fmla="*/ 0 w 3152217"/>
                <a:gd name="connsiteY29" fmla="*/ 1333500 h 2284673"/>
                <a:gd name="connsiteX30" fmla="*/ 0 w 3152217"/>
                <a:gd name="connsiteY30" fmla="*/ 19050 h 2284673"/>
                <a:gd name="connsiteX31" fmla="*/ 400050 w 3152217"/>
                <a:gd name="connsiteY31" fmla="*/ 0 h 2284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152217" h="2284673">
                  <a:moveTo>
                    <a:pt x="400050" y="0"/>
                  </a:moveTo>
                  <a:lnTo>
                    <a:pt x="95250" y="276225"/>
                  </a:lnTo>
                  <a:cubicBezTo>
                    <a:pt x="349250" y="777875"/>
                    <a:pt x="831850" y="460375"/>
                    <a:pt x="1352550" y="152400"/>
                  </a:cubicBezTo>
                  <a:cubicBezTo>
                    <a:pt x="1641475" y="288925"/>
                    <a:pt x="1968500" y="301625"/>
                    <a:pt x="2314575" y="352425"/>
                  </a:cubicBezTo>
                  <a:cubicBezTo>
                    <a:pt x="2451100" y="603250"/>
                    <a:pt x="2587625" y="682625"/>
                    <a:pt x="2724150" y="847725"/>
                  </a:cubicBezTo>
                  <a:lnTo>
                    <a:pt x="3152217" y="1284360"/>
                  </a:lnTo>
                  <a:cubicBezTo>
                    <a:pt x="3210819" y="1342962"/>
                    <a:pt x="3210819" y="1437975"/>
                    <a:pt x="3152217" y="1496577"/>
                  </a:cubicBezTo>
                  <a:cubicBezTo>
                    <a:pt x="3093615" y="1555179"/>
                    <a:pt x="2998602" y="1555179"/>
                    <a:pt x="2940000" y="1496577"/>
                  </a:cubicBezTo>
                  <a:lnTo>
                    <a:pt x="2539107" y="1095683"/>
                  </a:lnTo>
                  <a:lnTo>
                    <a:pt x="2474399" y="1182392"/>
                  </a:lnTo>
                  <a:lnTo>
                    <a:pt x="2907621" y="1615615"/>
                  </a:lnTo>
                  <a:cubicBezTo>
                    <a:pt x="2966223" y="1674217"/>
                    <a:pt x="2966223" y="1769230"/>
                    <a:pt x="2907621" y="1827832"/>
                  </a:cubicBezTo>
                  <a:cubicBezTo>
                    <a:pt x="2849019" y="1886434"/>
                    <a:pt x="2754006" y="1886434"/>
                    <a:pt x="2695404" y="1827832"/>
                  </a:cubicBezTo>
                  <a:lnTo>
                    <a:pt x="2293017" y="1425444"/>
                  </a:lnTo>
                  <a:lnTo>
                    <a:pt x="2228234" y="1512253"/>
                  </a:lnTo>
                  <a:lnTo>
                    <a:pt x="2648161" y="1932180"/>
                  </a:lnTo>
                  <a:cubicBezTo>
                    <a:pt x="2706763" y="1990782"/>
                    <a:pt x="2706763" y="2085795"/>
                    <a:pt x="2648161" y="2144397"/>
                  </a:cubicBezTo>
                  <a:cubicBezTo>
                    <a:pt x="2589559" y="2202999"/>
                    <a:pt x="2494546" y="2202999"/>
                    <a:pt x="2435944" y="2144397"/>
                  </a:cubicBezTo>
                  <a:lnTo>
                    <a:pt x="2046853" y="1755304"/>
                  </a:lnTo>
                  <a:lnTo>
                    <a:pt x="1987859" y="1841554"/>
                  </a:lnTo>
                  <a:lnTo>
                    <a:pt x="2218760" y="2072456"/>
                  </a:lnTo>
                  <a:cubicBezTo>
                    <a:pt x="2277362" y="2131058"/>
                    <a:pt x="2277362" y="2226071"/>
                    <a:pt x="2218760" y="2284673"/>
                  </a:cubicBezTo>
                  <a:cubicBezTo>
                    <a:pt x="2160158" y="2343275"/>
                    <a:pt x="2065146" y="2343275"/>
                    <a:pt x="2006543" y="2284673"/>
                  </a:cubicBezTo>
                  <a:lnTo>
                    <a:pt x="1798691" y="2076819"/>
                  </a:lnTo>
                  <a:lnTo>
                    <a:pt x="1775643" y="2053771"/>
                  </a:lnTo>
                  <a:lnTo>
                    <a:pt x="1842458" y="1964515"/>
                  </a:lnTo>
                  <a:cubicBezTo>
                    <a:pt x="2026677" y="1607442"/>
                    <a:pt x="1697608" y="1472750"/>
                    <a:pt x="1533525" y="1552575"/>
                  </a:cubicBezTo>
                  <a:cubicBezTo>
                    <a:pt x="1555750" y="1323975"/>
                    <a:pt x="1380229" y="1237081"/>
                    <a:pt x="1219200" y="1247775"/>
                  </a:cubicBezTo>
                  <a:cubicBezTo>
                    <a:pt x="1190625" y="958850"/>
                    <a:pt x="838200" y="793750"/>
                    <a:pt x="571500" y="1362075"/>
                  </a:cubicBezTo>
                  <a:cubicBezTo>
                    <a:pt x="504825" y="1114425"/>
                    <a:pt x="276225" y="1066800"/>
                    <a:pt x="0" y="1333500"/>
                  </a:cubicBezTo>
                  <a:lnTo>
                    <a:pt x="0" y="19050"/>
                  </a:lnTo>
                  <a:lnTo>
                    <a:pt x="400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EEA7C47C-DDDC-4C28-BA30-2C9E2B75243B}"/>
              </a:ext>
            </a:extLst>
          </p:cNvPr>
          <p:cNvSpPr/>
          <p:nvPr/>
        </p:nvSpPr>
        <p:spPr>
          <a:xfrm>
            <a:off x="0" y="2626450"/>
            <a:ext cx="4224000" cy="16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0AF0FE9-B968-475E-86DF-BD1FCAD4710C}"/>
              </a:ext>
            </a:extLst>
          </p:cNvPr>
          <p:cNvSpPr/>
          <p:nvPr/>
        </p:nvSpPr>
        <p:spPr>
          <a:xfrm>
            <a:off x="7968003" y="2626450"/>
            <a:ext cx="4223999" cy="165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D79E999-0AB3-44A0-B48D-BCB0C8265B6D}"/>
              </a:ext>
            </a:extLst>
          </p:cNvPr>
          <p:cNvGrpSpPr/>
          <p:nvPr/>
        </p:nvGrpSpPr>
        <p:grpSpPr>
          <a:xfrm>
            <a:off x="1981674" y="2861526"/>
            <a:ext cx="2071093" cy="714829"/>
            <a:chOff x="1985511" y="4307149"/>
            <a:chExt cx="7456448" cy="714829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B9E40BE-A4C1-403B-B019-B629D408D312}"/>
                </a:ext>
              </a:extLst>
            </p:cNvPr>
            <p:cNvSpPr txBox="1"/>
            <p:nvPr/>
          </p:nvSpPr>
          <p:spPr>
            <a:xfrm>
              <a:off x="1985511" y="4560313"/>
              <a:ext cx="74564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Easy to change colors, photos and Text.  </a:t>
              </a:r>
              <a:r>
                <a:rPr lang="ko-KR" altLang="en-US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503DA69-3188-4723-A4FA-A8F509E0B905}"/>
                </a:ext>
              </a:extLst>
            </p:cNvPr>
            <p:cNvSpPr txBox="1"/>
            <p:nvPr/>
          </p:nvSpPr>
          <p:spPr>
            <a:xfrm>
              <a:off x="1985515" y="4307149"/>
              <a:ext cx="74564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AEFA937-66A1-4B4B-A96B-D54784F26346}"/>
              </a:ext>
            </a:extLst>
          </p:cNvPr>
          <p:cNvGrpSpPr/>
          <p:nvPr/>
        </p:nvGrpSpPr>
        <p:grpSpPr>
          <a:xfrm>
            <a:off x="8184234" y="2861526"/>
            <a:ext cx="2071093" cy="714829"/>
            <a:chOff x="1985511" y="4307149"/>
            <a:chExt cx="7456448" cy="714829"/>
          </a:xfrm>
          <a:noFill/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4352DA1-DC47-4769-9E13-A7A2C6D24355}"/>
                </a:ext>
              </a:extLst>
            </p:cNvPr>
            <p:cNvSpPr txBox="1"/>
            <p:nvPr/>
          </p:nvSpPr>
          <p:spPr>
            <a:xfrm>
              <a:off x="1985511" y="4560313"/>
              <a:ext cx="7456444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Easy to change colors, photos and Text.  </a:t>
              </a:r>
              <a:r>
                <a:rPr lang="ko-KR" altLang="en-US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CD3ACE7-0F63-4690-B427-C4224135333B}"/>
                </a:ext>
              </a:extLst>
            </p:cNvPr>
            <p:cNvSpPr txBox="1"/>
            <p:nvPr/>
          </p:nvSpPr>
          <p:spPr>
            <a:xfrm>
              <a:off x="1985515" y="4307149"/>
              <a:ext cx="7456444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F2CC619-6EDF-422E-A7A9-0B38105F7B28}"/>
              </a:ext>
            </a:extLst>
          </p:cNvPr>
          <p:cNvSpPr txBox="1"/>
          <p:nvPr/>
        </p:nvSpPr>
        <p:spPr>
          <a:xfrm>
            <a:off x="2739584" y="3554687"/>
            <a:ext cx="131318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52</a:t>
            </a:r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F361156-6BB9-499F-9E90-B0E26A5334DE}"/>
              </a:ext>
            </a:extLst>
          </p:cNvPr>
          <p:cNvSpPr txBox="1"/>
          <p:nvPr/>
        </p:nvSpPr>
        <p:spPr>
          <a:xfrm>
            <a:off x="8184233" y="3554687"/>
            <a:ext cx="131318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</a:t>
            </a:r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val 21">
            <a:extLst>
              <a:ext uri="{FF2B5EF4-FFF2-40B4-BE49-F238E27FC236}">
                <a16:creationId xmlns:a16="http://schemas.microsoft.com/office/drawing/2014/main" id="{837418F9-128C-4BCF-B328-ACEDB721866D}"/>
              </a:ext>
            </a:extLst>
          </p:cNvPr>
          <p:cNvSpPr/>
          <p:nvPr/>
        </p:nvSpPr>
        <p:spPr>
          <a:xfrm rot="20700000">
            <a:off x="2594794" y="4596484"/>
            <a:ext cx="555477" cy="486837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9" name="Oval 10">
            <a:extLst>
              <a:ext uri="{FF2B5EF4-FFF2-40B4-BE49-F238E27FC236}">
                <a16:creationId xmlns:a16="http://schemas.microsoft.com/office/drawing/2014/main" id="{BC8D0AF3-BC99-44F3-BAC2-043A6C01EE33}"/>
              </a:ext>
            </a:extLst>
          </p:cNvPr>
          <p:cNvSpPr>
            <a:spLocks noChangeAspect="1"/>
          </p:cNvSpPr>
          <p:nvPr/>
        </p:nvSpPr>
        <p:spPr>
          <a:xfrm>
            <a:off x="9086492" y="4541240"/>
            <a:ext cx="504056" cy="597327"/>
          </a:xfrm>
          <a:custGeom>
            <a:avLst/>
            <a:gdLst/>
            <a:ahLst/>
            <a:cxnLst/>
            <a:rect l="l" t="t" r="r" b="b"/>
            <a:pathLst>
              <a:path w="3310915" h="3923570">
                <a:moveTo>
                  <a:pt x="2634572" y="2782060"/>
                </a:moveTo>
                <a:cubicBezTo>
                  <a:pt x="2877724" y="2784696"/>
                  <a:pt x="3073074" y="2923910"/>
                  <a:pt x="3310915" y="3050983"/>
                </a:cubicBezTo>
                <a:lnTo>
                  <a:pt x="3113550" y="3840011"/>
                </a:lnTo>
                <a:lnTo>
                  <a:pt x="2637706" y="3668957"/>
                </a:lnTo>
                <a:cubicBezTo>
                  <a:pt x="2327360" y="3767940"/>
                  <a:pt x="1829375" y="3988492"/>
                  <a:pt x="1579811" y="3905123"/>
                </a:cubicBezTo>
                <a:cubicBezTo>
                  <a:pt x="1320906" y="3775288"/>
                  <a:pt x="642145" y="3366355"/>
                  <a:pt x="472751" y="3203771"/>
                </a:cubicBezTo>
                <a:cubicBezTo>
                  <a:pt x="303357" y="3041187"/>
                  <a:pt x="403652" y="2893777"/>
                  <a:pt x="563448" y="2929619"/>
                </a:cubicBezTo>
                <a:cubicBezTo>
                  <a:pt x="702634" y="2937547"/>
                  <a:pt x="1160012" y="3199482"/>
                  <a:pt x="1284082" y="3253983"/>
                </a:cubicBezTo>
                <a:cubicBezTo>
                  <a:pt x="1127104" y="3587742"/>
                  <a:pt x="1741057" y="3563487"/>
                  <a:pt x="1955231" y="3541261"/>
                </a:cubicBezTo>
                <a:cubicBezTo>
                  <a:pt x="2131253" y="3488686"/>
                  <a:pt x="2214010" y="3505589"/>
                  <a:pt x="2306401" y="3383364"/>
                </a:cubicBezTo>
                <a:cubicBezTo>
                  <a:pt x="2155860" y="3427865"/>
                  <a:pt x="2163213" y="3429679"/>
                  <a:pt x="1912247" y="3471537"/>
                </a:cubicBezTo>
                <a:cubicBezTo>
                  <a:pt x="1482134" y="3531123"/>
                  <a:pt x="1135709" y="3364234"/>
                  <a:pt x="1413085" y="3236383"/>
                </a:cubicBezTo>
                <a:cubicBezTo>
                  <a:pt x="1557848" y="3164554"/>
                  <a:pt x="1721108" y="3222221"/>
                  <a:pt x="1929297" y="3121321"/>
                </a:cubicBezTo>
                <a:cubicBezTo>
                  <a:pt x="2128589" y="3010789"/>
                  <a:pt x="2187815" y="2818332"/>
                  <a:pt x="2527174" y="2789726"/>
                </a:cubicBezTo>
                <a:cubicBezTo>
                  <a:pt x="2564125" y="2784095"/>
                  <a:pt x="2599836" y="2781684"/>
                  <a:pt x="2634572" y="2782060"/>
                </a:cubicBezTo>
                <a:close/>
                <a:moveTo>
                  <a:pt x="2169165" y="2259549"/>
                </a:moveTo>
                <a:cubicBezTo>
                  <a:pt x="2305163" y="2320579"/>
                  <a:pt x="2430502" y="2400997"/>
                  <a:pt x="2542352" y="2496872"/>
                </a:cubicBezTo>
                <a:cubicBezTo>
                  <a:pt x="2303978" y="2744099"/>
                  <a:pt x="1979593" y="2907447"/>
                  <a:pt x="1617206" y="2939204"/>
                </a:cubicBezTo>
                <a:lnTo>
                  <a:pt x="1588575" y="2925411"/>
                </a:lnTo>
                <a:cubicBezTo>
                  <a:pt x="1835671" y="2758142"/>
                  <a:pt x="2037335" y="2529257"/>
                  <a:pt x="2169165" y="2259549"/>
                </a:cubicBezTo>
                <a:close/>
                <a:moveTo>
                  <a:pt x="797309" y="2254509"/>
                </a:moveTo>
                <a:cubicBezTo>
                  <a:pt x="928512" y="2525684"/>
                  <a:pt x="1129977" y="2756161"/>
                  <a:pt x="1376879" y="2925229"/>
                </a:cubicBezTo>
                <a:cubicBezTo>
                  <a:pt x="1367940" y="2931748"/>
                  <a:pt x="1358086" y="2936536"/>
                  <a:pt x="1348086" y="2941055"/>
                </a:cubicBezTo>
                <a:cubicBezTo>
                  <a:pt x="981929" y="2910776"/>
                  <a:pt x="654006" y="2746454"/>
                  <a:pt x="413461" y="2497054"/>
                </a:cubicBezTo>
                <a:cubicBezTo>
                  <a:pt x="528278" y="2398621"/>
                  <a:pt x="657289" y="2316447"/>
                  <a:pt x="797309" y="2254509"/>
                </a:cubicBezTo>
                <a:close/>
                <a:moveTo>
                  <a:pt x="1426305" y="2108791"/>
                </a:moveTo>
                <a:lnTo>
                  <a:pt x="1426305" y="2824067"/>
                </a:lnTo>
                <a:cubicBezTo>
                  <a:pt x="1203050" y="2668305"/>
                  <a:pt x="1020431" y="2458508"/>
                  <a:pt x="899682" y="2212532"/>
                </a:cubicBezTo>
                <a:cubicBezTo>
                  <a:pt x="1063835" y="2148883"/>
                  <a:pt x="1241204" y="2112683"/>
                  <a:pt x="1426305" y="2108791"/>
                </a:cubicBezTo>
                <a:close/>
                <a:moveTo>
                  <a:pt x="1527809" y="2108695"/>
                </a:moveTo>
                <a:cubicBezTo>
                  <a:pt x="1717707" y="2112557"/>
                  <a:pt x="1899494" y="2150291"/>
                  <a:pt x="2067336" y="2216559"/>
                </a:cubicBezTo>
                <a:cubicBezTo>
                  <a:pt x="1943936" y="2466549"/>
                  <a:pt x="1756622" y="2679032"/>
                  <a:pt x="1527809" y="2835300"/>
                </a:cubicBezTo>
                <a:close/>
                <a:moveTo>
                  <a:pt x="2354776" y="1530125"/>
                </a:moveTo>
                <a:lnTo>
                  <a:pt x="2955077" y="1530125"/>
                </a:lnTo>
                <a:cubicBezTo>
                  <a:pt x="2942393" y="1866074"/>
                  <a:pt x="2817414" y="2173186"/>
                  <a:pt x="2615767" y="2414127"/>
                </a:cubicBezTo>
                <a:cubicBezTo>
                  <a:pt x="2496453" y="2311434"/>
                  <a:pt x="2362630" y="2225327"/>
                  <a:pt x="2217376" y="2159975"/>
                </a:cubicBezTo>
                <a:cubicBezTo>
                  <a:pt x="2300477" y="1965771"/>
                  <a:pt x="2348521" y="1753185"/>
                  <a:pt x="2354776" y="1530125"/>
                </a:cubicBezTo>
                <a:close/>
                <a:moveTo>
                  <a:pt x="1527809" y="1530125"/>
                </a:moveTo>
                <a:lnTo>
                  <a:pt x="2244039" y="1530125"/>
                </a:lnTo>
                <a:cubicBezTo>
                  <a:pt x="2237819" y="1737690"/>
                  <a:pt x="2192963" y="1935525"/>
                  <a:pt x="2115825" y="2116496"/>
                </a:cubicBezTo>
                <a:cubicBezTo>
                  <a:pt x="1933189" y="2043464"/>
                  <a:pt x="1735000" y="2001899"/>
                  <a:pt x="1527809" y="1997958"/>
                </a:cubicBezTo>
                <a:close/>
                <a:moveTo>
                  <a:pt x="725097" y="1530125"/>
                </a:moveTo>
                <a:lnTo>
                  <a:pt x="1426305" y="1530125"/>
                </a:lnTo>
                <a:lnTo>
                  <a:pt x="1426305" y="1998054"/>
                </a:lnTo>
                <a:cubicBezTo>
                  <a:pt x="1224105" y="2002029"/>
                  <a:pt x="1030504" y="2041966"/>
                  <a:pt x="851699" y="2112283"/>
                </a:cubicBezTo>
                <a:cubicBezTo>
                  <a:pt x="775482" y="1932518"/>
                  <a:pt x="731260" y="1736112"/>
                  <a:pt x="725097" y="1530125"/>
                </a:cubicBezTo>
                <a:close/>
                <a:moveTo>
                  <a:pt x="934" y="1530125"/>
                </a:moveTo>
                <a:lnTo>
                  <a:pt x="614360" y="1530125"/>
                </a:lnTo>
                <a:cubicBezTo>
                  <a:pt x="620543" y="1751166"/>
                  <a:pt x="667772" y="1961919"/>
                  <a:pt x="749235" y="2154869"/>
                </a:cubicBezTo>
                <a:cubicBezTo>
                  <a:pt x="599936" y="2221117"/>
                  <a:pt x="462426" y="2308980"/>
                  <a:pt x="340129" y="2414234"/>
                </a:cubicBezTo>
                <a:cubicBezTo>
                  <a:pt x="138582" y="2173144"/>
                  <a:pt x="13619" y="1866051"/>
                  <a:pt x="934" y="1530125"/>
                </a:cubicBezTo>
                <a:close/>
                <a:moveTo>
                  <a:pt x="883886" y="768586"/>
                </a:moveTo>
                <a:cubicBezTo>
                  <a:pt x="1053566" y="831753"/>
                  <a:pt x="1236128" y="867407"/>
                  <a:pt x="1426305" y="871035"/>
                </a:cubicBezTo>
                <a:lnTo>
                  <a:pt x="1426305" y="1428622"/>
                </a:lnTo>
                <a:lnTo>
                  <a:pt x="724559" y="1428622"/>
                </a:lnTo>
                <a:cubicBezTo>
                  <a:pt x="730221" y="1192426"/>
                  <a:pt x="785872" y="968634"/>
                  <a:pt x="883886" y="768586"/>
                </a:cubicBezTo>
                <a:close/>
                <a:moveTo>
                  <a:pt x="2083288" y="764501"/>
                </a:moveTo>
                <a:cubicBezTo>
                  <a:pt x="2182501" y="965616"/>
                  <a:pt x="2238869" y="1190833"/>
                  <a:pt x="2244577" y="1428622"/>
                </a:cubicBezTo>
                <a:lnTo>
                  <a:pt x="1527809" y="1428622"/>
                </a:lnTo>
                <a:lnTo>
                  <a:pt x="1527809" y="871130"/>
                </a:lnTo>
                <a:cubicBezTo>
                  <a:pt x="1722835" y="867528"/>
                  <a:pt x="1909881" y="830382"/>
                  <a:pt x="2083288" y="764501"/>
                </a:cubicBezTo>
                <a:close/>
                <a:moveTo>
                  <a:pt x="375750" y="484510"/>
                </a:moveTo>
                <a:cubicBezTo>
                  <a:pt x="497688" y="583858"/>
                  <a:pt x="633678" y="666438"/>
                  <a:pt x="780212" y="729142"/>
                </a:cubicBezTo>
                <a:cubicBezTo>
                  <a:pt x="677519" y="941475"/>
                  <a:pt x="619429" y="1178562"/>
                  <a:pt x="613822" y="1428622"/>
                </a:cubicBezTo>
                <a:lnTo>
                  <a:pt x="0" y="1428622"/>
                </a:lnTo>
                <a:cubicBezTo>
                  <a:pt x="9263" y="1065848"/>
                  <a:pt x="149371" y="735691"/>
                  <a:pt x="375750" y="484510"/>
                </a:cubicBezTo>
                <a:close/>
                <a:moveTo>
                  <a:pt x="2580304" y="484479"/>
                </a:moveTo>
                <a:cubicBezTo>
                  <a:pt x="2806628" y="735651"/>
                  <a:pt x="2946750" y="1065827"/>
                  <a:pt x="2956013" y="1428622"/>
                </a:cubicBezTo>
                <a:lnTo>
                  <a:pt x="2355314" y="1428622"/>
                </a:lnTo>
                <a:cubicBezTo>
                  <a:pt x="2349636" y="1176504"/>
                  <a:pt x="2290630" y="937573"/>
                  <a:pt x="2186241" y="724113"/>
                </a:cubicBezTo>
                <a:cubicBezTo>
                  <a:pt x="2328935" y="662418"/>
                  <a:pt x="2461323" y="581449"/>
                  <a:pt x="2580304" y="484479"/>
                </a:cubicBezTo>
                <a:close/>
                <a:moveTo>
                  <a:pt x="1426305" y="124032"/>
                </a:moveTo>
                <a:lnTo>
                  <a:pt x="1426305" y="760298"/>
                </a:lnTo>
                <a:cubicBezTo>
                  <a:pt x="1253727" y="756791"/>
                  <a:pt x="1087879" y="724966"/>
                  <a:pt x="933247" y="668842"/>
                </a:cubicBezTo>
                <a:cubicBezTo>
                  <a:pt x="1054039" y="451822"/>
                  <a:pt x="1223389" y="265609"/>
                  <a:pt x="1426305" y="124032"/>
                </a:cubicBezTo>
                <a:close/>
                <a:moveTo>
                  <a:pt x="1527809" y="112799"/>
                </a:moveTo>
                <a:cubicBezTo>
                  <a:pt x="1736145" y="255085"/>
                  <a:pt x="1910079" y="443973"/>
                  <a:pt x="2033951" y="664748"/>
                </a:cubicBezTo>
                <a:cubicBezTo>
                  <a:pt x="1875578" y="723616"/>
                  <a:pt x="1705238" y="756901"/>
                  <a:pt x="1527809" y="760394"/>
                </a:cubicBezTo>
                <a:close/>
                <a:moveTo>
                  <a:pt x="1632157" y="1693"/>
                </a:moveTo>
                <a:cubicBezTo>
                  <a:pt x="1969090" y="34839"/>
                  <a:pt x="2272411" y="181752"/>
                  <a:pt x="2502559" y="404493"/>
                </a:cubicBezTo>
                <a:cubicBezTo>
                  <a:pt x="2392455" y="493535"/>
                  <a:pt x="2270018" y="567692"/>
                  <a:pt x="2138287" y="624414"/>
                </a:cubicBezTo>
                <a:cubicBezTo>
                  <a:pt x="2004803" y="382989"/>
                  <a:pt x="1815448" y="176841"/>
                  <a:pt x="1587368" y="23269"/>
                </a:cubicBezTo>
                <a:close/>
                <a:moveTo>
                  <a:pt x="1333466" y="0"/>
                </a:moveTo>
                <a:lnTo>
                  <a:pt x="1376468" y="23177"/>
                </a:lnTo>
                <a:cubicBezTo>
                  <a:pt x="1149236" y="178863"/>
                  <a:pt x="960516" y="386575"/>
                  <a:pt x="827965" y="629347"/>
                </a:cubicBezTo>
                <a:cubicBezTo>
                  <a:pt x="692459" y="571593"/>
                  <a:pt x="566467" y="495851"/>
                  <a:pt x="453430" y="404475"/>
                </a:cubicBezTo>
                <a:cubicBezTo>
                  <a:pt x="685742" y="179438"/>
                  <a:pt x="992667" y="31629"/>
                  <a:pt x="133346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E666D8C-CC90-4B50-A576-17998BD7A8E8}"/>
              </a:ext>
            </a:extLst>
          </p:cNvPr>
          <p:cNvGrpSpPr/>
          <p:nvPr/>
        </p:nvGrpSpPr>
        <p:grpSpPr>
          <a:xfrm>
            <a:off x="892530" y="5234408"/>
            <a:ext cx="3960000" cy="923330"/>
            <a:chOff x="3017859" y="4283314"/>
            <a:chExt cx="1890849" cy="923330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BFB72B2-D65C-4801-AAAF-337F886EBE3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E7A3BC3-710A-4428-9972-23E9F59AC92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CC25174-1109-4EB1-9786-12D2FA5D8E77}"/>
              </a:ext>
            </a:extLst>
          </p:cNvPr>
          <p:cNvGrpSpPr/>
          <p:nvPr/>
        </p:nvGrpSpPr>
        <p:grpSpPr>
          <a:xfrm>
            <a:off x="7358517" y="5234408"/>
            <a:ext cx="3960000" cy="923330"/>
            <a:chOff x="3017859" y="4283314"/>
            <a:chExt cx="1890849" cy="923330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1D9C4E3-4BFC-43DF-957B-D37E86929CD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8E158F7-22DB-4B65-86AF-B3812CB68B2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solidFill>
              <a:srgbClr val="FAB117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104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2019-01-04T06:08:03Z</dcterms:modified>
</cp:coreProperties>
</file>