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028793-0A9B-47C5-A42B-3CE4A78B2E1B}"/>
              </a:ext>
            </a:extLst>
          </p:cNvPr>
          <p:cNvGrpSpPr/>
          <p:nvPr/>
        </p:nvGrpSpPr>
        <p:grpSpPr>
          <a:xfrm>
            <a:off x="4659915" y="1927985"/>
            <a:ext cx="3168352" cy="3960946"/>
            <a:chOff x="3126458" y="1456593"/>
            <a:chExt cx="3168352" cy="3960945"/>
          </a:xfrm>
          <a:solidFill>
            <a:schemeClr val="accent4"/>
          </a:solidFill>
        </p:grpSpPr>
        <p:sp>
          <p:nvSpPr>
            <p:cNvPr id="6" name="Freeform 12">
              <a:extLst>
                <a:ext uri="{FF2B5EF4-FFF2-40B4-BE49-F238E27FC236}">
                  <a16:creationId xmlns:a16="http://schemas.microsoft.com/office/drawing/2014/main" id="{48CFE535-9F45-4402-84EE-BC85BE1C5DDD}"/>
                </a:ext>
              </a:extLst>
            </p:cNvPr>
            <p:cNvSpPr/>
            <p:nvPr/>
          </p:nvSpPr>
          <p:spPr>
            <a:xfrm rot="21351821">
              <a:off x="5019431" y="1456593"/>
              <a:ext cx="1178037" cy="844630"/>
            </a:xfrm>
            <a:custGeom>
              <a:avLst/>
              <a:gdLst>
                <a:gd name="connsiteX0" fmla="*/ 0 w 1514475"/>
                <a:gd name="connsiteY0" fmla="*/ 1085850 h 1085850"/>
                <a:gd name="connsiteX1" fmla="*/ 1514475 w 1514475"/>
                <a:gd name="connsiteY1" fmla="*/ 0 h 1085850"/>
                <a:gd name="connsiteX2" fmla="*/ 1514475 w 1514475"/>
                <a:gd name="connsiteY2" fmla="*/ 0 h 108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14475" h="1085850">
                  <a:moveTo>
                    <a:pt x="0" y="1085850"/>
                  </a:moveTo>
                  <a:lnTo>
                    <a:pt x="1514475" y="0"/>
                  </a:lnTo>
                  <a:lnTo>
                    <a:pt x="1514475" y="0"/>
                  </a:lnTo>
                </a:path>
              </a:pathLst>
            </a:custGeom>
            <a:grpFill/>
            <a:ln w="762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7" name="Block Arc 6">
              <a:extLst>
                <a:ext uri="{FF2B5EF4-FFF2-40B4-BE49-F238E27FC236}">
                  <a16:creationId xmlns:a16="http://schemas.microsoft.com/office/drawing/2014/main" id="{D69C6157-2FC3-421F-AF07-3368E283BE5A}"/>
                </a:ext>
              </a:extLst>
            </p:cNvPr>
            <p:cNvSpPr/>
            <p:nvPr/>
          </p:nvSpPr>
          <p:spPr>
            <a:xfrm rot="17100000">
              <a:off x="3126457" y="2249186"/>
              <a:ext cx="3168353" cy="3168352"/>
            </a:xfrm>
            <a:prstGeom prst="blockArc">
              <a:avLst>
                <a:gd name="adj1" fmla="val 12815785"/>
                <a:gd name="adj2" fmla="val 21547697"/>
                <a:gd name="adj3" fmla="val 2538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F7F32FBC-018B-4465-9D23-424991215B1F}"/>
              </a:ext>
            </a:extLst>
          </p:cNvPr>
          <p:cNvGrpSpPr/>
          <p:nvPr/>
        </p:nvGrpSpPr>
        <p:grpSpPr>
          <a:xfrm>
            <a:off x="5223327" y="3373182"/>
            <a:ext cx="1729168" cy="2777773"/>
            <a:chOff x="4355694" y="2026940"/>
            <a:chExt cx="2592289" cy="4164309"/>
          </a:xfrm>
          <a:solidFill>
            <a:schemeClr val="accent4"/>
          </a:solidFill>
        </p:grpSpPr>
        <p:sp>
          <p:nvSpPr>
            <p:cNvPr id="9" name="Rounded Rectangle 7">
              <a:extLst>
                <a:ext uri="{FF2B5EF4-FFF2-40B4-BE49-F238E27FC236}">
                  <a16:creationId xmlns:a16="http://schemas.microsoft.com/office/drawing/2014/main" id="{EA7A69FE-BD47-4C96-A234-DC7EC68C9DC6}"/>
                </a:ext>
              </a:extLst>
            </p:cNvPr>
            <p:cNvSpPr/>
            <p:nvPr/>
          </p:nvSpPr>
          <p:spPr>
            <a:xfrm>
              <a:off x="5111839" y="5139075"/>
              <a:ext cx="1080000" cy="18466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0" name="Rounded Rectangle 14">
              <a:extLst>
                <a:ext uri="{FF2B5EF4-FFF2-40B4-BE49-F238E27FC236}">
                  <a16:creationId xmlns:a16="http://schemas.microsoft.com/office/drawing/2014/main" id="{22CD0EEA-7948-491D-90F2-EC3210305B47}"/>
                </a:ext>
              </a:extLst>
            </p:cNvPr>
            <p:cNvSpPr/>
            <p:nvPr/>
          </p:nvSpPr>
          <p:spPr>
            <a:xfrm>
              <a:off x="5111839" y="5383808"/>
              <a:ext cx="1080000" cy="18466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1" name="Rounded Rectangle 15">
              <a:extLst>
                <a:ext uri="{FF2B5EF4-FFF2-40B4-BE49-F238E27FC236}">
                  <a16:creationId xmlns:a16="http://schemas.microsoft.com/office/drawing/2014/main" id="{1ECFF243-1B59-4A3B-9FA9-A817E3FFA608}"/>
                </a:ext>
              </a:extLst>
            </p:cNvPr>
            <p:cNvSpPr/>
            <p:nvPr/>
          </p:nvSpPr>
          <p:spPr>
            <a:xfrm>
              <a:off x="5111839" y="5628541"/>
              <a:ext cx="1080000" cy="18466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2" name="Chord 8">
              <a:extLst>
                <a:ext uri="{FF2B5EF4-FFF2-40B4-BE49-F238E27FC236}">
                  <a16:creationId xmlns:a16="http://schemas.microsoft.com/office/drawing/2014/main" id="{230563DD-48AF-47D8-86E6-4C373484B332}"/>
                </a:ext>
              </a:extLst>
            </p:cNvPr>
            <p:cNvSpPr/>
            <p:nvPr/>
          </p:nvSpPr>
          <p:spPr>
            <a:xfrm rot="19366553">
              <a:off x="5324020" y="5615837"/>
              <a:ext cx="698218" cy="575412"/>
            </a:xfrm>
            <a:custGeom>
              <a:avLst/>
              <a:gdLst/>
              <a:ahLst/>
              <a:cxnLst/>
              <a:rect l="l" t="t" r="r" b="b"/>
              <a:pathLst>
                <a:path w="808567" h="666352">
                  <a:moveTo>
                    <a:pt x="11238" y="0"/>
                  </a:moveTo>
                  <a:lnTo>
                    <a:pt x="808567" y="605735"/>
                  </a:lnTo>
                  <a:cubicBezTo>
                    <a:pt x="631295" y="696452"/>
                    <a:pt x="413578" y="686352"/>
                    <a:pt x="241904" y="568647"/>
                  </a:cubicBezTo>
                  <a:cubicBezTo>
                    <a:pt x="54716" y="440307"/>
                    <a:pt x="-32876" y="214793"/>
                    <a:pt x="1123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13" name="Freeform 19">
              <a:extLst>
                <a:ext uri="{FF2B5EF4-FFF2-40B4-BE49-F238E27FC236}">
                  <a16:creationId xmlns:a16="http://schemas.microsoft.com/office/drawing/2014/main" id="{014791AD-61BD-4743-89FE-0FDC6634E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5694" y="2026940"/>
              <a:ext cx="2592289" cy="3048732"/>
            </a:xfrm>
            <a:custGeom>
              <a:avLst/>
              <a:gdLst>
                <a:gd name="T0" fmla="*/ 1239 w 2141"/>
                <a:gd name="T1" fmla="*/ 16 h 2665"/>
                <a:gd name="T2" fmla="*/ 1465 w 2141"/>
                <a:gd name="T3" fmla="*/ 82 h 2665"/>
                <a:gd name="T4" fmla="*/ 1673 w 2141"/>
                <a:gd name="T5" fmla="*/ 194 h 2665"/>
                <a:gd name="T6" fmla="*/ 1855 w 2141"/>
                <a:gd name="T7" fmla="*/ 349 h 2665"/>
                <a:gd name="T8" fmla="*/ 2000 w 2141"/>
                <a:gd name="T9" fmla="*/ 546 h 2665"/>
                <a:gd name="T10" fmla="*/ 2099 w 2141"/>
                <a:gd name="T11" fmla="*/ 777 h 2665"/>
                <a:gd name="T12" fmla="*/ 2141 w 2141"/>
                <a:gd name="T13" fmla="*/ 1039 h 2665"/>
                <a:gd name="T14" fmla="*/ 2119 w 2141"/>
                <a:gd name="T15" fmla="*/ 1331 h 2665"/>
                <a:gd name="T16" fmla="*/ 2051 w 2141"/>
                <a:gd name="T17" fmla="*/ 1562 h 2665"/>
                <a:gd name="T18" fmla="*/ 1959 w 2141"/>
                <a:gd name="T19" fmla="*/ 1722 h 2665"/>
                <a:gd name="T20" fmla="*/ 1853 w 2141"/>
                <a:gd name="T21" fmla="*/ 1859 h 2665"/>
                <a:gd name="T22" fmla="*/ 1743 w 2141"/>
                <a:gd name="T23" fmla="*/ 1990 h 2665"/>
                <a:gd name="T24" fmla="*/ 1644 w 2141"/>
                <a:gd name="T25" fmla="*/ 2133 h 2665"/>
                <a:gd name="T26" fmla="*/ 1578 w 2141"/>
                <a:gd name="T27" fmla="*/ 2265 h 2665"/>
                <a:gd name="T28" fmla="*/ 1542 w 2141"/>
                <a:gd name="T29" fmla="*/ 2384 h 2665"/>
                <a:gd name="T30" fmla="*/ 1535 w 2141"/>
                <a:gd name="T31" fmla="*/ 2512 h 2665"/>
                <a:gd name="T32" fmla="*/ 1495 w 2141"/>
                <a:gd name="T33" fmla="*/ 2608 h 2665"/>
                <a:gd name="T34" fmla="*/ 1430 w 2141"/>
                <a:gd name="T35" fmla="*/ 2661 h 2665"/>
                <a:gd name="T36" fmla="*/ 1302 w 2141"/>
                <a:gd name="T37" fmla="*/ 2665 h 2665"/>
                <a:gd name="T38" fmla="*/ 1103 w 2141"/>
                <a:gd name="T39" fmla="*/ 2664 h 2665"/>
                <a:gd name="T40" fmla="*/ 893 w 2141"/>
                <a:gd name="T41" fmla="*/ 2664 h 2665"/>
                <a:gd name="T42" fmla="*/ 736 w 2141"/>
                <a:gd name="T43" fmla="*/ 2664 h 2665"/>
                <a:gd name="T44" fmla="*/ 668 w 2141"/>
                <a:gd name="T45" fmla="*/ 2629 h 2665"/>
                <a:gd name="T46" fmla="*/ 633 w 2141"/>
                <a:gd name="T47" fmla="*/ 2573 h 2665"/>
                <a:gd name="T48" fmla="*/ 621 w 2141"/>
                <a:gd name="T49" fmla="*/ 2514 h 2665"/>
                <a:gd name="T50" fmla="*/ 621 w 2141"/>
                <a:gd name="T51" fmla="*/ 2441 h 2665"/>
                <a:gd name="T52" fmla="*/ 615 w 2141"/>
                <a:gd name="T53" fmla="*/ 2358 h 2665"/>
                <a:gd name="T54" fmla="*/ 589 w 2141"/>
                <a:gd name="T55" fmla="*/ 2258 h 2665"/>
                <a:gd name="T56" fmla="*/ 522 w 2141"/>
                <a:gd name="T57" fmla="*/ 2136 h 2665"/>
                <a:gd name="T58" fmla="*/ 429 w 2141"/>
                <a:gd name="T59" fmla="*/ 2015 h 2665"/>
                <a:gd name="T60" fmla="*/ 351 w 2141"/>
                <a:gd name="T61" fmla="*/ 1917 h 2665"/>
                <a:gd name="T62" fmla="*/ 250 w 2141"/>
                <a:gd name="T63" fmla="*/ 1794 h 2665"/>
                <a:gd name="T64" fmla="*/ 145 w 2141"/>
                <a:gd name="T65" fmla="*/ 1641 h 2665"/>
                <a:gd name="T66" fmla="*/ 58 w 2141"/>
                <a:gd name="T67" fmla="*/ 1458 h 2665"/>
                <a:gd name="T68" fmla="*/ 6 w 2141"/>
                <a:gd name="T69" fmla="*/ 1244 h 2665"/>
                <a:gd name="T70" fmla="*/ 7 w 2141"/>
                <a:gd name="T71" fmla="*/ 988 h 2665"/>
                <a:gd name="T72" fmla="*/ 58 w 2141"/>
                <a:gd name="T73" fmla="*/ 742 h 2665"/>
                <a:gd name="T74" fmla="*/ 145 w 2141"/>
                <a:gd name="T75" fmla="*/ 540 h 2665"/>
                <a:gd name="T76" fmla="*/ 260 w 2141"/>
                <a:gd name="T77" fmla="*/ 376 h 2665"/>
                <a:gd name="T78" fmla="*/ 394 w 2141"/>
                <a:gd name="T79" fmla="*/ 249 h 2665"/>
                <a:gd name="T80" fmla="*/ 537 w 2141"/>
                <a:gd name="T81" fmla="*/ 152 h 2665"/>
                <a:gd name="T82" fmla="*/ 679 w 2141"/>
                <a:gd name="T83" fmla="*/ 83 h 2665"/>
                <a:gd name="T84" fmla="*/ 813 w 2141"/>
                <a:gd name="T85" fmla="*/ 37 h 2665"/>
                <a:gd name="T86" fmla="*/ 928 w 2141"/>
                <a:gd name="T87" fmla="*/ 9 h 2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141" h="2665">
                  <a:moveTo>
                    <a:pt x="1084" y="0"/>
                  </a:moveTo>
                  <a:lnTo>
                    <a:pt x="1162" y="6"/>
                  </a:lnTo>
                  <a:lnTo>
                    <a:pt x="1239" y="16"/>
                  </a:lnTo>
                  <a:lnTo>
                    <a:pt x="1316" y="32"/>
                  </a:lnTo>
                  <a:lnTo>
                    <a:pt x="1391" y="54"/>
                  </a:lnTo>
                  <a:lnTo>
                    <a:pt x="1465" y="82"/>
                  </a:lnTo>
                  <a:lnTo>
                    <a:pt x="1537" y="114"/>
                  </a:lnTo>
                  <a:lnTo>
                    <a:pt x="1606" y="152"/>
                  </a:lnTo>
                  <a:lnTo>
                    <a:pt x="1673" y="194"/>
                  </a:lnTo>
                  <a:lnTo>
                    <a:pt x="1737" y="242"/>
                  </a:lnTo>
                  <a:lnTo>
                    <a:pt x="1798" y="293"/>
                  </a:lnTo>
                  <a:lnTo>
                    <a:pt x="1855" y="349"/>
                  </a:lnTo>
                  <a:lnTo>
                    <a:pt x="1907" y="410"/>
                  </a:lnTo>
                  <a:lnTo>
                    <a:pt x="1956" y="476"/>
                  </a:lnTo>
                  <a:lnTo>
                    <a:pt x="2000" y="546"/>
                  </a:lnTo>
                  <a:lnTo>
                    <a:pt x="2038" y="618"/>
                  </a:lnTo>
                  <a:lnTo>
                    <a:pt x="2071" y="696"/>
                  </a:lnTo>
                  <a:lnTo>
                    <a:pt x="2099" y="777"/>
                  </a:lnTo>
                  <a:lnTo>
                    <a:pt x="2119" y="861"/>
                  </a:lnTo>
                  <a:lnTo>
                    <a:pt x="2134" y="949"/>
                  </a:lnTo>
                  <a:lnTo>
                    <a:pt x="2141" y="1039"/>
                  </a:lnTo>
                  <a:lnTo>
                    <a:pt x="2141" y="1133"/>
                  </a:lnTo>
                  <a:lnTo>
                    <a:pt x="2135" y="1231"/>
                  </a:lnTo>
                  <a:lnTo>
                    <a:pt x="2119" y="1331"/>
                  </a:lnTo>
                  <a:lnTo>
                    <a:pt x="2096" y="1433"/>
                  </a:lnTo>
                  <a:lnTo>
                    <a:pt x="2076" y="1500"/>
                  </a:lnTo>
                  <a:lnTo>
                    <a:pt x="2051" y="1562"/>
                  </a:lnTo>
                  <a:lnTo>
                    <a:pt x="2023" y="1619"/>
                  </a:lnTo>
                  <a:lnTo>
                    <a:pt x="1993" y="1672"/>
                  </a:lnTo>
                  <a:lnTo>
                    <a:pt x="1959" y="1722"/>
                  </a:lnTo>
                  <a:lnTo>
                    <a:pt x="1926" y="1769"/>
                  </a:lnTo>
                  <a:lnTo>
                    <a:pt x="1889" y="1816"/>
                  </a:lnTo>
                  <a:lnTo>
                    <a:pt x="1853" y="1859"/>
                  </a:lnTo>
                  <a:lnTo>
                    <a:pt x="1815" y="1903"/>
                  </a:lnTo>
                  <a:lnTo>
                    <a:pt x="1779" y="1945"/>
                  </a:lnTo>
                  <a:lnTo>
                    <a:pt x="1743" y="1990"/>
                  </a:lnTo>
                  <a:lnTo>
                    <a:pt x="1708" y="2035"/>
                  </a:lnTo>
                  <a:lnTo>
                    <a:pt x="1676" y="2082"/>
                  </a:lnTo>
                  <a:lnTo>
                    <a:pt x="1644" y="2133"/>
                  </a:lnTo>
                  <a:lnTo>
                    <a:pt x="1616" y="2185"/>
                  </a:lnTo>
                  <a:lnTo>
                    <a:pt x="1597" y="2226"/>
                  </a:lnTo>
                  <a:lnTo>
                    <a:pt x="1578" y="2265"/>
                  </a:lnTo>
                  <a:lnTo>
                    <a:pt x="1564" y="2304"/>
                  </a:lnTo>
                  <a:lnTo>
                    <a:pt x="1551" y="2344"/>
                  </a:lnTo>
                  <a:lnTo>
                    <a:pt x="1542" y="2384"/>
                  </a:lnTo>
                  <a:lnTo>
                    <a:pt x="1536" y="2428"/>
                  </a:lnTo>
                  <a:lnTo>
                    <a:pt x="1536" y="2473"/>
                  </a:lnTo>
                  <a:lnTo>
                    <a:pt x="1535" y="2512"/>
                  </a:lnTo>
                  <a:lnTo>
                    <a:pt x="1526" y="2549"/>
                  </a:lnTo>
                  <a:lnTo>
                    <a:pt x="1513" y="2581"/>
                  </a:lnTo>
                  <a:lnTo>
                    <a:pt x="1495" y="2608"/>
                  </a:lnTo>
                  <a:lnTo>
                    <a:pt x="1475" y="2632"/>
                  </a:lnTo>
                  <a:lnTo>
                    <a:pt x="1453" y="2649"/>
                  </a:lnTo>
                  <a:lnTo>
                    <a:pt x="1430" y="2661"/>
                  </a:lnTo>
                  <a:lnTo>
                    <a:pt x="1408" y="2665"/>
                  </a:lnTo>
                  <a:lnTo>
                    <a:pt x="1359" y="2665"/>
                  </a:lnTo>
                  <a:lnTo>
                    <a:pt x="1302" y="2665"/>
                  </a:lnTo>
                  <a:lnTo>
                    <a:pt x="1239" y="2665"/>
                  </a:lnTo>
                  <a:lnTo>
                    <a:pt x="1172" y="2665"/>
                  </a:lnTo>
                  <a:lnTo>
                    <a:pt x="1103" y="2664"/>
                  </a:lnTo>
                  <a:lnTo>
                    <a:pt x="1031" y="2664"/>
                  </a:lnTo>
                  <a:lnTo>
                    <a:pt x="961" y="2664"/>
                  </a:lnTo>
                  <a:lnTo>
                    <a:pt x="893" y="2664"/>
                  </a:lnTo>
                  <a:lnTo>
                    <a:pt x="828" y="2664"/>
                  </a:lnTo>
                  <a:lnTo>
                    <a:pt x="768" y="2665"/>
                  </a:lnTo>
                  <a:lnTo>
                    <a:pt x="736" y="2664"/>
                  </a:lnTo>
                  <a:lnTo>
                    <a:pt x="708" y="2656"/>
                  </a:lnTo>
                  <a:lnTo>
                    <a:pt x="687" y="2645"/>
                  </a:lnTo>
                  <a:lnTo>
                    <a:pt x="668" y="2629"/>
                  </a:lnTo>
                  <a:lnTo>
                    <a:pt x="652" y="2611"/>
                  </a:lnTo>
                  <a:lnTo>
                    <a:pt x="640" y="2592"/>
                  </a:lnTo>
                  <a:lnTo>
                    <a:pt x="633" y="2573"/>
                  </a:lnTo>
                  <a:lnTo>
                    <a:pt x="627" y="2554"/>
                  </a:lnTo>
                  <a:lnTo>
                    <a:pt x="624" y="2537"/>
                  </a:lnTo>
                  <a:lnTo>
                    <a:pt x="621" y="2514"/>
                  </a:lnTo>
                  <a:lnTo>
                    <a:pt x="621" y="2490"/>
                  </a:lnTo>
                  <a:lnTo>
                    <a:pt x="621" y="2467"/>
                  </a:lnTo>
                  <a:lnTo>
                    <a:pt x="621" y="2441"/>
                  </a:lnTo>
                  <a:lnTo>
                    <a:pt x="621" y="2415"/>
                  </a:lnTo>
                  <a:lnTo>
                    <a:pt x="620" y="2387"/>
                  </a:lnTo>
                  <a:lnTo>
                    <a:pt x="615" y="2358"/>
                  </a:lnTo>
                  <a:lnTo>
                    <a:pt x="609" y="2326"/>
                  </a:lnTo>
                  <a:lnTo>
                    <a:pt x="601" y="2293"/>
                  </a:lnTo>
                  <a:lnTo>
                    <a:pt x="589" y="2258"/>
                  </a:lnTo>
                  <a:lnTo>
                    <a:pt x="572" y="2220"/>
                  </a:lnTo>
                  <a:lnTo>
                    <a:pt x="550" y="2179"/>
                  </a:lnTo>
                  <a:lnTo>
                    <a:pt x="522" y="2136"/>
                  </a:lnTo>
                  <a:lnTo>
                    <a:pt x="489" y="2090"/>
                  </a:lnTo>
                  <a:lnTo>
                    <a:pt x="448" y="2041"/>
                  </a:lnTo>
                  <a:lnTo>
                    <a:pt x="429" y="2015"/>
                  </a:lnTo>
                  <a:lnTo>
                    <a:pt x="407" y="1984"/>
                  </a:lnTo>
                  <a:lnTo>
                    <a:pt x="380" y="1952"/>
                  </a:lnTo>
                  <a:lnTo>
                    <a:pt x="351" y="1917"/>
                  </a:lnTo>
                  <a:lnTo>
                    <a:pt x="319" y="1878"/>
                  </a:lnTo>
                  <a:lnTo>
                    <a:pt x="285" y="1837"/>
                  </a:lnTo>
                  <a:lnTo>
                    <a:pt x="250" y="1794"/>
                  </a:lnTo>
                  <a:lnTo>
                    <a:pt x="214" y="1746"/>
                  </a:lnTo>
                  <a:lnTo>
                    <a:pt x="179" y="1695"/>
                  </a:lnTo>
                  <a:lnTo>
                    <a:pt x="145" y="1641"/>
                  </a:lnTo>
                  <a:lnTo>
                    <a:pt x="113" y="1583"/>
                  </a:lnTo>
                  <a:lnTo>
                    <a:pt x="84" y="1523"/>
                  </a:lnTo>
                  <a:lnTo>
                    <a:pt x="58" y="1458"/>
                  </a:lnTo>
                  <a:lnTo>
                    <a:pt x="36" y="1391"/>
                  </a:lnTo>
                  <a:lnTo>
                    <a:pt x="19" y="1318"/>
                  </a:lnTo>
                  <a:lnTo>
                    <a:pt x="6" y="1244"/>
                  </a:lnTo>
                  <a:lnTo>
                    <a:pt x="0" y="1164"/>
                  </a:lnTo>
                  <a:lnTo>
                    <a:pt x="0" y="1081"/>
                  </a:lnTo>
                  <a:lnTo>
                    <a:pt x="7" y="988"/>
                  </a:lnTo>
                  <a:lnTo>
                    <a:pt x="19" y="901"/>
                  </a:lnTo>
                  <a:lnTo>
                    <a:pt x="36" y="819"/>
                  </a:lnTo>
                  <a:lnTo>
                    <a:pt x="58" y="742"/>
                  </a:lnTo>
                  <a:lnTo>
                    <a:pt x="83" y="669"/>
                  </a:lnTo>
                  <a:lnTo>
                    <a:pt x="112" y="602"/>
                  </a:lnTo>
                  <a:lnTo>
                    <a:pt x="145" y="540"/>
                  </a:lnTo>
                  <a:lnTo>
                    <a:pt x="180" y="480"/>
                  </a:lnTo>
                  <a:lnTo>
                    <a:pt x="220" y="426"/>
                  </a:lnTo>
                  <a:lnTo>
                    <a:pt x="260" y="376"/>
                  </a:lnTo>
                  <a:lnTo>
                    <a:pt x="304" y="330"/>
                  </a:lnTo>
                  <a:lnTo>
                    <a:pt x="348" y="287"/>
                  </a:lnTo>
                  <a:lnTo>
                    <a:pt x="394" y="249"/>
                  </a:lnTo>
                  <a:lnTo>
                    <a:pt x="441" y="213"/>
                  </a:lnTo>
                  <a:lnTo>
                    <a:pt x="489" y="181"/>
                  </a:lnTo>
                  <a:lnTo>
                    <a:pt x="537" y="152"/>
                  </a:lnTo>
                  <a:lnTo>
                    <a:pt x="585" y="125"/>
                  </a:lnTo>
                  <a:lnTo>
                    <a:pt x="633" y="104"/>
                  </a:lnTo>
                  <a:lnTo>
                    <a:pt x="679" y="83"/>
                  </a:lnTo>
                  <a:lnTo>
                    <a:pt x="726" y="64"/>
                  </a:lnTo>
                  <a:lnTo>
                    <a:pt x="769" y="50"/>
                  </a:lnTo>
                  <a:lnTo>
                    <a:pt x="813" y="37"/>
                  </a:lnTo>
                  <a:lnTo>
                    <a:pt x="854" y="25"/>
                  </a:lnTo>
                  <a:lnTo>
                    <a:pt x="892" y="16"/>
                  </a:lnTo>
                  <a:lnTo>
                    <a:pt x="928" y="9"/>
                  </a:lnTo>
                  <a:lnTo>
                    <a:pt x="1007" y="2"/>
                  </a:lnTo>
                  <a:lnTo>
                    <a:pt x="108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  <p:sp>
          <p:nvSpPr>
            <p:cNvPr id="14" name="Freeform 18">
              <a:extLst>
                <a:ext uri="{FF2B5EF4-FFF2-40B4-BE49-F238E27FC236}">
                  <a16:creationId xmlns:a16="http://schemas.microsoft.com/office/drawing/2014/main" id="{59AFB27B-7276-4ADA-A618-4167CE8E05E4}"/>
                </a:ext>
              </a:extLst>
            </p:cNvPr>
            <p:cNvSpPr/>
            <p:nvPr/>
          </p:nvSpPr>
          <p:spPr>
            <a:xfrm>
              <a:off x="4533943" y="2756590"/>
              <a:ext cx="2235789" cy="1416919"/>
            </a:xfrm>
            <a:custGeom>
              <a:avLst/>
              <a:gdLst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774700 w 1016000"/>
                <a:gd name="connsiteY5" fmla="*/ 533400 h 914400"/>
                <a:gd name="connsiteX6" fmla="*/ 1016000 w 1016000"/>
                <a:gd name="connsiteY6" fmla="*/ 533400 h 914400"/>
                <a:gd name="connsiteX0" fmla="*/ 0 w 1016000"/>
                <a:gd name="connsiteY0" fmla="*/ 457200 h 914400"/>
                <a:gd name="connsiteX1" fmla="*/ 215900 w 1016000"/>
                <a:gd name="connsiteY1" fmla="*/ 457200 h 914400"/>
                <a:gd name="connsiteX2" fmla="*/ 381000 w 1016000"/>
                <a:gd name="connsiteY2" fmla="*/ 0 h 914400"/>
                <a:gd name="connsiteX3" fmla="*/ 596900 w 1016000"/>
                <a:gd name="connsiteY3" fmla="*/ 914400 h 914400"/>
                <a:gd name="connsiteX4" fmla="*/ 736600 w 1016000"/>
                <a:gd name="connsiteY4" fmla="*/ 101600 h 914400"/>
                <a:gd name="connsiteX5" fmla="*/ 841026 w 1016000"/>
                <a:gd name="connsiteY5" fmla="*/ 674343 h 914400"/>
                <a:gd name="connsiteX6" fmla="*/ 1016000 w 1016000"/>
                <a:gd name="connsiteY6" fmla="*/ 533400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41026 w 982837"/>
                <a:gd name="connsiteY5" fmla="*/ 674343 h 914400"/>
                <a:gd name="connsiteX6" fmla="*/ 982837 w 982837"/>
                <a:gd name="connsiteY6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841026 w 982837"/>
                <a:gd name="connsiteY6" fmla="*/ 674343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14536 w 982837"/>
                <a:gd name="connsiteY5" fmla="*/ 510008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982837"/>
                <a:gd name="connsiteY0" fmla="*/ 457200 h 914400"/>
                <a:gd name="connsiteX1" fmla="*/ 215900 w 982837"/>
                <a:gd name="connsiteY1" fmla="*/ 457200 h 914400"/>
                <a:gd name="connsiteX2" fmla="*/ 381000 w 982837"/>
                <a:gd name="connsiteY2" fmla="*/ 0 h 914400"/>
                <a:gd name="connsiteX3" fmla="*/ 596900 w 982837"/>
                <a:gd name="connsiteY3" fmla="*/ 914400 h 914400"/>
                <a:gd name="connsiteX4" fmla="*/ 736600 w 982837"/>
                <a:gd name="connsiteY4" fmla="*/ 101600 h 914400"/>
                <a:gd name="connsiteX5" fmla="*/ 864281 w 982837"/>
                <a:gd name="connsiteY5" fmla="*/ 584624 h 914400"/>
                <a:gd name="connsiteX6" fmla="*/ 981969 w 982837"/>
                <a:gd name="connsiteY6" fmla="*/ 632890 h 914400"/>
                <a:gd name="connsiteX7" fmla="*/ 982837 w 982837"/>
                <a:gd name="connsiteY7" fmla="*/ 400748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81969 w 1231559"/>
                <a:gd name="connsiteY6" fmla="*/ 632890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64281 w 1231559"/>
                <a:gd name="connsiteY5" fmla="*/ 584624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231559"/>
                <a:gd name="connsiteY0" fmla="*/ 457200 h 914400"/>
                <a:gd name="connsiteX1" fmla="*/ 215900 w 1231559"/>
                <a:gd name="connsiteY1" fmla="*/ 457200 h 914400"/>
                <a:gd name="connsiteX2" fmla="*/ 381000 w 1231559"/>
                <a:gd name="connsiteY2" fmla="*/ 0 h 914400"/>
                <a:gd name="connsiteX3" fmla="*/ 596900 w 1231559"/>
                <a:gd name="connsiteY3" fmla="*/ 914400 h 914400"/>
                <a:gd name="connsiteX4" fmla="*/ 736600 w 1231559"/>
                <a:gd name="connsiteY4" fmla="*/ 101600 h 914400"/>
                <a:gd name="connsiteX5" fmla="*/ 880863 w 1231559"/>
                <a:gd name="connsiteY5" fmla="*/ 717276 h 914400"/>
                <a:gd name="connsiteX6" fmla="*/ 948806 w 1231559"/>
                <a:gd name="connsiteY6" fmla="*/ 259807 h 914400"/>
                <a:gd name="connsiteX7" fmla="*/ 1231559 w 1231559"/>
                <a:gd name="connsiteY7" fmla="*/ 467074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48806 w 1380792"/>
                <a:gd name="connsiteY6" fmla="*/ 259807 h 914400"/>
                <a:gd name="connsiteX7" fmla="*/ 1380792 w 1380792"/>
                <a:gd name="connsiteY7" fmla="*/ 409039 h 914400"/>
                <a:gd name="connsiteX0" fmla="*/ 0 w 1380792"/>
                <a:gd name="connsiteY0" fmla="*/ 457200 h 914400"/>
                <a:gd name="connsiteX1" fmla="*/ 215900 w 1380792"/>
                <a:gd name="connsiteY1" fmla="*/ 457200 h 914400"/>
                <a:gd name="connsiteX2" fmla="*/ 381000 w 1380792"/>
                <a:gd name="connsiteY2" fmla="*/ 0 h 914400"/>
                <a:gd name="connsiteX3" fmla="*/ 596900 w 1380792"/>
                <a:gd name="connsiteY3" fmla="*/ 914400 h 914400"/>
                <a:gd name="connsiteX4" fmla="*/ 736600 w 1380792"/>
                <a:gd name="connsiteY4" fmla="*/ 101600 h 914400"/>
                <a:gd name="connsiteX5" fmla="*/ 880863 w 1380792"/>
                <a:gd name="connsiteY5" fmla="*/ 717276 h 914400"/>
                <a:gd name="connsiteX6" fmla="*/ 932225 w 1380792"/>
                <a:gd name="connsiteY6" fmla="*/ 409040 h 914400"/>
                <a:gd name="connsiteX7" fmla="*/ 1380792 w 1380792"/>
                <a:gd name="connsiteY7" fmla="*/ 409039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384167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7330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5850 h 914400"/>
                <a:gd name="connsiteX0" fmla="*/ 0 w 1198396"/>
                <a:gd name="connsiteY0" fmla="*/ 457200 h 914400"/>
                <a:gd name="connsiteX1" fmla="*/ 215900 w 1198396"/>
                <a:gd name="connsiteY1" fmla="*/ 457200 h 914400"/>
                <a:gd name="connsiteX2" fmla="*/ 381000 w 1198396"/>
                <a:gd name="connsiteY2" fmla="*/ 0 h 914400"/>
                <a:gd name="connsiteX3" fmla="*/ 596900 w 1198396"/>
                <a:gd name="connsiteY3" fmla="*/ 914400 h 914400"/>
                <a:gd name="connsiteX4" fmla="*/ 736600 w 1198396"/>
                <a:gd name="connsiteY4" fmla="*/ 101600 h 914400"/>
                <a:gd name="connsiteX5" fmla="*/ 880863 w 1198396"/>
                <a:gd name="connsiteY5" fmla="*/ 717276 h 914400"/>
                <a:gd name="connsiteX6" fmla="*/ 932225 w 1198396"/>
                <a:gd name="connsiteY6" fmla="*/ 409040 h 914400"/>
                <a:gd name="connsiteX7" fmla="*/ 1198396 w 1198396"/>
                <a:gd name="connsiteY7" fmla="*/ 413503 h 914400"/>
                <a:gd name="connsiteX0" fmla="*/ 0 w 1202223"/>
                <a:gd name="connsiteY0" fmla="*/ 457200 h 914400"/>
                <a:gd name="connsiteX1" fmla="*/ 215900 w 1202223"/>
                <a:gd name="connsiteY1" fmla="*/ 457200 h 914400"/>
                <a:gd name="connsiteX2" fmla="*/ 381000 w 1202223"/>
                <a:gd name="connsiteY2" fmla="*/ 0 h 914400"/>
                <a:gd name="connsiteX3" fmla="*/ 596900 w 1202223"/>
                <a:gd name="connsiteY3" fmla="*/ 914400 h 914400"/>
                <a:gd name="connsiteX4" fmla="*/ 736600 w 1202223"/>
                <a:gd name="connsiteY4" fmla="*/ 101600 h 914400"/>
                <a:gd name="connsiteX5" fmla="*/ 880863 w 1202223"/>
                <a:gd name="connsiteY5" fmla="*/ 717276 h 914400"/>
                <a:gd name="connsiteX6" fmla="*/ 932225 w 1202223"/>
                <a:gd name="connsiteY6" fmla="*/ 409040 h 914400"/>
                <a:gd name="connsiteX7" fmla="*/ 1202223 w 1202223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02023 h 914400"/>
                <a:gd name="connsiteX0" fmla="*/ 0 w 1202266"/>
                <a:gd name="connsiteY0" fmla="*/ 457200 h 914400"/>
                <a:gd name="connsiteX1" fmla="*/ 215900 w 1202266"/>
                <a:gd name="connsiteY1" fmla="*/ 457200 h 914400"/>
                <a:gd name="connsiteX2" fmla="*/ 381000 w 1202266"/>
                <a:gd name="connsiteY2" fmla="*/ 0 h 914400"/>
                <a:gd name="connsiteX3" fmla="*/ 596900 w 1202266"/>
                <a:gd name="connsiteY3" fmla="*/ 914400 h 914400"/>
                <a:gd name="connsiteX4" fmla="*/ 736600 w 1202266"/>
                <a:gd name="connsiteY4" fmla="*/ 101600 h 914400"/>
                <a:gd name="connsiteX5" fmla="*/ 880863 w 1202266"/>
                <a:gd name="connsiteY5" fmla="*/ 717276 h 914400"/>
                <a:gd name="connsiteX6" fmla="*/ 932225 w 1202266"/>
                <a:gd name="connsiteY6" fmla="*/ 409040 h 914400"/>
                <a:gd name="connsiteX7" fmla="*/ 1202223 w 1202266"/>
                <a:gd name="connsiteY7" fmla="*/ 417329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13503 h 914400"/>
                <a:gd name="connsiteX0" fmla="*/ 0 w 1133408"/>
                <a:gd name="connsiteY0" fmla="*/ 457200 h 914400"/>
                <a:gd name="connsiteX1" fmla="*/ 215900 w 1133408"/>
                <a:gd name="connsiteY1" fmla="*/ 457200 h 914400"/>
                <a:gd name="connsiteX2" fmla="*/ 381000 w 1133408"/>
                <a:gd name="connsiteY2" fmla="*/ 0 h 914400"/>
                <a:gd name="connsiteX3" fmla="*/ 596900 w 1133408"/>
                <a:gd name="connsiteY3" fmla="*/ 914400 h 914400"/>
                <a:gd name="connsiteX4" fmla="*/ 736600 w 1133408"/>
                <a:gd name="connsiteY4" fmla="*/ 101600 h 914400"/>
                <a:gd name="connsiteX5" fmla="*/ 880863 w 1133408"/>
                <a:gd name="connsiteY5" fmla="*/ 717276 h 914400"/>
                <a:gd name="connsiteX6" fmla="*/ 932225 w 1133408"/>
                <a:gd name="connsiteY6" fmla="*/ 409040 h 914400"/>
                <a:gd name="connsiteX7" fmla="*/ 1133346 w 1133408"/>
                <a:gd name="connsiteY7" fmla="*/ 402024 h 914400"/>
                <a:gd name="connsiteX0" fmla="*/ 0 w 1079873"/>
                <a:gd name="connsiteY0" fmla="*/ 457200 h 914400"/>
                <a:gd name="connsiteX1" fmla="*/ 215900 w 1079873"/>
                <a:gd name="connsiteY1" fmla="*/ 457200 h 914400"/>
                <a:gd name="connsiteX2" fmla="*/ 381000 w 1079873"/>
                <a:gd name="connsiteY2" fmla="*/ 0 h 914400"/>
                <a:gd name="connsiteX3" fmla="*/ 596900 w 1079873"/>
                <a:gd name="connsiteY3" fmla="*/ 914400 h 914400"/>
                <a:gd name="connsiteX4" fmla="*/ 736600 w 1079873"/>
                <a:gd name="connsiteY4" fmla="*/ 101600 h 914400"/>
                <a:gd name="connsiteX5" fmla="*/ 880863 w 1079873"/>
                <a:gd name="connsiteY5" fmla="*/ 717276 h 914400"/>
                <a:gd name="connsiteX6" fmla="*/ 932225 w 1079873"/>
                <a:gd name="connsiteY6" fmla="*/ 409040 h 914400"/>
                <a:gd name="connsiteX7" fmla="*/ 1079775 w 1079873"/>
                <a:gd name="connsiteY7" fmla="*/ 409677 h 914400"/>
                <a:gd name="connsiteX0" fmla="*/ 0 w 1125759"/>
                <a:gd name="connsiteY0" fmla="*/ 457200 h 914400"/>
                <a:gd name="connsiteX1" fmla="*/ 215900 w 1125759"/>
                <a:gd name="connsiteY1" fmla="*/ 457200 h 914400"/>
                <a:gd name="connsiteX2" fmla="*/ 381000 w 1125759"/>
                <a:gd name="connsiteY2" fmla="*/ 0 h 914400"/>
                <a:gd name="connsiteX3" fmla="*/ 596900 w 1125759"/>
                <a:gd name="connsiteY3" fmla="*/ 914400 h 914400"/>
                <a:gd name="connsiteX4" fmla="*/ 736600 w 1125759"/>
                <a:gd name="connsiteY4" fmla="*/ 101600 h 914400"/>
                <a:gd name="connsiteX5" fmla="*/ 880863 w 1125759"/>
                <a:gd name="connsiteY5" fmla="*/ 717276 h 914400"/>
                <a:gd name="connsiteX6" fmla="*/ 932225 w 1125759"/>
                <a:gd name="connsiteY6" fmla="*/ 409040 h 914400"/>
                <a:gd name="connsiteX7" fmla="*/ 1125693 w 1125759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96900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36600 w 1125693"/>
                <a:gd name="connsiteY4" fmla="*/ 101600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880863 w 1125693"/>
                <a:gd name="connsiteY5" fmla="*/ 717276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125693"/>
                <a:gd name="connsiteY0" fmla="*/ 457200 h 914400"/>
                <a:gd name="connsiteX1" fmla="*/ 215900 w 1125693"/>
                <a:gd name="connsiteY1" fmla="*/ 457200 h 914400"/>
                <a:gd name="connsiteX2" fmla="*/ 381000 w 1125693"/>
                <a:gd name="connsiteY2" fmla="*/ 0 h 914400"/>
                <a:gd name="connsiteX3" fmla="*/ 547155 w 1125693"/>
                <a:gd name="connsiteY3" fmla="*/ 914400 h 914400"/>
                <a:gd name="connsiteX4" fmla="*/ 797824 w 1125693"/>
                <a:gd name="connsiteY4" fmla="*/ 105426 h 914400"/>
                <a:gd name="connsiteX5" fmla="*/ 796681 w 1125693"/>
                <a:gd name="connsiteY5" fmla="*/ 740235 h 914400"/>
                <a:gd name="connsiteX6" fmla="*/ 932225 w 1125693"/>
                <a:gd name="connsiteY6" fmla="*/ 409040 h 914400"/>
                <a:gd name="connsiteX7" fmla="*/ 1125693 w 1125693"/>
                <a:gd name="connsiteY7" fmla="*/ 409677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267273"/>
                <a:gd name="connsiteY0" fmla="*/ 457200 h 914400"/>
                <a:gd name="connsiteX1" fmla="*/ 215900 w 1267273"/>
                <a:gd name="connsiteY1" fmla="*/ 457200 h 914400"/>
                <a:gd name="connsiteX2" fmla="*/ 381000 w 1267273"/>
                <a:gd name="connsiteY2" fmla="*/ 0 h 914400"/>
                <a:gd name="connsiteX3" fmla="*/ 547155 w 1267273"/>
                <a:gd name="connsiteY3" fmla="*/ 914400 h 914400"/>
                <a:gd name="connsiteX4" fmla="*/ 797824 w 1267273"/>
                <a:gd name="connsiteY4" fmla="*/ 105426 h 914400"/>
                <a:gd name="connsiteX5" fmla="*/ 796681 w 1267273"/>
                <a:gd name="connsiteY5" fmla="*/ 740235 h 914400"/>
                <a:gd name="connsiteX6" fmla="*/ 932225 w 1267273"/>
                <a:gd name="connsiteY6" fmla="*/ 409040 h 914400"/>
                <a:gd name="connsiteX7" fmla="*/ 1267273 w 1267273"/>
                <a:gd name="connsiteY7" fmla="*/ 405851 h 914400"/>
                <a:gd name="connsiteX0" fmla="*/ 0 w 1339977"/>
                <a:gd name="connsiteY0" fmla="*/ 453374 h 914400"/>
                <a:gd name="connsiteX1" fmla="*/ 288604 w 1339977"/>
                <a:gd name="connsiteY1" fmla="*/ 457200 h 914400"/>
                <a:gd name="connsiteX2" fmla="*/ 453704 w 1339977"/>
                <a:gd name="connsiteY2" fmla="*/ 0 h 914400"/>
                <a:gd name="connsiteX3" fmla="*/ 619859 w 1339977"/>
                <a:gd name="connsiteY3" fmla="*/ 914400 h 914400"/>
                <a:gd name="connsiteX4" fmla="*/ 870528 w 1339977"/>
                <a:gd name="connsiteY4" fmla="*/ 105426 h 914400"/>
                <a:gd name="connsiteX5" fmla="*/ 869385 w 1339977"/>
                <a:gd name="connsiteY5" fmla="*/ 740235 h 914400"/>
                <a:gd name="connsiteX6" fmla="*/ 1004929 w 1339977"/>
                <a:gd name="connsiteY6" fmla="*/ 409040 h 914400"/>
                <a:gd name="connsiteX7" fmla="*/ 1339977 w 1339977"/>
                <a:gd name="connsiteY7" fmla="*/ 405851 h 914400"/>
                <a:gd name="connsiteX0" fmla="*/ 0 w 1343804"/>
                <a:gd name="connsiteY0" fmla="*/ 461027 h 914400"/>
                <a:gd name="connsiteX1" fmla="*/ 292431 w 1343804"/>
                <a:gd name="connsiteY1" fmla="*/ 457200 h 914400"/>
                <a:gd name="connsiteX2" fmla="*/ 457531 w 1343804"/>
                <a:gd name="connsiteY2" fmla="*/ 0 h 914400"/>
                <a:gd name="connsiteX3" fmla="*/ 623686 w 1343804"/>
                <a:gd name="connsiteY3" fmla="*/ 914400 h 914400"/>
                <a:gd name="connsiteX4" fmla="*/ 874355 w 1343804"/>
                <a:gd name="connsiteY4" fmla="*/ 105426 h 914400"/>
                <a:gd name="connsiteX5" fmla="*/ 873212 w 1343804"/>
                <a:gd name="connsiteY5" fmla="*/ 740235 h 914400"/>
                <a:gd name="connsiteX6" fmla="*/ 1008756 w 1343804"/>
                <a:gd name="connsiteY6" fmla="*/ 409040 h 914400"/>
                <a:gd name="connsiteX7" fmla="*/ 1343804 w 1343804"/>
                <a:gd name="connsiteY7" fmla="*/ 405851 h 914400"/>
                <a:gd name="connsiteX0" fmla="*/ 0 w 1347630"/>
                <a:gd name="connsiteY0" fmla="*/ 453374 h 914400"/>
                <a:gd name="connsiteX1" fmla="*/ 296257 w 1347630"/>
                <a:gd name="connsiteY1" fmla="*/ 457200 h 914400"/>
                <a:gd name="connsiteX2" fmla="*/ 461357 w 1347630"/>
                <a:gd name="connsiteY2" fmla="*/ 0 h 914400"/>
                <a:gd name="connsiteX3" fmla="*/ 627512 w 1347630"/>
                <a:gd name="connsiteY3" fmla="*/ 914400 h 914400"/>
                <a:gd name="connsiteX4" fmla="*/ 878181 w 1347630"/>
                <a:gd name="connsiteY4" fmla="*/ 105426 h 914400"/>
                <a:gd name="connsiteX5" fmla="*/ 877038 w 1347630"/>
                <a:gd name="connsiteY5" fmla="*/ 740235 h 914400"/>
                <a:gd name="connsiteX6" fmla="*/ 1012582 w 1347630"/>
                <a:gd name="connsiteY6" fmla="*/ 409040 h 914400"/>
                <a:gd name="connsiteX7" fmla="*/ 1347630 w 1347630"/>
                <a:gd name="connsiteY7" fmla="*/ 405851 h 914400"/>
                <a:gd name="connsiteX0" fmla="*/ 0 w 1347630"/>
                <a:gd name="connsiteY0" fmla="*/ 347948 h 808974"/>
                <a:gd name="connsiteX1" fmla="*/ 296257 w 1347630"/>
                <a:gd name="connsiteY1" fmla="*/ 351774 h 808974"/>
                <a:gd name="connsiteX2" fmla="*/ 399176 w 1347630"/>
                <a:gd name="connsiteY2" fmla="*/ 93552 h 808974"/>
                <a:gd name="connsiteX3" fmla="*/ 627512 w 1347630"/>
                <a:gd name="connsiteY3" fmla="*/ 808974 h 808974"/>
                <a:gd name="connsiteX4" fmla="*/ 878181 w 1347630"/>
                <a:gd name="connsiteY4" fmla="*/ 0 h 808974"/>
                <a:gd name="connsiteX5" fmla="*/ 877038 w 1347630"/>
                <a:gd name="connsiteY5" fmla="*/ 634809 h 808974"/>
                <a:gd name="connsiteX6" fmla="*/ 1012582 w 1347630"/>
                <a:gd name="connsiteY6" fmla="*/ 303614 h 808974"/>
                <a:gd name="connsiteX7" fmla="*/ 1347630 w 1347630"/>
                <a:gd name="connsiteY7" fmla="*/ 300425 h 808974"/>
                <a:gd name="connsiteX0" fmla="*/ 0 w 1347630"/>
                <a:gd name="connsiteY0" fmla="*/ 347948 h 680468"/>
                <a:gd name="connsiteX1" fmla="*/ 296257 w 1347630"/>
                <a:gd name="connsiteY1" fmla="*/ 351774 h 680468"/>
                <a:gd name="connsiteX2" fmla="*/ 399176 w 1347630"/>
                <a:gd name="connsiteY2" fmla="*/ 93552 h 680468"/>
                <a:gd name="connsiteX3" fmla="*/ 577767 w 1347630"/>
                <a:gd name="connsiteY3" fmla="*/ 680468 h 680468"/>
                <a:gd name="connsiteX4" fmla="*/ 878181 w 1347630"/>
                <a:gd name="connsiteY4" fmla="*/ 0 h 680468"/>
                <a:gd name="connsiteX5" fmla="*/ 877038 w 1347630"/>
                <a:gd name="connsiteY5" fmla="*/ 634809 h 680468"/>
                <a:gd name="connsiteX6" fmla="*/ 1012582 w 1347630"/>
                <a:gd name="connsiteY6" fmla="*/ 303614 h 680468"/>
                <a:gd name="connsiteX7" fmla="*/ 1347630 w 1347630"/>
                <a:gd name="connsiteY7" fmla="*/ 300425 h 680468"/>
                <a:gd name="connsiteX0" fmla="*/ 0 w 1347630"/>
                <a:gd name="connsiteY0" fmla="*/ 447437 h 779957"/>
                <a:gd name="connsiteX1" fmla="*/ 296257 w 1347630"/>
                <a:gd name="connsiteY1" fmla="*/ 451263 h 779957"/>
                <a:gd name="connsiteX2" fmla="*/ 399176 w 1347630"/>
                <a:gd name="connsiteY2" fmla="*/ 193041 h 779957"/>
                <a:gd name="connsiteX3" fmla="*/ 577767 w 1347630"/>
                <a:gd name="connsiteY3" fmla="*/ 779957 h 779957"/>
                <a:gd name="connsiteX4" fmla="*/ 774547 w 1347630"/>
                <a:gd name="connsiteY4" fmla="*/ 0 h 779957"/>
                <a:gd name="connsiteX5" fmla="*/ 877038 w 1347630"/>
                <a:gd name="connsiteY5" fmla="*/ 734298 h 779957"/>
                <a:gd name="connsiteX6" fmla="*/ 1012582 w 1347630"/>
                <a:gd name="connsiteY6" fmla="*/ 403103 h 779957"/>
                <a:gd name="connsiteX7" fmla="*/ 1347630 w 1347630"/>
                <a:gd name="connsiteY7" fmla="*/ 399914 h 779957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347630 w 1347630"/>
                <a:gd name="connsiteY7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12582 w 1347630"/>
                <a:gd name="connsiteY6" fmla="*/ 403103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37454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347630 w 1347630"/>
                <a:gd name="connsiteY8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05802 w 1347630"/>
                <a:gd name="connsiteY7" fmla="*/ 400437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347630"/>
                <a:gd name="connsiteY0" fmla="*/ 447437 h 966439"/>
                <a:gd name="connsiteX1" fmla="*/ 296257 w 1347630"/>
                <a:gd name="connsiteY1" fmla="*/ 451263 h 966439"/>
                <a:gd name="connsiteX2" fmla="*/ 399176 w 1347630"/>
                <a:gd name="connsiteY2" fmla="*/ 193041 h 966439"/>
                <a:gd name="connsiteX3" fmla="*/ 577767 w 1347630"/>
                <a:gd name="connsiteY3" fmla="*/ 779957 h 966439"/>
                <a:gd name="connsiteX4" fmla="*/ 774547 w 1347630"/>
                <a:gd name="connsiteY4" fmla="*/ 0 h 966439"/>
                <a:gd name="connsiteX5" fmla="*/ 914347 w 1347630"/>
                <a:gd name="connsiteY5" fmla="*/ 966439 h 966439"/>
                <a:gd name="connsiteX6" fmla="*/ 1078907 w 1347630"/>
                <a:gd name="connsiteY6" fmla="*/ 191689 h 966439"/>
                <a:gd name="connsiteX7" fmla="*/ 1126529 w 1347630"/>
                <a:gd name="connsiteY7" fmla="*/ 669886 h 966439"/>
                <a:gd name="connsiteX8" fmla="*/ 1172128 w 1347630"/>
                <a:gd name="connsiteY8" fmla="*/ 396291 h 966439"/>
                <a:gd name="connsiteX9" fmla="*/ 1347630 w 1347630"/>
                <a:gd name="connsiteY9" fmla="*/ 399914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74547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77767 w 1459555"/>
                <a:gd name="connsiteY3" fmla="*/ 779957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966439"/>
                <a:gd name="connsiteX1" fmla="*/ 296257 w 1459555"/>
                <a:gd name="connsiteY1" fmla="*/ 451263 h 966439"/>
                <a:gd name="connsiteX2" fmla="*/ 399176 w 1459555"/>
                <a:gd name="connsiteY2" fmla="*/ 193041 h 966439"/>
                <a:gd name="connsiteX3" fmla="*/ 540458 w 1459555"/>
                <a:gd name="connsiteY3" fmla="*/ 721922 h 966439"/>
                <a:gd name="connsiteX4" fmla="*/ 728948 w 1459555"/>
                <a:gd name="connsiteY4" fmla="*/ 0 h 966439"/>
                <a:gd name="connsiteX5" fmla="*/ 914347 w 1459555"/>
                <a:gd name="connsiteY5" fmla="*/ 966439 h 966439"/>
                <a:gd name="connsiteX6" fmla="*/ 1078907 w 1459555"/>
                <a:gd name="connsiteY6" fmla="*/ 191689 h 966439"/>
                <a:gd name="connsiteX7" fmla="*/ 1126529 w 1459555"/>
                <a:gd name="connsiteY7" fmla="*/ 669886 h 966439"/>
                <a:gd name="connsiteX8" fmla="*/ 1172128 w 1459555"/>
                <a:gd name="connsiteY8" fmla="*/ 396291 h 966439"/>
                <a:gd name="connsiteX9" fmla="*/ 1459555 w 1459555"/>
                <a:gd name="connsiteY9" fmla="*/ 395769 h 966439"/>
                <a:gd name="connsiteX0" fmla="*/ 0 w 1459555"/>
                <a:gd name="connsiteY0" fmla="*/ 447437 h 875241"/>
                <a:gd name="connsiteX1" fmla="*/ 296257 w 1459555"/>
                <a:gd name="connsiteY1" fmla="*/ 451263 h 875241"/>
                <a:gd name="connsiteX2" fmla="*/ 399176 w 1459555"/>
                <a:gd name="connsiteY2" fmla="*/ 193041 h 875241"/>
                <a:gd name="connsiteX3" fmla="*/ 540458 w 1459555"/>
                <a:gd name="connsiteY3" fmla="*/ 721922 h 875241"/>
                <a:gd name="connsiteX4" fmla="*/ 728948 w 1459555"/>
                <a:gd name="connsiteY4" fmla="*/ 0 h 875241"/>
                <a:gd name="connsiteX5" fmla="*/ 901911 w 1459555"/>
                <a:gd name="connsiteY5" fmla="*/ 875241 h 875241"/>
                <a:gd name="connsiteX6" fmla="*/ 1078907 w 1459555"/>
                <a:gd name="connsiteY6" fmla="*/ 191689 h 875241"/>
                <a:gd name="connsiteX7" fmla="*/ 1126529 w 1459555"/>
                <a:gd name="connsiteY7" fmla="*/ 669886 h 875241"/>
                <a:gd name="connsiteX8" fmla="*/ 1172128 w 1459555"/>
                <a:gd name="connsiteY8" fmla="*/ 396291 h 875241"/>
                <a:gd name="connsiteX9" fmla="*/ 1459555 w 1459555"/>
                <a:gd name="connsiteY9" fmla="*/ 395769 h 875241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26529 w 1459555"/>
                <a:gd name="connsiteY7" fmla="*/ 669886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72128 w 1459555"/>
                <a:gd name="connsiteY8" fmla="*/ 396291 h 924985"/>
                <a:gd name="connsiteX9" fmla="*/ 1459555 w 1459555"/>
                <a:gd name="connsiteY9" fmla="*/ 395769 h 924985"/>
                <a:gd name="connsiteX0" fmla="*/ 0 w 1459555"/>
                <a:gd name="connsiteY0" fmla="*/ 447437 h 924985"/>
                <a:gd name="connsiteX1" fmla="*/ 296257 w 1459555"/>
                <a:gd name="connsiteY1" fmla="*/ 451263 h 924985"/>
                <a:gd name="connsiteX2" fmla="*/ 399176 w 1459555"/>
                <a:gd name="connsiteY2" fmla="*/ 193041 h 924985"/>
                <a:gd name="connsiteX3" fmla="*/ 540458 w 1459555"/>
                <a:gd name="connsiteY3" fmla="*/ 721922 h 924985"/>
                <a:gd name="connsiteX4" fmla="*/ 728948 w 1459555"/>
                <a:gd name="connsiteY4" fmla="*/ 0 h 924985"/>
                <a:gd name="connsiteX5" fmla="*/ 918493 w 1459555"/>
                <a:gd name="connsiteY5" fmla="*/ 924985 h 924985"/>
                <a:gd name="connsiteX6" fmla="*/ 1078907 w 1459555"/>
                <a:gd name="connsiteY6" fmla="*/ 191689 h 924985"/>
                <a:gd name="connsiteX7" fmla="*/ 1130674 w 1459555"/>
                <a:gd name="connsiteY7" fmla="*/ 645014 h 924985"/>
                <a:gd name="connsiteX8" fmla="*/ 1197000 w 1459555"/>
                <a:gd name="connsiteY8" fmla="*/ 396291 h 924985"/>
                <a:gd name="connsiteX9" fmla="*/ 1459555 w 1459555"/>
                <a:gd name="connsiteY9" fmla="*/ 395769 h 924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9555" h="924985">
                  <a:moveTo>
                    <a:pt x="0" y="447437"/>
                  </a:moveTo>
                  <a:lnTo>
                    <a:pt x="296257" y="451263"/>
                  </a:lnTo>
                  <a:lnTo>
                    <a:pt x="399176" y="193041"/>
                  </a:lnTo>
                  <a:lnTo>
                    <a:pt x="540458" y="721922"/>
                  </a:lnTo>
                  <a:lnTo>
                    <a:pt x="728948" y="0"/>
                  </a:lnTo>
                  <a:lnTo>
                    <a:pt x="918493" y="924985"/>
                  </a:lnTo>
                  <a:lnTo>
                    <a:pt x="1078907" y="191689"/>
                  </a:lnTo>
                  <a:lnTo>
                    <a:pt x="1130674" y="645014"/>
                  </a:lnTo>
                  <a:lnTo>
                    <a:pt x="1197000" y="396291"/>
                  </a:lnTo>
                  <a:lnTo>
                    <a:pt x="1459555" y="395769"/>
                  </a:lnTo>
                </a:path>
              </a:pathLst>
            </a:custGeom>
            <a:grpFill/>
            <a:ln w="92075" cap="rnd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0EDCFF7D-BAF3-49CD-9525-298543FB217D}"/>
              </a:ext>
            </a:extLst>
          </p:cNvPr>
          <p:cNvSpPr txBox="1"/>
          <p:nvPr/>
        </p:nvSpPr>
        <p:spPr>
          <a:xfrm>
            <a:off x="7215884" y="5491131"/>
            <a:ext cx="4114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0F6231-E64E-4F5D-A303-E23B4A579EB1}"/>
              </a:ext>
            </a:extLst>
          </p:cNvPr>
          <p:cNvSpPr txBox="1"/>
          <p:nvPr/>
        </p:nvSpPr>
        <p:spPr>
          <a:xfrm>
            <a:off x="7215884" y="3560641"/>
            <a:ext cx="4114728" cy="1349087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>
              <a:lnSpc>
                <a:spcPts val="4900"/>
              </a:lnSpc>
            </a:pPr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POWERPOINT</a:t>
            </a:r>
          </a:p>
          <a:p>
            <a:pPr>
              <a:lnSpc>
                <a:spcPts val="4900"/>
              </a:lnSpc>
            </a:pPr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IDEA</a:t>
            </a:r>
            <a:endParaRPr lang="ko-KR" altLang="en-US" sz="4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8E76F63-B105-40B9-9F18-F3E824C76275}"/>
              </a:ext>
            </a:extLst>
          </p:cNvPr>
          <p:cNvCxnSpPr/>
          <p:nvPr/>
        </p:nvCxnSpPr>
        <p:spPr>
          <a:xfrm flipV="1">
            <a:off x="7215882" y="4993074"/>
            <a:ext cx="4068000" cy="9181"/>
          </a:xfrm>
          <a:prstGeom prst="line">
            <a:avLst/>
          </a:prstGeom>
          <a:ln w="22225" cap="rnd">
            <a:solidFill>
              <a:srgbClr val="BEBFB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E25E087-057C-4810-A300-511429554D23}"/>
              </a:ext>
            </a:extLst>
          </p:cNvPr>
          <p:cNvSpPr txBox="1"/>
          <p:nvPr/>
        </p:nvSpPr>
        <p:spPr>
          <a:xfrm>
            <a:off x="7215884" y="5183355"/>
            <a:ext cx="411472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 PowerPoint Presentation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C9240FA-66FE-4FFD-A7B8-1D676F7702EF}"/>
              </a:ext>
            </a:extLst>
          </p:cNvPr>
          <p:cNvSpPr/>
          <p:nvPr/>
        </p:nvSpPr>
        <p:spPr>
          <a:xfrm>
            <a:off x="6271898" y="2495445"/>
            <a:ext cx="720000" cy="720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D3B35FE-62AB-4BB2-BDC1-47F14AE4671A}"/>
              </a:ext>
            </a:extLst>
          </p:cNvPr>
          <p:cNvSpPr/>
          <p:nvPr/>
        </p:nvSpPr>
        <p:spPr>
          <a:xfrm>
            <a:off x="4729838" y="4905294"/>
            <a:ext cx="720000" cy="72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1" name="Rounded Rectangle 3">
            <a:extLst>
              <a:ext uri="{FF2B5EF4-FFF2-40B4-BE49-F238E27FC236}">
                <a16:creationId xmlns:a16="http://schemas.microsoft.com/office/drawing/2014/main" id="{A7D9979A-12DF-48B4-88BD-B6BD241FCB83}"/>
              </a:ext>
            </a:extLst>
          </p:cNvPr>
          <p:cNvSpPr/>
          <p:nvPr/>
        </p:nvSpPr>
        <p:spPr>
          <a:xfrm>
            <a:off x="6491107" y="2656946"/>
            <a:ext cx="281590" cy="397007"/>
          </a:xfrm>
          <a:custGeom>
            <a:avLst/>
            <a:gdLst/>
            <a:ahLst/>
            <a:cxnLst/>
            <a:rect l="l" t="t" r="r" b="b"/>
            <a:pathLst>
              <a:path w="2808312" h="3959361">
                <a:moveTo>
                  <a:pt x="1738109" y="1502623"/>
                </a:moveTo>
                <a:cubicBezTo>
                  <a:pt x="1698494" y="1505955"/>
                  <a:pt x="1662802" y="1532425"/>
                  <a:pt x="1649662" y="1572585"/>
                </a:cubicBezTo>
                <a:lnTo>
                  <a:pt x="1336420" y="2529999"/>
                </a:lnTo>
                <a:lnTo>
                  <a:pt x="1170819" y="1967482"/>
                </a:lnTo>
                <a:cubicBezTo>
                  <a:pt x="1169810" y="1964053"/>
                  <a:pt x="1168637" y="1960718"/>
                  <a:pt x="1165857" y="1958078"/>
                </a:cubicBezTo>
                <a:cubicBezTo>
                  <a:pt x="1162466" y="1917013"/>
                  <a:pt x="1133587" y="1880907"/>
                  <a:pt x="1091436" y="1869613"/>
                </a:cubicBezTo>
                <a:cubicBezTo>
                  <a:pt x="1037014" y="1855031"/>
                  <a:pt x="981075" y="1887327"/>
                  <a:pt x="966493" y="1941749"/>
                </a:cubicBezTo>
                <a:lnTo>
                  <a:pt x="813486" y="2512780"/>
                </a:lnTo>
                <a:lnTo>
                  <a:pt x="510833" y="2512781"/>
                </a:lnTo>
                <a:cubicBezTo>
                  <a:pt x="454492" y="2512781"/>
                  <a:pt x="408818" y="2558454"/>
                  <a:pt x="408818" y="2614795"/>
                </a:cubicBezTo>
                <a:cubicBezTo>
                  <a:pt x="408818" y="2671137"/>
                  <a:pt x="454492" y="2716811"/>
                  <a:pt x="510833" y="2716811"/>
                </a:cubicBezTo>
                <a:lnTo>
                  <a:pt x="844268" y="2716810"/>
                </a:lnTo>
                <a:cubicBezTo>
                  <a:pt x="869730" y="2716810"/>
                  <a:pt x="893013" y="2707482"/>
                  <a:pt x="910119" y="2691168"/>
                </a:cubicBezTo>
                <a:cubicBezTo>
                  <a:pt x="950467" y="2686878"/>
                  <a:pt x="985744" y="2658215"/>
                  <a:pt x="996885" y="2616640"/>
                </a:cubicBezTo>
                <a:lnTo>
                  <a:pt x="1069480" y="2345710"/>
                </a:lnTo>
                <a:lnTo>
                  <a:pt x="1221708" y="2862804"/>
                </a:lnTo>
                <a:cubicBezTo>
                  <a:pt x="1237619" y="2916852"/>
                  <a:pt x="1294332" y="2947769"/>
                  <a:pt x="1348381" y="2931857"/>
                </a:cubicBezTo>
                <a:cubicBezTo>
                  <a:pt x="1377289" y="2923346"/>
                  <a:pt x="1399580" y="2903162"/>
                  <a:pt x="1410808" y="2877564"/>
                </a:cubicBezTo>
                <a:cubicBezTo>
                  <a:pt x="1431400" y="2866427"/>
                  <a:pt x="1447266" y="2847340"/>
                  <a:pt x="1455104" y="2823380"/>
                </a:cubicBezTo>
                <a:lnTo>
                  <a:pt x="1737413" y="1960519"/>
                </a:lnTo>
                <a:lnTo>
                  <a:pt x="1896950" y="2555918"/>
                </a:lnTo>
                <a:cubicBezTo>
                  <a:pt x="1898423" y="2561416"/>
                  <a:pt x="1900318" y="2566688"/>
                  <a:pt x="1904388" y="2570895"/>
                </a:cubicBezTo>
                <a:lnTo>
                  <a:pt x="1902338" y="2581051"/>
                </a:lnTo>
                <a:cubicBezTo>
                  <a:pt x="1902338" y="2637392"/>
                  <a:pt x="1948013" y="2683065"/>
                  <a:pt x="2004353" y="2683065"/>
                </a:cubicBezTo>
                <a:lnTo>
                  <a:pt x="2360148" y="2683065"/>
                </a:lnTo>
                <a:cubicBezTo>
                  <a:pt x="2416490" y="2683066"/>
                  <a:pt x="2462164" y="2637391"/>
                  <a:pt x="2462164" y="2581050"/>
                </a:cubicBezTo>
                <a:cubicBezTo>
                  <a:pt x="2462163" y="2524710"/>
                  <a:pt x="2416489" y="2479036"/>
                  <a:pt x="2360148" y="2479036"/>
                </a:cubicBezTo>
                <a:lnTo>
                  <a:pt x="2087576" y="2479036"/>
                </a:lnTo>
                <a:lnTo>
                  <a:pt x="1853652" y="1606016"/>
                </a:lnTo>
                <a:cubicBezTo>
                  <a:pt x="1852530" y="1601831"/>
                  <a:pt x="1851164" y="1597776"/>
                  <a:pt x="1847944" y="1594527"/>
                </a:cubicBezTo>
                <a:cubicBezTo>
                  <a:pt x="1844394" y="1555407"/>
                  <a:pt x="1818065" y="1520347"/>
                  <a:pt x="1778342" y="1507351"/>
                </a:cubicBezTo>
                <a:cubicBezTo>
                  <a:pt x="1764955" y="1502970"/>
                  <a:pt x="1751315" y="1501511"/>
                  <a:pt x="1738109" y="1502623"/>
                </a:cubicBezTo>
                <a:close/>
                <a:moveTo>
                  <a:pt x="526301" y="856060"/>
                </a:moveTo>
                <a:lnTo>
                  <a:pt x="2300267" y="856060"/>
                </a:lnTo>
                <a:cubicBezTo>
                  <a:pt x="2414458" y="856060"/>
                  <a:pt x="2507029" y="948631"/>
                  <a:pt x="2507029" y="1062822"/>
                </a:cubicBezTo>
                <a:lnTo>
                  <a:pt x="2507029" y="3433376"/>
                </a:lnTo>
                <a:cubicBezTo>
                  <a:pt x="2507029" y="3547567"/>
                  <a:pt x="2414458" y="3640138"/>
                  <a:pt x="2300267" y="3640138"/>
                </a:cubicBezTo>
                <a:lnTo>
                  <a:pt x="526301" y="3640138"/>
                </a:lnTo>
                <a:cubicBezTo>
                  <a:pt x="412110" y="3640138"/>
                  <a:pt x="319539" y="3547567"/>
                  <a:pt x="319539" y="3433376"/>
                </a:cubicBezTo>
                <a:lnTo>
                  <a:pt x="319539" y="1062822"/>
                </a:lnTo>
                <a:cubicBezTo>
                  <a:pt x="319539" y="948631"/>
                  <a:pt x="412110" y="856060"/>
                  <a:pt x="526301" y="856060"/>
                </a:cubicBezTo>
                <a:close/>
                <a:moveTo>
                  <a:pt x="449756" y="735931"/>
                </a:moveTo>
                <a:cubicBezTo>
                  <a:pt x="325711" y="735931"/>
                  <a:pt x="225152" y="836490"/>
                  <a:pt x="225152" y="960535"/>
                </a:cubicBezTo>
                <a:lnTo>
                  <a:pt x="225152" y="3535663"/>
                </a:lnTo>
                <a:cubicBezTo>
                  <a:pt x="225152" y="3659708"/>
                  <a:pt x="325711" y="3760267"/>
                  <a:pt x="449756" y="3760267"/>
                </a:cubicBezTo>
                <a:lnTo>
                  <a:pt x="2376812" y="3760267"/>
                </a:lnTo>
                <a:cubicBezTo>
                  <a:pt x="2500857" y="3760267"/>
                  <a:pt x="2601416" y="3659708"/>
                  <a:pt x="2601416" y="3535663"/>
                </a:cubicBezTo>
                <a:lnTo>
                  <a:pt x="2601416" y="960535"/>
                </a:lnTo>
                <a:cubicBezTo>
                  <a:pt x="2601416" y="836490"/>
                  <a:pt x="2500857" y="735931"/>
                  <a:pt x="2376812" y="735931"/>
                </a:cubicBezTo>
                <a:close/>
                <a:moveTo>
                  <a:pt x="1318649" y="0"/>
                </a:moveTo>
                <a:lnTo>
                  <a:pt x="1489663" y="0"/>
                </a:lnTo>
                <a:cubicBezTo>
                  <a:pt x="1561746" y="0"/>
                  <a:pt x="1620180" y="58434"/>
                  <a:pt x="1620180" y="130517"/>
                </a:cubicBezTo>
                <a:lnTo>
                  <a:pt x="1620180" y="344214"/>
                </a:lnTo>
                <a:lnTo>
                  <a:pt x="1795633" y="344214"/>
                </a:lnTo>
                <a:cubicBezTo>
                  <a:pt x="1809834" y="344214"/>
                  <a:pt x="1821347" y="355727"/>
                  <a:pt x="1821347" y="369928"/>
                </a:cubicBezTo>
                <a:lnTo>
                  <a:pt x="1821347" y="523106"/>
                </a:lnTo>
                <a:lnTo>
                  <a:pt x="1872208" y="523106"/>
                </a:lnTo>
                <a:lnTo>
                  <a:pt x="1872208" y="522399"/>
                </a:lnTo>
                <a:lnTo>
                  <a:pt x="2597408" y="522399"/>
                </a:lnTo>
                <a:cubicBezTo>
                  <a:pt x="2713887" y="522399"/>
                  <a:pt x="2808312" y="614377"/>
                  <a:pt x="2808312" y="727838"/>
                </a:cubicBezTo>
                <a:lnTo>
                  <a:pt x="2808312" y="3753922"/>
                </a:lnTo>
                <a:cubicBezTo>
                  <a:pt x="2808312" y="3867383"/>
                  <a:pt x="2713887" y="3959361"/>
                  <a:pt x="2597408" y="3959361"/>
                </a:cubicBezTo>
                <a:lnTo>
                  <a:pt x="210904" y="3959361"/>
                </a:lnTo>
                <a:cubicBezTo>
                  <a:pt x="94425" y="3959361"/>
                  <a:pt x="0" y="3867383"/>
                  <a:pt x="0" y="3753922"/>
                </a:cubicBezTo>
                <a:lnTo>
                  <a:pt x="0" y="727838"/>
                </a:lnTo>
                <a:cubicBezTo>
                  <a:pt x="0" y="614377"/>
                  <a:pt x="94425" y="522399"/>
                  <a:pt x="210904" y="522399"/>
                </a:cubicBezTo>
                <a:lnTo>
                  <a:pt x="936104" y="522399"/>
                </a:lnTo>
                <a:lnTo>
                  <a:pt x="936104" y="523106"/>
                </a:lnTo>
                <a:lnTo>
                  <a:pt x="986965" y="523106"/>
                </a:lnTo>
                <a:lnTo>
                  <a:pt x="986965" y="369928"/>
                </a:lnTo>
                <a:cubicBezTo>
                  <a:pt x="986965" y="355727"/>
                  <a:pt x="998478" y="344214"/>
                  <a:pt x="1012679" y="344214"/>
                </a:cubicBezTo>
                <a:lnTo>
                  <a:pt x="1188132" y="344214"/>
                </a:lnTo>
                <a:lnTo>
                  <a:pt x="1188132" y="130517"/>
                </a:lnTo>
                <a:cubicBezTo>
                  <a:pt x="1188132" y="58434"/>
                  <a:pt x="1246566" y="0"/>
                  <a:pt x="131864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" name="Heart 3">
            <a:extLst>
              <a:ext uri="{FF2B5EF4-FFF2-40B4-BE49-F238E27FC236}">
                <a16:creationId xmlns:a16="http://schemas.microsoft.com/office/drawing/2014/main" id="{DF2F527D-2E8A-491A-893D-6F5E8BAE8737}"/>
              </a:ext>
            </a:extLst>
          </p:cNvPr>
          <p:cNvSpPr/>
          <p:nvPr/>
        </p:nvSpPr>
        <p:spPr>
          <a:xfrm>
            <a:off x="4869870" y="5102806"/>
            <a:ext cx="439941" cy="398139"/>
          </a:xfrm>
          <a:custGeom>
            <a:avLst/>
            <a:gdLst/>
            <a:ahLst/>
            <a:cxnLst/>
            <a:rect l="l" t="t" r="r" b="b"/>
            <a:pathLst>
              <a:path w="3971393" h="3594045">
                <a:moveTo>
                  <a:pt x="2284446" y="942229"/>
                </a:moveTo>
                <a:cubicBezTo>
                  <a:pt x="2231718" y="946666"/>
                  <a:pt x="2184212" y="981897"/>
                  <a:pt x="2166723" y="1035351"/>
                </a:cubicBezTo>
                <a:lnTo>
                  <a:pt x="1818705" y="2099054"/>
                </a:lnTo>
                <a:lnTo>
                  <a:pt x="1630896" y="1461099"/>
                </a:lnTo>
                <a:cubicBezTo>
                  <a:pt x="1625536" y="1442893"/>
                  <a:pt x="1616698" y="1426659"/>
                  <a:pt x="1605222" y="1412988"/>
                </a:cubicBezTo>
                <a:cubicBezTo>
                  <a:pt x="1592838" y="1372092"/>
                  <a:pt x="1559535" y="1339590"/>
                  <a:pt x="1515200" y="1327710"/>
                </a:cubicBezTo>
                <a:cubicBezTo>
                  <a:pt x="1442764" y="1308302"/>
                  <a:pt x="1368310" y="1351289"/>
                  <a:pt x="1348901" y="1423723"/>
                </a:cubicBezTo>
                <a:lnTo>
                  <a:pt x="1175574" y="2070589"/>
                </a:lnTo>
                <a:lnTo>
                  <a:pt x="887391" y="2070589"/>
                </a:lnTo>
                <a:cubicBezTo>
                  <a:pt x="812401" y="2070589"/>
                  <a:pt x="751610" y="2131382"/>
                  <a:pt x="751610" y="2206372"/>
                </a:cubicBezTo>
                <a:cubicBezTo>
                  <a:pt x="751609" y="2281361"/>
                  <a:pt x="812402" y="2342153"/>
                  <a:pt x="887391" y="2342154"/>
                </a:cubicBezTo>
                <a:lnTo>
                  <a:pt x="1266160" y="2342154"/>
                </a:lnTo>
                <a:cubicBezTo>
                  <a:pt x="1309243" y="2342153"/>
                  <a:pt x="1347639" y="2322088"/>
                  <a:pt x="1370869" y="2289485"/>
                </a:cubicBezTo>
                <a:cubicBezTo>
                  <a:pt x="1392914" y="2274134"/>
                  <a:pt x="1408463" y="2250677"/>
                  <a:pt x="1415910" y="2222885"/>
                </a:cubicBezTo>
                <a:lnTo>
                  <a:pt x="1490320" y="1945186"/>
                </a:lnTo>
                <a:lnTo>
                  <a:pt x="1661817" y="2527729"/>
                </a:lnTo>
                <a:cubicBezTo>
                  <a:pt x="1680716" y="2591927"/>
                  <a:pt x="1742866" y="2631605"/>
                  <a:pt x="1806849" y="2621696"/>
                </a:cubicBezTo>
                <a:cubicBezTo>
                  <a:pt x="1873057" y="2637495"/>
                  <a:pt x="1940784" y="2599243"/>
                  <a:pt x="1962449" y="2533025"/>
                </a:cubicBezTo>
                <a:lnTo>
                  <a:pt x="2291633" y="1526890"/>
                </a:lnTo>
                <a:lnTo>
                  <a:pt x="2478124" y="2222886"/>
                </a:lnTo>
                <a:cubicBezTo>
                  <a:pt x="2491725" y="2273643"/>
                  <a:pt x="2532355" y="2309941"/>
                  <a:pt x="2580723" y="2318869"/>
                </a:cubicBezTo>
                <a:cubicBezTo>
                  <a:pt x="2600453" y="2334375"/>
                  <a:pt x="2625460" y="2342152"/>
                  <a:pt x="2652283" y="2342153"/>
                </a:cubicBezTo>
                <a:lnTo>
                  <a:pt x="3058108" y="2342153"/>
                </a:lnTo>
                <a:cubicBezTo>
                  <a:pt x="3133099" y="2342153"/>
                  <a:pt x="3193891" y="2281360"/>
                  <a:pt x="3193891" y="2206371"/>
                </a:cubicBezTo>
                <a:cubicBezTo>
                  <a:pt x="3193890" y="2131381"/>
                  <a:pt x="3133099" y="2070589"/>
                  <a:pt x="3058108" y="2070588"/>
                </a:cubicBezTo>
                <a:lnTo>
                  <a:pt x="2718460" y="2070589"/>
                </a:lnTo>
                <a:lnTo>
                  <a:pt x="2455970" y="1090961"/>
                </a:lnTo>
                <a:cubicBezTo>
                  <a:pt x="2449895" y="1068289"/>
                  <a:pt x="2438427" y="1048501"/>
                  <a:pt x="2421928" y="1033927"/>
                </a:cubicBezTo>
                <a:cubicBezTo>
                  <a:pt x="2410672" y="994460"/>
                  <a:pt x="2379946" y="962248"/>
                  <a:pt x="2337996" y="948523"/>
                </a:cubicBezTo>
                <a:cubicBezTo>
                  <a:pt x="2320178" y="942693"/>
                  <a:pt x="2302022" y="940751"/>
                  <a:pt x="2284446" y="942229"/>
                </a:cubicBezTo>
                <a:close/>
                <a:moveTo>
                  <a:pt x="941190" y="119"/>
                </a:moveTo>
                <a:cubicBezTo>
                  <a:pt x="1335246" y="6449"/>
                  <a:pt x="1754682" y="267656"/>
                  <a:pt x="1985697" y="864700"/>
                </a:cubicBezTo>
                <a:cubicBezTo>
                  <a:pt x="2807082" y="-1258124"/>
                  <a:pt x="6010484" y="864700"/>
                  <a:pt x="1985697" y="3594045"/>
                </a:cubicBezTo>
                <a:cubicBezTo>
                  <a:pt x="-907119" y="1632328"/>
                  <a:pt x="-65842" y="-16059"/>
                  <a:pt x="941190" y="1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DF3F2B45-469F-4ACB-AAF0-59E31E393D1D}"/>
              </a:ext>
            </a:extLst>
          </p:cNvPr>
          <p:cNvSpPr/>
          <p:nvPr/>
        </p:nvSpPr>
        <p:spPr>
          <a:xfrm>
            <a:off x="4912368" y="2830016"/>
            <a:ext cx="720000" cy="720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03B87FD-56C1-4408-9599-1565F7BF3596}"/>
              </a:ext>
            </a:extLst>
          </p:cNvPr>
          <p:cNvSpPr/>
          <p:nvPr/>
        </p:nvSpPr>
        <p:spPr>
          <a:xfrm>
            <a:off x="4334498" y="3829429"/>
            <a:ext cx="720000" cy="720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5" name="Oval 12287">
            <a:extLst>
              <a:ext uri="{FF2B5EF4-FFF2-40B4-BE49-F238E27FC236}">
                <a16:creationId xmlns:a16="http://schemas.microsoft.com/office/drawing/2014/main" id="{439C71B3-49EF-4498-9117-20C959D6D022}"/>
              </a:ext>
            </a:extLst>
          </p:cNvPr>
          <p:cNvSpPr/>
          <p:nvPr/>
        </p:nvSpPr>
        <p:spPr>
          <a:xfrm>
            <a:off x="5074698" y="2993074"/>
            <a:ext cx="395341" cy="393891"/>
          </a:xfrm>
          <a:custGeom>
            <a:avLst/>
            <a:gdLst/>
            <a:ahLst/>
            <a:cxnLst/>
            <a:rect l="l" t="t" r="r" b="b"/>
            <a:pathLst>
              <a:path w="3960440" h="3945921">
                <a:moveTo>
                  <a:pt x="1598844" y="0"/>
                </a:moveTo>
                <a:cubicBezTo>
                  <a:pt x="1857342" y="0"/>
                  <a:pt x="2066896" y="209554"/>
                  <a:pt x="2066896" y="468052"/>
                </a:cubicBezTo>
                <a:cubicBezTo>
                  <a:pt x="2066896" y="646802"/>
                  <a:pt x="1966694" y="802149"/>
                  <a:pt x="1818364" y="879058"/>
                </a:cubicBezTo>
                <a:lnTo>
                  <a:pt x="1965948" y="1429850"/>
                </a:lnTo>
                <a:cubicBezTo>
                  <a:pt x="2234183" y="1439289"/>
                  <a:pt x="2449559" y="1654793"/>
                  <a:pt x="2458766" y="1923094"/>
                </a:cubicBezTo>
                <a:lnTo>
                  <a:pt x="3052787" y="2082261"/>
                </a:lnTo>
                <a:cubicBezTo>
                  <a:pt x="3115207" y="1899813"/>
                  <a:pt x="3288586" y="1769556"/>
                  <a:pt x="3492388" y="1769556"/>
                </a:cubicBezTo>
                <a:cubicBezTo>
                  <a:pt x="3750886" y="1769556"/>
                  <a:pt x="3960440" y="1979110"/>
                  <a:pt x="3960440" y="2237608"/>
                </a:cubicBezTo>
                <a:cubicBezTo>
                  <a:pt x="3960440" y="2496106"/>
                  <a:pt x="3750886" y="2705660"/>
                  <a:pt x="3492388" y="2705660"/>
                </a:cubicBezTo>
                <a:cubicBezTo>
                  <a:pt x="3255123" y="2705660"/>
                  <a:pt x="3059091" y="2529117"/>
                  <a:pt x="3030620" y="2299941"/>
                </a:cubicBezTo>
                <a:lnTo>
                  <a:pt x="2422827" y="2137084"/>
                </a:lnTo>
                <a:cubicBezTo>
                  <a:pt x="2374914" y="2257246"/>
                  <a:pt x="2282973" y="2354960"/>
                  <a:pt x="2166800" y="2410258"/>
                </a:cubicBezTo>
                <a:lnTo>
                  <a:pt x="2329067" y="3015847"/>
                </a:lnTo>
                <a:cubicBezTo>
                  <a:pt x="2559464" y="3043136"/>
                  <a:pt x="2737303" y="3239734"/>
                  <a:pt x="2737303" y="3477869"/>
                </a:cubicBezTo>
                <a:cubicBezTo>
                  <a:pt x="2737303" y="3736367"/>
                  <a:pt x="2527749" y="3945921"/>
                  <a:pt x="2269251" y="3945921"/>
                </a:cubicBezTo>
                <a:cubicBezTo>
                  <a:pt x="2010753" y="3945921"/>
                  <a:pt x="1801199" y="3736367"/>
                  <a:pt x="1801199" y="3477869"/>
                </a:cubicBezTo>
                <a:cubicBezTo>
                  <a:pt x="1801199" y="3274904"/>
                  <a:pt x="1930388" y="3102113"/>
                  <a:pt x="2111643" y="3038969"/>
                </a:cubicBezTo>
                <a:lnTo>
                  <a:pt x="1956503" y="2459980"/>
                </a:lnTo>
                <a:cubicBezTo>
                  <a:pt x="1952432" y="2460875"/>
                  <a:pt x="1948330" y="2460923"/>
                  <a:pt x="1944216" y="2460923"/>
                </a:cubicBezTo>
                <a:cubicBezTo>
                  <a:pt x="1742647" y="2460923"/>
                  <a:pt x="1568040" y="2345487"/>
                  <a:pt x="1484865" y="2176122"/>
                </a:cubicBezTo>
                <a:lnTo>
                  <a:pt x="930415" y="2324686"/>
                </a:lnTo>
                <a:cubicBezTo>
                  <a:pt x="904712" y="2556716"/>
                  <a:pt x="707355" y="2736304"/>
                  <a:pt x="468052" y="2736304"/>
                </a:cubicBezTo>
                <a:cubicBezTo>
                  <a:pt x="209554" y="2736304"/>
                  <a:pt x="0" y="2526750"/>
                  <a:pt x="0" y="2268252"/>
                </a:cubicBezTo>
                <a:cubicBezTo>
                  <a:pt x="0" y="2009754"/>
                  <a:pt x="209554" y="1800200"/>
                  <a:pt x="468052" y="1800200"/>
                </a:cubicBezTo>
                <a:cubicBezTo>
                  <a:pt x="669892" y="1800200"/>
                  <a:pt x="841893" y="1927961"/>
                  <a:pt x="906009" y="2107606"/>
                </a:cubicBezTo>
                <a:lnTo>
                  <a:pt x="1429897" y="1967231"/>
                </a:lnTo>
                <a:cubicBezTo>
                  <a:pt x="1427753" y="1959679"/>
                  <a:pt x="1427584" y="1952005"/>
                  <a:pt x="1427584" y="1944291"/>
                </a:cubicBezTo>
                <a:cubicBezTo>
                  <a:pt x="1427584" y="1727054"/>
                  <a:pt x="1561663" y="1541133"/>
                  <a:pt x="1751891" y="1465536"/>
                </a:cubicBezTo>
                <a:lnTo>
                  <a:pt x="1609736" y="935006"/>
                </a:lnTo>
                <a:cubicBezTo>
                  <a:pt x="1606130" y="936062"/>
                  <a:pt x="1602492" y="936104"/>
                  <a:pt x="1598844" y="936104"/>
                </a:cubicBezTo>
                <a:cubicBezTo>
                  <a:pt x="1340346" y="936104"/>
                  <a:pt x="1130792" y="726550"/>
                  <a:pt x="1130792" y="468052"/>
                </a:cubicBezTo>
                <a:cubicBezTo>
                  <a:pt x="1130792" y="209554"/>
                  <a:pt x="1340346" y="0"/>
                  <a:pt x="159884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6" name="Oval 7">
            <a:extLst>
              <a:ext uri="{FF2B5EF4-FFF2-40B4-BE49-F238E27FC236}">
                <a16:creationId xmlns:a16="http://schemas.microsoft.com/office/drawing/2014/main" id="{5B6D76C4-5517-4C83-A2A8-9269780758DA}"/>
              </a:ext>
            </a:extLst>
          </p:cNvPr>
          <p:cNvSpPr/>
          <p:nvPr/>
        </p:nvSpPr>
        <p:spPr>
          <a:xfrm>
            <a:off x="4472203" y="3967134"/>
            <a:ext cx="444595" cy="444595"/>
          </a:xfrm>
          <a:custGeom>
            <a:avLst/>
            <a:gdLst/>
            <a:ahLst/>
            <a:cxnLst/>
            <a:rect l="l" t="t" r="r" b="b"/>
            <a:pathLst>
              <a:path w="3816424" h="3816424">
                <a:moveTo>
                  <a:pt x="2203186" y="2279595"/>
                </a:moveTo>
                <a:lnTo>
                  <a:pt x="2808192" y="3090048"/>
                </a:lnTo>
                <a:cubicBezTo>
                  <a:pt x="2335386" y="3450334"/>
                  <a:pt x="1671399" y="3501280"/>
                  <a:pt x="1136700" y="3171034"/>
                </a:cubicBezTo>
                <a:lnTo>
                  <a:pt x="1672341" y="2318238"/>
                </a:lnTo>
                <a:cubicBezTo>
                  <a:pt x="1741351" y="2359418"/>
                  <a:pt x="1822171" y="2381777"/>
                  <a:pt x="1908212" y="2381777"/>
                </a:cubicBezTo>
                <a:cubicBezTo>
                  <a:pt x="2019680" y="2381777"/>
                  <a:pt x="2122383" y="2344251"/>
                  <a:pt x="2203186" y="2279595"/>
                </a:cubicBezTo>
                <a:close/>
                <a:moveTo>
                  <a:pt x="1908212" y="1559425"/>
                </a:moveTo>
                <a:lnTo>
                  <a:pt x="1980325" y="1567601"/>
                </a:lnTo>
                <a:lnTo>
                  <a:pt x="1993606" y="1571724"/>
                </a:lnTo>
                <a:cubicBezTo>
                  <a:pt x="2013982" y="1576081"/>
                  <a:pt x="2033279" y="1583438"/>
                  <a:pt x="2051568" y="1592606"/>
                </a:cubicBezTo>
                <a:cubicBezTo>
                  <a:pt x="2161269" y="1643381"/>
                  <a:pt x="2238178" y="1752249"/>
                  <a:pt x="2242946" y="1879728"/>
                </a:cubicBezTo>
                <a:lnTo>
                  <a:pt x="2244564" y="1895777"/>
                </a:lnTo>
                <a:lnTo>
                  <a:pt x="2235941" y="1969331"/>
                </a:lnTo>
                <a:lnTo>
                  <a:pt x="2229295" y="1990738"/>
                </a:lnTo>
                <a:lnTo>
                  <a:pt x="2212064" y="2037880"/>
                </a:lnTo>
                <a:lnTo>
                  <a:pt x="2201144" y="2057998"/>
                </a:lnTo>
                <a:lnTo>
                  <a:pt x="2172872" y="2101104"/>
                </a:lnTo>
                <a:lnTo>
                  <a:pt x="2162191" y="2114050"/>
                </a:lnTo>
                <a:lnTo>
                  <a:pt x="2113970" y="2160082"/>
                </a:lnTo>
                <a:cubicBezTo>
                  <a:pt x="2057823" y="2205648"/>
                  <a:pt x="1986110" y="2232129"/>
                  <a:pt x="1908212" y="2232129"/>
                </a:cubicBezTo>
                <a:cubicBezTo>
                  <a:pt x="1851319" y="2232129"/>
                  <a:pt x="1797724" y="2218004"/>
                  <a:pt x="1751478" y="2191687"/>
                </a:cubicBezTo>
                <a:lnTo>
                  <a:pt x="1683784" y="2144677"/>
                </a:lnTo>
                <a:lnTo>
                  <a:pt x="1679431" y="2141086"/>
                </a:lnTo>
                <a:lnTo>
                  <a:pt x="1625925" y="2077610"/>
                </a:lnTo>
                <a:lnTo>
                  <a:pt x="1622829" y="2071906"/>
                </a:lnTo>
                <a:lnTo>
                  <a:pt x="1591352" y="2004343"/>
                </a:lnTo>
                <a:lnTo>
                  <a:pt x="1586740" y="1989486"/>
                </a:lnTo>
                <a:cubicBezTo>
                  <a:pt x="1578347" y="1963748"/>
                  <a:pt x="1573981" y="1936424"/>
                  <a:pt x="1573114" y="1908212"/>
                </a:cubicBezTo>
                <a:lnTo>
                  <a:pt x="1571860" y="1895777"/>
                </a:lnTo>
                <a:cubicBezTo>
                  <a:pt x="1571860" y="1754345"/>
                  <a:pt x="1659153" y="1633301"/>
                  <a:pt x="1783001" y="1584084"/>
                </a:cubicBezTo>
                <a:lnTo>
                  <a:pt x="1842294" y="1566070"/>
                </a:lnTo>
                <a:close/>
                <a:moveTo>
                  <a:pt x="1379953" y="541019"/>
                </a:moveTo>
                <a:lnTo>
                  <a:pt x="1729168" y="1444825"/>
                </a:lnTo>
                <a:cubicBezTo>
                  <a:pt x="1549201" y="1515335"/>
                  <a:pt x="1422212" y="1690726"/>
                  <a:pt x="1422212" y="1895777"/>
                </a:cubicBezTo>
                <a:cubicBezTo>
                  <a:pt x="1422212" y="1899944"/>
                  <a:pt x="1422265" y="1904098"/>
                  <a:pt x="1423466" y="1908212"/>
                </a:cubicBezTo>
                <a:lnTo>
                  <a:pt x="425946" y="1908212"/>
                </a:lnTo>
                <a:cubicBezTo>
                  <a:pt x="430668" y="1282139"/>
                  <a:pt x="825479" y="748981"/>
                  <a:pt x="1379953" y="541019"/>
                </a:cubicBezTo>
                <a:close/>
                <a:moveTo>
                  <a:pt x="2470889" y="507356"/>
                </a:moveTo>
                <a:cubicBezTo>
                  <a:pt x="3027464" y="716106"/>
                  <a:pt x="3423770" y="1251284"/>
                  <a:pt x="3428510" y="1879728"/>
                </a:cubicBezTo>
                <a:lnTo>
                  <a:pt x="2392594" y="1879728"/>
                </a:lnTo>
                <a:cubicBezTo>
                  <a:pt x="2387735" y="1688621"/>
                  <a:pt x="2271236" y="1525440"/>
                  <a:pt x="2105708" y="1452487"/>
                </a:cubicBezTo>
                <a:close/>
                <a:moveTo>
                  <a:pt x="1908212" y="190783"/>
                </a:moveTo>
                <a:cubicBezTo>
                  <a:pt x="959702" y="190783"/>
                  <a:pt x="190783" y="959702"/>
                  <a:pt x="190783" y="1908212"/>
                </a:cubicBezTo>
                <a:cubicBezTo>
                  <a:pt x="190783" y="2856722"/>
                  <a:pt x="959702" y="3625641"/>
                  <a:pt x="1908212" y="3625641"/>
                </a:cubicBezTo>
                <a:cubicBezTo>
                  <a:pt x="2856722" y="3625641"/>
                  <a:pt x="3625641" y="2856722"/>
                  <a:pt x="3625641" y="1908212"/>
                </a:cubicBezTo>
                <a:cubicBezTo>
                  <a:pt x="3625641" y="959702"/>
                  <a:pt x="2856722" y="190783"/>
                  <a:pt x="1908212" y="190783"/>
                </a:cubicBezTo>
                <a:close/>
                <a:moveTo>
                  <a:pt x="1908212" y="0"/>
                </a:moveTo>
                <a:cubicBezTo>
                  <a:pt x="2962088" y="0"/>
                  <a:pt x="3816424" y="854336"/>
                  <a:pt x="3816424" y="1908212"/>
                </a:cubicBezTo>
                <a:cubicBezTo>
                  <a:pt x="3816424" y="2962088"/>
                  <a:pt x="2962088" y="3816424"/>
                  <a:pt x="1908212" y="3816424"/>
                </a:cubicBezTo>
                <a:cubicBezTo>
                  <a:pt x="854336" y="3816424"/>
                  <a:pt x="0" y="2962088"/>
                  <a:pt x="0" y="1908212"/>
                </a:cubicBezTo>
                <a:cubicBezTo>
                  <a:pt x="0" y="854336"/>
                  <a:pt x="854336" y="0"/>
                  <a:pt x="19082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4798B8-6AE8-449E-B2C1-75EFFB577A04}"/>
              </a:ext>
            </a:extLst>
          </p:cNvPr>
          <p:cNvSpPr txBox="1"/>
          <p:nvPr/>
        </p:nvSpPr>
        <p:spPr>
          <a:xfrm>
            <a:off x="2808376" y="2100196"/>
            <a:ext cx="3435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CF1C2AA-8AB2-4725-8AA0-674619771D57}"/>
              </a:ext>
            </a:extLst>
          </p:cNvPr>
          <p:cNvSpPr txBox="1"/>
          <p:nvPr/>
        </p:nvSpPr>
        <p:spPr>
          <a:xfrm>
            <a:off x="1356765" y="2934950"/>
            <a:ext cx="3435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F829916-EB29-4ABF-8FAB-0093E596C75B}"/>
              </a:ext>
            </a:extLst>
          </p:cNvPr>
          <p:cNvSpPr txBox="1"/>
          <p:nvPr/>
        </p:nvSpPr>
        <p:spPr>
          <a:xfrm>
            <a:off x="811718" y="3983024"/>
            <a:ext cx="3435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0AC417-8092-41D0-ADE9-EC310E75B680}"/>
              </a:ext>
            </a:extLst>
          </p:cNvPr>
          <p:cNvSpPr txBox="1"/>
          <p:nvPr/>
        </p:nvSpPr>
        <p:spPr>
          <a:xfrm>
            <a:off x="1157573" y="5062651"/>
            <a:ext cx="34357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1" name="L-Shape 30">
            <a:extLst>
              <a:ext uri="{FF2B5EF4-FFF2-40B4-BE49-F238E27FC236}">
                <a16:creationId xmlns:a16="http://schemas.microsoft.com/office/drawing/2014/main" id="{7F3103BC-C75E-45F5-8A9B-AB28AB401D55}"/>
              </a:ext>
            </a:extLst>
          </p:cNvPr>
          <p:cNvSpPr/>
          <p:nvPr/>
        </p:nvSpPr>
        <p:spPr>
          <a:xfrm rot="11157538">
            <a:off x="7414943" y="1838240"/>
            <a:ext cx="324344" cy="324797"/>
          </a:xfrm>
          <a:prstGeom prst="corner">
            <a:avLst>
              <a:gd name="adj1" fmla="val 17993"/>
              <a:gd name="adj2" fmla="val 20095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0" tIns="396000" rIns="360000" bIns="28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11150</TotalTime>
  <Words>119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2019-01-07T07:46:08Z</dcterms:modified>
</cp:coreProperties>
</file>