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12" d="100"/>
          <a:sy n="112" d="100"/>
        </p:scale>
        <p:origin x="1494" y="-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Freeform 18">
            <a:extLst>
              <a:ext uri="{FF2B5EF4-FFF2-40B4-BE49-F238E27FC236}">
                <a16:creationId xmlns:a16="http://schemas.microsoft.com/office/drawing/2014/main" id="{FD61D001-3478-4122-8E10-8B8693E48D9B}"/>
              </a:ext>
            </a:extLst>
          </p:cNvPr>
          <p:cNvSpPr>
            <a:spLocks/>
          </p:cNvSpPr>
          <p:nvPr/>
        </p:nvSpPr>
        <p:spPr bwMode="auto">
          <a:xfrm>
            <a:off x="4270892" y="2447110"/>
            <a:ext cx="3931754" cy="4406293"/>
          </a:xfrm>
          <a:custGeom>
            <a:avLst/>
            <a:gdLst>
              <a:gd name="T0" fmla="*/ 1131 w 2400"/>
              <a:gd name="T1" fmla="*/ 40 h 3356"/>
              <a:gd name="T2" fmla="*/ 1129 w 2400"/>
              <a:gd name="T3" fmla="*/ 60 h 3356"/>
              <a:gd name="T4" fmla="*/ 1071 w 2400"/>
              <a:gd name="T5" fmla="*/ 253 h 3356"/>
              <a:gd name="T6" fmla="*/ 1006 w 2400"/>
              <a:gd name="T7" fmla="*/ 665 h 3356"/>
              <a:gd name="T8" fmla="*/ 1020 w 2400"/>
              <a:gd name="T9" fmla="*/ 853 h 3356"/>
              <a:gd name="T10" fmla="*/ 1289 w 2400"/>
              <a:gd name="T11" fmla="*/ 678 h 3356"/>
              <a:gd name="T12" fmla="*/ 1480 w 2400"/>
              <a:gd name="T13" fmla="*/ 327 h 3356"/>
              <a:gd name="T14" fmla="*/ 1409 w 2400"/>
              <a:gd name="T15" fmla="*/ 565 h 3356"/>
              <a:gd name="T16" fmla="*/ 1226 w 2400"/>
              <a:gd name="T17" fmla="*/ 845 h 3356"/>
              <a:gd name="T18" fmla="*/ 1022 w 2400"/>
              <a:gd name="T19" fmla="*/ 1149 h 3356"/>
              <a:gd name="T20" fmla="*/ 1171 w 2400"/>
              <a:gd name="T21" fmla="*/ 1656 h 3356"/>
              <a:gd name="T22" fmla="*/ 1237 w 2400"/>
              <a:gd name="T23" fmla="*/ 1789 h 3356"/>
              <a:gd name="T24" fmla="*/ 1409 w 2400"/>
              <a:gd name="T25" fmla="*/ 1784 h 3356"/>
              <a:gd name="T26" fmla="*/ 1588 w 2400"/>
              <a:gd name="T27" fmla="*/ 1556 h 3356"/>
              <a:gd name="T28" fmla="*/ 1851 w 2400"/>
              <a:gd name="T29" fmla="*/ 893 h 3356"/>
              <a:gd name="T30" fmla="*/ 1953 w 2400"/>
              <a:gd name="T31" fmla="*/ 344 h 3356"/>
              <a:gd name="T32" fmla="*/ 1962 w 2400"/>
              <a:gd name="T33" fmla="*/ 582 h 3356"/>
              <a:gd name="T34" fmla="*/ 1935 w 2400"/>
              <a:gd name="T35" fmla="*/ 882 h 3356"/>
              <a:gd name="T36" fmla="*/ 1960 w 2400"/>
              <a:gd name="T37" fmla="*/ 1240 h 3356"/>
              <a:gd name="T38" fmla="*/ 2217 w 2400"/>
              <a:gd name="T39" fmla="*/ 1069 h 3356"/>
              <a:gd name="T40" fmla="*/ 1993 w 2400"/>
              <a:gd name="T41" fmla="*/ 1294 h 3356"/>
              <a:gd name="T42" fmla="*/ 1757 w 2400"/>
              <a:gd name="T43" fmla="*/ 1500 h 3356"/>
              <a:gd name="T44" fmla="*/ 1584 w 2400"/>
              <a:gd name="T45" fmla="*/ 1814 h 3356"/>
              <a:gd name="T46" fmla="*/ 1555 w 2400"/>
              <a:gd name="T47" fmla="*/ 1931 h 3356"/>
              <a:gd name="T48" fmla="*/ 1824 w 2400"/>
              <a:gd name="T49" fmla="*/ 1924 h 3356"/>
              <a:gd name="T50" fmla="*/ 2244 w 2400"/>
              <a:gd name="T51" fmla="*/ 1718 h 3356"/>
              <a:gd name="T52" fmla="*/ 2377 w 2400"/>
              <a:gd name="T53" fmla="*/ 1620 h 3356"/>
              <a:gd name="T54" fmla="*/ 2089 w 2400"/>
              <a:gd name="T55" fmla="*/ 1947 h 3356"/>
              <a:gd name="T56" fmla="*/ 1815 w 2400"/>
              <a:gd name="T57" fmla="*/ 2073 h 3356"/>
              <a:gd name="T58" fmla="*/ 1564 w 2400"/>
              <a:gd name="T59" fmla="*/ 2124 h 3356"/>
              <a:gd name="T60" fmla="*/ 1426 w 2400"/>
              <a:gd name="T61" fmla="*/ 2360 h 3356"/>
              <a:gd name="T62" fmla="*/ 1422 w 2400"/>
              <a:gd name="T63" fmla="*/ 2785 h 3356"/>
              <a:gd name="T64" fmla="*/ 1400 w 2400"/>
              <a:gd name="T65" fmla="*/ 3356 h 3356"/>
              <a:gd name="T66" fmla="*/ 1144 w 2400"/>
              <a:gd name="T67" fmla="*/ 3124 h 3356"/>
              <a:gd name="T68" fmla="*/ 1200 w 2400"/>
              <a:gd name="T69" fmla="*/ 2647 h 3356"/>
              <a:gd name="T70" fmla="*/ 1166 w 2400"/>
              <a:gd name="T71" fmla="*/ 2158 h 3356"/>
              <a:gd name="T72" fmla="*/ 1011 w 2400"/>
              <a:gd name="T73" fmla="*/ 1822 h 3356"/>
              <a:gd name="T74" fmla="*/ 779 w 2400"/>
              <a:gd name="T75" fmla="*/ 1782 h 3356"/>
              <a:gd name="T76" fmla="*/ 462 w 2400"/>
              <a:gd name="T77" fmla="*/ 1816 h 3356"/>
              <a:gd name="T78" fmla="*/ 124 w 2400"/>
              <a:gd name="T79" fmla="*/ 1724 h 3356"/>
              <a:gd name="T80" fmla="*/ 609 w 2400"/>
              <a:gd name="T81" fmla="*/ 1716 h 3356"/>
              <a:gd name="T82" fmla="*/ 451 w 2400"/>
              <a:gd name="T83" fmla="*/ 1322 h 3356"/>
              <a:gd name="T84" fmla="*/ 71 w 2400"/>
              <a:gd name="T85" fmla="*/ 1191 h 3356"/>
              <a:gd name="T86" fmla="*/ 59 w 2400"/>
              <a:gd name="T87" fmla="*/ 1154 h 3356"/>
              <a:gd name="T88" fmla="*/ 319 w 2400"/>
              <a:gd name="T89" fmla="*/ 1254 h 3356"/>
              <a:gd name="T90" fmla="*/ 477 w 2400"/>
              <a:gd name="T91" fmla="*/ 1229 h 3356"/>
              <a:gd name="T92" fmla="*/ 251 w 2400"/>
              <a:gd name="T93" fmla="*/ 644 h 3356"/>
              <a:gd name="T94" fmla="*/ 220 w 2400"/>
              <a:gd name="T95" fmla="*/ 469 h 3356"/>
              <a:gd name="T96" fmla="*/ 266 w 2400"/>
              <a:gd name="T97" fmla="*/ 604 h 3356"/>
              <a:gd name="T98" fmla="*/ 391 w 2400"/>
              <a:gd name="T99" fmla="*/ 942 h 3356"/>
              <a:gd name="T100" fmla="*/ 404 w 2400"/>
              <a:gd name="T101" fmla="*/ 956 h 3356"/>
              <a:gd name="T102" fmla="*/ 442 w 2400"/>
              <a:gd name="T103" fmla="*/ 889 h 3356"/>
              <a:gd name="T104" fmla="*/ 546 w 2400"/>
              <a:gd name="T105" fmla="*/ 605 h 3356"/>
              <a:gd name="T106" fmla="*/ 517 w 2400"/>
              <a:gd name="T107" fmla="*/ 847 h 3356"/>
              <a:gd name="T108" fmla="*/ 711 w 2400"/>
              <a:gd name="T109" fmla="*/ 1353 h 3356"/>
              <a:gd name="T110" fmla="*/ 937 w 2400"/>
              <a:gd name="T111" fmla="*/ 1160 h 3356"/>
              <a:gd name="T112" fmla="*/ 971 w 2400"/>
              <a:gd name="T113" fmla="*/ 511 h 3356"/>
              <a:gd name="T114" fmla="*/ 1137 w 2400"/>
              <a:gd name="T115" fmla="*/ 0 h 3356"/>
              <a:gd name="connsiteX0" fmla="*/ 4738 w 10000"/>
              <a:gd name="connsiteY0" fmla="*/ 0 h 10714"/>
              <a:gd name="connsiteX1" fmla="*/ 4721 w 10000"/>
              <a:gd name="connsiteY1" fmla="*/ 48 h 10714"/>
              <a:gd name="connsiteX2" fmla="*/ 4713 w 10000"/>
              <a:gd name="connsiteY2" fmla="*/ 80 h 10714"/>
              <a:gd name="connsiteX3" fmla="*/ 4704 w 10000"/>
              <a:gd name="connsiteY3" fmla="*/ 101 h 10714"/>
              <a:gd name="connsiteX4" fmla="*/ 4704 w 10000"/>
              <a:gd name="connsiteY4" fmla="*/ 113 h 10714"/>
              <a:gd name="connsiteX5" fmla="*/ 4713 w 10000"/>
              <a:gd name="connsiteY5" fmla="*/ 119 h 10714"/>
              <a:gd name="connsiteX6" fmla="*/ 4713 w 10000"/>
              <a:gd name="connsiteY6" fmla="*/ 125 h 10714"/>
              <a:gd name="connsiteX7" fmla="*/ 4721 w 10000"/>
              <a:gd name="connsiteY7" fmla="*/ 125 h 10714"/>
              <a:gd name="connsiteX8" fmla="*/ 4721 w 10000"/>
              <a:gd name="connsiteY8" fmla="*/ 125 h 10714"/>
              <a:gd name="connsiteX9" fmla="*/ 4721 w 10000"/>
              <a:gd name="connsiteY9" fmla="*/ 134 h 10714"/>
              <a:gd name="connsiteX10" fmla="*/ 4713 w 10000"/>
              <a:gd name="connsiteY10" fmla="*/ 152 h 10714"/>
              <a:gd name="connsiteX11" fmla="*/ 4704 w 10000"/>
              <a:gd name="connsiteY11" fmla="*/ 179 h 10714"/>
              <a:gd name="connsiteX12" fmla="*/ 4692 w 10000"/>
              <a:gd name="connsiteY12" fmla="*/ 221 h 10714"/>
              <a:gd name="connsiteX13" fmla="*/ 4667 w 10000"/>
              <a:gd name="connsiteY13" fmla="*/ 280 h 10714"/>
              <a:gd name="connsiteX14" fmla="*/ 4629 w 10000"/>
              <a:gd name="connsiteY14" fmla="*/ 364 h 10714"/>
              <a:gd name="connsiteX15" fmla="*/ 4592 w 10000"/>
              <a:gd name="connsiteY15" fmla="*/ 465 h 10714"/>
              <a:gd name="connsiteX16" fmla="*/ 4533 w 10000"/>
              <a:gd name="connsiteY16" fmla="*/ 596 h 10714"/>
              <a:gd name="connsiteX17" fmla="*/ 4463 w 10000"/>
              <a:gd name="connsiteY17" fmla="*/ 754 h 10714"/>
              <a:gd name="connsiteX18" fmla="*/ 4379 w 10000"/>
              <a:gd name="connsiteY18" fmla="*/ 1001 h 10714"/>
              <a:gd name="connsiteX19" fmla="*/ 4321 w 10000"/>
              <a:gd name="connsiteY19" fmla="*/ 1266 h 10714"/>
              <a:gd name="connsiteX20" fmla="*/ 4275 w 10000"/>
              <a:gd name="connsiteY20" fmla="*/ 1538 h 10714"/>
              <a:gd name="connsiteX21" fmla="*/ 4213 w 10000"/>
              <a:gd name="connsiteY21" fmla="*/ 1827 h 10714"/>
              <a:gd name="connsiteX22" fmla="*/ 4204 w 10000"/>
              <a:gd name="connsiteY22" fmla="*/ 1889 h 10714"/>
              <a:gd name="connsiteX23" fmla="*/ 4192 w 10000"/>
              <a:gd name="connsiteY23" fmla="*/ 1982 h 10714"/>
              <a:gd name="connsiteX24" fmla="*/ 4183 w 10000"/>
              <a:gd name="connsiteY24" fmla="*/ 2080 h 10714"/>
              <a:gd name="connsiteX25" fmla="*/ 4175 w 10000"/>
              <a:gd name="connsiteY25" fmla="*/ 2187 h 10714"/>
              <a:gd name="connsiteX26" fmla="*/ 4175 w 10000"/>
              <a:gd name="connsiteY26" fmla="*/ 2297 h 10714"/>
              <a:gd name="connsiteX27" fmla="*/ 4192 w 10000"/>
              <a:gd name="connsiteY27" fmla="*/ 2396 h 10714"/>
              <a:gd name="connsiteX28" fmla="*/ 4213 w 10000"/>
              <a:gd name="connsiteY28" fmla="*/ 2482 h 10714"/>
              <a:gd name="connsiteX29" fmla="*/ 4250 w 10000"/>
              <a:gd name="connsiteY29" fmla="*/ 2542 h 10714"/>
              <a:gd name="connsiteX30" fmla="*/ 4450 w 10000"/>
              <a:gd name="connsiteY30" fmla="*/ 2530 h 10714"/>
              <a:gd name="connsiteX31" fmla="*/ 4646 w 10000"/>
              <a:gd name="connsiteY31" fmla="*/ 2482 h 10714"/>
              <a:gd name="connsiteX32" fmla="*/ 4833 w 10000"/>
              <a:gd name="connsiteY32" fmla="*/ 2405 h 10714"/>
              <a:gd name="connsiteX33" fmla="*/ 5025 w 10000"/>
              <a:gd name="connsiteY33" fmla="*/ 2297 h 10714"/>
              <a:gd name="connsiteX34" fmla="*/ 5200 w 10000"/>
              <a:gd name="connsiteY34" fmla="*/ 2172 h 10714"/>
              <a:gd name="connsiteX35" fmla="*/ 5371 w 10000"/>
              <a:gd name="connsiteY35" fmla="*/ 2020 h 10714"/>
              <a:gd name="connsiteX36" fmla="*/ 5533 w 10000"/>
              <a:gd name="connsiteY36" fmla="*/ 1859 h 10714"/>
              <a:gd name="connsiteX37" fmla="*/ 5683 w 10000"/>
              <a:gd name="connsiteY37" fmla="*/ 1690 h 10714"/>
              <a:gd name="connsiteX38" fmla="*/ 5829 w 10000"/>
              <a:gd name="connsiteY38" fmla="*/ 1511 h 10714"/>
              <a:gd name="connsiteX39" fmla="*/ 5954 w 10000"/>
              <a:gd name="connsiteY39" fmla="*/ 1326 h 10714"/>
              <a:gd name="connsiteX40" fmla="*/ 6071 w 10000"/>
              <a:gd name="connsiteY40" fmla="*/ 1147 h 10714"/>
              <a:gd name="connsiteX41" fmla="*/ 6167 w 10000"/>
              <a:gd name="connsiteY41" fmla="*/ 974 h 10714"/>
              <a:gd name="connsiteX42" fmla="*/ 6213 w 10000"/>
              <a:gd name="connsiteY42" fmla="*/ 974 h 10714"/>
              <a:gd name="connsiteX43" fmla="*/ 6213 w 10000"/>
              <a:gd name="connsiteY43" fmla="*/ 992 h 10714"/>
              <a:gd name="connsiteX44" fmla="*/ 6138 w 10000"/>
              <a:gd name="connsiteY44" fmla="*/ 1165 h 10714"/>
              <a:gd name="connsiteX45" fmla="*/ 6054 w 10000"/>
              <a:gd name="connsiteY45" fmla="*/ 1344 h 10714"/>
              <a:gd name="connsiteX46" fmla="*/ 5963 w 10000"/>
              <a:gd name="connsiteY46" fmla="*/ 1517 h 10714"/>
              <a:gd name="connsiteX47" fmla="*/ 5871 w 10000"/>
              <a:gd name="connsiteY47" fmla="*/ 1684 h 10714"/>
              <a:gd name="connsiteX48" fmla="*/ 5775 w 10000"/>
              <a:gd name="connsiteY48" fmla="*/ 1847 h 10714"/>
              <a:gd name="connsiteX49" fmla="*/ 5667 w 10000"/>
              <a:gd name="connsiteY49" fmla="*/ 1999 h 10714"/>
              <a:gd name="connsiteX50" fmla="*/ 5554 w 10000"/>
              <a:gd name="connsiteY50" fmla="*/ 2145 h 10714"/>
              <a:gd name="connsiteX51" fmla="*/ 5417 w 10000"/>
              <a:gd name="connsiteY51" fmla="*/ 2279 h 10714"/>
              <a:gd name="connsiteX52" fmla="*/ 5275 w 10000"/>
              <a:gd name="connsiteY52" fmla="*/ 2411 h 10714"/>
              <a:gd name="connsiteX53" fmla="*/ 5108 w 10000"/>
              <a:gd name="connsiteY53" fmla="*/ 2518 h 10714"/>
              <a:gd name="connsiteX54" fmla="*/ 4917 w 10000"/>
              <a:gd name="connsiteY54" fmla="*/ 2616 h 10714"/>
              <a:gd name="connsiteX55" fmla="*/ 4704 w 10000"/>
              <a:gd name="connsiteY55" fmla="*/ 2703 h 10714"/>
              <a:gd name="connsiteX56" fmla="*/ 4479 w 10000"/>
              <a:gd name="connsiteY56" fmla="*/ 2768 h 10714"/>
              <a:gd name="connsiteX57" fmla="*/ 4213 w 10000"/>
              <a:gd name="connsiteY57" fmla="*/ 2813 h 10714"/>
              <a:gd name="connsiteX58" fmla="*/ 4221 w 10000"/>
              <a:gd name="connsiteY58" fmla="*/ 3126 h 10714"/>
              <a:gd name="connsiteX59" fmla="*/ 4258 w 10000"/>
              <a:gd name="connsiteY59" fmla="*/ 3424 h 10714"/>
              <a:gd name="connsiteX60" fmla="*/ 4321 w 10000"/>
              <a:gd name="connsiteY60" fmla="*/ 3707 h 10714"/>
              <a:gd name="connsiteX61" fmla="*/ 4404 w 10000"/>
              <a:gd name="connsiteY61" fmla="*/ 3975 h 10714"/>
              <a:gd name="connsiteX62" fmla="*/ 4508 w 10000"/>
              <a:gd name="connsiteY62" fmla="*/ 4231 h 10714"/>
              <a:gd name="connsiteX63" fmla="*/ 4621 w 10000"/>
              <a:gd name="connsiteY63" fmla="*/ 4476 h 10714"/>
              <a:gd name="connsiteX64" fmla="*/ 4750 w 10000"/>
              <a:gd name="connsiteY64" fmla="*/ 4708 h 10714"/>
              <a:gd name="connsiteX65" fmla="*/ 4879 w 10000"/>
              <a:gd name="connsiteY65" fmla="*/ 4934 h 10714"/>
              <a:gd name="connsiteX66" fmla="*/ 4917 w 10000"/>
              <a:gd name="connsiteY66" fmla="*/ 4988 h 10714"/>
              <a:gd name="connsiteX67" fmla="*/ 4950 w 10000"/>
              <a:gd name="connsiteY67" fmla="*/ 5054 h 10714"/>
              <a:gd name="connsiteX68" fmla="*/ 4996 w 10000"/>
              <a:gd name="connsiteY68" fmla="*/ 5125 h 10714"/>
              <a:gd name="connsiteX69" fmla="*/ 5038 w 10000"/>
              <a:gd name="connsiteY69" fmla="*/ 5200 h 10714"/>
              <a:gd name="connsiteX70" fmla="*/ 5092 w 10000"/>
              <a:gd name="connsiteY70" fmla="*/ 5271 h 10714"/>
              <a:gd name="connsiteX71" fmla="*/ 5154 w 10000"/>
              <a:gd name="connsiteY71" fmla="*/ 5331 h 10714"/>
              <a:gd name="connsiteX72" fmla="*/ 5229 w 10000"/>
              <a:gd name="connsiteY72" fmla="*/ 5384 h 10714"/>
              <a:gd name="connsiteX73" fmla="*/ 5313 w 10000"/>
              <a:gd name="connsiteY73" fmla="*/ 5423 h 10714"/>
              <a:gd name="connsiteX74" fmla="*/ 5413 w 10000"/>
              <a:gd name="connsiteY74" fmla="*/ 5438 h 10714"/>
              <a:gd name="connsiteX75" fmla="*/ 5517 w 10000"/>
              <a:gd name="connsiteY75" fmla="*/ 5435 h 10714"/>
              <a:gd name="connsiteX76" fmla="*/ 5704 w 10000"/>
              <a:gd name="connsiteY76" fmla="*/ 5390 h 10714"/>
              <a:gd name="connsiteX77" fmla="*/ 5871 w 10000"/>
              <a:gd name="connsiteY77" fmla="*/ 5316 h 10714"/>
              <a:gd name="connsiteX78" fmla="*/ 6033 w 10000"/>
              <a:gd name="connsiteY78" fmla="*/ 5223 h 10714"/>
              <a:gd name="connsiteX79" fmla="*/ 6167 w 10000"/>
              <a:gd name="connsiteY79" fmla="*/ 5113 h 10714"/>
              <a:gd name="connsiteX80" fmla="*/ 6296 w 10000"/>
              <a:gd name="connsiteY80" fmla="*/ 4994 h 10714"/>
              <a:gd name="connsiteX81" fmla="*/ 6417 w 10000"/>
              <a:gd name="connsiteY81" fmla="*/ 4869 h 10714"/>
              <a:gd name="connsiteX82" fmla="*/ 6525 w 10000"/>
              <a:gd name="connsiteY82" fmla="*/ 4750 h 10714"/>
              <a:gd name="connsiteX83" fmla="*/ 6617 w 10000"/>
              <a:gd name="connsiteY83" fmla="*/ 4636 h 10714"/>
              <a:gd name="connsiteX84" fmla="*/ 6821 w 10000"/>
              <a:gd name="connsiteY84" fmla="*/ 4377 h 10714"/>
              <a:gd name="connsiteX85" fmla="*/ 7017 w 10000"/>
              <a:gd name="connsiteY85" fmla="*/ 4085 h 10714"/>
              <a:gd name="connsiteX86" fmla="*/ 7213 w 10000"/>
              <a:gd name="connsiteY86" fmla="*/ 3766 h 10714"/>
              <a:gd name="connsiteX87" fmla="*/ 7396 w 10000"/>
              <a:gd name="connsiteY87" fmla="*/ 3418 h 10714"/>
              <a:gd name="connsiteX88" fmla="*/ 7563 w 10000"/>
              <a:gd name="connsiteY88" fmla="*/ 3051 h 10714"/>
              <a:gd name="connsiteX89" fmla="*/ 7713 w 10000"/>
              <a:gd name="connsiteY89" fmla="*/ 2661 h 10714"/>
              <a:gd name="connsiteX90" fmla="*/ 7850 w 10000"/>
              <a:gd name="connsiteY90" fmla="*/ 2253 h 10714"/>
              <a:gd name="connsiteX91" fmla="*/ 7950 w 10000"/>
              <a:gd name="connsiteY91" fmla="*/ 1830 h 10714"/>
              <a:gd name="connsiteX92" fmla="*/ 8025 w 10000"/>
              <a:gd name="connsiteY92" fmla="*/ 1397 h 10714"/>
              <a:gd name="connsiteX93" fmla="*/ 8071 w 10000"/>
              <a:gd name="connsiteY93" fmla="*/ 954 h 10714"/>
              <a:gd name="connsiteX94" fmla="*/ 8108 w 10000"/>
              <a:gd name="connsiteY94" fmla="*/ 974 h 10714"/>
              <a:gd name="connsiteX95" fmla="*/ 8138 w 10000"/>
              <a:gd name="connsiteY95" fmla="*/ 1025 h 10714"/>
              <a:gd name="connsiteX96" fmla="*/ 8163 w 10000"/>
              <a:gd name="connsiteY96" fmla="*/ 1100 h 10714"/>
              <a:gd name="connsiteX97" fmla="*/ 8175 w 10000"/>
              <a:gd name="connsiteY97" fmla="*/ 1198 h 10714"/>
              <a:gd name="connsiteX98" fmla="*/ 8183 w 10000"/>
              <a:gd name="connsiteY98" fmla="*/ 1311 h 10714"/>
              <a:gd name="connsiteX99" fmla="*/ 8183 w 10000"/>
              <a:gd name="connsiteY99" fmla="*/ 1442 h 10714"/>
              <a:gd name="connsiteX100" fmla="*/ 8183 w 10000"/>
              <a:gd name="connsiteY100" fmla="*/ 1582 h 10714"/>
              <a:gd name="connsiteX101" fmla="*/ 8175 w 10000"/>
              <a:gd name="connsiteY101" fmla="*/ 1734 h 10714"/>
              <a:gd name="connsiteX102" fmla="*/ 8163 w 10000"/>
              <a:gd name="connsiteY102" fmla="*/ 1889 h 10714"/>
              <a:gd name="connsiteX103" fmla="*/ 8146 w 10000"/>
              <a:gd name="connsiteY103" fmla="*/ 2047 h 10714"/>
              <a:gd name="connsiteX104" fmla="*/ 8121 w 10000"/>
              <a:gd name="connsiteY104" fmla="*/ 2205 h 10714"/>
              <a:gd name="connsiteX105" fmla="*/ 8108 w 10000"/>
              <a:gd name="connsiteY105" fmla="*/ 2357 h 10714"/>
              <a:gd name="connsiteX106" fmla="*/ 8083 w 10000"/>
              <a:gd name="connsiteY106" fmla="*/ 2497 h 10714"/>
              <a:gd name="connsiteX107" fmla="*/ 8063 w 10000"/>
              <a:gd name="connsiteY107" fmla="*/ 2628 h 10714"/>
              <a:gd name="connsiteX108" fmla="*/ 8038 w 10000"/>
              <a:gd name="connsiteY108" fmla="*/ 2741 h 10714"/>
              <a:gd name="connsiteX109" fmla="*/ 8017 w 10000"/>
              <a:gd name="connsiteY109" fmla="*/ 2834 h 10714"/>
              <a:gd name="connsiteX110" fmla="*/ 8000 w 10000"/>
              <a:gd name="connsiteY110" fmla="*/ 2908 h 10714"/>
              <a:gd name="connsiteX111" fmla="*/ 7700 w 10000"/>
              <a:gd name="connsiteY111" fmla="*/ 3754 h 10714"/>
              <a:gd name="connsiteX112" fmla="*/ 7942 w 10000"/>
              <a:gd name="connsiteY112" fmla="*/ 3737 h 10714"/>
              <a:gd name="connsiteX113" fmla="*/ 8167 w 10000"/>
              <a:gd name="connsiteY113" fmla="*/ 3695 h 10714"/>
              <a:gd name="connsiteX114" fmla="*/ 8379 w 10000"/>
              <a:gd name="connsiteY114" fmla="*/ 3635 h 10714"/>
              <a:gd name="connsiteX115" fmla="*/ 8583 w 10000"/>
              <a:gd name="connsiteY115" fmla="*/ 3558 h 10714"/>
              <a:gd name="connsiteX116" fmla="*/ 8767 w 10000"/>
              <a:gd name="connsiteY116" fmla="*/ 3471 h 10714"/>
              <a:gd name="connsiteX117" fmla="*/ 8933 w 10000"/>
              <a:gd name="connsiteY117" fmla="*/ 3376 h 10714"/>
              <a:gd name="connsiteX118" fmla="*/ 9092 w 10000"/>
              <a:gd name="connsiteY118" fmla="*/ 3278 h 10714"/>
              <a:gd name="connsiteX119" fmla="*/ 9238 w 10000"/>
              <a:gd name="connsiteY119" fmla="*/ 3185 h 10714"/>
              <a:gd name="connsiteX120" fmla="*/ 9250 w 10000"/>
              <a:gd name="connsiteY120" fmla="*/ 3230 h 10714"/>
              <a:gd name="connsiteX121" fmla="*/ 9117 w 10000"/>
              <a:gd name="connsiteY121" fmla="*/ 3376 h 10714"/>
              <a:gd name="connsiteX122" fmla="*/ 8954 w 10000"/>
              <a:gd name="connsiteY122" fmla="*/ 3516 h 10714"/>
              <a:gd name="connsiteX123" fmla="*/ 8758 w 10000"/>
              <a:gd name="connsiteY123" fmla="*/ 3641 h 10714"/>
              <a:gd name="connsiteX124" fmla="*/ 8538 w 10000"/>
              <a:gd name="connsiteY124" fmla="*/ 3754 h 10714"/>
              <a:gd name="connsiteX125" fmla="*/ 8304 w 10000"/>
              <a:gd name="connsiteY125" fmla="*/ 3856 h 10714"/>
              <a:gd name="connsiteX126" fmla="*/ 8054 w 10000"/>
              <a:gd name="connsiteY126" fmla="*/ 3945 h 10714"/>
              <a:gd name="connsiteX127" fmla="*/ 7796 w 10000"/>
              <a:gd name="connsiteY127" fmla="*/ 4014 h 10714"/>
              <a:gd name="connsiteX128" fmla="*/ 7533 w 10000"/>
              <a:gd name="connsiteY128" fmla="*/ 4064 h 10714"/>
              <a:gd name="connsiteX129" fmla="*/ 7479 w 10000"/>
              <a:gd name="connsiteY129" fmla="*/ 4184 h 10714"/>
              <a:gd name="connsiteX130" fmla="*/ 7404 w 10000"/>
              <a:gd name="connsiteY130" fmla="*/ 4324 h 10714"/>
              <a:gd name="connsiteX131" fmla="*/ 7321 w 10000"/>
              <a:gd name="connsiteY131" fmla="*/ 4470 h 10714"/>
              <a:gd name="connsiteX132" fmla="*/ 7213 w 10000"/>
              <a:gd name="connsiteY132" fmla="*/ 4628 h 10714"/>
              <a:gd name="connsiteX133" fmla="*/ 7100 w 10000"/>
              <a:gd name="connsiteY133" fmla="*/ 4794 h 10714"/>
              <a:gd name="connsiteX134" fmla="*/ 6979 w 10000"/>
              <a:gd name="connsiteY134" fmla="*/ 4958 h 10714"/>
              <a:gd name="connsiteX135" fmla="*/ 6850 w 10000"/>
              <a:gd name="connsiteY135" fmla="*/ 5113 h 10714"/>
              <a:gd name="connsiteX136" fmla="*/ 6721 w 10000"/>
              <a:gd name="connsiteY136" fmla="*/ 5265 h 10714"/>
              <a:gd name="connsiteX137" fmla="*/ 6600 w 10000"/>
              <a:gd name="connsiteY137" fmla="*/ 5405 h 10714"/>
              <a:gd name="connsiteX138" fmla="*/ 6471 w 10000"/>
              <a:gd name="connsiteY138" fmla="*/ 5530 h 10714"/>
              <a:gd name="connsiteX139" fmla="*/ 6358 w 10000"/>
              <a:gd name="connsiteY139" fmla="*/ 5641 h 10714"/>
              <a:gd name="connsiteX140" fmla="*/ 6250 w 10000"/>
              <a:gd name="connsiteY140" fmla="*/ 5721 h 10714"/>
              <a:gd name="connsiteX141" fmla="*/ 6267 w 10000"/>
              <a:gd name="connsiteY141" fmla="*/ 5781 h 10714"/>
              <a:gd name="connsiteX142" fmla="*/ 6296 w 10000"/>
              <a:gd name="connsiteY142" fmla="*/ 5793 h 10714"/>
              <a:gd name="connsiteX143" fmla="*/ 6479 w 10000"/>
              <a:gd name="connsiteY143" fmla="*/ 5754 h 10714"/>
              <a:gd name="connsiteX144" fmla="*/ 6663 w 10000"/>
              <a:gd name="connsiteY144" fmla="*/ 5736 h 10714"/>
              <a:gd name="connsiteX145" fmla="*/ 6858 w 10000"/>
              <a:gd name="connsiteY145" fmla="*/ 5736 h 10714"/>
              <a:gd name="connsiteX146" fmla="*/ 7046 w 10000"/>
              <a:gd name="connsiteY146" fmla="*/ 5742 h 10714"/>
              <a:gd name="connsiteX147" fmla="*/ 7246 w 10000"/>
              <a:gd name="connsiteY147" fmla="*/ 5748 h 10714"/>
              <a:gd name="connsiteX148" fmla="*/ 7425 w 10000"/>
              <a:gd name="connsiteY148" fmla="*/ 5748 h 10714"/>
              <a:gd name="connsiteX149" fmla="*/ 7600 w 10000"/>
              <a:gd name="connsiteY149" fmla="*/ 5733 h 10714"/>
              <a:gd name="connsiteX150" fmla="*/ 7950 w 10000"/>
              <a:gd name="connsiteY150" fmla="*/ 5673 h 10714"/>
              <a:gd name="connsiteX151" fmla="*/ 8275 w 10000"/>
              <a:gd name="connsiteY151" fmla="*/ 5596 h 10714"/>
              <a:gd name="connsiteX152" fmla="*/ 8579 w 10000"/>
              <a:gd name="connsiteY152" fmla="*/ 5504 h 10714"/>
              <a:gd name="connsiteX153" fmla="*/ 8858 w 10000"/>
              <a:gd name="connsiteY153" fmla="*/ 5390 h 10714"/>
              <a:gd name="connsiteX154" fmla="*/ 9117 w 10000"/>
              <a:gd name="connsiteY154" fmla="*/ 5265 h 10714"/>
              <a:gd name="connsiteX155" fmla="*/ 9350 w 10000"/>
              <a:gd name="connsiteY155" fmla="*/ 5119 h 10714"/>
              <a:gd name="connsiteX156" fmla="*/ 9563 w 10000"/>
              <a:gd name="connsiteY156" fmla="*/ 4967 h 10714"/>
              <a:gd name="connsiteX157" fmla="*/ 9758 w 10000"/>
              <a:gd name="connsiteY157" fmla="*/ 4794 h 10714"/>
              <a:gd name="connsiteX158" fmla="*/ 9933 w 10000"/>
              <a:gd name="connsiteY158" fmla="*/ 4610 h 10714"/>
              <a:gd name="connsiteX159" fmla="*/ 10000 w 10000"/>
              <a:gd name="connsiteY159" fmla="*/ 4648 h 10714"/>
              <a:gd name="connsiteX160" fmla="*/ 10000 w 10000"/>
              <a:gd name="connsiteY160" fmla="*/ 4660 h 10714"/>
              <a:gd name="connsiteX161" fmla="*/ 9904 w 10000"/>
              <a:gd name="connsiteY161" fmla="*/ 4827 h 10714"/>
              <a:gd name="connsiteX162" fmla="*/ 9767 w 10000"/>
              <a:gd name="connsiteY162" fmla="*/ 5000 h 10714"/>
              <a:gd name="connsiteX163" fmla="*/ 9600 w 10000"/>
              <a:gd name="connsiteY163" fmla="*/ 5173 h 10714"/>
              <a:gd name="connsiteX164" fmla="*/ 9404 w 10000"/>
              <a:gd name="connsiteY164" fmla="*/ 5343 h 10714"/>
              <a:gd name="connsiteX165" fmla="*/ 9183 w 10000"/>
              <a:gd name="connsiteY165" fmla="*/ 5504 h 10714"/>
              <a:gd name="connsiteX166" fmla="*/ 8950 w 10000"/>
              <a:gd name="connsiteY166" fmla="*/ 5662 h 10714"/>
              <a:gd name="connsiteX167" fmla="*/ 8704 w 10000"/>
              <a:gd name="connsiteY167" fmla="*/ 5802 h 10714"/>
              <a:gd name="connsiteX168" fmla="*/ 8463 w 10000"/>
              <a:gd name="connsiteY168" fmla="*/ 5927 h 10714"/>
              <a:gd name="connsiteX169" fmla="*/ 8229 w 10000"/>
              <a:gd name="connsiteY169" fmla="*/ 6025 h 10714"/>
              <a:gd name="connsiteX170" fmla="*/ 8000 w 10000"/>
              <a:gd name="connsiteY170" fmla="*/ 6105 h 10714"/>
              <a:gd name="connsiteX171" fmla="*/ 7879 w 10000"/>
              <a:gd name="connsiteY171" fmla="*/ 6132 h 10714"/>
              <a:gd name="connsiteX172" fmla="*/ 7729 w 10000"/>
              <a:gd name="connsiteY172" fmla="*/ 6153 h 10714"/>
              <a:gd name="connsiteX173" fmla="*/ 7563 w 10000"/>
              <a:gd name="connsiteY173" fmla="*/ 6177 h 10714"/>
              <a:gd name="connsiteX174" fmla="*/ 7388 w 10000"/>
              <a:gd name="connsiteY174" fmla="*/ 6198 h 10714"/>
              <a:gd name="connsiteX175" fmla="*/ 7204 w 10000"/>
              <a:gd name="connsiteY175" fmla="*/ 6219 h 10714"/>
              <a:gd name="connsiteX176" fmla="*/ 7017 w 10000"/>
              <a:gd name="connsiteY176" fmla="*/ 6240 h 10714"/>
              <a:gd name="connsiteX177" fmla="*/ 6842 w 10000"/>
              <a:gd name="connsiteY177" fmla="*/ 6263 h 10714"/>
              <a:gd name="connsiteX178" fmla="*/ 6675 w 10000"/>
              <a:gd name="connsiteY178" fmla="*/ 6290 h 10714"/>
              <a:gd name="connsiteX179" fmla="*/ 6517 w 10000"/>
              <a:gd name="connsiteY179" fmla="*/ 6329 h 10714"/>
              <a:gd name="connsiteX180" fmla="*/ 6388 w 10000"/>
              <a:gd name="connsiteY180" fmla="*/ 6365 h 10714"/>
              <a:gd name="connsiteX181" fmla="*/ 6288 w 10000"/>
              <a:gd name="connsiteY181" fmla="*/ 6415 h 10714"/>
              <a:gd name="connsiteX182" fmla="*/ 6213 w 10000"/>
              <a:gd name="connsiteY182" fmla="*/ 6475 h 10714"/>
              <a:gd name="connsiteX183" fmla="*/ 6092 w 10000"/>
              <a:gd name="connsiteY183" fmla="*/ 6648 h 10714"/>
              <a:gd name="connsiteX184" fmla="*/ 6008 w 10000"/>
              <a:gd name="connsiteY184" fmla="*/ 6836 h 10714"/>
              <a:gd name="connsiteX185" fmla="*/ 5942 w 10000"/>
              <a:gd name="connsiteY185" fmla="*/ 7032 h 10714"/>
              <a:gd name="connsiteX186" fmla="*/ 5904 w 10000"/>
              <a:gd name="connsiteY186" fmla="*/ 7232 h 10714"/>
              <a:gd name="connsiteX187" fmla="*/ 5888 w 10000"/>
              <a:gd name="connsiteY187" fmla="*/ 7443 h 10714"/>
              <a:gd name="connsiteX188" fmla="*/ 5879 w 10000"/>
              <a:gd name="connsiteY188" fmla="*/ 7655 h 10714"/>
              <a:gd name="connsiteX189" fmla="*/ 5888 w 10000"/>
              <a:gd name="connsiteY189" fmla="*/ 7867 h 10714"/>
              <a:gd name="connsiteX190" fmla="*/ 5904 w 10000"/>
              <a:gd name="connsiteY190" fmla="*/ 8084 h 10714"/>
              <a:gd name="connsiteX191" fmla="*/ 5925 w 10000"/>
              <a:gd name="connsiteY191" fmla="*/ 8299 h 10714"/>
              <a:gd name="connsiteX192" fmla="*/ 5950 w 10000"/>
              <a:gd name="connsiteY192" fmla="*/ 8510 h 10714"/>
              <a:gd name="connsiteX193" fmla="*/ 5954 w 10000"/>
              <a:gd name="connsiteY193" fmla="*/ 8820 h 10714"/>
              <a:gd name="connsiteX194" fmla="*/ 5933 w 10000"/>
              <a:gd name="connsiteY194" fmla="*/ 9130 h 10714"/>
              <a:gd name="connsiteX195" fmla="*/ 5896 w 10000"/>
              <a:gd name="connsiteY195" fmla="*/ 9428 h 10714"/>
              <a:gd name="connsiteX196" fmla="*/ 5850 w 10000"/>
              <a:gd name="connsiteY196" fmla="*/ 9720 h 10714"/>
              <a:gd name="connsiteX197" fmla="*/ 5756 w 10000"/>
              <a:gd name="connsiteY197" fmla="*/ 10714 h 10714"/>
              <a:gd name="connsiteX198" fmla="*/ 4463 w 10000"/>
              <a:gd name="connsiteY198" fmla="*/ 10000 h 10714"/>
              <a:gd name="connsiteX199" fmla="*/ 4463 w 10000"/>
              <a:gd name="connsiteY199" fmla="*/ 9991 h 10714"/>
              <a:gd name="connsiteX200" fmla="*/ 4546 w 10000"/>
              <a:gd name="connsiteY200" fmla="*/ 9848 h 10714"/>
              <a:gd name="connsiteX201" fmla="*/ 4629 w 10000"/>
              <a:gd name="connsiteY201" fmla="*/ 9687 h 10714"/>
              <a:gd name="connsiteX202" fmla="*/ 4700 w 10000"/>
              <a:gd name="connsiteY202" fmla="*/ 9508 h 10714"/>
              <a:gd name="connsiteX203" fmla="*/ 4767 w 10000"/>
              <a:gd name="connsiteY203" fmla="*/ 9309 h 10714"/>
              <a:gd name="connsiteX204" fmla="*/ 4829 w 10000"/>
              <a:gd name="connsiteY204" fmla="*/ 9097 h 10714"/>
              <a:gd name="connsiteX205" fmla="*/ 4879 w 10000"/>
              <a:gd name="connsiteY205" fmla="*/ 8868 h 10714"/>
              <a:gd name="connsiteX206" fmla="*/ 4917 w 10000"/>
              <a:gd name="connsiteY206" fmla="*/ 8635 h 10714"/>
              <a:gd name="connsiteX207" fmla="*/ 4954 w 10000"/>
              <a:gd name="connsiteY207" fmla="*/ 8391 h 10714"/>
              <a:gd name="connsiteX208" fmla="*/ 4979 w 10000"/>
              <a:gd name="connsiteY208" fmla="*/ 8144 h 10714"/>
              <a:gd name="connsiteX209" fmla="*/ 5000 w 10000"/>
              <a:gd name="connsiteY209" fmla="*/ 7887 h 10714"/>
              <a:gd name="connsiteX210" fmla="*/ 5000 w 10000"/>
              <a:gd name="connsiteY210" fmla="*/ 7634 h 10714"/>
              <a:gd name="connsiteX211" fmla="*/ 5000 w 10000"/>
              <a:gd name="connsiteY211" fmla="*/ 7384 h 10714"/>
              <a:gd name="connsiteX212" fmla="*/ 4979 w 10000"/>
              <a:gd name="connsiteY212" fmla="*/ 7133 h 10714"/>
              <a:gd name="connsiteX213" fmla="*/ 4950 w 10000"/>
              <a:gd name="connsiteY213" fmla="*/ 6892 h 10714"/>
              <a:gd name="connsiteX214" fmla="*/ 4913 w 10000"/>
              <a:gd name="connsiteY214" fmla="*/ 6657 h 10714"/>
              <a:gd name="connsiteX215" fmla="*/ 4858 w 10000"/>
              <a:gd name="connsiteY215" fmla="*/ 6430 h 10714"/>
              <a:gd name="connsiteX216" fmla="*/ 4783 w 10000"/>
              <a:gd name="connsiteY216" fmla="*/ 6219 h 10714"/>
              <a:gd name="connsiteX217" fmla="*/ 4700 w 10000"/>
              <a:gd name="connsiteY217" fmla="*/ 6019 h 10714"/>
              <a:gd name="connsiteX218" fmla="*/ 4600 w 10000"/>
              <a:gd name="connsiteY218" fmla="*/ 5840 h 10714"/>
              <a:gd name="connsiteX219" fmla="*/ 4488 w 10000"/>
              <a:gd name="connsiteY219" fmla="*/ 5682 h 10714"/>
              <a:gd name="connsiteX220" fmla="*/ 4358 w 10000"/>
              <a:gd name="connsiteY220" fmla="*/ 5542 h 10714"/>
              <a:gd name="connsiteX221" fmla="*/ 4213 w 10000"/>
              <a:gd name="connsiteY221" fmla="*/ 5429 h 10714"/>
              <a:gd name="connsiteX222" fmla="*/ 4046 w 10000"/>
              <a:gd name="connsiteY222" fmla="*/ 5343 h 10714"/>
              <a:gd name="connsiteX223" fmla="*/ 3904 w 10000"/>
              <a:gd name="connsiteY223" fmla="*/ 5292 h 10714"/>
              <a:gd name="connsiteX224" fmla="*/ 3746 w 10000"/>
              <a:gd name="connsiteY224" fmla="*/ 5271 h 10714"/>
              <a:gd name="connsiteX225" fmla="*/ 3583 w 10000"/>
              <a:gd name="connsiteY225" fmla="*/ 5271 h 10714"/>
              <a:gd name="connsiteX226" fmla="*/ 3413 w 10000"/>
              <a:gd name="connsiteY226" fmla="*/ 5286 h 10714"/>
              <a:gd name="connsiteX227" fmla="*/ 3246 w 10000"/>
              <a:gd name="connsiteY227" fmla="*/ 5310 h 10714"/>
              <a:gd name="connsiteX228" fmla="*/ 3079 w 10000"/>
              <a:gd name="connsiteY228" fmla="*/ 5343 h 10714"/>
              <a:gd name="connsiteX229" fmla="*/ 2913 w 10000"/>
              <a:gd name="connsiteY229" fmla="*/ 5369 h 10714"/>
              <a:gd name="connsiteX230" fmla="*/ 2750 w 10000"/>
              <a:gd name="connsiteY230" fmla="*/ 5396 h 10714"/>
              <a:gd name="connsiteX231" fmla="*/ 2600 w 10000"/>
              <a:gd name="connsiteY231" fmla="*/ 5411 h 10714"/>
              <a:gd name="connsiteX232" fmla="*/ 2258 w 10000"/>
              <a:gd name="connsiteY232" fmla="*/ 5423 h 10714"/>
              <a:gd name="connsiteX233" fmla="*/ 1925 w 10000"/>
              <a:gd name="connsiteY233" fmla="*/ 5411 h 10714"/>
              <a:gd name="connsiteX234" fmla="*/ 1617 w 10000"/>
              <a:gd name="connsiteY234" fmla="*/ 5384 h 10714"/>
              <a:gd name="connsiteX235" fmla="*/ 1321 w 10000"/>
              <a:gd name="connsiteY235" fmla="*/ 5346 h 10714"/>
              <a:gd name="connsiteX236" fmla="*/ 1033 w 10000"/>
              <a:gd name="connsiteY236" fmla="*/ 5298 h 10714"/>
              <a:gd name="connsiteX237" fmla="*/ 758 w 10000"/>
              <a:gd name="connsiteY237" fmla="*/ 5250 h 10714"/>
              <a:gd name="connsiteX238" fmla="*/ 500 w 10000"/>
              <a:gd name="connsiteY238" fmla="*/ 5197 h 10714"/>
              <a:gd name="connsiteX239" fmla="*/ 517 w 10000"/>
              <a:gd name="connsiteY239" fmla="*/ 5137 h 10714"/>
              <a:gd name="connsiteX240" fmla="*/ 871 w 10000"/>
              <a:gd name="connsiteY240" fmla="*/ 5173 h 10714"/>
              <a:gd name="connsiteX241" fmla="*/ 1221 w 10000"/>
              <a:gd name="connsiteY241" fmla="*/ 5197 h 10714"/>
              <a:gd name="connsiteX242" fmla="*/ 1563 w 10000"/>
              <a:gd name="connsiteY242" fmla="*/ 5206 h 10714"/>
              <a:gd name="connsiteX243" fmla="*/ 1896 w 10000"/>
              <a:gd name="connsiteY243" fmla="*/ 5197 h 10714"/>
              <a:gd name="connsiteX244" fmla="*/ 2221 w 10000"/>
              <a:gd name="connsiteY244" fmla="*/ 5164 h 10714"/>
              <a:gd name="connsiteX245" fmla="*/ 2538 w 10000"/>
              <a:gd name="connsiteY245" fmla="*/ 5113 h 10714"/>
              <a:gd name="connsiteX246" fmla="*/ 2842 w 10000"/>
              <a:gd name="connsiteY246" fmla="*/ 5045 h 10714"/>
              <a:gd name="connsiteX247" fmla="*/ 3129 w 10000"/>
              <a:gd name="connsiteY247" fmla="*/ 4946 h 10714"/>
              <a:gd name="connsiteX248" fmla="*/ 3500 w 10000"/>
              <a:gd name="connsiteY248" fmla="*/ 4815 h 10714"/>
              <a:gd name="connsiteX249" fmla="*/ 2821 w 10000"/>
              <a:gd name="connsiteY249" fmla="*/ 4389 h 10714"/>
              <a:gd name="connsiteX250" fmla="*/ 2213 w 10000"/>
              <a:gd name="connsiteY250" fmla="*/ 3912 h 10714"/>
              <a:gd name="connsiteX251" fmla="*/ 1879 w 10000"/>
              <a:gd name="connsiteY251" fmla="*/ 3939 h 10714"/>
              <a:gd name="connsiteX252" fmla="*/ 1554 w 10000"/>
              <a:gd name="connsiteY252" fmla="*/ 3939 h 10714"/>
              <a:gd name="connsiteX253" fmla="*/ 1258 w 10000"/>
              <a:gd name="connsiteY253" fmla="*/ 3912 h 10714"/>
              <a:gd name="connsiteX254" fmla="*/ 979 w 10000"/>
              <a:gd name="connsiteY254" fmla="*/ 3856 h 10714"/>
              <a:gd name="connsiteX255" fmla="*/ 721 w 10000"/>
              <a:gd name="connsiteY255" fmla="*/ 3775 h 10714"/>
              <a:gd name="connsiteX256" fmla="*/ 496 w 10000"/>
              <a:gd name="connsiteY256" fmla="*/ 3674 h 10714"/>
              <a:gd name="connsiteX257" fmla="*/ 296 w 10000"/>
              <a:gd name="connsiteY257" fmla="*/ 3549 h 10714"/>
              <a:gd name="connsiteX258" fmla="*/ 129 w 10000"/>
              <a:gd name="connsiteY258" fmla="*/ 3403 h 10714"/>
              <a:gd name="connsiteX259" fmla="*/ 0 w 10000"/>
              <a:gd name="connsiteY259" fmla="*/ 3245 h 10714"/>
              <a:gd name="connsiteX260" fmla="*/ 17 w 10000"/>
              <a:gd name="connsiteY260" fmla="*/ 3218 h 10714"/>
              <a:gd name="connsiteX261" fmla="*/ 71 w 10000"/>
              <a:gd name="connsiteY261" fmla="*/ 3245 h 10714"/>
              <a:gd name="connsiteX262" fmla="*/ 138 w 10000"/>
              <a:gd name="connsiteY262" fmla="*/ 3349 h 10714"/>
              <a:gd name="connsiteX263" fmla="*/ 246 w 10000"/>
              <a:gd name="connsiteY263" fmla="*/ 3439 h 10714"/>
              <a:gd name="connsiteX264" fmla="*/ 379 w 10000"/>
              <a:gd name="connsiteY264" fmla="*/ 3528 h 10714"/>
              <a:gd name="connsiteX265" fmla="*/ 538 w 10000"/>
              <a:gd name="connsiteY265" fmla="*/ 3597 h 10714"/>
              <a:gd name="connsiteX266" fmla="*/ 721 w 10000"/>
              <a:gd name="connsiteY266" fmla="*/ 3656 h 10714"/>
              <a:gd name="connsiteX267" fmla="*/ 913 w 10000"/>
              <a:gd name="connsiteY267" fmla="*/ 3701 h 10714"/>
              <a:gd name="connsiteX268" fmla="*/ 1117 w 10000"/>
              <a:gd name="connsiteY268" fmla="*/ 3728 h 10714"/>
              <a:gd name="connsiteX269" fmla="*/ 1329 w 10000"/>
              <a:gd name="connsiteY269" fmla="*/ 3737 h 10714"/>
              <a:gd name="connsiteX270" fmla="*/ 1533 w 10000"/>
              <a:gd name="connsiteY270" fmla="*/ 3734 h 10714"/>
              <a:gd name="connsiteX271" fmla="*/ 1646 w 10000"/>
              <a:gd name="connsiteY271" fmla="*/ 3722 h 10714"/>
              <a:gd name="connsiteX272" fmla="*/ 1746 w 10000"/>
              <a:gd name="connsiteY272" fmla="*/ 3722 h 10714"/>
              <a:gd name="connsiteX273" fmla="*/ 1833 w 10000"/>
              <a:gd name="connsiteY273" fmla="*/ 3710 h 10714"/>
              <a:gd name="connsiteX274" fmla="*/ 1917 w 10000"/>
              <a:gd name="connsiteY274" fmla="*/ 3695 h 10714"/>
              <a:gd name="connsiteX275" fmla="*/ 1988 w 10000"/>
              <a:gd name="connsiteY275" fmla="*/ 3662 h 10714"/>
              <a:gd name="connsiteX276" fmla="*/ 1788 w 10000"/>
              <a:gd name="connsiteY276" fmla="*/ 3391 h 10714"/>
              <a:gd name="connsiteX277" fmla="*/ 1617 w 10000"/>
              <a:gd name="connsiteY277" fmla="*/ 3126 h 10714"/>
              <a:gd name="connsiteX278" fmla="*/ 1454 w 10000"/>
              <a:gd name="connsiteY278" fmla="*/ 2849 h 10714"/>
              <a:gd name="connsiteX279" fmla="*/ 1313 w 10000"/>
              <a:gd name="connsiteY279" fmla="*/ 2563 h 10714"/>
              <a:gd name="connsiteX280" fmla="*/ 1175 w 10000"/>
              <a:gd name="connsiteY280" fmla="*/ 2253 h 10714"/>
              <a:gd name="connsiteX281" fmla="*/ 1046 w 10000"/>
              <a:gd name="connsiteY281" fmla="*/ 1919 h 10714"/>
              <a:gd name="connsiteX282" fmla="*/ 1033 w 10000"/>
              <a:gd name="connsiteY282" fmla="*/ 1859 h 10714"/>
              <a:gd name="connsiteX283" fmla="*/ 1000 w 10000"/>
              <a:gd name="connsiteY283" fmla="*/ 1776 h 10714"/>
              <a:gd name="connsiteX284" fmla="*/ 979 w 10000"/>
              <a:gd name="connsiteY284" fmla="*/ 1684 h 10714"/>
              <a:gd name="connsiteX285" fmla="*/ 950 w 10000"/>
              <a:gd name="connsiteY285" fmla="*/ 1591 h 10714"/>
              <a:gd name="connsiteX286" fmla="*/ 925 w 10000"/>
              <a:gd name="connsiteY286" fmla="*/ 1490 h 10714"/>
              <a:gd name="connsiteX287" fmla="*/ 917 w 10000"/>
              <a:gd name="connsiteY287" fmla="*/ 1397 h 10714"/>
              <a:gd name="connsiteX288" fmla="*/ 917 w 10000"/>
              <a:gd name="connsiteY288" fmla="*/ 1311 h 10714"/>
              <a:gd name="connsiteX289" fmla="*/ 933 w 10000"/>
              <a:gd name="connsiteY289" fmla="*/ 1234 h 10714"/>
              <a:gd name="connsiteX290" fmla="*/ 963 w 10000"/>
              <a:gd name="connsiteY290" fmla="*/ 1180 h 10714"/>
              <a:gd name="connsiteX291" fmla="*/ 1000 w 10000"/>
              <a:gd name="connsiteY291" fmla="*/ 1192 h 10714"/>
              <a:gd name="connsiteX292" fmla="*/ 1033 w 10000"/>
              <a:gd name="connsiteY292" fmla="*/ 1496 h 10714"/>
              <a:gd name="connsiteX293" fmla="*/ 1108 w 10000"/>
              <a:gd name="connsiteY293" fmla="*/ 1800 h 10714"/>
              <a:gd name="connsiteX294" fmla="*/ 1221 w 10000"/>
              <a:gd name="connsiteY294" fmla="*/ 2098 h 10714"/>
              <a:gd name="connsiteX295" fmla="*/ 1358 w 10000"/>
              <a:gd name="connsiteY295" fmla="*/ 2372 h 10714"/>
              <a:gd name="connsiteX296" fmla="*/ 1508 w 10000"/>
              <a:gd name="connsiteY296" fmla="*/ 2628 h 10714"/>
              <a:gd name="connsiteX297" fmla="*/ 1646 w 10000"/>
              <a:gd name="connsiteY297" fmla="*/ 2795 h 10714"/>
              <a:gd name="connsiteX298" fmla="*/ 1629 w 10000"/>
              <a:gd name="connsiteY298" fmla="*/ 2801 h 10714"/>
              <a:gd name="connsiteX299" fmla="*/ 1629 w 10000"/>
              <a:gd name="connsiteY299" fmla="*/ 2807 h 10714"/>
              <a:gd name="connsiteX300" fmla="*/ 1638 w 10000"/>
              <a:gd name="connsiteY300" fmla="*/ 2813 h 10714"/>
              <a:gd name="connsiteX301" fmla="*/ 1646 w 10000"/>
              <a:gd name="connsiteY301" fmla="*/ 2816 h 10714"/>
              <a:gd name="connsiteX302" fmla="*/ 1663 w 10000"/>
              <a:gd name="connsiteY302" fmla="*/ 2822 h 10714"/>
              <a:gd name="connsiteX303" fmla="*/ 1667 w 10000"/>
              <a:gd name="connsiteY303" fmla="*/ 2834 h 10714"/>
              <a:gd name="connsiteX304" fmla="*/ 1675 w 10000"/>
              <a:gd name="connsiteY304" fmla="*/ 2840 h 10714"/>
              <a:gd name="connsiteX305" fmla="*/ 1683 w 10000"/>
              <a:gd name="connsiteY305" fmla="*/ 2849 h 10714"/>
              <a:gd name="connsiteX306" fmla="*/ 1683 w 10000"/>
              <a:gd name="connsiteY306" fmla="*/ 2843 h 10714"/>
              <a:gd name="connsiteX307" fmla="*/ 1675 w 10000"/>
              <a:gd name="connsiteY307" fmla="*/ 2840 h 10714"/>
              <a:gd name="connsiteX308" fmla="*/ 1675 w 10000"/>
              <a:gd name="connsiteY308" fmla="*/ 2840 h 10714"/>
              <a:gd name="connsiteX309" fmla="*/ 1646 w 10000"/>
              <a:gd name="connsiteY309" fmla="*/ 2795 h 10714"/>
              <a:gd name="connsiteX310" fmla="*/ 1746 w 10000"/>
              <a:gd name="connsiteY310" fmla="*/ 2741 h 10714"/>
              <a:gd name="connsiteX311" fmla="*/ 1842 w 10000"/>
              <a:gd name="connsiteY311" fmla="*/ 2649 h 10714"/>
              <a:gd name="connsiteX312" fmla="*/ 1933 w 10000"/>
              <a:gd name="connsiteY312" fmla="*/ 2542 h 10714"/>
              <a:gd name="connsiteX313" fmla="*/ 2017 w 10000"/>
              <a:gd name="connsiteY313" fmla="*/ 2411 h 10714"/>
              <a:gd name="connsiteX314" fmla="*/ 2092 w 10000"/>
              <a:gd name="connsiteY314" fmla="*/ 2265 h 10714"/>
              <a:gd name="connsiteX315" fmla="*/ 2163 w 10000"/>
              <a:gd name="connsiteY315" fmla="*/ 2113 h 10714"/>
              <a:gd name="connsiteX316" fmla="*/ 2221 w 10000"/>
              <a:gd name="connsiteY316" fmla="*/ 1955 h 10714"/>
              <a:gd name="connsiteX317" fmla="*/ 2275 w 10000"/>
              <a:gd name="connsiteY317" fmla="*/ 1803 h 10714"/>
              <a:gd name="connsiteX318" fmla="*/ 2321 w 10000"/>
              <a:gd name="connsiteY318" fmla="*/ 1657 h 10714"/>
              <a:gd name="connsiteX319" fmla="*/ 2329 w 10000"/>
              <a:gd name="connsiteY319" fmla="*/ 1853 h 10714"/>
              <a:gd name="connsiteX320" fmla="*/ 2321 w 10000"/>
              <a:gd name="connsiteY320" fmla="*/ 2032 h 10714"/>
              <a:gd name="connsiteX321" fmla="*/ 2283 w 10000"/>
              <a:gd name="connsiteY321" fmla="*/ 2199 h 10714"/>
              <a:gd name="connsiteX322" fmla="*/ 2229 w 10000"/>
              <a:gd name="connsiteY322" fmla="*/ 2366 h 10714"/>
              <a:gd name="connsiteX323" fmla="*/ 2154 w 10000"/>
              <a:gd name="connsiteY323" fmla="*/ 2524 h 10714"/>
              <a:gd name="connsiteX324" fmla="*/ 2046 w 10000"/>
              <a:gd name="connsiteY324" fmla="*/ 2682 h 10714"/>
              <a:gd name="connsiteX325" fmla="*/ 1796 w 10000"/>
              <a:gd name="connsiteY325" fmla="*/ 3027 h 10714"/>
              <a:gd name="connsiteX326" fmla="*/ 2054 w 10000"/>
              <a:gd name="connsiteY326" fmla="*/ 3305 h 10714"/>
              <a:gd name="connsiteX327" fmla="*/ 2333 w 10000"/>
              <a:gd name="connsiteY327" fmla="*/ 3564 h 10714"/>
              <a:gd name="connsiteX328" fmla="*/ 2638 w 10000"/>
              <a:gd name="connsiteY328" fmla="*/ 3808 h 10714"/>
              <a:gd name="connsiteX329" fmla="*/ 2963 w 10000"/>
              <a:gd name="connsiteY329" fmla="*/ 4032 h 10714"/>
              <a:gd name="connsiteX330" fmla="*/ 4129 w 10000"/>
              <a:gd name="connsiteY330" fmla="*/ 4610 h 10714"/>
              <a:gd name="connsiteX331" fmla="*/ 4167 w 10000"/>
              <a:gd name="connsiteY331" fmla="*/ 4589 h 10714"/>
              <a:gd name="connsiteX332" fmla="*/ 4071 w 10000"/>
              <a:gd name="connsiteY332" fmla="*/ 4333 h 10714"/>
              <a:gd name="connsiteX333" fmla="*/ 3996 w 10000"/>
              <a:gd name="connsiteY333" fmla="*/ 4058 h 10714"/>
              <a:gd name="connsiteX334" fmla="*/ 3933 w 10000"/>
              <a:gd name="connsiteY334" fmla="*/ 3760 h 10714"/>
              <a:gd name="connsiteX335" fmla="*/ 3904 w 10000"/>
              <a:gd name="connsiteY335" fmla="*/ 3456 h 10714"/>
              <a:gd name="connsiteX336" fmla="*/ 3879 w 10000"/>
              <a:gd name="connsiteY336" fmla="*/ 3138 h 10714"/>
              <a:gd name="connsiteX337" fmla="*/ 3879 w 10000"/>
              <a:gd name="connsiteY337" fmla="*/ 2813 h 10714"/>
              <a:gd name="connsiteX338" fmla="*/ 3896 w 10000"/>
              <a:gd name="connsiteY338" fmla="*/ 2485 h 10714"/>
              <a:gd name="connsiteX339" fmla="*/ 3933 w 10000"/>
              <a:gd name="connsiteY339" fmla="*/ 2160 h 10714"/>
              <a:gd name="connsiteX340" fmla="*/ 3988 w 10000"/>
              <a:gd name="connsiteY340" fmla="*/ 1836 h 10714"/>
              <a:gd name="connsiteX341" fmla="*/ 4046 w 10000"/>
              <a:gd name="connsiteY341" fmla="*/ 1523 h 10714"/>
              <a:gd name="connsiteX342" fmla="*/ 4129 w 10000"/>
              <a:gd name="connsiteY342" fmla="*/ 1219 h 10714"/>
              <a:gd name="connsiteX343" fmla="*/ 4229 w 10000"/>
              <a:gd name="connsiteY343" fmla="*/ 933 h 10714"/>
              <a:gd name="connsiteX344" fmla="*/ 4333 w 10000"/>
              <a:gd name="connsiteY344" fmla="*/ 662 h 10714"/>
              <a:gd name="connsiteX345" fmla="*/ 4454 w 10000"/>
              <a:gd name="connsiteY345" fmla="*/ 417 h 10714"/>
              <a:gd name="connsiteX346" fmla="*/ 4583 w 10000"/>
              <a:gd name="connsiteY346" fmla="*/ 194 h 10714"/>
              <a:gd name="connsiteX347" fmla="*/ 4738 w 10000"/>
              <a:gd name="connsiteY347" fmla="*/ 0 h 10714"/>
              <a:gd name="connsiteX0" fmla="*/ 4738 w 10000"/>
              <a:gd name="connsiteY0" fmla="*/ 0 h 10714"/>
              <a:gd name="connsiteX1" fmla="*/ 4721 w 10000"/>
              <a:gd name="connsiteY1" fmla="*/ 48 h 10714"/>
              <a:gd name="connsiteX2" fmla="*/ 4713 w 10000"/>
              <a:gd name="connsiteY2" fmla="*/ 80 h 10714"/>
              <a:gd name="connsiteX3" fmla="*/ 4704 w 10000"/>
              <a:gd name="connsiteY3" fmla="*/ 101 h 10714"/>
              <a:gd name="connsiteX4" fmla="*/ 4704 w 10000"/>
              <a:gd name="connsiteY4" fmla="*/ 113 h 10714"/>
              <a:gd name="connsiteX5" fmla="*/ 4713 w 10000"/>
              <a:gd name="connsiteY5" fmla="*/ 119 h 10714"/>
              <a:gd name="connsiteX6" fmla="*/ 4713 w 10000"/>
              <a:gd name="connsiteY6" fmla="*/ 125 h 10714"/>
              <a:gd name="connsiteX7" fmla="*/ 4721 w 10000"/>
              <a:gd name="connsiteY7" fmla="*/ 125 h 10714"/>
              <a:gd name="connsiteX8" fmla="*/ 4721 w 10000"/>
              <a:gd name="connsiteY8" fmla="*/ 125 h 10714"/>
              <a:gd name="connsiteX9" fmla="*/ 4721 w 10000"/>
              <a:gd name="connsiteY9" fmla="*/ 134 h 10714"/>
              <a:gd name="connsiteX10" fmla="*/ 4713 w 10000"/>
              <a:gd name="connsiteY10" fmla="*/ 152 h 10714"/>
              <a:gd name="connsiteX11" fmla="*/ 4704 w 10000"/>
              <a:gd name="connsiteY11" fmla="*/ 179 h 10714"/>
              <a:gd name="connsiteX12" fmla="*/ 4692 w 10000"/>
              <a:gd name="connsiteY12" fmla="*/ 221 h 10714"/>
              <a:gd name="connsiteX13" fmla="*/ 4667 w 10000"/>
              <a:gd name="connsiteY13" fmla="*/ 280 h 10714"/>
              <a:gd name="connsiteX14" fmla="*/ 4629 w 10000"/>
              <a:gd name="connsiteY14" fmla="*/ 364 h 10714"/>
              <a:gd name="connsiteX15" fmla="*/ 4592 w 10000"/>
              <a:gd name="connsiteY15" fmla="*/ 465 h 10714"/>
              <a:gd name="connsiteX16" fmla="*/ 4533 w 10000"/>
              <a:gd name="connsiteY16" fmla="*/ 596 h 10714"/>
              <a:gd name="connsiteX17" fmla="*/ 4463 w 10000"/>
              <a:gd name="connsiteY17" fmla="*/ 754 h 10714"/>
              <a:gd name="connsiteX18" fmla="*/ 4379 w 10000"/>
              <a:gd name="connsiteY18" fmla="*/ 1001 h 10714"/>
              <a:gd name="connsiteX19" fmla="*/ 4321 w 10000"/>
              <a:gd name="connsiteY19" fmla="*/ 1266 h 10714"/>
              <a:gd name="connsiteX20" fmla="*/ 4275 w 10000"/>
              <a:gd name="connsiteY20" fmla="*/ 1538 h 10714"/>
              <a:gd name="connsiteX21" fmla="*/ 4213 w 10000"/>
              <a:gd name="connsiteY21" fmla="*/ 1827 h 10714"/>
              <a:gd name="connsiteX22" fmla="*/ 4204 w 10000"/>
              <a:gd name="connsiteY22" fmla="*/ 1889 h 10714"/>
              <a:gd name="connsiteX23" fmla="*/ 4192 w 10000"/>
              <a:gd name="connsiteY23" fmla="*/ 1982 h 10714"/>
              <a:gd name="connsiteX24" fmla="*/ 4183 w 10000"/>
              <a:gd name="connsiteY24" fmla="*/ 2080 h 10714"/>
              <a:gd name="connsiteX25" fmla="*/ 4175 w 10000"/>
              <a:gd name="connsiteY25" fmla="*/ 2187 h 10714"/>
              <a:gd name="connsiteX26" fmla="*/ 4175 w 10000"/>
              <a:gd name="connsiteY26" fmla="*/ 2297 h 10714"/>
              <a:gd name="connsiteX27" fmla="*/ 4192 w 10000"/>
              <a:gd name="connsiteY27" fmla="*/ 2396 h 10714"/>
              <a:gd name="connsiteX28" fmla="*/ 4213 w 10000"/>
              <a:gd name="connsiteY28" fmla="*/ 2482 h 10714"/>
              <a:gd name="connsiteX29" fmla="*/ 4250 w 10000"/>
              <a:gd name="connsiteY29" fmla="*/ 2542 h 10714"/>
              <a:gd name="connsiteX30" fmla="*/ 4450 w 10000"/>
              <a:gd name="connsiteY30" fmla="*/ 2530 h 10714"/>
              <a:gd name="connsiteX31" fmla="*/ 4646 w 10000"/>
              <a:gd name="connsiteY31" fmla="*/ 2482 h 10714"/>
              <a:gd name="connsiteX32" fmla="*/ 4833 w 10000"/>
              <a:gd name="connsiteY32" fmla="*/ 2405 h 10714"/>
              <a:gd name="connsiteX33" fmla="*/ 5025 w 10000"/>
              <a:gd name="connsiteY33" fmla="*/ 2297 h 10714"/>
              <a:gd name="connsiteX34" fmla="*/ 5200 w 10000"/>
              <a:gd name="connsiteY34" fmla="*/ 2172 h 10714"/>
              <a:gd name="connsiteX35" fmla="*/ 5371 w 10000"/>
              <a:gd name="connsiteY35" fmla="*/ 2020 h 10714"/>
              <a:gd name="connsiteX36" fmla="*/ 5533 w 10000"/>
              <a:gd name="connsiteY36" fmla="*/ 1859 h 10714"/>
              <a:gd name="connsiteX37" fmla="*/ 5683 w 10000"/>
              <a:gd name="connsiteY37" fmla="*/ 1690 h 10714"/>
              <a:gd name="connsiteX38" fmla="*/ 5829 w 10000"/>
              <a:gd name="connsiteY38" fmla="*/ 1511 h 10714"/>
              <a:gd name="connsiteX39" fmla="*/ 5954 w 10000"/>
              <a:gd name="connsiteY39" fmla="*/ 1326 h 10714"/>
              <a:gd name="connsiteX40" fmla="*/ 6071 w 10000"/>
              <a:gd name="connsiteY40" fmla="*/ 1147 h 10714"/>
              <a:gd name="connsiteX41" fmla="*/ 6167 w 10000"/>
              <a:gd name="connsiteY41" fmla="*/ 974 h 10714"/>
              <a:gd name="connsiteX42" fmla="*/ 6213 w 10000"/>
              <a:gd name="connsiteY42" fmla="*/ 974 h 10714"/>
              <a:gd name="connsiteX43" fmla="*/ 6213 w 10000"/>
              <a:gd name="connsiteY43" fmla="*/ 992 h 10714"/>
              <a:gd name="connsiteX44" fmla="*/ 6138 w 10000"/>
              <a:gd name="connsiteY44" fmla="*/ 1165 h 10714"/>
              <a:gd name="connsiteX45" fmla="*/ 6054 w 10000"/>
              <a:gd name="connsiteY45" fmla="*/ 1344 h 10714"/>
              <a:gd name="connsiteX46" fmla="*/ 5963 w 10000"/>
              <a:gd name="connsiteY46" fmla="*/ 1517 h 10714"/>
              <a:gd name="connsiteX47" fmla="*/ 5871 w 10000"/>
              <a:gd name="connsiteY47" fmla="*/ 1684 h 10714"/>
              <a:gd name="connsiteX48" fmla="*/ 5775 w 10000"/>
              <a:gd name="connsiteY48" fmla="*/ 1847 h 10714"/>
              <a:gd name="connsiteX49" fmla="*/ 5667 w 10000"/>
              <a:gd name="connsiteY49" fmla="*/ 1999 h 10714"/>
              <a:gd name="connsiteX50" fmla="*/ 5554 w 10000"/>
              <a:gd name="connsiteY50" fmla="*/ 2145 h 10714"/>
              <a:gd name="connsiteX51" fmla="*/ 5417 w 10000"/>
              <a:gd name="connsiteY51" fmla="*/ 2279 h 10714"/>
              <a:gd name="connsiteX52" fmla="*/ 5275 w 10000"/>
              <a:gd name="connsiteY52" fmla="*/ 2411 h 10714"/>
              <a:gd name="connsiteX53" fmla="*/ 5108 w 10000"/>
              <a:gd name="connsiteY53" fmla="*/ 2518 h 10714"/>
              <a:gd name="connsiteX54" fmla="*/ 4917 w 10000"/>
              <a:gd name="connsiteY54" fmla="*/ 2616 h 10714"/>
              <a:gd name="connsiteX55" fmla="*/ 4704 w 10000"/>
              <a:gd name="connsiteY55" fmla="*/ 2703 h 10714"/>
              <a:gd name="connsiteX56" fmla="*/ 4479 w 10000"/>
              <a:gd name="connsiteY56" fmla="*/ 2768 h 10714"/>
              <a:gd name="connsiteX57" fmla="*/ 4213 w 10000"/>
              <a:gd name="connsiteY57" fmla="*/ 2813 h 10714"/>
              <a:gd name="connsiteX58" fmla="*/ 4221 w 10000"/>
              <a:gd name="connsiteY58" fmla="*/ 3126 h 10714"/>
              <a:gd name="connsiteX59" fmla="*/ 4258 w 10000"/>
              <a:gd name="connsiteY59" fmla="*/ 3424 h 10714"/>
              <a:gd name="connsiteX60" fmla="*/ 4321 w 10000"/>
              <a:gd name="connsiteY60" fmla="*/ 3707 h 10714"/>
              <a:gd name="connsiteX61" fmla="*/ 4404 w 10000"/>
              <a:gd name="connsiteY61" fmla="*/ 3975 h 10714"/>
              <a:gd name="connsiteX62" fmla="*/ 4508 w 10000"/>
              <a:gd name="connsiteY62" fmla="*/ 4231 h 10714"/>
              <a:gd name="connsiteX63" fmla="*/ 4621 w 10000"/>
              <a:gd name="connsiteY63" fmla="*/ 4476 h 10714"/>
              <a:gd name="connsiteX64" fmla="*/ 4750 w 10000"/>
              <a:gd name="connsiteY64" fmla="*/ 4708 h 10714"/>
              <a:gd name="connsiteX65" fmla="*/ 4879 w 10000"/>
              <a:gd name="connsiteY65" fmla="*/ 4934 h 10714"/>
              <a:gd name="connsiteX66" fmla="*/ 4917 w 10000"/>
              <a:gd name="connsiteY66" fmla="*/ 4988 h 10714"/>
              <a:gd name="connsiteX67" fmla="*/ 4950 w 10000"/>
              <a:gd name="connsiteY67" fmla="*/ 5054 h 10714"/>
              <a:gd name="connsiteX68" fmla="*/ 4996 w 10000"/>
              <a:gd name="connsiteY68" fmla="*/ 5125 h 10714"/>
              <a:gd name="connsiteX69" fmla="*/ 5038 w 10000"/>
              <a:gd name="connsiteY69" fmla="*/ 5200 h 10714"/>
              <a:gd name="connsiteX70" fmla="*/ 5092 w 10000"/>
              <a:gd name="connsiteY70" fmla="*/ 5271 h 10714"/>
              <a:gd name="connsiteX71" fmla="*/ 5154 w 10000"/>
              <a:gd name="connsiteY71" fmla="*/ 5331 h 10714"/>
              <a:gd name="connsiteX72" fmla="*/ 5229 w 10000"/>
              <a:gd name="connsiteY72" fmla="*/ 5384 h 10714"/>
              <a:gd name="connsiteX73" fmla="*/ 5313 w 10000"/>
              <a:gd name="connsiteY73" fmla="*/ 5423 h 10714"/>
              <a:gd name="connsiteX74" fmla="*/ 5413 w 10000"/>
              <a:gd name="connsiteY74" fmla="*/ 5438 h 10714"/>
              <a:gd name="connsiteX75" fmla="*/ 5517 w 10000"/>
              <a:gd name="connsiteY75" fmla="*/ 5435 h 10714"/>
              <a:gd name="connsiteX76" fmla="*/ 5704 w 10000"/>
              <a:gd name="connsiteY76" fmla="*/ 5390 h 10714"/>
              <a:gd name="connsiteX77" fmla="*/ 5871 w 10000"/>
              <a:gd name="connsiteY77" fmla="*/ 5316 h 10714"/>
              <a:gd name="connsiteX78" fmla="*/ 6033 w 10000"/>
              <a:gd name="connsiteY78" fmla="*/ 5223 h 10714"/>
              <a:gd name="connsiteX79" fmla="*/ 6167 w 10000"/>
              <a:gd name="connsiteY79" fmla="*/ 5113 h 10714"/>
              <a:gd name="connsiteX80" fmla="*/ 6296 w 10000"/>
              <a:gd name="connsiteY80" fmla="*/ 4994 h 10714"/>
              <a:gd name="connsiteX81" fmla="*/ 6417 w 10000"/>
              <a:gd name="connsiteY81" fmla="*/ 4869 h 10714"/>
              <a:gd name="connsiteX82" fmla="*/ 6525 w 10000"/>
              <a:gd name="connsiteY82" fmla="*/ 4750 h 10714"/>
              <a:gd name="connsiteX83" fmla="*/ 6617 w 10000"/>
              <a:gd name="connsiteY83" fmla="*/ 4636 h 10714"/>
              <a:gd name="connsiteX84" fmla="*/ 6821 w 10000"/>
              <a:gd name="connsiteY84" fmla="*/ 4377 h 10714"/>
              <a:gd name="connsiteX85" fmla="*/ 7017 w 10000"/>
              <a:gd name="connsiteY85" fmla="*/ 4085 h 10714"/>
              <a:gd name="connsiteX86" fmla="*/ 7213 w 10000"/>
              <a:gd name="connsiteY86" fmla="*/ 3766 h 10714"/>
              <a:gd name="connsiteX87" fmla="*/ 7396 w 10000"/>
              <a:gd name="connsiteY87" fmla="*/ 3418 h 10714"/>
              <a:gd name="connsiteX88" fmla="*/ 7563 w 10000"/>
              <a:gd name="connsiteY88" fmla="*/ 3051 h 10714"/>
              <a:gd name="connsiteX89" fmla="*/ 7713 w 10000"/>
              <a:gd name="connsiteY89" fmla="*/ 2661 h 10714"/>
              <a:gd name="connsiteX90" fmla="*/ 7850 w 10000"/>
              <a:gd name="connsiteY90" fmla="*/ 2253 h 10714"/>
              <a:gd name="connsiteX91" fmla="*/ 7950 w 10000"/>
              <a:gd name="connsiteY91" fmla="*/ 1830 h 10714"/>
              <a:gd name="connsiteX92" fmla="*/ 8025 w 10000"/>
              <a:gd name="connsiteY92" fmla="*/ 1397 h 10714"/>
              <a:gd name="connsiteX93" fmla="*/ 8071 w 10000"/>
              <a:gd name="connsiteY93" fmla="*/ 954 h 10714"/>
              <a:gd name="connsiteX94" fmla="*/ 8108 w 10000"/>
              <a:gd name="connsiteY94" fmla="*/ 974 h 10714"/>
              <a:gd name="connsiteX95" fmla="*/ 8138 w 10000"/>
              <a:gd name="connsiteY95" fmla="*/ 1025 h 10714"/>
              <a:gd name="connsiteX96" fmla="*/ 8163 w 10000"/>
              <a:gd name="connsiteY96" fmla="*/ 1100 h 10714"/>
              <a:gd name="connsiteX97" fmla="*/ 8175 w 10000"/>
              <a:gd name="connsiteY97" fmla="*/ 1198 h 10714"/>
              <a:gd name="connsiteX98" fmla="*/ 8183 w 10000"/>
              <a:gd name="connsiteY98" fmla="*/ 1311 h 10714"/>
              <a:gd name="connsiteX99" fmla="*/ 8183 w 10000"/>
              <a:gd name="connsiteY99" fmla="*/ 1442 h 10714"/>
              <a:gd name="connsiteX100" fmla="*/ 8183 w 10000"/>
              <a:gd name="connsiteY100" fmla="*/ 1582 h 10714"/>
              <a:gd name="connsiteX101" fmla="*/ 8175 w 10000"/>
              <a:gd name="connsiteY101" fmla="*/ 1734 h 10714"/>
              <a:gd name="connsiteX102" fmla="*/ 8163 w 10000"/>
              <a:gd name="connsiteY102" fmla="*/ 1889 h 10714"/>
              <a:gd name="connsiteX103" fmla="*/ 8146 w 10000"/>
              <a:gd name="connsiteY103" fmla="*/ 2047 h 10714"/>
              <a:gd name="connsiteX104" fmla="*/ 8121 w 10000"/>
              <a:gd name="connsiteY104" fmla="*/ 2205 h 10714"/>
              <a:gd name="connsiteX105" fmla="*/ 8108 w 10000"/>
              <a:gd name="connsiteY105" fmla="*/ 2357 h 10714"/>
              <a:gd name="connsiteX106" fmla="*/ 8083 w 10000"/>
              <a:gd name="connsiteY106" fmla="*/ 2497 h 10714"/>
              <a:gd name="connsiteX107" fmla="*/ 8063 w 10000"/>
              <a:gd name="connsiteY107" fmla="*/ 2628 h 10714"/>
              <a:gd name="connsiteX108" fmla="*/ 8038 w 10000"/>
              <a:gd name="connsiteY108" fmla="*/ 2741 h 10714"/>
              <a:gd name="connsiteX109" fmla="*/ 8017 w 10000"/>
              <a:gd name="connsiteY109" fmla="*/ 2834 h 10714"/>
              <a:gd name="connsiteX110" fmla="*/ 8000 w 10000"/>
              <a:gd name="connsiteY110" fmla="*/ 2908 h 10714"/>
              <a:gd name="connsiteX111" fmla="*/ 7700 w 10000"/>
              <a:gd name="connsiteY111" fmla="*/ 3754 h 10714"/>
              <a:gd name="connsiteX112" fmla="*/ 7942 w 10000"/>
              <a:gd name="connsiteY112" fmla="*/ 3737 h 10714"/>
              <a:gd name="connsiteX113" fmla="*/ 8167 w 10000"/>
              <a:gd name="connsiteY113" fmla="*/ 3695 h 10714"/>
              <a:gd name="connsiteX114" fmla="*/ 8379 w 10000"/>
              <a:gd name="connsiteY114" fmla="*/ 3635 h 10714"/>
              <a:gd name="connsiteX115" fmla="*/ 8583 w 10000"/>
              <a:gd name="connsiteY115" fmla="*/ 3558 h 10714"/>
              <a:gd name="connsiteX116" fmla="*/ 8767 w 10000"/>
              <a:gd name="connsiteY116" fmla="*/ 3471 h 10714"/>
              <a:gd name="connsiteX117" fmla="*/ 8933 w 10000"/>
              <a:gd name="connsiteY117" fmla="*/ 3376 h 10714"/>
              <a:gd name="connsiteX118" fmla="*/ 9092 w 10000"/>
              <a:gd name="connsiteY118" fmla="*/ 3278 h 10714"/>
              <a:gd name="connsiteX119" fmla="*/ 9238 w 10000"/>
              <a:gd name="connsiteY119" fmla="*/ 3185 h 10714"/>
              <a:gd name="connsiteX120" fmla="*/ 9250 w 10000"/>
              <a:gd name="connsiteY120" fmla="*/ 3230 h 10714"/>
              <a:gd name="connsiteX121" fmla="*/ 9117 w 10000"/>
              <a:gd name="connsiteY121" fmla="*/ 3376 h 10714"/>
              <a:gd name="connsiteX122" fmla="*/ 8954 w 10000"/>
              <a:gd name="connsiteY122" fmla="*/ 3516 h 10714"/>
              <a:gd name="connsiteX123" fmla="*/ 8758 w 10000"/>
              <a:gd name="connsiteY123" fmla="*/ 3641 h 10714"/>
              <a:gd name="connsiteX124" fmla="*/ 8538 w 10000"/>
              <a:gd name="connsiteY124" fmla="*/ 3754 h 10714"/>
              <a:gd name="connsiteX125" fmla="*/ 8304 w 10000"/>
              <a:gd name="connsiteY125" fmla="*/ 3856 h 10714"/>
              <a:gd name="connsiteX126" fmla="*/ 8054 w 10000"/>
              <a:gd name="connsiteY126" fmla="*/ 3945 h 10714"/>
              <a:gd name="connsiteX127" fmla="*/ 7796 w 10000"/>
              <a:gd name="connsiteY127" fmla="*/ 4014 h 10714"/>
              <a:gd name="connsiteX128" fmla="*/ 7533 w 10000"/>
              <a:gd name="connsiteY128" fmla="*/ 4064 h 10714"/>
              <a:gd name="connsiteX129" fmla="*/ 7479 w 10000"/>
              <a:gd name="connsiteY129" fmla="*/ 4184 h 10714"/>
              <a:gd name="connsiteX130" fmla="*/ 7404 w 10000"/>
              <a:gd name="connsiteY130" fmla="*/ 4324 h 10714"/>
              <a:gd name="connsiteX131" fmla="*/ 7321 w 10000"/>
              <a:gd name="connsiteY131" fmla="*/ 4470 h 10714"/>
              <a:gd name="connsiteX132" fmla="*/ 7213 w 10000"/>
              <a:gd name="connsiteY132" fmla="*/ 4628 h 10714"/>
              <a:gd name="connsiteX133" fmla="*/ 7100 w 10000"/>
              <a:gd name="connsiteY133" fmla="*/ 4794 h 10714"/>
              <a:gd name="connsiteX134" fmla="*/ 6979 w 10000"/>
              <a:gd name="connsiteY134" fmla="*/ 4958 h 10714"/>
              <a:gd name="connsiteX135" fmla="*/ 6850 w 10000"/>
              <a:gd name="connsiteY135" fmla="*/ 5113 h 10714"/>
              <a:gd name="connsiteX136" fmla="*/ 6721 w 10000"/>
              <a:gd name="connsiteY136" fmla="*/ 5265 h 10714"/>
              <a:gd name="connsiteX137" fmla="*/ 6600 w 10000"/>
              <a:gd name="connsiteY137" fmla="*/ 5405 h 10714"/>
              <a:gd name="connsiteX138" fmla="*/ 6471 w 10000"/>
              <a:gd name="connsiteY138" fmla="*/ 5530 h 10714"/>
              <a:gd name="connsiteX139" fmla="*/ 6358 w 10000"/>
              <a:gd name="connsiteY139" fmla="*/ 5641 h 10714"/>
              <a:gd name="connsiteX140" fmla="*/ 6250 w 10000"/>
              <a:gd name="connsiteY140" fmla="*/ 5721 h 10714"/>
              <a:gd name="connsiteX141" fmla="*/ 6267 w 10000"/>
              <a:gd name="connsiteY141" fmla="*/ 5781 h 10714"/>
              <a:gd name="connsiteX142" fmla="*/ 6296 w 10000"/>
              <a:gd name="connsiteY142" fmla="*/ 5793 h 10714"/>
              <a:gd name="connsiteX143" fmla="*/ 6479 w 10000"/>
              <a:gd name="connsiteY143" fmla="*/ 5754 h 10714"/>
              <a:gd name="connsiteX144" fmla="*/ 6663 w 10000"/>
              <a:gd name="connsiteY144" fmla="*/ 5736 h 10714"/>
              <a:gd name="connsiteX145" fmla="*/ 6858 w 10000"/>
              <a:gd name="connsiteY145" fmla="*/ 5736 h 10714"/>
              <a:gd name="connsiteX146" fmla="*/ 7046 w 10000"/>
              <a:gd name="connsiteY146" fmla="*/ 5742 h 10714"/>
              <a:gd name="connsiteX147" fmla="*/ 7246 w 10000"/>
              <a:gd name="connsiteY147" fmla="*/ 5748 h 10714"/>
              <a:gd name="connsiteX148" fmla="*/ 7425 w 10000"/>
              <a:gd name="connsiteY148" fmla="*/ 5748 h 10714"/>
              <a:gd name="connsiteX149" fmla="*/ 7600 w 10000"/>
              <a:gd name="connsiteY149" fmla="*/ 5733 h 10714"/>
              <a:gd name="connsiteX150" fmla="*/ 7950 w 10000"/>
              <a:gd name="connsiteY150" fmla="*/ 5673 h 10714"/>
              <a:gd name="connsiteX151" fmla="*/ 8275 w 10000"/>
              <a:gd name="connsiteY151" fmla="*/ 5596 h 10714"/>
              <a:gd name="connsiteX152" fmla="*/ 8579 w 10000"/>
              <a:gd name="connsiteY152" fmla="*/ 5504 h 10714"/>
              <a:gd name="connsiteX153" fmla="*/ 8858 w 10000"/>
              <a:gd name="connsiteY153" fmla="*/ 5390 h 10714"/>
              <a:gd name="connsiteX154" fmla="*/ 9117 w 10000"/>
              <a:gd name="connsiteY154" fmla="*/ 5265 h 10714"/>
              <a:gd name="connsiteX155" fmla="*/ 9350 w 10000"/>
              <a:gd name="connsiteY155" fmla="*/ 5119 h 10714"/>
              <a:gd name="connsiteX156" fmla="*/ 9563 w 10000"/>
              <a:gd name="connsiteY156" fmla="*/ 4967 h 10714"/>
              <a:gd name="connsiteX157" fmla="*/ 9758 w 10000"/>
              <a:gd name="connsiteY157" fmla="*/ 4794 h 10714"/>
              <a:gd name="connsiteX158" fmla="*/ 9933 w 10000"/>
              <a:gd name="connsiteY158" fmla="*/ 4610 h 10714"/>
              <a:gd name="connsiteX159" fmla="*/ 10000 w 10000"/>
              <a:gd name="connsiteY159" fmla="*/ 4648 h 10714"/>
              <a:gd name="connsiteX160" fmla="*/ 10000 w 10000"/>
              <a:gd name="connsiteY160" fmla="*/ 4660 h 10714"/>
              <a:gd name="connsiteX161" fmla="*/ 9904 w 10000"/>
              <a:gd name="connsiteY161" fmla="*/ 4827 h 10714"/>
              <a:gd name="connsiteX162" fmla="*/ 9767 w 10000"/>
              <a:gd name="connsiteY162" fmla="*/ 5000 h 10714"/>
              <a:gd name="connsiteX163" fmla="*/ 9600 w 10000"/>
              <a:gd name="connsiteY163" fmla="*/ 5173 h 10714"/>
              <a:gd name="connsiteX164" fmla="*/ 9404 w 10000"/>
              <a:gd name="connsiteY164" fmla="*/ 5343 h 10714"/>
              <a:gd name="connsiteX165" fmla="*/ 9183 w 10000"/>
              <a:gd name="connsiteY165" fmla="*/ 5504 h 10714"/>
              <a:gd name="connsiteX166" fmla="*/ 8950 w 10000"/>
              <a:gd name="connsiteY166" fmla="*/ 5662 h 10714"/>
              <a:gd name="connsiteX167" fmla="*/ 8704 w 10000"/>
              <a:gd name="connsiteY167" fmla="*/ 5802 h 10714"/>
              <a:gd name="connsiteX168" fmla="*/ 8463 w 10000"/>
              <a:gd name="connsiteY168" fmla="*/ 5927 h 10714"/>
              <a:gd name="connsiteX169" fmla="*/ 8229 w 10000"/>
              <a:gd name="connsiteY169" fmla="*/ 6025 h 10714"/>
              <a:gd name="connsiteX170" fmla="*/ 8000 w 10000"/>
              <a:gd name="connsiteY170" fmla="*/ 6105 h 10714"/>
              <a:gd name="connsiteX171" fmla="*/ 7879 w 10000"/>
              <a:gd name="connsiteY171" fmla="*/ 6132 h 10714"/>
              <a:gd name="connsiteX172" fmla="*/ 7729 w 10000"/>
              <a:gd name="connsiteY172" fmla="*/ 6153 h 10714"/>
              <a:gd name="connsiteX173" fmla="*/ 7563 w 10000"/>
              <a:gd name="connsiteY173" fmla="*/ 6177 h 10714"/>
              <a:gd name="connsiteX174" fmla="*/ 7388 w 10000"/>
              <a:gd name="connsiteY174" fmla="*/ 6198 h 10714"/>
              <a:gd name="connsiteX175" fmla="*/ 7204 w 10000"/>
              <a:gd name="connsiteY175" fmla="*/ 6219 h 10714"/>
              <a:gd name="connsiteX176" fmla="*/ 7017 w 10000"/>
              <a:gd name="connsiteY176" fmla="*/ 6240 h 10714"/>
              <a:gd name="connsiteX177" fmla="*/ 6842 w 10000"/>
              <a:gd name="connsiteY177" fmla="*/ 6263 h 10714"/>
              <a:gd name="connsiteX178" fmla="*/ 6675 w 10000"/>
              <a:gd name="connsiteY178" fmla="*/ 6290 h 10714"/>
              <a:gd name="connsiteX179" fmla="*/ 6517 w 10000"/>
              <a:gd name="connsiteY179" fmla="*/ 6329 h 10714"/>
              <a:gd name="connsiteX180" fmla="*/ 6388 w 10000"/>
              <a:gd name="connsiteY180" fmla="*/ 6365 h 10714"/>
              <a:gd name="connsiteX181" fmla="*/ 6288 w 10000"/>
              <a:gd name="connsiteY181" fmla="*/ 6415 h 10714"/>
              <a:gd name="connsiteX182" fmla="*/ 6213 w 10000"/>
              <a:gd name="connsiteY182" fmla="*/ 6475 h 10714"/>
              <a:gd name="connsiteX183" fmla="*/ 6092 w 10000"/>
              <a:gd name="connsiteY183" fmla="*/ 6648 h 10714"/>
              <a:gd name="connsiteX184" fmla="*/ 6008 w 10000"/>
              <a:gd name="connsiteY184" fmla="*/ 6836 h 10714"/>
              <a:gd name="connsiteX185" fmla="*/ 5942 w 10000"/>
              <a:gd name="connsiteY185" fmla="*/ 7032 h 10714"/>
              <a:gd name="connsiteX186" fmla="*/ 5904 w 10000"/>
              <a:gd name="connsiteY186" fmla="*/ 7232 h 10714"/>
              <a:gd name="connsiteX187" fmla="*/ 5888 w 10000"/>
              <a:gd name="connsiteY187" fmla="*/ 7443 h 10714"/>
              <a:gd name="connsiteX188" fmla="*/ 5879 w 10000"/>
              <a:gd name="connsiteY188" fmla="*/ 7655 h 10714"/>
              <a:gd name="connsiteX189" fmla="*/ 5888 w 10000"/>
              <a:gd name="connsiteY189" fmla="*/ 7867 h 10714"/>
              <a:gd name="connsiteX190" fmla="*/ 5904 w 10000"/>
              <a:gd name="connsiteY190" fmla="*/ 8084 h 10714"/>
              <a:gd name="connsiteX191" fmla="*/ 5925 w 10000"/>
              <a:gd name="connsiteY191" fmla="*/ 8299 h 10714"/>
              <a:gd name="connsiteX192" fmla="*/ 5950 w 10000"/>
              <a:gd name="connsiteY192" fmla="*/ 8510 h 10714"/>
              <a:gd name="connsiteX193" fmla="*/ 5954 w 10000"/>
              <a:gd name="connsiteY193" fmla="*/ 8820 h 10714"/>
              <a:gd name="connsiteX194" fmla="*/ 5933 w 10000"/>
              <a:gd name="connsiteY194" fmla="*/ 9130 h 10714"/>
              <a:gd name="connsiteX195" fmla="*/ 5896 w 10000"/>
              <a:gd name="connsiteY195" fmla="*/ 9428 h 10714"/>
              <a:gd name="connsiteX196" fmla="*/ 5850 w 10000"/>
              <a:gd name="connsiteY196" fmla="*/ 9720 h 10714"/>
              <a:gd name="connsiteX197" fmla="*/ 5756 w 10000"/>
              <a:gd name="connsiteY197" fmla="*/ 10714 h 10714"/>
              <a:gd name="connsiteX198" fmla="*/ 4463 w 10000"/>
              <a:gd name="connsiteY198" fmla="*/ 10000 h 10714"/>
              <a:gd name="connsiteX199" fmla="*/ 3043 w 10000"/>
              <a:gd name="connsiteY199" fmla="*/ 9881 h 10714"/>
              <a:gd name="connsiteX200" fmla="*/ 4546 w 10000"/>
              <a:gd name="connsiteY200" fmla="*/ 9848 h 10714"/>
              <a:gd name="connsiteX201" fmla="*/ 4629 w 10000"/>
              <a:gd name="connsiteY201" fmla="*/ 9687 h 10714"/>
              <a:gd name="connsiteX202" fmla="*/ 4700 w 10000"/>
              <a:gd name="connsiteY202" fmla="*/ 9508 h 10714"/>
              <a:gd name="connsiteX203" fmla="*/ 4767 w 10000"/>
              <a:gd name="connsiteY203" fmla="*/ 9309 h 10714"/>
              <a:gd name="connsiteX204" fmla="*/ 4829 w 10000"/>
              <a:gd name="connsiteY204" fmla="*/ 9097 h 10714"/>
              <a:gd name="connsiteX205" fmla="*/ 4879 w 10000"/>
              <a:gd name="connsiteY205" fmla="*/ 8868 h 10714"/>
              <a:gd name="connsiteX206" fmla="*/ 4917 w 10000"/>
              <a:gd name="connsiteY206" fmla="*/ 8635 h 10714"/>
              <a:gd name="connsiteX207" fmla="*/ 4954 w 10000"/>
              <a:gd name="connsiteY207" fmla="*/ 8391 h 10714"/>
              <a:gd name="connsiteX208" fmla="*/ 4979 w 10000"/>
              <a:gd name="connsiteY208" fmla="*/ 8144 h 10714"/>
              <a:gd name="connsiteX209" fmla="*/ 5000 w 10000"/>
              <a:gd name="connsiteY209" fmla="*/ 7887 h 10714"/>
              <a:gd name="connsiteX210" fmla="*/ 5000 w 10000"/>
              <a:gd name="connsiteY210" fmla="*/ 7634 h 10714"/>
              <a:gd name="connsiteX211" fmla="*/ 5000 w 10000"/>
              <a:gd name="connsiteY211" fmla="*/ 7384 h 10714"/>
              <a:gd name="connsiteX212" fmla="*/ 4979 w 10000"/>
              <a:gd name="connsiteY212" fmla="*/ 7133 h 10714"/>
              <a:gd name="connsiteX213" fmla="*/ 4950 w 10000"/>
              <a:gd name="connsiteY213" fmla="*/ 6892 h 10714"/>
              <a:gd name="connsiteX214" fmla="*/ 4913 w 10000"/>
              <a:gd name="connsiteY214" fmla="*/ 6657 h 10714"/>
              <a:gd name="connsiteX215" fmla="*/ 4858 w 10000"/>
              <a:gd name="connsiteY215" fmla="*/ 6430 h 10714"/>
              <a:gd name="connsiteX216" fmla="*/ 4783 w 10000"/>
              <a:gd name="connsiteY216" fmla="*/ 6219 h 10714"/>
              <a:gd name="connsiteX217" fmla="*/ 4700 w 10000"/>
              <a:gd name="connsiteY217" fmla="*/ 6019 h 10714"/>
              <a:gd name="connsiteX218" fmla="*/ 4600 w 10000"/>
              <a:gd name="connsiteY218" fmla="*/ 5840 h 10714"/>
              <a:gd name="connsiteX219" fmla="*/ 4488 w 10000"/>
              <a:gd name="connsiteY219" fmla="*/ 5682 h 10714"/>
              <a:gd name="connsiteX220" fmla="*/ 4358 w 10000"/>
              <a:gd name="connsiteY220" fmla="*/ 5542 h 10714"/>
              <a:gd name="connsiteX221" fmla="*/ 4213 w 10000"/>
              <a:gd name="connsiteY221" fmla="*/ 5429 h 10714"/>
              <a:gd name="connsiteX222" fmla="*/ 4046 w 10000"/>
              <a:gd name="connsiteY222" fmla="*/ 5343 h 10714"/>
              <a:gd name="connsiteX223" fmla="*/ 3904 w 10000"/>
              <a:gd name="connsiteY223" fmla="*/ 5292 h 10714"/>
              <a:gd name="connsiteX224" fmla="*/ 3746 w 10000"/>
              <a:gd name="connsiteY224" fmla="*/ 5271 h 10714"/>
              <a:gd name="connsiteX225" fmla="*/ 3583 w 10000"/>
              <a:gd name="connsiteY225" fmla="*/ 5271 h 10714"/>
              <a:gd name="connsiteX226" fmla="*/ 3413 w 10000"/>
              <a:gd name="connsiteY226" fmla="*/ 5286 h 10714"/>
              <a:gd name="connsiteX227" fmla="*/ 3246 w 10000"/>
              <a:gd name="connsiteY227" fmla="*/ 5310 h 10714"/>
              <a:gd name="connsiteX228" fmla="*/ 3079 w 10000"/>
              <a:gd name="connsiteY228" fmla="*/ 5343 h 10714"/>
              <a:gd name="connsiteX229" fmla="*/ 2913 w 10000"/>
              <a:gd name="connsiteY229" fmla="*/ 5369 h 10714"/>
              <a:gd name="connsiteX230" fmla="*/ 2750 w 10000"/>
              <a:gd name="connsiteY230" fmla="*/ 5396 h 10714"/>
              <a:gd name="connsiteX231" fmla="*/ 2600 w 10000"/>
              <a:gd name="connsiteY231" fmla="*/ 5411 h 10714"/>
              <a:gd name="connsiteX232" fmla="*/ 2258 w 10000"/>
              <a:gd name="connsiteY232" fmla="*/ 5423 h 10714"/>
              <a:gd name="connsiteX233" fmla="*/ 1925 w 10000"/>
              <a:gd name="connsiteY233" fmla="*/ 5411 h 10714"/>
              <a:gd name="connsiteX234" fmla="*/ 1617 w 10000"/>
              <a:gd name="connsiteY234" fmla="*/ 5384 h 10714"/>
              <a:gd name="connsiteX235" fmla="*/ 1321 w 10000"/>
              <a:gd name="connsiteY235" fmla="*/ 5346 h 10714"/>
              <a:gd name="connsiteX236" fmla="*/ 1033 w 10000"/>
              <a:gd name="connsiteY236" fmla="*/ 5298 h 10714"/>
              <a:gd name="connsiteX237" fmla="*/ 758 w 10000"/>
              <a:gd name="connsiteY237" fmla="*/ 5250 h 10714"/>
              <a:gd name="connsiteX238" fmla="*/ 500 w 10000"/>
              <a:gd name="connsiteY238" fmla="*/ 5197 h 10714"/>
              <a:gd name="connsiteX239" fmla="*/ 517 w 10000"/>
              <a:gd name="connsiteY239" fmla="*/ 5137 h 10714"/>
              <a:gd name="connsiteX240" fmla="*/ 871 w 10000"/>
              <a:gd name="connsiteY240" fmla="*/ 5173 h 10714"/>
              <a:gd name="connsiteX241" fmla="*/ 1221 w 10000"/>
              <a:gd name="connsiteY241" fmla="*/ 5197 h 10714"/>
              <a:gd name="connsiteX242" fmla="*/ 1563 w 10000"/>
              <a:gd name="connsiteY242" fmla="*/ 5206 h 10714"/>
              <a:gd name="connsiteX243" fmla="*/ 1896 w 10000"/>
              <a:gd name="connsiteY243" fmla="*/ 5197 h 10714"/>
              <a:gd name="connsiteX244" fmla="*/ 2221 w 10000"/>
              <a:gd name="connsiteY244" fmla="*/ 5164 h 10714"/>
              <a:gd name="connsiteX245" fmla="*/ 2538 w 10000"/>
              <a:gd name="connsiteY245" fmla="*/ 5113 h 10714"/>
              <a:gd name="connsiteX246" fmla="*/ 2842 w 10000"/>
              <a:gd name="connsiteY246" fmla="*/ 5045 h 10714"/>
              <a:gd name="connsiteX247" fmla="*/ 3129 w 10000"/>
              <a:gd name="connsiteY247" fmla="*/ 4946 h 10714"/>
              <a:gd name="connsiteX248" fmla="*/ 3500 w 10000"/>
              <a:gd name="connsiteY248" fmla="*/ 4815 h 10714"/>
              <a:gd name="connsiteX249" fmla="*/ 2821 w 10000"/>
              <a:gd name="connsiteY249" fmla="*/ 4389 h 10714"/>
              <a:gd name="connsiteX250" fmla="*/ 2213 w 10000"/>
              <a:gd name="connsiteY250" fmla="*/ 3912 h 10714"/>
              <a:gd name="connsiteX251" fmla="*/ 1879 w 10000"/>
              <a:gd name="connsiteY251" fmla="*/ 3939 h 10714"/>
              <a:gd name="connsiteX252" fmla="*/ 1554 w 10000"/>
              <a:gd name="connsiteY252" fmla="*/ 3939 h 10714"/>
              <a:gd name="connsiteX253" fmla="*/ 1258 w 10000"/>
              <a:gd name="connsiteY253" fmla="*/ 3912 h 10714"/>
              <a:gd name="connsiteX254" fmla="*/ 979 w 10000"/>
              <a:gd name="connsiteY254" fmla="*/ 3856 h 10714"/>
              <a:gd name="connsiteX255" fmla="*/ 721 w 10000"/>
              <a:gd name="connsiteY255" fmla="*/ 3775 h 10714"/>
              <a:gd name="connsiteX256" fmla="*/ 496 w 10000"/>
              <a:gd name="connsiteY256" fmla="*/ 3674 h 10714"/>
              <a:gd name="connsiteX257" fmla="*/ 296 w 10000"/>
              <a:gd name="connsiteY257" fmla="*/ 3549 h 10714"/>
              <a:gd name="connsiteX258" fmla="*/ 129 w 10000"/>
              <a:gd name="connsiteY258" fmla="*/ 3403 h 10714"/>
              <a:gd name="connsiteX259" fmla="*/ 0 w 10000"/>
              <a:gd name="connsiteY259" fmla="*/ 3245 h 10714"/>
              <a:gd name="connsiteX260" fmla="*/ 17 w 10000"/>
              <a:gd name="connsiteY260" fmla="*/ 3218 h 10714"/>
              <a:gd name="connsiteX261" fmla="*/ 71 w 10000"/>
              <a:gd name="connsiteY261" fmla="*/ 3245 h 10714"/>
              <a:gd name="connsiteX262" fmla="*/ 138 w 10000"/>
              <a:gd name="connsiteY262" fmla="*/ 3349 h 10714"/>
              <a:gd name="connsiteX263" fmla="*/ 246 w 10000"/>
              <a:gd name="connsiteY263" fmla="*/ 3439 h 10714"/>
              <a:gd name="connsiteX264" fmla="*/ 379 w 10000"/>
              <a:gd name="connsiteY264" fmla="*/ 3528 h 10714"/>
              <a:gd name="connsiteX265" fmla="*/ 538 w 10000"/>
              <a:gd name="connsiteY265" fmla="*/ 3597 h 10714"/>
              <a:gd name="connsiteX266" fmla="*/ 721 w 10000"/>
              <a:gd name="connsiteY266" fmla="*/ 3656 h 10714"/>
              <a:gd name="connsiteX267" fmla="*/ 913 w 10000"/>
              <a:gd name="connsiteY267" fmla="*/ 3701 h 10714"/>
              <a:gd name="connsiteX268" fmla="*/ 1117 w 10000"/>
              <a:gd name="connsiteY268" fmla="*/ 3728 h 10714"/>
              <a:gd name="connsiteX269" fmla="*/ 1329 w 10000"/>
              <a:gd name="connsiteY269" fmla="*/ 3737 h 10714"/>
              <a:gd name="connsiteX270" fmla="*/ 1533 w 10000"/>
              <a:gd name="connsiteY270" fmla="*/ 3734 h 10714"/>
              <a:gd name="connsiteX271" fmla="*/ 1646 w 10000"/>
              <a:gd name="connsiteY271" fmla="*/ 3722 h 10714"/>
              <a:gd name="connsiteX272" fmla="*/ 1746 w 10000"/>
              <a:gd name="connsiteY272" fmla="*/ 3722 h 10714"/>
              <a:gd name="connsiteX273" fmla="*/ 1833 w 10000"/>
              <a:gd name="connsiteY273" fmla="*/ 3710 h 10714"/>
              <a:gd name="connsiteX274" fmla="*/ 1917 w 10000"/>
              <a:gd name="connsiteY274" fmla="*/ 3695 h 10714"/>
              <a:gd name="connsiteX275" fmla="*/ 1988 w 10000"/>
              <a:gd name="connsiteY275" fmla="*/ 3662 h 10714"/>
              <a:gd name="connsiteX276" fmla="*/ 1788 w 10000"/>
              <a:gd name="connsiteY276" fmla="*/ 3391 h 10714"/>
              <a:gd name="connsiteX277" fmla="*/ 1617 w 10000"/>
              <a:gd name="connsiteY277" fmla="*/ 3126 h 10714"/>
              <a:gd name="connsiteX278" fmla="*/ 1454 w 10000"/>
              <a:gd name="connsiteY278" fmla="*/ 2849 h 10714"/>
              <a:gd name="connsiteX279" fmla="*/ 1313 w 10000"/>
              <a:gd name="connsiteY279" fmla="*/ 2563 h 10714"/>
              <a:gd name="connsiteX280" fmla="*/ 1175 w 10000"/>
              <a:gd name="connsiteY280" fmla="*/ 2253 h 10714"/>
              <a:gd name="connsiteX281" fmla="*/ 1046 w 10000"/>
              <a:gd name="connsiteY281" fmla="*/ 1919 h 10714"/>
              <a:gd name="connsiteX282" fmla="*/ 1033 w 10000"/>
              <a:gd name="connsiteY282" fmla="*/ 1859 h 10714"/>
              <a:gd name="connsiteX283" fmla="*/ 1000 w 10000"/>
              <a:gd name="connsiteY283" fmla="*/ 1776 h 10714"/>
              <a:gd name="connsiteX284" fmla="*/ 979 w 10000"/>
              <a:gd name="connsiteY284" fmla="*/ 1684 h 10714"/>
              <a:gd name="connsiteX285" fmla="*/ 950 w 10000"/>
              <a:gd name="connsiteY285" fmla="*/ 1591 h 10714"/>
              <a:gd name="connsiteX286" fmla="*/ 925 w 10000"/>
              <a:gd name="connsiteY286" fmla="*/ 1490 h 10714"/>
              <a:gd name="connsiteX287" fmla="*/ 917 w 10000"/>
              <a:gd name="connsiteY287" fmla="*/ 1397 h 10714"/>
              <a:gd name="connsiteX288" fmla="*/ 917 w 10000"/>
              <a:gd name="connsiteY288" fmla="*/ 1311 h 10714"/>
              <a:gd name="connsiteX289" fmla="*/ 933 w 10000"/>
              <a:gd name="connsiteY289" fmla="*/ 1234 h 10714"/>
              <a:gd name="connsiteX290" fmla="*/ 963 w 10000"/>
              <a:gd name="connsiteY290" fmla="*/ 1180 h 10714"/>
              <a:gd name="connsiteX291" fmla="*/ 1000 w 10000"/>
              <a:gd name="connsiteY291" fmla="*/ 1192 h 10714"/>
              <a:gd name="connsiteX292" fmla="*/ 1033 w 10000"/>
              <a:gd name="connsiteY292" fmla="*/ 1496 h 10714"/>
              <a:gd name="connsiteX293" fmla="*/ 1108 w 10000"/>
              <a:gd name="connsiteY293" fmla="*/ 1800 h 10714"/>
              <a:gd name="connsiteX294" fmla="*/ 1221 w 10000"/>
              <a:gd name="connsiteY294" fmla="*/ 2098 h 10714"/>
              <a:gd name="connsiteX295" fmla="*/ 1358 w 10000"/>
              <a:gd name="connsiteY295" fmla="*/ 2372 h 10714"/>
              <a:gd name="connsiteX296" fmla="*/ 1508 w 10000"/>
              <a:gd name="connsiteY296" fmla="*/ 2628 h 10714"/>
              <a:gd name="connsiteX297" fmla="*/ 1646 w 10000"/>
              <a:gd name="connsiteY297" fmla="*/ 2795 h 10714"/>
              <a:gd name="connsiteX298" fmla="*/ 1629 w 10000"/>
              <a:gd name="connsiteY298" fmla="*/ 2801 h 10714"/>
              <a:gd name="connsiteX299" fmla="*/ 1629 w 10000"/>
              <a:gd name="connsiteY299" fmla="*/ 2807 h 10714"/>
              <a:gd name="connsiteX300" fmla="*/ 1638 w 10000"/>
              <a:gd name="connsiteY300" fmla="*/ 2813 h 10714"/>
              <a:gd name="connsiteX301" fmla="*/ 1646 w 10000"/>
              <a:gd name="connsiteY301" fmla="*/ 2816 h 10714"/>
              <a:gd name="connsiteX302" fmla="*/ 1663 w 10000"/>
              <a:gd name="connsiteY302" fmla="*/ 2822 h 10714"/>
              <a:gd name="connsiteX303" fmla="*/ 1667 w 10000"/>
              <a:gd name="connsiteY303" fmla="*/ 2834 h 10714"/>
              <a:gd name="connsiteX304" fmla="*/ 1675 w 10000"/>
              <a:gd name="connsiteY304" fmla="*/ 2840 h 10714"/>
              <a:gd name="connsiteX305" fmla="*/ 1683 w 10000"/>
              <a:gd name="connsiteY305" fmla="*/ 2849 h 10714"/>
              <a:gd name="connsiteX306" fmla="*/ 1683 w 10000"/>
              <a:gd name="connsiteY306" fmla="*/ 2843 h 10714"/>
              <a:gd name="connsiteX307" fmla="*/ 1675 w 10000"/>
              <a:gd name="connsiteY307" fmla="*/ 2840 h 10714"/>
              <a:gd name="connsiteX308" fmla="*/ 1675 w 10000"/>
              <a:gd name="connsiteY308" fmla="*/ 2840 h 10714"/>
              <a:gd name="connsiteX309" fmla="*/ 1646 w 10000"/>
              <a:gd name="connsiteY309" fmla="*/ 2795 h 10714"/>
              <a:gd name="connsiteX310" fmla="*/ 1746 w 10000"/>
              <a:gd name="connsiteY310" fmla="*/ 2741 h 10714"/>
              <a:gd name="connsiteX311" fmla="*/ 1842 w 10000"/>
              <a:gd name="connsiteY311" fmla="*/ 2649 h 10714"/>
              <a:gd name="connsiteX312" fmla="*/ 1933 w 10000"/>
              <a:gd name="connsiteY312" fmla="*/ 2542 h 10714"/>
              <a:gd name="connsiteX313" fmla="*/ 2017 w 10000"/>
              <a:gd name="connsiteY313" fmla="*/ 2411 h 10714"/>
              <a:gd name="connsiteX314" fmla="*/ 2092 w 10000"/>
              <a:gd name="connsiteY314" fmla="*/ 2265 h 10714"/>
              <a:gd name="connsiteX315" fmla="*/ 2163 w 10000"/>
              <a:gd name="connsiteY315" fmla="*/ 2113 h 10714"/>
              <a:gd name="connsiteX316" fmla="*/ 2221 w 10000"/>
              <a:gd name="connsiteY316" fmla="*/ 1955 h 10714"/>
              <a:gd name="connsiteX317" fmla="*/ 2275 w 10000"/>
              <a:gd name="connsiteY317" fmla="*/ 1803 h 10714"/>
              <a:gd name="connsiteX318" fmla="*/ 2321 w 10000"/>
              <a:gd name="connsiteY318" fmla="*/ 1657 h 10714"/>
              <a:gd name="connsiteX319" fmla="*/ 2329 w 10000"/>
              <a:gd name="connsiteY319" fmla="*/ 1853 h 10714"/>
              <a:gd name="connsiteX320" fmla="*/ 2321 w 10000"/>
              <a:gd name="connsiteY320" fmla="*/ 2032 h 10714"/>
              <a:gd name="connsiteX321" fmla="*/ 2283 w 10000"/>
              <a:gd name="connsiteY321" fmla="*/ 2199 h 10714"/>
              <a:gd name="connsiteX322" fmla="*/ 2229 w 10000"/>
              <a:gd name="connsiteY322" fmla="*/ 2366 h 10714"/>
              <a:gd name="connsiteX323" fmla="*/ 2154 w 10000"/>
              <a:gd name="connsiteY323" fmla="*/ 2524 h 10714"/>
              <a:gd name="connsiteX324" fmla="*/ 2046 w 10000"/>
              <a:gd name="connsiteY324" fmla="*/ 2682 h 10714"/>
              <a:gd name="connsiteX325" fmla="*/ 1796 w 10000"/>
              <a:gd name="connsiteY325" fmla="*/ 3027 h 10714"/>
              <a:gd name="connsiteX326" fmla="*/ 2054 w 10000"/>
              <a:gd name="connsiteY326" fmla="*/ 3305 h 10714"/>
              <a:gd name="connsiteX327" fmla="*/ 2333 w 10000"/>
              <a:gd name="connsiteY327" fmla="*/ 3564 h 10714"/>
              <a:gd name="connsiteX328" fmla="*/ 2638 w 10000"/>
              <a:gd name="connsiteY328" fmla="*/ 3808 h 10714"/>
              <a:gd name="connsiteX329" fmla="*/ 2963 w 10000"/>
              <a:gd name="connsiteY329" fmla="*/ 4032 h 10714"/>
              <a:gd name="connsiteX330" fmla="*/ 4129 w 10000"/>
              <a:gd name="connsiteY330" fmla="*/ 4610 h 10714"/>
              <a:gd name="connsiteX331" fmla="*/ 4167 w 10000"/>
              <a:gd name="connsiteY331" fmla="*/ 4589 h 10714"/>
              <a:gd name="connsiteX332" fmla="*/ 4071 w 10000"/>
              <a:gd name="connsiteY332" fmla="*/ 4333 h 10714"/>
              <a:gd name="connsiteX333" fmla="*/ 3996 w 10000"/>
              <a:gd name="connsiteY333" fmla="*/ 4058 h 10714"/>
              <a:gd name="connsiteX334" fmla="*/ 3933 w 10000"/>
              <a:gd name="connsiteY334" fmla="*/ 3760 h 10714"/>
              <a:gd name="connsiteX335" fmla="*/ 3904 w 10000"/>
              <a:gd name="connsiteY335" fmla="*/ 3456 h 10714"/>
              <a:gd name="connsiteX336" fmla="*/ 3879 w 10000"/>
              <a:gd name="connsiteY336" fmla="*/ 3138 h 10714"/>
              <a:gd name="connsiteX337" fmla="*/ 3879 w 10000"/>
              <a:gd name="connsiteY337" fmla="*/ 2813 h 10714"/>
              <a:gd name="connsiteX338" fmla="*/ 3896 w 10000"/>
              <a:gd name="connsiteY338" fmla="*/ 2485 h 10714"/>
              <a:gd name="connsiteX339" fmla="*/ 3933 w 10000"/>
              <a:gd name="connsiteY339" fmla="*/ 2160 h 10714"/>
              <a:gd name="connsiteX340" fmla="*/ 3988 w 10000"/>
              <a:gd name="connsiteY340" fmla="*/ 1836 h 10714"/>
              <a:gd name="connsiteX341" fmla="*/ 4046 w 10000"/>
              <a:gd name="connsiteY341" fmla="*/ 1523 h 10714"/>
              <a:gd name="connsiteX342" fmla="*/ 4129 w 10000"/>
              <a:gd name="connsiteY342" fmla="*/ 1219 h 10714"/>
              <a:gd name="connsiteX343" fmla="*/ 4229 w 10000"/>
              <a:gd name="connsiteY343" fmla="*/ 933 h 10714"/>
              <a:gd name="connsiteX344" fmla="*/ 4333 w 10000"/>
              <a:gd name="connsiteY344" fmla="*/ 662 h 10714"/>
              <a:gd name="connsiteX345" fmla="*/ 4454 w 10000"/>
              <a:gd name="connsiteY345" fmla="*/ 417 h 10714"/>
              <a:gd name="connsiteX346" fmla="*/ 4583 w 10000"/>
              <a:gd name="connsiteY346" fmla="*/ 194 h 10714"/>
              <a:gd name="connsiteX347" fmla="*/ 4738 w 10000"/>
              <a:gd name="connsiteY347" fmla="*/ 0 h 10714"/>
              <a:gd name="connsiteX0" fmla="*/ 4738 w 10000"/>
              <a:gd name="connsiteY0" fmla="*/ 0 h 10768"/>
              <a:gd name="connsiteX1" fmla="*/ 4721 w 10000"/>
              <a:gd name="connsiteY1" fmla="*/ 48 h 10768"/>
              <a:gd name="connsiteX2" fmla="*/ 4713 w 10000"/>
              <a:gd name="connsiteY2" fmla="*/ 80 h 10768"/>
              <a:gd name="connsiteX3" fmla="*/ 4704 w 10000"/>
              <a:gd name="connsiteY3" fmla="*/ 101 h 10768"/>
              <a:gd name="connsiteX4" fmla="*/ 4704 w 10000"/>
              <a:gd name="connsiteY4" fmla="*/ 113 h 10768"/>
              <a:gd name="connsiteX5" fmla="*/ 4713 w 10000"/>
              <a:gd name="connsiteY5" fmla="*/ 119 h 10768"/>
              <a:gd name="connsiteX6" fmla="*/ 4713 w 10000"/>
              <a:gd name="connsiteY6" fmla="*/ 125 h 10768"/>
              <a:gd name="connsiteX7" fmla="*/ 4721 w 10000"/>
              <a:gd name="connsiteY7" fmla="*/ 125 h 10768"/>
              <a:gd name="connsiteX8" fmla="*/ 4721 w 10000"/>
              <a:gd name="connsiteY8" fmla="*/ 125 h 10768"/>
              <a:gd name="connsiteX9" fmla="*/ 4721 w 10000"/>
              <a:gd name="connsiteY9" fmla="*/ 134 h 10768"/>
              <a:gd name="connsiteX10" fmla="*/ 4713 w 10000"/>
              <a:gd name="connsiteY10" fmla="*/ 152 h 10768"/>
              <a:gd name="connsiteX11" fmla="*/ 4704 w 10000"/>
              <a:gd name="connsiteY11" fmla="*/ 179 h 10768"/>
              <a:gd name="connsiteX12" fmla="*/ 4692 w 10000"/>
              <a:gd name="connsiteY12" fmla="*/ 221 h 10768"/>
              <a:gd name="connsiteX13" fmla="*/ 4667 w 10000"/>
              <a:gd name="connsiteY13" fmla="*/ 280 h 10768"/>
              <a:gd name="connsiteX14" fmla="*/ 4629 w 10000"/>
              <a:gd name="connsiteY14" fmla="*/ 364 h 10768"/>
              <a:gd name="connsiteX15" fmla="*/ 4592 w 10000"/>
              <a:gd name="connsiteY15" fmla="*/ 465 h 10768"/>
              <a:gd name="connsiteX16" fmla="*/ 4533 w 10000"/>
              <a:gd name="connsiteY16" fmla="*/ 596 h 10768"/>
              <a:gd name="connsiteX17" fmla="*/ 4463 w 10000"/>
              <a:gd name="connsiteY17" fmla="*/ 754 h 10768"/>
              <a:gd name="connsiteX18" fmla="*/ 4379 w 10000"/>
              <a:gd name="connsiteY18" fmla="*/ 1001 h 10768"/>
              <a:gd name="connsiteX19" fmla="*/ 4321 w 10000"/>
              <a:gd name="connsiteY19" fmla="*/ 1266 h 10768"/>
              <a:gd name="connsiteX20" fmla="*/ 4275 w 10000"/>
              <a:gd name="connsiteY20" fmla="*/ 1538 h 10768"/>
              <a:gd name="connsiteX21" fmla="*/ 4213 w 10000"/>
              <a:gd name="connsiteY21" fmla="*/ 1827 h 10768"/>
              <a:gd name="connsiteX22" fmla="*/ 4204 w 10000"/>
              <a:gd name="connsiteY22" fmla="*/ 1889 h 10768"/>
              <a:gd name="connsiteX23" fmla="*/ 4192 w 10000"/>
              <a:gd name="connsiteY23" fmla="*/ 1982 h 10768"/>
              <a:gd name="connsiteX24" fmla="*/ 4183 w 10000"/>
              <a:gd name="connsiteY24" fmla="*/ 2080 h 10768"/>
              <a:gd name="connsiteX25" fmla="*/ 4175 w 10000"/>
              <a:gd name="connsiteY25" fmla="*/ 2187 h 10768"/>
              <a:gd name="connsiteX26" fmla="*/ 4175 w 10000"/>
              <a:gd name="connsiteY26" fmla="*/ 2297 h 10768"/>
              <a:gd name="connsiteX27" fmla="*/ 4192 w 10000"/>
              <a:gd name="connsiteY27" fmla="*/ 2396 h 10768"/>
              <a:gd name="connsiteX28" fmla="*/ 4213 w 10000"/>
              <a:gd name="connsiteY28" fmla="*/ 2482 h 10768"/>
              <a:gd name="connsiteX29" fmla="*/ 4250 w 10000"/>
              <a:gd name="connsiteY29" fmla="*/ 2542 h 10768"/>
              <a:gd name="connsiteX30" fmla="*/ 4450 w 10000"/>
              <a:gd name="connsiteY30" fmla="*/ 2530 h 10768"/>
              <a:gd name="connsiteX31" fmla="*/ 4646 w 10000"/>
              <a:gd name="connsiteY31" fmla="*/ 2482 h 10768"/>
              <a:gd name="connsiteX32" fmla="*/ 4833 w 10000"/>
              <a:gd name="connsiteY32" fmla="*/ 2405 h 10768"/>
              <a:gd name="connsiteX33" fmla="*/ 5025 w 10000"/>
              <a:gd name="connsiteY33" fmla="*/ 2297 h 10768"/>
              <a:gd name="connsiteX34" fmla="*/ 5200 w 10000"/>
              <a:gd name="connsiteY34" fmla="*/ 2172 h 10768"/>
              <a:gd name="connsiteX35" fmla="*/ 5371 w 10000"/>
              <a:gd name="connsiteY35" fmla="*/ 2020 h 10768"/>
              <a:gd name="connsiteX36" fmla="*/ 5533 w 10000"/>
              <a:gd name="connsiteY36" fmla="*/ 1859 h 10768"/>
              <a:gd name="connsiteX37" fmla="*/ 5683 w 10000"/>
              <a:gd name="connsiteY37" fmla="*/ 1690 h 10768"/>
              <a:gd name="connsiteX38" fmla="*/ 5829 w 10000"/>
              <a:gd name="connsiteY38" fmla="*/ 1511 h 10768"/>
              <a:gd name="connsiteX39" fmla="*/ 5954 w 10000"/>
              <a:gd name="connsiteY39" fmla="*/ 1326 h 10768"/>
              <a:gd name="connsiteX40" fmla="*/ 6071 w 10000"/>
              <a:gd name="connsiteY40" fmla="*/ 1147 h 10768"/>
              <a:gd name="connsiteX41" fmla="*/ 6167 w 10000"/>
              <a:gd name="connsiteY41" fmla="*/ 974 h 10768"/>
              <a:gd name="connsiteX42" fmla="*/ 6213 w 10000"/>
              <a:gd name="connsiteY42" fmla="*/ 974 h 10768"/>
              <a:gd name="connsiteX43" fmla="*/ 6213 w 10000"/>
              <a:gd name="connsiteY43" fmla="*/ 992 h 10768"/>
              <a:gd name="connsiteX44" fmla="*/ 6138 w 10000"/>
              <a:gd name="connsiteY44" fmla="*/ 1165 h 10768"/>
              <a:gd name="connsiteX45" fmla="*/ 6054 w 10000"/>
              <a:gd name="connsiteY45" fmla="*/ 1344 h 10768"/>
              <a:gd name="connsiteX46" fmla="*/ 5963 w 10000"/>
              <a:gd name="connsiteY46" fmla="*/ 1517 h 10768"/>
              <a:gd name="connsiteX47" fmla="*/ 5871 w 10000"/>
              <a:gd name="connsiteY47" fmla="*/ 1684 h 10768"/>
              <a:gd name="connsiteX48" fmla="*/ 5775 w 10000"/>
              <a:gd name="connsiteY48" fmla="*/ 1847 h 10768"/>
              <a:gd name="connsiteX49" fmla="*/ 5667 w 10000"/>
              <a:gd name="connsiteY49" fmla="*/ 1999 h 10768"/>
              <a:gd name="connsiteX50" fmla="*/ 5554 w 10000"/>
              <a:gd name="connsiteY50" fmla="*/ 2145 h 10768"/>
              <a:gd name="connsiteX51" fmla="*/ 5417 w 10000"/>
              <a:gd name="connsiteY51" fmla="*/ 2279 h 10768"/>
              <a:gd name="connsiteX52" fmla="*/ 5275 w 10000"/>
              <a:gd name="connsiteY52" fmla="*/ 2411 h 10768"/>
              <a:gd name="connsiteX53" fmla="*/ 5108 w 10000"/>
              <a:gd name="connsiteY53" fmla="*/ 2518 h 10768"/>
              <a:gd name="connsiteX54" fmla="*/ 4917 w 10000"/>
              <a:gd name="connsiteY54" fmla="*/ 2616 h 10768"/>
              <a:gd name="connsiteX55" fmla="*/ 4704 w 10000"/>
              <a:gd name="connsiteY55" fmla="*/ 2703 h 10768"/>
              <a:gd name="connsiteX56" fmla="*/ 4479 w 10000"/>
              <a:gd name="connsiteY56" fmla="*/ 2768 h 10768"/>
              <a:gd name="connsiteX57" fmla="*/ 4213 w 10000"/>
              <a:gd name="connsiteY57" fmla="*/ 2813 h 10768"/>
              <a:gd name="connsiteX58" fmla="*/ 4221 w 10000"/>
              <a:gd name="connsiteY58" fmla="*/ 3126 h 10768"/>
              <a:gd name="connsiteX59" fmla="*/ 4258 w 10000"/>
              <a:gd name="connsiteY59" fmla="*/ 3424 h 10768"/>
              <a:gd name="connsiteX60" fmla="*/ 4321 w 10000"/>
              <a:gd name="connsiteY60" fmla="*/ 3707 h 10768"/>
              <a:gd name="connsiteX61" fmla="*/ 4404 w 10000"/>
              <a:gd name="connsiteY61" fmla="*/ 3975 h 10768"/>
              <a:gd name="connsiteX62" fmla="*/ 4508 w 10000"/>
              <a:gd name="connsiteY62" fmla="*/ 4231 h 10768"/>
              <a:gd name="connsiteX63" fmla="*/ 4621 w 10000"/>
              <a:gd name="connsiteY63" fmla="*/ 4476 h 10768"/>
              <a:gd name="connsiteX64" fmla="*/ 4750 w 10000"/>
              <a:gd name="connsiteY64" fmla="*/ 4708 h 10768"/>
              <a:gd name="connsiteX65" fmla="*/ 4879 w 10000"/>
              <a:gd name="connsiteY65" fmla="*/ 4934 h 10768"/>
              <a:gd name="connsiteX66" fmla="*/ 4917 w 10000"/>
              <a:gd name="connsiteY66" fmla="*/ 4988 h 10768"/>
              <a:gd name="connsiteX67" fmla="*/ 4950 w 10000"/>
              <a:gd name="connsiteY67" fmla="*/ 5054 h 10768"/>
              <a:gd name="connsiteX68" fmla="*/ 4996 w 10000"/>
              <a:gd name="connsiteY68" fmla="*/ 5125 h 10768"/>
              <a:gd name="connsiteX69" fmla="*/ 5038 w 10000"/>
              <a:gd name="connsiteY69" fmla="*/ 5200 h 10768"/>
              <a:gd name="connsiteX70" fmla="*/ 5092 w 10000"/>
              <a:gd name="connsiteY70" fmla="*/ 5271 h 10768"/>
              <a:gd name="connsiteX71" fmla="*/ 5154 w 10000"/>
              <a:gd name="connsiteY71" fmla="*/ 5331 h 10768"/>
              <a:gd name="connsiteX72" fmla="*/ 5229 w 10000"/>
              <a:gd name="connsiteY72" fmla="*/ 5384 h 10768"/>
              <a:gd name="connsiteX73" fmla="*/ 5313 w 10000"/>
              <a:gd name="connsiteY73" fmla="*/ 5423 h 10768"/>
              <a:gd name="connsiteX74" fmla="*/ 5413 w 10000"/>
              <a:gd name="connsiteY74" fmla="*/ 5438 h 10768"/>
              <a:gd name="connsiteX75" fmla="*/ 5517 w 10000"/>
              <a:gd name="connsiteY75" fmla="*/ 5435 h 10768"/>
              <a:gd name="connsiteX76" fmla="*/ 5704 w 10000"/>
              <a:gd name="connsiteY76" fmla="*/ 5390 h 10768"/>
              <a:gd name="connsiteX77" fmla="*/ 5871 w 10000"/>
              <a:gd name="connsiteY77" fmla="*/ 5316 h 10768"/>
              <a:gd name="connsiteX78" fmla="*/ 6033 w 10000"/>
              <a:gd name="connsiteY78" fmla="*/ 5223 h 10768"/>
              <a:gd name="connsiteX79" fmla="*/ 6167 w 10000"/>
              <a:gd name="connsiteY79" fmla="*/ 5113 h 10768"/>
              <a:gd name="connsiteX80" fmla="*/ 6296 w 10000"/>
              <a:gd name="connsiteY80" fmla="*/ 4994 h 10768"/>
              <a:gd name="connsiteX81" fmla="*/ 6417 w 10000"/>
              <a:gd name="connsiteY81" fmla="*/ 4869 h 10768"/>
              <a:gd name="connsiteX82" fmla="*/ 6525 w 10000"/>
              <a:gd name="connsiteY82" fmla="*/ 4750 h 10768"/>
              <a:gd name="connsiteX83" fmla="*/ 6617 w 10000"/>
              <a:gd name="connsiteY83" fmla="*/ 4636 h 10768"/>
              <a:gd name="connsiteX84" fmla="*/ 6821 w 10000"/>
              <a:gd name="connsiteY84" fmla="*/ 4377 h 10768"/>
              <a:gd name="connsiteX85" fmla="*/ 7017 w 10000"/>
              <a:gd name="connsiteY85" fmla="*/ 4085 h 10768"/>
              <a:gd name="connsiteX86" fmla="*/ 7213 w 10000"/>
              <a:gd name="connsiteY86" fmla="*/ 3766 h 10768"/>
              <a:gd name="connsiteX87" fmla="*/ 7396 w 10000"/>
              <a:gd name="connsiteY87" fmla="*/ 3418 h 10768"/>
              <a:gd name="connsiteX88" fmla="*/ 7563 w 10000"/>
              <a:gd name="connsiteY88" fmla="*/ 3051 h 10768"/>
              <a:gd name="connsiteX89" fmla="*/ 7713 w 10000"/>
              <a:gd name="connsiteY89" fmla="*/ 2661 h 10768"/>
              <a:gd name="connsiteX90" fmla="*/ 7850 w 10000"/>
              <a:gd name="connsiteY90" fmla="*/ 2253 h 10768"/>
              <a:gd name="connsiteX91" fmla="*/ 7950 w 10000"/>
              <a:gd name="connsiteY91" fmla="*/ 1830 h 10768"/>
              <a:gd name="connsiteX92" fmla="*/ 8025 w 10000"/>
              <a:gd name="connsiteY92" fmla="*/ 1397 h 10768"/>
              <a:gd name="connsiteX93" fmla="*/ 8071 w 10000"/>
              <a:gd name="connsiteY93" fmla="*/ 954 h 10768"/>
              <a:gd name="connsiteX94" fmla="*/ 8108 w 10000"/>
              <a:gd name="connsiteY94" fmla="*/ 974 h 10768"/>
              <a:gd name="connsiteX95" fmla="*/ 8138 w 10000"/>
              <a:gd name="connsiteY95" fmla="*/ 1025 h 10768"/>
              <a:gd name="connsiteX96" fmla="*/ 8163 w 10000"/>
              <a:gd name="connsiteY96" fmla="*/ 1100 h 10768"/>
              <a:gd name="connsiteX97" fmla="*/ 8175 w 10000"/>
              <a:gd name="connsiteY97" fmla="*/ 1198 h 10768"/>
              <a:gd name="connsiteX98" fmla="*/ 8183 w 10000"/>
              <a:gd name="connsiteY98" fmla="*/ 1311 h 10768"/>
              <a:gd name="connsiteX99" fmla="*/ 8183 w 10000"/>
              <a:gd name="connsiteY99" fmla="*/ 1442 h 10768"/>
              <a:gd name="connsiteX100" fmla="*/ 8183 w 10000"/>
              <a:gd name="connsiteY100" fmla="*/ 1582 h 10768"/>
              <a:gd name="connsiteX101" fmla="*/ 8175 w 10000"/>
              <a:gd name="connsiteY101" fmla="*/ 1734 h 10768"/>
              <a:gd name="connsiteX102" fmla="*/ 8163 w 10000"/>
              <a:gd name="connsiteY102" fmla="*/ 1889 h 10768"/>
              <a:gd name="connsiteX103" fmla="*/ 8146 w 10000"/>
              <a:gd name="connsiteY103" fmla="*/ 2047 h 10768"/>
              <a:gd name="connsiteX104" fmla="*/ 8121 w 10000"/>
              <a:gd name="connsiteY104" fmla="*/ 2205 h 10768"/>
              <a:gd name="connsiteX105" fmla="*/ 8108 w 10000"/>
              <a:gd name="connsiteY105" fmla="*/ 2357 h 10768"/>
              <a:gd name="connsiteX106" fmla="*/ 8083 w 10000"/>
              <a:gd name="connsiteY106" fmla="*/ 2497 h 10768"/>
              <a:gd name="connsiteX107" fmla="*/ 8063 w 10000"/>
              <a:gd name="connsiteY107" fmla="*/ 2628 h 10768"/>
              <a:gd name="connsiteX108" fmla="*/ 8038 w 10000"/>
              <a:gd name="connsiteY108" fmla="*/ 2741 h 10768"/>
              <a:gd name="connsiteX109" fmla="*/ 8017 w 10000"/>
              <a:gd name="connsiteY109" fmla="*/ 2834 h 10768"/>
              <a:gd name="connsiteX110" fmla="*/ 8000 w 10000"/>
              <a:gd name="connsiteY110" fmla="*/ 2908 h 10768"/>
              <a:gd name="connsiteX111" fmla="*/ 7700 w 10000"/>
              <a:gd name="connsiteY111" fmla="*/ 3754 h 10768"/>
              <a:gd name="connsiteX112" fmla="*/ 7942 w 10000"/>
              <a:gd name="connsiteY112" fmla="*/ 3737 h 10768"/>
              <a:gd name="connsiteX113" fmla="*/ 8167 w 10000"/>
              <a:gd name="connsiteY113" fmla="*/ 3695 h 10768"/>
              <a:gd name="connsiteX114" fmla="*/ 8379 w 10000"/>
              <a:gd name="connsiteY114" fmla="*/ 3635 h 10768"/>
              <a:gd name="connsiteX115" fmla="*/ 8583 w 10000"/>
              <a:gd name="connsiteY115" fmla="*/ 3558 h 10768"/>
              <a:gd name="connsiteX116" fmla="*/ 8767 w 10000"/>
              <a:gd name="connsiteY116" fmla="*/ 3471 h 10768"/>
              <a:gd name="connsiteX117" fmla="*/ 8933 w 10000"/>
              <a:gd name="connsiteY117" fmla="*/ 3376 h 10768"/>
              <a:gd name="connsiteX118" fmla="*/ 9092 w 10000"/>
              <a:gd name="connsiteY118" fmla="*/ 3278 h 10768"/>
              <a:gd name="connsiteX119" fmla="*/ 9238 w 10000"/>
              <a:gd name="connsiteY119" fmla="*/ 3185 h 10768"/>
              <a:gd name="connsiteX120" fmla="*/ 9250 w 10000"/>
              <a:gd name="connsiteY120" fmla="*/ 3230 h 10768"/>
              <a:gd name="connsiteX121" fmla="*/ 9117 w 10000"/>
              <a:gd name="connsiteY121" fmla="*/ 3376 h 10768"/>
              <a:gd name="connsiteX122" fmla="*/ 8954 w 10000"/>
              <a:gd name="connsiteY122" fmla="*/ 3516 h 10768"/>
              <a:gd name="connsiteX123" fmla="*/ 8758 w 10000"/>
              <a:gd name="connsiteY123" fmla="*/ 3641 h 10768"/>
              <a:gd name="connsiteX124" fmla="*/ 8538 w 10000"/>
              <a:gd name="connsiteY124" fmla="*/ 3754 h 10768"/>
              <a:gd name="connsiteX125" fmla="*/ 8304 w 10000"/>
              <a:gd name="connsiteY125" fmla="*/ 3856 h 10768"/>
              <a:gd name="connsiteX126" fmla="*/ 8054 w 10000"/>
              <a:gd name="connsiteY126" fmla="*/ 3945 h 10768"/>
              <a:gd name="connsiteX127" fmla="*/ 7796 w 10000"/>
              <a:gd name="connsiteY127" fmla="*/ 4014 h 10768"/>
              <a:gd name="connsiteX128" fmla="*/ 7533 w 10000"/>
              <a:gd name="connsiteY128" fmla="*/ 4064 h 10768"/>
              <a:gd name="connsiteX129" fmla="*/ 7479 w 10000"/>
              <a:gd name="connsiteY129" fmla="*/ 4184 h 10768"/>
              <a:gd name="connsiteX130" fmla="*/ 7404 w 10000"/>
              <a:gd name="connsiteY130" fmla="*/ 4324 h 10768"/>
              <a:gd name="connsiteX131" fmla="*/ 7321 w 10000"/>
              <a:gd name="connsiteY131" fmla="*/ 4470 h 10768"/>
              <a:gd name="connsiteX132" fmla="*/ 7213 w 10000"/>
              <a:gd name="connsiteY132" fmla="*/ 4628 h 10768"/>
              <a:gd name="connsiteX133" fmla="*/ 7100 w 10000"/>
              <a:gd name="connsiteY133" fmla="*/ 4794 h 10768"/>
              <a:gd name="connsiteX134" fmla="*/ 6979 w 10000"/>
              <a:gd name="connsiteY134" fmla="*/ 4958 h 10768"/>
              <a:gd name="connsiteX135" fmla="*/ 6850 w 10000"/>
              <a:gd name="connsiteY135" fmla="*/ 5113 h 10768"/>
              <a:gd name="connsiteX136" fmla="*/ 6721 w 10000"/>
              <a:gd name="connsiteY136" fmla="*/ 5265 h 10768"/>
              <a:gd name="connsiteX137" fmla="*/ 6600 w 10000"/>
              <a:gd name="connsiteY137" fmla="*/ 5405 h 10768"/>
              <a:gd name="connsiteX138" fmla="*/ 6471 w 10000"/>
              <a:gd name="connsiteY138" fmla="*/ 5530 h 10768"/>
              <a:gd name="connsiteX139" fmla="*/ 6358 w 10000"/>
              <a:gd name="connsiteY139" fmla="*/ 5641 h 10768"/>
              <a:gd name="connsiteX140" fmla="*/ 6250 w 10000"/>
              <a:gd name="connsiteY140" fmla="*/ 5721 h 10768"/>
              <a:gd name="connsiteX141" fmla="*/ 6267 w 10000"/>
              <a:gd name="connsiteY141" fmla="*/ 5781 h 10768"/>
              <a:gd name="connsiteX142" fmla="*/ 6296 w 10000"/>
              <a:gd name="connsiteY142" fmla="*/ 5793 h 10768"/>
              <a:gd name="connsiteX143" fmla="*/ 6479 w 10000"/>
              <a:gd name="connsiteY143" fmla="*/ 5754 h 10768"/>
              <a:gd name="connsiteX144" fmla="*/ 6663 w 10000"/>
              <a:gd name="connsiteY144" fmla="*/ 5736 h 10768"/>
              <a:gd name="connsiteX145" fmla="*/ 6858 w 10000"/>
              <a:gd name="connsiteY145" fmla="*/ 5736 h 10768"/>
              <a:gd name="connsiteX146" fmla="*/ 7046 w 10000"/>
              <a:gd name="connsiteY146" fmla="*/ 5742 h 10768"/>
              <a:gd name="connsiteX147" fmla="*/ 7246 w 10000"/>
              <a:gd name="connsiteY147" fmla="*/ 5748 h 10768"/>
              <a:gd name="connsiteX148" fmla="*/ 7425 w 10000"/>
              <a:gd name="connsiteY148" fmla="*/ 5748 h 10768"/>
              <a:gd name="connsiteX149" fmla="*/ 7600 w 10000"/>
              <a:gd name="connsiteY149" fmla="*/ 5733 h 10768"/>
              <a:gd name="connsiteX150" fmla="*/ 7950 w 10000"/>
              <a:gd name="connsiteY150" fmla="*/ 5673 h 10768"/>
              <a:gd name="connsiteX151" fmla="*/ 8275 w 10000"/>
              <a:gd name="connsiteY151" fmla="*/ 5596 h 10768"/>
              <a:gd name="connsiteX152" fmla="*/ 8579 w 10000"/>
              <a:gd name="connsiteY152" fmla="*/ 5504 h 10768"/>
              <a:gd name="connsiteX153" fmla="*/ 8858 w 10000"/>
              <a:gd name="connsiteY153" fmla="*/ 5390 h 10768"/>
              <a:gd name="connsiteX154" fmla="*/ 9117 w 10000"/>
              <a:gd name="connsiteY154" fmla="*/ 5265 h 10768"/>
              <a:gd name="connsiteX155" fmla="*/ 9350 w 10000"/>
              <a:gd name="connsiteY155" fmla="*/ 5119 h 10768"/>
              <a:gd name="connsiteX156" fmla="*/ 9563 w 10000"/>
              <a:gd name="connsiteY156" fmla="*/ 4967 h 10768"/>
              <a:gd name="connsiteX157" fmla="*/ 9758 w 10000"/>
              <a:gd name="connsiteY157" fmla="*/ 4794 h 10768"/>
              <a:gd name="connsiteX158" fmla="*/ 9933 w 10000"/>
              <a:gd name="connsiteY158" fmla="*/ 4610 h 10768"/>
              <a:gd name="connsiteX159" fmla="*/ 10000 w 10000"/>
              <a:gd name="connsiteY159" fmla="*/ 4648 h 10768"/>
              <a:gd name="connsiteX160" fmla="*/ 10000 w 10000"/>
              <a:gd name="connsiteY160" fmla="*/ 4660 h 10768"/>
              <a:gd name="connsiteX161" fmla="*/ 9904 w 10000"/>
              <a:gd name="connsiteY161" fmla="*/ 4827 h 10768"/>
              <a:gd name="connsiteX162" fmla="*/ 9767 w 10000"/>
              <a:gd name="connsiteY162" fmla="*/ 5000 h 10768"/>
              <a:gd name="connsiteX163" fmla="*/ 9600 w 10000"/>
              <a:gd name="connsiteY163" fmla="*/ 5173 h 10768"/>
              <a:gd name="connsiteX164" fmla="*/ 9404 w 10000"/>
              <a:gd name="connsiteY164" fmla="*/ 5343 h 10768"/>
              <a:gd name="connsiteX165" fmla="*/ 9183 w 10000"/>
              <a:gd name="connsiteY165" fmla="*/ 5504 h 10768"/>
              <a:gd name="connsiteX166" fmla="*/ 8950 w 10000"/>
              <a:gd name="connsiteY166" fmla="*/ 5662 h 10768"/>
              <a:gd name="connsiteX167" fmla="*/ 8704 w 10000"/>
              <a:gd name="connsiteY167" fmla="*/ 5802 h 10768"/>
              <a:gd name="connsiteX168" fmla="*/ 8463 w 10000"/>
              <a:gd name="connsiteY168" fmla="*/ 5927 h 10768"/>
              <a:gd name="connsiteX169" fmla="*/ 8229 w 10000"/>
              <a:gd name="connsiteY169" fmla="*/ 6025 h 10768"/>
              <a:gd name="connsiteX170" fmla="*/ 8000 w 10000"/>
              <a:gd name="connsiteY170" fmla="*/ 6105 h 10768"/>
              <a:gd name="connsiteX171" fmla="*/ 7879 w 10000"/>
              <a:gd name="connsiteY171" fmla="*/ 6132 h 10768"/>
              <a:gd name="connsiteX172" fmla="*/ 7729 w 10000"/>
              <a:gd name="connsiteY172" fmla="*/ 6153 h 10768"/>
              <a:gd name="connsiteX173" fmla="*/ 7563 w 10000"/>
              <a:gd name="connsiteY173" fmla="*/ 6177 h 10768"/>
              <a:gd name="connsiteX174" fmla="*/ 7388 w 10000"/>
              <a:gd name="connsiteY174" fmla="*/ 6198 h 10768"/>
              <a:gd name="connsiteX175" fmla="*/ 7204 w 10000"/>
              <a:gd name="connsiteY175" fmla="*/ 6219 h 10768"/>
              <a:gd name="connsiteX176" fmla="*/ 7017 w 10000"/>
              <a:gd name="connsiteY176" fmla="*/ 6240 h 10768"/>
              <a:gd name="connsiteX177" fmla="*/ 6842 w 10000"/>
              <a:gd name="connsiteY177" fmla="*/ 6263 h 10768"/>
              <a:gd name="connsiteX178" fmla="*/ 6675 w 10000"/>
              <a:gd name="connsiteY178" fmla="*/ 6290 h 10768"/>
              <a:gd name="connsiteX179" fmla="*/ 6517 w 10000"/>
              <a:gd name="connsiteY179" fmla="*/ 6329 h 10768"/>
              <a:gd name="connsiteX180" fmla="*/ 6388 w 10000"/>
              <a:gd name="connsiteY180" fmla="*/ 6365 h 10768"/>
              <a:gd name="connsiteX181" fmla="*/ 6288 w 10000"/>
              <a:gd name="connsiteY181" fmla="*/ 6415 h 10768"/>
              <a:gd name="connsiteX182" fmla="*/ 6213 w 10000"/>
              <a:gd name="connsiteY182" fmla="*/ 6475 h 10768"/>
              <a:gd name="connsiteX183" fmla="*/ 6092 w 10000"/>
              <a:gd name="connsiteY183" fmla="*/ 6648 h 10768"/>
              <a:gd name="connsiteX184" fmla="*/ 6008 w 10000"/>
              <a:gd name="connsiteY184" fmla="*/ 6836 h 10768"/>
              <a:gd name="connsiteX185" fmla="*/ 5942 w 10000"/>
              <a:gd name="connsiteY185" fmla="*/ 7032 h 10768"/>
              <a:gd name="connsiteX186" fmla="*/ 5904 w 10000"/>
              <a:gd name="connsiteY186" fmla="*/ 7232 h 10768"/>
              <a:gd name="connsiteX187" fmla="*/ 5888 w 10000"/>
              <a:gd name="connsiteY187" fmla="*/ 7443 h 10768"/>
              <a:gd name="connsiteX188" fmla="*/ 5879 w 10000"/>
              <a:gd name="connsiteY188" fmla="*/ 7655 h 10768"/>
              <a:gd name="connsiteX189" fmla="*/ 5888 w 10000"/>
              <a:gd name="connsiteY189" fmla="*/ 7867 h 10768"/>
              <a:gd name="connsiteX190" fmla="*/ 5904 w 10000"/>
              <a:gd name="connsiteY190" fmla="*/ 8084 h 10768"/>
              <a:gd name="connsiteX191" fmla="*/ 5925 w 10000"/>
              <a:gd name="connsiteY191" fmla="*/ 8299 h 10768"/>
              <a:gd name="connsiteX192" fmla="*/ 5950 w 10000"/>
              <a:gd name="connsiteY192" fmla="*/ 8510 h 10768"/>
              <a:gd name="connsiteX193" fmla="*/ 5954 w 10000"/>
              <a:gd name="connsiteY193" fmla="*/ 8820 h 10768"/>
              <a:gd name="connsiteX194" fmla="*/ 5933 w 10000"/>
              <a:gd name="connsiteY194" fmla="*/ 9130 h 10768"/>
              <a:gd name="connsiteX195" fmla="*/ 5896 w 10000"/>
              <a:gd name="connsiteY195" fmla="*/ 9428 h 10768"/>
              <a:gd name="connsiteX196" fmla="*/ 5850 w 10000"/>
              <a:gd name="connsiteY196" fmla="*/ 9720 h 10768"/>
              <a:gd name="connsiteX197" fmla="*/ 5756 w 10000"/>
              <a:gd name="connsiteY197" fmla="*/ 10714 h 10768"/>
              <a:gd name="connsiteX198" fmla="*/ 3964 w 10000"/>
              <a:gd name="connsiteY198" fmla="*/ 10768 h 10768"/>
              <a:gd name="connsiteX199" fmla="*/ 3043 w 10000"/>
              <a:gd name="connsiteY199" fmla="*/ 9881 h 10768"/>
              <a:gd name="connsiteX200" fmla="*/ 4546 w 10000"/>
              <a:gd name="connsiteY200" fmla="*/ 9848 h 10768"/>
              <a:gd name="connsiteX201" fmla="*/ 4629 w 10000"/>
              <a:gd name="connsiteY201" fmla="*/ 9687 h 10768"/>
              <a:gd name="connsiteX202" fmla="*/ 4700 w 10000"/>
              <a:gd name="connsiteY202" fmla="*/ 9508 h 10768"/>
              <a:gd name="connsiteX203" fmla="*/ 4767 w 10000"/>
              <a:gd name="connsiteY203" fmla="*/ 9309 h 10768"/>
              <a:gd name="connsiteX204" fmla="*/ 4829 w 10000"/>
              <a:gd name="connsiteY204" fmla="*/ 9097 h 10768"/>
              <a:gd name="connsiteX205" fmla="*/ 4879 w 10000"/>
              <a:gd name="connsiteY205" fmla="*/ 8868 h 10768"/>
              <a:gd name="connsiteX206" fmla="*/ 4917 w 10000"/>
              <a:gd name="connsiteY206" fmla="*/ 8635 h 10768"/>
              <a:gd name="connsiteX207" fmla="*/ 4954 w 10000"/>
              <a:gd name="connsiteY207" fmla="*/ 8391 h 10768"/>
              <a:gd name="connsiteX208" fmla="*/ 4979 w 10000"/>
              <a:gd name="connsiteY208" fmla="*/ 8144 h 10768"/>
              <a:gd name="connsiteX209" fmla="*/ 5000 w 10000"/>
              <a:gd name="connsiteY209" fmla="*/ 7887 h 10768"/>
              <a:gd name="connsiteX210" fmla="*/ 5000 w 10000"/>
              <a:gd name="connsiteY210" fmla="*/ 7634 h 10768"/>
              <a:gd name="connsiteX211" fmla="*/ 5000 w 10000"/>
              <a:gd name="connsiteY211" fmla="*/ 7384 h 10768"/>
              <a:gd name="connsiteX212" fmla="*/ 4979 w 10000"/>
              <a:gd name="connsiteY212" fmla="*/ 7133 h 10768"/>
              <a:gd name="connsiteX213" fmla="*/ 4950 w 10000"/>
              <a:gd name="connsiteY213" fmla="*/ 6892 h 10768"/>
              <a:gd name="connsiteX214" fmla="*/ 4913 w 10000"/>
              <a:gd name="connsiteY214" fmla="*/ 6657 h 10768"/>
              <a:gd name="connsiteX215" fmla="*/ 4858 w 10000"/>
              <a:gd name="connsiteY215" fmla="*/ 6430 h 10768"/>
              <a:gd name="connsiteX216" fmla="*/ 4783 w 10000"/>
              <a:gd name="connsiteY216" fmla="*/ 6219 h 10768"/>
              <a:gd name="connsiteX217" fmla="*/ 4700 w 10000"/>
              <a:gd name="connsiteY217" fmla="*/ 6019 h 10768"/>
              <a:gd name="connsiteX218" fmla="*/ 4600 w 10000"/>
              <a:gd name="connsiteY218" fmla="*/ 5840 h 10768"/>
              <a:gd name="connsiteX219" fmla="*/ 4488 w 10000"/>
              <a:gd name="connsiteY219" fmla="*/ 5682 h 10768"/>
              <a:gd name="connsiteX220" fmla="*/ 4358 w 10000"/>
              <a:gd name="connsiteY220" fmla="*/ 5542 h 10768"/>
              <a:gd name="connsiteX221" fmla="*/ 4213 w 10000"/>
              <a:gd name="connsiteY221" fmla="*/ 5429 h 10768"/>
              <a:gd name="connsiteX222" fmla="*/ 4046 w 10000"/>
              <a:gd name="connsiteY222" fmla="*/ 5343 h 10768"/>
              <a:gd name="connsiteX223" fmla="*/ 3904 w 10000"/>
              <a:gd name="connsiteY223" fmla="*/ 5292 h 10768"/>
              <a:gd name="connsiteX224" fmla="*/ 3746 w 10000"/>
              <a:gd name="connsiteY224" fmla="*/ 5271 h 10768"/>
              <a:gd name="connsiteX225" fmla="*/ 3583 w 10000"/>
              <a:gd name="connsiteY225" fmla="*/ 5271 h 10768"/>
              <a:gd name="connsiteX226" fmla="*/ 3413 w 10000"/>
              <a:gd name="connsiteY226" fmla="*/ 5286 h 10768"/>
              <a:gd name="connsiteX227" fmla="*/ 3246 w 10000"/>
              <a:gd name="connsiteY227" fmla="*/ 5310 h 10768"/>
              <a:gd name="connsiteX228" fmla="*/ 3079 w 10000"/>
              <a:gd name="connsiteY228" fmla="*/ 5343 h 10768"/>
              <a:gd name="connsiteX229" fmla="*/ 2913 w 10000"/>
              <a:gd name="connsiteY229" fmla="*/ 5369 h 10768"/>
              <a:gd name="connsiteX230" fmla="*/ 2750 w 10000"/>
              <a:gd name="connsiteY230" fmla="*/ 5396 h 10768"/>
              <a:gd name="connsiteX231" fmla="*/ 2600 w 10000"/>
              <a:gd name="connsiteY231" fmla="*/ 5411 h 10768"/>
              <a:gd name="connsiteX232" fmla="*/ 2258 w 10000"/>
              <a:gd name="connsiteY232" fmla="*/ 5423 h 10768"/>
              <a:gd name="connsiteX233" fmla="*/ 1925 w 10000"/>
              <a:gd name="connsiteY233" fmla="*/ 5411 h 10768"/>
              <a:gd name="connsiteX234" fmla="*/ 1617 w 10000"/>
              <a:gd name="connsiteY234" fmla="*/ 5384 h 10768"/>
              <a:gd name="connsiteX235" fmla="*/ 1321 w 10000"/>
              <a:gd name="connsiteY235" fmla="*/ 5346 h 10768"/>
              <a:gd name="connsiteX236" fmla="*/ 1033 w 10000"/>
              <a:gd name="connsiteY236" fmla="*/ 5298 h 10768"/>
              <a:gd name="connsiteX237" fmla="*/ 758 w 10000"/>
              <a:gd name="connsiteY237" fmla="*/ 5250 h 10768"/>
              <a:gd name="connsiteX238" fmla="*/ 500 w 10000"/>
              <a:gd name="connsiteY238" fmla="*/ 5197 h 10768"/>
              <a:gd name="connsiteX239" fmla="*/ 517 w 10000"/>
              <a:gd name="connsiteY239" fmla="*/ 5137 h 10768"/>
              <a:gd name="connsiteX240" fmla="*/ 871 w 10000"/>
              <a:gd name="connsiteY240" fmla="*/ 5173 h 10768"/>
              <a:gd name="connsiteX241" fmla="*/ 1221 w 10000"/>
              <a:gd name="connsiteY241" fmla="*/ 5197 h 10768"/>
              <a:gd name="connsiteX242" fmla="*/ 1563 w 10000"/>
              <a:gd name="connsiteY242" fmla="*/ 5206 h 10768"/>
              <a:gd name="connsiteX243" fmla="*/ 1896 w 10000"/>
              <a:gd name="connsiteY243" fmla="*/ 5197 h 10768"/>
              <a:gd name="connsiteX244" fmla="*/ 2221 w 10000"/>
              <a:gd name="connsiteY244" fmla="*/ 5164 h 10768"/>
              <a:gd name="connsiteX245" fmla="*/ 2538 w 10000"/>
              <a:gd name="connsiteY245" fmla="*/ 5113 h 10768"/>
              <a:gd name="connsiteX246" fmla="*/ 2842 w 10000"/>
              <a:gd name="connsiteY246" fmla="*/ 5045 h 10768"/>
              <a:gd name="connsiteX247" fmla="*/ 3129 w 10000"/>
              <a:gd name="connsiteY247" fmla="*/ 4946 h 10768"/>
              <a:gd name="connsiteX248" fmla="*/ 3500 w 10000"/>
              <a:gd name="connsiteY248" fmla="*/ 4815 h 10768"/>
              <a:gd name="connsiteX249" fmla="*/ 2821 w 10000"/>
              <a:gd name="connsiteY249" fmla="*/ 4389 h 10768"/>
              <a:gd name="connsiteX250" fmla="*/ 2213 w 10000"/>
              <a:gd name="connsiteY250" fmla="*/ 3912 h 10768"/>
              <a:gd name="connsiteX251" fmla="*/ 1879 w 10000"/>
              <a:gd name="connsiteY251" fmla="*/ 3939 h 10768"/>
              <a:gd name="connsiteX252" fmla="*/ 1554 w 10000"/>
              <a:gd name="connsiteY252" fmla="*/ 3939 h 10768"/>
              <a:gd name="connsiteX253" fmla="*/ 1258 w 10000"/>
              <a:gd name="connsiteY253" fmla="*/ 3912 h 10768"/>
              <a:gd name="connsiteX254" fmla="*/ 979 w 10000"/>
              <a:gd name="connsiteY254" fmla="*/ 3856 h 10768"/>
              <a:gd name="connsiteX255" fmla="*/ 721 w 10000"/>
              <a:gd name="connsiteY255" fmla="*/ 3775 h 10768"/>
              <a:gd name="connsiteX256" fmla="*/ 496 w 10000"/>
              <a:gd name="connsiteY256" fmla="*/ 3674 h 10768"/>
              <a:gd name="connsiteX257" fmla="*/ 296 w 10000"/>
              <a:gd name="connsiteY257" fmla="*/ 3549 h 10768"/>
              <a:gd name="connsiteX258" fmla="*/ 129 w 10000"/>
              <a:gd name="connsiteY258" fmla="*/ 3403 h 10768"/>
              <a:gd name="connsiteX259" fmla="*/ 0 w 10000"/>
              <a:gd name="connsiteY259" fmla="*/ 3245 h 10768"/>
              <a:gd name="connsiteX260" fmla="*/ 17 w 10000"/>
              <a:gd name="connsiteY260" fmla="*/ 3218 h 10768"/>
              <a:gd name="connsiteX261" fmla="*/ 71 w 10000"/>
              <a:gd name="connsiteY261" fmla="*/ 3245 h 10768"/>
              <a:gd name="connsiteX262" fmla="*/ 138 w 10000"/>
              <a:gd name="connsiteY262" fmla="*/ 3349 h 10768"/>
              <a:gd name="connsiteX263" fmla="*/ 246 w 10000"/>
              <a:gd name="connsiteY263" fmla="*/ 3439 h 10768"/>
              <a:gd name="connsiteX264" fmla="*/ 379 w 10000"/>
              <a:gd name="connsiteY264" fmla="*/ 3528 h 10768"/>
              <a:gd name="connsiteX265" fmla="*/ 538 w 10000"/>
              <a:gd name="connsiteY265" fmla="*/ 3597 h 10768"/>
              <a:gd name="connsiteX266" fmla="*/ 721 w 10000"/>
              <a:gd name="connsiteY266" fmla="*/ 3656 h 10768"/>
              <a:gd name="connsiteX267" fmla="*/ 913 w 10000"/>
              <a:gd name="connsiteY267" fmla="*/ 3701 h 10768"/>
              <a:gd name="connsiteX268" fmla="*/ 1117 w 10000"/>
              <a:gd name="connsiteY268" fmla="*/ 3728 h 10768"/>
              <a:gd name="connsiteX269" fmla="*/ 1329 w 10000"/>
              <a:gd name="connsiteY269" fmla="*/ 3737 h 10768"/>
              <a:gd name="connsiteX270" fmla="*/ 1533 w 10000"/>
              <a:gd name="connsiteY270" fmla="*/ 3734 h 10768"/>
              <a:gd name="connsiteX271" fmla="*/ 1646 w 10000"/>
              <a:gd name="connsiteY271" fmla="*/ 3722 h 10768"/>
              <a:gd name="connsiteX272" fmla="*/ 1746 w 10000"/>
              <a:gd name="connsiteY272" fmla="*/ 3722 h 10768"/>
              <a:gd name="connsiteX273" fmla="*/ 1833 w 10000"/>
              <a:gd name="connsiteY273" fmla="*/ 3710 h 10768"/>
              <a:gd name="connsiteX274" fmla="*/ 1917 w 10000"/>
              <a:gd name="connsiteY274" fmla="*/ 3695 h 10768"/>
              <a:gd name="connsiteX275" fmla="*/ 1988 w 10000"/>
              <a:gd name="connsiteY275" fmla="*/ 3662 h 10768"/>
              <a:gd name="connsiteX276" fmla="*/ 1788 w 10000"/>
              <a:gd name="connsiteY276" fmla="*/ 3391 h 10768"/>
              <a:gd name="connsiteX277" fmla="*/ 1617 w 10000"/>
              <a:gd name="connsiteY277" fmla="*/ 3126 h 10768"/>
              <a:gd name="connsiteX278" fmla="*/ 1454 w 10000"/>
              <a:gd name="connsiteY278" fmla="*/ 2849 h 10768"/>
              <a:gd name="connsiteX279" fmla="*/ 1313 w 10000"/>
              <a:gd name="connsiteY279" fmla="*/ 2563 h 10768"/>
              <a:gd name="connsiteX280" fmla="*/ 1175 w 10000"/>
              <a:gd name="connsiteY280" fmla="*/ 2253 h 10768"/>
              <a:gd name="connsiteX281" fmla="*/ 1046 w 10000"/>
              <a:gd name="connsiteY281" fmla="*/ 1919 h 10768"/>
              <a:gd name="connsiteX282" fmla="*/ 1033 w 10000"/>
              <a:gd name="connsiteY282" fmla="*/ 1859 h 10768"/>
              <a:gd name="connsiteX283" fmla="*/ 1000 w 10000"/>
              <a:gd name="connsiteY283" fmla="*/ 1776 h 10768"/>
              <a:gd name="connsiteX284" fmla="*/ 979 w 10000"/>
              <a:gd name="connsiteY284" fmla="*/ 1684 h 10768"/>
              <a:gd name="connsiteX285" fmla="*/ 950 w 10000"/>
              <a:gd name="connsiteY285" fmla="*/ 1591 h 10768"/>
              <a:gd name="connsiteX286" fmla="*/ 925 w 10000"/>
              <a:gd name="connsiteY286" fmla="*/ 1490 h 10768"/>
              <a:gd name="connsiteX287" fmla="*/ 917 w 10000"/>
              <a:gd name="connsiteY287" fmla="*/ 1397 h 10768"/>
              <a:gd name="connsiteX288" fmla="*/ 917 w 10000"/>
              <a:gd name="connsiteY288" fmla="*/ 1311 h 10768"/>
              <a:gd name="connsiteX289" fmla="*/ 933 w 10000"/>
              <a:gd name="connsiteY289" fmla="*/ 1234 h 10768"/>
              <a:gd name="connsiteX290" fmla="*/ 963 w 10000"/>
              <a:gd name="connsiteY290" fmla="*/ 1180 h 10768"/>
              <a:gd name="connsiteX291" fmla="*/ 1000 w 10000"/>
              <a:gd name="connsiteY291" fmla="*/ 1192 h 10768"/>
              <a:gd name="connsiteX292" fmla="*/ 1033 w 10000"/>
              <a:gd name="connsiteY292" fmla="*/ 1496 h 10768"/>
              <a:gd name="connsiteX293" fmla="*/ 1108 w 10000"/>
              <a:gd name="connsiteY293" fmla="*/ 1800 h 10768"/>
              <a:gd name="connsiteX294" fmla="*/ 1221 w 10000"/>
              <a:gd name="connsiteY294" fmla="*/ 2098 h 10768"/>
              <a:gd name="connsiteX295" fmla="*/ 1358 w 10000"/>
              <a:gd name="connsiteY295" fmla="*/ 2372 h 10768"/>
              <a:gd name="connsiteX296" fmla="*/ 1508 w 10000"/>
              <a:gd name="connsiteY296" fmla="*/ 2628 h 10768"/>
              <a:gd name="connsiteX297" fmla="*/ 1646 w 10000"/>
              <a:gd name="connsiteY297" fmla="*/ 2795 h 10768"/>
              <a:gd name="connsiteX298" fmla="*/ 1629 w 10000"/>
              <a:gd name="connsiteY298" fmla="*/ 2801 h 10768"/>
              <a:gd name="connsiteX299" fmla="*/ 1629 w 10000"/>
              <a:gd name="connsiteY299" fmla="*/ 2807 h 10768"/>
              <a:gd name="connsiteX300" fmla="*/ 1638 w 10000"/>
              <a:gd name="connsiteY300" fmla="*/ 2813 h 10768"/>
              <a:gd name="connsiteX301" fmla="*/ 1646 w 10000"/>
              <a:gd name="connsiteY301" fmla="*/ 2816 h 10768"/>
              <a:gd name="connsiteX302" fmla="*/ 1663 w 10000"/>
              <a:gd name="connsiteY302" fmla="*/ 2822 h 10768"/>
              <a:gd name="connsiteX303" fmla="*/ 1667 w 10000"/>
              <a:gd name="connsiteY303" fmla="*/ 2834 h 10768"/>
              <a:gd name="connsiteX304" fmla="*/ 1675 w 10000"/>
              <a:gd name="connsiteY304" fmla="*/ 2840 h 10768"/>
              <a:gd name="connsiteX305" fmla="*/ 1683 w 10000"/>
              <a:gd name="connsiteY305" fmla="*/ 2849 h 10768"/>
              <a:gd name="connsiteX306" fmla="*/ 1683 w 10000"/>
              <a:gd name="connsiteY306" fmla="*/ 2843 h 10768"/>
              <a:gd name="connsiteX307" fmla="*/ 1675 w 10000"/>
              <a:gd name="connsiteY307" fmla="*/ 2840 h 10768"/>
              <a:gd name="connsiteX308" fmla="*/ 1675 w 10000"/>
              <a:gd name="connsiteY308" fmla="*/ 2840 h 10768"/>
              <a:gd name="connsiteX309" fmla="*/ 1646 w 10000"/>
              <a:gd name="connsiteY309" fmla="*/ 2795 h 10768"/>
              <a:gd name="connsiteX310" fmla="*/ 1746 w 10000"/>
              <a:gd name="connsiteY310" fmla="*/ 2741 h 10768"/>
              <a:gd name="connsiteX311" fmla="*/ 1842 w 10000"/>
              <a:gd name="connsiteY311" fmla="*/ 2649 h 10768"/>
              <a:gd name="connsiteX312" fmla="*/ 1933 w 10000"/>
              <a:gd name="connsiteY312" fmla="*/ 2542 h 10768"/>
              <a:gd name="connsiteX313" fmla="*/ 2017 w 10000"/>
              <a:gd name="connsiteY313" fmla="*/ 2411 h 10768"/>
              <a:gd name="connsiteX314" fmla="*/ 2092 w 10000"/>
              <a:gd name="connsiteY314" fmla="*/ 2265 h 10768"/>
              <a:gd name="connsiteX315" fmla="*/ 2163 w 10000"/>
              <a:gd name="connsiteY315" fmla="*/ 2113 h 10768"/>
              <a:gd name="connsiteX316" fmla="*/ 2221 w 10000"/>
              <a:gd name="connsiteY316" fmla="*/ 1955 h 10768"/>
              <a:gd name="connsiteX317" fmla="*/ 2275 w 10000"/>
              <a:gd name="connsiteY317" fmla="*/ 1803 h 10768"/>
              <a:gd name="connsiteX318" fmla="*/ 2321 w 10000"/>
              <a:gd name="connsiteY318" fmla="*/ 1657 h 10768"/>
              <a:gd name="connsiteX319" fmla="*/ 2329 w 10000"/>
              <a:gd name="connsiteY319" fmla="*/ 1853 h 10768"/>
              <a:gd name="connsiteX320" fmla="*/ 2321 w 10000"/>
              <a:gd name="connsiteY320" fmla="*/ 2032 h 10768"/>
              <a:gd name="connsiteX321" fmla="*/ 2283 w 10000"/>
              <a:gd name="connsiteY321" fmla="*/ 2199 h 10768"/>
              <a:gd name="connsiteX322" fmla="*/ 2229 w 10000"/>
              <a:gd name="connsiteY322" fmla="*/ 2366 h 10768"/>
              <a:gd name="connsiteX323" fmla="*/ 2154 w 10000"/>
              <a:gd name="connsiteY323" fmla="*/ 2524 h 10768"/>
              <a:gd name="connsiteX324" fmla="*/ 2046 w 10000"/>
              <a:gd name="connsiteY324" fmla="*/ 2682 h 10768"/>
              <a:gd name="connsiteX325" fmla="*/ 1796 w 10000"/>
              <a:gd name="connsiteY325" fmla="*/ 3027 h 10768"/>
              <a:gd name="connsiteX326" fmla="*/ 2054 w 10000"/>
              <a:gd name="connsiteY326" fmla="*/ 3305 h 10768"/>
              <a:gd name="connsiteX327" fmla="*/ 2333 w 10000"/>
              <a:gd name="connsiteY327" fmla="*/ 3564 h 10768"/>
              <a:gd name="connsiteX328" fmla="*/ 2638 w 10000"/>
              <a:gd name="connsiteY328" fmla="*/ 3808 h 10768"/>
              <a:gd name="connsiteX329" fmla="*/ 2963 w 10000"/>
              <a:gd name="connsiteY329" fmla="*/ 4032 h 10768"/>
              <a:gd name="connsiteX330" fmla="*/ 4129 w 10000"/>
              <a:gd name="connsiteY330" fmla="*/ 4610 h 10768"/>
              <a:gd name="connsiteX331" fmla="*/ 4167 w 10000"/>
              <a:gd name="connsiteY331" fmla="*/ 4589 h 10768"/>
              <a:gd name="connsiteX332" fmla="*/ 4071 w 10000"/>
              <a:gd name="connsiteY332" fmla="*/ 4333 h 10768"/>
              <a:gd name="connsiteX333" fmla="*/ 3996 w 10000"/>
              <a:gd name="connsiteY333" fmla="*/ 4058 h 10768"/>
              <a:gd name="connsiteX334" fmla="*/ 3933 w 10000"/>
              <a:gd name="connsiteY334" fmla="*/ 3760 h 10768"/>
              <a:gd name="connsiteX335" fmla="*/ 3904 w 10000"/>
              <a:gd name="connsiteY335" fmla="*/ 3456 h 10768"/>
              <a:gd name="connsiteX336" fmla="*/ 3879 w 10000"/>
              <a:gd name="connsiteY336" fmla="*/ 3138 h 10768"/>
              <a:gd name="connsiteX337" fmla="*/ 3879 w 10000"/>
              <a:gd name="connsiteY337" fmla="*/ 2813 h 10768"/>
              <a:gd name="connsiteX338" fmla="*/ 3896 w 10000"/>
              <a:gd name="connsiteY338" fmla="*/ 2485 h 10768"/>
              <a:gd name="connsiteX339" fmla="*/ 3933 w 10000"/>
              <a:gd name="connsiteY339" fmla="*/ 2160 h 10768"/>
              <a:gd name="connsiteX340" fmla="*/ 3988 w 10000"/>
              <a:gd name="connsiteY340" fmla="*/ 1836 h 10768"/>
              <a:gd name="connsiteX341" fmla="*/ 4046 w 10000"/>
              <a:gd name="connsiteY341" fmla="*/ 1523 h 10768"/>
              <a:gd name="connsiteX342" fmla="*/ 4129 w 10000"/>
              <a:gd name="connsiteY342" fmla="*/ 1219 h 10768"/>
              <a:gd name="connsiteX343" fmla="*/ 4229 w 10000"/>
              <a:gd name="connsiteY343" fmla="*/ 933 h 10768"/>
              <a:gd name="connsiteX344" fmla="*/ 4333 w 10000"/>
              <a:gd name="connsiteY344" fmla="*/ 662 h 10768"/>
              <a:gd name="connsiteX345" fmla="*/ 4454 w 10000"/>
              <a:gd name="connsiteY345" fmla="*/ 417 h 10768"/>
              <a:gd name="connsiteX346" fmla="*/ 4583 w 10000"/>
              <a:gd name="connsiteY346" fmla="*/ 194 h 10768"/>
              <a:gd name="connsiteX347" fmla="*/ 4738 w 10000"/>
              <a:gd name="connsiteY347" fmla="*/ 0 h 10768"/>
              <a:gd name="connsiteX0" fmla="*/ 4738 w 10000"/>
              <a:gd name="connsiteY0" fmla="*/ 0 h 10714"/>
              <a:gd name="connsiteX1" fmla="*/ 4721 w 10000"/>
              <a:gd name="connsiteY1" fmla="*/ 48 h 10714"/>
              <a:gd name="connsiteX2" fmla="*/ 4713 w 10000"/>
              <a:gd name="connsiteY2" fmla="*/ 80 h 10714"/>
              <a:gd name="connsiteX3" fmla="*/ 4704 w 10000"/>
              <a:gd name="connsiteY3" fmla="*/ 101 h 10714"/>
              <a:gd name="connsiteX4" fmla="*/ 4704 w 10000"/>
              <a:gd name="connsiteY4" fmla="*/ 113 h 10714"/>
              <a:gd name="connsiteX5" fmla="*/ 4713 w 10000"/>
              <a:gd name="connsiteY5" fmla="*/ 119 h 10714"/>
              <a:gd name="connsiteX6" fmla="*/ 4713 w 10000"/>
              <a:gd name="connsiteY6" fmla="*/ 125 h 10714"/>
              <a:gd name="connsiteX7" fmla="*/ 4721 w 10000"/>
              <a:gd name="connsiteY7" fmla="*/ 125 h 10714"/>
              <a:gd name="connsiteX8" fmla="*/ 4721 w 10000"/>
              <a:gd name="connsiteY8" fmla="*/ 125 h 10714"/>
              <a:gd name="connsiteX9" fmla="*/ 4721 w 10000"/>
              <a:gd name="connsiteY9" fmla="*/ 134 h 10714"/>
              <a:gd name="connsiteX10" fmla="*/ 4713 w 10000"/>
              <a:gd name="connsiteY10" fmla="*/ 152 h 10714"/>
              <a:gd name="connsiteX11" fmla="*/ 4704 w 10000"/>
              <a:gd name="connsiteY11" fmla="*/ 179 h 10714"/>
              <a:gd name="connsiteX12" fmla="*/ 4692 w 10000"/>
              <a:gd name="connsiteY12" fmla="*/ 221 h 10714"/>
              <a:gd name="connsiteX13" fmla="*/ 4667 w 10000"/>
              <a:gd name="connsiteY13" fmla="*/ 280 h 10714"/>
              <a:gd name="connsiteX14" fmla="*/ 4629 w 10000"/>
              <a:gd name="connsiteY14" fmla="*/ 364 h 10714"/>
              <a:gd name="connsiteX15" fmla="*/ 4592 w 10000"/>
              <a:gd name="connsiteY15" fmla="*/ 465 h 10714"/>
              <a:gd name="connsiteX16" fmla="*/ 4533 w 10000"/>
              <a:gd name="connsiteY16" fmla="*/ 596 h 10714"/>
              <a:gd name="connsiteX17" fmla="*/ 4463 w 10000"/>
              <a:gd name="connsiteY17" fmla="*/ 754 h 10714"/>
              <a:gd name="connsiteX18" fmla="*/ 4379 w 10000"/>
              <a:gd name="connsiteY18" fmla="*/ 1001 h 10714"/>
              <a:gd name="connsiteX19" fmla="*/ 4321 w 10000"/>
              <a:gd name="connsiteY19" fmla="*/ 1266 h 10714"/>
              <a:gd name="connsiteX20" fmla="*/ 4275 w 10000"/>
              <a:gd name="connsiteY20" fmla="*/ 1538 h 10714"/>
              <a:gd name="connsiteX21" fmla="*/ 4213 w 10000"/>
              <a:gd name="connsiteY21" fmla="*/ 1827 h 10714"/>
              <a:gd name="connsiteX22" fmla="*/ 4204 w 10000"/>
              <a:gd name="connsiteY22" fmla="*/ 1889 h 10714"/>
              <a:gd name="connsiteX23" fmla="*/ 4192 w 10000"/>
              <a:gd name="connsiteY23" fmla="*/ 1982 h 10714"/>
              <a:gd name="connsiteX24" fmla="*/ 4183 w 10000"/>
              <a:gd name="connsiteY24" fmla="*/ 2080 h 10714"/>
              <a:gd name="connsiteX25" fmla="*/ 4175 w 10000"/>
              <a:gd name="connsiteY25" fmla="*/ 2187 h 10714"/>
              <a:gd name="connsiteX26" fmla="*/ 4175 w 10000"/>
              <a:gd name="connsiteY26" fmla="*/ 2297 h 10714"/>
              <a:gd name="connsiteX27" fmla="*/ 4192 w 10000"/>
              <a:gd name="connsiteY27" fmla="*/ 2396 h 10714"/>
              <a:gd name="connsiteX28" fmla="*/ 4213 w 10000"/>
              <a:gd name="connsiteY28" fmla="*/ 2482 h 10714"/>
              <a:gd name="connsiteX29" fmla="*/ 4250 w 10000"/>
              <a:gd name="connsiteY29" fmla="*/ 2542 h 10714"/>
              <a:gd name="connsiteX30" fmla="*/ 4450 w 10000"/>
              <a:gd name="connsiteY30" fmla="*/ 2530 h 10714"/>
              <a:gd name="connsiteX31" fmla="*/ 4646 w 10000"/>
              <a:gd name="connsiteY31" fmla="*/ 2482 h 10714"/>
              <a:gd name="connsiteX32" fmla="*/ 4833 w 10000"/>
              <a:gd name="connsiteY32" fmla="*/ 2405 h 10714"/>
              <a:gd name="connsiteX33" fmla="*/ 5025 w 10000"/>
              <a:gd name="connsiteY33" fmla="*/ 2297 h 10714"/>
              <a:gd name="connsiteX34" fmla="*/ 5200 w 10000"/>
              <a:gd name="connsiteY34" fmla="*/ 2172 h 10714"/>
              <a:gd name="connsiteX35" fmla="*/ 5371 w 10000"/>
              <a:gd name="connsiteY35" fmla="*/ 2020 h 10714"/>
              <a:gd name="connsiteX36" fmla="*/ 5533 w 10000"/>
              <a:gd name="connsiteY36" fmla="*/ 1859 h 10714"/>
              <a:gd name="connsiteX37" fmla="*/ 5683 w 10000"/>
              <a:gd name="connsiteY37" fmla="*/ 1690 h 10714"/>
              <a:gd name="connsiteX38" fmla="*/ 5829 w 10000"/>
              <a:gd name="connsiteY38" fmla="*/ 1511 h 10714"/>
              <a:gd name="connsiteX39" fmla="*/ 5954 w 10000"/>
              <a:gd name="connsiteY39" fmla="*/ 1326 h 10714"/>
              <a:gd name="connsiteX40" fmla="*/ 6071 w 10000"/>
              <a:gd name="connsiteY40" fmla="*/ 1147 h 10714"/>
              <a:gd name="connsiteX41" fmla="*/ 6167 w 10000"/>
              <a:gd name="connsiteY41" fmla="*/ 974 h 10714"/>
              <a:gd name="connsiteX42" fmla="*/ 6213 w 10000"/>
              <a:gd name="connsiteY42" fmla="*/ 974 h 10714"/>
              <a:gd name="connsiteX43" fmla="*/ 6213 w 10000"/>
              <a:gd name="connsiteY43" fmla="*/ 992 h 10714"/>
              <a:gd name="connsiteX44" fmla="*/ 6138 w 10000"/>
              <a:gd name="connsiteY44" fmla="*/ 1165 h 10714"/>
              <a:gd name="connsiteX45" fmla="*/ 6054 w 10000"/>
              <a:gd name="connsiteY45" fmla="*/ 1344 h 10714"/>
              <a:gd name="connsiteX46" fmla="*/ 5963 w 10000"/>
              <a:gd name="connsiteY46" fmla="*/ 1517 h 10714"/>
              <a:gd name="connsiteX47" fmla="*/ 5871 w 10000"/>
              <a:gd name="connsiteY47" fmla="*/ 1684 h 10714"/>
              <a:gd name="connsiteX48" fmla="*/ 5775 w 10000"/>
              <a:gd name="connsiteY48" fmla="*/ 1847 h 10714"/>
              <a:gd name="connsiteX49" fmla="*/ 5667 w 10000"/>
              <a:gd name="connsiteY49" fmla="*/ 1999 h 10714"/>
              <a:gd name="connsiteX50" fmla="*/ 5554 w 10000"/>
              <a:gd name="connsiteY50" fmla="*/ 2145 h 10714"/>
              <a:gd name="connsiteX51" fmla="*/ 5417 w 10000"/>
              <a:gd name="connsiteY51" fmla="*/ 2279 h 10714"/>
              <a:gd name="connsiteX52" fmla="*/ 5275 w 10000"/>
              <a:gd name="connsiteY52" fmla="*/ 2411 h 10714"/>
              <a:gd name="connsiteX53" fmla="*/ 5108 w 10000"/>
              <a:gd name="connsiteY53" fmla="*/ 2518 h 10714"/>
              <a:gd name="connsiteX54" fmla="*/ 4917 w 10000"/>
              <a:gd name="connsiteY54" fmla="*/ 2616 h 10714"/>
              <a:gd name="connsiteX55" fmla="*/ 4704 w 10000"/>
              <a:gd name="connsiteY55" fmla="*/ 2703 h 10714"/>
              <a:gd name="connsiteX56" fmla="*/ 4479 w 10000"/>
              <a:gd name="connsiteY56" fmla="*/ 2768 h 10714"/>
              <a:gd name="connsiteX57" fmla="*/ 4213 w 10000"/>
              <a:gd name="connsiteY57" fmla="*/ 2813 h 10714"/>
              <a:gd name="connsiteX58" fmla="*/ 4221 w 10000"/>
              <a:gd name="connsiteY58" fmla="*/ 3126 h 10714"/>
              <a:gd name="connsiteX59" fmla="*/ 4258 w 10000"/>
              <a:gd name="connsiteY59" fmla="*/ 3424 h 10714"/>
              <a:gd name="connsiteX60" fmla="*/ 4321 w 10000"/>
              <a:gd name="connsiteY60" fmla="*/ 3707 h 10714"/>
              <a:gd name="connsiteX61" fmla="*/ 4404 w 10000"/>
              <a:gd name="connsiteY61" fmla="*/ 3975 h 10714"/>
              <a:gd name="connsiteX62" fmla="*/ 4508 w 10000"/>
              <a:gd name="connsiteY62" fmla="*/ 4231 h 10714"/>
              <a:gd name="connsiteX63" fmla="*/ 4621 w 10000"/>
              <a:gd name="connsiteY63" fmla="*/ 4476 h 10714"/>
              <a:gd name="connsiteX64" fmla="*/ 4750 w 10000"/>
              <a:gd name="connsiteY64" fmla="*/ 4708 h 10714"/>
              <a:gd name="connsiteX65" fmla="*/ 4879 w 10000"/>
              <a:gd name="connsiteY65" fmla="*/ 4934 h 10714"/>
              <a:gd name="connsiteX66" fmla="*/ 4917 w 10000"/>
              <a:gd name="connsiteY66" fmla="*/ 4988 h 10714"/>
              <a:gd name="connsiteX67" fmla="*/ 4950 w 10000"/>
              <a:gd name="connsiteY67" fmla="*/ 5054 h 10714"/>
              <a:gd name="connsiteX68" fmla="*/ 4996 w 10000"/>
              <a:gd name="connsiteY68" fmla="*/ 5125 h 10714"/>
              <a:gd name="connsiteX69" fmla="*/ 5038 w 10000"/>
              <a:gd name="connsiteY69" fmla="*/ 5200 h 10714"/>
              <a:gd name="connsiteX70" fmla="*/ 5092 w 10000"/>
              <a:gd name="connsiteY70" fmla="*/ 5271 h 10714"/>
              <a:gd name="connsiteX71" fmla="*/ 5154 w 10000"/>
              <a:gd name="connsiteY71" fmla="*/ 5331 h 10714"/>
              <a:gd name="connsiteX72" fmla="*/ 5229 w 10000"/>
              <a:gd name="connsiteY72" fmla="*/ 5384 h 10714"/>
              <a:gd name="connsiteX73" fmla="*/ 5313 w 10000"/>
              <a:gd name="connsiteY73" fmla="*/ 5423 h 10714"/>
              <a:gd name="connsiteX74" fmla="*/ 5413 w 10000"/>
              <a:gd name="connsiteY74" fmla="*/ 5438 h 10714"/>
              <a:gd name="connsiteX75" fmla="*/ 5517 w 10000"/>
              <a:gd name="connsiteY75" fmla="*/ 5435 h 10714"/>
              <a:gd name="connsiteX76" fmla="*/ 5704 w 10000"/>
              <a:gd name="connsiteY76" fmla="*/ 5390 h 10714"/>
              <a:gd name="connsiteX77" fmla="*/ 5871 w 10000"/>
              <a:gd name="connsiteY77" fmla="*/ 5316 h 10714"/>
              <a:gd name="connsiteX78" fmla="*/ 6033 w 10000"/>
              <a:gd name="connsiteY78" fmla="*/ 5223 h 10714"/>
              <a:gd name="connsiteX79" fmla="*/ 6167 w 10000"/>
              <a:gd name="connsiteY79" fmla="*/ 5113 h 10714"/>
              <a:gd name="connsiteX80" fmla="*/ 6296 w 10000"/>
              <a:gd name="connsiteY80" fmla="*/ 4994 h 10714"/>
              <a:gd name="connsiteX81" fmla="*/ 6417 w 10000"/>
              <a:gd name="connsiteY81" fmla="*/ 4869 h 10714"/>
              <a:gd name="connsiteX82" fmla="*/ 6525 w 10000"/>
              <a:gd name="connsiteY82" fmla="*/ 4750 h 10714"/>
              <a:gd name="connsiteX83" fmla="*/ 6617 w 10000"/>
              <a:gd name="connsiteY83" fmla="*/ 4636 h 10714"/>
              <a:gd name="connsiteX84" fmla="*/ 6821 w 10000"/>
              <a:gd name="connsiteY84" fmla="*/ 4377 h 10714"/>
              <a:gd name="connsiteX85" fmla="*/ 7017 w 10000"/>
              <a:gd name="connsiteY85" fmla="*/ 4085 h 10714"/>
              <a:gd name="connsiteX86" fmla="*/ 7213 w 10000"/>
              <a:gd name="connsiteY86" fmla="*/ 3766 h 10714"/>
              <a:gd name="connsiteX87" fmla="*/ 7396 w 10000"/>
              <a:gd name="connsiteY87" fmla="*/ 3418 h 10714"/>
              <a:gd name="connsiteX88" fmla="*/ 7563 w 10000"/>
              <a:gd name="connsiteY88" fmla="*/ 3051 h 10714"/>
              <a:gd name="connsiteX89" fmla="*/ 7713 w 10000"/>
              <a:gd name="connsiteY89" fmla="*/ 2661 h 10714"/>
              <a:gd name="connsiteX90" fmla="*/ 7850 w 10000"/>
              <a:gd name="connsiteY90" fmla="*/ 2253 h 10714"/>
              <a:gd name="connsiteX91" fmla="*/ 7950 w 10000"/>
              <a:gd name="connsiteY91" fmla="*/ 1830 h 10714"/>
              <a:gd name="connsiteX92" fmla="*/ 8025 w 10000"/>
              <a:gd name="connsiteY92" fmla="*/ 1397 h 10714"/>
              <a:gd name="connsiteX93" fmla="*/ 8071 w 10000"/>
              <a:gd name="connsiteY93" fmla="*/ 954 h 10714"/>
              <a:gd name="connsiteX94" fmla="*/ 8108 w 10000"/>
              <a:gd name="connsiteY94" fmla="*/ 974 h 10714"/>
              <a:gd name="connsiteX95" fmla="*/ 8138 w 10000"/>
              <a:gd name="connsiteY95" fmla="*/ 1025 h 10714"/>
              <a:gd name="connsiteX96" fmla="*/ 8163 w 10000"/>
              <a:gd name="connsiteY96" fmla="*/ 1100 h 10714"/>
              <a:gd name="connsiteX97" fmla="*/ 8175 w 10000"/>
              <a:gd name="connsiteY97" fmla="*/ 1198 h 10714"/>
              <a:gd name="connsiteX98" fmla="*/ 8183 w 10000"/>
              <a:gd name="connsiteY98" fmla="*/ 1311 h 10714"/>
              <a:gd name="connsiteX99" fmla="*/ 8183 w 10000"/>
              <a:gd name="connsiteY99" fmla="*/ 1442 h 10714"/>
              <a:gd name="connsiteX100" fmla="*/ 8183 w 10000"/>
              <a:gd name="connsiteY100" fmla="*/ 1582 h 10714"/>
              <a:gd name="connsiteX101" fmla="*/ 8175 w 10000"/>
              <a:gd name="connsiteY101" fmla="*/ 1734 h 10714"/>
              <a:gd name="connsiteX102" fmla="*/ 8163 w 10000"/>
              <a:gd name="connsiteY102" fmla="*/ 1889 h 10714"/>
              <a:gd name="connsiteX103" fmla="*/ 8146 w 10000"/>
              <a:gd name="connsiteY103" fmla="*/ 2047 h 10714"/>
              <a:gd name="connsiteX104" fmla="*/ 8121 w 10000"/>
              <a:gd name="connsiteY104" fmla="*/ 2205 h 10714"/>
              <a:gd name="connsiteX105" fmla="*/ 8108 w 10000"/>
              <a:gd name="connsiteY105" fmla="*/ 2357 h 10714"/>
              <a:gd name="connsiteX106" fmla="*/ 8083 w 10000"/>
              <a:gd name="connsiteY106" fmla="*/ 2497 h 10714"/>
              <a:gd name="connsiteX107" fmla="*/ 8063 w 10000"/>
              <a:gd name="connsiteY107" fmla="*/ 2628 h 10714"/>
              <a:gd name="connsiteX108" fmla="*/ 8038 w 10000"/>
              <a:gd name="connsiteY108" fmla="*/ 2741 h 10714"/>
              <a:gd name="connsiteX109" fmla="*/ 8017 w 10000"/>
              <a:gd name="connsiteY109" fmla="*/ 2834 h 10714"/>
              <a:gd name="connsiteX110" fmla="*/ 8000 w 10000"/>
              <a:gd name="connsiteY110" fmla="*/ 2908 h 10714"/>
              <a:gd name="connsiteX111" fmla="*/ 7700 w 10000"/>
              <a:gd name="connsiteY111" fmla="*/ 3754 h 10714"/>
              <a:gd name="connsiteX112" fmla="*/ 7942 w 10000"/>
              <a:gd name="connsiteY112" fmla="*/ 3737 h 10714"/>
              <a:gd name="connsiteX113" fmla="*/ 8167 w 10000"/>
              <a:gd name="connsiteY113" fmla="*/ 3695 h 10714"/>
              <a:gd name="connsiteX114" fmla="*/ 8379 w 10000"/>
              <a:gd name="connsiteY114" fmla="*/ 3635 h 10714"/>
              <a:gd name="connsiteX115" fmla="*/ 8583 w 10000"/>
              <a:gd name="connsiteY115" fmla="*/ 3558 h 10714"/>
              <a:gd name="connsiteX116" fmla="*/ 8767 w 10000"/>
              <a:gd name="connsiteY116" fmla="*/ 3471 h 10714"/>
              <a:gd name="connsiteX117" fmla="*/ 8933 w 10000"/>
              <a:gd name="connsiteY117" fmla="*/ 3376 h 10714"/>
              <a:gd name="connsiteX118" fmla="*/ 9092 w 10000"/>
              <a:gd name="connsiteY118" fmla="*/ 3278 h 10714"/>
              <a:gd name="connsiteX119" fmla="*/ 9238 w 10000"/>
              <a:gd name="connsiteY119" fmla="*/ 3185 h 10714"/>
              <a:gd name="connsiteX120" fmla="*/ 9250 w 10000"/>
              <a:gd name="connsiteY120" fmla="*/ 3230 h 10714"/>
              <a:gd name="connsiteX121" fmla="*/ 9117 w 10000"/>
              <a:gd name="connsiteY121" fmla="*/ 3376 h 10714"/>
              <a:gd name="connsiteX122" fmla="*/ 8954 w 10000"/>
              <a:gd name="connsiteY122" fmla="*/ 3516 h 10714"/>
              <a:gd name="connsiteX123" fmla="*/ 8758 w 10000"/>
              <a:gd name="connsiteY123" fmla="*/ 3641 h 10714"/>
              <a:gd name="connsiteX124" fmla="*/ 8538 w 10000"/>
              <a:gd name="connsiteY124" fmla="*/ 3754 h 10714"/>
              <a:gd name="connsiteX125" fmla="*/ 8304 w 10000"/>
              <a:gd name="connsiteY125" fmla="*/ 3856 h 10714"/>
              <a:gd name="connsiteX126" fmla="*/ 8054 w 10000"/>
              <a:gd name="connsiteY126" fmla="*/ 3945 h 10714"/>
              <a:gd name="connsiteX127" fmla="*/ 7796 w 10000"/>
              <a:gd name="connsiteY127" fmla="*/ 4014 h 10714"/>
              <a:gd name="connsiteX128" fmla="*/ 7533 w 10000"/>
              <a:gd name="connsiteY128" fmla="*/ 4064 h 10714"/>
              <a:gd name="connsiteX129" fmla="*/ 7479 w 10000"/>
              <a:gd name="connsiteY129" fmla="*/ 4184 h 10714"/>
              <a:gd name="connsiteX130" fmla="*/ 7404 w 10000"/>
              <a:gd name="connsiteY130" fmla="*/ 4324 h 10714"/>
              <a:gd name="connsiteX131" fmla="*/ 7321 w 10000"/>
              <a:gd name="connsiteY131" fmla="*/ 4470 h 10714"/>
              <a:gd name="connsiteX132" fmla="*/ 7213 w 10000"/>
              <a:gd name="connsiteY132" fmla="*/ 4628 h 10714"/>
              <a:gd name="connsiteX133" fmla="*/ 7100 w 10000"/>
              <a:gd name="connsiteY133" fmla="*/ 4794 h 10714"/>
              <a:gd name="connsiteX134" fmla="*/ 6979 w 10000"/>
              <a:gd name="connsiteY134" fmla="*/ 4958 h 10714"/>
              <a:gd name="connsiteX135" fmla="*/ 6850 w 10000"/>
              <a:gd name="connsiteY135" fmla="*/ 5113 h 10714"/>
              <a:gd name="connsiteX136" fmla="*/ 6721 w 10000"/>
              <a:gd name="connsiteY136" fmla="*/ 5265 h 10714"/>
              <a:gd name="connsiteX137" fmla="*/ 6600 w 10000"/>
              <a:gd name="connsiteY137" fmla="*/ 5405 h 10714"/>
              <a:gd name="connsiteX138" fmla="*/ 6471 w 10000"/>
              <a:gd name="connsiteY138" fmla="*/ 5530 h 10714"/>
              <a:gd name="connsiteX139" fmla="*/ 6358 w 10000"/>
              <a:gd name="connsiteY139" fmla="*/ 5641 h 10714"/>
              <a:gd name="connsiteX140" fmla="*/ 6250 w 10000"/>
              <a:gd name="connsiteY140" fmla="*/ 5721 h 10714"/>
              <a:gd name="connsiteX141" fmla="*/ 6267 w 10000"/>
              <a:gd name="connsiteY141" fmla="*/ 5781 h 10714"/>
              <a:gd name="connsiteX142" fmla="*/ 6296 w 10000"/>
              <a:gd name="connsiteY142" fmla="*/ 5793 h 10714"/>
              <a:gd name="connsiteX143" fmla="*/ 6479 w 10000"/>
              <a:gd name="connsiteY143" fmla="*/ 5754 h 10714"/>
              <a:gd name="connsiteX144" fmla="*/ 6663 w 10000"/>
              <a:gd name="connsiteY144" fmla="*/ 5736 h 10714"/>
              <a:gd name="connsiteX145" fmla="*/ 6858 w 10000"/>
              <a:gd name="connsiteY145" fmla="*/ 5736 h 10714"/>
              <a:gd name="connsiteX146" fmla="*/ 7046 w 10000"/>
              <a:gd name="connsiteY146" fmla="*/ 5742 h 10714"/>
              <a:gd name="connsiteX147" fmla="*/ 7246 w 10000"/>
              <a:gd name="connsiteY147" fmla="*/ 5748 h 10714"/>
              <a:gd name="connsiteX148" fmla="*/ 7425 w 10000"/>
              <a:gd name="connsiteY148" fmla="*/ 5748 h 10714"/>
              <a:gd name="connsiteX149" fmla="*/ 7600 w 10000"/>
              <a:gd name="connsiteY149" fmla="*/ 5733 h 10714"/>
              <a:gd name="connsiteX150" fmla="*/ 7950 w 10000"/>
              <a:gd name="connsiteY150" fmla="*/ 5673 h 10714"/>
              <a:gd name="connsiteX151" fmla="*/ 8275 w 10000"/>
              <a:gd name="connsiteY151" fmla="*/ 5596 h 10714"/>
              <a:gd name="connsiteX152" fmla="*/ 8579 w 10000"/>
              <a:gd name="connsiteY152" fmla="*/ 5504 h 10714"/>
              <a:gd name="connsiteX153" fmla="*/ 8858 w 10000"/>
              <a:gd name="connsiteY153" fmla="*/ 5390 h 10714"/>
              <a:gd name="connsiteX154" fmla="*/ 9117 w 10000"/>
              <a:gd name="connsiteY154" fmla="*/ 5265 h 10714"/>
              <a:gd name="connsiteX155" fmla="*/ 9350 w 10000"/>
              <a:gd name="connsiteY155" fmla="*/ 5119 h 10714"/>
              <a:gd name="connsiteX156" fmla="*/ 9563 w 10000"/>
              <a:gd name="connsiteY156" fmla="*/ 4967 h 10714"/>
              <a:gd name="connsiteX157" fmla="*/ 9758 w 10000"/>
              <a:gd name="connsiteY157" fmla="*/ 4794 h 10714"/>
              <a:gd name="connsiteX158" fmla="*/ 9933 w 10000"/>
              <a:gd name="connsiteY158" fmla="*/ 4610 h 10714"/>
              <a:gd name="connsiteX159" fmla="*/ 10000 w 10000"/>
              <a:gd name="connsiteY159" fmla="*/ 4648 h 10714"/>
              <a:gd name="connsiteX160" fmla="*/ 10000 w 10000"/>
              <a:gd name="connsiteY160" fmla="*/ 4660 h 10714"/>
              <a:gd name="connsiteX161" fmla="*/ 9904 w 10000"/>
              <a:gd name="connsiteY161" fmla="*/ 4827 h 10714"/>
              <a:gd name="connsiteX162" fmla="*/ 9767 w 10000"/>
              <a:gd name="connsiteY162" fmla="*/ 5000 h 10714"/>
              <a:gd name="connsiteX163" fmla="*/ 9600 w 10000"/>
              <a:gd name="connsiteY163" fmla="*/ 5173 h 10714"/>
              <a:gd name="connsiteX164" fmla="*/ 9404 w 10000"/>
              <a:gd name="connsiteY164" fmla="*/ 5343 h 10714"/>
              <a:gd name="connsiteX165" fmla="*/ 9183 w 10000"/>
              <a:gd name="connsiteY165" fmla="*/ 5504 h 10714"/>
              <a:gd name="connsiteX166" fmla="*/ 8950 w 10000"/>
              <a:gd name="connsiteY166" fmla="*/ 5662 h 10714"/>
              <a:gd name="connsiteX167" fmla="*/ 8704 w 10000"/>
              <a:gd name="connsiteY167" fmla="*/ 5802 h 10714"/>
              <a:gd name="connsiteX168" fmla="*/ 8463 w 10000"/>
              <a:gd name="connsiteY168" fmla="*/ 5927 h 10714"/>
              <a:gd name="connsiteX169" fmla="*/ 8229 w 10000"/>
              <a:gd name="connsiteY169" fmla="*/ 6025 h 10714"/>
              <a:gd name="connsiteX170" fmla="*/ 8000 w 10000"/>
              <a:gd name="connsiteY170" fmla="*/ 6105 h 10714"/>
              <a:gd name="connsiteX171" fmla="*/ 7879 w 10000"/>
              <a:gd name="connsiteY171" fmla="*/ 6132 h 10714"/>
              <a:gd name="connsiteX172" fmla="*/ 7729 w 10000"/>
              <a:gd name="connsiteY172" fmla="*/ 6153 h 10714"/>
              <a:gd name="connsiteX173" fmla="*/ 7563 w 10000"/>
              <a:gd name="connsiteY173" fmla="*/ 6177 h 10714"/>
              <a:gd name="connsiteX174" fmla="*/ 7388 w 10000"/>
              <a:gd name="connsiteY174" fmla="*/ 6198 h 10714"/>
              <a:gd name="connsiteX175" fmla="*/ 7204 w 10000"/>
              <a:gd name="connsiteY175" fmla="*/ 6219 h 10714"/>
              <a:gd name="connsiteX176" fmla="*/ 7017 w 10000"/>
              <a:gd name="connsiteY176" fmla="*/ 6240 h 10714"/>
              <a:gd name="connsiteX177" fmla="*/ 6842 w 10000"/>
              <a:gd name="connsiteY177" fmla="*/ 6263 h 10714"/>
              <a:gd name="connsiteX178" fmla="*/ 6675 w 10000"/>
              <a:gd name="connsiteY178" fmla="*/ 6290 h 10714"/>
              <a:gd name="connsiteX179" fmla="*/ 6517 w 10000"/>
              <a:gd name="connsiteY179" fmla="*/ 6329 h 10714"/>
              <a:gd name="connsiteX180" fmla="*/ 6388 w 10000"/>
              <a:gd name="connsiteY180" fmla="*/ 6365 h 10714"/>
              <a:gd name="connsiteX181" fmla="*/ 6288 w 10000"/>
              <a:gd name="connsiteY181" fmla="*/ 6415 h 10714"/>
              <a:gd name="connsiteX182" fmla="*/ 6213 w 10000"/>
              <a:gd name="connsiteY182" fmla="*/ 6475 h 10714"/>
              <a:gd name="connsiteX183" fmla="*/ 6092 w 10000"/>
              <a:gd name="connsiteY183" fmla="*/ 6648 h 10714"/>
              <a:gd name="connsiteX184" fmla="*/ 6008 w 10000"/>
              <a:gd name="connsiteY184" fmla="*/ 6836 h 10714"/>
              <a:gd name="connsiteX185" fmla="*/ 5942 w 10000"/>
              <a:gd name="connsiteY185" fmla="*/ 7032 h 10714"/>
              <a:gd name="connsiteX186" fmla="*/ 5904 w 10000"/>
              <a:gd name="connsiteY186" fmla="*/ 7232 h 10714"/>
              <a:gd name="connsiteX187" fmla="*/ 5888 w 10000"/>
              <a:gd name="connsiteY187" fmla="*/ 7443 h 10714"/>
              <a:gd name="connsiteX188" fmla="*/ 5879 w 10000"/>
              <a:gd name="connsiteY188" fmla="*/ 7655 h 10714"/>
              <a:gd name="connsiteX189" fmla="*/ 5888 w 10000"/>
              <a:gd name="connsiteY189" fmla="*/ 7867 h 10714"/>
              <a:gd name="connsiteX190" fmla="*/ 5904 w 10000"/>
              <a:gd name="connsiteY190" fmla="*/ 8084 h 10714"/>
              <a:gd name="connsiteX191" fmla="*/ 5925 w 10000"/>
              <a:gd name="connsiteY191" fmla="*/ 8299 h 10714"/>
              <a:gd name="connsiteX192" fmla="*/ 5950 w 10000"/>
              <a:gd name="connsiteY192" fmla="*/ 8510 h 10714"/>
              <a:gd name="connsiteX193" fmla="*/ 5954 w 10000"/>
              <a:gd name="connsiteY193" fmla="*/ 8820 h 10714"/>
              <a:gd name="connsiteX194" fmla="*/ 5933 w 10000"/>
              <a:gd name="connsiteY194" fmla="*/ 9130 h 10714"/>
              <a:gd name="connsiteX195" fmla="*/ 5896 w 10000"/>
              <a:gd name="connsiteY195" fmla="*/ 9428 h 10714"/>
              <a:gd name="connsiteX196" fmla="*/ 5850 w 10000"/>
              <a:gd name="connsiteY196" fmla="*/ 9720 h 10714"/>
              <a:gd name="connsiteX197" fmla="*/ 5756 w 10000"/>
              <a:gd name="connsiteY197" fmla="*/ 10714 h 10714"/>
              <a:gd name="connsiteX198" fmla="*/ 4117 w 10000"/>
              <a:gd name="connsiteY198" fmla="*/ 10686 h 10714"/>
              <a:gd name="connsiteX199" fmla="*/ 3043 w 10000"/>
              <a:gd name="connsiteY199" fmla="*/ 9881 h 10714"/>
              <a:gd name="connsiteX200" fmla="*/ 4546 w 10000"/>
              <a:gd name="connsiteY200" fmla="*/ 9848 h 10714"/>
              <a:gd name="connsiteX201" fmla="*/ 4629 w 10000"/>
              <a:gd name="connsiteY201" fmla="*/ 9687 h 10714"/>
              <a:gd name="connsiteX202" fmla="*/ 4700 w 10000"/>
              <a:gd name="connsiteY202" fmla="*/ 9508 h 10714"/>
              <a:gd name="connsiteX203" fmla="*/ 4767 w 10000"/>
              <a:gd name="connsiteY203" fmla="*/ 9309 h 10714"/>
              <a:gd name="connsiteX204" fmla="*/ 4829 w 10000"/>
              <a:gd name="connsiteY204" fmla="*/ 9097 h 10714"/>
              <a:gd name="connsiteX205" fmla="*/ 4879 w 10000"/>
              <a:gd name="connsiteY205" fmla="*/ 8868 h 10714"/>
              <a:gd name="connsiteX206" fmla="*/ 4917 w 10000"/>
              <a:gd name="connsiteY206" fmla="*/ 8635 h 10714"/>
              <a:gd name="connsiteX207" fmla="*/ 4954 w 10000"/>
              <a:gd name="connsiteY207" fmla="*/ 8391 h 10714"/>
              <a:gd name="connsiteX208" fmla="*/ 4979 w 10000"/>
              <a:gd name="connsiteY208" fmla="*/ 8144 h 10714"/>
              <a:gd name="connsiteX209" fmla="*/ 5000 w 10000"/>
              <a:gd name="connsiteY209" fmla="*/ 7887 h 10714"/>
              <a:gd name="connsiteX210" fmla="*/ 5000 w 10000"/>
              <a:gd name="connsiteY210" fmla="*/ 7634 h 10714"/>
              <a:gd name="connsiteX211" fmla="*/ 5000 w 10000"/>
              <a:gd name="connsiteY211" fmla="*/ 7384 h 10714"/>
              <a:gd name="connsiteX212" fmla="*/ 4979 w 10000"/>
              <a:gd name="connsiteY212" fmla="*/ 7133 h 10714"/>
              <a:gd name="connsiteX213" fmla="*/ 4950 w 10000"/>
              <a:gd name="connsiteY213" fmla="*/ 6892 h 10714"/>
              <a:gd name="connsiteX214" fmla="*/ 4913 w 10000"/>
              <a:gd name="connsiteY214" fmla="*/ 6657 h 10714"/>
              <a:gd name="connsiteX215" fmla="*/ 4858 w 10000"/>
              <a:gd name="connsiteY215" fmla="*/ 6430 h 10714"/>
              <a:gd name="connsiteX216" fmla="*/ 4783 w 10000"/>
              <a:gd name="connsiteY216" fmla="*/ 6219 h 10714"/>
              <a:gd name="connsiteX217" fmla="*/ 4700 w 10000"/>
              <a:gd name="connsiteY217" fmla="*/ 6019 h 10714"/>
              <a:gd name="connsiteX218" fmla="*/ 4600 w 10000"/>
              <a:gd name="connsiteY218" fmla="*/ 5840 h 10714"/>
              <a:gd name="connsiteX219" fmla="*/ 4488 w 10000"/>
              <a:gd name="connsiteY219" fmla="*/ 5682 h 10714"/>
              <a:gd name="connsiteX220" fmla="*/ 4358 w 10000"/>
              <a:gd name="connsiteY220" fmla="*/ 5542 h 10714"/>
              <a:gd name="connsiteX221" fmla="*/ 4213 w 10000"/>
              <a:gd name="connsiteY221" fmla="*/ 5429 h 10714"/>
              <a:gd name="connsiteX222" fmla="*/ 4046 w 10000"/>
              <a:gd name="connsiteY222" fmla="*/ 5343 h 10714"/>
              <a:gd name="connsiteX223" fmla="*/ 3904 w 10000"/>
              <a:gd name="connsiteY223" fmla="*/ 5292 h 10714"/>
              <a:gd name="connsiteX224" fmla="*/ 3746 w 10000"/>
              <a:gd name="connsiteY224" fmla="*/ 5271 h 10714"/>
              <a:gd name="connsiteX225" fmla="*/ 3583 w 10000"/>
              <a:gd name="connsiteY225" fmla="*/ 5271 h 10714"/>
              <a:gd name="connsiteX226" fmla="*/ 3413 w 10000"/>
              <a:gd name="connsiteY226" fmla="*/ 5286 h 10714"/>
              <a:gd name="connsiteX227" fmla="*/ 3246 w 10000"/>
              <a:gd name="connsiteY227" fmla="*/ 5310 h 10714"/>
              <a:gd name="connsiteX228" fmla="*/ 3079 w 10000"/>
              <a:gd name="connsiteY228" fmla="*/ 5343 h 10714"/>
              <a:gd name="connsiteX229" fmla="*/ 2913 w 10000"/>
              <a:gd name="connsiteY229" fmla="*/ 5369 h 10714"/>
              <a:gd name="connsiteX230" fmla="*/ 2750 w 10000"/>
              <a:gd name="connsiteY230" fmla="*/ 5396 h 10714"/>
              <a:gd name="connsiteX231" fmla="*/ 2600 w 10000"/>
              <a:gd name="connsiteY231" fmla="*/ 5411 h 10714"/>
              <a:gd name="connsiteX232" fmla="*/ 2258 w 10000"/>
              <a:gd name="connsiteY232" fmla="*/ 5423 h 10714"/>
              <a:gd name="connsiteX233" fmla="*/ 1925 w 10000"/>
              <a:gd name="connsiteY233" fmla="*/ 5411 h 10714"/>
              <a:gd name="connsiteX234" fmla="*/ 1617 w 10000"/>
              <a:gd name="connsiteY234" fmla="*/ 5384 h 10714"/>
              <a:gd name="connsiteX235" fmla="*/ 1321 w 10000"/>
              <a:gd name="connsiteY235" fmla="*/ 5346 h 10714"/>
              <a:gd name="connsiteX236" fmla="*/ 1033 w 10000"/>
              <a:gd name="connsiteY236" fmla="*/ 5298 h 10714"/>
              <a:gd name="connsiteX237" fmla="*/ 758 w 10000"/>
              <a:gd name="connsiteY237" fmla="*/ 5250 h 10714"/>
              <a:gd name="connsiteX238" fmla="*/ 500 w 10000"/>
              <a:gd name="connsiteY238" fmla="*/ 5197 h 10714"/>
              <a:gd name="connsiteX239" fmla="*/ 517 w 10000"/>
              <a:gd name="connsiteY239" fmla="*/ 5137 h 10714"/>
              <a:gd name="connsiteX240" fmla="*/ 871 w 10000"/>
              <a:gd name="connsiteY240" fmla="*/ 5173 h 10714"/>
              <a:gd name="connsiteX241" fmla="*/ 1221 w 10000"/>
              <a:gd name="connsiteY241" fmla="*/ 5197 h 10714"/>
              <a:gd name="connsiteX242" fmla="*/ 1563 w 10000"/>
              <a:gd name="connsiteY242" fmla="*/ 5206 h 10714"/>
              <a:gd name="connsiteX243" fmla="*/ 1896 w 10000"/>
              <a:gd name="connsiteY243" fmla="*/ 5197 h 10714"/>
              <a:gd name="connsiteX244" fmla="*/ 2221 w 10000"/>
              <a:gd name="connsiteY244" fmla="*/ 5164 h 10714"/>
              <a:gd name="connsiteX245" fmla="*/ 2538 w 10000"/>
              <a:gd name="connsiteY245" fmla="*/ 5113 h 10714"/>
              <a:gd name="connsiteX246" fmla="*/ 2842 w 10000"/>
              <a:gd name="connsiteY246" fmla="*/ 5045 h 10714"/>
              <a:gd name="connsiteX247" fmla="*/ 3129 w 10000"/>
              <a:gd name="connsiteY247" fmla="*/ 4946 h 10714"/>
              <a:gd name="connsiteX248" fmla="*/ 3500 w 10000"/>
              <a:gd name="connsiteY248" fmla="*/ 4815 h 10714"/>
              <a:gd name="connsiteX249" fmla="*/ 2821 w 10000"/>
              <a:gd name="connsiteY249" fmla="*/ 4389 h 10714"/>
              <a:gd name="connsiteX250" fmla="*/ 2213 w 10000"/>
              <a:gd name="connsiteY250" fmla="*/ 3912 h 10714"/>
              <a:gd name="connsiteX251" fmla="*/ 1879 w 10000"/>
              <a:gd name="connsiteY251" fmla="*/ 3939 h 10714"/>
              <a:gd name="connsiteX252" fmla="*/ 1554 w 10000"/>
              <a:gd name="connsiteY252" fmla="*/ 3939 h 10714"/>
              <a:gd name="connsiteX253" fmla="*/ 1258 w 10000"/>
              <a:gd name="connsiteY253" fmla="*/ 3912 h 10714"/>
              <a:gd name="connsiteX254" fmla="*/ 979 w 10000"/>
              <a:gd name="connsiteY254" fmla="*/ 3856 h 10714"/>
              <a:gd name="connsiteX255" fmla="*/ 721 w 10000"/>
              <a:gd name="connsiteY255" fmla="*/ 3775 h 10714"/>
              <a:gd name="connsiteX256" fmla="*/ 496 w 10000"/>
              <a:gd name="connsiteY256" fmla="*/ 3674 h 10714"/>
              <a:gd name="connsiteX257" fmla="*/ 296 w 10000"/>
              <a:gd name="connsiteY257" fmla="*/ 3549 h 10714"/>
              <a:gd name="connsiteX258" fmla="*/ 129 w 10000"/>
              <a:gd name="connsiteY258" fmla="*/ 3403 h 10714"/>
              <a:gd name="connsiteX259" fmla="*/ 0 w 10000"/>
              <a:gd name="connsiteY259" fmla="*/ 3245 h 10714"/>
              <a:gd name="connsiteX260" fmla="*/ 17 w 10000"/>
              <a:gd name="connsiteY260" fmla="*/ 3218 h 10714"/>
              <a:gd name="connsiteX261" fmla="*/ 71 w 10000"/>
              <a:gd name="connsiteY261" fmla="*/ 3245 h 10714"/>
              <a:gd name="connsiteX262" fmla="*/ 138 w 10000"/>
              <a:gd name="connsiteY262" fmla="*/ 3349 h 10714"/>
              <a:gd name="connsiteX263" fmla="*/ 246 w 10000"/>
              <a:gd name="connsiteY263" fmla="*/ 3439 h 10714"/>
              <a:gd name="connsiteX264" fmla="*/ 379 w 10000"/>
              <a:gd name="connsiteY264" fmla="*/ 3528 h 10714"/>
              <a:gd name="connsiteX265" fmla="*/ 538 w 10000"/>
              <a:gd name="connsiteY265" fmla="*/ 3597 h 10714"/>
              <a:gd name="connsiteX266" fmla="*/ 721 w 10000"/>
              <a:gd name="connsiteY266" fmla="*/ 3656 h 10714"/>
              <a:gd name="connsiteX267" fmla="*/ 913 w 10000"/>
              <a:gd name="connsiteY267" fmla="*/ 3701 h 10714"/>
              <a:gd name="connsiteX268" fmla="*/ 1117 w 10000"/>
              <a:gd name="connsiteY268" fmla="*/ 3728 h 10714"/>
              <a:gd name="connsiteX269" fmla="*/ 1329 w 10000"/>
              <a:gd name="connsiteY269" fmla="*/ 3737 h 10714"/>
              <a:gd name="connsiteX270" fmla="*/ 1533 w 10000"/>
              <a:gd name="connsiteY270" fmla="*/ 3734 h 10714"/>
              <a:gd name="connsiteX271" fmla="*/ 1646 w 10000"/>
              <a:gd name="connsiteY271" fmla="*/ 3722 h 10714"/>
              <a:gd name="connsiteX272" fmla="*/ 1746 w 10000"/>
              <a:gd name="connsiteY272" fmla="*/ 3722 h 10714"/>
              <a:gd name="connsiteX273" fmla="*/ 1833 w 10000"/>
              <a:gd name="connsiteY273" fmla="*/ 3710 h 10714"/>
              <a:gd name="connsiteX274" fmla="*/ 1917 w 10000"/>
              <a:gd name="connsiteY274" fmla="*/ 3695 h 10714"/>
              <a:gd name="connsiteX275" fmla="*/ 1988 w 10000"/>
              <a:gd name="connsiteY275" fmla="*/ 3662 h 10714"/>
              <a:gd name="connsiteX276" fmla="*/ 1788 w 10000"/>
              <a:gd name="connsiteY276" fmla="*/ 3391 h 10714"/>
              <a:gd name="connsiteX277" fmla="*/ 1617 w 10000"/>
              <a:gd name="connsiteY277" fmla="*/ 3126 h 10714"/>
              <a:gd name="connsiteX278" fmla="*/ 1454 w 10000"/>
              <a:gd name="connsiteY278" fmla="*/ 2849 h 10714"/>
              <a:gd name="connsiteX279" fmla="*/ 1313 w 10000"/>
              <a:gd name="connsiteY279" fmla="*/ 2563 h 10714"/>
              <a:gd name="connsiteX280" fmla="*/ 1175 w 10000"/>
              <a:gd name="connsiteY280" fmla="*/ 2253 h 10714"/>
              <a:gd name="connsiteX281" fmla="*/ 1046 w 10000"/>
              <a:gd name="connsiteY281" fmla="*/ 1919 h 10714"/>
              <a:gd name="connsiteX282" fmla="*/ 1033 w 10000"/>
              <a:gd name="connsiteY282" fmla="*/ 1859 h 10714"/>
              <a:gd name="connsiteX283" fmla="*/ 1000 w 10000"/>
              <a:gd name="connsiteY283" fmla="*/ 1776 h 10714"/>
              <a:gd name="connsiteX284" fmla="*/ 979 w 10000"/>
              <a:gd name="connsiteY284" fmla="*/ 1684 h 10714"/>
              <a:gd name="connsiteX285" fmla="*/ 950 w 10000"/>
              <a:gd name="connsiteY285" fmla="*/ 1591 h 10714"/>
              <a:gd name="connsiteX286" fmla="*/ 925 w 10000"/>
              <a:gd name="connsiteY286" fmla="*/ 1490 h 10714"/>
              <a:gd name="connsiteX287" fmla="*/ 917 w 10000"/>
              <a:gd name="connsiteY287" fmla="*/ 1397 h 10714"/>
              <a:gd name="connsiteX288" fmla="*/ 917 w 10000"/>
              <a:gd name="connsiteY288" fmla="*/ 1311 h 10714"/>
              <a:gd name="connsiteX289" fmla="*/ 933 w 10000"/>
              <a:gd name="connsiteY289" fmla="*/ 1234 h 10714"/>
              <a:gd name="connsiteX290" fmla="*/ 963 w 10000"/>
              <a:gd name="connsiteY290" fmla="*/ 1180 h 10714"/>
              <a:gd name="connsiteX291" fmla="*/ 1000 w 10000"/>
              <a:gd name="connsiteY291" fmla="*/ 1192 h 10714"/>
              <a:gd name="connsiteX292" fmla="*/ 1033 w 10000"/>
              <a:gd name="connsiteY292" fmla="*/ 1496 h 10714"/>
              <a:gd name="connsiteX293" fmla="*/ 1108 w 10000"/>
              <a:gd name="connsiteY293" fmla="*/ 1800 h 10714"/>
              <a:gd name="connsiteX294" fmla="*/ 1221 w 10000"/>
              <a:gd name="connsiteY294" fmla="*/ 2098 h 10714"/>
              <a:gd name="connsiteX295" fmla="*/ 1358 w 10000"/>
              <a:gd name="connsiteY295" fmla="*/ 2372 h 10714"/>
              <a:gd name="connsiteX296" fmla="*/ 1508 w 10000"/>
              <a:gd name="connsiteY296" fmla="*/ 2628 h 10714"/>
              <a:gd name="connsiteX297" fmla="*/ 1646 w 10000"/>
              <a:gd name="connsiteY297" fmla="*/ 2795 h 10714"/>
              <a:gd name="connsiteX298" fmla="*/ 1629 w 10000"/>
              <a:gd name="connsiteY298" fmla="*/ 2801 h 10714"/>
              <a:gd name="connsiteX299" fmla="*/ 1629 w 10000"/>
              <a:gd name="connsiteY299" fmla="*/ 2807 h 10714"/>
              <a:gd name="connsiteX300" fmla="*/ 1638 w 10000"/>
              <a:gd name="connsiteY300" fmla="*/ 2813 h 10714"/>
              <a:gd name="connsiteX301" fmla="*/ 1646 w 10000"/>
              <a:gd name="connsiteY301" fmla="*/ 2816 h 10714"/>
              <a:gd name="connsiteX302" fmla="*/ 1663 w 10000"/>
              <a:gd name="connsiteY302" fmla="*/ 2822 h 10714"/>
              <a:gd name="connsiteX303" fmla="*/ 1667 w 10000"/>
              <a:gd name="connsiteY303" fmla="*/ 2834 h 10714"/>
              <a:gd name="connsiteX304" fmla="*/ 1675 w 10000"/>
              <a:gd name="connsiteY304" fmla="*/ 2840 h 10714"/>
              <a:gd name="connsiteX305" fmla="*/ 1683 w 10000"/>
              <a:gd name="connsiteY305" fmla="*/ 2849 h 10714"/>
              <a:gd name="connsiteX306" fmla="*/ 1683 w 10000"/>
              <a:gd name="connsiteY306" fmla="*/ 2843 h 10714"/>
              <a:gd name="connsiteX307" fmla="*/ 1675 w 10000"/>
              <a:gd name="connsiteY307" fmla="*/ 2840 h 10714"/>
              <a:gd name="connsiteX308" fmla="*/ 1675 w 10000"/>
              <a:gd name="connsiteY308" fmla="*/ 2840 h 10714"/>
              <a:gd name="connsiteX309" fmla="*/ 1646 w 10000"/>
              <a:gd name="connsiteY309" fmla="*/ 2795 h 10714"/>
              <a:gd name="connsiteX310" fmla="*/ 1746 w 10000"/>
              <a:gd name="connsiteY310" fmla="*/ 2741 h 10714"/>
              <a:gd name="connsiteX311" fmla="*/ 1842 w 10000"/>
              <a:gd name="connsiteY311" fmla="*/ 2649 h 10714"/>
              <a:gd name="connsiteX312" fmla="*/ 1933 w 10000"/>
              <a:gd name="connsiteY312" fmla="*/ 2542 h 10714"/>
              <a:gd name="connsiteX313" fmla="*/ 2017 w 10000"/>
              <a:gd name="connsiteY313" fmla="*/ 2411 h 10714"/>
              <a:gd name="connsiteX314" fmla="*/ 2092 w 10000"/>
              <a:gd name="connsiteY314" fmla="*/ 2265 h 10714"/>
              <a:gd name="connsiteX315" fmla="*/ 2163 w 10000"/>
              <a:gd name="connsiteY315" fmla="*/ 2113 h 10714"/>
              <a:gd name="connsiteX316" fmla="*/ 2221 w 10000"/>
              <a:gd name="connsiteY316" fmla="*/ 1955 h 10714"/>
              <a:gd name="connsiteX317" fmla="*/ 2275 w 10000"/>
              <a:gd name="connsiteY317" fmla="*/ 1803 h 10714"/>
              <a:gd name="connsiteX318" fmla="*/ 2321 w 10000"/>
              <a:gd name="connsiteY318" fmla="*/ 1657 h 10714"/>
              <a:gd name="connsiteX319" fmla="*/ 2329 w 10000"/>
              <a:gd name="connsiteY319" fmla="*/ 1853 h 10714"/>
              <a:gd name="connsiteX320" fmla="*/ 2321 w 10000"/>
              <a:gd name="connsiteY320" fmla="*/ 2032 h 10714"/>
              <a:gd name="connsiteX321" fmla="*/ 2283 w 10000"/>
              <a:gd name="connsiteY321" fmla="*/ 2199 h 10714"/>
              <a:gd name="connsiteX322" fmla="*/ 2229 w 10000"/>
              <a:gd name="connsiteY322" fmla="*/ 2366 h 10714"/>
              <a:gd name="connsiteX323" fmla="*/ 2154 w 10000"/>
              <a:gd name="connsiteY323" fmla="*/ 2524 h 10714"/>
              <a:gd name="connsiteX324" fmla="*/ 2046 w 10000"/>
              <a:gd name="connsiteY324" fmla="*/ 2682 h 10714"/>
              <a:gd name="connsiteX325" fmla="*/ 1796 w 10000"/>
              <a:gd name="connsiteY325" fmla="*/ 3027 h 10714"/>
              <a:gd name="connsiteX326" fmla="*/ 2054 w 10000"/>
              <a:gd name="connsiteY326" fmla="*/ 3305 h 10714"/>
              <a:gd name="connsiteX327" fmla="*/ 2333 w 10000"/>
              <a:gd name="connsiteY327" fmla="*/ 3564 h 10714"/>
              <a:gd name="connsiteX328" fmla="*/ 2638 w 10000"/>
              <a:gd name="connsiteY328" fmla="*/ 3808 h 10714"/>
              <a:gd name="connsiteX329" fmla="*/ 2963 w 10000"/>
              <a:gd name="connsiteY329" fmla="*/ 4032 h 10714"/>
              <a:gd name="connsiteX330" fmla="*/ 4129 w 10000"/>
              <a:gd name="connsiteY330" fmla="*/ 4610 h 10714"/>
              <a:gd name="connsiteX331" fmla="*/ 4167 w 10000"/>
              <a:gd name="connsiteY331" fmla="*/ 4589 h 10714"/>
              <a:gd name="connsiteX332" fmla="*/ 4071 w 10000"/>
              <a:gd name="connsiteY332" fmla="*/ 4333 h 10714"/>
              <a:gd name="connsiteX333" fmla="*/ 3996 w 10000"/>
              <a:gd name="connsiteY333" fmla="*/ 4058 h 10714"/>
              <a:gd name="connsiteX334" fmla="*/ 3933 w 10000"/>
              <a:gd name="connsiteY334" fmla="*/ 3760 h 10714"/>
              <a:gd name="connsiteX335" fmla="*/ 3904 w 10000"/>
              <a:gd name="connsiteY335" fmla="*/ 3456 h 10714"/>
              <a:gd name="connsiteX336" fmla="*/ 3879 w 10000"/>
              <a:gd name="connsiteY336" fmla="*/ 3138 h 10714"/>
              <a:gd name="connsiteX337" fmla="*/ 3879 w 10000"/>
              <a:gd name="connsiteY337" fmla="*/ 2813 h 10714"/>
              <a:gd name="connsiteX338" fmla="*/ 3896 w 10000"/>
              <a:gd name="connsiteY338" fmla="*/ 2485 h 10714"/>
              <a:gd name="connsiteX339" fmla="*/ 3933 w 10000"/>
              <a:gd name="connsiteY339" fmla="*/ 2160 h 10714"/>
              <a:gd name="connsiteX340" fmla="*/ 3988 w 10000"/>
              <a:gd name="connsiteY340" fmla="*/ 1836 h 10714"/>
              <a:gd name="connsiteX341" fmla="*/ 4046 w 10000"/>
              <a:gd name="connsiteY341" fmla="*/ 1523 h 10714"/>
              <a:gd name="connsiteX342" fmla="*/ 4129 w 10000"/>
              <a:gd name="connsiteY342" fmla="*/ 1219 h 10714"/>
              <a:gd name="connsiteX343" fmla="*/ 4229 w 10000"/>
              <a:gd name="connsiteY343" fmla="*/ 933 h 10714"/>
              <a:gd name="connsiteX344" fmla="*/ 4333 w 10000"/>
              <a:gd name="connsiteY344" fmla="*/ 662 h 10714"/>
              <a:gd name="connsiteX345" fmla="*/ 4454 w 10000"/>
              <a:gd name="connsiteY345" fmla="*/ 417 h 10714"/>
              <a:gd name="connsiteX346" fmla="*/ 4583 w 10000"/>
              <a:gd name="connsiteY346" fmla="*/ 194 h 10714"/>
              <a:gd name="connsiteX347" fmla="*/ 4738 w 10000"/>
              <a:gd name="connsiteY347" fmla="*/ 0 h 10714"/>
              <a:gd name="connsiteX0" fmla="*/ 4738 w 10000"/>
              <a:gd name="connsiteY0" fmla="*/ 0 h 10714"/>
              <a:gd name="connsiteX1" fmla="*/ 4721 w 10000"/>
              <a:gd name="connsiteY1" fmla="*/ 48 h 10714"/>
              <a:gd name="connsiteX2" fmla="*/ 4713 w 10000"/>
              <a:gd name="connsiteY2" fmla="*/ 80 h 10714"/>
              <a:gd name="connsiteX3" fmla="*/ 4704 w 10000"/>
              <a:gd name="connsiteY3" fmla="*/ 101 h 10714"/>
              <a:gd name="connsiteX4" fmla="*/ 4704 w 10000"/>
              <a:gd name="connsiteY4" fmla="*/ 113 h 10714"/>
              <a:gd name="connsiteX5" fmla="*/ 4713 w 10000"/>
              <a:gd name="connsiteY5" fmla="*/ 119 h 10714"/>
              <a:gd name="connsiteX6" fmla="*/ 4713 w 10000"/>
              <a:gd name="connsiteY6" fmla="*/ 125 h 10714"/>
              <a:gd name="connsiteX7" fmla="*/ 4721 w 10000"/>
              <a:gd name="connsiteY7" fmla="*/ 125 h 10714"/>
              <a:gd name="connsiteX8" fmla="*/ 4721 w 10000"/>
              <a:gd name="connsiteY8" fmla="*/ 125 h 10714"/>
              <a:gd name="connsiteX9" fmla="*/ 4721 w 10000"/>
              <a:gd name="connsiteY9" fmla="*/ 134 h 10714"/>
              <a:gd name="connsiteX10" fmla="*/ 4713 w 10000"/>
              <a:gd name="connsiteY10" fmla="*/ 152 h 10714"/>
              <a:gd name="connsiteX11" fmla="*/ 4704 w 10000"/>
              <a:gd name="connsiteY11" fmla="*/ 179 h 10714"/>
              <a:gd name="connsiteX12" fmla="*/ 4692 w 10000"/>
              <a:gd name="connsiteY12" fmla="*/ 221 h 10714"/>
              <a:gd name="connsiteX13" fmla="*/ 4667 w 10000"/>
              <a:gd name="connsiteY13" fmla="*/ 280 h 10714"/>
              <a:gd name="connsiteX14" fmla="*/ 4629 w 10000"/>
              <a:gd name="connsiteY14" fmla="*/ 364 h 10714"/>
              <a:gd name="connsiteX15" fmla="*/ 4592 w 10000"/>
              <a:gd name="connsiteY15" fmla="*/ 465 h 10714"/>
              <a:gd name="connsiteX16" fmla="*/ 4533 w 10000"/>
              <a:gd name="connsiteY16" fmla="*/ 596 h 10714"/>
              <a:gd name="connsiteX17" fmla="*/ 4463 w 10000"/>
              <a:gd name="connsiteY17" fmla="*/ 754 h 10714"/>
              <a:gd name="connsiteX18" fmla="*/ 4379 w 10000"/>
              <a:gd name="connsiteY18" fmla="*/ 1001 h 10714"/>
              <a:gd name="connsiteX19" fmla="*/ 4321 w 10000"/>
              <a:gd name="connsiteY19" fmla="*/ 1266 h 10714"/>
              <a:gd name="connsiteX20" fmla="*/ 4275 w 10000"/>
              <a:gd name="connsiteY20" fmla="*/ 1538 h 10714"/>
              <a:gd name="connsiteX21" fmla="*/ 4213 w 10000"/>
              <a:gd name="connsiteY21" fmla="*/ 1827 h 10714"/>
              <a:gd name="connsiteX22" fmla="*/ 4204 w 10000"/>
              <a:gd name="connsiteY22" fmla="*/ 1889 h 10714"/>
              <a:gd name="connsiteX23" fmla="*/ 4192 w 10000"/>
              <a:gd name="connsiteY23" fmla="*/ 1982 h 10714"/>
              <a:gd name="connsiteX24" fmla="*/ 4183 w 10000"/>
              <a:gd name="connsiteY24" fmla="*/ 2080 h 10714"/>
              <a:gd name="connsiteX25" fmla="*/ 4175 w 10000"/>
              <a:gd name="connsiteY25" fmla="*/ 2187 h 10714"/>
              <a:gd name="connsiteX26" fmla="*/ 4175 w 10000"/>
              <a:gd name="connsiteY26" fmla="*/ 2297 h 10714"/>
              <a:gd name="connsiteX27" fmla="*/ 4192 w 10000"/>
              <a:gd name="connsiteY27" fmla="*/ 2396 h 10714"/>
              <a:gd name="connsiteX28" fmla="*/ 4213 w 10000"/>
              <a:gd name="connsiteY28" fmla="*/ 2482 h 10714"/>
              <a:gd name="connsiteX29" fmla="*/ 4250 w 10000"/>
              <a:gd name="connsiteY29" fmla="*/ 2542 h 10714"/>
              <a:gd name="connsiteX30" fmla="*/ 4450 w 10000"/>
              <a:gd name="connsiteY30" fmla="*/ 2530 h 10714"/>
              <a:gd name="connsiteX31" fmla="*/ 4646 w 10000"/>
              <a:gd name="connsiteY31" fmla="*/ 2482 h 10714"/>
              <a:gd name="connsiteX32" fmla="*/ 4833 w 10000"/>
              <a:gd name="connsiteY32" fmla="*/ 2405 h 10714"/>
              <a:gd name="connsiteX33" fmla="*/ 5025 w 10000"/>
              <a:gd name="connsiteY33" fmla="*/ 2297 h 10714"/>
              <a:gd name="connsiteX34" fmla="*/ 5200 w 10000"/>
              <a:gd name="connsiteY34" fmla="*/ 2172 h 10714"/>
              <a:gd name="connsiteX35" fmla="*/ 5371 w 10000"/>
              <a:gd name="connsiteY35" fmla="*/ 2020 h 10714"/>
              <a:gd name="connsiteX36" fmla="*/ 5533 w 10000"/>
              <a:gd name="connsiteY36" fmla="*/ 1859 h 10714"/>
              <a:gd name="connsiteX37" fmla="*/ 5683 w 10000"/>
              <a:gd name="connsiteY37" fmla="*/ 1690 h 10714"/>
              <a:gd name="connsiteX38" fmla="*/ 5829 w 10000"/>
              <a:gd name="connsiteY38" fmla="*/ 1511 h 10714"/>
              <a:gd name="connsiteX39" fmla="*/ 5954 w 10000"/>
              <a:gd name="connsiteY39" fmla="*/ 1326 h 10714"/>
              <a:gd name="connsiteX40" fmla="*/ 6071 w 10000"/>
              <a:gd name="connsiteY40" fmla="*/ 1147 h 10714"/>
              <a:gd name="connsiteX41" fmla="*/ 6167 w 10000"/>
              <a:gd name="connsiteY41" fmla="*/ 974 h 10714"/>
              <a:gd name="connsiteX42" fmla="*/ 6213 w 10000"/>
              <a:gd name="connsiteY42" fmla="*/ 974 h 10714"/>
              <a:gd name="connsiteX43" fmla="*/ 6213 w 10000"/>
              <a:gd name="connsiteY43" fmla="*/ 992 h 10714"/>
              <a:gd name="connsiteX44" fmla="*/ 6138 w 10000"/>
              <a:gd name="connsiteY44" fmla="*/ 1165 h 10714"/>
              <a:gd name="connsiteX45" fmla="*/ 6054 w 10000"/>
              <a:gd name="connsiteY45" fmla="*/ 1344 h 10714"/>
              <a:gd name="connsiteX46" fmla="*/ 5963 w 10000"/>
              <a:gd name="connsiteY46" fmla="*/ 1517 h 10714"/>
              <a:gd name="connsiteX47" fmla="*/ 5871 w 10000"/>
              <a:gd name="connsiteY47" fmla="*/ 1684 h 10714"/>
              <a:gd name="connsiteX48" fmla="*/ 5775 w 10000"/>
              <a:gd name="connsiteY48" fmla="*/ 1847 h 10714"/>
              <a:gd name="connsiteX49" fmla="*/ 5667 w 10000"/>
              <a:gd name="connsiteY49" fmla="*/ 1999 h 10714"/>
              <a:gd name="connsiteX50" fmla="*/ 5554 w 10000"/>
              <a:gd name="connsiteY50" fmla="*/ 2145 h 10714"/>
              <a:gd name="connsiteX51" fmla="*/ 5417 w 10000"/>
              <a:gd name="connsiteY51" fmla="*/ 2279 h 10714"/>
              <a:gd name="connsiteX52" fmla="*/ 5275 w 10000"/>
              <a:gd name="connsiteY52" fmla="*/ 2411 h 10714"/>
              <a:gd name="connsiteX53" fmla="*/ 5108 w 10000"/>
              <a:gd name="connsiteY53" fmla="*/ 2518 h 10714"/>
              <a:gd name="connsiteX54" fmla="*/ 4917 w 10000"/>
              <a:gd name="connsiteY54" fmla="*/ 2616 h 10714"/>
              <a:gd name="connsiteX55" fmla="*/ 4704 w 10000"/>
              <a:gd name="connsiteY55" fmla="*/ 2703 h 10714"/>
              <a:gd name="connsiteX56" fmla="*/ 4479 w 10000"/>
              <a:gd name="connsiteY56" fmla="*/ 2768 h 10714"/>
              <a:gd name="connsiteX57" fmla="*/ 4213 w 10000"/>
              <a:gd name="connsiteY57" fmla="*/ 2813 h 10714"/>
              <a:gd name="connsiteX58" fmla="*/ 4221 w 10000"/>
              <a:gd name="connsiteY58" fmla="*/ 3126 h 10714"/>
              <a:gd name="connsiteX59" fmla="*/ 4258 w 10000"/>
              <a:gd name="connsiteY59" fmla="*/ 3424 h 10714"/>
              <a:gd name="connsiteX60" fmla="*/ 4321 w 10000"/>
              <a:gd name="connsiteY60" fmla="*/ 3707 h 10714"/>
              <a:gd name="connsiteX61" fmla="*/ 4404 w 10000"/>
              <a:gd name="connsiteY61" fmla="*/ 3975 h 10714"/>
              <a:gd name="connsiteX62" fmla="*/ 4508 w 10000"/>
              <a:gd name="connsiteY62" fmla="*/ 4231 h 10714"/>
              <a:gd name="connsiteX63" fmla="*/ 4621 w 10000"/>
              <a:gd name="connsiteY63" fmla="*/ 4476 h 10714"/>
              <a:gd name="connsiteX64" fmla="*/ 4750 w 10000"/>
              <a:gd name="connsiteY64" fmla="*/ 4708 h 10714"/>
              <a:gd name="connsiteX65" fmla="*/ 4879 w 10000"/>
              <a:gd name="connsiteY65" fmla="*/ 4934 h 10714"/>
              <a:gd name="connsiteX66" fmla="*/ 4917 w 10000"/>
              <a:gd name="connsiteY66" fmla="*/ 4988 h 10714"/>
              <a:gd name="connsiteX67" fmla="*/ 4950 w 10000"/>
              <a:gd name="connsiteY67" fmla="*/ 5054 h 10714"/>
              <a:gd name="connsiteX68" fmla="*/ 4996 w 10000"/>
              <a:gd name="connsiteY68" fmla="*/ 5125 h 10714"/>
              <a:gd name="connsiteX69" fmla="*/ 5038 w 10000"/>
              <a:gd name="connsiteY69" fmla="*/ 5200 h 10714"/>
              <a:gd name="connsiteX70" fmla="*/ 5092 w 10000"/>
              <a:gd name="connsiteY70" fmla="*/ 5271 h 10714"/>
              <a:gd name="connsiteX71" fmla="*/ 5154 w 10000"/>
              <a:gd name="connsiteY71" fmla="*/ 5331 h 10714"/>
              <a:gd name="connsiteX72" fmla="*/ 5229 w 10000"/>
              <a:gd name="connsiteY72" fmla="*/ 5384 h 10714"/>
              <a:gd name="connsiteX73" fmla="*/ 5313 w 10000"/>
              <a:gd name="connsiteY73" fmla="*/ 5423 h 10714"/>
              <a:gd name="connsiteX74" fmla="*/ 5413 w 10000"/>
              <a:gd name="connsiteY74" fmla="*/ 5438 h 10714"/>
              <a:gd name="connsiteX75" fmla="*/ 5517 w 10000"/>
              <a:gd name="connsiteY75" fmla="*/ 5435 h 10714"/>
              <a:gd name="connsiteX76" fmla="*/ 5704 w 10000"/>
              <a:gd name="connsiteY76" fmla="*/ 5390 h 10714"/>
              <a:gd name="connsiteX77" fmla="*/ 5871 w 10000"/>
              <a:gd name="connsiteY77" fmla="*/ 5316 h 10714"/>
              <a:gd name="connsiteX78" fmla="*/ 6033 w 10000"/>
              <a:gd name="connsiteY78" fmla="*/ 5223 h 10714"/>
              <a:gd name="connsiteX79" fmla="*/ 6167 w 10000"/>
              <a:gd name="connsiteY79" fmla="*/ 5113 h 10714"/>
              <a:gd name="connsiteX80" fmla="*/ 6296 w 10000"/>
              <a:gd name="connsiteY80" fmla="*/ 4994 h 10714"/>
              <a:gd name="connsiteX81" fmla="*/ 6417 w 10000"/>
              <a:gd name="connsiteY81" fmla="*/ 4869 h 10714"/>
              <a:gd name="connsiteX82" fmla="*/ 6525 w 10000"/>
              <a:gd name="connsiteY82" fmla="*/ 4750 h 10714"/>
              <a:gd name="connsiteX83" fmla="*/ 6617 w 10000"/>
              <a:gd name="connsiteY83" fmla="*/ 4636 h 10714"/>
              <a:gd name="connsiteX84" fmla="*/ 6821 w 10000"/>
              <a:gd name="connsiteY84" fmla="*/ 4377 h 10714"/>
              <a:gd name="connsiteX85" fmla="*/ 7017 w 10000"/>
              <a:gd name="connsiteY85" fmla="*/ 4085 h 10714"/>
              <a:gd name="connsiteX86" fmla="*/ 7213 w 10000"/>
              <a:gd name="connsiteY86" fmla="*/ 3766 h 10714"/>
              <a:gd name="connsiteX87" fmla="*/ 7396 w 10000"/>
              <a:gd name="connsiteY87" fmla="*/ 3418 h 10714"/>
              <a:gd name="connsiteX88" fmla="*/ 7563 w 10000"/>
              <a:gd name="connsiteY88" fmla="*/ 3051 h 10714"/>
              <a:gd name="connsiteX89" fmla="*/ 7713 w 10000"/>
              <a:gd name="connsiteY89" fmla="*/ 2661 h 10714"/>
              <a:gd name="connsiteX90" fmla="*/ 7850 w 10000"/>
              <a:gd name="connsiteY90" fmla="*/ 2253 h 10714"/>
              <a:gd name="connsiteX91" fmla="*/ 7950 w 10000"/>
              <a:gd name="connsiteY91" fmla="*/ 1830 h 10714"/>
              <a:gd name="connsiteX92" fmla="*/ 8025 w 10000"/>
              <a:gd name="connsiteY92" fmla="*/ 1397 h 10714"/>
              <a:gd name="connsiteX93" fmla="*/ 8071 w 10000"/>
              <a:gd name="connsiteY93" fmla="*/ 954 h 10714"/>
              <a:gd name="connsiteX94" fmla="*/ 8108 w 10000"/>
              <a:gd name="connsiteY94" fmla="*/ 974 h 10714"/>
              <a:gd name="connsiteX95" fmla="*/ 8138 w 10000"/>
              <a:gd name="connsiteY95" fmla="*/ 1025 h 10714"/>
              <a:gd name="connsiteX96" fmla="*/ 8163 w 10000"/>
              <a:gd name="connsiteY96" fmla="*/ 1100 h 10714"/>
              <a:gd name="connsiteX97" fmla="*/ 8175 w 10000"/>
              <a:gd name="connsiteY97" fmla="*/ 1198 h 10714"/>
              <a:gd name="connsiteX98" fmla="*/ 8183 w 10000"/>
              <a:gd name="connsiteY98" fmla="*/ 1311 h 10714"/>
              <a:gd name="connsiteX99" fmla="*/ 8183 w 10000"/>
              <a:gd name="connsiteY99" fmla="*/ 1442 h 10714"/>
              <a:gd name="connsiteX100" fmla="*/ 8183 w 10000"/>
              <a:gd name="connsiteY100" fmla="*/ 1582 h 10714"/>
              <a:gd name="connsiteX101" fmla="*/ 8175 w 10000"/>
              <a:gd name="connsiteY101" fmla="*/ 1734 h 10714"/>
              <a:gd name="connsiteX102" fmla="*/ 8163 w 10000"/>
              <a:gd name="connsiteY102" fmla="*/ 1889 h 10714"/>
              <a:gd name="connsiteX103" fmla="*/ 8146 w 10000"/>
              <a:gd name="connsiteY103" fmla="*/ 2047 h 10714"/>
              <a:gd name="connsiteX104" fmla="*/ 8121 w 10000"/>
              <a:gd name="connsiteY104" fmla="*/ 2205 h 10714"/>
              <a:gd name="connsiteX105" fmla="*/ 8108 w 10000"/>
              <a:gd name="connsiteY105" fmla="*/ 2357 h 10714"/>
              <a:gd name="connsiteX106" fmla="*/ 8083 w 10000"/>
              <a:gd name="connsiteY106" fmla="*/ 2497 h 10714"/>
              <a:gd name="connsiteX107" fmla="*/ 8063 w 10000"/>
              <a:gd name="connsiteY107" fmla="*/ 2628 h 10714"/>
              <a:gd name="connsiteX108" fmla="*/ 8038 w 10000"/>
              <a:gd name="connsiteY108" fmla="*/ 2741 h 10714"/>
              <a:gd name="connsiteX109" fmla="*/ 8017 w 10000"/>
              <a:gd name="connsiteY109" fmla="*/ 2834 h 10714"/>
              <a:gd name="connsiteX110" fmla="*/ 8000 w 10000"/>
              <a:gd name="connsiteY110" fmla="*/ 2908 h 10714"/>
              <a:gd name="connsiteX111" fmla="*/ 7700 w 10000"/>
              <a:gd name="connsiteY111" fmla="*/ 3754 h 10714"/>
              <a:gd name="connsiteX112" fmla="*/ 7942 w 10000"/>
              <a:gd name="connsiteY112" fmla="*/ 3737 h 10714"/>
              <a:gd name="connsiteX113" fmla="*/ 8167 w 10000"/>
              <a:gd name="connsiteY113" fmla="*/ 3695 h 10714"/>
              <a:gd name="connsiteX114" fmla="*/ 8379 w 10000"/>
              <a:gd name="connsiteY114" fmla="*/ 3635 h 10714"/>
              <a:gd name="connsiteX115" fmla="*/ 8583 w 10000"/>
              <a:gd name="connsiteY115" fmla="*/ 3558 h 10714"/>
              <a:gd name="connsiteX116" fmla="*/ 8767 w 10000"/>
              <a:gd name="connsiteY116" fmla="*/ 3471 h 10714"/>
              <a:gd name="connsiteX117" fmla="*/ 8933 w 10000"/>
              <a:gd name="connsiteY117" fmla="*/ 3376 h 10714"/>
              <a:gd name="connsiteX118" fmla="*/ 9092 w 10000"/>
              <a:gd name="connsiteY118" fmla="*/ 3278 h 10714"/>
              <a:gd name="connsiteX119" fmla="*/ 9238 w 10000"/>
              <a:gd name="connsiteY119" fmla="*/ 3185 h 10714"/>
              <a:gd name="connsiteX120" fmla="*/ 9250 w 10000"/>
              <a:gd name="connsiteY120" fmla="*/ 3230 h 10714"/>
              <a:gd name="connsiteX121" fmla="*/ 9117 w 10000"/>
              <a:gd name="connsiteY121" fmla="*/ 3376 h 10714"/>
              <a:gd name="connsiteX122" fmla="*/ 8954 w 10000"/>
              <a:gd name="connsiteY122" fmla="*/ 3516 h 10714"/>
              <a:gd name="connsiteX123" fmla="*/ 8758 w 10000"/>
              <a:gd name="connsiteY123" fmla="*/ 3641 h 10714"/>
              <a:gd name="connsiteX124" fmla="*/ 8538 w 10000"/>
              <a:gd name="connsiteY124" fmla="*/ 3754 h 10714"/>
              <a:gd name="connsiteX125" fmla="*/ 8304 w 10000"/>
              <a:gd name="connsiteY125" fmla="*/ 3856 h 10714"/>
              <a:gd name="connsiteX126" fmla="*/ 8054 w 10000"/>
              <a:gd name="connsiteY126" fmla="*/ 3945 h 10714"/>
              <a:gd name="connsiteX127" fmla="*/ 7796 w 10000"/>
              <a:gd name="connsiteY127" fmla="*/ 4014 h 10714"/>
              <a:gd name="connsiteX128" fmla="*/ 7533 w 10000"/>
              <a:gd name="connsiteY128" fmla="*/ 4064 h 10714"/>
              <a:gd name="connsiteX129" fmla="*/ 7479 w 10000"/>
              <a:gd name="connsiteY129" fmla="*/ 4184 h 10714"/>
              <a:gd name="connsiteX130" fmla="*/ 7404 w 10000"/>
              <a:gd name="connsiteY130" fmla="*/ 4324 h 10714"/>
              <a:gd name="connsiteX131" fmla="*/ 7321 w 10000"/>
              <a:gd name="connsiteY131" fmla="*/ 4470 h 10714"/>
              <a:gd name="connsiteX132" fmla="*/ 7213 w 10000"/>
              <a:gd name="connsiteY132" fmla="*/ 4628 h 10714"/>
              <a:gd name="connsiteX133" fmla="*/ 7100 w 10000"/>
              <a:gd name="connsiteY133" fmla="*/ 4794 h 10714"/>
              <a:gd name="connsiteX134" fmla="*/ 6979 w 10000"/>
              <a:gd name="connsiteY134" fmla="*/ 4958 h 10714"/>
              <a:gd name="connsiteX135" fmla="*/ 6850 w 10000"/>
              <a:gd name="connsiteY135" fmla="*/ 5113 h 10714"/>
              <a:gd name="connsiteX136" fmla="*/ 6721 w 10000"/>
              <a:gd name="connsiteY136" fmla="*/ 5265 h 10714"/>
              <a:gd name="connsiteX137" fmla="*/ 6600 w 10000"/>
              <a:gd name="connsiteY137" fmla="*/ 5405 h 10714"/>
              <a:gd name="connsiteX138" fmla="*/ 6471 w 10000"/>
              <a:gd name="connsiteY138" fmla="*/ 5530 h 10714"/>
              <a:gd name="connsiteX139" fmla="*/ 6358 w 10000"/>
              <a:gd name="connsiteY139" fmla="*/ 5641 h 10714"/>
              <a:gd name="connsiteX140" fmla="*/ 6250 w 10000"/>
              <a:gd name="connsiteY140" fmla="*/ 5721 h 10714"/>
              <a:gd name="connsiteX141" fmla="*/ 6267 w 10000"/>
              <a:gd name="connsiteY141" fmla="*/ 5781 h 10714"/>
              <a:gd name="connsiteX142" fmla="*/ 6296 w 10000"/>
              <a:gd name="connsiteY142" fmla="*/ 5793 h 10714"/>
              <a:gd name="connsiteX143" fmla="*/ 6479 w 10000"/>
              <a:gd name="connsiteY143" fmla="*/ 5754 h 10714"/>
              <a:gd name="connsiteX144" fmla="*/ 6663 w 10000"/>
              <a:gd name="connsiteY144" fmla="*/ 5736 h 10714"/>
              <a:gd name="connsiteX145" fmla="*/ 6858 w 10000"/>
              <a:gd name="connsiteY145" fmla="*/ 5736 h 10714"/>
              <a:gd name="connsiteX146" fmla="*/ 7046 w 10000"/>
              <a:gd name="connsiteY146" fmla="*/ 5742 h 10714"/>
              <a:gd name="connsiteX147" fmla="*/ 7246 w 10000"/>
              <a:gd name="connsiteY147" fmla="*/ 5748 h 10714"/>
              <a:gd name="connsiteX148" fmla="*/ 7425 w 10000"/>
              <a:gd name="connsiteY148" fmla="*/ 5748 h 10714"/>
              <a:gd name="connsiteX149" fmla="*/ 7600 w 10000"/>
              <a:gd name="connsiteY149" fmla="*/ 5733 h 10714"/>
              <a:gd name="connsiteX150" fmla="*/ 7950 w 10000"/>
              <a:gd name="connsiteY150" fmla="*/ 5673 h 10714"/>
              <a:gd name="connsiteX151" fmla="*/ 8275 w 10000"/>
              <a:gd name="connsiteY151" fmla="*/ 5596 h 10714"/>
              <a:gd name="connsiteX152" fmla="*/ 8579 w 10000"/>
              <a:gd name="connsiteY152" fmla="*/ 5504 h 10714"/>
              <a:gd name="connsiteX153" fmla="*/ 8858 w 10000"/>
              <a:gd name="connsiteY153" fmla="*/ 5390 h 10714"/>
              <a:gd name="connsiteX154" fmla="*/ 9117 w 10000"/>
              <a:gd name="connsiteY154" fmla="*/ 5265 h 10714"/>
              <a:gd name="connsiteX155" fmla="*/ 9350 w 10000"/>
              <a:gd name="connsiteY155" fmla="*/ 5119 h 10714"/>
              <a:gd name="connsiteX156" fmla="*/ 9563 w 10000"/>
              <a:gd name="connsiteY156" fmla="*/ 4967 h 10714"/>
              <a:gd name="connsiteX157" fmla="*/ 9758 w 10000"/>
              <a:gd name="connsiteY157" fmla="*/ 4794 h 10714"/>
              <a:gd name="connsiteX158" fmla="*/ 9933 w 10000"/>
              <a:gd name="connsiteY158" fmla="*/ 4610 h 10714"/>
              <a:gd name="connsiteX159" fmla="*/ 10000 w 10000"/>
              <a:gd name="connsiteY159" fmla="*/ 4648 h 10714"/>
              <a:gd name="connsiteX160" fmla="*/ 10000 w 10000"/>
              <a:gd name="connsiteY160" fmla="*/ 4660 h 10714"/>
              <a:gd name="connsiteX161" fmla="*/ 9904 w 10000"/>
              <a:gd name="connsiteY161" fmla="*/ 4827 h 10714"/>
              <a:gd name="connsiteX162" fmla="*/ 9767 w 10000"/>
              <a:gd name="connsiteY162" fmla="*/ 5000 h 10714"/>
              <a:gd name="connsiteX163" fmla="*/ 9600 w 10000"/>
              <a:gd name="connsiteY163" fmla="*/ 5173 h 10714"/>
              <a:gd name="connsiteX164" fmla="*/ 9404 w 10000"/>
              <a:gd name="connsiteY164" fmla="*/ 5343 h 10714"/>
              <a:gd name="connsiteX165" fmla="*/ 9183 w 10000"/>
              <a:gd name="connsiteY165" fmla="*/ 5504 h 10714"/>
              <a:gd name="connsiteX166" fmla="*/ 8950 w 10000"/>
              <a:gd name="connsiteY166" fmla="*/ 5662 h 10714"/>
              <a:gd name="connsiteX167" fmla="*/ 8704 w 10000"/>
              <a:gd name="connsiteY167" fmla="*/ 5802 h 10714"/>
              <a:gd name="connsiteX168" fmla="*/ 8463 w 10000"/>
              <a:gd name="connsiteY168" fmla="*/ 5927 h 10714"/>
              <a:gd name="connsiteX169" fmla="*/ 8229 w 10000"/>
              <a:gd name="connsiteY169" fmla="*/ 6025 h 10714"/>
              <a:gd name="connsiteX170" fmla="*/ 8000 w 10000"/>
              <a:gd name="connsiteY170" fmla="*/ 6105 h 10714"/>
              <a:gd name="connsiteX171" fmla="*/ 7879 w 10000"/>
              <a:gd name="connsiteY171" fmla="*/ 6132 h 10714"/>
              <a:gd name="connsiteX172" fmla="*/ 7729 w 10000"/>
              <a:gd name="connsiteY172" fmla="*/ 6153 h 10714"/>
              <a:gd name="connsiteX173" fmla="*/ 7563 w 10000"/>
              <a:gd name="connsiteY173" fmla="*/ 6177 h 10714"/>
              <a:gd name="connsiteX174" fmla="*/ 7388 w 10000"/>
              <a:gd name="connsiteY174" fmla="*/ 6198 h 10714"/>
              <a:gd name="connsiteX175" fmla="*/ 7204 w 10000"/>
              <a:gd name="connsiteY175" fmla="*/ 6219 h 10714"/>
              <a:gd name="connsiteX176" fmla="*/ 7017 w 10000"/>
              <a:gd name="connsiteY176" fmla="*/ 6240 h 10714"/>
              <a:gd name="connsiteX177" fmla="*/ 6842 w 10000"/>
              <a:gd name="connsiteY177" fmla="*/ 6263 h 10714"/>
              <a:gd name="connsiteX178" fmla="*/ 6675 w 10000"/>
              <a:gd name="connsiteY178" fmla="*/ 6290 h 10714"/>
              <a:gd name="connsiteX179" fmla="*/ 6517 w 10000"/>
              <a:gd name="connsiteY179" fmla="*/ 6329 h 10714"/>
              <a:gd name="connsiteX180" fmla="*/ 6388 w 10000"/>
              <a:gd name="connsiteY180" fmla="*/ 6365 h 10714"/>
              <a:gd name="connsiteX181" fmla="*/ 6288 w 10000"/>
              <a:gd name="connsiteY181" fmla="*/ 6415 h 10714"/>
              <a:gd name="connsiteX182" fmla="*/ 6213 w 10000"/>
              <a:gd name="connsiteY182" fmla="*/ 6475 h 10714"/>
              <a:gd name="connsiteX183" fmla="*/ 6092 w 10000"/>
              <a:gd name="connsiteY183" fmla="*/ 6648 h 10714"/>
              <a:gd name="connsiteX184" fmla="*/ 6008 w 10000"/>
              <a:gd name="connsiteY184" fmla="*/ 6836 h 10714"/>
              <a:gd name="connsiteX185" fmla="*/ 5942 w 10000"/>
              <a:gd name="connsiteY185" fmla="*/ 7032 h 10714"/>
              <a:gd name="connsiteX186" fmla="*/ 5904 w 10000"/>
              <a:gd name="connsiteY186" fmla="*/ 7232 h 10714"/>
              <a:gd name="connsiteX187" fmla="*/ 5888 w 10000"/>
              <a:gd name="connsiteY187" fmla="*/ 7443 h 10714"/>
              <a:gd name="connsiteX188" fmla="*/ 5879 w 10000"/>
              <a:gd name="connsiteY188" fmla="*/ 7655 h 10714"/>
              <a:gd name="connsiteX189" fmla="*/ 5888 w 10000"/>
              <a:gd name="connsiteY189" fmla="*/ 7867 h 10714"/>
              <a:gd name="connsiteX190" fmla="*/ 5904 w 10000"/>
              <a:gd name="connsiteY190" fmla="*/ 8084 h 10714"/>
              <a:gd name="connsiteX191" fmla="*/ 5925 w 10000"/>
              <a:gd name="connsiteY191" fmla="*/ 8299 h 10714"/>
              <a:gd name="connsiteX192" fmla="*/ 5950 w 10000"/>
              <a:gd name="connsiteY192" fmla="*/ 8510 h 10714"/>
              <a:gd name="connsiteX193" fmla="*/ 5954 w 10000"/>
              <a:gd name="connsiteY193" fmla="*/ 8820 h 10714"/>
              <a:gd name="connsiteX194" fmla="*/ 5933 w 10000"/>
              <a:gd name="connsiteY194" fmla="*/ 9130 h 10714"/>
              <a:gd name="connsiteX195" fmla="*/ 5896 w 10000"/>
              <a:gd name="connsiteY195" fmla="*/ 9428 h 10714"/>
              <a:gd name="connsiteX196" fmla="*/ 5850 w 10000"/>
              <a:gd name="connsiteY196" fmla="*/ 9720 h 10714"/>
              <a:gd name="connsiteX197" fmla="*/ 5756 w 10000"/>
              <a:gd name="connsiteY197" fmla="*/ 10714 h 10714"/>
              <a:gd name="connsiteX198" fmla="*/ 4117 w 10000"/>
              <a:gd name="connsiteY198" fmla="*/ 10686 h 10714"/>
              <a:gd name="connsiteX199" fmla="*/ 4309 w 10000"/>
              <a:gd name="connsiteY199" fmla="*/ 10293 h 10714"/>
              <a:gd name="connsiteX200" fmla="*/ 4546 w 10000"/>
              <a:gd name="connsiteY200" fmla="*/ 9848 h 10714"/>
              <a:gd name="connsiteX201" fmla="*/ 4629 w 10000"/>
              <a:gd name="connsiteY201" fmla="*/ 9687 h 10714"/>
              <a:gd name="connsiteX202" fmla="*/ 4700 w 10000"/>
              <a:gd name="connsiteY202" fmla="*/ 9508 h 10714"/>
              <a:gd name="connsiteX203" fmla="*/ 4767 w 10000"/>
              <a:gd name="connsiteY203" fmla="*/ 9309 h 10714"/>
              <a:gd name="connsiteX204" fmla="*/ 4829 w 10000"/>
              <a:gd name="connsiteY204" fmla="*/ 9097 h 10714"/>
              <a:gd name="connsiteX205" fmla="*/ 4879 w 10000"/>
              <a:gd name="connsiteY205" fmla="*/ 8868 h 10714"/>
              <a:gd name="connsiteX206" fmla="*/ 4917 w 10000"/>
              <a:gd name="connsiteY206" fmla="*/ 8635 h 10714"/>
              <a:gd name="connsiteX207" fmla="*/ 4954 w 10000"/>
              <a:gd name="connsiteY207" fmla="*/ 8391 h 10714"/>
              <a:gd name="connsiteX208" fmla="*/ 4979 w 10000"/>
              <a:gd name="connsiteY208" fmla="*/ 8144 h 10714"/>
              <a:gd name="connsiteX209" fmla="*/ 5000 w 10000"/>
              <a:gd name="connsiteY209" fmla="*/ 7887 h 10714"/>
              <a:gd name="connsiteX210" fmla="*/ 5000 w 10000"/>
              <a:gd name="connsiteY210" fmla="*/ 7634 h 10714"/>
              <a:gd name="connsiteX211" fmla="*/ 5000 w 10000"/>
              <a:gd name="connsiteY211" fmla="*/ 7384 h 10714"/>
              <a:gd name="connsiteX212" fmla="*/ 4979 w 10000"/>
              <a:gd name="connsiteY212" fmla="*/ 7133 h 10714"/>
              <a:gd name="connsiteX213" fmla="*/ 4950 w 10000"/>
              <a:gd name="connsiteY213" fmla="*/ 6892 h 10714"/>
              <a:gd name="connsiteX214" fmla="*/ 4913 w 10000"/>
              <a:gd name="connsiteY214" fmla="*/ 6657 h 10714"/>
              <a:gd name="connsiteX215" fmla="*/ 4858 w 10000"/>
              <a:gd name="connsiteY215" fmla="*/ 6430 h 10714"/>
              <a:gd name="connsiteX216" fmla="*/ 4783 w 10000"/>
              <a:gd name="connsiteY216" fmla="*/ 6219 h 10714"/>
              <a:gd name="connsiteX217" fmla="*/ 4700 w 10000"/>
              <a:gd name="connsiteY217" fmla="*/ 6019 h 10714"/>
              <a:gd name="connsiteX218" fmla="*/ 4600 w 10000"/>
              <a:gd name="connsiteY218" fmla="*/ 5840 h 10714"/>
              <a:gd name="connsiteX219" fmla="*/ 4488 w 10000"/>
              <a:gd name="connsiteY219" fmla="*/ 5682 h 10714"/>
              <a:gd name="connsiteX220" fmla="*/ 4358 w 10000"/>
              <a:gd name="connsiteY220" fmla="*/ 5542 h 10714"/>
              <a:gd name="connsiteX221" fmla="*/ 4213 w 10000"/>
              <a:gd name="connsiteY221" fmla="*/ 5429 h 10714"/>
              <a:gd name="connsiteX222" fmla="*/ 4046 w 10000"/>
              <a:gd name="connsiteY222" fmla="*/ 5343 h 10714"/>
              <a:gd name="connsiteX223" fmla="*/ 3904 w 10000"/>
              <a:gd name="connsiteY223" fmla="*/ 5292 h 10714"/>
              <a:gd name="connsiteX224" fmla="*/ 3746 w 10000"/>
              <a:gd name="connsiteY224" fmla="*/ 5271 h 10714"/>
              <a:gd name="connsiteX225" fmla="*/ 3583 w 10000"/>
              <a:gd name="connsiteY225" fmla="*/ 5271 h 10714"/>
              <a:gd name="connsiteX226" fmla="*/ 3413 w 10000"/>
              <a:gd name="connsiteY226" fmla="*/ 5286 h 10714"/>
              <a:gd name="connsiteX227" fmla="*/ 3246 w 10000"/>
              <a:gd name="connsiteY227" fmla="*/ 5310 h 10714"/>
              <a:gd name="connsiteX228" fmla="*/ 3079 w 10000"/>
              <a:gd name="connsiteY228" fmla="*/ 5343 h 10714"/>
              <a:gd name="connsiteX229" fmla="*/ 2913 w 10000"/>
              <a:gd name="connsiteY229" fmla="*/ 5369 h 10714"/>
              <a:gd name="connsiteX230" fmla="*/ 2750 w 10000"/>
              <a:gd name="connsiteY230" fmla="*/ 5396 h 10714"/>
              <a:gd name="connsiteX231" fmla="*/ 2600 w 10000"/>
              <a:gd name="connsiteY231" fmla="*/ 5411 h 10714"/>
              <a:gd name="connsiteX232" fmla="*/ 2258 w 10000"/>
              <a:gd name="connsiteY232" fmla="*/ 5423 h 10714"/>
              <a:gd name="connsiteX233" fmla="*/ 1925 w 10000"/>
              <a:gd name="connsiteY233" fmla="*/ 5411 h 10714"/>
              <a:gd name="connsiteX234" fmla="*/ 1617 w 10000"/>
              <a:gd name="connsiteY234" fmla="*/ 5384 h 10714"/>
              <a:gd name="connsiteX235" fmla="*/ 1321 w 10000"/>
              <a:gd name="connsiteY235" fmla="*/ 5346 h 10714"/>
              <a:gd name="connsiteX236" fmla="*/ 1033 w 10000"/>
              <a:gd name="connsiteY236" fmla="*/ 5298 h 10714"/>
              <a:gd name="connsiteX237" fmla="*/ 758 w 10000"/>
              <a:gd name="connsiteY237" fmla="*/ 5250 h 10714"/>
              <a:gd name="connsiteX238" fmla="*/ 500 w 10000"/>
              <a:gd name="connsiteY238" fmla="*/ 5197 h 10714"/>
              <a:gd name="connsiteX239" fmla="*/ 517 w 10000"/>
              <a:gd name="connsiteY239" fmla="*/ 5137 h 10714"/>
              <a:gd name="connsiteX240" fmla="*/ 871 w 10000"/>
              <a:gd name="connsiteY240" fmla="*/ 5173 h 10714"/>
              <a:gd name="connsiteX241" fmla="*/ 1221 w 10000"/>
              <a:gd name="connsiteY241" fmla="*/ 5197 h 10714"/>
              <a:gd name="connsiteX242" fmla="*/ 1563 w 10000"/>
              <a:gd name="connsiteY242" fmla="*/ 5206 h 10714"/>
              <a:gd name="connsiteX243" fmla="*/ 1896 w 10000"/>
              <a:gd name="connsiteY243" fmla="*/ 5197 h 10714"/>
              <a:gd name="connsiteX244" fmla="*/ 2221 w 10000"/>
              <a:gd name="connsiteY244" fmla="*/ 5164 h 10714"/>
              <a:gd name="connsiteX245" fmla="*/ 2538 w 10000"/>
              <a:gd name="connsiteY245" fmla="*/ 5113 h 10714"/>
              <a:gd name="connsiteX246" fmla="*/ 2842 w 10000"/>
              <a:gd name="connsiteY246" fmla="*/ 5045 h 10714"/>
              <a:gd name="connsiteX247" fmla="*/ 3129 w 10000"/>
              <a:gd name="connsiteY247" fmla="*/ 4946 h 10714"/>
              <a:gd name="connsiteX248" fmla="*/ 3500 w 10000"/>
              <a:gd name="connsiteY248" fmla="*/ 4815 h 10714"/>
              <a:gd name="connsiteX249" fmla="*/ 2821 w 10000"/>
              <a:gd name="connsiteY249" fmla="*/ 4389 h 10714"/>
              <a:gd name="connsiteX250" fmla="*/ 2213 w 10000"/>
              <a:gd name="connsiteY250" fmla="*/ 3912 h 10714"/>
              <a:gd name="connsiteX251" fmla="*/ 1879 w 10000"/>
              <a:gd name="connsiteY251" fmla="*/ 3939 h 10714"/>
              <a:gd name="connsiteX252" fmla="*/ 1554 w 10000"/>
              <a:gd name="connsiteY252" fmla="*/ 3939 h 10714"/>
              <a:gd name="connsiteX253" fmla="*/ 1258 w 10000"/>
              <a:gd name="connsiteY253" fmla="*/ 3912 h 10714"/>
              <a:gd name="connsiteX254" fmla="*/ 979 w 10000"/>
              <a:gd name="connsiteY254" fmla="*/ 3856 h 10714"/>
              <a:gd name="connsiteX255" fmla="*/ 721 w 10000"/>
              <a:gd name="connsiteY255" fmla="*/ 3775 h 10714"/>
              <a:gd name="connsiteX256" fmla="*/ 496 w 10000"/>
              <a:gd name="connsiteY256" fmla="*/ 3674 h 10714"/>
              <a:gd name="connsiteX257" fmla="*/ 296 w 10000"/>
              <a:gd name="connsiteY257" fmla="*/ 3549 h 10714"/>
              <a:gd name="connsiteX258" fmla="*/ 129 w 10000"/>
              <a:gd name="connsiteY258" fmla="*/ 3403 h 10714"/>
              <a:gd name="connsiteX259" fmla="*/ 0 w 10000"/>
              <a:gd name="connsiteY259" fmla="*/ 3245 h 10714"/>
              <a:gd name="connsiteX260" fmla="*/ 17 w 10000"/>
              <a:gd name="connsiteY260" fmla="*/ 3218 h 10714"/>
              <a:gd name="connsiteX261" fmla="*/ 71 w 10000"/>
              <a:gd name="connsiteY261" fmla="*/ 3245 h 10714"/>
              <a:gd name="connsiteX262" fmla="*/ 138 w 10000"/>
              <a:gd name="connsiteY262" fmla="*/ 3349 h 10714"/>
              <a:gd name="connsiteX263" fmla="*/ 246 w 10000"/>
              <a:gd name="connsiteY263" fmla="*/ 3439 h 10714"/>
              <a:gd name="connsiteX264" fmla="*/ 379 w 10000"/>
              <a:gd name="connsiteY264" fmla="*/ 3528 h 10714"/>
              <a:gd name="connsiteX265" fmla="*/ 538 w 10000"/>
              <a:gd name="connsiteY265" fmla="*/ 3597 h 10714"/>
              <a:gd name="connsiteX266" fmla="*/ 721 w 10000"/>
              <a:gd name="connsiteY266" fmla="*/ 3656 h 10714"/>
              <a:gd name="connsiteX267" fmla="*/ 913 w 10000"/>
              <a:gd name="connsiteY267" fmla="*/ 3701 h 10714"/>
              <a:gd name="connsiteX268" fmla="*/ 1117 w 10000"/>
              <a:gd name="connsiteY268" fmla="*/ 3728 h 10714"/>
              <a:gd name="connsiteX269" fmla="*/ 1329 w 10000"/>
              <a:gd name="connsiteY269" fmla="*/ 3737 h 10714"/>
              <a:gd name="connsiteX270" fmla="*/ 1533 w 10000"/>
              <a:gd name="connsiteY270" fmla="*/ 3734 h 10714"/>
              <a:gd name="connsiteX271" fmla="*/ 1646 w 10000"/>
              <a:gd name="connsiteY271" fmla="*/ 3722 h 10714"/>
              <a:gd name="connsiteX272" fmla="*/ 1746 w 10000"/>
              <a:gd name="connsiteY272" fmla="*/ 3722 h 10714"/>
              <a:gd name="connsiteX273" fmla="*/ 1833 w 10000"/>
              <a:gd name="connsiteY273" fmla="*/ 3710 h 10714"/>
              <a:gd name="connsiteX274" fmla="*/ 1917 w 10000"/>
              <a:gd name="connsiteY274" fmla="*/ 3695 h 10714"/>
              <a:gd name="connsiteX275" fmla="*/ 1988 w 10000"/>
              <a:gd name="connsiteY275" fmla="*/ 3662 h 10714"/>
              <a:gd name="connsiteX276" fmla="*/ 1788 w 10000"/>
              <a:gd name="connsiteY276" fmla="*/ 3391 h 10714"/>
              <a:gd name="connsiteX277" fmla="*/ 1617 w 10000"/>
              <a:gd name="connsiteY277" fmla="*/ 3126 h 10714"/>
              <a:gd name="connsiteX278" fmla="*/ 1454 w 10000"/>
              <a:gd name="connsiteY278" fmla="*/ 2849 h 10714"/>
              <a:gd name="connsiteX279" fmla="*/ 1313 w 10000"/>
              <a:gd name="connsiteY279" fmla="*/ 2563 h 10714"/>
              <a:gd name="connsiteX280" fmla="*/ 1175 w 10000"/>
              <a:gd name="connsiteY280" fmla="*/ 2253 h 10714"/>
              <a:gd name="connsiteX281" fmla="*/ 1046 w 10000"/>
              <a:gd name="connsiteY281" fmla="*/ 1919 h 10714"/>
              <a:gd name="connsiteX282" fmla="*/ 1033 w 10000"/>
              <a:gd name="connsiteY282" fmla="*/ 1859 h 10714"/>
              <a:gd name="connsiteX283" fmla="*/ 1000 w 10000"/>
              <a:gd name="connsiteY283" fmla="*/ 1776 h 10714"/>
              <a:gd name="connsiteX284" fmla="*/ 979 w 10000"/>
              <a:gd name="connsiteY284" fmla="*/ 1684 h 10714"/>
              <a:gd name="connsiteX285" fmla="*/ 950 w 10000"/>
              <a:gd name="connsiteY285" fmla="*/ 1591 h 10714"/>
              <a:gd name="connsiteX286" fmla="*/ 925 w 10000"/>
              <a:gd name="connsiteY286" fmla="*/ 1490 h 10714"/>
              <a:gd name="connsiteX287" fmla="*/ 917 w 10000"/>
              <a:gd name="connsiteY287" fmla="*/ 1397 h 10714"/>
              <a:gd name="connsiteX288" fmla="*/ 917 w 10000"/>
              <a:gd name="connsiteY288" fmla="*/ 1311 h 10714"/>
              <a:gd name="connsiteX289" fmla="*/ 933 w 10000"/>
              <a:gd name="connsiteY289" fmla="*/ 1234 h 10714"/>
              <a:gd name="connsiteX290" fmla="*/ 963 w 10000"/>
              <a:gd name="connsiteY290" fmla="*/ 1180 h 10714"/>
              <a:gd name="connsiteX291" fmla="*/ 1000 w 10000"/>
              <a:gd name="connsiteY291" fmla="*/ 1192 h 10714"/>
              <a:gd name="connsiteX292" fmla="*/ 1033 w 10000"/>
              <a:gd name="connsiteY292" fmla="*/ 1496 h 10714"/>
              <a:gd name="connsiteX293" fmla="*/ 1108 w 10000"/>
              <a:gd name="connsiteY293" fmla="*/ 1800 h 10714"/>
              <a:gd name="connsiteX294" fmla="*/ 1221 w 10000"/>
              <a:gd name="connsiteY294" fmla="*/ 2098 h 10714"/>
              <a:gd name="connsiteX295" fmla="*/ 1358 w 10000"/>
              <a:gd name="connsiteY295" fmla="*/ 2372 h 10714"/>
              <a:gd name="connsiteX296" fmla="*/ 1508 w 10000"/>
              <a:gd name="connsiteY296" fmla="*/ 2628 h 10714"/>
              <a:gd name="connsiteX297" fmla="*/ 1646 w 10000"/>
              <a:gd name="connsiteY297" fmla="*/ 2795 h 10714"/>
              <a:gd name="connsiteX298" fmla="*/ 1629 w 10000"/>
              <a:gd name="connsiteY298" fmla="*/ 2801 h 10714"/>
              <a:gd name="connsiteX299" fmla="*/ 1629 w 10000"/>
              <a:gd name="connsiteY299" fmla="*/ 2807 h 10714"/>
              <a:gd name="connsiteX300" fmla="*/ 1638 w 10000"/>
              <a:gd name="connsiteY300" fmla="*/ 2813 h 10714"/>
              <a:gd name="connsiteX301" fmla="*/ 1646 w 10000"/>
              <a:gd name="connsiteY301" fmla="*/ 2816 h 10714"/>
              <a:gd name="connsiteX302" fmla="*/ 1663 w 10000"/>
              <a:gd name="connsiteY302" fmla="*/ 2822 h 10714"/>
              <a:gd name="connsiteX303" fmla="*/ 1667 w 10000"/>
              <a:gd name="connsiteY303" fmla="*/ 2834 h 10714"/>
              <a:gd name="connsiteX304" fmla="*/ 1675 w 10000"/>
              <a:gd name="connsiteY304" fmla="*/ 2840 h 10714"/>
              <a:gd name="connsiteX305" fmla="*/ 1683 w 10000"/>
              <a:gd name="connsiteY305" fmla="*/ 2849 h 10714"/>
              <a:gd name="connsiteX306" fmla="*/ 1683 w 10000"/>
              <a:gd name="connsiteY306" fmla="*/ 2843 h 10714"/>
              <a:gd name="connsiteX307" fmla="*/ 1675 w 10000"/>
              <a:gd name="connsiteY307" fmla="*/ 2840 h 10714"/>
              <a:gd name="connsiteX308" fmla="*/ 1675 w 10000"/>
              <a:gd name="connsiteY308" fmla="*/ 2840 h 10714"/>
              <a:gd name="connsiteX309" fmla="*/ 1646 w 10000"/>
              <a:gd name="connsiteY309" fmla="*/ 2795 h 10714"/>
              <a:gd name="connsiteX310" fmla="*/ 1746 w 10000"/>
              <a:gd name="connsiteY310" fmla="*/ 2741 h 10714"/>
              <a:gd name="connsiteX311" fmla="*/ 1842 w 10000"/>
              <a:gd name="connsiteY311" fmla="*/ 2649 h 10714"/>
              <a:gd name="connsiteX312" fmla="*/ 1933 w 10000"/>
              <a:gd name="connsiteY312" fmla="*/ 2542 h 10714"/>
              <a:gd name="connsiteX313" fmla="*/ 2017 w 10000"/>
              <a:gd name="connsiteY313" fmla="*/ 2411 h 10714"/>
              <a:gd name="connsiteX314" fmla="*/ 2092 w 10000"/>
              <a:gd name="connsiteY314" fmla="*/ 2265 h 10714"/>
              <a:gd name="connsiteX315" fmla="*/ 2163 w 10000"/>
              <a:gd name="connsiteY315" fmla="*/ 2113 h 10714"/>
              <a:gd name="connsiteX316" fmla="*/ 2221 w 10000"/>
              <a:gd name="connsiteY316" fmla="*/ 1955 h 10714"/>
              <a:gd name="connsiteX317" fmla="*/ 2275 w 10000"/>
              <a:gd name="connsiteY317" fmla="*/ 1803 h 10714"/>
              <a:gd name="connsiteX318" fmla="*/ 2321 w 10000"/>
              <a:gd name="connsiteY318" fmla="*/ 1657 h 10714"/>
              <a:gd name="connsiteX319" fmla="*/ 2329 w 10000"/>
              <a:gd name="connsiteY319" fmla="*/ 1853 h 10714"/>
              <a:gd name="connsiteX320" fmla="*/ 2321 w 10000"/>
              <a:gd name="connsiteY320" fmla="*/ 2032 h 10714"/>
              <a:gd name="connsiteX321" fmla="*/ 2283 w 10000"/>
              <a:gd name="connsiteY321" fmla="*/ 2199 h 10714"/>
              <a:gd name="connsiteX322" fmla="*/ 2229 w 10000"/>
              <a:gd name="connsiteY322" fmla="*/ 2366 h 10714"/>
              <a:gd name="connsiteX323" fmla="*/ 2154 w 10000"/>
              <a:gd name="connsiteY323" fmla="*/ 2524 h 10714"/>
              <a:gd name="connsiteX324" fmla="*/ 2046 w 10000"/>
              <a:gd name="connsiteY324" fmla="*/ 2682 h 10714"/>
              <a:gd name="connsiteX325" fmla="*/ 1796 w 10000"/>
              <a:gd name="connsiteY325" fmla="*/ 3027 h 10714"/>
              <a:gd name="connsiteX326" fmla="*/ 2054 w 10000"/>
              <a:gd name="connsiteY326" fmla="*/ 3305 h 10714"/>
              <a:gd name="connsiteX327" fmla="*/ 2333 w 10000"/>
              <a:gd name="connsiteY327" fmla="*/ 3564 h 10714"/>
              <a:gd name="connsiteX328" fmla="*/ 2638 w 10000"/>
              <a:gd name="connsiteY328" fmla="*/ 3808 h 10714"/>
              <a:gd name="connsiteX329" fmla="*/ 2963 w 10000"/>
              <a:gd name="connsiteY329" fmla="*/ 4032 h 10714"/>
              <a:gd name="connsiteX330" fmla="*/ 4129 w 10000"/>
              <a:gd name="connsiteY330" fmla="*/ 4610 h 10714"/>
              <a:gd name="connsiteX331" fmla="*/ 4167 w 10000"/>
              <a:gd name="connsiteY331" fmla="*/ 4589 h 10714"/>
              <a:gd name="connsiteX332" fmla="*/ 4071 w 10000"/>
              <a:gd name="connsiteY332" fmla="*/ 4333 h 10714"/>
              <a:gd name="connsiteX333" fmla="*/ 3996 w 10000"/>
              <a:gd name="connsiteY333" fmla="*/ 4058 h 10714"/>
              <a:gd name="connsiteX334" fmla="*/ 3933 w 10000"/>
              <a:gd name="connsiteY334" fmla="*/ 3760 h 10714"/>
              <a:gd name="connsiteX335" fmla="*/ 3904 w 10000"/>
              <a:gd name="connsiteY335" fmla="*/ 3456 h 10714"/>
              <a:gd name="connsiteX336" fmla="*/ 3879 w 10000"/>
              <a:gd name="connsiteY336" fmla="*/ 3138 h 10714"/>
              <a:gd name="connsiteX337" fmla="*/ 3879 w 10000"/>
              <a:gd name="connsiteY337" fmla="*/ 2813 h 10714"/>
              <a:gd name="connsiteX338" fmla="*/ 3896 w 10000"/>
              <a:gd name="connsiteY338" fmla="*/ 2485 h 10714"/>
              <a:gd name="connsiteX339" fmla="*/ 3933 w 10000"/>
              <a:gd name="connsiteY339" fmla="*/ 2160 h 10714"/>
              <a:gd name="connsiteX340" fmla="*/ 3988 w 10000"/>
              <a:gd name="connsiteY340" fmla="*/ 1836 h 10714"/>
              <a:gd name="connsiteX341" fmla="*/ 4046 w 10000"/>
              <a:gd name="connsiteY341" fmla="*/ 1523 h 10714"/>
              <a:gd name="connsiteX342" fmla="*/ 4129 w 10000"/>
              <a:gd name="connsiteY342" fmla="*/ 1219 h 10714"/>
              <a:gd name="connsiteX343" fmla="*/ 4229 w 10000"/>
              <a:gd name="connsiteY343" fmla="*/ 933 h 10714"/>
              <a:gd name="connsiteX344" fmla="*/ 4333 w 10000"/>
              <a:gd name="connsiteY344" fmla="*/ 662 h 10714"/>
              <a:gd name="connsiteX345" fmla="*/ 4454 w 10000"/>
              <a:gd name="connsiteY345" fmla="*/ 417 h 10714"/>
              <a:gd name="connsiteX346" fmla="*/ 4583 w 10000"/>
              <a:gd name="connsiteY346" fmla="*/ 194 h 10714"/>
              <a:gd name="connsiteX347" fmla="*/ 4738 w 10000"/>
              <a:gd name="connsiteY347" fmla="*/ 0 h 10714"/>
              <a:gd name="connsiteX0" fmla="*/ 4738 w 10000"/>
              <a:gd name="connsiteY0" fmla="*/ 0 h 10741"/>
              <a:gd name="connsiteX1" fmla="*/ 4721 w 10000"/>
              <a:gd name="connsiteY1" fmla="*/ 48 h 10741"/>
              <a:gd name="connsiteX2" fmla="*/ 4713 w 10000"/>
              <a:gd name="connsiteY2" fmla="*/ 80 h 10741"/>
              <a:gd name="connsiteX3" fmla="*/ 4704 w 10000"/>
              <a:gd name="connsiteY3" fmla="*/ 101 h 10741"/>
              <a:gd name="connsiteX4" fmla="*/ 4704 w 10000"/>
              <a:gd name="connsiteY4" fmla="*/ 113 h 10741"/>
              <a:gd name="connsiteX5" fmla="*/ 4713 w 10000"/>
              <a:gd name="connsiteY5" fmla="*/ 119 h 10741"/>
              <a:gd name="connsiteX6" fmla="*/ 4713 w 10000"/>
              <a:gd name="connsiteY6" fmla="*/ 125 h 10741"/>
              <a:gd name="connsiteX7" fmla="*/ 4721 w 10000"/>
              <a:gd name="connsiteY7" fmla="*/ 125 h 10741"/>
              <a:gd name="connsiteX8" fmla="*/ 4721 w 10000"/>
              <a:gd name="connsiteY8" fmla="*/ 125 h 10741"/>
              <a:gd name="connsiteX9" fmla="*/ 4721 w 10000"/>
              <a:gd name="connsiteY9" fmla="*/ 134 h 10741"/>
              <a:gd name="connsiteX10" fmla="*/ 4713 w 10000"/>
              <a:gd name="connsiteY10" fmla="*/ 152 h 10741"/>
              <a:gd name="connsiteX11" fmla="*/ 4704 w 10000"/>
              <a:gd name="connsiteY11" fmla="*/ 179 h 10741"/>
              <a:gd name="connsiteX12" fmla="*/ 4692 w 10000"/>
              <a:gd name="connsiteY12" fmla="*/ 221 h 10741"/>
              <a:gd name="connsiteX13" fmla="*/ 4667 w 10000"/>
              <a:gd name="connsiteY13" fmla="*/ 280 h 10741"/>
              <a:gd name="connsiteX14" fmla="*/ 4629 w 10000"/>
              <a:gd name="connsiteY14" fmla="*/ 364 h 10741"/>
              <a:gd name="connsiteX15" fmla="*/ 4592 w 10000"/>
              <a:gd name="connsiteY15" fmla="*/ 465 h 10741"/>
              <a:gd name="connsiteX16" fmla="*/ 4533 w 10000"/>
              <a:gd name="connsiteY16" fmla="*/ 596 h 10741"/>
              <a:gd name="connsiteX17" fmla="*/ 4463 w 10000"/>
              <a:gd name="connsiteY17" fmla="*/ 754 h 10741"/>
              <a:gd name="connsiteX18" fmla="*/ 4379 w 10000"/>
              <a:gd name="connsiteY18" fmla="*/ 1001 h 10741"/>
              <a:gd name="connsiteX19" fmla="*/ 4321 w 10000"/>
              <a:gd name="connsiteY19" fmla="*/ 1266 h 10741"/>
              <a:gd name="connsiteX20" fmla="*/ 4275 w 10000"/>
              <a:gd name="connsiteY20" fmla="*/ 1538 h 10741"/>
              <a:gd name="connsiteX21" fmla="*/ 4213 w 10000"/>
              <a:gd name="connsiteY21" fmla="*/ 1827 h 10741"/>
              <a:gd name="connsiteX22" fmla="*/ 4204 w 10000"/>
              <a:gd name="connsiteY22" fmla="*/ 1889 h 10741"/>
              <a:gd name="connsiteX23" fmla="*/ 4192 w 10000"/>
              <a:gd name="connsiteY23" fmla="*/ 1982 h 10741"/>
              <a:gd name="connsiteX24" fmla="*/ 4183 w 10000"/>
              <a:gd name="connsiteY24" fmla="*/ 2080 h 10741"/>
              <a:gd name="connsiteX25" fmla="*/ 4175 w 10000"/>
              <a:gd name="connsiteY25" fmla="*/ 2187 h 10741"/>
              <a:gd name="connsiteX26" fmla="*/ 4175 w 10000"/>
              <a:gd name="connsiteY26" fmla="*/ 2297 h 10741"/>
              <a:gd name="connsiteX27" fmla="*/ 4192 w 10000"/>
              <a:gd name="connsiteY27" fmla="*/ 2396 h 10741"/>
              <a:gd name="connsiteX28" fmla="*/ 4213 w 10000"/>
              <a:gd name="connsiteY28" fmla="*/ 2482 h 10741"/>
              <a:gd name="connsiteX29" fmla="*/ 4250 w 10000"/>
              <a:gd name="connsiteY29" fmla="*/ 2542 h 10741"/>
              <a:gd name="connsiteX30" fmla="*/ 4450 w 10000"/>
              <a:gd name="connsiteY30" fmla="*/ 2530 h 10741"/>
              <a:gd name="connsiteX31" fmla="*/ 4646 w 10000"/>
              <a:gd name="connsiteY31" fmla="*/ 2482 h 10741"/>
              <a:gd name="connsiteX32" fmla="*/ 4833 w 10000"/>
              <a:gd name="connsiteY32" fmla="*/ 2405 h 10741"/>
              <a:gd name="connsiteX33" fmla="*/ 5025 w 10000"/>
              <a:gd name="connsiteY33" fmla="*/ 2297 h 10741"/>
              <a:gd name="connsiteX34" fmla="*/ 5200 w 10000"/>
              <a:gd name="connsiteY34" fmla="*/ 2172 h 10741"/>
              <a:gd name="connsiteX35" fmla="*/ 5371 w 10000"/>
              <a:gd name="connsiteY35" fmla="*/ 2020 h 10741"/>
              <a:gd name="connsiteX36" fmla="*/ 5533 w 10000"/>
              <a:gd name="connsiteY36" fmla="*/ 1859 h 10741"/>
              <a:gd name="connsiteX37" fmla="*/ 5683 w 10000"/>
              <a:gd name="connsiteY37" fmla="*/ 1690 h 10741"/>
              <a:gd name="connsiteX38" fmla="*/ 5829 w 10000"/>
              <a:gd name="connsiteY38" fmla="*/ 1511 h 10741"/>
              <a:gd name="connsiteX39" fmla="*/ 5954 w 10000"/>
              <a:gd name="connsiteY39" fmla="*/ 1326 h 10741"/>
              <a:gd name="connsiteX40" fmla="*/ 6071 w 10000"/>
              <a:gd name="connsiteY40" fmla="*/ 1147 h 10741"/>
              <a:gd name="connsiteX41" fmla="*/ 6167 w 10000"/>
              <a:gd name="connsiteY41" fmla="*/ 974 h 10741"/>
              <a:gd name="connsiteX42" fmla="*/ 6213 w 10000"/>
              <a:gd name="connsiteY42" fmla="*/ 974 h 10741"/>
              <a:gd name="connsiteX43" fmla="*/ 6213 w 10000"/>
              <a:gd name="connsiteY43" fmla="*/ 992 h 10741"/>
              <a:gd name="connsiteX44" fmla="*/ 6138 w 10000"/>
              <a:gd name="connsiteY44" fmla="*/ 1165 h 10741"/>
              <a:gd name="connsiteX45" fmla="*/ 6054 w 10000"/>
              <a:gd name="connsiteY45" fmla="*/ 1344 h 10741"/>
              <a:gd name="connsiteX46" fmla="*/ 5963 w 10000"/>
              <a:gd name="connsiteY46" fmla="*/ 1517 h 10741"/>
              <a:gd name="connsiteX47" fmla="*/ 5871 w 10000"/>
              <a:gd name="connsiteY47" fmla="*/ 1684 h 10741"/>
              <a:gd name="connsiteX48" fmla="*/ 5775 w 10000"/>
              <a:gd name="connsiteY48" fmla="*/ 1847 h 10741"/>
              <a:gd name="connsiteX49" fmla="*/ 5667 w 10000"/>
              <a:gd name="connsiteY49" fmla="*/ 1999 h 10741"/>
              <a:gd name="connsiteX50" fmla="*/ 5554 w 10000"/>
              <a:gd name="connsiteY50" fmla="*/ 2145 h 10741"/>
              <a:gd name="connsiteX51" fmla="*/ 5417 w 10000"/>
              <a:gd name="connsiteY51" fmla="*/ 2279 h 10741"/>
              <a:gd name="connsiteX52" fmla="*/ 5275 w 10000"/>
              <a:gd name="connsiteY52" fmla="*/ 2411 h 10741"/>
              <a:gd name="connsiteX53" fmla="*/ 5108 w 10000"/>
              <a:gd name="connsiteY53" fmla="*/ 2518 h 10741"/>
              <a:gd name="connsiteX54" fmla="*/ 4917 w 10000"/>
              <a:gd name="connsiteY54" fmla="*/ 2616 h 10741"/>
              <a:gd name="connsiteX55" fmla="*/ 4704 w 10000"/>
              <a:gd name="connsiteY55" fmla="*/ 2703 h 10741"/>
              <a:gd name="connsiteX56" fmla="*/ 4479 w 10000"/>
              <a:gd name="connsiteY56" fmla="*/ 2768 h 10741"/>
              <a:gd name="connsiteX57" fmla="*/ 4213 w 10000"/>
              <a:gd name="connsiteY57" fmla="*/ 2813 h 10741"/>
              <a:gd name="connsiteX58" fmla="*/ 4221 w 10000"/>
              <a:gd name="connsiteY58" fmla="*/ 3126 h 10741"/>
              <a:gd name="connsiteX59" fmla="*/ 4258 w 10000"/>
              <a:gd name="connsiteY59" fmla="*/ 3424 h 10741"/>
              <a:gd name="connsiteX60" fmla="*/ 4321 w 10000"/>
              <a:gd name="connsiteY60" fmla="*/ 3707 h 10741"/>
              <a:gd name="connsiteX61" fmla="*/ 4404 w 10000"/>
              <a:gd name="connsiteY61" fmla="*/ 3975 h 10741"/>
              <a:gd name="connsiteX62" fmla="*/ 4508 w 10000"/>
              <a:gd name="connsiteY62" fmla="*/ 4231 h 10741"/>
              <a:gd name="connsiteX63" fmla="*/ 4621 w 10000"/>
              <a:gd name="connsiteY63" fmla="*/ 4476 h 10741"/>
              <a:gd name="connsiteX64" fmla="*/ 4750 w 10000"/>
              <a:gd name="connsiteY64" fmla="*/ 4708 h 10741"/>
              <a:gd name="connsiteX65" fmla="*/ 4879 w 10000"/>
              <a:gd name="connsiteY65" fmla="*/ 4934 h 10741"/>
              <a:gd name="connsiteX66" fmla="*/ 4917 w 10000"/>
              <a:gd name="connsiteY66" fmla="*/ 4988 h 10741"/>
              <a:gd name="connsiteX67" fmla="*/ 4950 w 10000"/>
              <a:gd name="connsiteY67" fmla="*/ 5054 h 10741"/>
              <a:gd name="connsiteX68" fmla="*/ 4996 w 10000"/>
              <a:gd name="connsiteY68" fmla="*/ 5125 h 10741"/>
              <a:gd name="connsiteX69" fmla="*/ 5038 w 10000"/>
              <a:gd name="connsiteY69" fmla="*/ 5200 h 10741"/>
              <a:gd name="connsiteX70" fmla="*/ 5092 w 10000"/>
              <a:gd name="connsiteY70" fmla="*/ 5271 h 10741"/>
              <a:gd name="connsiteX71" fmla="*/ 5154 w 10000"/>
              <a:gd name="connsiteY71" fmla="*/ 5331 h 10741"/>
              <a:gd name="connsiteX72" fmla="*/ 5229 w 10000"/>
              <a:gd name="connsiteY72" fmla="*/ 5384 h 10741"/>
              <a:gd name="connsiteX73" fmla="*/ 5313 w 10000"/>
              <a:gd name="connsiteY73" fmla="*/ 5423 h 10741"/>
              <a:gd name="connsiteX74" fmla="*/ 5413 w 10000"/>
              <a:gd name="connsiteY74" fmla="*/ 5438 h 10741"/>
              <a:gd name="connsiteX75" fmla="*/ 5517 w 10000"/>
              <a:gd name="connsiteY75" fmla="*/ 5435 h 10741"/>
              <a:gd name="connsiteX76" fmla="*/ 5704 w 10000"/>
              <a:gd name="connsiteY76" fmla="*/ 5390 h 10741"/>
              <a:gd name="connsiteX77" fmla="*/ 5871 w 10000"/>
              <a:gd name="connsiteY77" fmla="*/ 5316 h 10741"/>
              <a:gd name="connsiteX78" fmla="*/ 6033 w 10000"/>
              <a:gd name="connsiteY78" fmla="*/ 5223 h 10741"/>
              <a:gd name="connsiteX79" fmla="*/ 6167 w 10000"/>
              <a:gd name="connsiteY79" fmla="*/ 5113 h 10741"/>
              <a:gd name="connsiteX80" fmla="*/ 6296 w 10000"/>
              <a:gd name="connsiteY80" fmla="*/ 4994 h 10741"/>
              <a:gd name="connsiteX81" fmla="*/ 6417 w 10000"/>
              <a:gd name="connsiteY81" fmla="*/ 4869 h 10741"/>
              <a:gd name="connsiteX82" fmla="*/ 6525 w 10000"/>
              <a:gd name="connsiteY82" fmla="*/ 4750 h 10741"/>
              <a:gd name="connsiteX83" fmla="*/ 6617 w 10000"/>
              <a:gd name="connsiteY83" fmla="*/ 4636 h 10741"/>
              <a:gd name="connsiteX84" fmla="*/ 6821 w 10000"/>
              <a:gd name="connsiteY84" fmla="*/ 4377 h 10741"/>
              <a:gd name="connsiteX85" fmla="*/ 7017 w 10000"/>
              <a:gd name="connsiteY85" fmla="*/ 4085 h 10741"/>
              <a:gd name="connsiteX86" fmla="*/ 7213 w 10000"/>
              <a:gd name="connsiteY86" fmla="*/ 3766 h 10741"/>
              <a:gd name="connsiteX87" fmla="*/ 7396 w 10000"/>
              <a:gd name="connsiteY87" fmla="*/ 3418 h 10741"/>
              <a:gd name="connsiteX88" fmla="*/ 7563 w 10000"/>
              <a:gd name="connsiteY88" fmla="*/ 3051 h 10741"/>
              <a:gd name="connsiteX89" fmla="*/ 7713 w 10000"/>
              <a:gd name="connsiteY89" fmla="*/ 2661 h 10741"/>
              <a:gd name="connsiteX90" fmla="*/ 7850 w 10000"/>
              <a:gd name="connsiteY90" fmla="*/ 2253 h 10741"/>
              <a:gd name="connsiteX91" fmla="*/ 7950 w 10000"/>
              <a:gd name="connsiteY91" fmla="*/ 1830 h 10741"/>
              <a:gd name="connsiteX92" fmla="*/ 8025 w 10000"/>
              <a:gd name="connsiteY92" fmla="*/ 1397 h 10741"/>
              <a:gd name="connsiteX93" fmla="*/ 8071 w 10000"/>
              <a:gd name="connsiteY93" fmla="*/ 954 h 10741"/>
              <a:gd name="connsiteX94" fmla="*/ 8108 w 10000"/>
              <a:gd name="connsiteY94" fmla="*/ 974 h 10741"/>
              <a:gd name="connsiteX95" fmla="*/ 8138 w 10000"/>
              <a:gd name="connsiteY95" fmla="*/ 1025 h 10741"/>
              <a:gd name="connsiteX96" fmla="*/ 8163 w 10000"/>
              <a:gd name="connsiteY96" fmla="*/ 1100 h 10741"/>
              <a:gd name="connsiteX97" fmla="*/ 8175 w 10000"/>
              <a:gd name="connsiteY97" fmla="*/ 1198 h 10741"/>
              <a:gd name="connsiteX98" fmla="*/ 8183 w 10000"/>
              <a:gd name="connsiteY98" fmla="*/ 1311 h 10741"/>
              <a:gd name="connsiteX99" fmla="*/ 8183 w 10000"/>
              <a:gd name="connsiteY99" fmla="*/ 1442 h 10741"/>
              <a:gd name="connsiteX100" fmla="*/ 8183 w 10000"/>
              <a:gd name="connsiteY100" fmla="*/ 1582 h 10741"/>
              <a:gd name="connsiteX101" fmla="*/ 8175 w 10000"/>
              <a:gd name="connsiteY101" fmla="*/ 1734 h 10741"/>
              <a:gd name="connsiteX102" fmla="*/ 8163 w 10000"/>
              <a:gd name="connsiteY102" fmla="*/ 1889 h 10741"/>
              <a:gd name="connsiteX103" fmla="*/ 8146 w 10000"/>
              <a:gd name="connsiteY103" fmla="*/ 2047 h 10741"/>
              <a:gd name="connsiteX104" fmla="*/ 8121 w 10000"/>
              <a:gd name="connsiteY104" fmla="*/ 2205 h 10741"/>
              <a:gd name="connsiteX105" fmla="*/ 8108 w 10000"/>
              <a:gd name="connsiteY105" fmla="*/ 2357 h 10741"/>
              <a:gd name="connsiteX106" fmla="*/ 8083 w 10000"/>
              <a:gd name="connsiteY106" fmla="*/ 2497 h 10741"/>
              <a:gd name="connsiteX107" fmla="*/ 8063 w 10000"/>
              <a:gd name="connsiteY107" fmla="*/ 2628 h 10741"/>
              <a:gd name="connsiteX108" fmla="*/ 8038 w 10000"/>
              <a:gd name="connsiteY108" fmla="*/ 2741 h 10741"/>
              <a:gd name="connsiteX109" fmla="*/ 8017 w 10000"/>
              <a:gd name="connsiteY109" fmla="*/ 2834 h 10741"/>
              <a:gd name="connsiteX110" fmla="*/ 8000 w 10000"/>
              <a:gd name="connsiteY110" fmla="*/ 2908 h 10741"/>
              <a:gd name="connsiteX111" fmla="*/ 7700 w 10000"/>
              <a:gd name="connsiteY111" fmla="*/ 3754 h 10741"/>
              <a:gd name="connsiteX112" fmla="*/ 7942 w 10000"/>
              <a:gd name="connsiteY112" fmla="*/ 3737 h 10741"/>
              <a:gd name="connsiteX113" fmla="*/ 8167 w 10000"/>
              <a:gd name="connsiteY113" fmla="*/ 3695 h 10741"/>
              <a:gd name="connsiteX114" fmla="*/ 8379 w 10000"/>
              <a:gd name="connsiteY114" fmla="*/ 3635 h 10741"/>
              <a:gd name="connsiteX115" fmla="*/ 8583 w 10000"/>
              <a:gd name="connsiteY115" fmla="*/ 3558 h 10741"/>
              <a:gd name="connsiteX116" fmla="*/ 8767 w 10000"/>
              <a:gd name="connsiteY116" fmla="*/ 3471 h 10741"/>
              <a:gd name="connsiteX117" fmla="*/ 8933 w 10000"/>
              <a:gd name="connsiteY117" fmla="*/ 3376 h 10741"/>
              <a:gd name="connsiteX118" fmla="*/ 9092 w 10000"/>
              <a:gd name="connsiteY118" fmla="*/ 3278 h 10741"/>
              <a:gd name="connsiteX119" fmla="*/ 9238 w 10000"/>
              <a:gd name="connsiteY119" fmla="*/ 3185 h 10741"/>
              <a:gd name="connsiteX120" fmla="*/ 9250 w 10000"/>
              <a:gd name="connsiteY120" fmla="*/ 3230 h 10741"/>
              <a:gd name="connsiteX121" fmla="*/ 9117 w 10000"/>
              <a:gd name="connsiteY121" fmla="*/ 3376 h 10741"/>
              <a:gd name="connsiteX122" fmla="*/ 8954 w 10000"/>
              <a:gd name="connsiteY122" fmla="*/ 3516 h 10741"/>
              <a:gd name="connsiteX123" fmla="*/ 8758 w 10000"/>
              <a:gd name="connsiteY123" fmla="*/ 3641 h 10741"/>
              <a:gd name="connsiteX124" fmla="*/ 8538 w 10000"/>
              <a:gd name="connsiteY124" fmla="*/ 3754 h 10741"/>
              <a:gd name="connsiteX125" fmla="*/ 8304 w 10000"/>
              <a:gd name="connsiteY125" fmla="*/ 3856 h 10741"/>
              <a:gd name="connsiteX126" fmla="*/ 8054 w 10000"/>
              <a:gd name="connsiteY126" fmla="*/ 3945 h 10741"/>
              <a:gd name="connsiteX127" fmla="*/ 7796 w 10000"/>
              <a:gd name="connsiteY127" fmla="*/ 4014 h 10741"/>
              <a:gd name="connsiteX128" fmla="*/ 7533 w 10000"/>
              <a:gd name="connsiteY128" fmla="*/ 4064 h 10741"/>
              <a:gd name="connsiteX129" fmla="*/ 7479 w 10000"/>
              <a:gd name="connsiteY129" fmla="*/ 4184 h 10741"/>
              <a:gd name="connsiteX130" fmla="*/ 7404 w 10000"/>
              <a:gd name="connsiteY130" fmla="*/ 4324 h 10741"/>
              <a:gd name="connsiteX131" fmla="*/ 7321 w 10000"/>
              <a:gd name="connsiteY131" fmla="*/ 4470 h 10741"/>
              <a:gd name="connsiteX132" fmla="*/ 7213 w 10000"/>
              <a:gd name="connsiteY132" fmla="*/ 4628 h 10741"/>
              <a:gd name="connsiteX133" fmla="*/ 7100 w 10000"/>
              <a:gd name="connsiteY133" fmla="*/ 4794 h 10741"/>
              <a:gd name="connsiteX134" fmla="*/ 6979 w 10000"/>
              <a:gd name="connsiteY134" fmla="*/ 4958 h 10741"/>
              <a:gd name="connsiteX135" fmla="*/ 6850 w 10000"/>
              <a:gd name="connsiteY135" fmla="*/ 5113 h 10741"/>
              <a:gd name="connsiteX136" fmla="*/ 6721 w 10000"/>
              <a:gd name="connsiteY136" fmla="*/ 5265 h 10741"/>
              <a:gd name="connsiteX137" fmla="*/ 6600 w 10000"/>
              <a:gd name="connsiteY137" fmla="*/ 5405 h 10741"/>
              <a:gd name="connsiteX138" fmla="*/ 6471 w 10000"/>
              <a:gd name="connsiteY138" fmla="*/ 5530 h 10741"/>
              <a:gd name="connsiteX139" fmla="*/ 6358 w 10000"/>
              <a:gd name="connsiteY139" fmla="*/ 5641 h 10741"/>
              <a:gd name="connsiteX140" fmla="*/ 6250 w 10000"/>
              <a:gd name="connsiteY140" fmla="*/ 5721 h 10741"/>
              <a:gd name="connsiteX141" fmla="*/ 6267 w 10000"/>
              <a:gd name="connsiteY141" fmla="*/ 5781 h 10741"/>
              <a:gd name="connsiteX142" fmla="*/ 6296 w 10000"/>
              <a:gd name="connsiteY142" fmla="*/ 5793 h 10741"/>
              <a:gd name="connsiteX143" fmla="*/ 6479 w 10000"/>
              <a:gd name="connsiteY143" fmla="*/ 5754 h 10741"/>
              <a:gd name="connsiteX144" fmla="*/ 6663 w 10000"/>
              <a:gd name="connsiteY144" fmla="*/ 5736 h 10741"/>
              <a:gd name="connsiteX145" fmla="*/ 6858 w 10000"/>
              <a:gd name="connsiteY145" fmla="*/ 5736 h 10741"/>
              <a:gd name="connsiteX146" fmla="*/ 7046 w 10000"/>
              <a:gd name="connsiteY146" fmla="*/ 5742 h 10741"/>
              <a:gd name="connsiteX147" fmla="*/ 7246 w 10000"/>
              <a:gd name="connsiteY147" fmla="*/ 5748 h 10741"/>
              <a:gd name="connsiteX148" fmla="*/ 7425 w 10000"/>
              <a:gd name="connsiteY148" fmla="*/ 5748 h 10741"/>
              <a:gd name="connsiteX149" fmla="*/ 7600 w 10000"/>
              <a:gd name="connsiteY149" fmla="*/ 5733 h 10741"/>
              <a:gd name="connsiteX150" fmla="*/ 7950 w 10000"/>
              <a:gd name="connsiteY150" fmla="*/ 5673 h 10741"/>
              <a:gd name="connsiteX151" fmla="*/ 8275 w 10000"/>
              <a:gd name="connsiteY151" fmla="*/ 5596 h 10741"/>
              <a:gd name="connsiteX152" fmla="*/ 8579 w 10000"/>
              <a:gd name="connsiteY152" fmla="*/ 5504 h 10741"/>
              <a:gd name="connsiteX153" fmla="*/ 8858 w 10000"/>
              <a:gd name="connsiteY153" fmla="*/ 5390 h 10741"/>
              <a:gd name="connsiteX154" fmla="*/ 9117 w 10000"/>
              <a:gd name="connsiteY154" fmla="*/ 5265 h 10741"/>
              <a:gd name="connsiteX155" fmla="*/ 9350 w 10000"/>
              <a:gd name="connsiteY155" fmla="*/ 5119 h 10741"/>
              <a:gd name="connsiteX156" fmla="*/ 9563 w 10000"/>
              <a:gd name="connsiteY156" fmla="*/ 4967 h 10741"/>
              <a:gd name="connsiteX157" fmla="*/ 9758 w 10000"/>
              <a:gd name="connsiteY157" fmla="*/ 4794 h 10741"/>
              <a:gd name="connsiteX158" fmla="*/ 9933 w 10000"/>
              <a:gd name="connsiteY158" fmla="*/ 4610 h 10741"/>
              <a:gd name="connsiteX159" fmla="*/ 10000 w 10000"/>
              <a:gd name="connsiteY159" fmla="*/ 4648 h 10741"/>
              <a:gd name="connsiteX160" fmla="*/ 10000 w 10000"/>
              <a:gd name="connsiteY160" fmla="*/ 4660 h 10741"/>
              <a:gd name="connsiteX161" fmla="*/ 9904 w 10000"/>
              <a:gd name="connsiteY161" fmla="*/ 4827 h 10741"/>
              <a:gd name="connsiteX162" fmla="*/ 9767 w 10000"/>
              <a:gd name="connsiteY162" fmla="*/ 5000 h 10741"/>
              <a:gd name="connsiteX163" fmla="*/ 9600 w 10000"/>
              <a:gd name="connsiteY163" fmla="*/ 5173 h 10741"/>
              <a:gd name="connsiteX164" fmla="*/ 9404 w 10000"/>
              <a:gd name="connsiteY164" fmla="*/ 5343 h 10741"/>
              <a:gd name="connsiteX165" fmla="*/ 9183 w 10000"/>
              <a:gd name="connsiteY165" fmla="*/ 5504 h 10741"/>
              <a:gd name="connsiteX166" fmla="*/ 8950 w 10000"/>
              <a:gd name="connsiteY166" fmla="*/ 5662 h 10741"/>
              <a:gd name="connsiteX167" fmla="*/ 8704 w 10000"/>
              <a:gd name="connsiteY167" fmla="*/ 5802 h 10741"/>
              <a:gd name="connsiteX168" fmla="*/ 8463 w 10000"/>
              <a:gd name="connsiteY168" fmla="*/ 5927 h 10741"/>
              <a:gd name="connsiteX169" fmla="*/ 8229 w 10000"/>
              <a:gd name="connsiteY169" fmla="*/ 6025 h 10741"/>
              <a:gd name="connsiteX170" fmla="*/ 8000 w 10000"/>
              <a:gd name="connsiteY170" fmla="*/ 6105 h 10741"/>
              <a:gd name="connsiteX171" fmla="*/ 7879 w 10000"/>
              <a:gd name="connsiteY171" fmla="*/ 6132 h 10741"/>
              <a:gd name="connsiteX172" fmla="*/ 7729 w 10000"/>
              <a:gd name="connsiteY172" fmla="*/ 6153 h 10741"/>
              <a:gd name="connsiteX173" fmla="*/ 7563 w 10000"/>
              <a:gd name="connsiteY173" fmla="*/ 6177 h 10741"/>
              <a:gd name="connsiteX174" fmla="*/ 7388 w 10000"/>
              <a:gd name="connsiteY174" fmla="*/ 6198 h 10741"/>
              <a:gd name="connsiteX175" fmla="*/ 7204 w 10000"/>
              <a:gd name="connsiteY175" fmla="*/ 6219 h 10741"/>
              <a:gd name="connsiteX176" fmla="*/ 7017 w 10000"/>
              <a:gd name="connsiteY176" fmla="*/ 6240 h 10741"/>
              <a:gd name="connsiteX177" fmla="*/ 6842 w 10000"/>
              <a:gd name="connsiteY177" fmla="*/ 6263 h 10741"/>
              <a:gd name="connsiteX178" fmla="*/ 6675 w 10000"/>
              <a:gd name="connsiteY178" fmla="*/ 6290 h 10741"/>
              <a:gd name="connsiteX179" fmla="*/ 6517 w 10000"/>
              <a:gd name="connsiteY179" fmla="*/ 6329 h 10741"/>
              <a:gd name="connsiteX180" fmla="*/ 6388 w 10000"/>
              <a:gd name="connsiteY180" fmla="*/ 6365 h 10741"/>
              <a:gd name="connsiteX181" fmla="*/ 6288 w 10000"/>
              <a:gd name="connsiteY181" fmla="*/ 6415 h 10741"/>
              <a:gd name="connsiteX182" fmla="*/ 6213 w 10000"/>
              <a:gd name="connsiteY182" fmla="*/ 6475 h 10741"/>
              <a:gd name="connsiteX183" fmla="*/ 6092 w 10000"/>
              <a:gd name="connsiteY183" fmla="*/ 6648 h 10741"/>
              <a:gd name="connsiteX184" fmla="*/ 6008 w 10000"/>
              <a:gd name="connsiteY184" fmla="*/ 6836 h 10741"/>
              <a:gd name="connsiteX185" fmla="*/ 5942 w 10000"/>
              <a:gd name="connsiteY185" fmla="*/ 7032 h 10741"/>
              <a:gd name="connsiteX186" fmla="*/ 5904 w 10000"/>
              <a:gd name="connsiteY186" fmla="*/ 7232 h 10741"/>
              <a:gd name="connsiteX187" fmla="*/ 5888 w 10000"/>
              <a:gd name="connsiteY187" fmla="*/ 7443 h 10741"/>
              <a:gd name="connsiteX188" fmla="*/ 5879 w 10000"/>
              <a:gd name="connsiteY188" fmla="*/ 7655 h 10741"/>
              <a:gd name="connsiteX189" fmla="*/ 5888 w 10000"/>
              <a:gd name="connsiteY189" fmla="*/ 7867 h 10741"/>
              <a:gd name="connsiteX190" fmla="*/ 5904 w 10000"/>
              <a:gd name="connsiteY190" fmla="*/ 8084 h 10741"/>
              <a:gd name="connsiteX191" fmla="*/ 5925 w 10000"/>
              <a:gd name="connsiteY191" fmla="*/ 8299 h 10741"/>
              <a:gd name="connsiteX192" fmla="*/ 5950 w 10000"/>
              <a:gd name="connsiteY192" fmla="*/ 8510 h 10741"/>
              <a:gd name="connsiteX193" fmla="*/ 5954 w 10000"/>
              <a:gd name="connsiteY193" fmla="*/ 8820 h 10741"/>
              <a:gd name="connsiteX194" fmla="*/ 5933 w 10000"/>
              <a:gd name="connsiteY194" fmla="*/ 9130 h 10741"/>
              <a:gd name="connsiteX195" fmla="*/ 5896 w 10000"/>
              <a:gd name="connsiteY195" fmla="*/ 9428 h 10741"/>
              <a:gd name="connsiteX196" fmla="*/ 5850 w 10000"/>
              <a:gd name="connsiteY196" fmla="*/ 9720 h 10741"/>
              <a:gd name="connsiteX197" fmla="*/ 5909 w 10000"/>
              <a:gd name="connsiteY197" fmla="*/ 10741 h 10741"/>
              <a:gd name="connsiteX198" fmla="*/ 4117 w 10000"/>
              <a:gd name="connsiteY198" fmla="*/ 10686 h 10741"/>
              <a:gd name="connsiteX199" fmla="*/ 4309 w 10000"/>
              <a:gd name="connsiteY199" fmla="*/ 10293 h 10741"/>
              <a:gd name="connsiteX200" fmla="*/ 4546 w 10000"/>
              <a:gd name="connsiteY200" fmla="*/ 9848 h 10741"/>
              <a:gd name="connsiteX201" fmla="*/ 4629 w 10000"/>
              <a:gd name="connsiteY201" fmla="*/ 9687 h 10741"/>
              <a:gd name="connsiteX202" fmla="*/ 4700 w 10000"/>
              <a:gd name="connsiteY202" fmla="*/ 9508 h 10741"/>
              <a:gd name="connsiteX203" fmla="*/ 4767 w 10000"/>
              <a:gd name="connsiteY203" fmla="*/ 9309 h 10741"/>
              <a:gd name="connsiteX204" fmla="*/ 4829 w 10000"/>
              <a:gd name="connsiteY204" fmla="*/ 9097 h 10741"/>
              <a:gd name="connsiteX205" fmla="*/ 4879 w 10000"/>
              <a:gd name="connsiteY205" fmla="*/ 8868 h 10741"/>
              <a:gd name="connsiteX206" fmla="*/ 4917 w 10000"/>
              <a:gd name="connsiteY206" fmla="*/ 8635 h 10741"/>
              <a:gd name="connsiteX207" fmla="*/ 4954 w 10000"/>
              <a:gd name="connsiteY207" fmla="*/ 8391 h 10741"/>
              <a:gd name="connsiteX208" fmla="*/ 4979 w 10000"/>
              <a:gd name="connsiteY208" fmla="*/ 8144 h 10741"/>
              <a:gd name="connsiteX209" fmla="*/ 5000 w 10000"/>
              <a:gd name="connsiteY209" fmla="*/ 7887 h 10741"/>
              <a:gd name="connsiteX210" fmla="*/ 5000 w 10000"/>
              <a:gd name="connsiteY210" fmla="*/ 7634 h 10741"/>
              <a:gd name="connsiteX211" fmla="*/ 5000 w 10000"/>
              <a:gd name="connsiteY211" fmla="*/ 7384 h 10741"/>
              <a:gd name="connsiteX212" fmla="*/ 4979 w 10000"/>
              <a:gd name="connsiteY212" fmla="*/ 7133 h 10741"/>
              <a:gd name="connsiteX213" fmla="*/ 4950 w 10000"/>
              <a:gd name="connsiteY213" fmla="*/ 6892 h 10741"/>
              <a:gd name="connsiteX214" fmla="*/ 4913 w 10000"/>
              <a:gd name="connsiteY214" fmla="*/ 6657 h 10741"/>
              <a:gd name="connsiteX215" fmla="*/ 4858 w 10000"/>
              <a:gd name="connsiteY215" fmla="*/ 6430 h 10741"/>
              <a:gd name="connsiteX216" fmla="*/ 4783 w 10000"/>
              <a:gd name="connsiteY216" fmla="*/ 6219 h 10741"/>
              <a:gd name="connsiteX217" fmla="*/ 4700 w 10000"/>
              <a:gd name="connsiteY217" fmla="*/ 6019 h 10741"/>
              <a:gd name="connsiteX218" fmla="*/ 4600 w 10000"/>
              <a:gd name="connsiteY218" fmla="*/ 5840 h 10741"/>
              <a:gd name="connsiteX219" fmla="*/ 4488 w 10000"/>
              <a:gd name="connsiteY219" fmla="*/ 5682 h 10741"/>
              <a:gd name="connsiteX220" fmla="*/ 4358 w 10000"/>
              <a:gd name="connsiteY220" fmla="*/ 5542 h 10741"/>
              <a:gd name="connsiteX221" fmla="*/ 4213 w 10000"/>
              <a:gd name="connsiteY221" fmla="*/ 5429 h 10741"/>
              <a:gd name="connsiteX222" fmla="*/ 4046 w 10000"/>
              <a:gd name="connsiteY222" fmla="*/ 5343 h 10741"/>
              <a:gd name="connsiteX223" fmla="*/ 3904 w 10000"/>
              <a:gd name="connsiteY223" fmla="*/ 5292 h 10741"/>
              <a:gd name="connsiteX224" fmla="*/ 3746 w 10000"/>
              <a:gd name="connsiteY224" fmla="*/ 5271 h 10741"/>
              <a:gd name="connsiteX225" fmla="*/ 3583 w 10000"/>
              <a:gd name="connsiteY225" fmla="*/ 5271 h 10741"/>
              <a:gd name="connsiteX226" fmla="*/ 3413 w 10000"/>
              <a:gd name="connsiteY226" fmla="*/ 5286 h 10741"/>
              <a:gd name="connsiteX227" fmla="*/ 3246 w 10000"/>
              <a:gd name="connsiteY227" fmla="*/ 5310 h 10741"/>
              <a:gd name="connsiteX228" fmla="*/ 3079 w 10000"/>
              <a:gd name="connsiteY228" fmla="*/ 5343 h 10741"/>
              <a:gd name="connsiteX229" fmla="*/ 2913 w 10000"/>
              <a:gd name="connsiteY229" fmla="*/ 5369 h 10741"/>
              <a:gd name="connsiteX230" fmla="*/ 2750 w 10000"/>
              <a:gd name="connsiteY230" fmla="*/ 5396 h 10741"/>
              <a:gd name="connsiteX231" fmla="*/ 2600 w 10000"/>
              <a:gd name="connsiteY231" fmla="*/ 5411 h 10741"/>
              <a:gd name="connsiteX232" fmla="*/ 2258 w 10000"/>
              <a:gd name="connsiteY232" fmla="*/ 5423 h 10741"/>
              <a:gd name="connsiteX233" fmla="*/ 1925 w 10000"/>
              <a:gd name="connsiteY233" fmla="*/ 5411 h 10741"/>
              <a:gd name="connsiteX234" fmla="*/ 1617 w 10000"/>
              <a:gd name="connsiteY234" fmla="*/ 5384 h 10741"/>
              <a:gd name="connsiteX235" fmla="*/ 1321 w 10000"/>
              <a:gd name="connsiteY235" fmla="*/ 5346 h 10741"/>
              <a:gd name="connsiteX236" fmla="*/ 1033 w 10000"/>
              <a:gd name="connsiteY236" fmla="*/ 5298 h 10741"/>
              <a:gd name="connsiteX237" fmla="*/ 758 w 10000"/>
              <a:gd name="connsiteY237" fmla="*/ 5250 h 10741"/>
              <a:gd name="connsiteX238" fmla="*/ 500 w 10000"/>
              <a:gd name="connsiteY238" fmla="*/ 5197 h 10741"/>
              <a:gd name="connsiteX239" fmla="*/ 517 w 10000"/>
              <a:gd name="connsiteY239" fmla="*/ 5137 h 10741"/>
              <a:gd name="connsiteX240" fmla="*/ 871 w 10000"/>
              <a:gd name="connsiteY240" fmla="*/ 5173 h 10741"/>
              <a:gd name="connsiteX241" fmla="*/ 1221 w 10000"/>
              <a:gd name="connsiteY241" fmla="*/ 5197 h 10741"/>
              <a:gd name="connsiteX242" fmla="*/ 1563 w 10000"/>
              <a:gd name="connsiteY242" fmla="*/ 5206 h 10741"/>
              <a:gd name="connsiteX243" fmla="*/ 1896 w 10000"/>
              <a:gd name="connsiteY243" fmla="*/ 5197 h 10741"/>
              <a:gd name="connsiteX244" fmla="*/ 2221 w 10000"/>
              <a:gd name="connsiteY244" fmla="*/ 5164 h 10741"/>
              <a:gd name="connsiteX245" fmla="*/ 2538 w 10000"/>
              <a:gd name="connsiteY245" fmla="*/ 5113 h 10741"/>
              <a:gd name="connsiteX246" fmla="*/ 2842 w 10000"/>
              <a:gd name="connsiteY246" fmla="*/ 5045 h 10741"/>
              <a:gd name="connsiteX247" fmla="*/ 3129 w 10000"/>
              <a:gd name="connsiteY247" fmla="*/ 4946 h 10741"/>
              <a:gd name="connsiteX248" fmla="*/ 3500 w 10000"/>
              <a:gd name="connsiteY248" fmla="*/ 4815 h 10741"/>
              <a:gd name="connsiteX249" fmla="*/ 2821 w 10000"/>
              <a:gd name="connsiteY249" fmla="*/ 4389 h 10741"/>
              <a:gd name="connsiteX250" fmla="*/ 2213 w 10000"/>
              <a:gd name="connsiteY250" fmla="*/ 3912 h 10741"/>
              <a:gd name="connsiteX251" fmla="*/ 1879 w 10000"/>
              <a:gd name="connsiteY251" fmla="*/ 3939 h 10741"/>
              <a:gd name="connsiteX252" fmla="*/ 1554 w 10000"/>
              <a:gd name="connsiteY252" fmla="*/ 3939 h 10741"/>
              <a:gd name="connsiteX253" fmla="*/ 1258 w 10000"/>
              <a:gd name="connsiteY253" fmla="*/ 3912 h 10741"/>
              <a:gd name="connsiteX254" fmla="*/ 979 w 10000"/>
              <a:gd name="connsiteY254" fmla="*/ 3856 h 10741"/>
              <a:gd name="connsiteX255" fmla="*/ 721 w 10000"/>
              <a:gd name="connsiteY255" fmla="*/ 3775 h 10741"/>
              <a:gd name="connsiteX256" fmla="*/ 496 w 10000"/>
              <a:gd name="connsiteY256" fmla="*/ 3674 h 10741"/>
              <a:gd name="connsiteX257" fmla="*/ 296 w 10000"/>
              <a:gd name="connsiteY257" fmla="*/ 3549 h 10741"/>
              <a:gd name="connsiteX258" fmla="*/ 129 w 10000"/>
              <a:gd name="connsiteY258" fmla="*/ 3403 h 10741"/>
              <a:gd name="connsiteX259" fmla="*/ 0 w 10000"/>
              <a:gd name="connsiteY259" fmla="*/ 3245 h 10741"/>
              <a:gd name="connsiteX260" fmla="*/ 17 w 10000"/>
              <a:gd name="connsiteY260" fmla="*/ 3218 h 10741"/>
              <a:gd name="connsiteX261" fmla="*/ 71 w 10000"/>
              <a:gd name="connsiteY261" fmla="*/ 3245 h 10741"/>
              <a:gd name="connsiteX262" fmla="*/ 138 w 10000"/>
              <a:gd name="connsiteY262" fmla="*/ 3349 h 10741"/>
              <a:gd name="connsiteX263" fmla="*/ 246 w 10000"/>
              <a:gd name="connsiteY263" fmla="*/ 3439 h 10741"/>
              <a:gd name="connsiteX264" fmla="*/ 379 w 10000"/>
              <a:gd name="connsiteY264" fmla="*/ 3528 h 10741"/>
              <a:gd name="connsiteX265" fmla="*/ 538 w 10000"/>
              <a:gd name="connsiteY265" fmla="*/ 3597 h 10741"/>
              <a:gd name="connsiteX266" fmla="*/ 721 w 10000"/>
              <a:gd name="connsiteY266" fmla="*/ 3656 h 10741"/>
              <a:gd name="connsiteX267" fmla="*/ 913 w 10000"/>
              <a:gd name="connsiteY267" fmla="*/ 3701 h 10741"/>
              <a:gd name="connsiteX268" fmla="*/ 1117 w 10000"/>
              <a:gd name="connsiteY268" fmla="*/ 3728 h 10741"/>
              <a:gd name="connsiteX269" fmla="*/ 1329 w 10000"/>
              <a:gd name="connsiteY269" fmla="*/ 3737 h 10741"/>
              <a:gd name="connsiteX270" fmla="*/ 1533 w 10000"/>
              <a:gd name="connsiteY270" fmla="*/ 3734 h 10741"/>
              <a:gd name="connsiteX271" fmla="*/ 1646 w 10000"/>
              <a:gd name="connsiteY271" fmla="*/ 3722 h 10741"/>
              <a:gd name="connsiteX272" fmla="*/ 1746 w 10000"/>
              <a:gd name="connsiteY272" fmla="*/ 3722 h 10741"/>
              <a:gd name="connsiteX273" fmla="*/ 1833 w 10000"/>
              <a:gd name="connsiteY273" fmla="*/ 3710 h 10741"/>
              <a:gd name="connsiteX274" fmla="*/ 1917 w 10000"/>
              <a:gd name="connsiteY274" fmla="*/ 3695 h 10741"/>
              <a:gd name="connsiteX275" fmla="*/ 1988 w 10000"/>
              <a:gd name="connsiteY275" fmla="*/ 3662 h 10741"/>
              <a:gd name="connsiteX276" fmla="*/ 1788 w 10000"/>
              <a:gd name="connsiteY276" fmla="*/ 3391 h 10741"/>
              <a:gd name="connsiteX277" fmla="*/ 1617 w 10000"/>
              <a:gd name="connsiteY277" fmla="*/ 3126 h 10741"/>
              <a:gd name="connsiteX278" fmla="*/ 1454 w 10000"/>
              <a:gd name="connsiteY278" fmla="*/ 2849 h 10741"/>
              <a:gd name="connsiteX279" fmla="*/ 1313 w 10000"/>
              <a:gd name="connsiteY279" fmla="*/ 2563 h 10741"/>
              <a:gd name="connsiteX280" fmla="*/ 1175 w 10000"/>
              <a:gd name="connsiteY280" fmla="*/ 2253 h 10741"/>
              <a:gd name="connsiteX281" fmla="*/ 1046 w 10000"/>
              <a:gd name="connsiteY281" fmla="*/ 1919 h 10741"/>
              <a:gd name="connsiteX282" fmla="*/ 1033 w 10000"/>
              <a:gd name="connsiteY282" fmla="*/ 1859 h 10741"/>
              <a:gd name="connsiteX283" fmla="*/ 1000 w 10000"/>
              <a:gd name="connsiteY283" fmla="*/ 1776 h 10741"/>
              <a:gd name="connsiteX284" fmla="*/ 979 w 10000"/>
              <a:gd name="connsiteY284" fmla="*/ 1684 h 10741"/>
              <a:gd name="connsiteX285" fmla="*/ 950 w 10000"/>
              <a:gd name="connsiteY285" fmla="*/ 1591 h 10741"/>
              <a:gd name="connsiteX286" fmla="*/ 925 w 10000"/>
              <a:gd name="connsiteY286" fmla="*/ 1490 h 10741"/>
              <a:gd name="connsiteX287" fmla="*/ 917 w 10000"/>
              <a:gd name="connsiteY287" fmla="*/ 1397 h 10741"/>
              <a:gd name="connsiteX288" fmla="*/ 917 w 10000"/>
              <a:gd name="connsiteY288" fmla="*/ 1311 h 10741"/>
              <a:gd name="connsiteX289" fmla="*/ 933 w 10000"/>
              <a:gd name="connsiteY289" fmla="*/ 1234 h 10741"/>
              <a:gd name="connsiteX290" fmla="*/ 963 w 10000"/>
              <a:gd name="connsiteY290" fmla="*/ 1180 h 10741"/>
              <a:gd name="connsiteX291" fmla="*/ 1000 w 10000"/>
              <a:gd name="connsiteY291" fmla="*/ 1192 h 10741"/>
              <a:gd name="connsiteX292" fmla="*/ 1033 w 10000"/>
              <a:gd name="connsiteY292" fmla="*/ 1496 h 10741"/>
              <a:gd name="connsiteX293" fmla="*/ 1108 w 10000"/>
              <a:gd name="connsiteY293" fmla="*/ 1800 h 10741"/>
              <a:gd name="connsiteX294" fmla="*/ 1221 w 10000"/>
              <a:gd name="connsiteY294" fmla="*/ 2098 h 10741"/>
              <a:gd name="connsiteX295" fmla="*/ 1358 w 10000"/>
              <a:gd name="connsiteY295" fmla="*/ 2372 h 10741"/>
              <a:gd name="connsiteX296" fmla="*/ 1508 w 10000"/>
              <a:gd name="connsiteY296" fmla="*/ 2628 h 10741"/>
              <a:gd name="connsiteX297" fmla="*/ 1646 w 10000"/>
              <a:gd name="connsiteY297" fmla="*/ 2795 h 10741"/>
              <a:gd name="connsiteX298" fmla="*/ 1629 w 10000"/>
              <a:gd name="connsiteY298" fmla="*/ 2801 h 10741"/>
              <a:gd name="connsiteX299" fmla="*/ 1629 w 10000"/>
              <a:gd name="connsiteY299" fmla="*/ 2807 h 10741"/>
              <a:gd name="connsiteX300" fmla="*/ 1638 w 10000"/>
              <a:gd name="connsiteY300" fmla="*/ 2813 h 10741"/>
              <a:gd name="connsiteX301" fmla="*/ 1646 w 10000"/>
              <a:gd name="connsiteY301" fmla="*/ 2816 h 10741"/>
              <a:gd name="connsiteX302" fmla="*/ 1663 w 10000"/>
              <a:gd name="connsiteY302" fmla="*/ 2822 h 10741"/>
              <a:gd name="connsiteX303" fmla="*/ 1667 w 10000"/>
              <a:gd name="connsiteY303" fmla="*/ 2834 h 10741"/>
              <a:gd name="connsiteX304" fmla="*/ 1675 w 10000"/>
              <a:gd name="connsiteY304" fmla="*/ 2840 h 10741"/>
              <a:gd name="connsiteX305" fmla="*/ 1683 w 10000"/>
              <a:gd name="connsiteY305" fmla="*/ 2849 h 10741"/>
              <a:gd name="connsiteX306" fmla="*/ 1683 w 10000"/>
              <a:gd name="connsiteY306" fmla="*/ 2843 h 10741"/>
              <a:gd name="connsiteX307" fmla="*/ 1675 w 10000"/>
              <a:gd name="connsiteY307" fmla="*/ 2840 h 10741"/>
              <a:gd name="connsiteX308" fmla="*/ 1675 w 10000"/>
              <a:gd name="connsiteY308" fmla="*/ 2840 h 10741"/>
              <a:gd name="connsiteX309" fmla="*/ 1646 w 10000"/>
              <a:gd name="connsiteY309" fmla="*/ 2795 h 10741"/>
              <a:gd name="connsiteX310" fmla="*/ 1746 w 10000"/>
              <a:gd name="connsiteY310" fmla="*/ 2741 h 10741"/>
              <a:gd name="connsiteX311" fmla="*/ 1842 w 10000"/>
              <a:gd name="connsiteY311" fmla="*/ 2649 h 10741"/>
              <a:gd name="connsiteX312" fmla="*/ 1933 w 10000"/>
              <a:gd name="connsiteY312" fmla="*/ 2542 h 10741"/>
              <a:gd name="connsiteX313" fmla="*/ 2017 w 10000"/>
              <a:gd name="connsiteY313" fmla="*/ 2411 h 10741"/>
              <a:gd name="connsiteX314" fmla="*/ 2092 w 10000"/>
              <a:gd name="connsiteY314" fmla="*/ 2265 h 10741"/>
              <a:gd name="connsiteX315" fmla="*/ 2163 w 10000"/>
              <a:gd name="connsiteY315" fmla="*/ 2113 h 10741"/>
              <a:gd name="connsiteX316" fmla="*/ 2221 w 10000"/>
              <a:gd name="connsiteY316" fmla="*/ 1955 h 10741"/>
              <a:gd name="connsiteX317" fmla="*/ 2275 w 10000"/>
              <a:gd name="connsiteY317" fmla="*/ 1803 h 10741"/>
              <a:gd name="connsiteX318" fmla="*/ 2321 w 10000"/>
              <a:gd name="connsiteY318" fmla="*/ 1657 h 10741"/>
              <a:gd name="connsiteX319" fmla="*/ 2329 w 10000"/>
              <a:gd name="connsiteY319" fmla="*/ 1853 h 10741"/>
              <a:gd name="connsiteX320" fmla="*/ 2321 w 10000"/>
              <a:gd name="connsiteY320" fmla="*/ 2032 h 10741"/>
              <a:gd name="connsiteX321" fmla="*/ 2283 w 10000"/>
              <a:gd name="connsiteY321" fmla="*/ 2199 h 10741"/>
              <a:gd name="connsiteX322" fmla="*/ 2229 w 10000"/>
              <a:gd name="connsiteY322" fmla="*/ 2366 h 10741"/>
              <a:gd name="connsiteX323" fmla="*/ 2154 w 10000"/>
              <a:gd name="connsiteY323" fmla="*/ 2524 h 10741"/>
              <a:gd name="connsiteX324" fmla="*/ 2046 w 10000"/>
              <a:gd name="connsiteY324" fmla="*/ 2682 h 10741"/>
              <a:gd name="connsiteX325" fmla="*/ 1796 w 10000"/>
              <a:gd name="connsiteY325" fmla="*/ 3027 h 10741"/>
              <a:gd name="connsiteX326" fmla="*/ 2054 w 10000"/>
              <a:gd name="connsiteY326" fmla="*/ 3305 h 10741"/>
              <a:gd name="connsiteX327" fmla="*/ 2333 w 10000"/>
              <a:gd name="connsiteY327" fmla="*/ 3564 h 10741"/>
              <a:gd name="connsiteX328" fmla="*/ 2638 w 10000"/>
              <a:gd name="connsiteY328" fmla="*/ 3808 h 10741"/>
              <a:gd name="connsiteX329" fmla="*/ 2963 w 10000"/>
              <a:gd name="connsiteY329" fmla="*/ 4032 h 10741"/>
              <a:gd name="connsiteX330" fmla="*/ 4129 w 10000"/>
              <a:gd name="connsiteY330" fmla="*/ 4610 h 10741"/>
              <a:gd name="connsiteX331" fmla="*/ 4167 w 10000"/>
              <a:gd name="connsiteY331" fmla="*/ 4589 h 10741"/>
              <a:gd name="connsiteX332" fmla="*/ 4071 w 10000"/>
              <a:gd name="connsiteY332" fmla="*/ 4333 h 10741"/>
              <a:gd name="connsiteX333" fmla="*/ 3996 w 10000"/>
              <a:gd name="connsiteY333" fmla="*/ 4058 h 10741"/>
              <a:gd name="connsiteX334" fmla="*/ 3933 w 10000"/>
              <a:gd name="connsiteY334" fmla="*/ 3760 h 10741"/>
              <a:gd name="connsiteX335" fmla="*/ 3904 w 10000"/>
              <a:gd name="connsiteY335" fmla="*/ 3456 h 10741"/>
              <a:gd name="connsiteX336" fmla="*/ 3879 w 10000"/>
              <a:gd name="connsiteY336" fmla="*/ 3138 h 10741"/>
              <a:gd name="connsiteX337" fmla="*/ 3879 w 10000"/>
              <a:gd name="connsiteY337" fmla="*/ 2813 h 10741"/>
              <a:gd name="connsiteX338" fmla="*/ 3896 w 10000"/>
              <a:gd name="connsiteY338" fmla="*/ 2485 h 10741"/>
              <a:gd name="connsiteX339" fmla="*/ 3933 w 10000"/>
              <a:gd name="connsiteY339" fmla="*/ 2160 h 10741"/>
              <a:gd name="connsiteX340" fmla="*/ 3988 w 10000"/>
              <a:gd name="connsiteY340" fmla="*/ 1836 h 10741"/>
              <a:gd name="connsiteX341" fmla="*/ 4046 w 10000"/>
              <a:gd name="connsiteY341" fmla="*/ 1523 h 10741"/>
              <a:gd name="connsiteX342" fmla="*/ 4129 w 10000"/>
              <a:gd name="connsiteY342" fmla="*/ 1219 h 10741"/>
              <a:gd name="connsiteX343" fmla="*/ 4229 w 10000"/>
              <a:gd name="connsiteY343" fmla="*/ 933 h 10741"/>
              <a:gd name="connsiteX344" fmla="*/ 4333 w 10000"/>
              <a:gd name="connsiteY344" fmla="*/ 662 h 10741"/>
              <a:gd name="connsiteX345" fmla="*/ 4454 w 10000"/>
              <a:gd name="connsiteY345" fmla="*/ 417 h 10741"/>
              <a:gd name="connsiteX346" fmla="*/ 4583 w 10000"/>
              <a:gd name="connsiteY346" fmla="*/ 194 h 10741"/>
              <a:gd name="connsiteX347" fmla="*/ 4738 w 10000"/>
              <a:gd name="connsiteY347" fmla="*/ 0 h 10741"/>
              <a:gd name="connsiteX0" fmla="*/ 4738 w 10000"/>
              <a:gd name="connsiteY0" fmla="*/ 0 h 10686"/>
              <a:gd name="connsiteX1" fmla="*/ 4721 w 10000"/>
              <a:gd name="connsiteY1" fmla="*/ 48 h 10686"/>
              <a:gd name="connsiteX2" fmla="*/ 4713 w 10000"/>
              <a:gd name="connsiteY2" fmla="*/ 80 h 10686"/>
              <a:gd name="connsiteX3" fmla="*/ 4704 w 10000"/>
              <a:gd name="connsiteY3" fmla="*/ 101 h 10686"/>
              <a:gd name="connsiteX4" fmla="*/ 4704 w 10000"/>
              <a:gd name="connsiteY4" fmla="*/ 113 h 10686"/>
              <a:gd name="connsiteX5" fmla="*/ 4713 w 10000"/>
              <a:gd name="connsiteY5" fmla="*/ 119 h 10686"/>
              <a:gd name="connsiteX6" fmla="*/ 4713 w 10000"/>
              <a:gd name="connsiteY6" fmla="*/ 125 h 10686"/>
              <a:gd name="connsiteX7" fmla="*/ 4721 w 10000"/>
              <a:gd name="connsiteY7" fmla="*/ 125 h 10686"/>
              <a:gd name="connsiteX8" fmla="*/ 4721 w 10000"/>
              <a:gd name="connsiteY8" fmla="*/ 125 h 10686"/>
              <a:gd name="connsiteX9" fmla="*/ 4721 w 10000"/>
              <a:gd name="connsiteY9" fmla="*/ 134 h 10686"/>
              <a:gd name="connsiteX10" fmla="*/ 4713 w 10000"/>
              <a:gd name="connsiteY10" fmla="*/ 152 h 10686"/>
              <a:gd name="connsiteX11" fmla="*/ 4704 w 10000"/>
              <a:gd name="connsiteY11" fmla="*/ 179 h 10686"/>
              <a:gd name="connsiteX12" fmla="*/ 4692 w 10000"/>
              <a:gd name="connsiteY12" fmla="*/ 221 h 10686"/>
              <a:gd name="connsiteX13" fmla="*/ 4667 w 10000"/>
              <a:gd name="connsiteY13" fmla="*/ 280 h 10686"/>
              <a:gd name="connsiteX14" fmla="*/ 4629 w 10000"/>
              <a:gd name="connsiteY14" fmla="*/ 364 h 10686"/>
              <a:gd name="connsiteX15" fmla="*/ 4592 w 10000"/>
              <a:gd name="connsiteY15" fmla="*/ 465 h 10686"/>
              <a:gd name="connsiteX16" fmla="*/ 4533 w 10000"/>
              <a:gd name="connsiteY16" fmla="*/ 596 h 10686"/>
              <a:gd name="connsiteX17" fmla="*/ 4463 w 10000"/>
              <a:gd name="connsiteY17" fmla="*/ 754 h 10686"/>
              <a:gd name="connsiteX18" fmla="*/ 4379 w 10000"/>
              <a:gd name="connsiteY18" fmla="*/ 1001 h 10686"/>
              <a:gd name="connsiteX19" fmla="*/ 4321 w 10000"/>
              <a:gd name="connsiteY19" fmla="*/ 1266 h 10686"/>
              <a:gd name="connsiteX20" fmla="*/ 4275 w 10000"/>
              <a:gd name="connsiteY20" fmla="*/ 1538 h 10686"/>
              <a:gd name="connsiteX21" fmla="*/ 4213 w 10000"/>
              <a:gd name="connsiteY21" fmla="*/ 1827 h 10686"/>
              <a:gd name="connsiteX22" fmla="*/ 4204 w 10000"/>
              <a:gd name="connsiteY22" fmla="*/ 1889 h 10686"/>
              <a:gd name="connsiteX23" fmla="*/ 4192 w 10000"/>
              <a:gd name="connsiteY23" fmla="*/ 1982 h 10686"/>
              <a:gd name="connsiteX24" fmla="*/ 4183 w 10000"/>
              <a:gd name="connsiteY24" fmla="*/ 2080 h 10686"/>
              <a:gd name="connsiteX25" fmla="*/ 4175 w 10000"/>
              <a:gd name="connsiteY25" fmla="*/ 2187 h 10686"/>
              <a:gd name="connsiteX26" fmla="*/ 4175 w 10000"/>
              <a:gd name="connsiteY26" fmla="*/ 2297 h 10686"/>
              <a:gd name="connsiteX27" fmla="*/ 4192 w 10000"/>
              <a:gd name="connsiteY27" fmla="*/ 2396 h 10686"/>
              <a:gd name="connsiteX28" fmla="*/ 4213 w 10000"/>
              <a:gd name="connsiteY28" fmla="*/ 2482 h 10686"/>
              <a:gd name="connsiteX29" fmla="*/ 4250 w 10000"/>
              <a:gd name="connsiteY29" fmla="*/ 2542 h 10686"/>
              <a:gd name="connsiteX30" fmla="*/ 4450 w 10000"/>
              <a:gd name="connsiteY30" fmla="*/ 2530 h 10686"/>
              <a:gd name="connsiteX31" fmla="*/ 4646 w 10000"/>
              <a:gd name="connsiteY31" fmla="*/ 2482 h 10686"/>
              <a:gd name="connsiteX32" fmla="*/ 4833 w 10000"/>
              <a:gd name="connsiteY32" fmla="*/ 2405 h 10686"/>
              <a:gd name="connsiteX33" fmla="*/ 5025 w 10000"/>
              <a:gd name="connsiteY33" fmla="*/ 2297 h 10686"/>
              <a:gd name="connsiteX34" fmla="*/ 5200 w 10000"/>
              <a:gd name="connsiteY34" fmla="*/ 2172 h 10686"/>
              <a:gd name="connsiteX35" fmla="*/ 5371 w 10000"/>
              <a:gd name="connsiteY35" fmla="*/ 2020 h 10686"/>
              <a:gd name="connsiteX36" fmla="*/ 5533 w 10000"/>
              <a:gd name="connsiteY36" fmla="*/ 1859 h 10686"/>
              <a:gd name="connsiteX37" fmla="*/ 5683 w 10000"/>
              <a:gd name="connsiteY37" fmla="*/ 1690 h 10686"/>
              <a:gd name="connsiteX38" fmla="*/ 5829 w 10000"/>
              <a:gd name="connsiteY38" fmla="*/ 1511 h 10686"/>
              <a:gd name="connsiteX39" fmla="*/ 5954 w 10000"/>
              <a:gd name="connsiteY39" fmla="*/ 1326 h 10686"/>
              <a:gd name="connsiteX40" fmla="*/ 6071 w 10000"/>
              <a:gd name="connsiteY40" fmla="*/ 1147 h 10686"/>
              <a:gd name="connsiteX41" fmla="*/ 6167 w 10000"/>
              <a:gd name="connsiteY41" fmla="*/ 974 h 10686"/>
              <a:gd name="connsiteX42" fmla="*/ 6213 w 10000"/>
              <a:gd name="connsiteY42" fmla="*/ 974 h 10686"/>
              <a:gd name="connsiteX43" fmla="*/ 6213 w 10000"/>
              <a:gd name="connsiteY43" fmla="*/ 992 h 10686"/>
              <a:gd name="connsiteX44" fmla="*/ 6138 w 10000"/>
              <a:gd name="connsiteY44" fmla="*/ 1165 h 10686"/>
              <a:gd name="connsiteX45" fmla="*/ 6054 w 10000"/>
              <a:gd name="connsiteY45" fmla="*/ 1344 h 10686"/>
              <a:gd name="connsiteX46" fmla="*/ 5963 w 10000"/>
              <a:gd name="connsiteY46" fmla="*/ 1517 h 10686"/>
              <a:gd name="connsiteX47" fmla="*/ 5871 w 10000"/>
              <a:gd name="connsiteY47" fmla="*/ 1684 h 10686"/>
              <a:gd name="connsiteX48" fmla="*/ 5775 w 10000"/>
              <a:gd name="connsiteY48" fmla="*/ 1847 h 10686"/>
              <a:gd name="connsiteX49" fmla="*/ 5667 w 10000"/>
              <a:gd name="connsiteY49" fmla="*/ 1999 h 10686"/>
              <a:gd name="connsiteX50" fmla="*/ 5554 w 10000"/>
              <a:gd name="connsiteY50" fmla="*/ 2145 h 10686"/>
              <a:gd name="connsiteX51" fmla="*/ 5417 w 10000"/>
              <a:gd name="connsiteY51" fmla="*/ 2279 h 10686"/>
              <a:gd name="connsiteX52" fmla="*/ 5275 w 10000"/>
              <a:gd name="connsiteY52" fmla="*/ 2411 h 10686"/>
              <a:gd name="connsiteX53" fmla="*/ 5108 w 10000"/>
              <a:gd name="connsiteY53" fmla="*/ 2518 h 10686"/>
              <a:gd name="connsiteX54" fmla="*/ 4917 w 10000"/>
              <a:gd name="connsiteY54" fmla="*/ 2616 h 10686"/>
              <a:gd name="connsiteX55" fmla="*/ 4704 w 10000"/>
              <a:gd name="connsiteY55" fmla="*/ 2703 h 10686"/>
              <a:gd name="connsiteX56" fmla="*/ 4479 w 10000"/>
              <a:gd name="connsiteY56" fmla="*/ 2768 h 10686"/>
              <a:gd name="connsiteX57" fmla="*/ 4213 w 10000"/>
              <a:gd name="connsiteY57" fmla="*/ 2813 h 10686"/>
              <a:gd name="connsiteX58" fmla="*/ 4221 w 10000"/>
              <a:gd name="connsiteY58" fmla="*/ 3126 h 10686"/>
              <a:gd name="connsiteX59" fmla="*/ 4258 w 10000"/>
              <a:gd name="connsiteY59" fmla="*/ 3424 h 10686"/>
              <a:gd name="connsiteX60" fmla="*/ 4321 w 10000"/>
              <a:gd name="connsiteY60" fmla="*/ 3707 h 10686"/>
              <a:gd name="connsiteX61" fmla="*/ 4404 w 10000"/>
              <a:gd name="connsiteY61" fmla="*/ 3975 h 10686"/>
              <a:gd name="connsiteX62" fmla="*/ 4508 w 10000"/>
              <a:gd name="connsiteY62" fmla="*/ 4231 h 10686"/>
              <a:gd name="connsiteX63" fmla="*/ 4621 w 10000"/>
              <a:gd name="connsiteY63" fmla="*/ 4476 h 10686"/>
              <a:gd name="connsiteX64" fmla="*/ 4750 w 10000"/>
              <a:gd name="connsiteY64" fmla="*/ 4708 h 10686"/>
              <a:gd name="connsiteX65" fmla="*/ 4879 w 10000"/>
              <a:gd name="connsiteY65" fmla="*/ 4934 h 10686"/>
              <a:gd name="connsiteX66" fmla="*/ 4917 w 10000"/>
              <a:gd name="connsiteY66" fmla="*/ 4988 h 10686"/>
              <a:gd name="connsiteX67" fmla="*/ 4950 w 10000"/>
              <a:gd name="connsiteY67" fmla="*/ 5054 h 10686"/>
              <a:gd name="connsiteX68" fmla="*/ 4996 w 10000"/>
              <a:gd name="connsiteY68" fmla="*/ 5125 h 10686"/>
              <a:gd name="connsiteX69" fmla="*/ 5038 w 10000"/>
              <a:gd name="connsiteY69" fmla="*/ 5200 h 10686"/>
              <a:gd name="connsiteX70" fmla="*/ 5092 w 10000"/>
              <a:gd name="connsiteY70" fmla="*/ 5271 h 10686"/>
              <a:gd name="connsiteX71" fmla="*/ 5154 w 10000"/>
              <a:gd name="connsiteY71" fmla="*/ 5331 h 10686"/>
              <a:gd name="connsiteX72" fmla="*/ 5229 w 10000"/>
              <a:gd name="connsiteY72" fmla="*/ 5384 h 10686"/>
              <a:gd name="connsiteX73" fmla="*/ 5313 w 10000"/>
              <a:gd name="connsiteY73" fmla="*/ 5423 h 10686"/>
              <a:gd name="connsiteX74" fmla="*/ 5413 w 10000"/>
              <a:gd name="connsiteY74" fmla="*/ 5438 h 10686"/>
              <a:gd name="connsiteX75" fmla="*/ 5517 w 10000"/>
              <a:gd name="connsiteY75" fmla="*/ 5435 h 10686"/>
              <a:gd name="connsiteX76" fmla="*/ 5704 w 10000"/>
              <a:gd name="connsiteY76" fmla="*/ 5390 h 10686"/>
              <a:gd name="connsiteX77" fmla="*/ 5871 w 10000"/>
              <a:gd name="connsiteY77" fmla="*/ 5316 h 10686"/>
              <a:gd name="connsiteX78" fmla="*/ 6033 w 10000"/>
              <a:gd name="connsiteY78" fmla="*/ 5223 h 10686"/>
              <a:gd name="connsiteX79" fmla="*/ 6167 w 10000"/>
              <a:gd name="connsiteY79" fmla="*/ 5113 h 10686"/>
              <a:gd name="connsiteX80" fmla="*/ 6296 w 10000"/>
              <a:gd name="connsiteY80" fmla="*/ 4994 h 10686"/>
              <a:gd name="connsiteX81" fmla="*/ 6417 w 10000"/>
              <a:gd name="connsiteY81" fmla="*/ 4869 h 10686"/>
              <a:gd name="connsiteX82" fmla="*/ 6525 w 10000"/>
              <a:gd name="connsiteY82" fmla="*/ 4750 h 10686"/>
              <a:gd name="connsiteX83" fmla="*/ 6617 w 10000"/>
              <a:gd name="connsiteY83" fmla="*/ 4636 h 10686"/>
              <a:gd name="connsiteX84" fmla="*/ 6821 w 10000"/>
              <a:gd name="connsiteY84" fmla="*/ 4377 h 10686"/>
              <a:gd name="connsiteX85" fmla="*/ 7017 w 10000"/>
              <a:gd name="connsiteY85" fmla="*/ 4085 h 10686"/>
              <a:gd name="connsiteX86" fmla="*/ 7213 w 10000"/>
              <a:gd name="connsiteY86" fmla="*/ 3766 h 10686"/>
              <a:gd name="connsiteX87" fmla="*/ 7396 w 10000"/>
              <a:gd name="connsiteY87" fmla="*/ 3418 h 10686"/>
              <a:gd name="connsiteX88" fmla="*/ 7563 w 10000"/>
              <a:gd name="connsiteY88" fmla="*/ 3051 h 10686"/>
              <a:gd name="connsiteX89" fmla="*/ 7713 w 10000"/>
              <a:gd name="connsiteY89" fmla="*/ 2661 h 10686"/>
              <a:gd name="connsiteX90" fmla="*/ 7850 w 10000"/>
              <a:gd name="connsiteY90" fmla="*/ 2253 h 10686"/>
              <a:gd name="connsiteX91" fmla="*/ 7950 w 10000"/>
              <a:gd name="connsiteY91" fmla="*/ 1830 h 10686"/>
              <a:gd name="connsiteX92" fmla="*/ 8025 w 10000"/>
              <a:gd name="connsiteY92" fmla="*/ 1397 h 10686"/>
              <a:gd name="connsiteX93" fmla="*/ 8071 w 10000"/>
              <a:gd name="connsiteY93" fmla="*/ 954 h 10686"/>
              <a:gd name="connsiteX94" fmla="*/ 8108 w 10000"/>
              <a:gd name="connsiteY94" fmla="*/ 974 h 10686"/>
              <a:gd name="connsiteX95" fmla="*/ 8138 w 10000"/>
              <a:gd name="connsiteY95" fmla="*/ 1025 h 10686"/>
              <a:gd name="connsiteX96" fmla="*/ 8163 w 10000"/>
              <a:gd name="connsiteY96" fmla="*/ 1100 h 10686"/>
              <a:gd name="connsiteX97" fmla="*/ 8175 w 10000"/>
              <a:gd name="connsiteY97" fmla="*/ 1198 h 10686"/>
              <a:gd name="connsiteX98" fmla="*/ 8183 w 10000"/>
              <a:gd name="connsiteY98" fmla="*/ 1311 h 10686"/>
              <a:gd name="connsiteX99" fmla="*/ 8183 w 10000"/>
              <a:gd name="connsiteY99" fmla="*/ 1442 h 10686"/>
              <a:gd name="connsiteX100" fmla="*/ 8183 w 10000"/>
              <a:gd name="connsiteY100" fmla="*/ 1582 h 10686"/>
              <a:gd name="connsiteX101" fmla="*/ 8175 w 10000"/>
              <a:gd name="connsiteY101" fmla="*/ 1734 h 10686"/>
              <a:gd name="connsiteX102" fmla="*/ 8163 w 10000"/>
              <a:gd name="connsiteY102" fmla="*/ 1889 h 10686"/>
              <a:gd name="connsiteX103" fmla="*/ 8146 w 10000"/>
              <a:gd name="connsiteY103" fmla="*/ 2047 h 10686"/>
              <a:gd name="connsiteX104" fmla="*/ 8121 w 10000"/>
              <a:gd name="connsiteY104" fmla="*/ 2205 h 10686"/>
              <a:gd name="connsiteX105" fmla="*/ 8108 w 10000"/>
              <a:gd name="connsiteY105" fmla="*/ 2357 h 10686"/>
              <a:gd name="connsiteX106" fmla="*/ 8083 w 10000"/>
              <a:gd name="connsiteY106" fmla="*/ 2497 h 10686"/>
              <a:gd name="connsiteX107" fmla="*/ 8063 w 10000"/>
              <a:gd name="connsiteY107" fmla="*/ 2628 h 10686"/>
              <a:gd name="connsiteX108" fmla="*/ 8038 w 10000"/>
              <a:gd name="connsiteY108" fmla="*/ 2741 h 10686"/>
              <a:gd name="connsiteX109" fmla="*/ 8017 w 10000"/>
              <a:gd name="connsiteY109" fmla="*/ 2834 h 10686"/>
              <a:gd name="connsiteX110" fmla="*/ 8000 w 10000"/>
              <a:gd name="connsiteY110" fmla="*/ 2908 h 10686"/>
              <a:gd name="connsiteX111" fmla="*/ 7700 w 10000"/>
              <a:gd name="connsiteY111" fmla="*/ 3754 h 10686"/>
              <a:gd name="connsiteX112" fmla="*/ 7942 w 10000"/>
              <a:gd name="connsiteY112" fmla="*/ 3737 h 10686"/>
              <a:gd name="connsiteX113" fmla="*/ 8167 w 10000"/>
              <a:gd name="connsiteY113" fmla="*/ 3695 h 10686"/>
              <a:gd name="connsiteX114" fmla="*/ 8379 w 10000"/>
              <a:gd name="connsiteY114" fmla="*/ 3635 h 10686"/>
              <a:gd name="connsiteX115" fmla="*/ 8583 w 10000"/>
              <a:gd name="connsiteY115" fmla="*/ 3558 h 10686"/>
              <a:gd name="connsiteX116" fmla="*/ 8767 w 10000"/>
              <a:gd name="connsiteY116" fmla="*/ 3471 h 10686"/>
              <a:gd name="connsiteX117" fmla="*/ 8933 w 10000"/>
              <a:gd name="connsiteY117" fmla="*/ 3376 h 10686"/>
              <a:gd name="connsiteX118" fmla="*/ 9092 w 10000"/>
              <a:gd name="connsiteY118" fmla="*/ 3278 h 10686"/>
              <a:gd name="connsiteX119" fmla="*/ 9238 w 10000"/>
              <a:gd name="connsiteY119" fmla="*/ 3185 h 10686"/>
              <a:gd name="connsiteX120" fmla="*/ 9250 w 10000"/>
              <a:gd name="connsiteY120" fmla="*/ 3230 h 10686"/>
              <a:gd name="connsiteX121" fmla="*/ 9117 w 10000"/>
              <a:gd name="connsiteY121" fmla="*/ 3376 h 10686"/>
              <a:gd name="connsiteX122" fmla="*/ 8954 w 10000"/>
              <a:gd name="connsiteY122" fmla="*/ 3516 h 10686"/>
              <a:gd name="connsiteX123" fmla="*/ 8758 w 10000"/>
              <a:gd name="connsiteY123" fmla="*/ 3641 h 10686"/>
              <a:gd name="connsiteX124" fmla="*/ 8538 w 10000"/>
              <a:gd name="connsiteY124" fmla="*/ 3754 h 10686"/>
              <a:gd name="connsiteX125" fmla="*/ 8304 w 10000"/>
              <a:gd name="connsiteY125" fmla="*/ 3856 h 10686"/>
              <a:gd name="connsiteX126" fmla="*/ 8054 w 10000"/>
              <a:gd name="connsiteY126" fmla="*/ 3945 h 10686"/>
              <a:gd name="connsiteX127" fmla="*/ 7796 w 10000"/>
              <a:gd name="connsiteY127" fmla="*/ 4014 h 10686"/>
              <a:gd name="connsiteX128" fmla="*/ 7533 w 10000"/>
              <a:gd name="connsiteY128" fmla="*/ 4064 h 10686"/>
              <a:gd name="connsiteX129" fmla="*/ 7479 w 10000"/>
              <a:gd name="connsiteY129" fmla="*/ 4184 h 10686"/>
              <a:gd name="connsiteX130" fmla="*/ 7404 w 10000"/>
              <a:gd name="connsiteY130" fmla="*/ 4324 h 10686"/>
              <a:gd name="connsiteX131" fmla="*/ 7321 w 10000"/>
              <a:gd name="connsiteY131" fmla="*/ 4470 h 10686"/>
              <a:gd name="connsiteX132" fmla="*/ 7213 w 10000"/>
              <a:gd name="connsiteY132" fmla="*/ 4628 h 10686"/>
              <a:gd name="connsiteX133" fmla="*/ 7100 w 10000"/>
              <a:gd name="connsiteY133" fmla="*/ 4794 h 10686"/>
              <a:gd name="connsiteX134" fmla="*/ 6979 w 10000"/>
              <a:gd name="connsiteY134" fmla="*/ 4958 h 10686"/>
              <a:gd name="connsiteX135" fmla="*/ 6850 w 10000"/>
              <a:gd name="connsiteY135" fmla="*/ 5113 h 10686"/>
              <a:gd name="connsiteX136" fmla="*/ 6721 w 10000"/>
              <a:gd name="connsiteY136" fmla="*/ 5265 h 10686"/>
              <a:gd name="connsiteX137" fmla="*/ 6600 w 10000"/>
              <a:gd name="connsiteY137" fmla="*/ 5405 h 10686"/>
              <a:gd name="connsiteX138" fmla="*/ 6471 w 10000"/>
              <a:gd name="connsiteY138" fmla="*/ 5530 h 10686"/>
              <a:gd name="connsiteX139" fmla="*/ 6358 w 10000"/>
              <a:gd name="connsiteY139" fmla="*/ 5641 h 10686"/>
              <a:gd name="connsiteX140" fmla="*/ 6250 w 10000"/>
              <a:gd name="connsiteY140" fmla="*/ 5721 h 10686"/>
              <a:gd name="connsiteX141" fmla="*/ 6267 w 10000"/>
              <a:gd name="connsiteY141" fmla="*/ 5781 h 10686"/>
              <a:gd name="connsiteX142" fmla="*/ 6296 w 10000"/>
              <a:gd name="connsiteY142" fmla="*/ 5793 h 10686"/>
              <a:gd name="connsiteX143" fmla="*/ 6479 w 10000"/>
              <a:gd name="connsiteY143" fmla="*/ 5754 h 10686"/>
              <a:gd name="connsiteX144" fmla="*/ 6663 w 10000"/>
              <a:gd name="connsiteY144" fmla="*/ 5736 h 10686"/>
              <a:gd name="connsiteX145" fmla="*/ 6858 w 10000"/>
              <a:gd name="connsiteY145" fmla="*/ 5736 h 10686"/>
              <a:gd name="connsiteX146" fmla="*/ 7046 w 10000"/>
              <a:gd name="connsiteY146" fmla="*/ 5742 h 10686"/>
              <a:gd name="connsiteX147" fmla="*/ 7246 w 10000"/>
              <a:gd name="connsiteY147" fmla="*/ 5748 h 10686"/>
              <a:gd name="connsiteX148" fmla="*/ 7425 w 10000"/>
              <a:gd name="connsiteY148" fmla="*/ 5748 h 10686"/>
              <a:gd name="connsiteX149" fmla="*/ 7600 w 10000"/>
              <a:gd name="connsiteY149" fmla="*/ 5733 h 10686"/>
              <a:gd name="connsiteX150" fmla="*/ 7950 w 10000"/>
              <a:gd name="connsiteY150" fmla="*/ 5673 h 10686"/>
              <a:gd name="connsiteX151" fmla="*/ 8275 w 10000"/>
              <a:gd name="connsiteY151" fmla="*/ 5596 h 10686"/>
              <a:gd name="connsiteX152" fmla="*/ 8579 w 10000"/>
              <a:gd name="connsiteY152" fmla="*/ 5504 h 10686"/>
              <a:gd name="connsiteX153" fmla="*/ 8858 w 10000"/>
              <a:gd name="connsiteY153" fmla="*/ 5390 h 10686"/>
              <a:gd name="connsiteX154" fmla="*/ 9117 w 10000"/>
              <a:gd name="connsiteY154" fmla="*/ 5265 h 10686"/>
              <a:gd name="connsiteX155" fmla="*/ 9350 w 10000"/>
              <a:gd name="connsiteY155" fmla="*/ 5119 h 10686"/>
              <a:gd name="connsiteX156" fmla="*/ 9563 w 10000"/>
              <a:gd name="connsiteY156" fmla="*/ 4967 h 10686"/>
              <a:gd name="connsiteX157" fmla="*/ 9758 w 10000"/>
              <a:gd name="connsiteY157" fmla="*/ 4794 h 10686"/>
              <a:gd name="connsiteX158" fmla="*/ 9933 w 10000"/>
              <a:gd name="connsiteY158" fmla="*/ 4610 h 10686"/>
              <a:gd name="connsiteX159" fmla="*/ 10000 w 10000"/>
              <a:gd name="connsiteY159" fmla="*/ 4648 h 10686"/>
              <a:gd name="connsiteX160" fmla="*/ 10000 w 10000"/>
              <a:gd name="connsiteY160" fmla="*/ 4660 h 10686"/>
              <a:gd name="connsiteX161" fmla="*/ 9904 w 10000"/>
              <a:gd name="connsiteY161" fmla="*/ 4827 h 10686"/>
              <a:gd name="connsiteX162" fmla="*/ 9767 w 10000"/>
              <a:gd name="connsiteY162" fmla="*/ 5000 h 10686"/>
              <a:gd name="connsiteX163" fmla="*/ 9600 w 10000"/>
              <a:gd name="connsiteY163" fmla="*/ 5173 h 10686"/>
              <a:gd name="connsiteX164" fmla="*/ 9404 w 10000"/>
              <a:gd name="connsiteY164" fmla="*/ 5343 h 10686"/>
              <a:gd name="connsiteX165" fmla="*/ 9183 w 10000"/>
              <a:gd name="connsiteY165" fmla="*/ 5504 h 10686"/>
              <a:gd name="connsiteX166" fmla="*/ 8950 w 10000"/>
              <a:gd name="connsiteY166" fmla="*/ 5662 h 10686"/>
              <a:gd name="connsiteX167" fmla="*/ 8704 w 10000"/>
              <a:gd name="connsiteY167" fmla="*/ 5802 h 10686"/>
              <a:gd name="connsiteX168" fmla="*/ 8463 w 10000"/>
              <a:gd name="connsiteY168" fmla="*/ 5927 h 10686"/>
              <a:gd name="connsiteX169" fmla="*/ 8229 w 10000"/>
              <a:gd name="connsiteY169" fmla="*/ 6025 h 10686"/>
              <a:gd name="connsiteX170" fmla="*/ 8000 w 10000"/>
              <a:gd name="connsiteY170" fmla="*/ 6105 h 10686"/>
              <a:gd name="connsiteX171" fmla="*/ 7879 w 10000"/>
              <a:gd name="connsiteY171" fmla="*/ 6132 h 10686"/>
              <a:gd name="connsiteX172" fmla="*/ 7729 w 10000"/>
              <a:gd name="connsiteY172" fmla="*/ 6153 h 10686"/>
              <a:gd name="connsiteX173" fmla="*/ 7563 w 10000"/>
              <a:gd name="connsiteY173" fmla="*/ 6177 h 10686"/>
              <a:gd name="connsiteX174" fmla="*/ 7388 w 10000"/>
              <a:gd name="connsiteY174" fmla="*/ 6198 h 10686"/>
              <a:gd name="connsiteX175" fmla="*/ 7204 w 10000"/>
              <a:gd name="connsiteY175" fmla="*/ 6219 h 10686"/>
              <a:gd name="connsiteX176" fmla="*/ 7017 w 10000"/>
              <a:gd name="connsiteY176" fmla="*/ 6240 h 10686"/>
              <a:gd name="connsiteX177" fmla="*/ 6842 w 10000"/>
              <a:gd name="connsiteY177" fmla="*/ 6263 h 10686"/>
              <a:gd name="connsiteX178" fmla="*/ 6675 w 10000"/>
              <a:gd name="connsiteY178" fmla="*/ 6290 h 10686"/>
              <a:gd name="connsiteX179" fmla="*/ 6517 w 10000"/>
              <a:gd name="connsiteY179" fmla="*/ 6329 h 10686"/>
              <a:gd name="connsiteX180" fmla="*/ 6388 w 10000"/>
              <a:gd name="connsiteY180" fmla="*/ 6365 h 10686"/>
              <a:gd name="connsiteX181" fmla="*/ 6288 w 10000"/>
              <a:gd name="connsiteY181" fmla="*/ 6415 h 10686"/>
              <a:gd name="connsiteX182" fmla="*/ 6213 w 10000"/>
              <a:gd name="connsiteY182" fmla="*/ 6475 h 10686"/>
              <a:gd name="connsiteX183" fmla="*/ 6092 w 10000"/>
              <a:gd name="connsiteY183" fmla="*/ 6648 h 10686"/>
              <a:gd name="connsiteX184" fmla="*/ 6008 w 10000"/>
              <a:gd name="connsiteY184" fmla="*/ 6836 h 10686"/>
              <a:gd name="connsiteX185" fmla="*/ 5942 w 10000"/>
              <a:gd name="connsiteY185" fmla="*/ 7032 h 10686"/>
              <a:gd name="connsiteX186" fmla="*/ 5904 w 10000"/>
              <a:gd name="connsiteY186" fmla="*/ 7232 h 10686"/>
              <a:gd name="connsiteX187" fmla="*/ 5888 w 10000"/>
              <a:gd name="connsiteY187" fmla="*/ 7443 h 10686"/>
              <a:gd name="connsiteX188" fmla="*/ 5879 w 10000"/>
              <a:gd name="connsiteY188" fmla="*/ 7655 h 10686"/>
              <a:gd name="connsiteX189" fmla="*/ 5888 w 10000"/>
              <a:gd name="connsiteY189" fmla="*/ 7867 h 10686"/>
              <a:gd name="connsiteX190" fmla="*/ 5904 w 10000"/>
              <a:gd name="connsiteY190" fmla="*/ 8084 h 10686"/>
              <a:gd name="connsiteX191" fmla="*/ 5925 w 10000"/>
              <a:gd name="connsiteY191" fmla="*/ 8299 h 10686"/>
              <a:gd name="connsiteX192" fmla="*/ 5950 w 10000"/>
              <a:gd name="connsiteY192" fmla="*/ 8510 h 10686"/>
              <a:gd name="connsiteX193" fmla="*/ 5954 w 10000"/>
              <a:gd name="connsiteY193" fmla="*/ 8820 h 10686"/>
              <a:gd name="connsiteX194" fmla="*/ 5933 w 10000"/>
              <a:gd name="connsiteY194" fmla="*/ 9130 h 10686"/>
              <a:gd name="connsiteX195" fmla="*/ 5896 w 10000"/>
              <a:gd name="connsiteY195" fmla="*/ 9428 h 10686"/>
              <a:gd name="connsiteX196" fmla="*/ 5850 w 10000"/>
              <a:gd name="connsiteY196" fmla="*/ 9720 h 10686"/>
              <a:gd name="connsiteX197" fmla="*/ 5794 w 10000"/>
              <a:gd name="connsiteY197" fmla="*/ 10686 h 10686"/>
              <a:gd name="connsiteX198" fmla="*/ 4117 w 10000"/>
              <a:gd name="connsiteY198" fmla="*/ 10686 h 10686"/>
              <a:gd name="connsiteX199" fmla="*/ 4309 w 10000"/>
              <a:gd name="connsiteY199" fmla="*/ 10293 h 10686"/>
              <a:gd name="connsiteX200" fmla="*/ 4546 w 10000"/>
              <a:gd name="connsiteY200" fmla="*/ 9848 h 10686"/>
              <a:gd name="connsiteX201" fmla="*/ 4629 w 10000"/>
              <a:gd name="connsiteY201" fmla="*/ 9687 h 10686"/>
              <a:gd name="connsiteX202" fmla="*/ 4700 w 10000"/>
              <a:gd name="connsiteY202" fmla="*/ 9508 h 10686"/>
              <a:gd name="connsiteX203" fmla="*/ 4767 w 10000"/>
              <a:gd name="connsiteY203" fmla="*/ 9309 h 10686"/>
              <a:gd name="connsiteX204" fmla="*/ 4829 w 10000"/>
              <a:gd name="connsiteY204" fmla="*/ 9097 h 10686"/>
              <a:gd name="connsiteX205" fmla="*/ 4879 w 10000"/>
              <a:gd name="connsiteY205" fmla="*/ 8868 h 10686"/>
              <a:gd name="connsiteX206" fmla="*/ 4917 w 10000"/>
              <a:gd name="connsiteY206" fmla="*/ 8635 h 10686"/>
              <a:gd name="connsiteX207" fmla="*/ 4954 w 10000"/>
              <a:gd name="connsiteY207" fmla="*/ 8391 h 10686"/>
              <a:gd name="connsiteX208" fmla="*/ 4979 w 10000"/>
              <a:gd name="connsiteY208" fmla="*/ 8144 h 10686"/>
              <a:gd name="connsiteX209" fmla="*/ 5000 w 10000"/>
              <a:gd name="connsiteY209" fmla="*/ 7887 h 10686"/>
              <a:gd name="connsiteX210" fmla="*/ 5000 w 10000"/>
              <a:gd name="connsiteY210" fmla="*/ 7634 h 10686"/>
              <a:gd name="connsiteX211" fmla="*/ 5000 w 10000"/>
              <a:gd name="connsiteY211" fmla="*/ 7384 h 10686"/>
              <a:gd name="connsiteX212" fmla="*/ 4979 w 10000"/>
              <a:gd name="connsiteY212" fmla="*/ 7133 h 10686"/>
              <a:gd name="connsiteX213" fmla="*/ 4950 w 10000"/>
              <a:gd name="connsiteY213" fmla="*/ 6892 h 10686"/>
              <a:gd name="connsiteX214" fmla="*/ 4913 w 10000"/>
              <a:gd name="connsiteY214" fmla="*/ 6657 h 10686"/>
              <a:gd name="connsiteX215" fmla="*/ 4858 w 10000"/>
              <a:gd name="connsiteY215" fmla="*/ 6430 h 10686"/>
              <a:gd name="connsiteX216" fmla="*/ 4783 w 10000"/>
              <a:gd name="connsiteY216" fmla="*/ 6219 h 10686"/>
              <a:gd name="connsiteX217" fmla="*/ 4700 w 10000"/>
              <a:gd name="connsiteY217" fmla="*/ 6019 h 10686"/>
              <a:gd name="connsiteX218" fmla="*/ 4600 w 10000"/>
              <a:gd name="connsiteY218" fmla="*/ 5840 h 10686"/>
              <a:gd name="connsiteX219" fmla="*/ 4488 w 10000"/>
              <a:gd name="connsiteY219" fmla="*/ 5682 h 10686"/>
              <a:gd name="connsiteX220" fmla="*/ 4358 w 10000"/>
              <a:gd name="connsiteY220" fmla="*/ 5542 h 10686"/>
              <a:gd name="connsiteX221" fmla="*/ 4213 w 10000"/>
              <a:gd name="connsiteY221" fmla="*/ 5429 h 10686"/>
              <a:gd name="connsiteX222" fmla="*/ 4046 w 10000"/>
              <a:gd name="connsiteY222" fmla="*/ 5343 h 10686"/>
              <a:gd name="connsiteX223" fmla="*/ 3904 w 10000"/>
              <a:gd name="connsiteY223" fmla="*/ 5292 h 10686"/>
              <a:gd name="connsiteX224" fmla="*/ 3746 w 10000"/>
              <a:gd name="connsiteY224" fmla="*/ 5271 h 10686"/>
              <a:gd name="connsiteX225" fmla="*/ 3583 w 10000"/>
              <a:gd name="connsiteY225" fmla="*/ 5271 h 10686"/>
              <a:gd name="connsiteX226" fmla="*/ 3413 w 10000"/>
              <a:gd name="connsiteY226" fmla="*/ 5286 h 10686"/>
              <a:gd name="connsiteX227" fmla="*/ 3246 w 10000"/>
              <a:gd name="connsiteY227" fmla="*/ 5310 h 10686"/>
              <a:gd name="connsiteX228" fmla="*/ 3079 w 10000"/>
              <a:gd name="connsiteY228" fmla="*/ 5343 h 10686"/>
              <a:gd name="connsiteX229" fmla="*/ 2913 w 10000"/>
              <a:gd name="connsiteY229" fmla="*/ 5369 h 10686"/>
              <a:gd name="connsiteX230" fmla="*/ 2750 w 10000"/>
              <a:gd name="connsiteY230" fmla="*/ 5396 h 10686"/>
              <a:gd name="connsiteX231" fmla="*/ 2600 w 10000"/>
              <a:gd name="connsiteY231" fmla="*/ 5411 h 10686"/>
              <a:gd name="connsiteX232" fmla="*/ 2258 w 10000"/>
              <a:gd name="connsiteY232" fmla="*/ 5423 h 10686"/>
              <a:gd name="connsiteX233" fmla="*/ 1925 w 10000"/>
              <a:gd name="connsiteY233" fmla="*/ 5411 h 10686"/>
              <a:gd name="connsiteX234" fmla="*/ 1617 w 10000"/>
              <a:gd name="connsiteY234" fmla="*/ 5384 h 10686"/>
              <a:gd name="connsiteX235" fmla="*/ 1321 w 10000"/>
              <a:gd name="connsiteY235" fmla="*/ 5346 h 10686"/>
              <a:gd name="connsiteX236" fmla="*/ 1033 w 10000"/>
              <a:gd name="connsiteY236" fmla="*/ 5298 h 10686"/>
              <a:gd name="connsiteX237" fmla="*/ 758 w 10000"/>
              <a:gd name="connsiteY237" fmla="*/ 5250 h 10686"/>
              <a:gd name="connsiteX238" fmla="*/ 500 w 10000"/>
              <a:gd name="connsiteY238" fmla="*/ 5197 h 10686"/>
              <a:gd name="connsiteX239" fmla="*/ 517 w 10000"/>
              <a:gd name="connsiteY239" fmla="*/ 5137 h 10686"/>
              <a:gd name="connsiteX240" fmla="*/ 871 w 10000"/>
              <a:gd name="connsiteY240" fmla="*/ 5173 h 10686"/>
              <a:gd name="connsiteX241" fmla="*/ 1221 w 10000"/>
              <a:gd name="connsiteY241" fmla="*/ 5197 h 10686"/>
              <a:gd name="connsiteX242" fmla="*/ 1563 w 10000"/>
              <a:gd name="connsiteY242" fmla="*/ 5206 h 10686"/>
              <a:gd name="connsiteX243" fmla="*/ 1896 w 10000"/>
              <a:gd name="connsiteY243" fmla="*/ 5197 h 10686"/>
              <a:gd name="connsiteX244" fmla="*/ 2221 w 10000"/>
              <a:gd name="connsiteY244" fmla="*/ 5164 h 10686"/>
              <a:gd name="connsiteX245" fmla="*/ 2538 w 10000"/>
              <a:gd name="connsiteY245" fmla="*/ 5113 h 10686"/>
              <a:gd name="connsiteX246" fmla="*/ 2842 w 10000"/>
              <a:gd name="connsiteY246" fmla="*/ 5045 h 10686"/>
              <a:gd name="connsiteX247" fmla="*/ 3129 w 10000"/>
              <a:gd name="connsiteY247" fmla="*/ 4946 h 10686"/>
              <a:gd name="connsiteX248" fmla="*/ 3500 w 10000"/>
              <a:gd name="connsiteY248" fmla="*/ 4815 h 10686"/>
              <a:gd name="connsiteX249" fmla="*/ 2821 w 10000"/>
              <a:gd name="connsiteY249" fmla="*/ 4389 h 10686"/>
              <a:gd name="connsiteX250" fmla="*/ 2213 w 10000"/>
              <a:gd name="connsiteY250" fmla="*/ 3912 h 10686"/>
              <a:gd name="connsiteX251" fmla="*/ 1879 w 10000"/>
              <a:gd name="connsiteY251" fmla="*/ 3939 h 10686"/>
              <a:gd name="connsiteX252" fmla="*/ 1554 w 10000"/>
              <a:gd name="connsiteY252" fmla="*/ 3939 h 10686"/>
              <a:gd name="connsiteX253" fmla="*/ 1258 w 10000"/>
              <a:gd name="connsiteY253" fmla="*/ 3912 h 10686"/>
              <a:gd name="connsiteX254" fmla="*/ 979 w 10000"/>
              <a:gd name="connsiteY254" fmla="*/ 3856 h 10686"/>
              <a:gd name="connsiteX255" fmla="*/ 721 w 10000"/>
              <a:gd name="connsiteY255" fmla="*/ 3775 h 10686"/>
              <a:gd name="connsiteX256" fmla="*/ 496 w 10000"/>
              <a:gd name="connsiteY256" fmla="*/ 3674 h 10686"/>
              <a:gd name="connsiteX257" fmla="*/ 296 w 10000"/>
              <a:gd name="connsiteY257" fmla="*/ 3549 h 10686"/>
              <a:gd name="connsiteX258" fmla="*/ 129 w 10000"/>
              <a:gd name="connsiteY258" fmla="*/ 3403 h 10686"/>
              <a:gd name="connsiteX259" fmla="*/ 0 w 10000"/>
              <a:gd name="connsiteY259" fmla="*/ 3245 h 10686"/>
              <a:gd name="connsiteX260" fmla="*/ 17 w 10000"/>
              <a:gd name="connsiteY260" fmla="*/ 3218 h 10686"/>
              <a:gd name="connsiteX261" fmla="*/ 71 w 10000"/>
              <a:gd name="connsiteY261" fmla="*/ 3245 h 10686"/>
              <a:gd name="connsiteX262" fmla="*/ 138 w 10000"/>
              <a:gd name="connsiteY262" fmla="*/ 3349 h 10686"/>
              <a:gd name="connsiteX263" fmla="*/ 246 w 10000"/>
              <a:gd name="connsiteY263" fmla="*/ 3439 h 10686"/>
              <a:gd name="connsiteX264" fmla="*/ 379 w 10000"/>
              <a:gd name="connsiteY264" fmla="*/ 3528 h 10686"/>
              <a:gd name="connsiteX265" fmla="*/ 538 w 10000"/>
              <a:gd name="connsiteY265" fmla="*/ 3597 h 10686"/>
              <a:gd name="connsiteX266" fmla="*/ 721 w 10000"/>
              <a:gd name="connsiteY266" fmla="*/ 3656 h 10686"/>
              <a:gd name="connsiteX267" fmla="*/ 913 w 10000"/>
              <a:gd name="connsiteY267" fmla="*/ 3701 h 10686"/>
              <a:gd name="connsiteX268" fmla="*/ 1117 w 10000"/>
              <a:gd name="connsiteY268" fmla="*/ 3728 h 10686"/>
              <a:gd name="connsiteX269" fmla="*/ 1329 w 10000"/>
              <a:gd name="connsiteY269" fmla="*/ 3737 h 10686"/>
              <a:gd name="connsiteX270" fmla="*/ 1533 w 10000"/>
              <a:gd name="connsiteY270" fmla="*/ 3734 h 10686"/>
              <a:gd name="connsiteX271" fmla="*/ 1646 w 10000"/>
              <a:gd name="connsiteY271" fmla="*/ 3722 h 10686"/>
              <a:gd name="connsiteX272" fmla="*/ 1746 w 10000"/>
              <a:gd name="connsiteY272" fmla="*/ 3722 h 10686"/>
              <a:gd name="connsiteX273" fmla="*/ 1833 w 10000"/>
              <a:gd name="connsiteY273" fmla="*/ 3710 h 10686"/>
              <a:gd name="connsiteX274" fmla="*/ 1917 w 10000"/>
              <a:gd name="connsiteY274" fmla="*/ 3695 h 10686"/>
              <a:gd name="connsiteX275" fmla="*/ 1988 w 10000"/>
              <a:gd name="connsiteY275" fmla="*/ 3662 h 10686"/>
              <a:gd name="connsiteX276" fmla="*/ 1788 w 10000"/>
              <a:gd name="connsiteY276" fmla="*/ 3391 h 10686"/>
              <a:gd name="connsiteX277" fmla="*/ 1617 w 10000"/>
              <a:gd name="connsiteY277" fmla="*/ 3126 h 10686"/>
              <a:gd name="connsiteX278" fmla="*/ 1454 w 10000"/>
              <a:gd name="connsiteY278" fmla="*/ 2849 h 10686"/>
              <a:gd name="connsiteX279" fmla="*/ 1313 w 10000"/>
              <a:gd name="connsiteY279" fmla="*/ 2563 h 10686"/>
              <a:gd name="connsiteX280" fmla="*/ 1175 w 10000"/>
              <a:gd name="connsiteY280" fmla="*/ 2253 h 10686"/>
              <a:gd name="connsiteX281" fmla="*/ 1046 w 10000"/>
              <a:gd name="connsiteY281" fmla="*/ 1919 h 10686"/>
              <a:gd name="connsiteX282" fmla="*/ 1033 w 10000"/>
              <a:gd name="connsiteY282" fmla="*/ 1859 h 10686"/>
              <a:gd name="connsiteX283" fmla="*/ 1000 w 10000"/>
              <a:gd name="connsiteY283" fmla="*/ 1776 h 10686"/>
              <a:gd name="connsiteX284" fmla="*/ 979 w 10000"/>
              <a:gd name="connsiteY284" fmla="*/ 1684 h 10686"/>
              <a:gd name="connsiteX285" fmla="*/ 950 w 10000"/>
              <a:gd name="connsiteY285" fmla="*/ 1591 h 10686"/>
              <a:gd name="connsiteX286" fmla="*/ 925 w 10000"/>
              <a:gd name="connsiteY286" fmla="*/ 1490 h 10686"/>
              <a:gd name="connsiteX287" fmla="*/ 917 w 10000"/>
              <a:gd name="connsiteY287" fmla="*/ 1397 h 10686"/>
              <a:gd name="connsiteX288" fmla="*/ 917 w 10000"/>
              <a:gd name="connsiteY288" fmla="*/ 1311 h 10686"/>
              <a:gd name="connsiteX289" fmla="*/ 933 w 10000"/>
              <a:gd name="connsiteY289" fmla="*/ 1234 h 10686"/>
              <a:gd name="connsiteX290" fmla="*/ 963 w 10000"/>
              <a:gd name="connsiteY290" fmla="*/ 1180 h 10686"/>
              <a:gd name="connsiteX291" fmla="*/ 1000 w 10000"/>
              <a:gd name="connsiteY291" fmla="*/ 1192 h 10686"/>
              <a:gd name="connsiteX292" fmla="*/ 1033 w 10000"/>
              <a:gd name="connsiteY292" fmla="*/ 1496 h 10686"/>
              <a:gd name="connsiteX293" fmla="*/ 1108 w 10000"/>
              <a:gd name="connsiteY293" fmla="*/ 1800 h 10686"/>
              <a:gd name="connsiteX294" fmla="*/ 1221 w 10000"/>
              <a:gd name="connsiteY294" fmla="*/ 2098 h 10686"/>
              <a:gd name="connsiteX295" fmla="*/ 1358 w 10000"/>
              <a:gd name="connsiteY295" fmla="*/ 2372 h 10686"/>
              <a:gd name="connsiteX296" fmla="*/ 1508 w 10000"/>
              <a:gd name="connsiteY296" fmla="*/ 2628 h 10686"/>
              <a:gd name="connsiteX297" fmla="*/ 1646 w 10000"/>
              <a:gd name="connsiteY297" fmla="*/ 2795 h 10686"/>
              <a:gd name="connsiteX298" fmla="*/ 1629 w 10000"/>
              <a:gd name="connsiteY298" fmla="*/ 2801 h 10686"/>
              <a:gd name="connsiteX299" fmla="*/ 1629 w 10000"/>
              <a:gd name="connsiteY299" fmla="*/ 2807 h 10686"/>
              <a:gd name="connsiteX300" fmla="*/ 1638 w 10000"/>
              <a:gd name="connsiteY300" fmla="*/ 2813 h 10686"/>
              <a:gd name="connsiteX301" fmla="*/ 1646 w 10000"/>
              <a:gd name="connsiteY301" fmla="*/ 2816 h 10686"/>
              <a:gd name="connsiteX302" fmla="*/ 1663 w 10000"/>
              <a:gd name="connsiteY302" fmla="*/ 2822 h 10686"/>
              <a:gd name="connsiteX303" fmla="*/ 1667 w 10000"/>
              <a:gd name="connsiteY303" fmla="*/ 2834 h 10686"/>
              <a:gd name="connsiteX304" fmla="*/ 1675 w 10000"/>
              <a:gd name="connsiteY304" fmla="*/ 2840 h 10686"/>
              <a:gd name="connsiteX305" fmla="*/ 1683 w 10000"/>
              <a:gd name="connsiteY305" fmla="*/ 2849 h 10686"/>
              <a:gd name="connsiteX306" fmla="*/ 1683 w 10000"/>
              <a:gd name="connsiteY306" fmla="*/ 2843 h 10686"/>
              <a:gd name="connsiteX307" fmla="*/ 1675 w 10000"/>
              <a:gd name="connsiteY307" fmla="*/ 2840 h 10686"/>
              <a:gd name="connsiteX308" fmla="*/ 1675 w 10000"/>
              <a:gd name="connsiteY308" fmla="*/ 2840 h 10686"/>
              <a:gd name="connsiteX309" fmla="*/ 1646 w 10000"/>
              <a:gd name="connsiteY309" fmla="*/ 2795 h 10686"/>
              <a:gd name="connsiteX310" fmla="*/ 1746 w 10000"/>
              <a:gd name="connsiteY310" fmla="*/ 2741 h 10686"/>
              <a:gd name="connsiteX311" fmla="*/ 1842 w 10000"/>
              <a:gd name="connsiteY311" fmla="*/ 2649 h 10686"/>
              <a:gd name="connsiteX312" fmla="*/ 1933 w 10000"/>
              <a:gd name="connsiteY312" fmla="*/ 2542 h 10686"/>
              <a:gd name="connsiteX313" fmla="*/ 2017 w 10000"/>
              <a:gd name="connsiteY313" fmla="*/ 2411 h 10686"/>
              <a:gd name="connsiteX314" fmla="*/ 2092 w 10000"/>
              <a:gd name="connsiteY314" fmla="*/ 2265 h 10686"/>
              <a:gd name="connsiteX315" fmla="*/ 2163 w 10000"/>
              <a:gd name="connsiteY315" fmla="*/ 2113 h 10686"/>
              <a:gd name="connsiteX316" fmla="*/ 2221 w 10000"/>
              <a:gd name="connsiteY316" fmla="*/ 1955 h 10686"/>
              <a:gd name="connsiteX317" fmla="*/ 2275 w 10000"/>
              <a:gd name="connsiteY317" fmla="*/ 1803 h 10686"/>
              <a:gd name="connsiteX318" fmla="*/ 2321 w 10000"/>
              <a:gd name="connsiteY318" fmla="*/ 1657 h 10686"/>
              <a:gd name="connsiteX319" fmla="*/ 2329 w 10000"/>
              <a:gd name="connsiteY319" fmla="*/ 1853 h 10686"/>
              <a:gd name="connsiteX320" fmla="*/ 2321 w 10000"/>
              <a:gd name="connsiteY320" fmla="*/ 2032 h 10686"/>
              <a:gd name="connsiteX321" fmla="*/ 2283 w 10000"/>
              <a:gd name="connsiteY321" fmla="*/ 2199 h 10686"/>
              <a:gd name="connsiteX322" fmla="*/ 2229 w 10000"/>
              <a:gd name="connsiteY322" fmla="*/ 2366 h 10686"/>
              <a:gd name="connsiteX323" fmla="*/ 2154 w 10000"/>
              <a:gd name="connsiteY323" fmla="*/ 2524 h 10686"/>
              <a:gd name="connsiteX324" fmla="*/ 2046 w 10000"/>
              <a:gd name="connsiteY324" fmla="*/ 2682 h 10686"/>
              <a:gd name="connsiteX325" fmla="*/ 1796 w 10000"/>
              <a:gd name="connsiteY325" fmla="*/ 3027 h 10686"/>
              <a:gd name="connsiteX326" fmla="*/ 2054 w 10000"/>
              <a:gd name="connsiteY326" fmla="*/ 3305 h 10686"/>
              <a:gd name="connsiteX327" fmla="*/ 2333 w 10000"/>
              <a:gd name="connsiteY327" fmla="*/ 3564 h 10686"/>
              <a:gd name="connsiteX328" fmla="*/ 2638 w 10000"/>
              <a:gd name="connsiteY328" fmla="*/ 3808 h 10686"/>
              <a:gd name="connsiteX329" fmla="*/ 2963 w 10000"/>
              <a:gd name="connsiteY329" fmla="*/ 4032 h 10686"/>
              <a:gd name="connsiteX330" fmla="*/ 4129 w 10000"/>
              <a:gd name="connsiteY330" fmla="*/ 4610 h 10686"/>
              <a:gd name="connsiteX331" fmla="*/ 4167 w 10000"/>
              <a:gd name="connsiteY331" fmla="*/ 4589 h 10686"/>
              <a:gd name="connsiteX332" fmla="*/ 4071 w 10000"/>
              <a:gd name="connsiteY332" fmla="*/ 4333 h 10686"/>
              <a:gd name="connsiteX333" fmla="*/ 3996 w 10000"/>
              <a:gd name="connsiteY333" fmla="*/ 4058 h 10686"/>
              <a:gd name="connsiteX334" fmla="*/ 3933 w 10000"/>
              <a:gd name="connsiteY334" fmla="*/ 3760 h 10686"/>
              <a:gd name="connsiteX335" fmla="*/ 3904 w 10000"/>
              <a:gd name="connsiteY335" fmla="*/ 3456 h 10686"/>
              <a:gd name="connsiteX336" fmla="*/ 3879 w 10000"/>
              <a:gd name="connsiteY336" fmla="*/ 3138 h 10686"/>
              <a:gd name="connsiteX337" fmla="*/ 3879 w 10000"/>
              <a:gd name="connsiteY337" fmla="*/ 2813 h 10686"/>
              <a:gd name="connsiteX338" fmla="*/ 3896 w 10000"/>
              <a:gd name="connsiteY338" fmla="*/ 2485 h 10686"/>
              <a:gd name="connsiteX339" fmla="*/ 3933 w 10000"/>
              <a:gd name="connsiteY339" fmla="*/ 2160 h 10686"/>
              <a:gd name="connsiteX340" fmla="*/ 3988 w 10000"/>
              <a:gd name="connsiteY340" fmla="*/ 1836 h 10686"/>
              <a:gd name="connsiteX341" fmla="*/ 4046 w 10000"/>
              <a:gd name="connsiteY341" fmla="*/ 1523 h 10686"/>
              <a:gd name="connsiteX342" fmla="*/ 4129 w 10000"/>
              <a:gd name="connsiteY342" fmla="*/ 1219 h 10686"/>
              <a:gd name="connsiteX343" fmla="*/ 4229 w 10000"/>
              <a:gd name="connsiteY343" fmla="*/ 933 h 10686"/>
              <a:gd name="connsiteX344" fmla="*/ 4333 w 10000"/>
              <a:gd name="connsiteY344" fmla="*/ 662 h 10686"/>
              <a:gd name="connsiteX345" fmla="*/ 4454 w 10000"/>
              <a:gd name="connsiteY345" fmla="*/ 417 h 10686"/>
              <a:gd name="connsiteX346" fmla="*/ 4583 w 10000"/>
              <a:gd name="connsiteY346" fmla="*/ 194 h 10686"/>
              <a:gd name="connsiteX347" fmla="*/ 4738 w 10000"/>
              <a:gd name="connsiteY347" fmla="*/ 0 h 10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</a:cxnLst>
            <a:rect l="l" t="t" r="r" b="b"/>
            <a:pathLst>
              <a:path w="10000" h="10686">
                <a:moveTo>
                  <a:pt x="4738" y="0"/>
                </a:moveTo>
                <a:cubicBezTo>
                  <a:pt x="4732" y="16"/>
                  <a:pt x="4727" y="32"/>
                  <a:pt x="4721" y="48"/>
                </a:cubicBezTo>
                <a:cubicBezTo>
                  <a:pt x="4718" y="59"/>
                  <a:pt x="4716" y="69"/>
                  <a:pt x="4713" y="80"/>
                </a:cubicBezTo>
                <a:lnTo>
                  <a:pt x="4704" y="101"/>
                </a:lnTo>
                <a:lnTo>
                  <a:pt x="4704" y="113"/>
                </a:lnTo>
                <a:lnTo>
                  <a:pt x="4713" y="119"/>
                </a:lnTo>
                <a:lnTo>
                  <a:pt x="4713" y="125"/>
                </a:lnTo>
                <a:lnTo>
                  <a:pt x="4721" y="125"/>
                </a:lnTo>
                <a:lnTo>
                  <a:pt x="4721" y="125"/>
                </a:lnTo>
                <a:lnTo>
                  <a:pt x="4721" y="134"/>
                </a:lnTo>
                <a:cubicBezTo>
                  <a:pt x="4718" y="140"/>
                  <a:pt x="4716" y="146"/>
                  <a:pt x="4713" y="152"/>
                </a:cubicBezTo>
                <a:lnTo>
                  <a:pt x="4704" y="179"/>
                </a:lnTo>
                <a:lnTo>
                  <a:pt x="4692" y="221"/>
                </a:lnTo>
                <a:cubicBezTo>
                  <a:pt x="4684" y="241"/>
                  <a:pt x="4675" y="260"/>
                  <a:pt x="4667" y="280"/>
                </a:cubicBezTo>
                <a:cubicBezTo>
                  <a:pt x="4654" y="308"/>
                  <a:pt x="4642" y="336"/>
                  <a:pt x="4629" y="364"/>
                </a:cubicBezTo>
                <a:cubicBezTo>
                  <a:pt x="4617" y="398"/>
                  <a:pt x="4604" y="431"/>
                  <a:pt x="4592" y="465"/>
                </a:cubicBezTo>
                <a:cubicBezTo>
                  <a:pt x="4572" y="509"/>
                  <a:pt x="4553" y="552"/>
                  <a:pt x="4533" y="596"/>
                </a:cubicBezTo>
                <a:cubicBezTo>
                  <a:pt x="4510" y="649"/>
                  <a:pt x="4486" y="701"/>
                  <a:pt x="4463" y="754"/>
                </a:cubicBezTo>
                <a:cubicBezTo>
                  <a:pt x="4435" y="836"/>
                  <a:pt x="4407" y="919"/>
                  <a:pt x="4379" y="1001"/>
                </a:cubicBezTo>
                <a:cubicBezTo>
                  <a:pt x="4360" y="1089"/>
                  <a:pt x="4340" y="1178"/>
                  <a:pt x="4321" y="1266"/>
                </a:cubicBezTo>
                <a:cubicBezTo>
                  <a:pt x="4306" y="1357"/>
                  <a:pt x="4290" y="1447"/>
                  <a:pt x="4275" y="1538"/>
                </a:cubicBezTo>
                <a:cubicBezTo>
                  <a:pt x="4254" y="1634"/>
                  <a:pt x="4234" y="1731"/>
                  <a:pt x="4213" y="1827"/>
                </a:cubicBezTo>
                <a:cubicBezTo>
                  <a:pt x="4210" y="1848"/>
                  <a:pt x="4207" y="1868"/>
                  <a:pt x="4204" y="1889"/>
                </a:cubicBezTo>
                <a:lnTo>
                  <a:pt x="4192" y="1982"/>
                </a:lnTo>
                <a:cubicBezTo>
                  <a:pt x="4189" y="2015"/>
                  <a:pt x="4186" y="2047"/>
                  <a:pt x="4183" y="2080"/>
                </a:cubicBezTo>
                <a:cubicBezTo>
                  <a:pt x="4180" y="2116"/>
                  <a:pt x="4178" y="2151"/>
                  <a:pt x="4175" y="2187"/>
                </a:cubicBezTo>
                <a:lnTo>
                  <a:pt x="4175" y="2297"/>
                </a:lnTo>
                <a:cubicBezTo>
                  <a:pt x="4181" y="2330"/>
                  <a:pt x="4186" y="2363"/>
                  <a:pt x="4192" y="2396"/>
                </a:cubicBezTo>
                <a:cubicBezTo>
                  <a:pt x="4199" y="2425"/>
                  <a:pt x="4206" y="2453"/>
                  <a:pt x="4213" y="2482"/>
                </a:cubicBezTo>
                <a:cubicBezTo>
                  <a:pt x="4225" y="2502"/>
                  <a:pt x="4238" y="2522"/>
                  <a:pt x="4250" y="2542"/>
                </a:cubicBezTo>
                <a:lnTo>
                  <a:pt x="4450" y="2530"/>
                </a:lnTo>
                <a:lnTo>
                  <a:pt x="4646" y="2482"/>
                </a:lnTo>
                <a:lnTo>
                  <a:pt x="4833" y="2405"/>
                </a:lnTo>
                <a:lnTo>
                  <a:pt x="5025" y="2297"/>
                </a:lnTo>
                <a:lnTo>
                  <a:pt x="5200" y="2172"/>
                </a:lnTo>
                <a:lnTo>
                  <a:pt x="5371" y="2020"/>
                </a:lnTo>
                <a:lnTo>
                  <a:pt x="5533" y="1859"/>
                </a:lnTo>
                <a:lnTo>
                  <a:pt x="5683" y="1690"/>
                </a:lnTo>
                <a:lnTo>
                  <a:pt x="5829" y="1511"/>
                </a:lnTo>
                <a:lnTo>
                  <a:pt x="5954" y="1326"/>
                </a:lnTo>
                <a:lnTo>
                  <a:pt x="6071" y="1147"/>
                </a:lnTo>
                <a:cubicBezTo>
                  <a:pt x="6103" y="1089"/>
                  <a:pt x="6135" y="1032"/>
                  <a:pt x="6167" y="974"/>
                </a:cubicBezTo>
                <a:lnTo>
                  <a:pt x="6213" y="974"/>
                </a:lnTo>
                <a:lnTo>
                  <a:pt x="6213" y="992"/>
                </a:lnTo>
                <a:cubicBezTo>
                  <a:pt x="6188" y="1050"/>
                  <a:pt x="6163" y="1107"/>
                  <a:pt x="6138" y="1165"/>
                </a:cubicBezTo>
                <a:cubicBezTo>
                  <a:pt x="6110" y="1225"/>
                  <a:pt x="6082" y="1284"/>
                  <a:pt x="6054" y="1344"/>
                </a:cubicBezTo>
                <a:cubicBezTo>
                  <a:pt x="6024" y="1402"/>
                  <a:pt x="5993" y="1459"/>
                  <a:pt x="5963" y="1517"/>
                </a:cubicBezTo>
                <a:lnTo>
                  <a:pt x="5871" y="1684"/>
                </a:lnTo>
                <a:cubicBezTo>
                  <a:pt x="5839" y="1738"/>
                  <a:pt x="5807" y="1793"/>
                  <a:pt x="5775" y="1847"/>
                </a:cubicBezTo>
                <a:lnTo>
                  <a:pt x="5667" y="1999"/>
                </a:lnTo>
                <a:lnTo>
                  <a:pt x="5554" y="2145"/>
                </a:lnTo>
                <a:lnTo>
                  <a:pt x="5417" y="2279"/>
                </a:lnTo>
                <a:lnTo>
                  <a:pt x="5275" y="2411"/>
                </a:lnTo>
                <a:lnTo>
                  <a:pt x="5108" y="2518"/>
                </a:lnTo>
                <a:lnTo>
                  <a:pt x="4917" y="2616"/>
                </a:lnTo>
                <a:lnTo>
                  <a:pt x="4704" y="2703"/>
                </a:lnTo>
                <a:lnTo>
                  <a:pt x="4479" y="2768"/>
                </a:lnTo>
                <a:lnTo>
                  <a:pt x="4213" y="2813"/>
                </a:lnTo>
                <a:cubicBezTo>
                  <a:pt x="4216" y="2917"/>
                  <a:pt x="4218" y="3022"/>
                  <a:pt x="4221" y="3126"/>
                </a:cubicBezTo>
                <a:cubicBezTo>
                  <a:pt x="4233" y="3225"/>
                  <a:pt x="4246" y="3325"/>
                  <a:pt x="4258" y="3424"/>
                </a:cubicBezTo>
                <a:cubicBezTo>
                  <a:pt x="4279" y="3518"/>
                  <a:pt x="4300" y="3613"/>
                  <a:pt x="4321" y="3707"/>
                </a:cubicBezTo>
                <a:cubicBezTo>
                  <a:pt x="4349" y="3796"/>
                  <a:pt x="4376" y="3886"/>
                  <a:pt x="4404" y="3975"/>
                </a:cubicBezTo>
                <a:cubicBezTo>
                  <a:pt x="4439" y="4060"/>
                  <a:pt x="4473" y="4146"/>
                  <a:pt x="4508" y="4231"/>
                </a:cubicBezTo>
                <a:cubicBezTo>
                  <a:pt x="4546" y="4313"/>
                  <a:pt x="4583" y="4394"/>
                  <a:pt x="4621" y="4476"/>
                </a:cubicBezTo>
                <a:lnTo>
                  <a:pt x="4750" y="4708"/>
                </a:lnTo>
                <a:lnTo>
                  <a:pt x="4879" y="4934"/>
                </a:lnTo>
                <a:cubicBezTo>
                  <a:pt x="4892" y="4952"/>
                  <a:pt x="4904" y="4970"/>
                  <a:pt x="4917" y="4988"/>
                </a:cubicBezTo>
                <a:lnTo>
                  <a:pt x="4950" y="5054"/>
                </a:lnTo>
                <a:cubicBezTo>
                  <a:pt x="4965" y="5078"/>
                  <a:pt x="4981" y="5101"/>
                  <a:pt x="4996" y="5125"/>
                </a:cubicBezTo>
                <a:lnTo>
                  <a:pt x="5038" y="5200"/>
                </a:lnTo>
                <a:cubicBezTo>
                  <a:pt x="5056" y="5224"/>
                  <a:pt x="5074" y="5247"/>
                  <a:pt x="5092" y="5271"/>
                </a:cubicBezTo>
                <a:cubicBezTo>
                  <a:pt x="5113" y="5291"/>
                  <a:pt x="5133" y="5311"/>
                  <a:pt x="5154" y="5331"/>
                </a:cubicBezTo>
                <a:cubicBezTo>
                  <a:pt x="5179" y="5349"/>
                  <a:pt x="5204" y="5366"/>
                  <a:pt x="5229" y="5384"/>
                </a:cubicBezTo>
                <a:lnTo>
                  <a:pt x="5313" y="5423"/>
                </a:lnTo>
                <a:lnTo>
                  <a:pt x="5413" y="5438"/>
                </a:lnTo>
                <a:lnTo>
                  <a:pt x="5517" y="5435"/>
                </a:lnTo>
                <a:lnTo>
                  <a:pt x="5704" y="5390"/>
                </a:lnTo>
                <a:lnTo>
                  <a:pt x="5871" y="5316"/>
                </a:lnTo>
                <a:lnTo>
                  <a:pt x="6033" y="5223"/>
                </a:lnTo>
                <a:lnTo>
                  <a:pt x="6167" y="5113"/>
                </a:lnTo>
                <a:lnTo>
                  <a:pt x="6296" y="4994"/>
                </a:lnTo>
                <a:cubicBezTo>
                  <a:pt x="6336" y="4952"/>
                  <a:pt x="6377" y="4911"/>
                  <a:pt x="6417" y="4869"/>
                </a:cubicBezTo>
                <a:lnTo>
                  <a:pt x="6525" y="4750"/>
                </a:lnTo>
                <a:cubicBezTo>
                  <a:pt x="6556" y="4712"/>
                  <a:pt x="6586" y="4674"/>
                  <a:pt x="6617" y="4636"/>
                </a:cubicBezTo>
                <a:lnTo>
                  <a:pt x="6821" y="4377"/>
                </a:lnTo>
                <a:lnTo>
                  <a:pt x="7017" y="4085"/>
                </a:lnTo>
                <a:lnTo>
                  <a:pt x="7213" y="3766"/>
                </a:lnTo>
                <a:lnTo>
                  <a:pt x="7396" y="3418"/>
                </a:lnTo>
                <a:cubicBezTo>
                  <a:pt x="7452" y="3296"/>
                  <a:pt x="7507" y="3173"/>
                  <a:pt x="7563" y="3051"/>
                </a:cubicBezTo>
                <a:lnTo>
                  <a:pt x="7713" y="2661"/>
                </a:lnTo>
                <a:cubicBezTo>
                  <a:pt x="7759" y="2525"/>
                  <a:pt x="7804" y="2389"/>
                  <a:pt x="7850" y="2253"/>
                </a:cubicBezTo>
                <a:cubicBezTo>
                  <a:pt x="7883" y="2112"/>
                  <a:pt x="7917" y="1971"/>
                  <a:pt x="7950" y="1830"/>
                </a:cubicBezTo>
                <a:cubicBezTo>
                  <a:pt x="7975" y="1686"/>
                  <a:pt x="8000" y="1541"/>
                  <a:pt x="8025" y="1397"/>
                </a:cubicBezTo>
                <a:cubicBezTo>
                  <a:pt x="8040" y="1249"/>
                  <a:pt x="8056" y="1102"/>
                  <a:pt x="8071" y="954"/>
                </a:cubicBezTo>
                <a:cubicBezTo>
                  <a:pt x="8083" y="961"/>
                  <a:pt x="8096" y="967"/>
                  <a:pt x="8108" y="974"/>
                </a:cubicBezTo>
                <a:lnTo>
                  <a:pt x="8138" y="1025"/>
                </a:lnTo>
                <a:cubicBezTo>
                  <a:pt x="8146" y="1050"/>
                  <a:pt x="8155" y="1075"/>
                  <a:pt x="8163" y="1100"/>
                </a:cubicBezTo>
                <a:cubicBezTo>
                  <a:pt x="8167" y="1133"/>
                  <a:pt x="8171" y="1165"/>
                  <a:pt x="8175" y="1198"/>
                </a:cubicBezTo>
                <a:cubicBezTo>
                  <a:pt x="8178" y="1236"/>
                  <a:pt x="8180" y="1273"/>
                  <a:pt x="8183" y="1311"/>
                </a:cubicBezTo>
                <a:lnTo>
                  <a:pt x="8183" y="1442"/>
                </a:lnTo>
                <a:lnTo>
                  <a:pt x="8183" y="1582"/>
                </a:lnTo>
                <a:cubicBezTo>
                  <a:pt x="8180" y="1633"/>
                  <a:pt x="8178" y="1683"/>
                  <a:pt x="8175" y="1734"/>
                </a:cubicBezTo>
                <a:cubicBezTo>
                  <a:pt x="8171" y="1786"/>
                  <a:pt x="8167" y="1837"/>
                  <a:pt x="8163" y="1889"/>
                </a:cubicBezTo>
                <a:cubicBezTo>
                  <a:pt x="8157" y="1942"/>
                  <a:pt x="8152" y="1994"/>
                  <a:pt x="8146" y="2047"/>
                </a:cubicBezTo>
                <a:cubicBezTo>
                  <a:pt x="8138" y="2100"/>
                  <a:pt x="8129" y="2152"/>
                  <a:pt x="8121" y="2205"/>
                </a:cubicBezTo>
                <a:cubicBezTo>
                  <a:pt x="8117" y="2256"/>
                  <a:pt x="8112" y="2306"/>
                  <a:pt x="8108" y="2357"/>
                </a:cubicBezTo>
                <a:cubicBezTo>
                  <a:pt x="8100" y="2404"/>
                  <a:pt x="8091" y="2450"/>
                  <a:pt x="8083" y="2497"/>
                </a:cubicBezTo>
                <a:cubicBezTo>
                  <a:pt x="8076" y="2541"/>
                  <a:pt x="8070" y="2584"/>
                  <a:pt x="8063" y="2628"/>
                </a:cubicBezTo>
                <a:cubicBezTo>
                  <a:pt x="8055" y="2666"/>
                  <a:pt x="8046" y="2703"/>
                  <a:pt x="8038" y="2741"/>
                </a:cubicBezTo>
                <a:lnTo>
                  <a:pt x="8017" y="2834"/>
                </a:lnTo>
                <a:cubicBezTo>
                  <a:pt x="8011" y="2859"/>
                  <a:pt x="8006" y="2883"/>
                  <a:pt x="8000" y="2908"/>
                </a:cubicBezTo>
                <a:lnTo>
                  <a:pt x="7700" y="3754"/>
                </a:lnTo>
                <a:lnTo>
                  <a:pt x="7942" y="3737"/>
                </a:lnTo>
                <a:lnTo>
                  <a:pt x="8167" y="3695"/>
                </a:lnTo>
                <a:lnTo>
                  <a:pt x="8379" y="3635"/>
                </a:lnTo>
                <a:lnTo>
                  <a:pt x="8583" y="3558"/>
                </a:lnTo>
                <a:lnTo>
                  <a:pt x="8767" y="3471"/>
                </a:lnTo>
                <a:lnTo>
                  <a:pt x="8933" y="3376"/>
                </a:lnTo>
                <a:lnTo>
                  <a:pt x="9092" y="3278"/>
                </a:lnTo>
                <a:lnTo>
                  <a:pt x="9238" y="3185"/>
                </a:lnTo>
                <a:lnTo>
                  <a:pt x="9250" y="3230"/>
                </a:lnTo>
                <a:cubicBezTo>
                  <a:pt x="9206" y="3279"/>
                  <a:pt x="9161" y="3327"/>
                  <a:pt x="9117" y="3376"/>
                </a:cubicBezTo>
                <a:cubicBezTo>
                  <a:pt x="9063" y="3423"/>
                  <a:pt x="9008" y="3469"/>
                  <a:pt x="8954" y="3516"/>
                </a:cubicBezTo>
                <a:lnTo>
                  <a:pt x="8758" y="3641"/>
                </a:lnTo>
                <a:lnTo>
                  <a:pt x="8538" y="3754"/>
                </a:lnTo>
                <a:lnTo>
                  <a:pt x="8304" y="3856"/>
                </a:lnTo>
                <a:lnTo>
                  <a:pt x="8054" y="3945"/>
                </a:lnTo>
                <a:lnTo>
                  <a:pt x="7796" y="4014"/>
                </a:lnTo>
                <a:lnTo>
                  <a:pt x="7533" y="4064"/>
                </a:lnTo>
                <a:lnTo>
                  <a:pt x="7479" y="4184"/>
                </a:lnTo>
                <a:cubicBezTo>
                  <a:pt x="7454" y="4231"/>
                  <a:pt x="7429" y="4277"/>
                  <a:pt x="7404" y="4324"/>
                </a:cubicBezTo>
                <a:lnTo>
                  <a:pt x="7321" y="4470"/>
                </a:lnTo>
                <a:lnTo>
                  <a:pt x="7213" y="4628"/>
                </a:lnTo>
                <a:cubicBezTo>
                  <a:pt x="7175" y="4683"/>
                  <a:pt x="7138" y="4739"/>
                  <a:pt x="7100" y="4794"/>
                </a:cubicBezTo>
                <a:cubicBezTo>
                  <a:pt x="7060" y="4849"/>
                  <a:pt x="7019" y="4903"/>
                  <a:pt x="6979" y="4958"/>
                </a:cubicBezTo>
                <a:lnTo>
                  <a:pt x="6850" y="5113"/>
                </a:lnTo>
                <a:lnTo>
                  <a:pt x="6721" y="5265"/>
                </a:lnTo>
                <a:cubicBezTo>
                  <a:pt x="6681" y="5312"/>
                  <a:pt x="6640" y="5358"/>
                  <a:pt x="6600" y="5405"/>
                </a:cubicBezTo>
                <a:lnTo>
                  <a:pt x="6471" y="5530"/>
                </a:lnTo>
                <a:lnTo>
                  <a:pt x="6358" y="5641"/>
                </a:lnTo>
                <a:lnTo>
                  <a:pt x="6250" y="5721"/>
                </a:lnTo>
                <a:cubicBezTo>
                  <a:pt x="6256" y="5741"/>
                  <a:pt x="6261" y="5761"/>
                  <a:pt x="6267" y="5781"/>
                </a:cubicBezTo>
                <a:cubicBezTo>
                  <a:pt x="6277" y="5785"/>
                  <a:pt x="6286" y="5789"/>
                  <a:pt x="6296" y="5793"/>
                </a:cubicBezTo>
                <a:lnTo>
                  <a:pt x="6479" y="5754"/>
                </a:lnTo>
                <a:lnTo>
                  <a:pt x="6663" y="5736"/>
                </a:lnTo>
                <a:lnTo>
                  <a:pt x="6858" y="5736"/>
                </a:lnTo>
                <a:lnTo>
                  <a:pt x="7046" y="5742"/>
                </a:lnTo>
                <a:lnTo>
                  <a:pt x="7246" y="5748"/>
                </a:lnTo>
                <a:lnTo>
                  <a:pt x="7425" y="5748"/>
                </a:lnTo>
                <a:lnTo>
                  <a:pt x="7600" y="5733"/>
                </a:lnTo>
                <a:lnTo>
                  <a:pt x="7950" y="5673"/>
                </a:lnTo>
                <a:lnTo>
                  <a:pt x="8275" y="5596"/>
                </a:lnTo>
                <a:lnTo>
                  <a:pt x="8579" y="5504"/>
                </a:lnTo>
                <a:lnTo>
                  <a:pt x="8858" y="5390"/>
                </a:lnTo>
                <a:lnTo>
                  <a:pt x="9117" y="5265"/>
                </a:lnTo>
                <a:lnTo>
                  <a:pt x="9350" y="5119"/>
                </a:lnTo>
                <a:lnTo>
                  <a:pt x="9563" y="4967"/>
                </a:lnTo>
                <a:lnTo>
                  <a:pt x="9758" y="4794"/>
                </a:lnTo>
                <a:lnTo>
                  <a:pt x="9933" y="4610"/>
                </a:lnTo>
                <a:cubicBezTo>
                  <a:pt x="9955" y="4623"/>
                  <a:pt x="9978" y="4635"/>
                  <a:pt x="10000" y="4648"/>
                </a:cubicBezTo>
                <a:lnTo>
                  <a:pt x="10000" y="4660"/>
                </a:lnTo>
                <a:cubicBezTo>
                  <a:pt x="9968" y="4716"/>
                  <a:pt x="9936" y="4771"/>
                  <a:pt x="9904" y="4827"/>
                </a:cubicBezTo>
                <a:lnTo>
                  <a:pt x="9767" y="5000"/>
                </a:lnTo>
                <a:lnTo>
                  <a:pt x="9600" y="5173"/>
                </a:lnTo>
                <a:lnTo>
                  <a:pt x="9404" y="5343"/>
                </a:lnTo>
                <a:lnTo>
                  <a:pt x="9183" y="5504"/>
                </a:lnTo>
                <a:lnTo>
                  <a:pt x="8950" y="5662"/>
                </a:lnTo>
                <a:lnTo>
                  <a:pt x="8704" y="5802"/>
                </a:lnTo>
                <a:lnTo>
                  <a:pt x="8463" y="5927"/>
                </a:lnTo>
                <a:lnTo>
                  <a:pt x="8229" y="6025"/>
                </a:lnTo>
                <a:lnTo>
                  <a:pt x="8000" y="6105"/>
                </a:lnTo>
                <a:lnTo>
                  <a:pt x="7879" y="6132"/>
                </a:lnTo>
                <a:lnTo>
                  <a:pt x="7729" y="6153"/>
                </a:lnTo>
                <a:lnTo>
                  <a:pt x="7563" y="6177"/>
                </a:lnTo>
                <a:lnTo>
                  <a:pt x="7388" y="6198"/>
                </a:lnTo>
                <a:lnTo>
                  <a:pt x="7204" y="6219"/>
                </a:lnTo>
                <a:lnTo>
                  <a:pt x="7017" y="6240"/>
                </a:lnTo>
                <a:lnTo>
                  <a:pt x="6842" y="6263"/>
                </a:lnTo>
                <a:lnTo>
                  <a:pt x="6675" y="6290"/>
                </a:lnTo>
                <a:lnTo>
                  <a:pt x="6517" y="6329"/>
                </a:lnTo>
                <a:lnTo>
                  <a:pt x="6388" y="6365"/>
                </a:lnTo>
                <a:cubicBezTo>
                  <a:pt x="6355" y="6382"/>
                  <a:pt x="6321" y="6398"/>
                  <a:pt x="6288" y="6415"/>
                </a:cubicBezTo>
                <a:lnTo>
                  <a:pt x="6213" y="6475"/>
                </a:lnTo>
                <a:cubicBezTo>
                  <a:pt x="6173" y="6533"/>
                  <a:pt x="6132" y="6590"/>
                  <a:pt x="6092" y="6648"/>
                </a:cubicBezTo>
                <a:cubicBezTo>
                  <a:pt x="6064" y="6711"/>
                  <a:pt x="6036" y="6773"/>
                  <a:pt x="6008" y="6836"/>
                </a:cubicBezTo>
                <a:cubicBezTo>
                  <a:pt x="5986" y="6901"/>
                  <a:pt x="5964" y="6967"/>
                  <a:pt x="5942" y="7032"/>
                </a:cubicBezTo>
                <a:cubicBezTo>
                  <a:pt x="5929" y="7099"/>
                  <a:pt x="5917" y="7165"/>
                  <a:pt x="5904" y="7232"/>
                </a:cubicBezTo>
                <a:cubicBezTo>
                  <a:pt x="5899" y="7302"/>
                  <a:pt x="5893" y="7373"/>
                  <a:pt x="5888" y="7443"/>
                </a:cubicBezTo>
                <a:cubicBezTo>
                  <a:pt x="5885" y="7514"/>
                  <a:pt x="5882" y="7584"/>
                  <a:pt x="5879" y="7655"/>
                </a:cubicBezTo>
                <a:cubicBezTo>
                  <a:pt x="5882" y="7726"/>
                  <a:pt x="5885" y="7796"/>
                  <a:pt x="5888" y="7867"/>
                </a:cubicBezTo>
                <a:cubicBezTo>
                  <a:pt x="5893" y="7939"/>
                  <a:pt x="5899" y="8012"/>
                  <a:pt x="5904" y="8084"/>
                </a:cubicBezTo>
                <a:cubicBezTo>
                  <a:pt x="5911" y="8156"/>
                  <a:pt x="5918" y="8227"/>
                  <a:pt x="5925" y="8299"/>
                </a:cubicBezTo>
                <a:cubicBezTo>
                  <a:pt x="5933" y="8369"/>
                  <a:pt x="5942" y="8440"/>
                  <a:pt x="5950" y="8510"/>
                </a:cubicBezTo>
                <a:cubicBezTo>
                  <a:pt x="5951" y="8613"/>
                  <a:pt x="5953" y="8717"/>
                  <a:pt x="5954" y="8820"/>
                </a:cubicBezTo>
                <a:cubicBezTo>
                  <a:pt x="5947" y="8923"/>
                  <a:pt x="5940" y="9027"/>
                  <a:pt x="5933" y="9130"/>
                </a:cubicBezTo>
                <a:cubicBezTo>
                  <a:pt x="5921" y="9229"/>
                  <a:pt x="5908" y="9329"/>
                  <a:pt x="5896" y="9428"/>
                </a:cubicBezTo>
                <a:cubicBezTo>
                  <a:pt x="5881" y="9525"/>
                  <a:pt x="5865" y="9623"/>
                  <a:pt x="5850" y="9720"/>
                </a:cubicBezTo>
                <a:cubicBezTo>
                  <a:pt x="5819" y="10051"/>
                  <a:pt x="5825" y="10355"/>
                  <a:pt x="5794" y="10686"/>
                </a:cubicBezTo>
                <a:lnTo>
                  <a:pt x="4117" y="10686"/>
                </a:lnTo>
                <a:lnTo>
                  <a:pt x="4309" y="10293"/>
                </a:lnTo>
                <a:lnTo>
                  <a:pt x="4546" y="9848"/>
                </a:lnTo>
                <a:cubicBezTo>
                  <a:pt x="4574" y="9794"/>
                  <a:pt x="4601" y="9741"/>
                  <a:pt x="4629" y="9687"/>
                </a:cubicBezTo>
                <a:cubicBezTo>
                  <a:pt x="4653" y="9627"/>
                  <a:pt x="4676" y="9568"/>
                  <a:pt x="4700" y="9508"/>
                </a:cubicBezTo>
                <a:cubicBezTo>
                  <a:pt x="4722" y="9442"/>
                  <a:pt x="4745" y="9375"/>
                  <a:pt x="4767" y="9309"/>
                </a:cubicBezTo>
                <a:cubicBezTo>
                  <a:pt x="4788" y="9238"/>
                  <a:pt x="4808" y="9168"/>
                  <a:pt x="4829" y="9097"/>
                </a:cubicBezTo>
                <a:cubicBezTo>
                  <a:pt x="4846" y="9021"/>
                  <a:pt x="4862" y="8944"/>
                  <a:pt x="4879" y="8868"/>
                </a:cubicBezTo>
                <a:cubicBezTo>
                  <a:pt x="4892" y="8790"/>
                  <a:pt x="4904" y="8713"/>
                  <a:pt x="4917" y="8635"/>
                </a:cubicBezTo>
                <a:cubicBezTo>
                  <a:pt x="4929" y="8554"/>
                  <a:pt x="4942" y="8472"/>
                  <a:pt x="4954" y="8391"/>
                </a:cubicBezTo>
                <a:cubicBezTo>
                  <a:pt x="4962" y="8309"/>
                  <a:pt x="4971" y="8226"/>
                  <a:pt x="4979" y="8144"/>
                </a:cubicBezTo>
                <a:cubicBezTo>
                  <a:pt x="4986" y="8058"/>
                  <a:pt x="4993" y="7973"/>
                  <a:pt x="5000" y="7887"/>
                </a:cubicBezTo>
                <a:lnTo>
                  <a:pt x="5000" y="7634"/>
                </a:lnTo>
                <a:lnTo>
                  <a:pt x="5000" y="7384"/>
                </a:lnTo>
                <a:cubicBezTo>
                  <a:pt x="4993" y="7300"/>
                  <a:pt x="4986" y="7217"/>
                  <a:pt x="4979" y="7133"/>
                </a:cubicBezTo>
                <a:cubicBezTo>
                  <a:pt x="4969" y="7053"/>
                  <a:pt x="4960" y="6972"/>
                  <a:pt x="4950" y="6892"/>
                </a:cubicBezTo>
                <a:cubicBezTo>
                  <a:pt x="4938" y="6814"/>
                  <a:pt x="4925" y="6735"/>
                  <a:pt x="4913" y="6657"/>
                </a:cubicBezTo>
                <a:cubicBezTo>
                  <a:pt x="4895" y="6581"/>
                  <a:pt x="4876" y="6506"/>
                  <a:pt x="4858" y="6430"/>
                </a:cubicBezTo>
                <a:cubicBezTo>
                  <a:pt x="4833" y="6360"/>
                  <a:pt x="4808" y="6289"/>
                  <a:pt x="4783" y="6219"/>
                </a:cubicBezTo>
                <a:cubicBezTo>
                  <a:pt x="4755" y="6152"/>
                  <a:pt x="4728" y="6086"/>
                  <a:pt x="4700" y="6019"/>
                </a:cubicBezTo>
                <a:cubicBezTo>
                  <a:pt x="4667" y="5959"/>
                  <a:pt x="4633" y="5900"/>
                  <a:pt x="4600" y="5840"/>
                </a:cubicBezTo>
                <a:cubicBezTo>
                  <a:pt x="4563" y="5787"/>
                  <a:pt x="4525" y="5735"/>
                  <a:pt x="4488" y="5682"/>
                </a:cubicBezTo>
                <a:cubicBezTo>
                  <a:pt x="4445" y="5635"/>
                  <a:pt x="4401" y="5589"/>
                  <a:pt x="4358" y="5542"/>
                </a:cubicBezTo>
                <a:cubicBezTo>
                  <a:pt x="4310" y="5504"/>
                  <a:pt x="4261" y="5467"/>
                  <a:pt x="4213" y="5429"/>
                </a:cubicBezTo>
                <a:lnTo>
                  <a:pt x="4046" y="5343"/>
                </a:lnTo>
                <a:lnTo>
                  <a:pt x="3904" y="5292"/>
                </a:lnTo>
                <a:lnTo>
                  <a:pt x="3746" y="5271"/>
                </a:lnTo>
                <a:lnTo>
                  <a:pt x="3583" y="5271"/>
                </a:lnTo>
                <a:lnTo>
                  <a:pt x="3413" y="5286"/>
                </a:lnTo>
                <a:lnTo>
                  <a:pt x="3246" y="5310"/>
                </a:lnTo>
                <a:lnTo>
                  <a:pt x="3079" y="5343"/>
                </a:lnTo>
                <a:lnTo>
                  <a:pt x="2913" y="5369"/>
                </a:lnTo>
                <a:lnTo>
                  <a:pt x="2750" y="5396"/>
                </a:lnTo>
                <a:lnTo>
                  <a:pt x="2600" y="5411"/>
                </a:lnTo>
                <a:lnTo>
                  <a:pt x="2258" y="5423"/>
                </a:lnTo>
                <a:lnTo>
                  <a:pt x="1925" y="5411"/>
                </a:lnTo>
                <a:lnTo>
                  <a:pt x="1617" y="5384"/>
                </a:lnTo>
                <a:lnTo>
                  <a:pt x="1321" y="5346"/>
                </a:lnTo>
                <a:lnTo>
                  <a:pt x="1033" y="5298"/>
                </a:lnTo>
                <a:lnTo>
                  <a:pt x="758" y="5250"/>
                </a:lnTo>
                <a:lnTo>
                  <a:pt x="500" y="5197"/>
                </a:lnTo>
                <a:cubicBezTo>
                  <a:pt x="506" y="5177"/>
                  <a:pt x="511" y="5157"/>
                  <a:pt x="517" y="5137"/>
                </a:cubicBezTo>
                <a:lnTo>
                  <a:pt x="871" y="5173"/>
                </a:lnTo>
                <a:lnTo>
                  <a:pt x="1221" y="5197"/>
                </a:lnTo>
                <a:lnTo>
                  <a:pt x="1563" y="5206"/>
                </a:lnTo>
                <a:lnTo>
                  <a:pt x="1896" y="5197"/>
                </a:lnTo>
                <a:lnTo>
                  <a:pt x="2221" y="5164"/>
                </a:lnTo>
                <a:lnTo>
                  <a:pt x="2538" y="5113"/>
                </a:lnTo>
                <a:lnTo>
                  <a:pt x="2842" y="5045"/>
                </a:lnTo>
                <a:lnTo>
                  <a:pt x="3129" y="4946"/>
                </a:lnTo>
                <a:lnTo>
                  <a:pt x="3500" y="4815"/>
                </a:lnTo>
                <a:lnTo>
                  <a:pt x="2821" y="4389"/>
                </a:lnTo>
                <a:lnTo>
                  <a:pt x="2213" y="3912"/>
                </a:lnTo>
                <a:lnTo>
                  <a:pt x="1879" y="3939"/>
                </a:lnTo>
                <a:lnTo>
                  <a:pt x="1554" y="3939"/>
                </a:lnTo>
                <a:lnTo>
                  <a:pt x="1258" y="3912"/>
                </a:lnTo>
                <a:lnTo>
                  <a:pt x="979" y="3856"/>
                </a:lnTo>
                <a:lnTo>
                  <a:pt x="721" y="3775"/>
                </a:lnTo>
                <a:lnTo>
                  <a:pt x="496" y="3674"/>
                </a:lnTo>
                <a:lnTo>
                  <a:pt x="296" y="3549"/>
                </a:lnTo>
                <a:lnTo>
                  <a:pt x="129" y="3403"/>
                </a:lnTo>
                <a:lnTo>
                  <a:pt x="0" y="3245"/>
                </a:lnTo>
                <a:cubicBezTo>
                  <a:pt x="6" y="3236"/>
                  <a:pt x="11" y="3227"/>
                  <a:pt x="17" y="3218"/>
                </a:cubicBezTo>
                <a:lnTo>
                  <a:pt x="71" y="3245"/>
                </a:lnTo>
                <a:cubicBezTo>
                  <a:pt x="93" y="3280"/>
                  <a:pt x="116" y="3314"/>
                  <a:pt x="138" y="3349"/>
                </a:cubicBezTo>
                <a:lnTo>
                  <a:pt x="246" y="3439"/>
                </a:lnTo>
                <a:cubicBezTo>
                  <a:pt x="290" y="3469"/>
                  <a:pt x="335" y="3498"/>
                  <a:pt x="379" y="3528"/>
                </a:cubicBezTo>
                <a:lnTo>
                  <a:pt x="538" y="3597"/>
                </a:lnTo>
                <a:lnTo>
                  <a:pt x="721" y="3656"/>
                </a:lnTo>
                <a:lnTo>
                  <a:pt x="913" y="3701"/>
                </a:lnTo>
                <a:lnTo>
                  <a:pt x="1117" y="3728"/>
                </a:lnTo>
                <a:lnTo>
                  <a:pt x="1329" y="3737"/>
                </a:lnTo>
                <a:lnTo>
                  <a:pt x="1533" y="3734"/>
                </a:lnTo>
                <a:lnTo>
                  <a:pt x="1646" y="3722"/>
                </a:lnTo>
                <a:lnTo>
                  <a:pt x="1746" y="3722"/>
                </a:lnTo>
                <a:lnTo>
                  <a:pt x="1833" y="3710"/>
                </a:lnTo>
                <a:lnTo>
                  <a:pt x="1917" y="3695"/>
                </a:lnTo>
                <a:lnTo>
                  <a:pt x="1988" y="3662"/>
                </a:lnTo>
                <a:cubicBezTo>
                  <a:pt x="1921" y="3572"/>
                  <a:pt x="1855" y="3481"/>
                  <a:pt x="1788" y="3391"/>
                </a:cubicBezTo>
                <a:lnTo>
                  <a:pt x="1617" y="3126"/>
                </a:lnTo>
                <a:lnTo>
                  <a:pt x="1454" y="2849"/>
                </a:lnTo>
                <a:lnTo>
                  <a:pt x="1313" y="2563"/>
                </a:lnTo>
                <a:lnTo>
                  <a:pt x="1175" y="2253"/>
                </a:lnTo>
                <a:lnTo>
                  <a:pt x="1046" y="1919"/>
                </a:lnTo>
                <a:cubicBezTo>
                  <a:pt x="1042" y="1899"/>
                  <a:pt x="1037" y="1879"/>
                  <a:pt x="1033" y="1859"/>
                </a:cubicBezTo>
                <a:cubicBezTo>
                  <a:pt x="1022" y="1831"/>
                  <a:pt x="1011" y="1804"/>
                  <a:pt x="1000" y="1776"/>
                </a:cubicBezTo>
                <a:cubicBezTo>
                  <a:pt x="993" y="1745"/>
                  <a:pt x="986" y="1715"/>
                  <a:pt x="979" y="1684"/>
                </a:cubicBezTo>
                <a:cubicBezTo>
                  <a:pt x="969" y="1653"/>
                  <a:pt x="960" y="1622"/>
                  <a:pt x="950" y="1591"/>
                </a:cubicBezTo>
                <a:cubicBezTo>
                  <a:pt x="942" y="1557"/>
                  <a:pt x="933" y="1524"/>
                  <a:pt x="925" y="1490"/>
                </a:cubicBezTo>
                <a:cubicBezTo>
                  <a:pt x="922" y="1459"/>
                  <a:pt x="920" y="1428"/>
                  <a:pt x="917" y="1397"/>
                </a:cubicBezTo>
                <a:lnTo>
                  <a:pt x="917" y="1311"/>
                </a:lnTo>
                <a:cubicBezTo>
                  <a:pt x="922" y="1285"/>
                  <a:pt x="928" y="1260"/>
                  <a:pt x="933" y="1234"/>
                </a:cubicBezTo>
                <a:lnTo>
                  <a:pt x="963" y="1180"/>
                </a:lnTo>
                <a:lnTo>
                  <a:pt x="1000" y="1192"/>
                </a:lnTo>
                <a:cubicBezTo>
                  <a:pt x="1011" y="1293"/>
                  <a:pt x="1022" y="1395"/>
                  <a:pt x="1033" y="1496"/>
                </a:cubicBezTo>
                <a:cubicBezTo>
                  <a:pt x="1058" y="1597"/>
                  <a:pt x="1083" y="1699"/>
                  <a:pt x="1108" y="1800"/>
                </a:cubicBezTo>
                <a:cubicBezTo>
                  <a:pt x="1146" y="1899"/>
                  <a:pt x="1183" y="1999"/>
                  <a:pt x="1221" y="2098"/>
                </a:cubicBezTo>
                <a:cubicBezTo>
                  <a:pt x="1267" y="2189"/>
                  <a:pt x="1312" y="2281"/>
                  <a:pt x="1358" y="2372"/>
                </a:cubicBezTo>
                <a:lnTo>
                  <a:pt x="1508" y="2628"/>
                </a:lnTo>
                <a:lnTo>
                  <a:pt x="1646" y="2795"/>
                </a:lnTo>
                <a:cubicBezTo>
                  <a:pt x="1640" y="2797"/>
                  <a:pt x="1635" y="2799"/>
                  <a:pt x="1629" y="2801"/>
                </a:cubicBezTo>
                <a:lnTo>
                  <a:pt x="1629" y="2807"/>
                </a:lnTo>
                <a:lnTo>
                  <a:pt x="1638" y="2813"/>
                </a:lnTo>
                <a:cubicBezTo>
                  <a:pt x="1641" y="2814"/>
                  <a:pt x="1643" y="2815"/>
                  <a:pt x="1646" y="2816"/>
                </a:cubicBezTo>
                <a:cubicBezTo>
                  <a:pt x="1652" y="2818"/>
                  <a:pt x="1657" y="2820"/>
                  <a:pt x="1663" y="2822"/>
                </a:cubicBezTo>
                <a:cubicBezTo>
                  <a:pt x="1664" y="2826"/>
                  <a:pt x="1666" y="2830"/>
                  <a:pt x="1667" y="2834"/>
                </a:cubicBezTo>
                <a:cubicBezTo>
                  <a:pt x="1670" y="2836"/>
                  <a:pt x="1672" y="2838"/>
                  <a:pt x="1675" y="2840"/>
                </a:cubicBezTo>
                <a:cubicBezTo>
                  <a:pt x="1678" y="2843"/>
                  <a:pt x="1680" y="2846"/>
                  <a:pt x="1683" y="2849"/>
                </a:cubicBezTo>
                <a:lnTo>
                  <a:pt x="1683" y="2843"/>
                </a:lnTo>
                <a:cubicBezTo>
                  <a:pt x="1680" y="2842"/>
                  <a:pt x="1678" y="2841"/>
                  <a:pt x="1675" y="2840"/>
                </a:cubicBezTo>
                <a:lnTo>
                  <a:pt x="1675" y="2840"/>
                </a:lnTo>
                <a:cubicBezTo>
                  <a:pt x="1665" y="2825"/>
                  <a:pt x="1656" y="2810"/>
                  <a:pt x="1646" y="2795"/>
                </a:cubicBezTo>
                <a:lnTo>
                  <a:pt x="1746" y="2741"/>
                </a:lnTo>
                <a:cubicBezTo>
                  <a:pt x="1778" y="2710"/>
                  <a:pt x="1810" y="2680"/>
                  <a:pt x="1842" y="2649"/>
                </a:cubicBezTo>
                <a:cubicBezTo>
                  <a:pt x="1872" y="2613"/>
                  <a:pt x="1903" y="2578"/>
                  <a:pt x="1933" y="2542"/>
                </a:cubicBezTo>
                <a:cubicBezTo>
                  <a:pt x="1961" y="2498"/>
                  <a:pt x="1989" y="2455"/>
                  <a:pt x="2017" y="2411"/>
                </a:cubicBezTo>
                <a:cubicBezTo>
                  <a:pt x="2042" y="2362"/>
                  <a:pt x="2067" y="2314"/>
                  <a:pt x="2092" y="2265"/>
                </a:cubicBezTo>
                <a:cubicBezTo>
                  <a:pt x="2116" y="2214"/>
                  <a:pt x="2139" y="2164"/>
                  <a:pt x="2163" y="2113"/>
                </a:cubicBezTo>
                <a:cubicBezTo>
                  <a:pt x="2182" y="2060"/>
                  <a:pt x="2202" y="2008"/>
                  <a:pt x="2221" y="1955"/>
                </a:cubicBezTo>
                <a:cubicBezTo>
                  <a:pt x="2239" y="1904"/>
                  <a:pt x="2257" y="1854"/>
                  <a:pt x="2275" y="1803"/>
                </a:cubicBezTo>
                <a:cubicBezTo>
                  <a:pt x="2290" y="1754"/>
                  <a:pt x="2306" y="1706"/>
                  <a:pt x="2321" y="1657"/>
                </a:cubicBezTo>
                <a:cubicBezTo>
                  <a:pt x="2324" y="1722"/>
                  <a:pt x="2326" y="1788"/>
                  <a:pt x="2329" y="1853"/>
                </a:cubicBezTo>
                <a:cubicBezTo>
                  <a:pt x="2326" y="1913"/>
                  <a:pt x="2324" y="1972"/>
                  <a:pt x="2321" y="2032"/>
                </a:cubicBezTo>
                <a:cubicBezTo>
                  <a:pt x="2308" y="2088"/>
                  <a:pt x="2296" y="2143"/>
                  <a:pt x="2283" y="2199"/>
                </a:cubicBezTo>
                <a:cubicBezTo>
                  <a:pt x="2265" y="2255"/>
                  <a:pt x="2247" y="2310"/>
                  <a:pt x="2229" y="2366"/>
                </a:cubicBezTo>
                <a:cubicBezTo>
                  <a:pt x="2204" y="2419"/>
                  <a:pt x="2179" y="2471"/>
                  <a:pt x="2154" y="2524"/>
                </a:cubicBezTo>
                <a:lnTo>
                  <a:pt x="2046" y="2682"/>
                </a:lnTo>
                <a:lnTo>
                  <a:pt x="1796" y="3027"/>
                </a:lnTo>
                <a:lnTo>
                  <a:pt x="2054" y="3305"/>
                </a:lnTo>
                <a:lnTo>
                  <a:pt x="2333" y="3564"/>
                </a:lnTo>
                <a:lnTo>
                  <a:pt x="2638" y="3808"/>
                </a:lnTo>
                <a:lnTo>
                  <a:pt x="2963" y="4032"/>
                </a:lnTo>
                <a:lnTo>
                  <a:pt x="4129" y="4610"/>
                </a:lnTo>
                <a:cubicBezTo>
                  <a:pt x="4142" y="4603"/>
                  <a:pt x="4154" y="4596"/>
                  <a:pt x="4167" y="4589"/>
                </a:cubicBezTo>
                <a:cubicBezTo>
                  <a:pt x="4135" y="4504"/>
                  <a:pt x="4103" y="4418"/>
                  <a:pt x="4071" y="4333"/>
                </a:cubicBezTo>
                <a:cubicBezTo>
                  <a:pt x="4046" y="4241"/>
                  <a:pt x="4021" y="4150"/>
                  <a:pt x="3996" y="4058"/>
                </a:cubicBezTo>
                <a:cubicBezTo>
                  <a:pt x="3975" y="3959"/>
                  <a:pt x="3954" y="3859"/>
                  <a:pt x="3933" y="3760"/>
                </a:cubicBezTo>
                <a:cubicBezTo>
                  <a:pt x="3923" y="3659"/>
                  <a:pt x="3914" y="3557"/>
                  <a:pt x="3904" y="3456"/>
                </a:cubicBezTo>
                <a:cubicBezTo>
                  <a:pt x="3896" y="3350"/>
                  <a:pt x="3887" y="3244"/>
                  <a:pt x="3879" y="3138"/>
                </a:cubicBezTo>
                <a:lnTo>
                  <a:pt x="3879" y="2813"/>
                </a:lnTo>
                <a:cubicBezTo>
                  <a:pt x="3885" y="2704"/>
                  <a:pt x="3890" y="2594"/>
                  <a:pt x="3896" y="2485"/>
                </a:cubicBezTo>
                <a:cubicBezTo>
                  <a:pt x="3908" y="2377"/>
                  <a:pt x="3921" y="2268"/>
                  <a:pt x="3933" y="2160"/>
                </a:cubicBezTo>
                <a:cubicBezTo>
                  <a:pt x="3951" y="2052"/>
                  <a:pt x="3970" y="1944"/>
                  <a:pt x="3988" y="1836"/>
                </a:cubicBezTo>
                <a:cubicBezTo>
                  <a:pt x="4007" y="1732"/>
                  <a:pt x="4027" y="1627"/>
                  <a:pt x="4046" y="1523"/>
                </a:cubicBezTo>
                <a:cubicBezTo>
                  <a:pt x="4074" y="1422"/>
                  <a:pt x="4101" y="1320"/>
                  <a:pt x="4129" y="1219"/>
                </a:cubicBezTo>
                <a:cubicBezTo>
                  <a:pt x="4162" y="1124"/>
                  <a:pt x="4196" y="1028"/>
                  <a:pt x="4229" y="933"/>
                </a:cubicBezTo>
                <a:cubicBezTo>
                  <a:pt x="4264" y="843"/>
                  <a:pt x="4298" y="752"/>
                  <a:pt x="4333" y="662"/>
                </a:cubicBezTo>
                <a:cubicBezTo>
                  <a:pt x="4373" y="580"/>
                  <a:pt x="4414" y="499"/>
                  <a:pt x="4454" y="417"/>
                </a:cubicBezTo>
                <a:lnTo>
                  <a:pt x="4583" y="194"/>
                </a:lnTo>
                <a:lnTo>
                  <a:pt x="4738" y="0"/>
                </a:ln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1800" dirty="0"/>
          </a:p>
        </p:txBody>
      </p:sp>
      <p:sp>
        <p:nvSpPr>
          <p:cNvPr id="310" name="Freeform 9">
            <a:extLst>
              <a:ext uri="{FF2B5EF4-FFF2-40B4-BE49-F238E27FC236}">
                <a16:creationId xmlns:a16="http://schemas.microsoft.com/office/drawing/2014/main" id="{5BBB8249-22FC-4CD3-9669-1130AEB866E9}"/>
              </a:ext>
            </a:extLst>
          </p:cNvPr>
          <p:cNvSpPr>
            <a:spLocks noEditPoints="1"/>
          </p:cNvSpPr>
          <p:nvPr/>
        </p:nvSpPr>
        <p:spPr bwMode="auto">
          <a:xfrm>
            <a:off x="0" y="5860972"/>
            <a:ext cx="9144000" cy="997028"/>
          </a:xfrm>
          <a:custGeom>
            <a:avLst/>
            <a:gdLst>
              <a:gd name="T0" fmla="*/ 4482 w 5998"/>
              <a:gd name="T1" fmla="*/ 420 h 654"/>
              <a:gd name="T2" fmla="*/ 1794 w 5998"/>
              <a:gd name="T3" fmla="*/ 367 h 654"/>
              <a:gd name="T4" fmla="*/ 4798 w 5998"/>
              <a:gd name="T5" fmla="*/ 367 h 654"/>
              <a:gd name="T6" fmla="*/ 3151 w 5998"/>
              <a:gd name="T7" fmla="*/ 420 h 654"/>
              <a:gd name="T8" fmla="*/ 2643 w 5998"/>
              <a:gd name="T9" fmla="*/ 345 h 654"/>
              <a:gd name="T10" fmla="*/ 3914 w 5998"/>
              <a:gd name="T11" fmla="*/ 314 h 654"/>
              <a:gd name="T12" fmla="*/ 3342 w 5998"/>
              <a:gd name="T13" fmla="*/ 411 h 654"/>
              <a:gd name="T14" fmla="*/ 4691 w 5998"/>
              <a:gd name="T15" fmla="*/ 334 h 654"/>
              <a:gd name="T16" fmla="*/ 5785 w 5998"/>
              <a:gd name="T17" fmla="*/ 280 h 654"/>
              <a:gd name="T18" fmla="*/ 3431 w 5998"/>
              <a:gd name="T19" fmla="*/ 374 h 654"/>
              <a:gd name="T20" fmla="*/ 3051 w 5998"/>
              <a:gd name="T21" fmla="*/ 392 h 654"/>
              <a:gd name="T22" fmla="*/ 2302 w 5998"/>
              <a:gd name="T23" fmla="*/ 298 h 654"/>
              <a:gd name="T24" fmla="*/ 5942 w 5998"/>
              <a:gd name="T25" fmla="*/ 214 h 654"/>
              <a:gd name="T26" fmla="*/ 2011 w 5998"/>
              <a:gd name="T27" fmla="*/ 260 h 654"/>
              <a:gd name="T28" fmla="*/ 5338 w 5998"/>
              <a:gd name="T29" fmla="*/ 187 h 654"/>
              <a:gd name="T30" fmla="*/ 2351 w 5998"/>
              <a:gd name="T31" fmla="*/ 267 h 654"/>
              <a:gd name="T32" fmla="*/ 1998 w 5998"/>
              <a:gd name="T33" fmla="*/ 163 h 654"/>
              <a:gd name="T34" fmla="*/ 2534 w 5998"/>
              <a:gd name="T35" fmla="*/ 171 h 654"/>
              <a:gd name="T36" fmla="*/ 3734 w 5998"/>
              <a:gd name="T37" fmla="*/ 40 h 654"/>
              <a:gd name="T38" fmla="*/ 3865 w 5998"/>
              <a:gd name="T39" fmla="*/ 214 h 654"/>
              <a:gd name="T40" fmla="*/ 3980 w 5998"/>
              <a:gd name="T41" fmla="*/ 136 h 654"/>
              <a:gd name="T42" fmla="*/ 4140 w 5998"/>
              <a:gd name="T43" fmla="*/ 178 h 654"/>
              <a:gd name="T44" fmla="*/ 4265 w 5998"/>
              <a:gd name="T45" fmla="*/ 347 h 654"/>
              <a:gd name="T46" fmla="*/ 4465 w 5998"/>
              <a:gd name="T47" fmla="*/ 323 h 654"/>
              <a:gd name="T48" fmla="*/ 4525 w 5998"/>
              <a:gd name="T49" fmla="*/ 220 h 654"/>
              <a:gd name="T50" fmla="*/ 4645 w 5998"/>
              <a:gd name="T51" fmla="*/ 311 h 654"/>
              <a:gd name="T52" fmla="*/ 4794 w 5998"/>
              <a:gd name="T53" fmla="*/ 280 h 654"/>
              <a:gd name="T54" fmla="*/ 4849 w 5998"/>
              <a:gd name="T55" fmla="*/ 209 h 654"/>
              <a:gd name="T56" fmla="*/ 5034 w 5998"/>
              <a:gd name="T57" fmla="*/ 271 h 654"/>
              <a:gd name="T58" fmla="*/ 5125 w 5998"/>
              <a:gd name="T59" fmla="*/ 67 h 654"/>
              <a:gd name="T60" fmla="*/ 5262 w 5998"/>
              <a:gd name="T61" fmla="*/ 327 h 654"/>
              <a:gd name="T62" fmla="*/ 5414 w 5998"/>
              <a:gd name="T63" fmla="*/ 163 h 654"/>
              <a:gd name="T64" fmla="*/ 5565 w 5998"/>
              <a:gd name="T65" fmla="*/ 283 h 654"/>
              <a:gd name="T66" fmla="*/ 5654 w 5998"/>
              <a:gd name="T67" fmla="*/ 156 h 654"/>
              <a:gd name="T68" fmla="*/ 5774 w 5998"/>
              <a:gd name="T69" fmla="*/ 300 h 654"/>
              <a:gd name="T70" fmla="*/ 5891 w 5998"/>
              <a:gd name="T71" fmla="*/ 136 h 654"/>
              <a:gd name="T72" fmla="*/ 51 w 5998"/>
              <a:gd name="T73" fmla="*/ 287 h 654"/>
              <a:gd name="T74" fmla="*/ 145 w 5998"/>
              <a:gd name="T75" fmla="*/ 214 h 654"/>
              <a:gd name="T76" fmla="*/ 251 w 5998"/>
              <a:gd name="T77" fmla="*/ 131 h 654"/>
              <a:gd name="T78" fmla="*/ 420 w 5998"/>
              <a:gd name="T79" fmla="*/ 178 h 654"/>
              <a:gd name="T80" fmla="*/ 545 w 5998"/>
              <a:gd name="T81" fmla="*/ 347 h 654"/>
              <a:gd name="T82" fmla="*/ 745 w 5998"/>
              <a:gd name="T83" fmla="*/ 323 h 654"/>
              <a:gd name="T84" fmla="*/ 814 w 5998"/>
              <a:gd name="T85" fmla="*/ 254 h 654"/>
              <a:gd name="T86" fmla="*/ 934 w 5998"/>
              <a:gd name="T87" fmla="*/ 367 h 654"/>
              <a:gd name="T88" fmla="*/ 1063 w 5998"/>
              <a:gd name="T89" fmla="*/ 223 h 654"/>
              <a:gd name="T90" fmla="*/ 1165 w 5998"/>
              <a:gd name="T91" fmla="*/ 247 h 654"/>
              <a:gd name="T92" fmla="*/ 1303 w 5998"/>
              <a:gd name="T93" fmla="*/ 183 h 654"/>
              <a:gd name="T94" fmla="*/ 1420 w 5998"/>
              <a:gd name="T95" fmla="*/ 98 h 654"/>
              <a:gd name="T96" fmla="*/ 1578 w 5998"/>
              <a:gd name="T97" fmla="*/ 143 h 654"/>
              <a:gd name="T98" fmla="*/ 1762 w 5998"/>
              <a:gd name="T99" fmla="*/ 123 h 654"/>
              <a:gd name="T100" fmla="*/ 1871 w 5998"/>
              <a:gd name="T101" fmla="*/ 260 h 654"/>
              <a:gd name="T102" fmla="*/ 1962 w 5998"/>
              <a:gd name="T103" fmla="*/ 43 h 654"/>
              <a:gd name="T104" fmla="*/ 2098 w 5998"/>
              <a:gd name="T105" fmla="*/ 267 h 654"/>
              <a:gd name="T106" fmla="*/ 2227 w 5998"/>
              <a:gd name="T107" fmla="*/ 185 h 654"/>
              <a:gd name="T108" fmla="*/ 2402 w 5998"/>
              <a:gd name="T109" fmla="*/ 143 h 654"/>
              <a:gd name="T110" fmla="*/ 2578 w 5998"/>
              <a:gd name="T111" fmla="*/ 131 h 654"/>
              <a:gd name="T112" fmla="*/ 2731 w 5998"/>
              <a:gd name="T113" fmla="*/ 94 h 654"/>
              <a:gd name="T114" fmla="*/ 2878 w 5998"/>
              <a:gd name="T115" fmla="*/ 274 h 654"/>
              <a:gd name="T116" fmla="*/ 3003 w 5998"/>
              <a:gd name="T117" fmla="*/ 285 h 654"/>
              <a:gd name="T118" fmla="*/ 3191 w 5998"/>
              <a:gd name="T119" fmla="*/ 67 h 654"/>
              <a:gd name="T120" fmla="*/ 3311 w 5998"/>
              <a:gd name="T121" fmla="*/ 251 h 654"/>
              <a:gd name="T122" fmla="*/ 3476 w 5998"/>
              <a:gd name="T123" fmla="*/ 292 h 654"/>
              <a:gd name="T124" fmla="*/ 3578 w 5998"/>
              <a:gd name="T125" fmla="*/ 314 h 6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5998" h="654">
                <a:moveTo>
                  <a:pt x="2642" y="447"/>
                </a:moveTo>
                <a:lnTo>
                  <a:pt x="2642" y="460"/>
                </a:lnTo>
                <a:lnTo>
                  <a:pt x="2645" y="460"/>
                </a:lnTo>
                <a:lnTo>
                  <a:pt x="2645" y="447"/>
                </a:lnTo>
                <a:lnTo>
                  <a:pt x="2642" y="447"/>
                </a:lnTo>
                <a:close/>
                <a:moveTo>
                  <a:pt x="4805" y="443"/>
                </a:moveTo>
                <a:lnTo>
                  <a:pt x="4805" y="463"/>
                </a:lnTo>
                <a:lnTo>
                  <a:pt x="4811" y="463"/>
                </a:lnTo>
                <a:lnTo>
                  <a:pt x="4811" y="443"/>
                </a:lnTo>
                <a:lnTo>
                  <a:pt x="4805" y="443"/>
                </a:lnTo>
                <a:close/>
                <a:moveTo>
                  <a:pt x="1085" y="443"/>
                </a:moveTo>
                <a:lnTo>
                  <a:pt x="1085" y="463"/>
                </a:lnTo>
                <a:lnTo>
                  <a:pt x="1091" y="463"/>
                </a:lnTo>
                <a:lnTo>
                  <a:pt x="1091" y="443"/>
                </a:lnTo>
                <a:lnTo>
                  <a:pt x="1085" y="443"/>
                </a:lnTo>
                <a:close/>
                <a:moveTo>
                  <a:pt x="38" y="440"/>
                </a:moveTo>
                <a:lnTo>
                  <a:pt x="38" y="463"/>
                </a:lnTo>
                <a:lnTo>
                  <a:pt x="42" y="463"/>
                </a:lnTo>
                <a:lnTo>
                  <a:pt x="42" y="440"/>
                </a:lnTo>
                <a:lnTo>
                  <a:pt x="38" y="440"/>
                </a:lnTo>
                <a:close/>
                <a:moveTo>
                  <a:pt x="5774" y="434"/>
                </a:moveTo>
                <a:lnTo>
                  <a:pt x="5774" y="460"/>
                </a:lnTo>
                <a:lnTo>
                  <a:pt x="5778" y="460"/>
                </a:lnTo>
                <a:lnTo>
                  <a:pt x="5778" y="434"/>
                </a:lnTo>
                <a:lnTo>
                  <a:pt x="5774" y="434"/>
                </a:lnTo>
                <a:close/>
                <a:moveTo>
                  <a:pt x="2054" y="434"/>
                </a:moveTo>
                <a:lnTo>
                  <a:pt x="2054" y="460"/>
                </a:lnTo>
                <a:lnTo>
                  <a:pt x="2058" y="460"/>
                </a:lnTo>
                <a:lnTo>
                  <a:pt x="2058" y="434"/>
                </a:lnTo>
                <a:lnTo>
                  <a:pt x="2054" y="434"/>
                </a:lnTo>
                <a:close/>
                <a:moveTo>
                  <a:pt x="5362" y="431"/>
                </a:moveTo>
                <a:lnTo>
                  <a:pt x="5360" y="443"/>
                </a:lnTo>
                <a:lnTo>
                  <a:pt x="5360" y="452"/>
                </a:lnTo>
                <a:lnTo>
                  <a:pt x="5362" y="463"/>
                </a:lnTo>
                <a:lnTo>
                  <a:pt x="5365" y="463"/>
                </a:lnTo>
                <a:lnTo>
                  <a:pt x="5365" y="431"/>
                </a:lnTo>
                <a:lnTo>
                  <a:pt x="5362" y="431"/>
                </a:lnTo>
                <a:close/>
                <a:moveTo>
                  <a:pt x="1642" y="431"/>
                </a:moveTo>
                <a:lnTo>
                  <a:pt x="1640" y="443"/>
                </a:lnTo>
                <a:lnTo>
                  <a:pt x="1640" y="452"/>
                </a:lnTo>
                <a:lnTo>
                  <a:pt x="1642" y="463"/>
                </a:lnTo>
                <a:lnTo>
                  <a:pt x="1645" y="463"/>
                </a:lnTo>
                <a:lnTo>
                  <a:pt x="1645" y="431"/>
                </a:lnTo>
                <a:lnTo>
                  <a:pt x="1642" y="431"/>
                </a:lnTo>
                <a:close/>
                <a:moveTo>
                  <a:pt x="2551" y="427"/>
                </a:moveTo>
                <a:lnTo>
                  <a:pt x="2551" y="443"/>
                </a:lnTo>
                <a:lnTo>
                  <a:pt x="2554" y="443"/>
                </a:lnTo>
                <a:lnTo>
                  <a:pt x="2554" y="427"/>
                </a:lnTo>
                <a:lnTo>
                  <a:pt x="2551" y="427"/>
                </a:lnTo>
                <a:close/>
                <a:moveTo>
                  <a:pt x="4274" y="423"/>
                </a:moveTo>
                <a:lnTo>
                  <a:pt x="4274" y="443"/>
                </a:lnTo>
                <a:lnTo>
                  <a:pt x="4278" y="443"/>
                </a:lnTo>
                <a:lnTo>
                  <a:pt x="4278" y="423"/>
                </a:lnTo>
                <a:lnTo>
                  <a:pt x="4274" y="423"/>
                </a:lnTo>
                <a:close/>
                <a:moveTo>
                  <a:pt x="554" y="423"/>
                </a:moveTo>
                <a:lnTo>
                  <a:pt x="554" y="443"/>
                </a:lnTo>
                <a:lnTo>
                  <a:pt x="558" y="443"/>
                </a:lnTo>
                <a:lnTo>
                  <a:pt x="558" y="423"/>
                </a:lnTo>
                <a:lnTo>
                  <a:pt x="554" y="423"/>
                </a:lnTo>
                <a:close/>
                <a:moveTo>
                  <a:pt x="5365" y="416"/>
                </a:moveTo>
                <a:lnTo>
                  <a:pt x="5365" y="427"/>
                </a:lnTo>
                <a:lnTo>
                  <a:pt x="5371" y="427"/>
                </a:lnTo>
                <a:lnTo>
                  <a:pt x="5371" y="416"/>
                </a:lnTo>
                <a:lnTo>
                  <a:pt x="5365" y="416"/>
                </a:lnTo>
                <a:close/>
                <a:moveTo>
                  <a:pt x="1645" y="416"/>
                </a:moveTo>
                <a:lnTo>
                  <a:pt x="1645" y="427"/>
                </a:lnTo>
                <a:lnTo>
                  <a:pt x="1651" y="427"/>
                </a:lnTo>
                <a:lnTo>
                  <a:pt x="1651" y="416"/>
                </a:lnTo>
                <a:lnTo>
                  <a:pt x="1645" y="416"/>
                </a:lnTo>
                <a:close/>
                <a:moveTo>
                  <a:pt x="4478" y="407"/>
                </a:moveTo>
                <a:lnTo>
                  <a:pt x="4478" y="420"/>
                </a:lnTo>
                <a:lnTo>
                  <a:pt x="4482" y="420"/>
                </a:lnTo>
                <a:lnTo>
                  <a:pt x="4482" y="407"/>
                </a:lnTo>
                <a:lnTo>
                  <a:pt x="4478" y="407"/>
                </a:lnTo>
                <a:close/>
                <a:moveTo>
                  <a:pt x="758" y="407"/>
                </a:moveTo>
                <a:lnTo>
                  <a:pt x="758" y="420"/>
                </a:lnTo>
                <a:lnTo>
                  <a:pt x="762" y="420"/>
                </a:lnTo>
                <a:lnTo>
                  <a:pt x="762" y="407"/>
                </a:lnTo>
                <a:lnTo>
                  <a:pt x="758" y="407"/>
                </a:lnTo>
                <a:close/>
                <a:moveTo>
                  <a:pt x="5365" y="380"/>
                </a:moveTo>
                <a:lnTo>
                  <a:pt x="5365" y="407"/>
                </a:lnTo>
                <a:lnTo>
                  <a:pt x="5371" y="407"/>
                </a:lnTo>
                <a:lnTo>
                  <a:pt x="5371" y="380"/>
                </a:lnTo>
                <a:lnTo>
                  <a:pt x="5365" y="380"/>
                </a:lnTo>
                <a:close/>
                <a:moveTo>
                  <a:pt x="1645" y="380"/>
                </a:moveTo>
                <a:lnTo>
                  <a:pt x="1645" y="407"/>
                </a:lnTo>
                <a:lnTo>
                  <a:pt x="1651" y="407"/>
                </a:lnTo>
                <a:lnTo>
                  <a:pt x="1651" y="380"/>
                </a:lnTo>
                <a:lnTo>
                  <a:pt x="1645" y="380"/>
                </a:lnTo>
                <a:close/>
                <a:moveTo>
                  <a:pt x="5505" y="371"/>
                </a:moveTo>
                <a:lnTo>
                  <a:pt x="5505" y="385"/>
                </a:lnTo>
                <a:lnTo>
                  <a:pt x="5503" y="400"/>
                </a:lnTo>
                <a:lnTo>
                  <a:pt x="5505" y="412"/>
                </a:lnTo>
                <a:lnTo>
                  <a:pt x="5511" y="423"/>
                </a:lnTo>
                <a:lnTo>
                  <a:pt x="5511" y="411"/>
                </a:lnTo>
                <a:lnTo>
                  <a:pt x="5511" y="394"/>
                </a:lnTo>
                <a:lnTo>
                  <a:pt x="5511" y="381"/>
                </a:lnTo>
                <a:lnTo>
                  <a:pt x="5505" y="371"/>
                </a:lnTo>
                <a:close/>
                <a:moveTo>
                  <a:pt x="1785" y="371"/>
                </a:moveTo>
                <a:lnTo>
                  <a:pt x="1785" y="385"/>
                </a:lnTo>
                <a:lnTo>
                  <a:pt x="1783" y="400"/>
                </a:lnTo>
                <a:lnTo>
                  <a:pt x="1785" y="412"/>
                </a:lnTo>
                <a:lnTo>
                  <a:pt x="1791" y="423"/>
                </a:lnTo>
                <a:lnTo>
                  <a:pt x="1791" y="411"/>
                </a:lnTo>
                <a:lnTo>
                  <a:pt x="1791" y="394"/>
                </a:lnTo>
                <a:lnTo>
                  <a:pt x="1791" y="381"/>
                </a:lnTo>
                <a:lnTo>
                  <a:pt x="1785" y="371"/>
                </a:lnTo>
                <a:close/>
                <a:moveTo>
                  <a:pt x="2351" y="367"/>
                </a:moveTo>
                <a:lnTo>
                  <a:pt x="2349" y="380"/>
                </a:lnTo>
                <a:lnTo>
                  <a:pt x="2349" y="396"/>
                </a:lnTo>
                <a:lnTo>
                  <a:pt x="2351" y="409"/>
                </a:lnTo>
                <a:lnTo>
                  <a:pt x="2354" y="420"/>
                </a:lnTo>
                <a:lnTo>
                  <a:pt x="2354" y="405"/>
                </a:lnTo>
                <a:lnTo>
                  <a:pt x="2354" y="391"/>
                </a:lnTo>
                <a:lnTo>
                  <a:pt x="2354" y="376"/>
                </a:lnTo>
                <a:lnTo>
                  <a:pt x="2351" y="367"/>
                </a:lnTo>
                <a:close/>
                <a:moveTo>
                  <a:pt x="2305" y="363"/>
                </a:moveTo>
                <a:lnTo>
                  <a:pt x="2305" y="374"/>
                </a:lnTo>
                <a:lnTo>
                  <a:pt x="2311" y="374"/>
                </a:lnTo>
                <a:lnTo>
                  <a:pt x="2311" y="363"/>
                </a:lnTo>
                <a:lnTo>
                  <a:pt x="2305" y="363"/>
                </a:lnTo>
                <a:close/>
                <a:moveTo>
                  <a:pt x="5511" y="360"/>
                </a:moveTo>
                <a:lnTo>
                  <a:pt x="5511" y="367"/>
                </a:lnTo>
                <a:lnTo>
                  <a:pt x="5514" y="367"/>
                </a:lnTo>
                <a:lnTo>
                  <a:pt x="5514" y="360"/>
                </a:lnTo>
                <a:lnTo>
                  <a:pt x="5511" y="360"/>
                </a:lnTo>
                <a:close/>
                <a:moveTo>
                  <a:pt x="5218" y="360"/>
                </a:moveTo>
                <a:lnTo>
                  <a:pt x="5218" y="387"/>
                </a:lnTo>
                <a:lnTo>
                  <a:pt x="5222" y="387"/>
                </a:lnTo>
                <a:lnTo>
                  <a:pt x="5222" y="360"/>
                </a:lnTo>
                <a:lnTo>
                  <a:pt x="5218" y="360"/>
                </a:lnTo>
                <a:close/>
                <a:moveTo>
                  <a:pt x="4374" y="360"/>
                </a:moveTo>
                <a:lnTo>
                  <a:pt x="4374" y="383"/>
                </a:lnTo>
                <a:lnTo>
                  <a:pt x="4378" y="383"/>
                </a:lnTo>
                <a:lnTo>
                  <a:pt x="4378" y="360"/>
                </a:lnTo>
                <a:lnTo>
                  <a:pt x="4374" y="360"/>
                </a:lnTo>
                <a:close/>
                <a:moveTo>
                  <a:pt x="3485" y="360"/>
                </a:moveTo>
                <a:lnTo>
                  <a:pt x="3485" y="367"/>
                </a:lnTo>
                <a:lnTo>
                  <a:pt x="3491" y="367"/>
                </a:lnTo>
                <a:lnTo>
                  <a:pt x="3491" y="360"/>
                </a:lnTo>
                <a:lnTo>
                  <a:pt x="3485" y="360"/>
                </a:lnTo>
                <a:close/>
                <a:moveTo>
                  <a:pt x="1791" y="360"/>
                </a:moveTo>
                <a:lnTo>
                  <a:pt x="1791" y="367"/>
                </a:lnTo>
                <a:lnTo>
                  <a:pt x="1794" y="367"/>
                </a:lnTo>
                <a:lnTo>
                  <a:pt x="1794" y="360"/>
                </a:lnTo>
                <a:lnTo>
                  <a:pt x="1791" y="360"/>
                </a:lnTo>
                <a:close/>
                <a:moveTo>
                  <a:pt x="1498" y="360"/>
                </a:moveTo>
                <a:lnTo>
                  <a:pt x="1498" y="387"/>
                </a:lnTo>
                <a:lnTo>
                  <a:pt x="1502" y="387"/>
                </a:lnTo>
                <a:lnTo>
                  <a:pt x="1502" y="360"/>
                </a:lnTo>
                <a:lnTo>
                  <a:pt x="1498" y="360"/>
                </a:lnTo>
                <a:close/>
                <a:moveTo>
                  <a:pt x="654" y="360"/>
                </a:moveTo>
                <a:lnTo>
                  <a:pt x="654" y="383"/>
                </a:lnTo>
                <a:lnTo>
                  <a:pt x="658" y="383"/>
                </a:lnTo>
                <a:lnTo>
                  <a:pt x="658" y="360"/>
                </a:lnTo>
                <a:lnTo>
                  <a:pt x="654" y="360"/>
                </a:lnTo>
                <a:close/>
                <a:moveTo>
                  <a:pt x="5971" y="356"/>
                </a:moveTo>
                <a:lnTo>
                  <a:pt x="5971" y="380"/>
                </a:lnTo>
                <a:lnTo>
                  <a:pt x="5974" y="380"/>
                </a:lnTo>
                <a:lnTo>
                  <a:pt x="5974" y="356"/>
                </a:lnTo>
                <a:lnTo>
                  <a:pt x="5971" y="356"/>
                </a:lnTo>
                <a:close/>
                <a:moveTo>
                  <a:pt x="4898" y="356"/>
                </a:moveTo>
                <a:lnTo>
                  <a:pt x="4898" y="383"/>
                </a:lnTo>
                <a:lnTo>
                  <a:pt x="4902" y="383"/>
                </a:lnTo>
                <a:lnTo>
                  <a:pt x="4902" y="356"/>
                </a:lnTo>
                <a:lnTo>
                  <a:pt x="4898" y="356"/>
                </a:lnTo>
                <a:close/>
                <a:moveTo>
                  <a:pt x="4665" y="356"/>
                </a:moveTo>
                <a:lnTo>
                  <a:pt x="4665" y="374"/>
                </a:lnTo>
                <a:lnTo>
                  <a:pt x="4671" y="374"/>
                </a:lnTo>
                <a:lnTo>
                  <a:pt x="4671" y="356"/>
                </a:lnTo>
                <a:lnTo>
                  <a:pt x="4665" y="356"/>
                </a:lnTo>
                <a:close/>
                <a:moveTo>
                  <a:pt x="2251" y="356"/>
                </a:moveTo>
                <a:lnTo>
                  <a:pt x="2251" y="380"/>
                </a:lnTo>
                <a:lnTo>
                  <a:pt x="2254" y="380"/>
                </a:lnTo>
                <a:lnTo>
                  <a:pt x="2254" y="356"/>
                </a:lnTo>
                <a:lnTo>
                  <a:pt x="2251" y="356"/>
                </a:lnTo>
                <a:close/>
                <a:moveTo>
                  <a:pt x="1178" y="356"/>
                </a:moveTo>
                <a:lnTo>
                  <a:pt x="1178" y="383"/>
                </a:lnTo>
                <a:lnTo>
                  <a:pt x="1182" y="383"/>
                </a:lnTo>
                <a:lnTo>
                  <a:pt x="1182" y="356"/>
                </a:lnTo>
                <a:lnTo>
                  <a:pt x="1178" y="356"/>
                </a:lnTo>
                <a:close/>
                <a:moveTo>
                  <a:pt x="945" y="356"/>
                </a:moveTo>
                <a:lnTo>
                  <a:pt x="945" y="374"/>
                </a:lnTo>
                <a:lnTo>
                  <a:pt x="951" y="374"/>
                </a:lnTo>
                <a:lnTo>
                  <a:pt x="951" y="356"/>
                </a:lnTo>
                <a:lnTo>
                  <a:pt x="945" y="356"/>
                </a:lnTo>
                <a:close/>
                <a:moveTo>
                  <a:pt x="5771" y="347"/>
                </a:moveTo>
                <a:lnTo>
                  <a:pt x="5769" y="361"/>
                </a:lnTo>
                <a:lnTo>
                  <a:pt x="5769" y="381"/>
                </a:lnTo>
                <a:lnTo>
                  <a:pt x="5769" y="403"/>
                </a:lnTo>
                <a:lnTo>
                  <a:pt x="5771" y="421"/>
                </a:lnTo>
                <a:lnTo>
                  <a:pt x="5774" y="431"/>
                </a:lnTo>
                <a:lnTo>
                  <a:pt x="5774" y="416"/>
                </a:lnTo>
                <a:lnTo>
                  <a:pt x="5774" y="396"/>
                </a:lnTo>
                <a:lnTo>
                  <a:pt x="5774" y="376"/>
                </a:lnTo>
                <a:lnTo>
                  <a:pt x="5774" y="358"/>
                </a:lnTo>
                <a:lnTo>
                  <a:pt x="5771" y="347"/>
                </a:lnTo>
                <a:close/>
                <a:moveTo>
                  <a:pt x="4778" y="347"/>
                </a:moveTo>
                <a:lnTo>
                  <a:pt x="4782" y="354"/>
                </a:lnTo>
                <a:lnTo>
                  <a:pt x="4783" y="361"/>
                </a:lnTo>
                <a:lnTo>
                  <a:pt x="4787" y="369"/>
                </a:lnTo>
                <a:lnTo>
                  <a:pt x="4791" y="374"/>
                </a:lnTo>
                <a:lnTo>
                  <a:pt x="4791" y="391"/>
                </a:lnTo>
                <a:lnTo>
                  <a:pt x="4794" y="391"/>
                </a:lnTo>
                <a:lnTo>
                  <a:pt x="4796" y="403"/>
                </a:lnTo>
                <a:lnTo>
                  <a:pt x="4798" y="414"/>
                </a:lnTo>
                <a:lnTo>
                  <a:pt x="4802" y="423"/>
                </a:lnTo>
                <a:lnTo>
                  <a:pt x="4803" y="420"/>
                </a:lnTo>
                <a:lnTo>
                  <a:pt x="4807" y="416"/>
                </a:lnTo>
                <a:lnTo>
                  <a:pt x="4807" y="414"/>
                </a:lnTo>
                <a:lnTo>
                  <a:pt x="4809" y="409"/>
                </a:lnTo>
                <a:lnTo>
                  <a:pt x="4811" y="403"/>
                </a:lnTo>
                <a:lnTo>
                  <a:pt x="4805" y="403"/>
                </a:lnTo>
                <a:lnTo>
                  <a:pt x="4802" y="383"/>
                </a:lnTo>
                <a:lnTo>
                  <a:pt x="4798" y="383"/>
                </a:lnTo>
                <a:lnTo>
                  <a:pt x="4798" y="367"/>
                </a:lnTo>
                <a:lnTo>
                  <a:pt x="4791" y="363"/>
                </a:lnTo>
                <a:lnTo>
                  <a:pt x="4791" y="356"/>
                </a:lnTo>
                <a:lnTo>
                  <a:pt x="4778" y="347"/>
                </a:lnTo>
                <a:close/>
                <a:moveTo>
                  <a:pt x="2051" y="347"/>
                </a:moveTo>
                <a:lnTo>
                  <a:pt x="2049" y="361"/>
                </a:lnTo>
                <a:lnTo>
                  <a:pt x="2049" y="381"/>
                </a:lnTo>
                <a:lnTo>
                  <a:pt x="2049" y="403"/>
                </a:lnTo>
                <a:lnTo>
                  <a:pt x="2051" y="421"/>
                </a:lnTo>
                <a:lnTo>
                  <a:pt x="2054" y="431"/>
                </a:lnTo>
                <a:lnTo>
                  <a:pt x="2054" y="416"/>
                </a:lnTo>
                <a:lnTo>
                  <a:pt x="2054" y="396"/>
                </a:lnTo>
                <a:lnTo>
                  <a:pt x="2054" y="376"/>
                </a:lnTo>
                <a:lnTo>
                  <a:pt x="2054" y="358"/>
                </a:lnTo>
                <a:lnTo>
                  <a:pt x="2051" y="347"/>
                </a:lnTo>
                <a:close/>
                <a:moveTo>
                  <a:pt x="1058" y="347"/>
                </a:moveTo>
                <a:lnTo>
                  <a:pt x="1062" y="354"/>
                </a:lnTo>
                <a:lnTo>
                  <a:pt x="1063" y="361"/>
                </a:lnTo>
                <a:lnTo>
                  <a:pt x="1067" y="369"/>
                </a:lnTo>
                <a:lnTo>
                  <a:pt x="1071" y="374"/>
                </a:lnTo>
                <a:lnTo>
                  <a:pt x="1071" y="391"/>
                </a:lnTo>
                <a:lnTo>
                  <a:pt x="1074" y="391"/>
                </a:lnTo>
                <a:lnTo>
                  <a:pt x="1076" y="403"/>
                </a:lnTo>
                <a:lnTo>
                  <a:pt x="1078" y="414"/>
                </a:lnTo>
                <a:lnTo>
                  <a:pt x="1082" y="423"/>
                </a:lnTo>
                <a:lnTo>
                  <a:pt x="1085" y="420"/>
                </a:lnTo>
                <a:lnTo>
                  <a:pt x="1087" y="416"/>
                </a:lnTo>
                <a:lnTo>
                  <a:pt x="1087" y="414"/>
                </a:lnTo>
                <a:lnTo>
                  <a:pt x="1089" y="409"/>
                </a:lnTo>
                <a:lnTo>
                  <a:pt x="1091" y="403"/>
                </a:lnTo>
                <a:lnTo>
                  <a:pt x="1085" y="403"/>
                </a:lnTo>
                <a:lnTo>
                  <a:pt x="1082" y="383"/>
                </a:lnTo>
                <a:lnTo>
                  <a:pt x="1078" y="383"/>
                </a:lnTo>
                <a:lnTo>
                  <a:pt x="1078" y="367"/>
                </a:lnTo>
                <a:lnTo>
                  <a:pt x="1071" y="363"/>
                </a:lnTo>
                <a:lnTo>
                  <a:pt x="1071" y="356"/>
                </a:lnTo>
                <a:lnTo>
                  <a:pt x="1058" y="347"/>
                </a:lnTo>
                <a:close/>
                <a:moveTo>
                  <a:pt x="5002" y="343"/>
                </a:moveTo>
                <a:lnTo>
                  <a:pt x="4998" y="356"/>
                </a:lnTo>
                <a:lnTo>
                  <a:pt x="4994" y="356"/>
                </a:lnTo>
                <a:lnTo>
                  <a:pt x="4998" y="411"/>
                </a:lnTo>
                <a:lnTo>
                  <a:pt x="5002" y="411"/>
                </a:lnTo>
                <a:lnTo>
                  <a:pt x="5002" y="440"/>
                </a:lnTo>
                <a:lnTo>
                  <a:pt x="5005" y="440"/>
                </a:lnTo>
                <a:lnTo>
                  <a:pt x="5007" y="425"/>
                </a:lnTo>
                <a:lnTo>
                  <a:pt x="5007" y="407"/>
                </a:lnTo>
                <a:lnTo>
                  <a:pt x="5007" y="387"/>
                </a:lnTo>
                <a:lnTo>
                  <a:pt x="5007" y="367"/>
                </a:lnTo>
                <a:lnTo>
                  <a:pt x="5005" y="352"/>
                </a:lnTo>
                <a:lnTo>
                  <a:pt x="5002" y="343"/>
                </a:lnTo>
                <a:close/>
                <a:moveTo>
                  <a:pt x="4958" y="343"/>
                </a:moveTo>
                <a:lnTo>
                  <a:pt x="4958" y="351"/>
                </a:lnTo>
                <a:lnTo>
                  <a:pt x="4951" y="356"/>
                </a:lnTo>
                <a:lnTo>
                  <a:pt x="4954" y="400"/>
                </a:lnTo>
                <a:lnTo>
                  <a:pt x="4958" y="400"/>
                </a:lnTo>
                <a:lnTo>
                  <a:pt x="4960" y="411"/>
                </a:lnTo>
                <a:lnTo>
                  <a:pt x="4958" y="421"/>
                </a:lnTo>
                <a:lnTo>
                  <a:pt x="4958" y="431"/>
                </a:lnTo>
                <a:lnTo>
                  <a:pt x="4962" y="440"/>
                </a:lnTo>
                <a:lnTo>
                  <a:pt x="4962" y="425"/>
                </a:lnTo>
                <a:lnTo>
                  <a:pt x="4963" y="407"/>
                </a:lnTo>
                <a:lnTo>
                  <a:pt x="4963" y="387"/>
                </a:lnTo>
                <a:lnTo>
                  <a:pt x="4963" y="367"/>
                </a:lnTo>
                <a:lnTo>
                  <a:pt x="4962" y="352"/>
                </a:lnTo>
                <a:lnTo>
                  <a:pt x="4958" y="343"/>
                </a:lnTo>
                <a:close/>
                <a:moveTo>
                  <a:pt x="3162" y="343"/>
                </a:moveTo>
                <a:lnTo>
                  <a:pt x="3154" y="380"/>
                </a:lnTo>
                <a:lnTo>
                  <a:pt x="3151" y="380"/>
                </a:lnTo>
                <a:lnTo>
                  <a:pt x="3151" y="391"/>
                </a:lnTo>
                <a:lnTo>
                  <a:pt x="3145" y="391"/>
                </a:lnTo>
                <a:lnTo>
                  <a:pt x="3145" y="396"/>
                </a:lnTo>
                <a:lnTo>
                  <a:pt x="3151" y="396"/>
                </a:lnTo>
                <a:lnTo>
                  <a:pt x="3151" y="420"/>
                </a:lnTo>
                <a:lnTo>
                  <a:pt x="3154" y="420"/>
                </a:lnTo>
                <a:lnTo>
                  <a:pt x="3154" y="463"/>
                </a:lnTo>
                <a:lnTo>
                  <a:pt x="3158" y="463"/>
                </a:lnTo>
                <a:lnTo>
                  <a:pt x="3158" y="460"/>
                </a:lnTo>
                <a:lnTo>
                  <a:pt x="3162" y="449"/>
                </a:lnTo>
                <a:lnTo>
                  <a:pt x="3163" y="436"/>
                </a:lnTo>
                <a:lnTo>
                  <a:pt x="3162" y="418"/>
                </a:lnTo>
                <a:lnTo>
                  <a:pt x="3162" y="401"/>
                </a:lnTo>
                <a:lnTo>
                  <a:pt x="3160" y="385"/>
                </a:lnTo>
                <a:lnTo>
                  <a:pt x="3162" y="371"/>
                </a:lnTo>
                <a:lnTo>
                  <a:pt x="3165" y="371"/>
                </a:lnTo>
                <a:lnTo>
                  <a:pt x="3165" y="343"/>
                </a:lnTo>
                <a:lnTo>
                  <a:pt x="3162" y="343"/>
                </a:lnTo>
                <a:close/>
                <a:moveTo>
                  <a:pt x="1282" y="343"/>
                </a:moveTo>
                <a:lnTo>
                  <a:pt x="1278" y="356"/>
                </a:lnTo>
                <a:lnTo>
                  <a:pt x="1274" y="356"/>
                </a:lnTo>
                <a:lnTo>
                  <a:pt x="1278" y="411"/>
                </a:lnTo>
                <a:lnTo>
                  <a:pt x="1282" y="411"/>
                </a:lnTo>
                <a:lnTo>
                  <a:pt x="1282" y="440"/>
                </a:lnTo>
                <a:lnTo>
                  <a:pt x="1285" y="440"/>
                </a:lnTo>
                <a:lnTo>
                  <a:pt x="1287" y="425"/>
                </a:lnTo>
                <a:lnTo>
                  <a:pt x="1287" y="407"/>
                </a:lnTo>
                <a:lnTo>
                  <a:pt x="1287" y="387"/>
                </a:lnTo>
                <a:lnTo>
                  <a:pt x="1287" y="367"/>
                </a:lnTo>
                <a:lnTo>
                  <a:pt x="1285" y="352"/>
                </a:lnTo>
                <a:lnTo>
                  <a:pt x="1282" y="343"/>
                </a:lnTo>
                <a:close/>
                <a:moveTo>
                  <a:pt x="1238" y="343"/>
                </a:moveTo>
                <a:lnTo>
                  <a:pt x="1238" y="351"/>
                </a:lnTo>
                <a:lnTo>
                  <a:pt x="1231" y="356"/>
                </a:lnTo>
                <a:lnTo>
                  <a:pt x="1234" y="400"/>
                </a:lnTo>
                <a:lnTo>
                  <a:pt x="1238" y="400"/>
                </a:lnTo>
                <a:lnTo>
                  <a:pt x="1240" y="411"/>
                </a:lnTo>
                <a:lnTo>
                  <a:pt x="1238" y="421"/>
                </a:lnTo>
                <a:lnTo>
                  <a:pt x="1238" y="431"/>
                </a:lnTo>
                <a:lnTo>
                  <a:pt x="1242" y="440"/>
                </a:lnTo>
                <a:lnTo>
                  <a:pt x="1242" y="425"/>
                </a:lnTo>
                <a:lnTo>
                  <a:pt x="1243" y="407"/>
                </a:lnTo>
                <a:lnTo>
                  <a:pt x="1243" y="387"/>
                </a:lnTo>
                <a:lnTo>
                  <a:pt x="1243" y="367"/>
                </a:lnTo>
                <a:lnTo>
                  <a:pt x="1242" y="352"/>
                </a:lnTo>
                <a:lnTo>
                  <a:pt x="1238" y="343"/>
                </a:lnTo>
                <a:close/>
                <a:moveTo>
                  <a:pt x="3911" y="340"/>
                </a:moveTo>
                <a:lnTo>
                  <a:pt x="3909" y="351"/>
                </a:lnTo>
                <a:lnTo>
                  <a:pt x="3909" y="363"/>
                </a:lnTo>
                <a:lnTo>
                  <a:pt x="3911" y="374"/>
                </a:lnTo>
                <a:lnTo>
                  <a:pt x="3914" y="383"/>
                </a:lnTo>
                <a:lnTo>
                  <a:pt x="3914" y="367"/>
                </a:lnTo>
                <a:lnTo>
                  <a:pt x="3914" y="352"/>
                </a:lnTo>
                <a:lnTo>
                  <a:pt x="3918" y="340"/>
                </a:lnTo>
                <a:lnTo>
                  <a:pt x="3911" y="340"/>
                </a:lnTo>
                <a:close/>
                <a:moveTo>
                  <a:pt x="3671" y="340"/>
                </a:moveTo>
                <a:lnTo>
                  <a:pt x="3671" y="343"/>
                </a:lnTo>
                <a:lnTo>
                  <a:pt x="3673" y="351"/>
                </a:lnTo>
                <a:lnTo>
                  <a:pt x="3673" y="361"/>
                </a:lnTo>
                <a:lnTo>
                  <a:pt x="3673" y="372"/>
                </a:lnTo>
                <a:lnTo>
                  <a:pt x="3674" y="383"/>
                </a:lnTo>
                <a:lnTo>
                  <a:pt x="3678" y="383"/>
                </a:lnTo>
                <a:lnTo>
                  <a:pt x="3678" y="451"/>
                </a:lnTo>
                <a:lnTo>
                  <a:pt x="3682" y="451"/>
                </a:lnTo>
                <a:lnTo>
                  <a:pt x="3678" y="463"/>
                </a:lnTo>
                <a:lnTo>
                  <a:pt x="3685" y="463"/>
                </a:lnTo>
                <a:lnTo>
                  <a:pt x="3694" y="340"/>
                </a:lnTo>
                <a:lnTo>
                  <a:pt x="3671" y="340"/>
                </a:lnTo>
                <a:close/>
                <a:moveTo>
                  <a:pt x="2638" y="340"/>
                </a:moveTo>
                <a:lnTo>
                  <a:pt x="2642" y="380"/>
                </a:lnTo>
                <a:lnTo>
                  <a:pt x="2645" y="380"/>
                </a:lnTo>
                <a:lnTo>
                  <a:pt x="2645" y="360"/>
                </a:lnTo>
                <a:lnTo>
                  <a:pt x="2642" y="360"/>
                </a:lnTo>
                <a:lnTo>
                  <a:pt x="2643" y="354"/>
                </a:lnTo>
                <a:lnTo>
                  <a:pt x="2645" y="351"/>
                </a:lnTo>
                <a:lnTo>
                  <a:pt x="2645" y="349"/>
                </a:lnTo>
                <a:lnTo>
                  <a:pt x="2643" y="345"/>
                </a:lnTo>
                <a:lnTo>
                  <a:pt x="2642" y="343"/>
                </a:lnTo>
                <a:lnTo>
                  <a:pt x="2638" y="340"/>
                </a:lnTo>
                <a:close/>
                <a:moveTo>
                  <a:pt x="2311" y="340"/>
                </a:moveTo>
                <a:lnTo>
                  <a:pt x="2311" y="356"/>
                </a:lnTo>
                <a:lnTo>
                  <a:pt x="2314" y="356"/>
                </a:lnTo>
                <a:lnTo>
                  <a:pt x="2314" y="340"/>
                </a:lnTo>
                <a:lnTo>
                  <a:pt x="2311" y="340"/>
                </a:lnTo>
                <a:close/>
                <a:moveTo>
                  <a:pt x="191" y="340"/>
                </a:moveTo>
                <a:lnTo>
                  <a:pt x="189" y="351"/>
                </a:lnTo>
                <a:lnTo>
                  <a:pt x="189" y="363"/>
                </a:lnTo>
                <a:lnTo>
                  <a:pt x="191" y="374"/>
                </a:lnTo>
                <a:lnTo>
                  <a:pt x="194" y="383"/>
                </a:lnTo>
                <a:lnTo>
                  <a:pt x="194" y="367"/>
                </a:lnTo>
                <a:lnTo>
                  <a:pt x="194" y="352"/>
                </a:lnTo>
                <a:lnTo>
                  <a:pt x="198" y="340"/>
                </a:lnTo>
                <a:lnTo>
                  <a:pt x="191" y="340"/>
                </a:lnTo>
                <a:close/>
                <a:moveTo>
                  <a:pt x="62" y="331"/>
                </a:moveTo>
                <a:lnTo>
                  <a:pt x="62" y="356"/>
                </a:lnTo>
                <a:lnTo>
                  <a:pt x="65" y="356"/>
                </a:lnTo>
                <a:lnTo>
                  <a:pt x="65" y="331"/>
                </a:lnTo>
                <a:lnTo>
                  <a:pt x="62" y="331"/>
                </a:lnTo>
                <a:close/>
                <a:moveTo>
                  <a:pt x="4594" y="327"/>
                </a:moveTo>
                <a:lnTo>
                  <a:pt x="4594" y="351"/>
                </a:lnTo>
                <a:lnTo>
                  <a:pt x="4598" y="351"/>
                </a:lnTo>
                <a:lnTo>
                  <a:pt x="4598" y="327"/>
                </a:lnTo>
                <a:lnTo>
                  <a:pt x="4594" y="327"/>
                </a:lnTo>
                <a:close/>
                <a:moveTo>
                  <a:pt x="4551" y="327"/>
                </a:moveTo>
                <a:lnTo>
                  <a:pt x="4551" y="338"/>
                </a:lnTo>
                <a:lnTo>
                  <a:pt x="4554" y="351"/>
                </a:lnTo>
                <a:lnTo>
                  <a:pt x="4558" y="360"/>
                </a:lnTo>
                <a:lnTo>
                  <a:pt x="4558" y="345"/>
                </a:lnTo>
                <a:lnTo>
                  <a:pt x="4556" y="334"/>
                </a:lnTo>
                <a:lnTo>
                  <a:pt x="4551" y="327"/>
                </a:lnTo>
                <a:close/>
                <a:moveTo>
                  <a:pt x="3251" y="327"/>
                </a:moveTo>
                <a:lnTo>
                  <a:pt x="3249" y="340"/>
                </a:lnTo>
                <a:lnTo>
                  <a:pt x="3249" y="356"/>
                </a:lnTo>
                <a:lnTo>
                  <a:pt x="3251" y="369"/>
                </a:lnTo>
                <a:lnTo>
                  <a:pt x="3254" y="380"/>
                </a:lnTo>
                <a:lnTo>
                  <a:pt x="3254" y="365"/>
                </a:lnTo>
                <a:lnTo>
                  <a:pt x="3254" y="351"/>
                </a:lnTo>
                <a:lnTo>
                  <a:pt x="3254" y="336"/>
                </a:lnTo>
                <a:lnTo>
                  <a:pt x="3251" y="327"/>
                </a:lnTo>
                <a:close/>
                <a:moveTo>
                  <a:pt x="874" y="327"/>
                </a:moveTo>
                <a:lnTo>
                  <a:pt x="874" y="351"/>
                </a:lnTo>
                <a:lnTo>
                  <a:pt x="878" y="351"/>
                </a:lnTo>
                <a:lnTo>
                  <a:pt x="878" y="327"/>
                </a:lnTo>
                <a:lnTo>
                  <a:pt x="874" y="327"/>
                </a:lnTo>
                <a:close/>
                <a:moveTo>
                  <a:pt x="831" y="327"/>
                </a:moveTo>
                <a:lnTo>
                  <a:pt x="831" y="338"/>
                </a:lnTo>
                <a:lnTo>
                  <a:pt x="834" y="351"/>
                </a:lnTo>
                <a:lnTo>
                  <a:pt x="838" y="360"/>
                </a:lnTo>
                <a:lnTo>
                  <a:pt x="838" y="345"/>
                </a:lnTo>
                <a:lnTo>
                  <a:pt x="836" y="334"/>
                </a:lnTo>
                <a:lnTo>
                  <a:pt x="831" y="327"/>
                </a:lnTo>
                <a:close/>
                <a:moveTo>
                  <a:pt x="5445" y="314"/>
                </a:moveTo>
                <a:lnTo>
                  <a:pt x="5445" y="327"/>
                </a:lnTo>
                <a:lnTo>
                  <a:pt x="5445" y="345"/>
                </a:lnTo>
                <a:lnTo>
                  <a:pt x="5445" y="363"/>
                </a:lnTo>
                <a:lnTo>
                  <a:pt x="5445" y="380"/>
                </a:lnTo>
                <a:lnTo>
                  <a:pt x="5447" y="394"/>
                </a:lnTo>
                <a:lnTo>
                  <a:pt x="5451" y="403"/>
                </a:lnTo>
                <a:lnTo>
                  <a:pt x="5451" y="391"/>
                </a:lnTo>
                <a:lnTo>
                  <a:pt x="5451" y="374"/>
                </a:lnTo>
                <a:lnTo>
                  <a:pt x="5451" y="356"/>
                </a:lnTo>
                <a:lnTo>
                  <a:pt x="5451" y="338"/>
                </a:lnTo>
                <a:lnTo>
                  <a:pt x="5449" y="323"/>
                </a:lnTo>
                <a:lnTo>
                  <a:pt x="5445" y="314"/>
                </a:lnTo>
                <a:close/>
                <a:moveTo>
                  <a:pt x="3914" y="314"/>
                </a:moveTo>
                <a:lnTo>
                  <a:pt x="3914" y="334"/>
                </a:lnTo>
                <a:lnTo>
                  <a:pt x="3918" y="334"/>
                </a:lnTo>
                <a:lnTo>
                  <a:pt x="3918" y="314"/>
                </a:lnTo>
                <a:lnTo>
                  <a:pt x="3914" y="314"/>
                </a:lnTo>
                <a:close/>
                <a:moveTo>
                  <a:pt x="1725" y="314"/>
                </a:moveTo>
                <a:lnTo>
                  <a:pt x="1725" y="327"/>
                </a:lnTo>
                <a:lnTo>
                  <a:pt x="1725" y="345"/>
                </a:lnTo>
                <a:lnTo>
                  <a:pt x="1725" y="363"/>
                </a:lnTo>
                <a:lnTo>
                  <a:pt x="1725" y="380"/>
                </a:lnTo>
                <a:lnTo>
                  <a:pt x="1727" y="394"/>
                </a:lnTo>
                <a:lnTo>
                  <a:pt x="1731" y="403"/>
                </a:lnTo>
                <a:lnTo>
                  <a:pt x="1731" y="391"/>
                </a:lnTo>
                <a:lnTo>
                  <a:pt x="1731" y="374"/>
                </a:lnTo>
                <a:lnTo>
                  <a:pt x="1731" y="356"/>
                </a:lnTo>
                <a:lnTo>
                  <a:pt x="1731" y="338"/>
                </a:lnTo>
                <a:lnTo>
                  <a:pt x="1729" y="323"/>
                </a:lnTo>
                <a:lnTo>
                  <a:pt x="1725" y="314"/>
                </a:lnTo>
                <a:close/>
                <a:moveTo>
                  <a:pt x="194" y="314"/>
                </a:moveTo>
                <a:lnTo>
                  <a:pt x="194" y="334"/>
                </a:lnTo>
                <a:lnTo>
                  <a:pt x="198" y="334"/>
                </a:lnTo>
                <a:lnTo>
                  <a:pt x="198" y="314"/>
                </a:lnTo>
                <a:lnTo>
                  <a:pt x="194" y="314"/>
                </a:lnTo>
                <a:close/>
                <a:moveTo>
                  <a:pt x="4598" y="311"/>
                </a:moveTo>
                <a:lnTo>
                  <a:pt x="4598" y="323"/>
                </a:lnTo>
                <a:lnTo>
                  <a:pt x="4602" y="323"/>
                </a:lnTo>
                <a:lnTo>
                  <a:pt x="4602" y="311"/>
                </a:lnTo>
                <a:lnTo>
                  <a:pt x="4598" y="311"/>
                </a:lnTo>
                <a:close/>
                <a:moveTo>
                  <a:pt x="4142" y="311"/>
                </a:moveTo>
                <a:lnTo>
                  <a:pt x="4142" y="334"/>
                </a:lnTo>
                <a:lnTo>
                  <a:pt x="4145" y="334"/>
                </a:lnTo>
                <a:lnTo>
                  <a:pt x="4145" y="311"/>
                </a:lnTo>
                <a:lnTo>
                  <a:pt x="4142" y="311"/>
                </a:lnTo>
                <a:close/>
                <a:moveTo>
                  <a:pt x="878" y="311"/>
                </a:moveTo>
                <a:lnTo>
                  <a:pt x="878" y="323"/>
                </a:lnTo>
                <a:lnTo>
                  <a:pt x="882" y="323"/>
                </a:lnTo>
                <a:lnTo>
                  <a:pt x="882" y="311"/>
                </a:lnTo>
                <a:lnTo>
                  <a:pt x="878" y="311"/>
                </a:lnTo>
                <a:close/>
                <a:moveTo>
                  <a:pt x="422" y="311"/>
                </a:moveTo>
                <a:lnTo>
                  <a:pt x="422" y="334"/>
                </a:lnTo>
                <a:lnTo>
                  <a:pt x="425" y="334"/>
                </a:lnTo>
                <a:lnTo>
                  <a:pt x="425" y="311"/>
                </a:lnTo>
                <a:lnTo>
                  <a:pt x="422" y="311"/>
                </a:lnTo>
                <a:close/>
                <a:moveTo>
                  <a:pt x="4891" y="307"/>
                </a:moveTo>
                <a:lnTo>
                  <a:pt x="4891" y="314"/>
                </a:lnTo>
                <a:lnTo>
                  <a:pt x="4894" y="314"/>
                </a:lnTo>
                <a:lnTo>
                  <a:pt x="4894" y="307"/>
                </a:lnTo>
                <a:lnTo>
                  <a:pt x="4891" y="307"/>
                </a:lnTo>
                <a:close/>
                <a:moveTo>
                  <a:pt x="4374" y="307"/>
                </a:moveTo>
                <a:lnTo>
                  <a:pt x="4374" y="320"/>
                </a:lnTo>
                <a:lnTo>
                  <a:pt x="4373" y="332"/>
                </a:lnTo>
                <a:lnTo>
                  <a:pt x="4374" y="343"/>
                </a:lnTo>
                <a:lnTo>
                  <a:pt x="4378" y="351"/>
                </a:lnTo>
                <a:lnTo>
                  <a:pt x="4378" y="340"/>
                </a:lnTo>
                <a:lnTo>
                  <a:pt x="4378" y="327"/>
                </a:lnTo>
                <a:lnTo>
                  <a:pt x="4378" y="316"/>
                </a:lnTo>
                <a:lnTo>
                  <a:pt x="4374" y="307"/>
                </a:lnTo>
                <a:close/>
                <a:moveTo>
                  <a:pt x="3491" y="307"/>
                </a:moveTo>
                <a:lnTo>
                  <a:pt x="3489" y="320"/>
                </a:lnTo>
                <a:lnTo>
                  <a:pt x="3491" y="334"/>
                </a:lnTo>
                <a:lnTo>
                  <a:pt x="3494" y="343"/>
                </a:lnTo>
                <a:lnTo>
                  <a:pt x="3494" y="331"/>
                </a:lnTo>
                <a:lnTo>
                  <a:pt x="3494" y="316"/>
                </a:lnTo>
                <a:lnTo>
                  <a:pt x="3491" y="307"/>
                </a:lnTo>
                <a:close/>
                <a:moveTo>
                  <a:pt x="3334" y="307"/>
                </a:moveTo>
                <a:lnTo>
                  <a:pt x="3333" y="334"/>
                </a:lnTo>
                <a:lnTo>
                  <a:pt x="3331" y="363"/>
                </a:lnTo>
                <a:lnTo>
                  <a:pt x="3331" y="392"/>
                </a:lnTo>
                <a:lnTo>
                  <a:pt x="3334" y="420"/>
                </a:lnTo>
                <a:lnTo>
                  <a:pt x="3334" y="432"/>
                </a:lnTo>
                <a:lnTo>
                  <a:pt x="3334" y="445"/>
                </a:lnTo>
                <a:lnTo>
                  <a:pt x="3338" y="456"/>
                </a:lnTo>
                <a:lnTo>
                  <a:pt x="3338" y="431"/>
                </a:lnTo>
                <a:lnTo>
                  <a:pt x="3342" y="431"/>
                </a:lnTo>
                <a:lnTo>
                  <a:pt x="3342" y="427"/>
                </a:lnTo>
                <a:lnTo>
                  <a:pt x="3338" y="427"/>
                </a:lnTo>
                <a:lnTo>
                  <a:pt x="3342" y="411"/>
                </a:lnTo>
                <a:lnTo>
                  <a:pt x="3338" y="411"/>
                </a:lnTo>
                <a:lnTo>
                  <a:pt x="3338" y="343"/>
                </a:lnTo>
                <a:lnTo>
                  <a:pt x="3338" y="329"/>
                </a:lnTo>
                <a:lnTo>
                  <a:pt x="3338" y="316"/>
                </a:lnTo>
                <a:lnTo>
                  <a:pt x="3334" y="307"/>
                </a:lnTo>
                <a:close/>
                <a:moveTo>
                  <a:pt x="2454" y="307"/>
                </a:moveTo>
                <a:lnTo>
                  <a:pt x="2454" y="334"/>
                </a:lnTo>
                <a:lnTo>
                  <a:pt x="2458" y="334"/>
                </a:lnTo>
                <a:lnTo>
                  <a:pt x="2458" y="307"/>
                </a:lnTo>
                <a:lnTo>
                  <a:pt x="2454" y="307"/>
                </a:lnTo>
                <a:close/>
                <a:moveTo>
                  <a:pt x="1171" y="307"/>
                </a:moveTo>
                <a:lnTo>
                  <a:pt x="1171" y="314"/>
                </a:lnTo>
                <a:lnTo>
                  <a:pt x="1174" y="314"/>
                </a:lnTo>
                <a:lnTo>
                  <a:pt x="1174" y="307"/>
                </a:lnTo>
                <a:lnTo>
                  <a:pt x="1171" y="307"/>
                </a:lnTo>
                <a:close/>
                <a:moveTo>
                  <a:pt x="654" y="307"/>
                </a:moveTo>
                <a:lnTo>
                  <a:pt x="654" y="320"/>
                </a:lnTo>
                <a:lnTo>
                  <a:pt x="653" y="332"/>
                </a:lnTo>
                <a:lnTo>
                  <a:pt x="654" y="343"/>
                </a:lnTo>
                <a:lnTo>
                  <a:pt x="658" y="351"/>
                </a:lnTo>
                <a:lnTo>
                  <a:pt x="658" y="340"/>
                </a:lnTo>
                <a:lnTo>
                  <a:pt x="658" y="327"/>
                </a:lnTo>
                <a:lnTo>
                  <a:pt x="658" y="316"/>
                </a:lnTo>
                <a:lnTo>
                  <a:pt x="654" y="307"/>
                </a:lnTo>
                <a:close/>
                <a:moveTo>
                  <a:pt x="5245" y="303"/>
                </a:moveTo>
                <a:lnTo>
                  <a:pt x="5245" y="363"/>
                </a:lnTo>
                <a:lnTo>
                  <a:pt x="5251" y="363"/>
                </a:lnTo>
                <a:lnTo>
                  <a:pt x="5251" y="367"/>
                </a:lnTo>
                <a:lnTo>
                  <a:pt x="5245" y="367"/>
                </a:lnTo>
                <a:lnTo>
                  <a:pt x="5245" y="380"/>
                </a:lnTo>
                <a:lnTo>
                  <a:pt x="5247" y="394"/>
                </a:lnTo>
                <a:lnTo>
                  <a:pt x="5251" y="403"/>
                </a:lnTo>
                <a:lnTo>
                  <a:pt x="5251" y="416"/>
                </a:lnTo>
                <a:lnTo>
                  <a:pt x="5251" y="429"/>
                </a:lnTo>
                <a:lnTo>
                  <a:pt x="5254" y="440"/>
                </a:lnTo>
                <a:lnTo>
                  <a:pt x="5254" y="414"/>
                </a:lnTo>
                <a:lnTo>
                  <a:pt x="5254" y="387"/>
                </a:lnTo>
                <a:lnTo>
                  <a:pt x="5254" y="361"/>
                </a:lnTo>
                <a:lnTo>
                  <a:pt x="5251" y="340"/>
                </a:lnTo>
                <a:lnTo>
                  <a:pt x="5249" y="325"/>
                </a:lnTo>
                <a:lnTo>
                  <a:pt x="5249" y="312"/>
                </a:lnTo>
                <a:lnTo>
                  <a:pt x="5245" y="303"/>
                </a:lnTo>
                <a:close/>
                <a:moveTo>
                  <a:pt x="1525" y="303"/>
                </a:moveTo>
                <a:lnTo>
                  <a:pt x="1525" y="363"/>
                </a:lnTo>
                <a:lnTo>
                  <a:pt x="1531" y="363"/>
                </a:lnTo>
                <a:lnTo>
                  <a:pt x="1531" y="367"/>
                </a:lnTo>
                <a:lnTo>
                  <a:pt x="1525" y="367"/>
                </a:lnTo>
                <a:lnTo>
                  <a:pt x="1525" y="380"/>
                </a:lnTo>
                <a:lnTo>
                  <a:pt x="1527" y="394"/>
                </a:lnTo>
                <a:lnTo>
                  <a:pt x="1531" y="403"/>
                </a:lnTo>
                <a:lnTo>
                  <a:pt x="1531" y="416"/>
                </a:lnTo>
                <a:lnTo>
                  <a:pt x="1531" y="429"/>
                </a:lnTo>
                <a:lnTo>
                  <a:pt x="1534" y="440"/>
                </a:lnTo>
                <a:lnTo>
                  <a:pt x="1534" y="414"/>
                </a:lnTo>
                <a:lnTo>
                  <a:pt x="1534" y="387"/>
                </a:lnTo>
                <a:lnTo>
                  <a:pt x="1534" y="361"/>
                </a:lnTo>
                <a:lnTo>
                  <a:pt x="1531" y="340"/>
                </a:lnTo>
                <a:lnTo>
                  <a:pt x="1529" y="325"/>
                </a:lnTo>
                <a:lnTo>
                  <a:pt x="1529" y="312"/>
                </a:lnTo>
                <a:lnTo>
                  <a:pt x="1525" y="303"/>
                </a:lnTo>
                <a:close/>
                <a:moveTo>
                  <a:pt x="5791" y="300"/>
                </a:moveTo>
                <a:lnTo>
                  <a:pt x="5791" y="307"/>
                </a:lnTo>
                <a:lnTo>
                  <a:pt x="5794" y="307"/>
                </a:lnTo>
                <a:lnTo>
                  <a:pt x="5794" y="300"/>
                </a:lnTo>
                <a:lnTo>
                  <a:pt x="5791" y="300"/>
                </a:lnTo>
                <a:close/>
                <a:moveTo>
                  <a:pt x="4682" y="300"/>
                </a:moveTo>
                <a:lnTo>
                  <a:pt x="4694" y="374"/>
                </a:lnTo>
                <a:lnTo>
                  <a:pt x="4694" y="389"/>
                </a:lnTo>
                <a:lnTo>
                  <a:pt x="4694" y="401"/>
                </a:lnTo>
                <a:lnTo>
                  <a:pt x="4698" y="411"/>
                </a:lnTo>
                <a:lnTo>
                  <a:pt x="4698" y="340"/>
                </a:lnTo>
                <a:lnTo>
                  <a:pt x="4691" y="334"/>
                </a:lnTo>
                <a:lnTo>
                  <a:pt x="4691" y="327"/>
                </a:lnTo>
                <a:lnTo>
                  <a:pt x="4698" y="327"/>
                </a:lnTo>
                <a:lnTo>
                  <a:pt x="4698" y="311"/>
                </a:lnTo>
                <a:lnTo>
                  <a:pt x="4694" y="311"/>
                </a:lnTo>
                <a:lnTo>
                  <a:pt x="4694" y="307"/>
                </a:lnTo>
                <a:lnTo>
                  <a:pt x="4698" y="307"/>
                </a:lnTo>
                <a:lnTo>
                  <a:pt x="4698" y="300"/>
                </a:lnTo>
                <a:lnTo>
                  <a:pt x="4682" y="300"/>
                </a:lnTo>
                <a:close/>
                <a:moveTo>
                  <a:pt x="2071" y="300"/>
                </a:moveTo>
                <a:lnTo>
                  <a:pt x="2071" y="307"/>
                </a:lnTo>
                <a:lnTo>
                  <a:pt x="2074" y="307"/>
                </a:lnTo>
                <a:lnTo>
                  <a:pt x="2074" y="300"/>
                </a:lnTo>
                <a:lnTo>
                  <a:pt x="2071" y="300"/>
                </a:lnTo>
                <a:close/>
                <a:moveTo>
                  <a:pt x="962" y="300"/>
                </a:moveTo>
                <a:lnTo>
                  <a:pt x="974" y="374"/>
                </a:lnTo>
                <a:lnTo>
                  <a:pt x="974" y="389"/>
                </a:lnTo>
                <a:lnTo>
                  <a:pt x="974" y="401"/>
                </a:lnTo>
                <a:lnTo>
                  <a:pt x="978" y="411"/>
                </a:lnTo>
                <a:lnTo>
                  <a:pt x="978" y="340"/>
                </a:lnTo>
                <a:lnTo>
                  <a:pt x="971" y="334"/>
                </a:lnTo>
                <a:lnTo>
                  <a:pt x="971" y="327"/>
                </a:lnTo>
                <a:lnTo>
                  <a:pt x="978" y="327"/>
                </a:lnTo>
                <a:lnTo>
                  <a:pt x="978" y="311"/>
                </a:lnTo>
                <a:lnTo>
                  <a:pt x="974" y="311"/>
                </a:lnTo>
                <a:lnTo>
                  <a:pt x="974" y="307"/>
                </a:lnTo>
                <a:lnTo>
                  <a:pt x="978" y="307"/>
                </a:lnTo>
                <a:lnTo>
                  <a:pt x="978" y="300"/>
                </a:lnTo>
                <a:lnTo>
                  <a:pt x="962" y="300"/>
                </a:lnTo>
                <a:close/>
                <a:moveTo>
                  <a:pt x="5378" y="296"/>
                </a:moveTo>
                <a:lnTo>
                  <a:pt x="5378" y="311"/>
                </a:lnTo>
                <a:lnTo>
                  <a:pt x="5378" y="325"/>
                </a:lnTo>
                <a:lnTo>
                  <a:pt x="5382" y="334"/>
                </a:lnTo>
                <a:lnTo>
                  <a:pt x="5383" y="320"/>
                </a:lnTo>
                <a:lnTo>
                  <a:pt x="5382" y="305"/>
                </a:lnTo>
                <a:lnTo>
                  <a:pt x="5378" y="296"/>
                </a:lnTo>
                <a:close/>
                <a:moveTo>
                  <a:pt x="3038" y="296"/>
                </a:moveTo>
                <a:lnTo>
                  <a:pt x="3022" y="298"/>
                </a:lnTo>
                <a:lnTo>
                  <a:pt x="3002" y="300"/>
                </a:lnTo>
                <a:lnTo>
                  <a:pt x="2998" y="316"/>
                </a:lnTo>
                <a:lnTo>
                  <a:pt x="2996" y="336"/>
                </a:lnTo>
                <a:lnTo>
                  <a:pt x="2996" y="358"/>
                </a:lnTo>
                <a:lnTo>
                  <a:pt x="2998" y="380"/>
                </a:lnTo>
                <a:lnTo>
                  <a:pt x="3002" y="380"/>
                </a:lnTo>
                <a:lnTo>
                  <a:pt x="3002" y="391"/>
                </a:lnTo>
                <a:lnTo>
                  <a:pt x="3005" y="391"/>
                </a:lnTo>
                <a:lnTo>
                  <a:pt x="3014" y="331"/>
                </a:lnTo>
                <a:lnTo>
                  <a:pt x="3025" y="331"/>
                </a:lnTo>
                <a:lnTo>
                  <a:pt x="3023" y="343"/>
                </a:lnTo>
                <a:lnTo>
                  <a:pt x="3022" y="358"/>
                </a:lnTo>
                <a:lnTo>
                  <a:pt x="3022" y="372"/>
                </a:lnTo>
                <a:lnTo>
                  <a:pt x="3025" y="383"/>
                </a:lnTo>
                <a:lnTo>
                  <a:pt x="3027" y="351"/>
                </a:lnTo>
                <a:lnTo>
                  <a:pt x="3033" y="321"/>
                </a:lnTo>
                <a:lnTo>
                  <a:pt x="3038" y="296"/>
                </a:lnTo>
                <a:close/>
                <a:moveTo>
                  <a:pt x="1658" y="296"/>
                </a:moveTo>
                <a:lnTo>
                  <a:pt x="1658" y="311"/>
                </a:lnTo>
                <a:lnTo>
                  <a:pt x="1658" y="325"/>
                </a:lnTo>
                <a:lnTo>
                  <a:pt x="1662" y="334"/>
                </a:lnTo>
                <a:lnTo>
                  <a:pt x="1663" y="320"/>
                </a:lnTo>
                <a:lnTo>
                  <a:pt x="1662" y="305"/>
                </a:lnTo>
                <a:lnTo>
                  <a:pt x="1658" y="296"/>
                </a:lnTo>
                <a:close/>
                <a:moveTo>
                  <a:pt x="2902" y="283"/>
                </a:moveTo>
                <a:lnTo>
                  <a:pt x="2894" y="360"/>
                </a:lnTo>
                <a:lnTo>
                  <a:pt x="2898" y="360"/>
                </a:lnTo>
                <a:lnTo>
                  <a:pt x="2898" y="356"/>
                </a:lnTo>
                <a:lnTo>
                  <a:pt x="2902" y="349"/>
                </a:lnTo>
                <a:lnTo>
                  <a:pt x="2903" y="336"/>
                </a:lnTo>
                <a:lnTo>
                  <a:pt x="2905" y="320"/>
                </a:lnTo>
                <a:lnTo>
                  <a:pt x="2905" y="303"/>
                </a:lnTo>
                <a:lnTo>
                  <a:pt x="2905" y="291"/>
                </a:lnTo>
                <a:lnTo>
                  <a:pt x="2902" y="283"/>
                </a:lnTo>
                <a:close/>
                <a:moveTo>
                  <a:pt x="5785" y="280"/>
                </a:moveTo>
                <a:lnTo>
                  <a:pt x="5785" y="287"/>
                </a:lnTo>
                <a:lnTo>
                  <a:pt x="5791" y="287"/>
                </a:lnTo>
                <a:lnTo>
                  <a:pt x="5791" y="280"/>
                </a:lnTo>
                <a:lnTo>
                  <a:pt x="5785" y="280"/>
                </a:lnTo>
                <a:close/>
                <a:moveTo>
                  <a:pt x="2065" y="280"/>
                </a:moveTo>
                <a:lnTo>
                  <a:pt x="2065" y="287"/>
                </a:lnTo>
                <a:lnTo>
                  <a:pt x="2071" y="287"/>
                </a:lnTo>
                <a:lnTo>
                  <a:pt x="2071" y="280"/>
                </a:lnTo>
                <a:lnTo>
                  <a:pt x="2065" y="280"/>
                </a:lnTo>
                <a:close/>
                <a:moveTo>
                  <a:pt x="3831" y="274"/>
                </a:moveTo>
                <a:lnTo>
                  <a:pt x="3831" y="343"/>
                </a:lnTo>
                <a:lnTo>
                  <a:pt x="3834" y="343"/>
                </a:lnTo>
                <a:lnTo>
                  <a:pt x="3834" y="356"/>
                </a:lnTo>
                <a:lnTo>
                  <a:pt x="3838" y="356"/>
                </a:lnTo>
                <a:lnTo>
                  <a:pt x="3838" y="374"/>
                </a:lnTo>
                <a:lnTo>
                  <a:pt x="3842" y="374"/>
                </a:lnTo>
                <a:lnTo>
                  <a:pt x="3842" y="400"/>
                </a:lnTo>
                <a:lnTo>
                  <a:pt x="3845" y="400"/>
                </a:lnTo>
                <a:lnTo>
                  <a:pt x="3847" y="378"/>
                </a:lnTo>
                <a:lnTo>
                  <a:pt x="3845" y="354"/>
                </a:lnTo>
                <a:lnTo>
                  <a:pt x="3845" y="329"/>
                </a:lnTo>
                <a:lnTo>
                  <a:pt x="3842" y="307"/>
                </a:lnTo>
                <a:lnTo>
                  <a:pt x="3838" y="287"/>
                </a:lnTo>
                <a:lnTo>
                  <a:pt x="3831" y="274"/>
                </a:lnTo>
                <a:close/>
                <a:moveTo>
                  <a:pt x="3342" y="274"/>
                </a:moveTo>
                <a:lnTo>
                  <a:pt x="3343" y="283"/>
                </a:lnTo>
                <a:lnTo>
                  <a:pt x="3345" y="298"/>
                </a:lnTo>
                <a:lnTo>
                  <a:pt x="3349" y="312"/>
                </a:lnTo>
                <a:lnTo>
                  <a:pt x="3351" y="325"/>
                </a:lnTo>
                <a:lnTo>
                  <a:pt x="3354" y="331"/>
                </a:lnTo>
                <a:lnTo>
                  <a:pt x="3351" y="274"/>
                </a:lnTo>
                <a:lnTo>
                  <a:pt x="3342" y="274"/>
                </a:lnTo>
                <a:close/>
                <a:moveTo>
                  <a:pt x="2905" y="271"/>
                </a:moveTo>
                <a:lnTo>
                  <a:pt x="2905" y="280"/>
                </a:lnTo>
                <a:lnTo>
                  <a:pt x="2911" y="280"/>
                </a:lnTo>
                <a:lnTo>
                  <a:pt x="2911" y="271"/>
                </a:lnTo>
                <a:lnTo>
                  <a:pt x="2905" y="271"/>
                </a:lnTo>
                <a:close/>
                <a:moveTo>
                  <a:pt x="5782" y="267"/>
                </a:moveTo>
                <a:lnTo>
                  <a:pt x="5782" y="274"/>
                </a:lnTo>
                <a:lnTo>
                  <a:pt x="5785" y="274"/>
                </a:lnTo>
                <a:lnTo>
                  <a:pt x="5785" y="267"/>
                </a:lnTo>
                <a:lnTo>
                  <a:pt x="5782" y="267"/>
                </a:lnTo>
                <a:close/>
                <a:moveTo>
                  <a:pt x="2062" y="267"/>
                </a:moveTo>
                <a:lnTo>
                  <a:pt x="2062" y="274"/>
                </a:lnTo>
                <a:lnTo>
                  <a:pt x="2065" y="274"/>
                </a:lnTo>
                <a:lnTo>
                  <a:pt x="2065" y="267"/>
                </a:lnTo>
                <a:lnTo>
                  <a:pt x="2062" y="267"/>
                </a:lnTo>
                <a:close/>
                <a:moveTo>
                  <a:pt x="5754" y="263"/>
                </a:moveTo>
                <a:lnTo>
                  <a:pt x="5754" y="271"/>
                </a:lnTo>
                <a:lnTo>
                  <a:pt x="5758" y="271"/>
                </a:lnTo>
                <a:lnTo>
                  <a:pt x="5758" y="263"/>
                </a:lnTo>
                <a:lnTo>
                  <a:pt x="5754" y="263"/>
                </a:lnTo>
                <a:close/>
                <a:moveTo>
                  <a:pt x="2334" y="263"/>
                </a:moveTo>
                <a:lnTo>
                  <a:pt x="2333" y="280"/>
                </a:lnTo>
                <a:lnTo>
                  <a:pt x="2333" y="294"/>
                </a:lnTo>
                <a:lnTo>
                  <a:pt x="2338" y="311"/>
                </a:lnTo>
                <a:lnTo>
                  <a:pt x="2338" y="327"/>
                </a:lnTo>
                <a:lnTo>
                  <a:pt x="2342" y="327"/>
                </a:lnTo>
                <a:lnTo>
                  <a:pt x="2342" y="311"/>
                </a:lnTo>
                <a:lnTo>
                  <a:pt x="2340" y="292"/>
                </a:lnTo>
                <a:lnTo>
                  <a:pt x="2338" y="274"/>
                </a:lnTo>
                <a:lnTo>
                  <a:pt x="2334" y="263"/>
                </a:lnTo>
                <a:close/>
                <a:moveTo>
                  <a:pt x="2034" y="263"/>
                </a:moveTo>
                <a:lnTo>
                  <a:pt x="2034" y="271"/>
                </a:lnTo>
                <a:lnTo>
                  <a:pt x="2038" y="271"/>
                </a:lnTo>
                <a:lnTo>
                  <a:pt x="2038" y="263"/>
                </a:lnTo>
                <a:lnTo>
                  <a:pt x="2034" y="263"/>
                </a:lnTo>
                <a:close/>
                <a:moveTo>
                  <a:pt x="3431" y="247"/>
                </a:moveTo>
                <a:lnTo>
                  <a:pt x="3429" y="280"/>
                </a:lnTo>
                <a:lnTo>
                  <a:pt x="3425" y="312"/>
                </a:lnTo>
                <a:lnTo>
                  <a:pt x="3425" y="345"/>
                </a:lnTo>
                <a:lnTo>
                  <a:pt x="3431" y="374"/>
                </a:lnTo>
                <a:lnTo>
                  <a:pt x="3431" y="407"/>
                </a:lnTo>
                <a:lnTo>
                  <a:pt x="3434" y="407"/>
                </a:lnTo>
                <a:lnTo>
                  <a:pt x="3436" y="381"/>
                </a:lnTo>
                <a:lnTo>
                  <a:pt x="3438" y="352"/>
                </a:lnTo>
                <a:lnTo>
                  <a:pt x="3440" y="323"/>
                </a:lnTo>
                <a:lnTo>
                  <a:pt x="3438" y="296"/>
                </a:lnTo>
                <a:lnTo>
                  <a:pt x="3434" y="271"/>
                </a:lnTo>
                <a:lnTo>
                  <a:pt x="3434" y="247"/>
                </a:lnTo>
                <a:lnTo>
                  <a:pt x="3431" y="247"/>
                </a:lnTo>
                <a:close/>
                <a:moveTo>
                  <a:pt x="4234" y="243"/>
                </a:moveTo>
                <a:lnTo>
                  <a:pt x="4234" y="251"/>
                </a:lnTo>
                <a:lnTo>
                  <a:pt x="4238" y="251"/>
                </a:lnTo>
                <a:lnTo>
                  <a:pt x="4238" y="243"/>
                </a:lnTo>
                <a:lnTo>
                  <a:pt x="4234" y="243"/>
                </a:lnTo>
                <a:close/>
                <a:moveTo>
                  <a:pt x="4022" y="243"/>
                </a:moveTo>
                <a:lnTo>
                  <a:pt x="4022" y="256"/>
                </a:lnTo>
                <a:lnTo>
                  <a:pt x="4020" y="271"/>
                </a:lnTo>
                <a:lnTo>
                  <a:pt x="4020" y="285"/>
                </a:lnTo>
                <a:lnTo>
                  <a:pt x="4022" y="298"/>
                </a:lnTo>
                <a:lnTo>
                  <a:pt x="4025" y="307"/>
                </a:lnTo>
                <a:lnTo>
                  <a:pt x="4027" y="294"/>
                </a:lnTo>
                <a:lnTo>
                  <a:pt x="4027" y="280"/>
                </a:lnTo>
                <a:lnTo>
                  <a:pt x="4027" y="265"/>
                </a:lnTo>
                <a:lnTo>
                  <a:pt x="4025" y="252"/>
                </a:lnTo>
                <a:lnTo>
                  <a:pt x="4022" y="243"/>
                </a:lnTo>
                <a:close/>
                <a:moveTo>
                  <a:pt x="514" y="243"/>
                </a:moveTo>
                <a:lnTo>
                  <a:pt x="514" y="251"/>
                </a:lnTo>
                <a:lnTo>
                  <a:pt x="518" y="251"/>
                </a:lnTo>
                <a:lnTo>
                  <a:pt x="518" y="243"/>
                </a:lnTo>
                <a:lnTo>
                  <a:pt x="514" y="243"/>
                </a:lnTo>
                <a:close/>
                <a:moveTo>
                  <a:pt x="302" y="243"/>
                </a:moveTo>
                <a:lnTo>
                  <a:pt x="302" y="256"/>
                </a:lnTo>
                <a:lnTo>
                  <a:pt x="300" y="271"/>
                </a:lnTo>
                <a:lnTo>
                  <a:pt x="300" y="285"/>
                </a:lnTo>
                <a:lnTo>
                  <a:pt x="302" y="298"/>
                </a:lnTo>
                <a:lnTo>
                  <a:pt x="305" y="307"/>
                </a:lnTo>
                <a:lnTo>
                  <a:pt x="307" y="294"/>
                </a:lnTo>
                <a:lnTo>
                  <a:pt x="307" y="280"/>
                </a:lnTo>
                <a:lnTo>
                  <a:pt x="307" y="265"/>
                </a:lnTo>
                <a:lnTo>
                  <a:pt x="305" y="252"/>
                </a:lnTo>
                <a:lnTo>
                  <a:pt x="302" y="243"/>
                </a:lnTo>
                <a:close/>
                <a:moveTo>
                  <a:pt x="4618" y="240"/>
                </a:moveTo>
                <a:lnTo>
                  <a:pt x="4618" y="254"/>
                </a:lnTo>
                <a:lnTo>
                  <a:pt x="4616" y="274"/>
                </a:lnTo>
                <a:lnTo>
                  <a:pt x="4616" y="294"/>
                </a:lnTo>
                <a:lnTo>
                  <a:pt x="4618" y="312"/>
                </a:lnTo>
                <a:lnTo>
                  <a:pt x="4622" y="323"/>
                </a:lnTo>
                <a:lnTo>
                  <a:pt x="4622" y="309"/>
                </a:lnTo>
                <a:lnTo>
                  <a:pt x="4623" y="289"/>
                </a:lnTo>
                <a:lnTo>
                  <a:pt x="4623" y="267"/>
                </a:lnTo>
                <a:lnTo>
                  <a:pt x="4622" y="249"/>
                </a:lnTo>
                <a:lnTo>
                  <a:pt x="4618" y="240"/>
                </a:lnTo>
                <a:close/>
                <a:moveTo>
                  <a:pt x="898" y="240"/>
                </a:moveTo>
                <a:lnTo>
                  <a:pt x="898" y="254"/>
                </a:lnTo>
                <a:lnTo>
                  <a:pt x="896" y="274"/>
                </a:lnTo>
                <a:lnTo>
                  <a:pt x="896" y="294"/>
                </a:lnTo>
                <a:lnTo>
                  <a:pt x="898" y="312"/>
                </a:lnTo>
                <a:lnTo>
                  <a:pt x="902" y="323"/>
                </a:lnTo>
                <a:lnTo>
                  <a:pt x="902" y="309"/>
                </a:lnTo>
                <a:lnTo>
                  <a:pt x="903" y="289"/>
                </a:lnTo>
                <a:lnTo>
                  <a:pt x="903" y="267"/>
                </a:lnTo>
                <a:lnTo>
                  <a:pt x="902" y="249"/>
                </a:lnTo>
                <a:lnTo>
                  <a:pt x="898" y="240"/>
                </a:lnTo>
                <a:close/>
                <a:moveTo>
                  <a:pt x="3065" y="231"/>
                </a:moveTo>
                <a:lnTo>
                  <a:pt x="3062" y="258"/>
                </a:lnTo>
                <a:lnTo>
                  <a:pt x="3054" y="283"/>
                </a:lnTo>
                <a:lnTo>
                  <a:pt x="3054" y="314"/>
                </a:lnTo>
                <a:lnTo>
                  <a:pt x="3051" y="314"/>
                </a:lnTo>
                <a:lnTo>
                  <a:pt x="3049" y="329"/>
                </a:lnTo>
                <a:lnTo>
                  <a:pt x="3047" y="349"/>
                </a:lnTo>
                <a:lnTo>
                  <a:pt x="3049" y="371"/>
                </a:lnTo>
                <a:lnTo>
                  <a:pt x="3051" y="392"/>
                </a:lnTo>
                <a:lnTo>
                  <a:pt x="3053" y="412"/>
                </a:lnTo>
                <a:lnTo>
                  <a:pt x="3054" y="423"/>
                </a:lnTo>
                <a:lnTo>
                  <a:pt x="3054" y="434"/>
                </a:lnTo>
                <a:lnTo>
                  <a:pt x="3054" y="445"/>
                </a:lnTo>
                <a:lnTo>
                  <a:pt x="3054" y="454"/>
                </a:lnTo>
                <a:lnTo>
                  <a:pt x="3058" y="463"/>
                </a:lnTo>
                <a:lnTo>
                  <a:pt x="3062" y="380"/>
                </a:lnTo>
                <a:lnTo>
                  <a:pt x="3065" y="380"/>
                </a:lnTo>
                <a:lnTo>
                  <a:pt x="3065" y="291"/>
                </a:lnTo>
                <a:lnTo>
                  <a:pt x="3067" y="278"/>
                </a:lnTo>
                <a:lnTo>
                  <a:pt x="3067" y="263"/>
                </a:lnTo>
                <a:lnTo>
                  <a:pt x="3069" y="251"/>
                </a:lnTo>
                <a:lnTo>
                  <a:pt x="3069" y="238"/>
                </a:lnTo>
                <a:lnTo>
                  <a:pt x="3065" y="231"/>
                </a:lnTo>
                <a:close/>
                <a:moveTo>
                  <a:pt x="4205" y="223"/>
                </a:moveTo>
                <a:lnTo>
                  <a:pt x="4203" y="234"/>
                </a:lnTo>
                <a:lnTo>
                  <a:pt x="4200" y="252"/>
                </a:lnTo>
                <a:lnTo>
                  <a:pt x="4198" y="272"/>
                </a:lnTo>
                <a:lnTo>
                  <a:pt x="4196" y="294"/>
                </a:lnTo>
                <a:lnTo>
                  <a:pt x="4196" y="311"/>
                </a:lnTo>
                <a:lnTo>
                  <a:pt x="4198" y="320"/>
                </a:lnTo>
                <a:lnTo>
                  <a:pt x="4202" y="298"/>
                </a:lnTo>
                <a:lnTo>
                  <a:pt x="4205" y="278"/>
                </a:lnTo>
                <a:lnTo>
                  <a:pt x="4209" y="260"/>
                </a:lnTo>
                <a:lnTo>
                  <a:pt x="4205" y="240"/>
                </a:lnTo>
                <a:lnTo>
                  <a:pt x="4205" y="234"/>
                </a:lnTo>
                <a:lnTo>
                  <a:pt x="4205" y="231"/>
                </a:lnTo>
                <a:lnTo>
                  <a:pt x="4207" y="229"/>
                </a:lnTo>
                <a:lnTo>
                  <a:pt x="4209" y="225"/>
                </a:lnTo>
                <a:lnTo>
                  <a:pt x="4211" y="223"/>
                </a:lnTo>
                <a:lnTo>
                  <a:pt x="4205" y="223"/>
                </a:lnTo>
                <a:close/>
                <a:moveTo>
                  <a:pt x="485" y="223"/>
                </a:moveTo>
                <a:lnTo>
                  <a:pt x="483" y="234"/>
                </a:lnTo>
                <a:lnTo>
                  <a:pt x="480" y="252"/>
                </a:lnTo>
                <a:lnTo>
                  <a:pt x="478" y="272"/>
                </a:lnTo>
                <a:lnTo>
                  <a:pt x="476" y="294"/>
                </a:lnTo>
                <a:lnTo>
                  <a:pt x="476" y="311"/>
                </a:lnTo>
                <a:lnTo>
                  <a:pt x="478" y="320"/>
                </a:lnTo>
                <a:lnTo>
                  <a:pt x="482" y="298"/>
                </a:lnTo>
                <a:lnTo>
                  <a:pt x="485" y="278"/>
                </a:lnTo>
                <a:lnTo>
                  <a:pt x="489" y="260"/>
                </a:lnTo>
                <a:lnTo>
                  <a:pt x="485" y="240"/>
                </a:lnTo>
                <a:lnTo>
                  <a:pt x="485" y="234"/>
                </a:lnTo>
                <a:lnTo>
                  <a:pt x="485" y="231"/>
                </a:lnTo>
                <a:lnTo>
                  <a:pt x="487" y="229"/>
                </a:lnTo>
                <a:lnTo>
                  <a:pt x="489" y="225"/>
                </a:lnTo>
                <a:lnTo>
                  <a:pt x="491" y="223"/>
                </a:lnTo>
                <a:lnTo>
                  <a:pt x="485" y="223"/>
                </a:lnTo>
                <a:close/>
                <a:moveTo>
                  <a:pt x="5758" y="220"/>
                </a:moveTo>
                <a:lnTo>
                  <a:pt x="5758" y="231"/>
                </a:lnTo>
                <a:lnTo>
                  <a:pt x="5762" y="231"/>
                </a:lnTo>
                <a:lnTo>
                  <a:pt x="5762" y="220"/>
                </a:lnTo>
                <a:lnTo>
                  <a:pt x="5758" y="220"/>
                </a:lnTo>
                <a:close/>
                <a:moveTo>
                  <a:pt x="2038" y="220"/>
                </a:moveTo>
                <a:lnTo>
                  <a:pt x="2038" y="231"/>
                </a:lnTo>
                <a:lnTo>
                  <a:pt x="2042" y="231"/>
                </a:lnTo>
                <a:lnTo>
                  <a:pt x="2042" y="220"/>
                </a:lnTo>
                <a:lnTo>
                  <a:pt x="2038" y="220"/>
                </a:lnTo>
                <a:close/>
                <a:moveTo>
                  <a:pt x="3438" y="214"/>
                </a:moveTo>
                <a:lnTo>
                  <a:pt x="3438" y="221"/>
                </a:lnTo>
                <a:lnTo>
                  <a:pt x="3438" y="229"/>
                </a:lnTo>
                <a:lnTo>
                  <a:pt x="3436" y="232"/>
                </a:lnTo>
                <a:lnTo>
                  <a:pt x="3434" y="238"/>
                </a:lnTo>
                <a:lnTo>
                  <a:pt x="3434" y="243"/>
                </a:lnTo>
                <a:lnTo>
                  <a:pt x="3442" y="243"/>
                </a:lnTo>
                <a:lnTo>
                  <a:pt x="3442" y="214"/>
                </a:lnTo>
                <a:lnTo>
                  <a:pt x="3438" y="214"/>
                </a:lnTo>
                <a:close/>
                <a:moveTo>
                  <a:pt x="2302" y="214"/>
                </a:moveTo>
                <a:lnTo>
                  <a:pt x="2302" y="231"/>
                </a:lnTo>
                <a:lnTo>
                  <a:pt x="2302" y="251"/>
                </a:lnTo>
                <a:lnTo>
                  <a:pt x="2300" y="276"/>
                </a:lnTo>
                <a:lnTo>
                  <a:pt x="2302" y="298"/>
                </a:lnTo>
                <a:lnTo>
                  <a:pt x="2303" y="316"/>
                </a:lnTo>
                <a:lnTo>
                  <a:pt x="2305" y="327"/>
                </a:lnTo>
                <a:lnTo>
                  <a:pt x="2311" y="300"/>
                </a:lnTo>
                <a:lnTo>
                  <a:pt x="2314" y="300"/>
                </a:lnTo>
                <a:lnTo>
                  <a:pt x="2316" y="283"/>
                </a:lnTo>
                <a:lnTo>
                  <a:pt x="2314" y="261"/>
                </a:lnTo>
                <a:lnTo>
                  <a:pt x="2313" y="241"/>
                </a:lnTo>
                <a:lnTo>
                  <a:pt x="2307" y="225"/>
                </a:lnTo>
                <a:lnTo>
                  <a:pt x="2302" y="214"/>
                </a:lnTo>
                <a:close/>
                <a:moveTo>
                  <a:pt x="4434" y="211"/>
                </a:moveTo>
                <a:lnTo>
                  <a:pt x="4431" y="236"/>
                </a:lnTo>
                <a:lnTo>
                  <a:pt x="4431" y="265"/>
                </a:lnTo>
                <a:lnTo>
                  <a:pt x="4431" y="296"/>
                </a:lnTo>
                <a:lnTo>
                  <a:pt x="4433" y="327"/>
                </a:lnTo>
                <a:lnTo>
                  <a:pt x="4433" y="354"/>
                </a:lnTo>
                <a:lnTo>
                  <a:pt x="4431" y="374"/>
                </a:lnTo>
                <a:lnTo>
                  <a:pt x="4431" y="385"/>
                </a:lnTo>
                <a:lnTo>
                  <a:pt x="4433" y="398"/>
                </a:lnTo>
                <a:lnTo>
                  <a:pt x="4436" y="412"/>
                </a:lnTo>
                <a:lnTo>
                  <a:pt x="4438" y="420"/>
                </a:lnTo>
                <a:lnTo>
                  <a:pt x="4440" y="383"/>
                </a:lnTo>
                <a:lnTo>
                  <a:pt x="4443" y="347"/>
                </a:lnTo>
                <a:lnTo>
                  <a:pt x="4445" y="312"/>
                </a:lnTo>
                <a:lnTo>
                  <a:pt x="4443" y="276"/>
                </a:lnTo>
                <a:lnTo>
                  <a:pt x="4438" y="243"/>
                </a:lnTo>
                <a:lnTo>
                  <a:pt x="4438" y="211"/>
                </a:lnTo>
                <a:lnTo>
                  <a:pt x="4434" y="211"/>
                </a:lnTo>
                <a:close/>
                <a:moveTo>
                  <a:pt x="714" y="211"/>
                </a:moveTo>
                <a:lnTo>
                  <a:pt x="711" y="236"/>
                </a:lnTo>
                <a:lnTo>
                  <a:pt x="711" y="265"/>
                </a:lnTo>
                <a:lnTo>
                  <a:pt x="711" y="296"/>
                </a:lnTo>
                <a:lnTo>
                  <a:pt x="713" y="327"/>
                </a:lnTo>
                <a:lnTo>
                  <a:pt x="713" y="354"/>
                </a:lnTo>
                <a:lnTo>
                  <a:pt x="711" y="374"/>
                </a:lnTo>
                <a:lnTo>
                  <a:pt x="711" y="385"/>
                </a:lnTo>
                <a:lnTo>
                  <a:pt x="713" y="398"/>
                </a:lnTo>
                <a:lnTo>
                  <a:pt x="716" y="412"/>
                </a:lnTo>
                <a:lnTo>
                  <a:pt x="718" y="420"/>
                </a:lnTo>
                <a:lnTo>
                  <a:pt x="720" y="383"/>
                </a:lnTo>
                <a:lnTo>
                  <a:pt x="723" y="347"/>
                </a:lnTo>
                <a:lnTo>
                  <a:pt x="725" y="312"/>
                </a:lnTo>
                <a:lnTo>
                  <a:pt x="723" y="276"/>
                </a:lnTo>
                <a:lnTo>
                  <a:pt x="718" y="243"/>
                </a:lnTo>
                <a:lnTo>
                  <a:pt x="718" y="211"/>
                </a:lnTo>
                <a:lnTo>
                  <a:pt x="714" y="211"/>
                </a:lnTo>
                <a:close/>
                <a:moveTo>
                  <a:pt x="5491" y="207"/>
                </a:moveTo>
                <a:lnTo>
                  <a:pt x="5494" y="278"/>
                </a:lnTo>
                <a:lnTo>
                  <a:pt x="5498" y="351"/>
                </a:lnTo>
                <a:lnTo>
                  <a:pt x="5505" y="351"/>
                </a:lnTo>
                <a:lnTo>
                  <a:pt x="5511" y="334"/>
                </a:lnTo>
                <a:lnTo>
                  <a:pt x="5514" y="334"/>
                </a:lnTo>
                <a:lnTo>
                  <a:pt x="5505" y="240"/>
                </a:lnTo>
                <a:lnTo>
                  <a:pt x="5502" y="240"/>
                </a:lnTo>
                <a:lnTo>
                  <a:pt x="5502" y="231"/>
                </a:lnTo>
                <a:lnTo>
                  <a:pt x="5498" y="231"/>
                </a:lnTo>
                <a:lnTo>
                  <a:pt x="5494" y="207"/>
                </a:lnTo>
                <a:lnTo>
                  <a:pt x="5491" y="207"/>
                </a:lnTo>
                <a:close/>
                <a:moveTo>
                  <a:pt x="1771" y="207"/>
                </a:moveTo>
                <a:lnTo>
                  <a:pt x="1774" y="278"/>
                </a:lnTo>
                <a:lnTo>
                  <a:pt x="1778" y="351"/>
                </a:lnTo>
                <a:lnTo>
                  <a:pt x="1785" y="351"/>
                </a:lnTo>
                <a:lnTo>
                  <a:pt x="1791" y="334"/>
                </a:lnTo>
                <a:lnTo>
                  <a:pt x="1794" y="334"/>
                </a:lnTo>
                <a:lnTo>
                  <a:pt x="1785" y="240"/>
                </a:lnTo>
                <a:lnTo>
                  <a:pt x="1782" y="240"/>
                </a:lnTo>
                <a:lnTo>
                  <a:pt x="1782" y="231"/>
                </a:lnTo>
                <a:lnTo>
                  <a:pt x="1778" y="231"/>
                </a:lnTo>
                <a:lnTo>
                  <a:pt x="1774" y="207"/>
                </a:lnTo>
                <a:lnTo>
                  <a:pt x="1771" y="207"/>
                </a:lnTo>
                <a:close/>
                <a:moveTo>
                  <a:pt x="5938" y="203"/>
                </a:moveTo>
                <a:lnTo>
                  <a:pt x="5938" y="214"/>
                </a:lnTo>
                <a:lnTo>
                  <a:pt x="5942" y="214"/>
                </a:lnTo>
                <a:lnTo>
                  <a:pt x="5942" y="203"/>
                </a:lnTo>
                <a:lnTo>
                  <a:pt x="5938" y="203"/>
                </a:lnTo>
                <a:close/>
                <a:moveTo>
                  <a:pt x="2218" y="203"/>
                </a:moveTo>
                <a:lnTo>
                  <a:pt x="2218" y="214"/>
                </a:lnTo>
                <a:lnTo>
                  <a:pt x="2222" y="214"/>
                </a:lnTo>
                <a:lnTo>
                  <a:pt x="2222" y="203"/>
                </a:lnTo>
                <a:lnTo>
                  <a:pt x="2218" y="203"/>
                </a:lnTo>
                <a:close/>
                <a:moveTo>
                  <a:pt x="2405" y="196"/>
                </a:moveTo>
                <a:lnTo>
                  <a:pt x="2400" y="232"/>
                </a:lnTo>
                <a:lnTo>
                  <a:pt x="2391" y="267"/>
                </a:lnTo>
                <a:lnTo>
                  <a:pt x="2387" y="285"/>
                </a:lnTo>
                <a:lnTo>
                  <a:pt x="2387" y="309"/>
                </a:lnTo>
                <a:lnTo>
                  <a:pt x="2391" y="332"/>
                </a:lnTo>
                <a:lnTo>
                  <a:pt x="2393" y="354"/>
                </a:lnTo>
                <a:lnTo>
                  <a:pt x="2394" y="371"/>
                </a:lnTo>
                <a:lnTo>
                  <a:pt x="2394" y="387"/>
                </a:lnTo>
                <a:lnTo>
                  <a:pt x="2394" y="405"/>
                </a:lnTo>
                <a:lnTo>
                  <a:pt x="2396" y="425"/>
                </a:lnTo>
                <a:lnTo>
                  <a:pt x="2398" y="441"/>
                </a:lnTo>
                <a:lnTo>
                  <a:pt x="2402" y="451"/>
                </a:lnTo>
                <a:lnTo>
                  <a:pt x="2403" y="405"/>
                </a:lnTo>
                <a:lnTo>
                  <a:pt x="2409" y="363"/>
                </a:lnTo>
                <a:lnTo>
                  <a:pt x="2413" y="318"/>
                </a:lnTo>
                <a:lnTo>
                  <a:pt x="2414" y="271"/>
                </a:lnTo>
                <a:lnTo>
                  <a:pt x="2414" y="254"/>
                </a:lnTo>
                <a:lnTo>
                  <a:pt x="2414" y="238"/>
                </a:lnTo>
                <a:lnTo>
                  <a:pt x="2414" y="220"/>
                </a:lnTo>
                <a:lnTo>
                  <a:pt x="2413" y="205"/>
                </a:lnTo>
                <a:lnTo>
                  <a:pt x="2405" y="196"/>
                </a:lnTo>
                <a:close/>
                <a:moveTo>
                  <a:pt x="5725" y="180"/>
                </a:moveTo>
                <a:lnTo>
                  <a:pt x="5718" y="271"/>
                </a:lnTo>
                <a:lnTo>
                  <a:pt x="5722" y="271"/>
                </a:lnTo>
                <a:lnTo>
                  <a:pt x="5722" y="269"/>
                </a:lnTo>
                <a:lnTo>
                  <a:pt x="5723" y="265"/>
                </a:lnTo>
                <a:lnTo>
                  <a:pt x="5723" y="263"/>
                </a:lnTo>
                <a:lnTo>
                  <a:pt x="5725" y="260"/>
                </a:lnTo>
                <a:lnTo>
                  <a:pt x="5727" y="258"/>
                </a:lnTo>
                <a:lnTo>
                  <a:pt x="5731" y="260"/>
                </a:lnTo>
                <a:lnTo>
                  <a:pt x="5731" y="263"/>
                </a:lnTo>
                <a:lnTo>
                  <a:pt x="5734" y="263"/>
                </a:lnTo>
                <a:lnTo>
                  <a:pt x="5725" y="296"/>
                </a:lnTo>
                <a:lnTo>
                  <a:pt x="5720" y="334"/>
                </a:lnTo>
                <a:lnTo>
                  <a:pt x="5718" y="374"/>
                </a:lnTo>
                <a:lnTo>
                  <a:pt x="5718" y="387"/>
                </a:lnTo>
                <a:lnTo>
                  <a:pt x="5718" y="400"/>
                </a:lnTo>
                <a:lnTo>
                  <a:pt x="5718" y="411"/>
                </a:lnTo>
                <a:lnTo>
                  <a:pt x="5722" y="420"/>
                </a:lnTo>
                <a:lnTo>
                  <a:pt x="5722" y="387"/>
                </a:lnTo>
                <a:lnTo>
                  <a:pt x="5725" y="387"/>
                </a:lnTo>
                <a:lnTo>
                  <a:pt x="5734" y="334"/>
                </a:lnTo>
                <a:lnTo>
                  <a:pt x="5742" y="331"/>
                </a:lnTo>
                <a:lnTo>
                  <a:pt x="5742" y="274"/>
                </a:lnTo>
                <a:lnTo>
                  <a:pt x="5745" y="274"/>
                </a:lnTo>
                <a:lnTo>
                  <a:pt x="5745" y="240"/>
                </a:lnTo>
                <a:lnTo>
                  <a:pt x="5747" y="238"/>
                </a:lnTo>
                <a:lnTo>
                  <a:pt x="5747" y="238"/>
                </a:lnTo>
                <a:lnTo>
                  <a:pt x="5749" y="236"/>
                </a:lnTo>
                <a:lnTo>
                  <a:pt x="5751" y="234"/>
                </a:lnTo>
                <a:lnTo>
                  <a:pt x="5751" y="231"/>
                </a:lnTo>
                <a:lnTo>
                  <a:pt x="5745" y="231"/>
                </a:lnTo>
                <a:lnTo>
                  <a:pt x="5742" y="212"/>
                </a:lnTo>
                <a:lnTo>
                  <a:pt x="5736" y="194"/>
                </a:lnTo>
                <a:lnTo>
                  <a:pt x="5725" y="180"/>
                </a:lnTo>
                <a:close/>
                <a:moveTo>
                  <a:pt x="2005" y="180"/>
                </a:moveTo>
                <a:lnTo>
                  <a:pt x="1998" y="271"/>
                </a:lnTo>
                <a:lnTo>
                  <a:pt x="2002" y="271"/>
                </a:lnTo>
                <a:lnTo>
                  <a:pt x="2002" y="269"/>
                </a:lnTo>
                <a:lnTo>
                  <a:pt x="2003" y="265"/>
                </a:lnTo>
                <a:lnTo>
                  <a:pt x="2003" y="263"/>
                </a:lnTo>
                <a:lnTo>
                  <a:pt x="2005" y="260"/>
                </a:lnTo>
                <a:lnTo>
                  <a:pt x="2007" y="258"/>
                </a:lnTo>
                <a:lnTo>
                  <a:pt x="2011" y="260"/>
                </a:lnTo>
                <a:lnTo>
                  <a:pt x="2011" y="263"/>
                </a:lnTo>
                <a:lnTo>
                  <a:pt x="2014" y="263"/>
                </a:lnTo>
                <a:lnTo>
                  <a:pt x="2005" y="296"/>
                </a:lnTo>
                <a:lnTo>
                  <a:pt x="2000" y="334"/>
                </a:lnTo>
                <a:lnTo>
                  <a:pt x="1998" y="374"/>
                </a:lnTo>
                <a:lnTo>
                  <a:pt x="1998" y="387"/>
                </a:lnTo>
                <a:lnTo>
                  <a:pt x="1998" y="400"/>
                </a:lnTo>
                <a:lnTo>
                  <a:pt x="1998" y="411"/>
                </a:lnTo>
                <a:lnTo>
                  <a:pt x="2002" y="420"/>
                </a:lnTo>
                <a:lnTo>
                  <a:pt x="2002" y="387"/>
                </a:lnTo>
                <a:lnTo>
                  <a:pt x="2005" y="387"/>
                </a:lnTo>
                <a:lnTo>
                  <a:pt x="2014" y="334"/>
                </a:lnTo>
                <a:lnTo>
                  <a:pt x="2022" y="331"/>
                </a:lnTo>
                <a:lnTo>
                  <a:pt x="2022" y="274"/>
                </a:lnTo>
                <a:lnTo>
                  <a:pt x="2025" y="274"/>
                </a:lnTo>
                <a:lnTo>
                  <a:pt x="2025" y="240"/>
                </a:lnTo>
                <a:lnTo>
                  <a:pt x="2027" y="238"/>
                </a:lnTo>
                <a:lnTo>
                  <a:pt x="2027" y="238"/>
                </a:lnTo>
                <a:lnTo>
                  <a:pt x="2029" y="236"/>
                </a:lnTo>
                <a:lnTo>
                  <a:pt x="2031" y="234"/>
                </a:lnTo>
                <a:lnTo>
                  <a:pt x="2031" y="231"/>
                </a:lnTo>
                <a:lnTo>
                  <a:pt x="2025" y="231"/>
                </a:lnTo>
                <a:lnTo>
                  <a:pt x="2022" y="212"/>
                </a:lnTo>
                <a:lnTo>
                  <a:pt x="2016" y="194"/>
                </a:lnTo>
                <a:lnTo>
                  <a:pt x="2005" y="180"/>
                </a:lnTo>
                <a:close/>
                <a:moveTo>
                  <a:pt x="5322" y="167"/>
                </a:moveTo>
                <a:lnTo>
                  <a:pt x="5322" y="220"/>
                </a:lnTo>
                <a:lnTo>
                  <a:pt x="5325" y="220"/>
                </a:lnTo>
                <a:lnTo>
                  <a:pt x="5322" y="231"/>
                </a:lnTo>
                <a:lnTo>
                  <a:pt x="5325" y="231"/>
                </a:lnTo>
                <a:lnTo>
                  <a:pt x="5325" y="300"/>
                </a:lnTo>
                <a:lnTo>
                  <a:pt x="5331" y="300"/>
                </a:lnTo>
                <a:lnTo>
                  <a:pt x="5331" y="314"/>
                </a:lnTo>
                <a:lnTo>
                  <a:pt x="5334" y="314"/>
                </a:lnTo>
                <a:lnTo>
                  <a:pt x="5334" y="331"/>
                </a:lnTo>
                <a:lnTo>
                  <a:pt x="5338" y="331"/>
                </a:lnTo>
                <a:lnTo>
                  <a:pt x="5338" y="360"/>
                </a:lnTo>
                <a:lnTo>
                  <a:pt x="5342" y="360"/>
                </a:lnTo>
                <a:lnTo>
                  <a:pt x="5342" y="334"/>
                </a:lnTo>
                <a:lnTo>
                  <a:pt x="5345" y="334"/>
                </a:lnTo>
                <a:lnTo>
                  <a:pt x="5347" y="334"/>
                </a:lnTo>
                <a:lnTo>
                  <a:pt x="5349" y="332"/>
                </a:lnTo>
                <a:lnTo>
                  <a:pt x="5349" y="332"/>
                </a:lnTo>
                <a:lnTo>
                  <a:pt x="5349" y="332"/>
                </a:lnTo>
                <a:lnTo>
                  <a:pt x="5351" y="332"/>
                </a:lnTo>
                <a:lnTo>
                  <a:pt x="5354" y="331"/>
                </a:lnTo>
                <a:lnTo>
                  <a:pt x="5351" y="354"/>
                </a:lnTo>
                <a:lnTo>
                  <a:pt x="5347" y="376"/>
                </a:lnTo>
                <a:lnTo>
                  <a:pt x="5345" y="403"/>
                </a:lnTo>
                <a:lnTo>
                  <a:pt x="5351" y="403"/>
                </a:lnTo>
                <a:lnTo>
                  <a:pt x="5351" y="372"/>
                </a:lnTo>
                <a:lnTo>
                  <a:pt x="5356" y="347"/>
                </a:lnTo>
                <a:lnTo>
                  <a:pt x="5362" y="323"/>
                </a:lnTo>
                <a:lnTo>
                  <a:pt x="5363" y="300"/>
                </a:lnTo>
                <a:lnTo>
                  <a:pt x="5358" y="278"/>
                </a:lnTo>
                <a:lnTo>
                  <a:pt x="5354" y="260"/>
                </a:lnTo>
                <a:lnTo>
                  <a:pt x="5362" y="260"/>
                </a:lnTo>
                <a:lnTo>
                  <a:pt x="5365" y="271"/>
                </a:lnTo>
                <a:lnTo>
                  <a:pt x="5371" y="271"/>
                </a:lnTo>
                <a:lnTo>
                  <a:pt x="5371" y="243"/>
                </a:lnTo>
                <a:lnTo>
                  <a:pt x="5373" y="241"/>
                </a:lnTo>
                <a:lnTo>
                  <a:pt x="5373" y="241"/>
                </a:lnTo>
                <a:lnTo>
                  <a:pt x="5373" y="240"/>
                </a:lnTo>
                <a:lnTo>
                  <a:pt x="5373" y="240"/>
                </a:lnTo>
                <a:lnTo>
                  <a:pt x="5373" y="238"/>
                </a:lnTo>
                <a:lnTo>
                  <a:pt x="5374" y="236"/>
                </a:lnTo>
                <a:lnTo>
                  <a:pt x="5365" y="225"/>
                </a:lnTo>
                <a:lnTo>
                  <a:pt x="5360" y="214"/>
                </a:lnTo>
                <a:lnTo>
                  <a:pt x="5354" y="203"/>
                </a:lnTo>
                <a:lnTo>
                  <a:pt x="5345" y="200"/>
                </a:lnTo>
                <a:lnTo>
                  <a:pt x="5345" y="191"/>
                </a:lnTo>
                <a:lnTo>
                  <a:pt x="5338" y="187"/>
                </a:lnTo>
                <a:lnTo>
                  <a:pt x="5325" y="167"/>
                </a:lnTo>
                <a:lnTo>
                  <a:pt x="5322" y="167"/>
                </a:lnTo>
                <a:close/>
                <a:moveTo>
                  <a:pt x="3725" y="167"/>
                </a:moveTo>
                <a:lnTo>
                  <a:pt x="3725" y="271"/>
                </a:lnTo>
                <a:lnTo>
                  <a:pt x="3731" y="271"/>
                </a:lnTo>
                <a:lnTo>
                  <a:pt x="3734" y="307"/>
                </a:lnTo>
                <a:lnTo>
                  <a:pt x="3742" y="307"/>
                </a:lnTo>
                <a:lnTo>
                  <a:pt x="3742" y="278"/>
                </a:lnTo>
                <a:lnTo>
                  <a:pt x="3740" y="249"/>
                </a:lnTo>
                <a:lnTo>
                  <a:pt x="3734" y="223"/>
                </a:lnTo>
                <a:lnTo>
                  <a:pt x="3733" y="209"/>
                </a:lnTo>
                <a:lnTo>
                  <a:pt x="3733" y="192"/>
                </a:lnTo>
                <a:lnTo>
                  <a:pt x="3731" y="178"/>
                </a:lnTo>
                <a:lnTo>
                  <a:pt x="3725" y="167"/>
                </a:lnTo>
                <a:close/>
                <a:moveTo>
                  <a:pt x="1602" y="167"/>
                </a:moveTo>
                <a:lnTo>
                  <a:pt x="1602" y="220"/>
                </a:lnTo>
                <a:lnTo>
                  <a:pt x="1605" y="220"/>
                </a:lnTo>
                <a:lnTo>
                  <a:pt x="1602" y="231"/>
                </a:lnTo>
                <a:lnTo>
                  <a:pt x="1605" y="231"/>
                </a:lnTo>
                <a:lnTo>
                  <a:pt x="1605" y="300"/>
                </a:lnTo>
                <a:lnTo>
                  <a:pt x="1611" y="300"/>
                </a:lnTo>
                <a:lnTo>
                  <a:pt x="1611" y="314"/>
                </a:lnTo>
                <a:lnTo>
                  <a:pt x="1614" y="314"/>
                </a:lnTo>
                <a:lnTo>
                  <a:pt x="1614" y="331"/>
                </a:lnTo>
                <a:lnTo>
                  <a:pt x="1618" y="331"/>
                </a:lnTo>
                <a:lnTo>
                  <a:pt x="1618" y="360"/>
                </a:lnTo>
                <a:lnTo>
                  <a:pt x="1622" y="360"/>
                </a:lnTo>
                <a:lnTo>
                  <a:pt x="1622" y="334"/>
                </a:lnTo>
                <a:lnTo>
                  <a:pt x="1625" y="334"/>
                </a:lnTo>
                <a:lnTo>
                  <a:pt x="1627" y="334"/>
                </a:lnTo>
                <a:lnTo>
                  <a:pt x="1629" y="332"/>
                </a:lnTo>
                <a:lnTo>
                  <a:pt x="1629" y="332"/>
                </a:lnTo>
                <a:lnTo>
                  <a:pt x="1629" y="332"/>
                </a:lnTo>
                <a:lnTo>
                  <a:pt x="1631" y="332"/>
                </a:lnTo>
                <a:lnTo>
                  <a:pt x="1634" y="331"/>
                </a:lnTo>
                <a:lnTo>
                  <a:pt x="1631" y="354"/>
                </a:lnTo>
                <a:lnTo>
                  <a:pt x="1627" y="376"/>
                </a:lnTo>
                <a:lnTo>
                  <a:pt x="1625" y="403"/>
                </a:lnTo>
                <a:lnTo>
                  <a:pt x="1631" y="403"/>
                </a:lnTo>
                <a:lnTo>
                  <a:pt x="1631" y="372"/>
                </a:lnTo>
                <a:lnTo>
                  <a:pt x="1636" y="347"/>
                </a:lnTo>
                <a:lnTo>
                  <a:pt x="1642" y="323"/>
                </a:lnTo>
                <a:lnTo>
                  <a:pt x="1643" y="300"/>
                </a:lnTo>
                <a:lnTo>
                  <a:pt x="1638" y="278"/>
                </a:lnTo>
                <a:lnTo>
                  <a:pt x="1634" y="260"/>
                </a:lnTo>
                <a:lnTo>
                  <a:pt x="1642" y="260"/>
                </a:lnTo>
                <a:lnTo>
                  <a:pt x="1645" y="271"/>
                </a:lnTo>
                <a:lnTo>
                  <a:pt x="1651" y="271"/>
                </a:lnTo>
                <a:lnTo>
                  <a:pt x="1651" y="243"/>
                </a:lnTo>
                <a:lnTo>
                  <a:pt x="1653" y="241"/>
                </a:lnTo>
                <a:lnTo>
                  <a:pt x="1653" y="241"/>
                </a:lnTo>
                <a:lnTo>
                  <a:pt x="1653" y="240"/>
                </a:lnTo>
                <a:lnTo>
                  <a:pt x="1653" y="240"/>
                </a:lnTo>
                <a:lnTo>
                  <a:pt x="1653" y="238"/>
                </a:lnTo>
                <a:lnTo>
                  <a:pt x="1654" y="236"/>
                </a:lnTo>
                <a:lnTo>
                  <a:pt x="1645" y="225"/>
                </a:lnTo>
                <a:lnTo>
                  <a:pt x="1640" y="214"/>
                </a:lnTo>
                <a:lnTo>
                  <a:pt x="1634" y="203"/>
                </a:lnTo>
                <a:lnTo>
                  <a:pt x="1625" y="200"/>
                </a:lnTo>
                <a:lnTo>
                  <a:pt x="1625" y="191"/>
                </a:lnTo>
                <a:lnTo>
                  <a:pt x="1618" y="187"/>
                </a:lnTo>
                <a:lnTo>
                  <a:pt x="1605" y="167"/>
                </a:lnTo>
                <a:lnTo>
                  <a:pt x="1602" y="167"/>
                </a:lnTo>
                <a:close/>
                <a:moveTo>
                  <a:pt x="2398" y="154"/>
                </a:moveTo>
                <a:lnTo>
                  <a:pt x="2398" y="160"/>
                </a:lnTo>
                <a:lnTo>
                  <a:pt x="2385" y="171"/>
                </a:lnTo>
                <a:lnTo>
                  <a:pt x="2373" y="189"/>
                </a:lnTo>
                <a:lnTo>
                  <a:pt x="2360" y="211"/>
                </a:lnTo>
                <a:lnTo>
                  <a:pt x="2351" y="234"/>
                </a:lnTo>
                <a:lnTo>
                  <a:pt x="2345" y="254"/>
                </a:lnTo>
                <a:lnTo>
                  <a:pt x="2351" y="254"/>
                </a:lnTo>
                <a:lnTo>
                  <a:pt x="2351" y="267"/>
                </a:lnTo>
                <a:lnTo>
                  <a:pt x="2354" y="267"/>
                </a:lnTo>
                <a:lnTo>
                  <a:pt x="2354" y="263"/>
                </a:lnTo>
                <a:lnTo>
                  <a:pt x="2356" y="260"/>
                </a:lnTo>
                <a:lnTo>
                  <a:pt x="2356" y="258"/>
                </a:lnTo>
                <a:lnTo>
                  <a:pt x="2358" y="258"/>
                </a:lnTo>
                <a:lnTo>
                  <a:pt x="2362" y="256"/>
                </a:lnTo>
                <a:lnTo>
                  <a:pt x="2365" y="254"/>
                </a:lnTo>
                <a:lnTo>
                  <a:pt x="2362" y="274"/>
                </a:lnTo>
                <a:lnTo>
                  <a:pt x="2358" y="274"/>
                </a:lnTo>
                <a:lnTo>
                  <a:pt x="2358" y="285"/>
                </a:lnTo>
                <a:lnTo>
                  <a:pt x="2360" y="296"/>
                </a:lnTo>
                <a:lnTo>
                  <a:pt x="2363" y="311"/>
                </a:lnTo>
                <a:lnTo>
                  <a:pt x="2367" y="321"/>
                </a:lnTo>
                <a:lnTo>
                  <a:pt x="2371" y="327"/>
                </a:lnTo>
                <a:lnTo>
                  <a:pt x="2373" y="291"/>
                </a:lnTo>
                <a:lnTo>
                  <a:pt x="2380" y="256"/>
                </a:lnTo>
                <a:lnTo>
                  <a:pt x="2389" y="223"/>
                </a:lnTo>
                <a:lnTo>
                  <a:pt x="2398" y="191"/>
                </a:lnTo>
                <a:lnTo>
                  <a:pt x="2411" y="187"/>
                </a:lnTo>
                <a:lnTo>
                  <a:pt x="2407" y="171"/>
                </a:lnTo>
                <a:lnTo>
                  <a:pt x="2402" y="154"/>
                </a:lnTo>
                <a:lnTo>
                  <a:pt x="2398" y="154"/>
                </a:lnTo>
                <a:close/>
                <a:moveTo>
                  <a:pt x="5705" y="151"/>
                </a:moveTo>
                <a:lnTo>
                  <a:pt x="5702" y="176"/>
                </a:lnTo>
                <a:lnTo>
                  <a:pt x="5698" y="176"/>
                </a:lnTo>
                <a:lnTo>
                  <a:pt x="5694" y="267"/>
                </a:lnTo>
                <a:lnTo>
                  <a:pt x="5698" y="267"/>
                </a:lnTo>
                <a:lnTo>
                  <a:pt x="5700" y="278"/>
                </a:lnTo>
                <a:lnTo>
                  <a:pt x="5698" y="289"/>
                </a:lnTo>
                <a:lnTo>
                  <a:pt x="5698" y="300"/>
                </a:lnTo>
                <a:lnTo>
                  <a:pt x="5702" y="307"/>
                </a:lnTo>
                <a:lnTo>
                  <a:pt x="5703" y="283"/>
                </a:lnTo>
                <a:lnTo>
                  <a:pt x="5705" y="261"/>
                </a:lnTo>
                <a:lnTo>
                  <a:pt x="5711" y="243"/>
                </a:lnTo>
                <a:lnTo>
                  <a:pt x="5711" y="207"/>
                </a:lnTo>
                <a:lnTo>
                  <a:pt x="5714" y="207"/>
                </a:lnTo>
                <a:lnTo>
                  <a:pt x="5714" y="176"/>
                </a:lnTo>
                <a:lnTo>
                  <a:pt x="5718" y="176"/>
                </a:lnTo>
                <a:lnTo>
                  <a:pt x="5718" y="171"/>
                </a:lnTo>
                <a:lnTo>
                  <a:pt x="5714" y="171"/>
                </a:lnTo>
                <a:lnTo>
                  <a:pt x="5714" y="169"/>
                </a:lnTo>
                <a:lnTo>
                  <a:pt x="5714" y="167"/>
                </a:lnTo>
                <a:lnTo>
                  <a:pt x="5714" y="165"/>
                </a:lnTo>
                <a:lnTo>
                  <a:pt x="5716" y="165"/>
                </a:lnTo>
                <a:lnTo>
                  <a:pt x="5716" y="163"/>
                </a:lnTo>
                <a:lnTo>
                  <a:pt x="5718" y="163"/>
                </a:lnTo>
                <a:lnTo>
                  <a:pt x="5714" y="151"/>
                </a:lnTo>
                <a:lnTo>
                  <a:pt x="5705" y="151"/>
                </a:lnTo>
                <a:close/>
                <a:moveTo>
                  <a:pt x="1985" y="151"/>
                </a:moveTo>
                <a:lnTo>
                  <a:pt x="1982" y="176"/>
                </a:lnTo>
                <a:lnTo>
                  <a:pt x="1978" y="176"/>
                </a:lnTo>
                <a:lnTo>
                  <a:pt x="1974" y="267"/>
                </a:lnTo>
                <a:lnTo>
                  <a:pt x="1978" y="267"/>
                </a:lnTo>
                <a:lnTo>
                  <a:pt x="1980" y="278"/>
                </a:lnTo>
                <a:lnTo>
                  <a:pt x="1978" y="289"/>
                </a:lnTo>
                <a:lnTo>
                  <a:pt x="1978" y="300"/>
                </a:lnTo>
                <a:lnTo>
                  <a:pt x="1982" y="307"/>
                </a:lnTo>
                <a:lnTo>
                  <a:pt x="1983" y="283"/>
                </a:lnTo>
                <a:lnTo>
                  <a:pt x="1985" y="261"/>
                </a:lnTo>
                <a:lnTo>
                  <a:pt x="1991" y="243"/>
                </a:lnTo>
                <a:lnTo>
                  <a:pt x="1991" y="207"/>
                </a:lnTo>
                <a:lnTo>
                  <a:pt x="1994" y="207"/>
                </a:lnTo>
                <a:lnTo>
                  <a:pt x="1994" y="176"/>
                </a:lnTo>
                <a:lnTo>
                  <a:pt x="1998" y="176"/>
                </a:lnTo>
                <a:lnTo>
                  <a:pt x="1998" y="171"/>
                </a:lnTo>
                <a:lnTo>
                  <a:pt x="1994" y="171"/>
                </a:lnTo>
                <a:lnTo>
                  <a:pt x="1994" y="169"/>
                </a:lnTo>
                <a:lnTo>
                  <a:pt x="1994" y="167"/>
                </a:lnTo>
                <a:lnTo>
                  <a:pt x="1994" y="165"/>
                </a:lnTo>
                <a:lnTo>
                  <a:pt x="1996" y="165"/>
                </a:lnTo>
                <a:lnTo>
                  <a:pt x="1996" y="163"/>
                </a:lnTo>
                <a:lnTo>
                  <a:pt x="1998" y="163"/>
                </a:lnTo>
                <a:lnTo>
                  <a:pt x="1994" y="151"/>
                </a:lnTo>
                <a:lnTo>
                  <a:pt x="1985" y="151"/>
                </a:lnTo>
                <a:close/>
                <a:moveTo>
                  <a:pt x="5774" y="127"/>
                </a:moveTo>
                <a:lnTo>
                  <a:pt x="5773" y="140"/>
                </a:lnTo>
                <a:lnTo>
                  <a:pt x="5769" y="156"/>
                </a:lnTo>
                <a:lnTo>
                  <a:pt x="5765" y="174"/>
                </a:lnTo>
                <a:lnTo>
                  <a:pt x="5763" y="191"/>
                </a:lnTo>
                <a:lnTo>
                  <a:pt x="5763" y="205"/>
                </a:lnTo>
                <a:lnTo>
                  <a:pt x="5765" y="214"/>
                </a:lnTo>
                <a:lnTo>
                  <a:pt x="5767" y="201"/>
                </a:lnTo>
                <a:lnTo>
                  <a:pt x="5769" y="183"/>
                </a:lnTo>
                <a:lnTo>
                  <a:pt x="5773" y="165"/>
                </a:lnTo>
                <a:lnTo>
                  <a:pt x="5774" y="149"/>
                </a:lnTo>
                <a:lnTo>
                  <a:pt x="5776" y="134"/>
                </a:lnTo>
                <a:lnTo>
                  <a:pt x="5774" y="127"/>
                </a:lnTo>
                <a:close/>
                <a:moveTo>
                  <a:pt x="2054" y="127"/>
                </a:moveTo>
                <a:lnTo>
                  <a:pt x="2053" y="140"/>
                </a:lnTo>
                <a:lnTo>
                  <a:pt x="2049" y="156"/>
                </a:lnTo>
                <a:lnTo>
                  <a:pt x="2045" y="174"/>
                </a:lnTo>
                <a:lnTo>
                  <a:pt x="2043" y="191"/>
                </a:lnTo>
                <a:lnTo>
                  <a:pt x="2043" y="205"/>
                </a:lnTo>
                <a:lnTo>
                  <a:pt x="2045" y="214"/>
                </a:lnTo>
                <a:lnTo>
                  <a:pt x="2047" y="201"/>
                </a:lnTo>
                <a:lnTo>
                  <a:pt x="2049" y="183"/>
                </a:lnTo>
                <a:lnTo>
                  <a:pt x="2053" y="165"/>
                </a:lnTo>
                <a:lnTo>
                  <a:pt x="2054" y="149"/>
                </a:lnTo>
                <a:lnTo>
                  <a:pt x="2056" y="134"/>
                </a:lnTo>
                <a:lnTo>
                  <a:pt x="2054" y="127"/>
                </a:lnTo>
                <a:close/>
                <a:moveTo>
                  <a:pt x="5722" y="123"/>
                </a:moveTo>
                <a:lnTo>
                  <a:pt x="5718" y="131"/>
                </a:lnTo>
                <a:lnTo>
                  <a:pt x="5720" y="131"/>
                </a:lnTo>
                <a:lnTo>
                  <a:pt x="5722" y="129"/>
                </a:lnTo>
                <a:lnTo>
                  <a:pt x="5723" y="127"/>
                </a:lnTo>
                <a:lnTo>
                  <a:pt x="5725" y="125"/>
                </a:lnTo>
                <a:lnTo>
                  <a:pt x="5727" y="125"/>
                </a:lnTo>
                <a:lnTo>
                  <a:pt x="5725" y="123"/>
                </a:lnTo>
                <a:lnTo>
                  <a:pt x="5722" y="123"/>
                </a:lnTo>
                <a:close/>
                <a:moveTo>
                  <a:pt x="2002" y="123"/>
                </a:moveTo>
                <a:lnTo>
                  <a:pt x="1998" y="131"/>
                </a:lnTo>
                <a:lnTo>
                  <a:pt x="2000" y="131"/>
                </a:lnTo>
                <a:lnTo>
                  <a:pt x="2002" y="129"/>
                </a:lnTo>
                <a:lnTo>
                  <a:pt x="2003" y="127"/>
                </a:lnTo>
                <a:lnTo>
                  <a:pt x="2005" y="125"/>
                </a:lnTo>
                <a:lnTo>
                  <a:pt x="2007" y="125"/>
                </a:lnTo>
                <a:lnTo>
                  <a:pt x="2005" y="123"/>
                </a:lnTo>
                <a:lnTo>
                  <a:pt x="2002" y="123"/>
                </a:lnTo>
                <a:close/>
                <a:moveTo>
                  <a:pt x="5682" y="120"/>
                </a:moveTo>
                <a:lnTo>
                  <a:pt x="5682" y="131"/>
                </a:lnTo>
                <a:lnTo>
                  <a:pt x="5683" y="145"/>
                </a:lnTo>
                <a:lnTo>
                  <a:pt x="5685" y="160"/>
                </a:lnTo>
                <a:lnTo>
                  <a:pt x="5691" y="167"/>
                </a:lnTo>
                <a:lnTo>
                  <a:pt x="5698" y="131"/>
                </a:lnTo>
                <a:lnTo>
                  <a:pt x="5691" y="127"/>
                </a:lnTo>
                <a:lnTo>
                  <a:pt x="5691" y="120"/>
                </a:lnTo>
                <a:lnTo>
                  <a:pt x="5682" y="120"/>
                </a:lnTo>
                <a:close/>
                <a:moveTo>
                  <a:pt x="1962" y="120"/>
                </a:moveTo>
                <a:lnTo>
                  <a:pt x="1962" y="131"/>
                </a:lnTo>
                <a:lnTo>
                  <a:pt x="1963" y="145"/>
                </a:lnTo>
                <a:lnTo>
                  <a:pt x="1965" y="160"/>
                </a:lnTo>
                <a:lnTo>
                  <a:pt x="1971" y="167"/>
                </a:lnTo>
                <a:lnTo>
                  <a:pt x="1978" y="131"/>
                </a:lnTo>
                <a:lnTo>
                  <a:pt x="1971" y="127"/>
                </a:lnTo>
                <a:lnTo>
                  <a:pt x="1971" y="120"/>
                </a:lnTo>
                <a:lnTo>
                  <a:pt x="1962" y="120"/>
                </a:lnTo>
                <a:close/>
                <a:moveTo>
                  <a:pt x="2551" y="76"/>
                </a:moveTo>
                <a:lnTo>
                  <a:pt x="2551" y="80"/>
                </a:lnTo>
                <a:lnTo>
                  <a:pt x="2545" y="89"/>
                </a:lnTo>
                <a:lnTo>
                  <a:pt x="2543" y="100"/>
                </a:lnTo>
                <a:lnTo>
                  <a:pt x="2543" y="111"/>
                </a:lnTo>
                <a:lnTo>
                  <a:pt x="2542" y="123"/>
                </a:lnTo>
                <a:lnTo>
                  <a:pt x="2538" y="123"/>
                </a:lnTo>
                <a:lnTo>
                  <a:pt x="2534" y="171"/>
                </a:lnTo>
                <a:lnTo>
                  <a:pt x="2531" y="171"/>
                </a:lnTo>
                <a:lnTo>
                  <a:pt x="2531" y="207"/>
                </a:lnTo>
                <a:lnTo>
                  <a:pt x="2525" y="207"/>
                </a:lnTo>
                <a:lnTo>
                  <a:pt x="2525" y="251"/>
                </a:lnTo>
                <a:lnTo>
                  <a:pt x="2522" y="251"/>
                </a:lnTo>
                <a:lnTo>
                  <a:pt x="2520" y="265"/>
                </a:lnTo>
                <a:lnTo>
                  <a:pt x="2520" y="283"/>
                </a:lnTo>
                <a:lnTo>
                  <a:pt x="2522" y="301"/>
                </a:lnTo>
                <a:lnTo>
                  <a:pt x="2525" y="311"/>
                </a:lnTo>
                <a:lnTo>
                  <a:pt x="2527" y="292"/>
                </a:lnTo>
                <a:lnTo>
                  <a:pt x="2533" y="276"/>
                </a:lnTo>
                <a:lnTo>
                  <a:pt x="2538" y="263"/>
                </a:lnTo>
                <a:lnTo>
                  <a:pt x="2542" y="247"/>
                </a:lnTo>
                <a:lnTo>
                  <a:pt x="2551" y="247"/>
                </a:lnTo>
                <a:lnTo>
                  <a:pt x="2547" y="261"/>
                </a:lnTo>
                <a:lnTo>
                  <a:pt x="2543" y="272"/>
                </a:lnTo>
                <a:lnTo>
                  <a:pt x="2538" y="283"/>
                </a:lnTo>
                <a:lnTo>
                  <a:pt x="2538" y="296"/>
                </a:lnTo>
                <a:lnTo>
                  <a:pt x="2534" y="296"/>
                </a:lnTo>
                <a:lnTo>
                  <a:pt x="2538" y="303"/>
                </a:lnTo>
                <a:lnTo>
                  <a:pt x="2534" y="303"/>
                </a:lnTo>
                <a:lnTo>
                  <a:pt x="2531" y="334"/>
                </a:lnTo>
                <a:lnTo>
                  <a:pt x="2525" y="334"/>
                </a:lnTo>
                <a:lnTo>
                  <a:pt x="2525" y="347"/>
                </a:lnTo>
                <a:lnTo>
                  <a:pt x="2525" y="360"/>
                </a:lnTo>
                <a:lnTo>
                  <a:pt x="2527" y="372"/>
                </a:lnTo>
                <a:lnTo>
                  <a:pt x="2531" y="380"/>
                </a:lnTo>
                <a:lnTo>
                  <a:pt x="2533" y="343"/>
                </a:lnTo>
                <a:lnTo>
                  <a:pt x="2540" y="309"/>
                </a:lnTo>
                <a:lnTo>
                  <a:pt x="2551" y="280"/>
                </a:lnTo>
                <a:lnTo>
                  <a:pt x="2554" y="251"/>
                </a:lnTo>
                <a:lnTo>
                  <a:pt x="2558" y="251"/>
                </a:lnTo>
                <a:lnTo>
                  <a:pt x="2560" y="249"/>
                </a:lnTo>
                <a:lnTo>
                  <a:pt x="2560" y="249"/>
                </a:lnTo>
                <a:lnTo>
                  <a:pt x="2560" y="249"/>
                </a:lnTo>
                <a:lnTo>
                  <a:pt x="2562" y="249"/>
                </a:lnTo>
                <a:lnTo>
                  <a:pt x="2563" y="249"/>
                </a:lnTo>
                <a:lnTo>
                  <a:pt x="2565" y="247"/>
                </a:lnTo>
                <a:lnTo>
                  <a:pt x="2562" y="269"/>
                </a:lnTo>
                <a:lnTo>
                  <a:pt x="2554" y="287"/>
                </a:lnTo>
                <a:lnTo>
                  <a:pt x="2554" y="307"/>
                </a:lnTo>
                <a:lnTo>
                  <a:pt x="2551" y="307"/>
                </a:lnTo>
                <a:lnTo>
                  <a:pt x="2551" y="407"/>
                </a:lnTo>
                <a:lnTo>
                  <a:pt x="2554" y="407"/>
                </a:lnTo>
                <a:lnTo>
                  <a:pt x="2554" y="403"/>
                </a:lnTo>
                <a:lnTo>
                  <a:pt x="2558" y="392"/>
                </a:lnTo>
                <a:lnTo>
                  <a:pt x="2560" y="380"/>
                </a:lnTo>
                <a:lnTo>
                  <a:pt x="2560" y="365"/>
                </a:lnTo>
                <a:lnTo>
                  <a:pt x="2562" y="351"/>
                </a:lnTo>
                <a:lnTo>
                  <a:pt x="2565" y="351"/>
                </a:lnTo>
                <a:lnTo>
                  <a:pt x="2565" y="334"/>
                </a:lnTo>
                <a:lnTo>
                  <a:pt x="2571" y="334"/>
                </a:lnTo>
                <a:lnTo>
                  <a:pt x="2574" y="300"/>
                </a:lnTo>
                <a:lnTo>
                  <a:pt x="2578" y="300"/>
                </a:lnTo>
                <a:lnTo>
                  <a:pt x="2578" y="247"/>
                </a:lnTo>
                <a:lnTo>
                  <a:pt x="2578" y="212"/>
                </a:lnTo>
                <a:lnTo>
                  <a:pt x="2576" y="180"/>
                </a:lnTo>
                <a:lnTo>
                  <a:pt x="2571" y="151"/>
                </a:lnTo>
                <a:lnTo>
                  <a:pt x="2571" y="131"/>
                </a:lnTo>
                <a:lnTo>
                  <a:pt x="2565" y="131"/>
                </a:lnTo>
                <a:lnTo>
                  <a:pt x="2565" y="120"/>
                </a:lnTo>
                <a:lnTo>
                  <a:pt x="2562" y="120"/>
                </a:lnTo>
                <a:lnTo>
                  <a:pt x="2562" y="103"/>
                </a:lnTo>
                <a:lnTo>
                  <a:pt x="2558" y="103"/>
                </a:lnTo>
                <a:lnTo>
                  <a:pt x="2554" y="76"/>
                </a:lnTo>
                <a:lnTo>
                  <a:pt x="2551" y="76"/>
                </a:lnTo>
                <a:close/>
                <a:moveTo>
                  <a:pt x="3725" y="0"/>
                </a:moveTo>
                <a:lnTo>
                  <a:pt x="3738" y="0"/>
                </a:lnTo>
                <a:lnTo>
                  <a:pt x="3738" y="3"/>
                </a:lnTo>
                <a:lnTo>
                  <a:pt x="3734" y="12"/>
                </a:lnTo>
                <a:lnTo>
                  <a:pt x="3734" y="25"/>
                </a:lnTo>
                <a:lnTo>
                  <a:pt x="3734" y="40"/>
                </a:lnTo>
                <a:lnTo>
                  <a:pt x="3731" y="40"/>
                </a:lnTo>
                <a:lnTo>
                  <a:pt x="3731" y="123"/>
                </a:lnTo>
                <a:lnTo>
                  <a:pt x="3725" y="123"/>
                </a:lnTo>
                <a:lnTo>
                  <a:pt x="3725" y="127"/>
                </a:lnTo>
                <a:lnTo>
                  <a:pt x="3731" y="127"/>
                </a:lnTo>
                <a:lnTo>
                  <a:pt x="3731" y="140"/>
                </a:lnTo>
                <a:lnTo>
                  <a:pt x="3725" y="140"/>
                </a:lnTo>
                <a:lnTo>
                  <a:pt x="3725" y="143"/>
                </a:lnTo>
                <a:lnTo>
                  <a:pt x="3734" y="147"/>
                </a:lnTo>
                <a:lnTo>
                  <a:pt x="3734" y="167"/>
                </a:lnTo>
                <a:lnTo>
                  <a:pt x="3738" y="167"/>
                </a:lnTo>
                <a:lnTo>
                  <a:pt x="3738" y="183"/>
                </a:lnTo>
                <a:lnTo>
                  <a:pt x="3742" y="183"/>
                </a:lnTo>
                <a:lnTo>
                  <a:pt x="3742" y="203"/>
                </a:lnTo>
                <a:lnTo>
                  <a:pt x="3745" y="203"/>
                </a:lnTo>
                <a:lnTo>
                  <a:pt x="3751" y="247"/>
                </a:lnTo>
                <a:lnTo>
                  <a:pt x="3754" y="247"/>
                </a:lnTo>
                <a:lnTo>
                  <a:pt x="3754" y="254"/>
                </a:lnTo>
                <a:lnTo>
                  <a:pt x="3762" y="260"/>
                </a:lnTo>
                <a:lnTo>
                  <a:pt x="3762" y="274"/>
                </a:lnTo>
                <a:lnTo>
                  <a:pt x="3765" y="274"/>
                </a:lnTo>
                <a:lnTo>
                  <a:pt x="3758" y="180"/>
                </a:lnTo>
                <a:lnTo>
                  <a:pt x="3753" y="165"/>
                </a:lnTo>
                <a:lnTo>
                  <a:pt x="3751" y="147"/>
                </a:lnTo>
                <a:lnTo>
                  <a:pt x="3754" y="147"/>
                </a:lnTo>
                <a:lnTo>
                  <a:pt x="3754" y="151"/>
                </a:lnTo>
                <a:lnTo>
                  <a:pt x="3765" y="147"/>
                </a:lnTo>
                <a:lnTo>
                  <a:pt x="3765" y="151"/>
                </a:lnTo>
                <a:lnTo>
                  <a:pt x="3771" y="151"/>
                </a:lnTo>
                <a:lnTo>
                  <a:pt x="3771" y="163"/>
                </a:lnTo>
                <a:lnTo>
                  <a:pt x="3774" y="163"/>
                </a:lnTo>
                <a:lnTo>
                  <a:pt x="3771" y="123"/>
                </a:lnTo>
                <a:lnTo>
                  <a:pt x="3782" y="123"/>
                </a:lnTo>
                <a:lnTo>
                  <a:pt x="3785" y="147"/>
                </a:lnTo>
                <a:lnTo>
                  <a:pt x="3791" y="167"/>
                </a:lnTo>
                <a:lnTo>
                  <a:pt x="3791" y="203"/>
                </a:lnTo>
                <a:lnTo>
                  <a:pt x="3794" y="203"/>
                </a:lnTo>
                <a:lnTo>
                  <a:pt x="3794" y="231"/>
                </a:lnTo>
                <a:lnTo>
                  <a:pt x="3798" y="231"/>
                </a:lnTo>
                <a:lnTo>
                  <a:pt x="3798" y="240"/>
                </a:lnTo>
                <a:lnTo>
                  <a:pt x="3802" y="240"/>
                </a:lnTo>
                <a:lnTo>
                  <a:pt x="3805" y="263"/>
                </a:lnTo>
                <a:lnTo>
                  <a:pt x="3811" y="263"/>
                </a:lnTo>
                <a:lnTo>
                  <a:pt x="3811" y="231"/>
                </a:lnTo>
                <a:lnTo>
                  <a:pt x="3813" y="201"/>
                </a:lnTo>
                <a:lnTo>
                  <a:pt x="3818" y="176"/>
                </a:lnTo>
                <a:lnTo>
                  <a:pt x="3822" y="176"/>
                </a:lnTo>
                <a:lnTo>
                  <a:pt x="3822" y="180"/>
                </a:lnTo>
                <a:lnTo>
                  <a:pt x="3825" y="180"/>
                </a:lnTo>
                <a:lnTo>
                  <a:pt x="3825" y="183"/>
                </a:lnTo>
                <a:lnTo>
                  <a:pt x="3822" y="191"/>
                </a:lnTo>
                <a:lnTo>
                  <a:pt x="3831" y="187"/>
                </a:lnTo>
                <a:lnTo>
                  <a:pt x="3831" y="254"/>
                </a:lnTo>
                <a:lnTo>
                  <a:pt x="3838" y="265"/>
                </a:lnTo>
                <a:lnTo>
                  <a:pt x="3845" y="281"/>
                </a:lnTo>
                <a:lnTo>
                  <a:pt x="3851" y="300"/>
                </a:lnTo>
                <a:lnTo>
                  <a:pt x="3854" y="320"/>
                </a:lnTo>
                <a:lnTo>
                  <a:pt x="3858" y="334"/>
                </a:lnTo>
                <a:lnTo>
                  <a:pt x="3860" y="334"/>
                </a:lnTo>
                <a:lnTo>
                  <a:pt x="3860" y="334"/>
                </a:lnTo>
                <a:lnTo>
                  <a:pt x="3860" y="334"/>
                </a:lnTo>
                <a:lnTo>
                  <a:pt x="3860" y="334"/>
                </a:lnTo>
                <a:lnTo>
                  <a:pt x="3862" y="332"/>
                </a:lnTo>
                <a:lnTo>
                  <a:pt x="3862" y="331"/>
                </a:lnTo>
                <a:lnTo>
                  <a:pt x="3865" y="331"/>
                </a:lnTo>
                <a:lnTo>
                  <a:pt x="3862" y="314"/>
                </a:lnTo>
                <a:lnTo>
                  <a:pt x="3863" y="294"/>
                </a:lnTo>
                <a:lnTo>
                  <a:pt x="3863" y="269"/>
                </a:lnTo>
                <a:lnTo>
                  <a:pt x="3863" y="245"/>
                </a:lnTo>
                <a:lnTo>
                  <a:pt x="3865" y="223"/>
                </a:lnTo>
                <a:lnTo>
                  <a:pt x="3871" y="223"/>
                </a:lnTo>
                <a:lnTo>
                  <a:pt x="3865" y="214"/>
                </a:lnTo>
                <a:lnTo>
                  <a:pt x="3871" y="214"/>
                </a:lnTo>
                <a:lnTo>
                  <a:pt x="3871" y="180"/>
                </a:lnTo>
                <a:lnTo>
                  <a:pt x="3874" y="180"/>
                </a:lnTo>
                <a:lnTo>
                  <a:pt x="3874" y="154"/>
                </a:lnTo>
                <a:lnTo>
                  <a:pt x="3882" y="132"/>
                </a:lnTo>
                <a:lnTo>
                  <a:pt x="3885" y="107"/>
                </a:lnTo>
                <a:lnTo>
                  <a:pt x="3894" y="107"/>
                </a:lnTo>
                <a:lnTo>
                  <a:pt x="3885" y="167"/>
                </a:lnTo>
                <a:lnTo>
                  <a:pt x="3882" y="167"/>
                </a:lnTo>
                <a:lnTo>
                  <a:pt x="3882" y="203"/>
                </a:lnTo>
                <a:lnTo>
                  <a:pt x="3878" y="203"/>
                </a:lnTo>
                <a:lnTo>
                  <a:pt x="3882" y="211"/>
                </a:lnTo>
                <a:lnTo>
                  <a:pt x="3882" y="214"/>
                </a:lnTo>
                <a:lnTo>
                  <a:pt x="3880" y="218"/>
                </a:lnTo>
                <a:lnTo>
                  <a:pt x="3878" y="218"/>
                </a:lnTo>
                <a:lnTo>
                  <a:pt x="3878" y="220"/>
                </a:lnTo>
                <a:lnTo>
                  <a:pt x="3882" y="260"/>
                </a:lnTo>
                <a:lnTo>
                  <a:pt x="3882" y="323"/>
                </a:lnTo>
                <a:lnTo>
                  <a:pt x="3885" y="323"/>
                </a:lnTo>
                <a:lnTo>
                  <a:pt x="3887" y="336"/>
                </a:lnTo>
                <a:lnTo>
                  <a:pt x="3887" y="349"/>
                </a:lnTo>
                <a:lnTo>
                  <a:pt x="3891" y="360"/>
                </a:lnTo>
                <a:lnTo>
                  <a:pt x="3894" y="327"/>
                </a:lnTo>
                <a:lnTo>
                  <a:pt x="3898" y="327"/>
                </a:lnTo>
                <a:lnTo>
                  <a:pt x="3898" y="320"/>
                </a:lnTo>
                <a:lnTo>
                  <a:pt x="3902" y="320"/>
                </a:lnTo>
                <a:lnTo>
                  <a:pt x="3905" y="300"/>
                </a:lnTo>
                <a:lnTo>
                  <a:pt x="3922" y="287"/>
                </a:lnTo>
                <a:lnTo>
                  <a:pt x="3923" y="256"/>
                </a:lnTo>
                <a:lnTo>
                  <a:pt x="3925" y="221"/>
                </a:lnTo>
                <a:lnTo>
                  <a:pt x="3931" y="185"/>
                </a:lnTo>
                <a:lnTo>
                  <a:pt x="3938" y="154"/>
                </a:lnTo>
                <a:lnTo>
                  <a:pt x="3940" y="143"/>
                </a:lnTo>
                <a:lnTo>
                  <a:pt x="3940" y="132"/>
                </a:lnTo>
                <a:lnTo>
                  <a:pt x="3943" y="123"/>
                </a:lnTo>
                <a:lnTo>
                  <a:pt x="3951" y="114"/>
                </a:lnTo>
                <a:lnTo>
                  <a:pt x="3951" y="111"/>
                </a:lnTo>
                <a:lnTo>
                  <a:pt x="3954" y="111"/>
                </a:lnTo>
                <a:lnTo>
                  <a:pt x="3954" y="131"/>
                </a:lnTo>
                <a:lnTo>
                  <a:pt x="3951" y="131"/>
                </a:lnTo>
                <a:lnTo>
                  <a:pt x="3942" y="191"/>
                </a:lnTo>
                <a:lnTo>
                  <a:pt x="3938" y="211"/>
                </a:lnTo>
                <a:lnTo>
                  <a:pt x="3936" y="238"/>
                </a:lnTo>
                <a:lnTo>
                  <a:pt x="3936" y="271"/>
                </a:lnTo>
                <a:lnTo>
                  <a:pt x="3936" y="305"/>
                </a:lnTo>
                <a:lnTo>
                  <a:pt x="3936" y="338"/>
                </a:lnTo>
                <a:lnTo>
                  <a:pt x="3938" y="365"/>
                </a:lnTo>
                <a:lnTo>
                  <a:pt x="3942" y="383"/>
                </a:lnTo>
                <a:lnTo>
                  <a:pt x="3943" y="394"/>
                </a:lnTo>
                <a:lnTo>
                  <a:pt x="3942" y="407"/>
                </a:lnTo>
                <a:lnTo>
                  <a:pt x="3942" y="418"/>
                </a:lnTo>
                <a:lnTo>
                  <a:pt x="3945" y="427"/>
                </a:lnTo>
                <a:lnTo>
                  <a:pt x="3945" y="283"/>
                </a:lnTo>
                <a:lnTo>
                  <a:pt x="3942" y="283"/>
                </a:lnTo>
                <a:lnTo>
                  <a:pt x="3942" y="251"/>
                </a:lnTo>
                <a:lnTo>
                  <a:pt x="3954" y="254"/>
                </a:lnTo>
                <a:lnTo>
                  <a:pt x="3958" y="283"/>
                </a:lnTo>
                <a:lnTo>
                  <a:pt x="3962" y="283"/>
                </a:lnTo>
                <a:lnTo>
                  <a:pt x="3971" y="207"/>
                </a:lnTo>
                <a:lnTo>
                  <a:pt x="3974" y="207"/>
                </a:lnTo>
                <a:lnTo>
                  <a:pt x="3974" y="196"/>
                </a:lnTo>
                <a:lnTo>
                  <a:pt x="3978" y="196"/>
                </a:lnTo>
                <a:lnTo>
                  <a:pt x="3978" y="180"/>
                </a:lnTo>
                <a:lnTo>
                  <a:pt x="3982" y="180"/>
                </a:lnTo>
                <a:lnTo>
                  <a:pt x="3982" y="169"/>
                </a:lnTo>
                <a:lnTo>
                  <a:pt x="3978" y="156"/>
                </a:lnTo>
                <a:lnTo>
                  <a:pt x="3973" y="143"/>
                </a:lnTo>
                <a:lnTo>
                  <a:pt x="3971" y="131"/>
                </a:lnTo>
                <a:lnTo>
                  <a:pt x="3974" y="132"/>
                </a:lnTo>
                <a:lnTo>
                  <a:pt x="3978" y="132"/>
                </a:lnTo>
                <a:lnTo>
                  <a:pt x="3980" y="134"/>
                </a:lnTo>
                <a:lnTo>
                  <a:pt x="3980" y="136"/>
                </a:lnTo>
                <a:lnTo>
                  <a:pt x="3982" y="138"/>
                </a:lnTo>
                <a:lnTo>
                  <a:pt x="3982" y="143"/>
                </a:lnTo>
                <a:lnTo>
                  <a:pt x="3989" y="154"/>
                </a:lnTo>
                <a:lnTo>
                  <a:pt x="3993" y="171"/>
                </a:lnTo>
                <a:lnTo>
                  <a:pt x="3994" y="185"/>
                </a:lnTo>
                <a:lnTo>
                  <a:pt x="3996" y="200"/>
                </a:lnTo>
                <a:lnTo>
                  <a:pt x="4002" y="211"/>
                </a:lnTo>
                <a:lnTo>
                  <a:pt x="4002" y="203"/>
                </a:lnTo>
                <a:lnTo>
                  <a:pt x="4005" y="192"/>
                </a:lnTo>
                <a:lnTo>
                  <a:pt x="4005" y="180"/>
                </a:lnTo>
                <a:lnTo>
                  <a:pt x="4002" y="167"/>
                </a:lnTo>
                <a:lnTo>
                  <a:pt x="4014" y="167"/>
                </a:lnTo>
                <a:lnTo>
                  <a:pt x="4014" y="151"/>
                </a:lnTo>
                <a:lnTo>
                  <a:pt x="4025" y="151"/>
                </a:lnTo>
                <a:lnTo>
                  <a:pt x="4022" y="200"/>
                </a:lnTo>
                <a:lnTo>
                  <a:pt x="4031" y="203"/>
                </a:lnTo>
                <a:lnTo>
                  <a:pt x="4031" y="220"/>
                </a:lnTo>
                <a:lnTo>
                  <a:pt x="4034" y="220"/>
                </a:lnTo>
                <a:lnTo>
                  <a:pt x="4038" y="236"/>
                </a:lnTo>
                <a:lnTo>
                  <a:pt x="4042" y="236"/>
                </a:lnTo>
                <a:lnTo>
                  <a:pt x="4051" y="271"/>
                </a:lnTo>
                <a:lnTo>
                  <a:pt x="4058" y="271"/>
                </a:lnTo>
                <a:lnTo>
                  <a:pt x="4062" y="307"/>
                </a:lnTo>
                <a:lnTo>
                  <a:pt x="4065" y="307"/>
                </a:lnTo>
                <a:lnTo>
                  <a:pt x="4065" y="303"/>
                </a:lnTo>
                <a:lnTo>
                  <a:pt x="4074" y="289"/>
                </a:lnTo>
                <a:lnTo>
                  <a:pt x="4076" y="269"/>
                </a:lnTo>
                <a:lnTo>
                  <a:pt x="4076" y="245"/>
                </a:lnTo>
                <a:lnTo>
                  <a:pt x="4074" y="221"/>
                </a:lnTo>
                <a:lnTo>
                  <a:pt x="4073" y="198"/>
                </a:lnTo>
                <a:lnTo>
                  <a:pt x="4071" y="180"/>
                </a:lnTo>
                <a:lnTo>
                  <a:pt x="4074" y="180"/>
                </a:lnTo>
                <a:lnTo>
                  <a:pt x="4074" y="183"/>
                </a:lnTo>
                <a:lnTo>
                  <a:pt x="4076" y="185"/>
                </a:lnTo>
                <a:lnTo>
                  <a:pt x="4076" y="185"/>
                </a:lnTo>
                <a:lnTo>
                  <a:pt x="4076" y="183"/>
                </a:lnTo>
                <a:lnTo>
                  <a:pt x="4078" y="181"/>
                </a:lnTo>
                <a:lnTo>
                  <a:pt x="4078" y="178"/>
                </a:lnTo>
                <a:lnTo>
                  <a:pt x="4078" y="176"/>
                </a:lnTo>
                <a:lnTo>
                  <a:pt x="4078" y="176"/>
                </a:lnTo>
                <a:lnTo>
                  <a:pt x="4074" y="176"/>
                </a:lnTo>
                <a:lnTo>
                  <a:pt x="4065" y="123"/>
                </a:lnTo>
                <a:lnTo>
                  <a:pt x="4062" y="123"/>
                </a:lnTo>
                <a:lnTo>
                  <a:pt x="4062" y="100"/>
                </a:lnTo>
                <a:lnTo>
                  <a:pt x="4058" y="100"/>
                </a:lnTo>
                <a:lnTo>
                  <a:pt x="4054" y="80"/>
                </a:lnTo>
                <a:lnTo>
                  <a:pt x="4065" y="80"/>
                </a:lnTo>
                <a:lnTo>
                  <a:pt x="4071" y="112"/>
                </a:lnTo>
                <a:lnTo>
                  <a:pt x="4080" y="145"/>
                </a:lnTo>
                <a:lnTo>
                  <a:pt x="4091" y="176"/>
                </a:lnTo>
                <a:lnTo>
                  <a:pt x="4098" y="240"/>
                </a:lnTo>
                <a:lnTo>
                  <a:pt x="4100" y="238"/>
                </a:lnTo>
                <a:lnTo>
                  <a:pt x="4100" y="238"/>
                </a:lnTo>
                <a:lnTo>
                  <a:pt x="4100" y="238"/>
                </a:lnTo>
                <a:lnTo>
                  <a:pt x="4100" y="238"/>
                </a:lnTo>
                <a:lnTo>
                  <a:pt x="4102" y="236"/>
                </a:lnTo>
                <a:lnTo>
                  <a:pt x="4102" y="236"/>
                </a:lnTo>
                <a:lnTo>
                  <a:pt x="4109" y="227"/>
                </a:lnTo>
                <a:lnTo>
                  <a:pt x="4111" y="218"/>
                </a:lnTo>
                <a:lnTo>
                  <a:pt x="4111" y="207"/>
                </a:lnTo>
                <a:lnTo>
                  <a:pt x="4114" y="196"/>
                </a:lnTo>
                <a:lnTo>
                  <a:pt x="4125" y="156"/>
                </a:lnTo>
                <a:lnTo>
                  <a:pt x="4134" y="114"/>
                </a:lnTo>
                <a:lnTo>
                  <a:pt x="4142" y="114"/>
                </a:lnTo>
                <a:lnTo>
                  <a:pt x="4140" y="143"/>
                </a:lnTo>
                <a:lnTo>
                  <a:pt x="4133" y="169"/>
                </a:lnTo>
                <a:lnTo>
                  <a:pt x="4127" y="194"/>
                </a:lnTo>
                <a:lnTo>
                  <a:pt x="4122" y="220"/>
                </a:lnTo>
                <a:lnTo>
                  <a:pt x="4125" y="220"/>
                </a:lnTo>
                <a:lnTo>
                  <a:pt x="4125" y="211"/>
                </a:lnTo>
                <a:lnTo>
                  <a:pt x="4133" y="198"/>
                </a:lnTo>
                <a:lnTo>
                  <a:pt x="4140" y="178"/>
                </a:lnTo>
                <a:lnTo>
                  <a:pt x="4143" y="154"/>
                </a:lnTo>
                <a:lnTo>
                  <a:pt x="4149" y="132"/>
                </a:lnTo>
                <a:lnTo>
                  <a:pt x="4154" y="114"/>
                </a:lnTo>
                <a:lnTo>
                  <a:pt x="4158" y="114"/>
                </a:lnTo>
                <a:lnTo>
                  <a:pt x="4158" y="140"/>
                </a:lnTo>
                <a:lnTo>
                  <a:pt x="4154" y="140"/>
                </a:lnTo>
                <a:lnTo>
                  <a:pt x="4154" y="160"/>
                </a:lnTo>
                <a:lnTo>
                  <a:pt x="4151" y="160"/>
                </a:lnTo>
                <a:lnTo>
                  <a:pt x="4143" y="189"/>
                </a:lnTo>
                <a:lnTo>
                  <a:pt x="4143" y="220"/>
                </a:lnTo>
                <a:lnTo>
                  <a:pt x="4145" y="252"/>
                </a:lnTo>
                <a:lnTo>
                  <a:pt x="4145" y="287"/>
                </a:lnTo>
                <a:lnTo>
                  <a:pt x="4154" y="287"/>
                </a:lnTo>
                <a:lnTo>
                  <a:pt x="4154" y="311"/>
                </a:lnTo>
                <a:lnTo>
                  <a:pt x="4158" y="311"/>
                </a:lnTo>
                <a:lnTo>
                  <a:pt x="4158" y="307"/>
                </a:lnTo>
                <a:lnTo>
                  <a:pt x="4162" y="307"/>
                </a:lnTo>
                <a:lnTo>
                  <a:pt x="4171" y="260"/>
                </a:lnTo>
                <a:lnTo>
                  <a:pt x="4174" y="260"/>
                </a:lnTo>
                <a:lnTo>
                  <a:pt x="4174" y="243"/>
                </a:lnTo>
                <a:lnTo>
                  <a:pt x="4178" y="243"/>
                </a:lnTo>
                <a:lnTo>
                  <a:pt x="4178" y="223"/>
                </a:lnTo>
                <a:lnTo>
                  <a:pt x="4182" y="223"/>
                </a:lnTo>
                <a:lnTo>
                  <a:pt x="4182" y="211"/>
                </a:lnTo>
                <a:lnTo>
                  <a:pt x="4185" y="211"/>
                </a:lnTo>
                <a:lnTo>
                  <a:pt x="4185" y="196"/>
                </a:lnTo>
                <a:lnTo>
                  <a:pt x="4191" y="196"/>
                </a:lnTo>
                <a:lnTo>
                  <a:pt x="4191" y="176"/>
                </a:lnTo>
                <a:lnTo>
                  <a:pt x="4196" y="156"/>
                </a:lnTo>
                <a:lnTo>
                  <a:pt x="4200" y="138"/>
                </a:lnTo>
                <a:lnTo>
                  <a:pt x="4202" y="114"/>
                </a:lnTo>
                <a:lnTo>
                  <a:pt x="4214" y="114"/>
                </a:lnTo>
                <a:lnTo>
                  <a:pt x="4214" y="120"/>
                </a:lnTo>
                <a:lnTo>
                  <a:pt x="4211" y="120"/>
                </a:lnTo>
                <a:lnTo>
                  <a:pt x="4211" y="143"/>
                </a:lnTo>
                <a:lnTo>
                  <a:pt x="4205" y="143"/>
                </a:lnTo>
                <a:lnTo>
                  <a:pt x="4194" y="211"/>
                </a:lnTo>
                <a:lnTo>
                  <a:pt x="4198" y="211"/>
                </a:lnTo>
                <a:lnTo>
                  <a:pt x="4214" y="154"/>
                </a:lnTo>
                <a:lnTo>
                  <a:pt x="4222" y="154"/>
                </a:lnTo>
                <a:lnTo>
                  <a:pt x="4218" y="176"/>
                </a:lnTo>
                <a:lnTo>
                  <a:pt x="4211" y="194"/>
                </a:lnTo>
                <a:lnTo>
                  <a:pt x="4205" y="214"/>
                </a:lnTo>
                <a:lnTo>
                  <a:pt x="4214" y="214"/>
                </a:lnTo>
                <a:lnTo>
                  <a:pt x="4214" y="231"/>
                </a:lnTo>
                <a:lnTo>
                  <a:pt x="4218" y="231"/>
                </a:lnTo>
                <a:lnTo>
                  <a:pt x="4220" y="216"/>
                </a:lnTo>
                <a:lnTo>
                  <a:pt x="4225" y="203"/>
                </a:lnTo>
                <a:lnTo>
                  <a:pt x="4231" y="191"/>
                </a:lnTo>
                <a:lnTo>
                  <a:pt x="4231" y="171"/>
                </a:lnTo>
                <a:lnTo>
                  <a:pt x="4234" y="171"/>
                </a:lnTo>
                <a:lnTo>
                  <a:pt x="4236" y="169"/>
                </a:lnTo>
                <a:lnTo>
                  <a:pt x="4236" y="169"/>
                </a:lnTo>
                <a:lnTo>
                  <a:pt x="4236" y="169"/>
                </a:lnTo>
                <a:lnTo>
                  <a:pt x="4238" y="169"/>
                </a:lnTo>
                <a:lnTo>
                  <a:pt x="4240" y="169"/>
                </a:lnTo>
                <a:lnTo>
                  <a:pt x="4242" y="167"/>
                </a:lnTo>
                <a:lnTo>
                  <a:pt x="4242" y="180"/>
                </a:lnTo>
                <a:lnTo>
                  <a:pt x="4238" y="196"/>
                </a:lnTo>
                <a:lnTo>
                  <a:pt x="4238" y="211"/>
                </a:lnTo>
                <a:lnTo>
                  <a:pt x="4238" y="225"/>
                </a:lnTo>
                <a:lnTo>
                  <a:pt x="4242" y="236"/>
                </a:lnTo>
                <a:lnTo>
                  <a:pt x="4243" y="212"/>
                </a:lnTo>
                <a:lnTo>
                  <a:pt x="4249" y="192"/>
                </a:lnTo>
                <a:lnTo>
                  <a:pt x="4254" y="172"/>
                </a:lnTo>
                <a:lnTo>
                  <a:pt x="4258" y="151"/>
                </a:lnTo>
                <a:lnTo>
                  <a:pt x="4271" y="151"/>
                </a:lnTo>
                <a:lnTo>
                  <a:pt x="4265" y="189"/>
                </a:lnTo>
                <a:lnTo>
                  <a:pt x="4262" y="229"/>
                </a:lnTo>
                <a:lnTo>
                  <a:pt x="4258" y="271"/>
                </a:lnTo>
                <a:lnTo>
                  <a:pt x="4260" y="311"/>
                </a:lnTo>
                <a:lnTo>
                  <a:pt x="4265" y="347"/>
                </a:lnTo>
                <a:lnTo>
                  <a:pt x="4267" y="360"/>
                </a:lnTo>
                <a:lnTo>
                  <a:pt x="4269" y="374"/>
                </a:lnTo>
                <a:lnTo>
                  <a:pt x="4269" y="389"/>
                </a:lnTo>
                <a:lnTo>
                  <a:pt x="4269" y="401"/>
                </a:lnTo>
                <a:lnTo>
                  <a:pt x="4274" y="411"/>
                </a:lnTo>
                <a:lnTo>
                  <a:pt x="4274" y="311"/>
                </a:lnTo>
                <a:lnTo>
                  <a:pt x="4278" y="311"/>
                </a:lnTo>
                <a:lnTo>
                  <a:pt x="4280" y="294"/>
                </a:lnTo>
                <a:lnTo>
                  <a:pt x="4280" y="276"/>
                </a:lnTo>
                <a:lnTo>
                  <a:pt x="4278" y="263"/>
                </a:lnTo>
                <a:lnTo>
                  <a:pt x="4285" y="263"/>
                </a:lnTo>
                <a:lnTo>
                  <a:pt x="4285" y="247"/>
                </a:lnTo>
                <a:lnTo>
                  <a:pt x="4298" y="247"/>
                </a:lnTo>
                <a:lnTo>
                  <a:pt x="4294" y="271"/>
                </a:lnTo>
                <a:lnTo>
                  <a:pt x="4291" y="271"/>
                </a:lnTo>
                <a:lnTo>
                  <a:pt x="4291" y="281"/>
                </a:lnTo>
                <a:lnTo>
                  <a:pt x="4293" y="296"/>
                </a:lnTo>
                <a:lnTo>
                  <a:pt x="4296" y="314"/>
                </a:lnTo>
                <a:lnTo>
                  <a:pt x="4300" y="331"/>
                </a:lnTo>
                <a:lnTo>
                  <a:pt x="4303" y="345"/>
                </a:lnTo>
                <a:lnTo>
                  <a:pt x="4305" y="351"/>
                </a:lnTo>
                <a:lnTo>
                  <a:pt x="4309" y="311"/>
                </a:lnTo>
                <a:lnTo>
                  <a:pt x="4313" y="271"/>
                </a:lnTo>
                <a:lnTo>
                  <a:pt x="4314" y="227"/>
                </a:lnTo>
                <a:lnTo>
                  <a:pt x="4314" y="191"/>
                </a:lnTo>
                <a:lnTo>
                  <a:pt x="4311" y="191"/>
                </a:lnTo>
                <a:lnTo>
                  <a:pt x="4311" y="163"/>
                </a:lnTo>
                <a:lnTo>
                  <a:pt x="4305" y="163"/>
                </a:lnTo>
                <a:lnTo>
                  <a:pt x="4305" y="136"/>
                </a:lnTo>
                <a:lnTo>
                  <a:pt x="4298" y="103"/>
                </a:lnTo>
                <a:lnTo>
                  <a:pt x="4291" y="71"/>
                </a:lnTo>
                <a:lnTo>
                  <a:pt x="4302" y="76"/>
                </a:lnTo>
                <a:lnTo>
                  <a:pt x="4325" y="207"/>
                </a:lnTo>
                <a:lnTo>
                  <a:pt x="4327" y="221"/>
                </a:lnTo>
                <a:lnTo>
                  <a:pt x="4325" y="238"/>
                </a:lnTo>
                <a:lnTo>
                  <a:pt x="4325" y="252"/>
                </a:lnTo>
                <a:lnTo>
                  <a:pt x="4331" y="263"/>
                </a:lnTo>
                <a:lnTo>
                  <a:pt x="4358" y="103"/>
                </a:lnTo>
                <a:lnTo>
                  <a:pt x="4365" y="103"/>
                </a:lnTo>
                <a:lnTo>
                  <a:pt x="4351" y="211"/>
                </a:lnTo>
                <a:lnTo>
                  <a:pt x="4354" y="211"/>
                </a:lnTo>
                <a:lnTo>
                  <a:pt x="4358" y="183"/>
                </a:lnTo>
                <a:lnTo>
                  <a:pt x="4371" y="183"/>
                </a:lnTo>
                <a:lnTo>
                  <a:pt x="4371" y="214"/>
                </a:lnTo>
                <a:lnTo>
                  <a:pt x="4373" y="245"/>
                </a:lnTo>
                <a:lnTo>
                  <a:pt x="4378" y="271"/>
                </a:lnTo>
                <a:lnTo>
                  <a:pt x="4374" y="283"/>
                </a:lnTo>
                <a:lnTo>
                  <a:pt x="4382" y="283"/>
                </a:lnTo>
                <a:lnTo>
                  <a:pt x="4385" y="311"/>
                </a:lnTo>
                <a:lnTo>
                  <a:pt x="4391" y="311"/>
                </a:lnTo>
                <a:lnTo>
                  <a:pt x="4391" y="307"/>
                </a:lnTo>
                <a:lnTo>
                  <a:pt x="4425" y="200"/>
                </a:lnTo>
                <a:lnTo>
                  <a:pt x="4425" y="183"/>
                </a:lnTo>
                <a:lnTo>
                  <a:pt x="4431" y="183"/>
                </a:lnTo>
                <a:lnTo>
                  <a:pt x="4434" y="154"/>
                </a:lnTo>
                <a:lnTo>
                  <a:pt x="4438" y="154"/>
                </a:lnTo>
                <a:lnTo>
                  <a:pt x="4440" y="154"/>
                </a:lnTo>
                <a:lnTo>
                  <a:pt x="4440" y="152"/>
                </a:lnTo>
                <a:lnTo>
                  <a:pt x="4440" y="152"/>
                </a:lnTo>
                <a:lnTo>
                  <a:pt x="4442" y="152"/>
                </a:lnTo>
                <a:lnTo>
                  <a:pt x="4443" y="152"/>
                </a:lnTo>
                <a:lnTo>
                  <a:pt x="4445" y="151"/>
                </a:lnTo>
                <a:lnTo>
                  <a:pt x="4434" y="207"/>
                </a:lnTo>
                <a:lnTo>
                  <a:pt x="4442" y="207"/>
                </a:lnTo>
                <a:lnTo>
                  <a:pt x="4443" y="223"/>
                </a:lnTo>
                <a:lnTo>
                  <a:pt x="4449" y="236"/>
                </a:lnTo>
                <a:lnTo>
                  <a:pt x="4454" y="247"/>
                </a:lnTo>
                <a:lnTo>
                  <a:pt x="4454" y="267"/>
                </a:lnTo>
                <a:lnTo>
                  <a:pt x="4458" y="267"/>
                </a:lnTo>
                <a:lnTo>
                  <a:pt x="4458" y="280"/>
                </a:lnTo>
                <a:lnTo>
                  <a:pt x="4462" y="280"/>
                </a:lnTo>
                <a:lnTo>
                  <a:pt x="4465" y="323"/>
                </a:lnTo>
                <a:lnTo>
                  <a:pt x="4471" y="323"/>
                </a:lnTo>
                <a:lnTo>
                  <a:pt x="4473" y="338"/>
                </a:lnTo>
                <a:lnTo>
                  <a:pt x="4473" y="352"/>
                </a:lnTo>
                <a:lnTo>
                  <a:pt x="4473" y="365"/>
                </a:lnTo>
                <a:lnTo>
                  <a:pt x="4478" y="374"/>
                </a:lnTo>
                <a:lnTo>
                  <a:pt x="4478" y="367"/>
                </a:lnTo>
                <a:lnTo>
                  <a:pt x="4485" y="358"/>
                </a:lnTo>
                <a:lnTo>
                  <a:pt x="4487" y="343"/>
                </a:lnTo>
                <a:lnTo>
                  <a:pt x="4485" y="327"/>
                </a:lnTo>
                <a:lnTo>
                  <a:pt x="4482" y="327"/>
                </a:lnTo>
                <a:lnTo>
                  <a:pt x="4482" y="300"/>
                </a:lnTo>
                <a:lnTo>
                  <a:pt x="4478" y="300"/>
                </a:lnTo>
                <a:lnTo>
                  <a:pt x="4478" y="280"/>
                </a:lnTo>
                <a:lnTo>
                  <a:pt x="4474" y="280"/>
                </a:lnTo>
                <a:lnTo>
                  <a:pt x="4474" y="271"/>
                </a:lnTo>
                <a:lnTo>
                  <a:pt x="4471" y="271"/>
                </a:lnTo>
                <a:lnTo>
                  <a:pt x="4471" y="267"/>
                </a:lnTo>
                <a:lnTo>
                  <a:pt x="4474" y="267"/>
                </a:lnTo>
                <a:lnTo>
                  <a:pt x="4476" y="265"/>
                </a:lnTo>
                <a:lnTo>
                  <a:pt x="4476" y="265"/>
                </a:lnTo>
                <a:lnTo>
                  <a:pt x="4476" y="265"/>
                </a:lnTo>
                <a:lnTo>
                  <a:pt x="4478" y="265"/>
                </a:lnTo>
                <a:lnTo>
                  <a:pt x="4480" y="263"/>
                </a:lnTo>
                <a:lnTo>
                  <a:pt x="4482" y="263"/>
                </a:lnTo>
                <a:lnTo>
                  <a:pt x="4482" y="274"/>
                </a:lnTo>
                <a:lnTo>
                  <a:pt x="4485" y="274"/>
                </a:lnTo>
                <a:lnTo>
                  <a:pt x="4485" y="260"/>
                </a:lnTo>
                <a:lnTo>
                  <a:pt x="4498" y="260"/>
                </a:lnTo>
                <a:lnTo>
                  <a:pt x="4500" y="280"/>
                </a:lnTo>
                <a:lnTo>
                  <a:pt x="4505" y="298"/>
                </a:lnTo>
                <a:lnTo>
                  <a:pt x="4511" y="314"/>
                </a:lnTo>
                <a:lnTo>
                  <a:pt x="4511" y="347"/>
                </a:lnTo>
                <a:lnTo>
                  <a:pt x="4516" y="385"/>
                </a:lnTo>
                <a:lnTo>
                  <a:pt x="4518" y="431"/>
                </a:lnTo>
                <a:lnTo>
                  <a:pt x="4518" y="441"/>
                </a:lnTo>
                <a:lnTo>
                  <a:pt x="4520" y="449"/>
                </a:lnTo>
                <a:lnTo>
                  <a:pt x="4520" y="454"/>
                </a:lnTo>
                <a:lnTo>
                  <a:pt x="4518" y="463"/>
                </a:lnTo>
                <a:lnTo>
                  <a:pt x="4531" y="463"/>
                </a:lnTo>
                <a:lnTo>
                  <a:pt x="4534" y="314"/>
                </a:lnTo>
                <a:lnTo>
                  <a:pt x="4529" y="300"/>
                </a:lnTo>
                <a:lnTo>
                  <a:pt x="4523" y="283"/>
                </a:lnTo>
                <a:lnTo>
                  <a:pt x="4522" y="263"/>
                </a:lnTo>
                <a:lnTo>
                  <a:pt x="4525" y="263"/>
                </a:lnTo>
                <a:lnTo>
                  <a:pt x="4527" y="267"/>
                </a:lnTo>
                <a:lnTo>
                  <a:pt x="4527" y="267"/>
                </a:lnTo>
                <a:lnTo>
                  <a:pt x="4527" y="269"/>
                </a:lnTo>
                <a:lnTo>
                  <a:pt x="4527" y="269"/>
                </a:lnTo>
                <a:lnTo>
                  <a:pt x="4529" y="269"/>
                </a:lnTo>
                <a:lnTo>
                  <a:pt x="4531" y="271"/>
                </a:lnTo>
                <a:lnTo>
                  <a:pt x="4531" y="260"/>
                </a:lnTo>
                <a:lnTo>
                  <a:pt x="4525" y="247"/>
                </a:lnTo>
                <a:lnTo>
                  <a:pt x="4523" y="232"/>
                </a:lnTo>
                <a:lnTo>
                  <a:pt x="4522" y="220"/>
                </a:lnTo>
                <a:lnTo>
                  <a:pt x="4502" y="163"/>
                </a:lnTo>
                <a:lnTo>
                  <a:pt x="4503" y="161"/>
                </a:lnTo>
                <a:lnTo>
                  <a:pt x="4503" y="161"/>
                </a:lnTo>
                <a:lnTo>
                  <a:pt x="4505" y="161"/>
                </a:lnTo>
                <a:lnTo>
                  <a:pt x="4505" y="161"/>
                </a:lnTo>
                <a:lnTo>
                  <a:pt x="4505" y="161"/>
                </a:lnTo>
                <a:lnTo>
                  <a:pt x="4505" y="160"/>
                </a:lnTo>
                <a:lnTo>
                  <a:pt x="4507" y="160"/>
                </a:lnTo>
                <a:lnTo>
                  <a:pt x="4509" y="161"/>
                </a:lnTo>
                <a:lnTo>
                  <a:pt x="4509" y="161"/>
                </a:lnTo>
                <a:lnTo>
                  <a:pt x="4509" y="161"/>
                </a:lnTo>
                <a:lnTo>
                  <a:pt x="4509" y="161"/>
                </a:lnTo>
                <a:lnTo>
                  <a:pt x="4511" y="163"/>
                </a:lnTo>
                <a:lnTo>
                  <a:pt x="4516" y="174"/>
                </a:lnTo>
                <a:lnTo>
                  <a:pt x="4520" y="185"/>
                </a:lnTo>
                <a:lnTo>
                  <a:pt x="4522" y="200"/>
                </a:lnTo>
                <a:lnTo>
                  <a:pt x="4525" y="200"/>
                </a:lnTo>
                <a:lnTo>
                  <a:pt x="4525" y="220"/>
                </a:lnTo>
                <a:lnTo>
                  <a:pt x="4531" y="220"/>
                </a:lnTo>
                <a:lnTo>
                  <a:pt x="4531" y="231"/>
                </a:lnTo>
                <a:lnTo>
                  <a:pt x="4534" y="231"/>
                </a:lnTo>
                <a:lnTo>
                  <a:pt x="4534" y="254"/>
                </a:lnTo>
                <a:lnTo>
                  <a:pt x="4538" y="254"/>
                </a:lnTo>
                <a:lnTo>
                  <a:pt x="4538" y="271"/>
                </a:lnTo>
                <a:lnTo>
                  <a:pt x="4543" y="291"/>
                </a:lnTo>
                <a:lnTo>
                  <a:pt x="4551" y="311"/>
                </a:lnTo>
                <a:lnTo>
                  <a:pt x="4554" y="311"/>
                </a:lnTo>
                <a:lnTo>
                  <a:pt x="4554" y="267"/>
                </a:lnTo>
                <a:lnTo>
                  <a:pt x="4551" y="267"/>
                </a:lnTo>
                <a:lnTo>
                  <a:pt x="4551" y="243"/>
                </a:lnTo>
                <a:lnTo>
                  <a:pt x="4545" y="243"/>
                </a:lnTo>
                <a:lnTo>
                  <a:pt x="4542" y="220"/>
                </a:lnTo>
                <a:lnTo>
                  <a:pt x="4534" y="214"/>
                </a:lnTo>
                <a:lnTo>
                  <a:pt x="4531" y="200"/>
                </a:lnTo>
                <a:lnTo>
                  <a:pt x="4538" y="203"/>
                </a:lnTo>
                <a:lnTo>
                  <a:pt x="4525" y="163"/>
                </a:lnTo>
                <a:lnTo>
                  <a:pt x="4534" y="163"/>
                </a:lnTo>
                <a:lnTo>
                  <a:pt x="4585" y="314"/>
                </a:lnTo>
                <a:lnTo>
                  <a:pt x="4585" y="311"/>
                </a:lnTo>
                <a:lnTo>
                  <a:pt x="4589" y="309"/>
                </a:lnTo>
                <a:lnTo>
                  <a:pt x="4589" y="307"/>
                </a:lnTo>
                <a:lnTo>
                  <a:pt x="4589" y="305"/>
                </a:lnTo>
                <a:lnTo>
                  <a:pt x="4589" y="305"/>
                </a:lnTo>
                <a:lnTo>
                  <a:pt x="4589" y="303"/>
                </a:lnTo>
                <a:lnTo>
                  <a:pt x="4589" y="301"/>
                </a:lnTo>
                <a:lnTo>
                  <a:pt x="4591" y="300"/>
                </a:lnTo>
                <a:lnTo>
                  <a:pt x="4594" y="300"/>
                </a:lnTo>
                <a:lnTo>
                  <a:pt x="4594" y="303"/>
                </a:lnTo>
                <a:lnTo>
                  <a:pt x="4596" y="301"/>
                </a:lnTo>
                <a:lnTo>
                  <a:pt x="4596" y="301"/>
                </a:lnTo>
                <a:lnTo>
                  <a:pt x="4596" y="300"/>
                </a:lnTo>
                <a:lnTo>
                  <a:pt x="4596" y="300"/>
                </a:lnTo>
                <a:lnTo>
                  <a:pt x="4598" y="298"/>
                </a:lnTo>
                <a:lnTo>
                  <a:pt x="4598" y="296"/>
                </a:lnTo>
                <a:lnTo>
                  <a:pt x="4591" y="296"/>
                </a:lnTo>
                <a:lnTo>
                  <a:pt x="4585" y="263"/>
                </a:lnTo>
                <a:lnTo>
                  <a:pt x="4594" y="263"/>
                </a:lnTo>
                <a:lnTo>
                  <a:pt x="4594" y="254"/>
                </a:lnTo>
                <a:lnTo>
                  <a:pt x="4602" y="254"/>
                </a:lnTo>
                <a:lnTo>
                  <a:pt x="4602" y="271"/>
                </a:lnTo>
                <a:lnTo>
                  <a:pt x="4600" y="281"/>
                </a:lnTo>
                <a:lnTo>
                  <a:pt x="4602" y="291"/>
                </a:lnTo>
                <a:lnTo>
                  <a:pt x="4605" y="291"/>
                </a:lnTo>
                <a:lnTo>
                  <a:pt x="4611" y="236"/>
                </a:lnTo>
                <a:lnTo>
                  <a:pt x="4618" y="231"/>
                </a:lnTo>
                <a:lnTo>
                  <a:pt x="4618" y="220"/>
                </a:lnTo>
                <a:lnTo>
                  <a:pt x="4622" y="220"/>
                </a:lnTo>
                <a:lnTo>
                  <a:pt x="4622" y="214"/>
                </a:lnTo>
                <a:lnTo>
                  <a:pt x="4618" y="214"/>
                </a:lnTo>
                <a:lnTo>
                  <a:pt x="4618" y="163"/>
                </a:lnTo>
                <a:lnTo>
                  <a:pt x="4614" y="163"/>
                </a:lnTo>
                <a:lnTo>
                  <a:pt x="4614" y="160"/>
                </a:lnTo>
                <a:lnTo>
                  <a:pt x="4618" y="160"/>
                </a:lnTo>
                <a:lnTo>
                  <a:pt x="4618" y="154"/>
                </a:lnTo>
                <a:lnTo>
                  <a:pt x="4614" y="154"/>
                </a:lnTo>
                <a:lnTo>
                  <a:pt x="4614" y="152"/>
                </a:lnTo>
                <a:lnTo>
                  <a:pt x="4616" y="149"/>
                </a:lnTo>
                <a:lnTo>
                  <a:pt x="4618" y="147"/>
                </a:lnTo>
                <a:lnTo>
                  <a:pt x="4618" y="147"/>
                </a:lnTo>
                <a:lnTo>
                  <a:pt x="4614" y="140"/>
                </a:lnTo>
                <a:lnTo>
                  <a:pt x="4614" y="136"/>
                </a:lnTo>
                <a:lnTo>
                  <a:pt x="4618" y="136"/>
                </a:lnTo>
                <a:lnTo>
                  <a:pt x="4618" y="131"/>
                </a:lnTo>
                <a:lnTo>
                  <a:pt x="4614" y="131"/>
                </a:lnTo>
                <a:lnTo>
                  <a:pt x="4618" y="107"/>
                </a:lnTo>
                <a:lnTo>
                  <a:pt x="4625" y="107"/>
                </a:lnTo>
                <a:lnTo>
                  <a:pt x="4625" y="167"/>
                </a:lnTo>
                <a:lnTo>
                  <a:pt x="4634" y="167"/>
                </a:lnTo>
                <a:lnTo>
                  <a:pt x="4642" y="311"/>
                </a:lnTo>
                <a:lnTo>
                  <a:pt x="4645" y="311"/>
                </a:lnTo>
                <a:lnTo>
                  <a:pt x="4647" y="325"/>
                </a:lnTo>
                <a:lnTo>
                  <a:pt x="4647" y="341"/>
                </a:lnTo>
                <a:lnTo>
                  <a:pt x="4649" y="356"/>
                </a:lnTo>
                <a:lnTo>
                  <a:pt x="4654" y="367"/>
                </a:lnTo>
                <a:lnTo>
                  <a:pt x="4651" y="323"/>
                </a:lnTo>
                <a:lnTo>
                  <a:pt x="4654" y="323"/>
                </a:lnTo>
                <a:lnTo>
                  <a:pt x="4658" y="329"/>
                </a:lnTo>
                <a:lnTo>
                  <a:pt x="4662" y="332"/>
                </a:lnTo>
                <a:lnTo>
                  <a:pt x="4665" y="334"/>
                </a:lnTo>
                <a:lnTo>
                  <a:pt x="4665" y="296"/>
                </a:lnTo>
                <a:lnTo>
                  <a:pt x="4658" y="296"/>
                </a:lnTo>
                <a:lnTo>
                  <a:pt x="4658" y="287"/>
                </a:lnTo>
                <a:lnTo>
                  <a:pt x="4665" y="287"/>
                </a:lnTo>
                <a:lnTo>
                  <a:pt x="4662" y="107"/>
                </a:lnTo>
                <a:lnTo>
                  <a:pt x="4674" y="107"/>
                </a:lnTo>
                <a:lnTo>
                  <a:pt x="4674" y="111"/>
                </a:lnTo>
                <a:lnTo>
                  <a:pt x="4671" y="121"/>
                </a:lnTo>
                <a:lnTo>
                  <a:pt x="4669" y="138"/>
                </a:lnTo>
                <a:lnTo>
                  <a:pt x="4669" y="156"/>
                </a:lnTo>
                <a:lnTo>
                  <a:pt x="4671" y="171"/>
                </a:lnTo>
                <a:lnTo>
                  <a:pt x="4682" y="287"/>
                </a:lnTo>
                <a:lnTo>
                  <a:pt x="4687" y="287"/>
                </a:lnTo>
                <a:lnTo>
                  <a:pt x="4691" y="289"/>
                </a:lnTo>
                <a:lnTo>
                  <a:pt x="4694" y="289"/>
                </a:lnTo>
                <a:lnTo>
                  <a:pt x="4698" y="291"/>
                </a:lnTo>
                <a:lnTo>
                  <a:pt x="4698" y="236"/>
                </a:lnTo>
                <a:lnTo>
                  <a:pt x="4711" y="236"/>
                </a:lnTo>
                <a:lnTo>
                  <a:pt x="4713" y="269"/>
                </a:lnTo>
                <a:lnTo>
                  <a:pt x="4722" y="300"/>
                </a:lnTo>
                <a:lnTo>
                  <a:pt x="4725" y="300"/>
                </a:lnTo>
                <a:lnTo>
                  <a:pt x="4725" y="143"/>
                </a:lnTo>
                <a:lnTo>
                  <a:pt x="4738" y="147"/>
                </a:lnTo>
                <a:lnTo>
                  <a:pt x="4742" y="189"/>
                </a:lnTo>
                <a:lnTo>
                  <a:pt x="4751" y="223"/>
                </a:lnTo>
                <a:lnTo>
                  <a:pt x="4751" y="254"/>
                </a:lnTo>
                <a:lnTo>
                  <a:pt x="4754" y="254"/>
                </a:lnTo>
                <a:lnTo>
                  <a:pt x="4758" y="300"/>
                </a:lnTo>
                <a:lnTo>
                  <a:pt x="4765" y="303"/>
                </a:lnTo>
                <a:lnTo>
                  <a:pt x="4765" y="314"/>
                </a:lnTo>
                <a:lnTo>
                  <a:pt x="4769" y="323"/>
                </a:lnTo>
                <a:lnTo>
                  <a:pt x="4774" y="329"/>
                </a:lnTo>
                <a:lnTo>
                  <a:pt x="4780" y="336"/>
                </a:lnTo>
                <a:lnTo>
                  <a:pt x="4785" y="340"/>
                </a:lnTo>
                <a:lnTo>
                  <a:pt x="4794" y="343"/>
                </a:lnTo>
                <a:lnTo>
                  <a:pt x="4794" y="347"/>
                </a:lnTo>
                <a:lnTo>
                  <a:pt x="4796" y="349"/>
                </a:lnTo>
                <a:lnTo>
                  <a:pt x="4796" y="351"/>
                </a:lnTo>
                <a:lnTo>
                  <a:pt x="4798" y="352"/>
                </a:lnTo>
                <a:lnTo>
                  <a:pt x="4800" y="354"/>
                </a:lnTo>
                <a:lnTo>
                  <a:pt x="4802" y="356"/>
                </a:lnTo>
                <a:lnTo>
                  <a:pt x="4803" y="356"/>
                </a:lnTo>
                <a:lnTo>
                  <a:pt x="4803" y="358"/>
                </a:lnTo>
                <a:lnTo>
                  <a:pt x="4803" y="358"/>
                </a:lnTo>
                <a:lnTo>
                  <a:pt x="4803" y="358"/>
                </a:lnTo>
                <a:lnTo>
                  <a:pt x="4805" y="358"/>
                </a:lnTo>
                <a:lnTo>
                  <a:pt x="4805" y="360"/>
                </a:lnTo>
                <a:lnTo>
                  <a:pt x="4805" y="351"/>
                </a:lnTo>
                <a:lnTo>
                  <a:pt x="4802" y="351"/>
                </a:lnTo>
                <a:lnTo>
                  <a:pt x="4802" y="323"/>
                </a:lnTo>
                <a:lnTo>
                  <a:pt x="4798" y="323"/>
                </a:lnTo>
                <a:lnTo>
                  <a:pt x="4791" y="287"/>
                </a:lnTo>
                <a:lnTo>
                  <a:pt x="4785" y="287"/>
                </a:lnTo>
                <a:lnTo>
                  <a:pt x="4785" y="274"/>
                </a:lnTo>
                <a:lnTo>
                  <a:pt x="4782" y="274"/>
                </a:lnTo>
                <a:lnTo>
                  <a:pt x="4780" y="272"/>
                </a:lnTo>
                <a:lnTo>
                  <a:pt x="4780" y="269"/>
                </a:lnTo>
                <a:lnTo>
                  <a:pt x="4780" y="267"/>
                </a:lnTo>
                <a:lnTo>
                  <a:pt x="4778" y="263"/>
                </a:lnTo>
                <a:lnTo>
                  <a:pt x="4778" y="260"/>
                </a:lnTo>
                <a:lnTo>
                  <a:pt x="4782" y="260"/>
                </a:lnTo>
                <a:lnTo>
                  <a:pt x="4789" y="269"/>
                </a:lnTo>
                <a:lnTo>
                  <a:pt x="4794" y="280"/>
                </a:lnTo>
                <a:lnTo>
                  <a:pt x="4798" y="291"/>
                </a:lnTo>
                <a:lnTo>
                  <a:pt x="4802" y="291"/>
                </a:lnTo>
                <a:lnTo>
                  <a:pt x="4794" y="267"/>
                </a:lnTo>
                <a:lnTo>
                  <a:pt x="4783" y="243"/>
                </a:lnTo>
                <a:lnTo>
                  <a:pt x="4774" y="220"/>
                </a:lnTo>
                <a:lnTo>
                  <a:pt x="4778" y="220"/>
                </a:lnTo>
                <a:lnTo>
                  <a:pt x="4782" y="221"/>
                </a:lnTo>
                <a:lnTo>
                  <a:pt x="4783" y="221"/>
                </a:lnTo>
                <a:lnTo>
                  <a:pt x="4783" y="223"/>
                </a:lnTo>
                <a:lnTo>
                  <a:pt x="4785" y="227"/>
                </a:lnTo>
                <a:lnTo>
                  <a:pt x="4785" y="231"/>
                </a:lnTo>
                <a:lnTo>
                  <a:pt x="4796" y="245"/>
                </a:lnTo>
                <a:lnTo>
                  <a:pt x="4803" y="263"/>
                </a:lnTo>
                <a:lnTo>
                  <a:pt x="4809" y="283"/>
                </a:lnTo>
                <a:lnTo>
                  <a:pt x="4814" y="303"/>
                </a:lnTo>
                <a:lnTo>
                  <a:pt x="4818" y="303"/>
                </a:lnTo>
                <a:lnTo>
                  <a:pt x="4818" y="323"/>
                </a:lnTo>
                <a:lnTo>
                  <a:pt x="4822" y="323"/>
                </a:lnTo>
                <a:lnTo>
                  <a:pt x="4814" y="240"/>
                </a:lnTo>
                <a:lnTo>
                  <a:pt x="4811" y="240"/>
                </a:lnTo>
                <a:lnTo>
                  <a:pt x="4811" y="223"/>
                </a:lnTo>
                <a:lnTo>
                  <a:pt x="4805" y="223"/>
                </a:lnTo>
                <a:lnTo>
                  <a:pt x="4802" y="191"/>
                </a:lnTo>
                <a:lnTo>
                  <a:pt x="4798" y="191"/>
                </a:lnTo>
                <a:lnTo>
                  <a:pt x="4798" y="183"/>
                </a:lnTo>
                <a:lnTo>
                  <a:pt x="4794" y="183"/>
                </a:lnTo>
                <a:lnTo>
                  <a:pt x="4794" y="171"/>
                </a:lnTo>
                <a:lnTo>
                  <a:pt x="4791" y="171"/>
                </a:lnTo>
                <a:lnTo>
                  <a:pt x="4785" y="154"/>
                </a:lnTo>
                <a:lnTo>
                  <a:pt x="4782" y="154"/>
                </a:lnTo>
                <a:lnTo>
                  <a:pt x="4782" y="143"/>
                </a:lnTo>
                <a:lnTo>
                  <a:pt x="4778" y="143"/>
                </a:lnTo>
                <a:lnTo>
                  <a:pt x="4771" y="120"/>
                </a:lnTo>
                <a:lnTo>
                  <a:pt x="4765" y="120"/>
                </a:lnTo>
                <a:lnTo>
                  <a:pt x="4765" y="111"/>
                </a:lnTo>
                <a:lnTo>
                  <a:pt x="4758" y="98"/>
                </a:lnTo>
                <a:lnTo>
                  <a:pt x="4751" y="85"/>
                </a:lnTo>
                <a:lnTo>
                  <a:pt x="4745" y="67"/>
                </a:lnTo>
                <a:lnTo>
                  <a:pt x="4758" y="71"/>
                </a:lnTo>
                <a:lnTo>
                  <a:pt x="4762" y="89"/>
                </a:lnTo>
                <a:lnTo>
                  <a:pt x="4771" y="101"/>
                </a:lnTo>
                <a:lnTo>
                  <a:pt x="4778" y="114"/>
                </a:lnTo>
                <a:lnTo>
                  <a:pt x="4778" y="123"/>
                </a:lnTo>
                <a:lnTo>
                  <a:pt x="4782" y="123"/>
                </a:lnTo>
                <a:lnTo>
                  <a:pt x="4782" y="131"/>
                </a:lnTo>
                <a:lnTo>
                  <a:pt x="4785" y="131"/>
                </a:lnTo>
                <a:lnTo>
                  <a:pt x="4785" y="140"/>
                </a:lnTo>
                <a:lnTo>
                  <a:pt x="4791" y="140"/>
                </a:lnTo>
                <a:lnTo>
                  <a:pt x="4791" y="147"/>
                </a:lnTo>
                <a:lnTo>
                  <a:pt x="4794" y="147"/>
                </a:lnTo>
                <a:lnTo>
                  <a:pt x="4802" y="171"/>
                </a:lnTo>
                <a:lnTo>
                  <a:pt x="4805" y="171"/>
                </a:lnTo>
                <a:lnTo>
                  <a:pt x="4805" y="183"/>
                </a:lnTo>
                <a:lnTo>
                  <a:pt x="4811" y="183"/>
                </a:lnTo>
                <a:lnTo>
                  <a:pt x="4811" y="191"/>
                </a:lnTo>
                <a:lnTo>
                  <a:pt x="4814" y="191"/>
                </a:lnTo>
                <a:lnTo>
                  <a:pt x="4822" y="227"/>
                </a:lnTo>
                <a:lnTo>
                  <a:pt x="4825" y="227"/>
                </a:lnTo>
                <a:lnTo>
                  <a:pt x="4825" y="236"/>
                </a:lnTo>
                <a:lnTo>
                  <a:pt x="4831" y="236"/>
                </a:lnTo>
                <a:lnTo>
                  <a:pt x="4831" y="254"/>
                </a:lnTo>
                <a:lnTo>
                  <a:pt x="4834" y="254"/>
                </a:lnTo>
                <a:lnTo>
                  <a:pt x="4836" y="218"/>
                </a:lnTo>
                <a:lnTo>
                  <a:pt x="4838" y="178"/>
                </a:lnTo>
                <a:lnTo>
                  <a:pt x="4834" y="140"/>
                </a:lnTo>
                <a:lnTo>
                  <a:pt x="4825" y="103"/>
                </a:lnTo>
                <a:lnTo>
                  <a:pt x="4838" y="103"/>
                </a:lnTo>
                <a:lnTo>
                  <a:pt x="4843" y="134"/>
                </a:lnTo>
                <a:lnTo>
                  <a:pt x="4851" y="163"/>
                </a:lnTo>
                <a:lnTo>
                  <a:pt x="4851" y="178"/>
                </a:lnTo>
                <a:lnTo>
                  <a:pt x="4851" y="194"/>
                </a:lnTo>
                <a:lnTo>
                  <a:pt x="4849" y="209"/>
                </a:lnTo>
                <a:lnTo>
                  <a:pt x="4854" y="220"/>
                </a:lnTo>
                <a:lnTo>
                  <a:pt x="4858" y="180"/>
                </a:lnTo>
                <a:lnTo>
                  <a:pt x="4865" y="180"/>
                </a:lnTo>
                <a:lnTo>
                  <a:pt x="4871" y="196"/>
                </a:lnTo>
                <a:lnTo>
                  <a:pt x="4874" y="196"/>
                </a:lnTo>
                <a:lnTo>
                  <a:pt x="4874" y="211"/>
                </a:lnTo>
                <a:lnTo>
                  <a:pt x="4878" y="211"/>
                </a:lnTo>
                <a:lnTo>
                  <a:pt x="4882" y="247"/>
                </a:lnTo>
                <a:lnTo>
                  <a:pt x="4885" y="247"/>
                </a:lnTo>
                <a:lnTo>
                  <a:pt x="4885" y="271"/>
                </a:lnTo>
                <a:lnTo>
                  <a:pt x="4894" y="274"/>
                </a:lnTo>
                <a:lnTo>
                  <a:pt x="4894" y="283"/>
                </a:lnTo>
                <a:lnTo>
                  <a:pt x="4898" y="283"/>
                </a:lnTo>
                <a:lnTo>
                  <a:pt x="4898" y="296"/>
                </a:lnTo>
                <a:lnTo>
                  <a:pt x="4902" y="296"/>
                </a:lnTo>
                <a:lnTo>
                  <a:pt x="4905" y="320"/>
                </a:lnTo>
                <a:lnTo>
                  <a:pt x="4911" y="320"/>
                </a:lnTo>
                <a:lnTo>
                  <a:pt x="4913" y="291"/>
                </a:lnTo>
                <a:lnTo>
                  <a:pt x="4918" y="265"/>
                </a:lnTo>
                <a:lnTo>
                  <a:pt x="4927" y="240"/>
                </a:lnTo>
                <a:lnTo>
                  <a:pt x="4934" y="214"/>
                </a:lnTo>
                <a:lnTo>
                  <a:pt x="4931" y="154"/>
                </a:lnTo>
                <a:lnTo>
                  <a:pt x="4942" y="154"/>
                </a:lnTo>
                <a:lnTo>
                  <a:pt x="4945" y="214"/>
                </a:lnTo>
                <a:lnTo>
                  <a:pt x="4954" y="214"/>
                </a:lnTo>
                <a:lnTo>
                  <a:pt x="4958" y="231"/>
                </a:lnTo>
                <a:lnTo>
                  <a:pt x="4951" y="231"/>
                </a:lnTo>
                <a:lnTo>
                  <a:pt x="4951" y="223"/>
                </a:lnTo>
                <a:lnTo>
                  <a:pt x="4945" y="223"/>
                </a:lnTo>
                <a:lnTo>
                  <a:pt x="4945" y="327"/>
                </a:lnTo>
                <a:lnTo>
                  <a:pt x="4951" y="327"/>
                </a:lnTo>
                <a:lnTo>
                  <a:pt x="4951" y="340"/>
                </a:lnTo>
                <a:lnTo>
                  <a:pt x="4954" y="340"/>
                </a:lnTo>
                <a:lnTo>
                  <a:pt x="4956" y="338"/>
                </a:lnTo>
                <a:lnTo>
                  <a:pt x="4956" y="336"/>
                </a:lnTo>
                <a:lnTo>
                  <a:pt x="4956" y="336"/>
                </a:lnTo>
                <a:lnTo>
                  <a:pt x="4956" y="336"/>
                </a:lnTo>
                <a:lnTo>
                  <a:pt x="4958" y="334"/>
                </a:lnTo>
                <a:lnTo>
                  <a:pt x="4965" y="340"/>
                </a:lnTo>
                <a:lnTo>
                  <a:pt x="4965" y="303"/>
                </a:lnTo>
                <a:lnTo>
                  <a:pt x="4962" y="303"/>
                </a:lnTo>
                <a:lnTo>
                  <a:pt x="4962" y="271"/>
                </a:lnTo>
                <a:lnTo>
                  <a:pt x="4951" y="236"/>
                </a:lnTo>
                <a:lnTo>
                  <a:pt x="4962" y="236"/>
                </a:lnTo>
                <a:lnTo>
                  <a:pt x="4965" y="254"/>
                </a:lnTo>
                <a:lnTo>
                  <a:pt x="4971" y="254"/>
                </a:lnTo>
                <a:lnTo>
                  <a:pt x="4971" y="274"/>
                </a:lnTo>
                <a:lnTo>
                  <a:pt x="4974" y="274"/>
                </a:lnTo>
                <a:lnTo>
                  <a:pt x="4974" y="283"/>
                </a:lnTo>
                <a:lnTo>
                  <a:pt x="4978" y="283"/>
                </a:lnTo>
                <a:lnTo>
                  <a:pt x="4978" y="300"/>
                </a:lnTo>
                <a:lnTo>
                  <a:pt x="4982" y="300"/>
                </a:lnTo>
                <a:lnTo>
                  <a:pt x="4982" y="314"/>
                </a:lnTo>
                <a:lnTo>
                  <a:pt x="4985" y="314"/>
                </a:lnTo>
                <a:lnTo>
                  <a:pt x="4991" y="343"/>
                </a:lnTo>
                <a:lnTo>
                  <a:pt x="4994" y="343"/>
                </a:lnTo>
                <a:lnTo>
                  <a:pt x="4998" y="334"/>
                </a:lnTo>
                <a:lnTo>
                  <a:pt x="5002" y="325"/>
                </a:lnTo>
                <a:lnTo>
                  <a:pt x="5002" y="311"/>
                </a:lnTo>
                <a:lnTo>
                  <a:pt x="4991" y="274"/>
                </a:lnTo>
                <a:lnTo>
                  <a:pt x="5002" y="280"/>
                </a:lnTo>
                <a:lnTo>
                  <a:pt x="5003" y="287"/>
                </a:lnTo>
                <a:lnTo>
                  <a:pt x="5007" y="301"/>
                </a:lnTo>
                <a:lnTo>
                  <a:pt x="5011" y="318"/>
                </a:lnTo>
                <a:lnTo>
                  <a:pt x="5014" y="332"/>
                </a:lnTo>
                <a:lnTo>
                  <a:pt x="5020" y="345"/>
                </a:lnTo>
                <a:lnTo>
                  <a:pt x="5022" y="351"/>
                </a:lnTo>
                <a:lnTo>
                  <a:pt x="5023" y="332"/>
                </a:lnTo>
                <a:lnTo>
                  <a:pt x="5025" y="316"/>
                </a:lnTo>
                <a:lnTo>
                  <a:pt x="5025" y="296"/>
                </a:lnTo>
                <a:lnTo>
                  <a:pt x="5022" y="271"/>
                </a:lnTo>
                <a:lnTo>
                  <a:pt x="5034" y="271"/>
                </a:lnTo>
                <a:lnTo>
                  <a:pt x="5036" y="294"/>
                </a:lnTo>
                <a:lnTo>
                  <a:pt x="5043" y="316"/>
                </a:lnTo>
                <a:lnTo>
                  <a:pt x="5051" y="334"/>
                </a:lnTo>
                <a:lnTo>
                  <a:pt x="5051" y="356"/>
                </a:lnTo>
                <a:lnTo>
                  <a:pt x="5054" y="356"/>
                </a:lnTo>
                <a:lnTo>
                  <a:pt x="5042" y="223"/>
                </a:lnTo>
                <a:lnTo>
                  <a:pt x="5038" y="223"/>
                </a:lnTo>
                <a:lnTo>
                  <a:pt x="5034" y="200"/>
                </a:lnTo>
                <a:lnTo>
                  <a:pt x="5031" y="194"/>
                </a:lnTo>
                <a:lnTo>
                  <a:pt x="5029" y="191"/>
                </a:lnTo>
                <a:lnTo>
                  <a:pt x="5025" y="187"/>
                </a:lnTo>
                <a:lnTo>
                  <a:pt x="5023" y="183"/>
                </a:lnTo>
                <a:lnTo>
                  <a:pt x="5020" y="178"/>
                </a:lnTo>
                <a:lnTo>
                  <a:pt x="5018" y="171"/>
                </a:lnTo>
                <a:lnTo>
                  <a:pt x="5031" y="180"/>
                </a:lnTo>
                <a:lnTo>
                  <a:pt x="5042" y="194"/>
                </a:lnTo>
                <a:lnTo>
                  <a:pt x="5051" y="212"/>
                </a:lnTo>
                <a:lnTo>
                  <a:pt x="5058" y="234"/>
                </a:lnTo>
                <a:lnTo>
                  <a:pt x="5065" y="254"/>
                </a:lnTo>
                <a:lnTo>
                  <a:pt x="5071" y="271"/>
                </a:lnTo>
                <a:lnTo>
                  <a:pt x="5071" y="296"/>
                </a:lnTo>
                <a:lnTo>
                  <a:pt x="5078" y="300"/>
                </a:lnTo>
                <a:lnTo>
                  <a:pt x="5074" y="307"/>
                </a:lnTo>
                <a:lnTo>
                  <a:pt x="5082" y="311"/>
                </a:lnTo>
                <a:lnTo>
                  <a:pt x="5082" y="327"/>
                </a:lnTo>
                <a:lnTo>
                  <a:pt x="5085" y="327"/>
                </a:lnTo>
                <a:lnTo>
                  <a:pt x="5085" y="340"/>
                </a:lnTo>
                <a:lnTo>
                  <a:pt x="5091" y="340"/>
                </a:lnTo>
                <a:lnTo>
                  <a:pt x="5093" y="352"/>
                </a:lnTo>
                <a:lnTo>
                  <a:pt x="5093" y="365"/>
                </a:lnTo>
                <a:lnTo>
                  <a:pt x="5098" y="374"/>
                </a:lnTo>
                <a:lnTo>
                  <a:pt x="5100" y="347"/>
                </a:lnTo>
                <a:lnTo>
                  <a:pt x="5102" y="321"/>
                </a:lnTo>
                <a:lnTo>
                  <a:pt x="5098" y="300"/>
                </a:lnTo>
                <a:lnTo>
                  <a:pt x="5098" y="267"/>
                </a:lnTo>
                <a:lnTo>
                  <a:pt x="5094" y="267"/>
                </a:lnTo>
                <a:lnTo>
                  <a:pt x="5091" y="240"/>
                </a:lnTo>
                <a:lnTo>
                  <a:pt x="5085" y="240"/>
                </a:lnTo>
                <a:lnTo>
                  <a:pt x="5083" y="234"/>
                </a:lnTo>
                <a:lnTo>
                  <a:pt x="5080" y="232"/>
                </a:lnTo>
                <a:lnTo>
                  <a:pt x="5078" y="229"/>
                </a:lnTo>
                <a:lnTo>
                  <a:pt x="5076" y="227"/>
                </a:lnTo>
                <a:lnTo>
                  <a:pt x="5074" y="221"/>
                </a:lnTo>
                <a:lnTo>
                  <a:pt x="5074" y="214"/>
                </a:lnTo>
                <a:lnTo>
                  <a:pt x="5082" y="220"/>
                </a:lnTo>
                <a:lnTo>
                  <a:pt x="5058" y="176"/>
                </a:lnTo>
                <a:lnTo>
                  <a:pt x="5065" y="176"/>
                </a:lnTo>
                <a:lnTo>
                  <a:pt x="5102" y="231"/>
                </a:lnTo>
                <a:lnTo>
                  <a:pt x="5102" y="240"/>
                </a:lnTo>
                <a:lnTo>
                  <a:pt x="5105" y="240"/>
                </a:lnTo>
                <a:lnTo>
                  <a:pt x="5105" y="247"/>
                </a:lnTo>
                <a:lnTo>
                  <a:pt x="5111" y="247"/>
                </a:lnTo>
                <a:lnTo>
                  <a:pt x="5114" y="271"/>
                </a:lnTo>
                <a:lnTo>
                  <a:pt x="5118" y="271"/>
                </a:lnTo>
                <a:lnTo>
                  <a:pt x="5118" y="280"/>
                </a:lnTo>
                <a:lnTo>
                  <a:pt x="5122" y="280"/>
                </a:lnTo>
                <a:lnTo>
                  <a:pt x="5122" y="296"/>
                </a:lnTo>
                <a:lnTo>
                  <a:pt x="5125" y="296"/>
                </a:lnTo>
                <a:lnTo>
                  <a:pt x="5131" y="323"/>
                </a:lnTo>
                <a:lnTo>
                  <a:pt x="5134" y="323"/>
                </a:lnTo>
                <a:lnTo>
                  <a:pt x="5136" y="289"/>
                </a:lnTo>
                <a:lnTo>
                  <a:pt x="5138" y="254"/>
                </a:lnTo>
                <a:lnTo>
                  <a:pt x="5140" y="218"/>
                </a:lnTo>
                <a:lnTo>
                  <a:pt x="5140" y="183"/>
                </a:lnTo>
                <a:lnTo>
                  <a:pt x="5134" y="151"/>
                </a:lnTo>
                <a:lnTo>
                  <a:pt x="5134" y="120"/>
                </a:lnTo>
                <a:lnTo>
                  <a:pt x="5131" y="120"/>
                </a:lnTo>
                <a:lnTo>
                  <a:pt x="5127" y="105"/>
                </a:lnTo>
                <a:lnTo>
                  <a:pt x="5127" y="92"/>
                </a:lnTo>
                <a:lnTo>
                  <a:pt x="5129" y="81"/>
                </a:lnTo>
                <a:lnTo>
                  <a:pt x="5129" y="72"/>
                </a:lnTo>
                <a:lnTo>
                  <a:pt x="5125" y="67"/>
                </a:lnTo>
                <a:lnTo>
                  <a:pt x="5127" y="65"/>
                </a:lnTo>
                <a:lnTo>
                  <a:pt x="5127" y="65"/>
                </a:lnTo>
                <a:lnTo>
                  <a:pt x="5127" y="65"/>
                </a:lnTo>
                <a:lnTo>
                  <a:pt x="5127" y="65"/>
                </a:lnTo>
                <a:lnTo>
                  <a:pt x="5129" y="65"/>
                </a:lnTo>
                <a:lnTo>
                  <a:pt x="5131" y="63"/>
                </a:lnTo>
                <a:lnTo>
                  <a:pt x="5131" y="60"/>
                </a:lnTo>
                <a:lnTo>
                  <a:pt x="5133" y="60"/>
                </a:lnTo>
                <a:lnTo>
                  <a:pt x="5134" y="60"/>
                </a:lnTo>
                <a:lnTo>
                  <a:pt x="5136" y="60"/>
                </a:lnTo>
                <a:lnTo>
                  <a:pt x="5136" y="61"/>
                </a:lnTo>
                <a:lnTo>
                  <a:pt x="5136" y="61"/>
                </a:lnTo>
                <a:lnTo>
                  <a:pt x="5138" y="63"/>
                </a:lnTo>
                <a:lnTo>
                  <a:pt x="5142" y="72"/>
                </a:lnTo>
                <a:lnTo>
                  <a:pt x="5142" y="85"/>
                </a:lnTo>
                <a:lnTo>
                  <a:pt x="5140" y="98"/>
                </a:lnTo>
                <a:lnTo>
                  <a:pt x="5142" y="111"/>
                </a:lnTo>
                <a:lnTo>
                  <a:pt x="5151" y="145"/>
                </a:lnTo>
                <a:lnTo>
                  <a:pt x="5158" y="181"/>
                </a:lnTo>
                <a:lnTo>
                  <a:pt x="5165" y="214"/>
                </a:lnTo>
                <a:lnTo>
                  <a:pt x="5165" y="243"/>
                </a:lnTo>
                <a:lnTo>
                  <a:pt x="5171" y="243"/>
                </a:lnTo>
                <a:lnTo>
                  <a:pt x="5173" y="258"/>
                </a:lnTo>
                <a:lnTo>
                  <a:pt x="5173" y="276"/>
                </a:lnTo>
                <a:lnTo>
                  <a:pt x="5171" y="292"/>
                </a:lnTo>
                <a:lnTo>
                  <a:pt x="5173" y="309"/>
                </a:lnTo>
                <a:lnTo>
                  <a:pt x="5178" y="320"/>
                </a:lnTo>
                <a:lnTo>
                  <a:pt x="5185" y="220"/>
                </a:lnTo>
                <a:lnTo>
                  <a:pt x="5191" y="220"/>
                </a:lnTo>
                <a:lnTo>
                  <a:pt x="5193" y="203"/>
                </a:lnTo>
                <a:lnTo>
                  <a:pt x="5193" y="181"/>
                </a:lnTo>
                <a:lnTo>
                  <a:pt x="5191" y="158"/>
                </a:lnTo>
                <a:lnTo>
                  <a:pt x="5191" y="132"/>
                </a:lnTo>
                <a:lnTo>
                  <a:pt x="5191" y="111"/>
                </a:lnTo>
                <a:lnTo>
                  <a:pt x="5202" y="114"/>
                </a:lnTo>
                <a:lnTo>
                  <a:pt x="5194" y="327"/>
                </a:lnTo>
                <a:lnTo>
                  <a:pt x="5194" y="340"/>
                </a:lnTo>
                <a:lnTo>
                  <a:pt x="5193" y="356"/>
                </a:lnTo>
                <a:lnTo>
                  <a:pt x="5193" y="374"/>
                </a:lnTo>
                <a:lnTo>
                  <a:pt x="5193" y="392"/>
                </a:lnTo>
                <a:lnTo>
                  <a:pt x="5194" y="407"/>
                </a:lnTo>
                <a:lnTo>
                  <a:pt x="5198" y="416"/>
                </a:lnTo>
                <a:lnTo>
                  <a:pt x="5200" y="403"/>
                </a:lnTo>
                <a:lnTo>
                  <a:pt x="5202" y="385"/>
                </a:lnTo>
                <a:lnTo>
                  <a:pt x="5207" y="365"/>
                </a:lnTo>
                <a:lnTo>
                  <a:pt x="5211" y="349"/>
                </a:lnTo>
                <a:lnTo>
                  <a:pt x="5214" y="340"/>
                </a:lnTo>
                <a:lnTo>
                  <a:pt x="5216" y="338"/>
                </a:lnTo>
                <a:lnTo>
                  <a:pt x="5216" y="336"/>
                </a:lnTo>
                <a:lnTo>
                  <a:pt x="5216" y="336"/>
                </a:lnTo>
                <a:lnTo>
                  <a:pt x="5218" y="336"/>
                </a:lnTo>
                <a:lnTo>
                  <a:pt x="5220" y="336"/>
                </a:lnTo>
                <a:lnTo>
                  <a:pt x="5222" y="334"/>
                </a:lnTo>
                <a:lnTo>
                  <a:pt x="5222" y="356"/>
                </a:lnTo>
                <a:lnTo>
                  <a:pt x="5225" y="356"/>
                </a:lnTo>
                <a:lnTo>
                  <a:pt x="5231" y="291"/>
                </a:lnTo>
                <a:lnTo>
                  <a:pt x="5233" y="285"/>
                </a:lnTo>
                <a:lnTo>
                  <a:pt x="5236" y="276"/>
                </a:lnTo>
                <a:lnTo>
                  <a:pt x="5240" y="265"/>
                </a:lnTo>
                <a:lnTo>
                  <a:pt x="5238" y="254"/>
                </a:lnTo>
                <a:lnTo>
                  <a:pt x="5231" y="251"/>
                </a:lnTo>
                <a:lnTo>
                  <a:pt x="5231" y="243"/>
                </a:lnTo>
                <a:lnTo>
                  <a:pt x="5238" y="243"/>
                </a:lnTo>
                <a:lnTo>
                  <a:pt x="5251" y="103"/>
                </a:lnTo>
                <a:lnTo>
                  <a:pt x="5258" y="103"/>
                </a:lnTo>
                <a:lnTo>
                  <a:pt x="5251" y="280"/>
                </a:lnTo>
                <a:lnTo>
                  <a:pt x="5254" y="280"/>
                </a:lnTo>
                <a:lnTo>
                  <a:pt x="5254" y="291"/>
                </a:lnTo>
                <a:lnTo>
                  <a:pt x="5258" y="291"/>
                </a:lnTo>
                <a:lnTo>
                  <a:pt x="5260" y="301"/>
                </a:lnTo>
                <a:lnTo>
                  <a:pt x="5262" y="314"/>
                </a:lnTo>
                <a:lnTo>
                  <a:pt x="5262" y="327"/>
                </a:lnTo>
                <a:lnTo>
                  <a:pt x="5265" y="334"/>
                </a:lnTo>
                <a:lnTo>
                  <a:pt x="5285" y="154"/>
                </a:lnTo>
                <a:lnTo>
                  <a:pt x="5294" y="154"/>
                </a:lnTo>
                <a:lnTo>
                  <a:pt x="5298" y="176"/>
                </a:lnTo>
                <a:lnTo>
                  <a:pt x="5298" y="178"/>
                </a:lnTo>
                <a:lnTo>
                  <a:pt x="5296" y="178"/>
                </a:lnTo>
                <a:lnTo>
                  <a:pt x="5296" y="178"/>
                </a:lnTo>
                <a:lnTo>
                  <a:pt x="5294" y="176"/>
                </a:lnTo>
                <a:lnTo>
                  <a:pt x="5294" y="178"/>
                </a:lnTo>
                <a:lnTo>
                  <a:pt x="5294" y="180"/>
                </a:lnTo>
                <a:lnTo>
                  <a:pt x="5298" y="180"/>
                </a:lnTo>
                <a:lnTo>
                  <a:pt x="5298" y="231"/>
                </a:lnTo>
                <a:lnTo>
                  <a:pt x="5302" y="231"/>
                </a:lnTo>
                <a:lnTo>
                  <a:pt x="5311" y="154"/>
                </a:lnTo>
                <a:lnTo>
                  <a:pt x="5298" y="151"/>
                </a:lnTo>
                <a:lnTo>
                  <a:pt x="5298" y="143"/>
                </a:lnTo>
                <a:lnTo>
                  <a:pt x="5303" y="141"/>
                </a:lnTo>
                <a:lnTo>
                  <a:pt x="5307" y="141"/>
                </a:lnTo>
                <a:lnTo>
                  <a:pt x="5311" y="140"/>
                </a:lnTo>
                <a:lnTo>
                  <a:pt x="5314" y="138"/>
                </a:lnTo>
                <a:lnTo>
                  <a:pt x="5318" y="136"/>
                </a:lnTo>
                <a:lnTo>
                  <a:pt x="5322" y="136"/>
                </a:lnTo>
                <a:lnTo>
                  <a:pt x="5322" y="154"/>
                </a:lnTo>
                <a:lnTo>
                  <a:pt x="5333" y="163"/>
                </a:lnTo>
                <a:lnTo>
                  <a:pt x="5345" y="178"/>
                </a:lnTo>
                <a:lnTo>
                  <a:pt x="5358" y="194"/>
                </a:lnTo>
                <a:lnTo>
                  <a:pt x="5369" y="211"/>
                </a:lnTo>
                <a:lnTo>
                  <a:pt x="5374" y="223"/>
                </a:lnTo>
                <a:lnTo>
                  <a:pt x="5378" y="223"/>
                </a:lnTo>
                <a:lnTo>
                  <a:pt x="5367" y="172"/>
                </a:lnTo>
                <a:lnTo>
                  <a:pt x="5354" y="127"/>
                </a:lnTo>
                <a:lnTo>
                  <a:pt x="5351" y="94"/>
                </a:lnTo>
                <a:lnTo>
                  <a:pt x="5343" y="76"/>
                </a:lnTo>
                <a:lnTo>
                  <a:pt x="5338" y="54"/>
                </a:lnTo>
                <a:lnTo>
                  <a:pt x="5345" y="54"/>
                </a:lnTo>
                <a:lnTo>
                  <a:pt x="5371" y="136"/>
                </a:lnTo>
                <a:lnTo>
                  <a:pt x="5371" y="151"/>
                </a:lnTo>
                <a:lnTo>
                  <a:pt x="5374" y="151"/>
                </a:lnTo>
                <a:lnTo>
                  <a:pt x="5378" y="180"/>
                </a:lnTo>
                <a:lnTo>
                  <a:pt x="5382" y="180"/>
                </a:lnTo>
                <a:lnTo>
                  <a:pt x="5382" y="176"/>
                </a:lnTo>
                <a:lnTo>
                  <a:pt x="5385" y="176"/>
                </a:lnTo>
                <a:lnTo>
                  <a:pt x="5394" y="180"/>
                </a:lnTo>
                <a:lnTo>
                  <a:pt x="5393" y="196"/>
                </a:lnTo>
                <a:lnTo>
                  <a:pt x="5391" y="214"/>
                </a:lnTo>
                <a:lnTo>
                  <a:pt x="5385" y="214"/>
                </a:lnTo>
                <a:lnTo>
                  <a:pt x="5385" y="218"/>
                </a:lnTo>
                <a:lnTo>
                  <a:pt x="5387" y="218"/>
                </a:lnTo>
                <a:lnTo>
                  <a:pt x="5387" y="218"/>
                </a:lnTo>
                <a:lnTo>
                  <a:pt x="5389" y="216"/>
                </a:lnTo>
                <a:lnTo>
                  <a:pt x="5389" y="218"/>
                </a:lnTo>
                <a:lnTo>
                  <a:pt x="5391" y="220"/>
                </a:lnTo>
                <a:lnTo>
                  <a:pt x="5391" y="243"/>
                </a:lnTo>
                <a:lnTo>
                  <a:pt x="5398" y="243"/>
                </a:lnTo>
                <a:lnTo>
                  <a:pt x="5396" y="232"/>
                </a:lnTo>
                <a:lnTo>
                  <a:pt x="5398" y="220"/>
                </a:lnTo>
                <a:lnTo>
                  <a:pt x="5398" y="203"/>
                </a:lnTo>
                <a:lnTo>
                  <a:pt x="5398" y="83"/>
                </a:lnTo>
                <a:lnTo>
                  <a:pt x="5405" y="83"/>
                </a:lnTo>
                <a:lnTo>
                  <a:pt x="5405" y="136"/>
                </a:lnTo>
                <a:lnTo>
                  <a:pt x="5411" y="136"/>
                </a:lnTo>
                <a:lnTo>
                  <a:pt x="5405" y="143"/>
                </a:lnTo>
                <a:lnTo>
                  <a:pt x="5411" y="154"/>
                </a:lnTo>
                <a:lnTo>
                  <a:pt x="5409" y="156"/>
                </a:lnTo>
                <a:lnTo>
                  <a:pt x="5407" y="156"/>
                </a:lnTo>
                <a:lnTo>
                  <a:pt x="5405" y="156"/>
                </a:lnTo>
                <a:lnTo>
                  <a:pt x="5405" y="158"/>
                </a:lnTo>
                <a:lnTo>
                  <a:pt x="5405" y="160"/>
                </a:lnTo>
                <a:lnTo>
                  <a:pt x="5411" y="160"/>
                </a:lnTo>
                <a:lnTo>
                  <a:pt x="5411" y="191"/>
                </a:lnTo>
                <a:lnTo>
                  <a:pt x="5414" y="191"/>
                </a:lnTo>
                <a:lnTo>
                  <a:pt x="5414" y="163"/>
                </a:lnTo>
                <a:lnTo>
                  <a:pt x="5422" y="163"/>
                </a:lnTo>
                <a:lnTo>
                  <a:pt x="5425" y="191"/>
                </a:lnTo>
                <a:lnTo>
                  <a:pt x="5433" y="218"/>
                </a:lnTo>
                <a:lnTo>
                  <a:pt x="5438" y="245"/>
                </a:lnTo>
                <a:lnTo>
                  <a:pt x="5442" y="274"/>
                </a:lnTo>
                <a:lnTo>
                  <a:pt x="5451" y="274"/>
                </a:lnTo>
                <a:lnTo>
                  <a:pt x="5453" y="289"/>
                </a:lnTo>
                <a:lnTo>
                  <a:pt x="5456" y="305"/>
                </a:lnTo>
                <a:lnTo>
                  <a:pt x="5462" y="314"/>
                </a:lnTo>
                <a:lnTo>
                  <a:pt x="5463" y="294"/>
                </a:lnTo>
                <a:lnTo>
                  <a:pt x="5465" y="276"/>
                </a:lnTo>
                <a:lnTo>
                  <a:pt x="5471" y="260"/>
                </a:lnTo>
                <a:lnTo>
                  <a:pt x="5471" y="227"/>
                </a:lnTo>
                <a:lnTo>
                  <a:pt x="5474" y="227"/>
                </a:lnTo>
                <a:lnTo>
                  <a:pt x="5474" y="191"/>
                </a:lnTo>
                <a:lnTo>
                  <a:pt x="5478" y="191"/>
                </a:lnTo>
                <a:lnTo>
                  <a:pt x="5480" y="174"/>
                </a:lnTo>
                <a:lnTo>
                  <a:pt x="5480" y="156"/>
                </a:lnTo>
                <a:lnTo>
                  <a:pt x="5480" y="138"/>
                </a:lnTo>
                <a:lnTo>
                  <a:pt x="5482" y="123"/>
                </a:lnTo>
                <a:lnTo>
                  <a:pt x="5485" y="123"/>
                </a:lnTo>
                <a:lnTo>
                  <a:pt x="5485" y="187"/>
                </a:lnTo>
                <a:lnTo>
                  <a:pt x="5494" y="187"/>
                </a:lnTo>
                <a:lnTo>
                  <a:pt x="5493" y="192"/>
                </a:lnTo>
                <a:lnTo>
                  <a:pt x="5493" y="196"/>
                </a:lnTo>
                <a:lnTo>
                  <a:pt x="5491" y="200"/>
                </a:lnTo>
                <a:lnTo>
                  <a:pt x="5491" y="203"/>
                </a:lnTo>
                <a:lnTo>
                  <a:pt x="5502" y="200"/>
                </a:lnTo>
                <a:lnTo>
                  <a:pt x="5498" y="207"/>
                </a:lnTo>
                <a:lnTo>
                  <a:pt x="5505" y="211"/>
                </a:lnTo>
                <a:lnTo>
                  <a:pt x="5505" y="223"/>
                </a:lnTo>
                <a:lnTo>
                  <a:pt x="5511" y="223"/>
                </a:lnTo>
                <a:lnTo>
                  <a:pt x="5511" y="231"/>
                </a:lnTo>
                <a:lnTo>
                  <a:pt x="5514" y="231"/>
                </a:lnTo>
                <a:lnTo>
                  <a:pt x="5514" y="243"/>
                </a:lnTo>
                <a:lnTo>
                  <a:pt x="5518" y="243"/>
                </a:lnTo>
                <a:lnTo>
                  <a:pt x="5518" y="254"/>
                </a:lnTo>
                <a:lnTo>
                  <a:pt x="5522" y="254"/>
                </a:lnTo>
                <a:lnTo>
                  <a:pt x="5522" y="267"/>
                </a:lnTo>
                <a:lnTo>
                  <a:pt x="5525" y="267"/>
                </a:lnTo>
                <a:lnTo>
                  <a:pt x="5525" y="283"/>
                </a:lnTo>
                <a:lnTo>
                  <a:pt x="5531" y="283"/>
                </a:lnTo>
                <a:lnTo>
                  <a:pt x="5534" y="320"/>
                </a:lnTo>
                <a:lnTo>
                  <a:pt x="5538" y="320"/>
                </a:lnTo>
                <a:lnTo>
                  <a:pt x="5540" y="331"/>
                </a:lnTo>
                <a:lnTo>
                  <a:pt x="5540" y="345"/>
                </a:lnTo>
                <a:lnTo>
                  <a:pt x="5540" y="361"/>
                </a:lnTo>
                <a:lnTo>
                  <a:pt x="5542" y="374"/>
                </a:lnTo>
                <a:lnTo>
                  <a:pt x="5545" y="383"/>
                </a:lnTo>
                <a:lnTo>
                  <a:pt x="5545" y="361"/>
                </a:lnTo>
                <a:lnTo>
                  <a:pt x="5545" y="338"/>
                </a:lnTo>
                <a:lnTo>
                  <a:pt x="5545" y="318"/>
                </a:lnTo>
                <a:lnTo>
                  <a:pt x="5545" y="303"/>
                </a:lnTo>
                <a:lnTo>
                  <a:pt x="5547" y="303"/>
                </a:lnTo>
                <a:lnTo>
                  <a:pt x="5547" y="301"/>
                </a:lnTo>
                <a:lnTo>
                  <a:pt x="5549" y="300"/>
                </a:lnTo>
                <a:lnTo>
                  <a:pt x="5551" y="296"/>
                </a:lnTo>
                <a:lnTo>
                  <a:pt x="5551" y="291"/>
                </a:lnTo>
                <a:lnTo>
                  <a:pt x="5545" y="291"/>
                </a:lnTo>
                <a:lnTo>
                  <a:pt x="5545" y="271"/>
                </a:lnTo>
                <a:lnTo>
                  <a:pt x="5542" y="271"/>
                </a:lnTo>
                <a:lnTo>
                  <a:pt x="5540" y="269"/>
                </a:lnTo>
                <a:lnTo>
                  <a:pt x="5540" y="265"/>
                </a:lnTo>
                <a:lnTo>
                  <a:pt x="5540" y="263"/>
                </a:lnTo>
                <a:lnTo>
                  <a:pt x="5538" y="260"/>
                </a:lnTo>
                <a:lnTo>
                  <a:pt x="5538" y="254"/>
                </a:lnTo>
                <a:lnTo>
                  <a:pt x="5545" y="260"/>
                </a:lnTo>
                <a:lnTo>
                  <a:pt x="5545" y="247"/>
                </a:lnTo>
                <a:lnTo>
                  <a:pt x="5558" y="251"/>
                </a:lnTo>
                <a:lnTo>
                  <a:pt x="5560" y="263"/>
                </a:lnTo>
                <a:lnTo>
                  <a:pt x="5563" y="274"/>
                </a:lnTo>
                <a:lnTo>
                  <a:pt x="5565" y="283"/>
                </a:lnTo>
                <a:lnTo>
                  <a:pt x="5565" y="307"/>
                </a:lnTo>
                <a:lnTo>
                  <a:pt x="5578" y="311"/>
                </a:lnTo>
                <a:lnTo>
                  <a:pt x="5578" y="314"/>
                </a:lnTo>
                <a:lnTo>
                  <a:pt x="5574" y="321"/>
                </a:lnTo>
                <a:lnTo>
                  <a:pt x="5573" y="334"/>
                </a:lnTo>
                <a:lnTo>
                  <a:pt x="5573" y="349"/>
                </a:lnTo>
                <a:lnTo>
                  <a:pt x="5574" y="360"/>
                </a:lnTo>
                <a:lnTo>
                  <a:pt x="5578" y="360"/>
                </a:lnTo>
                <a:lnTo>
                  <a:pt x="5585" y="463"/>
                </a:lnTo>
                <a:lnTo>
                  <a:pt x="5594" y="463"/>
                </a:lnTo>
                <a:lnTo>
                  <a:pt x="5596" y="429"/>
                </a:lnTo>
                <a:lnTo>
                  <a:pt x="5598" y="391"/>
                </a:lnTo>
                <a:lnTo>
                  <a:pt x="5598" y="351"/>
                </a:lnTo>
                <a:lnTo>
                  <a:pt x="5598" y="307"/>
                </a:lnTo>
                <a:lnTo>
                  <a:pt x="5594" y="307"/>
                </a:lnTo>
                <a:lnTo>
                  <a:pt x="5594" y="283"/>
                </a:lnTo>
                <a:lnTo>
                  <a:pt x="5591" y="283"/>
                </a:lnTo>
                <a:lnTo>
                  <a:pt x="5585" y="254"/>
                </a:lnTo>
                <a:lnTo>
                  <a:pt x="5591" y="254"/>
                </a:lnTo>
                <a:lnTo>
                  <a:pt x="5591" y="260"/>
                </a:lnTo>
                <a:lnTo>
                  <a:pt x="5596" y="267"/>
                </a:lnTo>
                <a:lnTo>
                  <a:pt x="5600" y="274"/>
                </a:lnTo>
                <a:lnTo>
                  <a:pt x="5600" y="283"/>
                </a:lnTo>
                <a:lnTo>
                  <a:pt x="5602" y="296"/>
                </a:lnTo>
                <a:lnTo>
                  <a:pt x="5605" y="296"/>
                </a:lnTo>
                <a:lnTo>
                  <a:pt x="5605" y="320"/>
                </a:lnTo>
                <a:lnTo>
                  <a:pt x="5611" y="320"/>
                </a:lnTo>
                <a:lnTo>
                  <a:pt x="5611" y="334"/>
                </a:lnTo>
                <a:lnTo>
                  <a:pt x="5614" y="334"/>
                </a:lnTo>
                <a:lnTo>
                  <a:pt x="5616" y="349"/>
                </a:lnTo>
                <a:lnTo>
                  <a:pt x="5616" y="361"/>
                </a:lnTo>
                <a:lnTo>
                  <a:pt x="5616" y="372"/>
                </a:lnTo>
                <a:lnTo>
                  <a:pt x="5622" y="383"/>
                </a:lnTo>
                <a:lnTo>
                  <a:pt x="5623" y="352"/>
                </a:lnTo>
                <a:lnTo>
                  <a:pt x="5625" y="321"/>
                </a:lnTo>
                <a:lnTo>
                  <a:pt x="5627" y="291"/>
                </a:lnTo>
                <a:lnTo>
                  <a:pt x="5622" y="263"/>
                </a:lnTo>
                <a:lnTo>
                  <a:pt x="5622" y="236"/>
                </a:lnTo>
                <a:lnTo>
                  <a:pt x="5618" y="236"/>
                </a:lnTo>
                <a:lnTo>
                  <a:pt x="5614" y="211"/>
                </a:lnTo>
                <a:lnTo>
                  <a:pt x="5605" y="207"/>
                </a:lnTo>
                <a:lnTo>
                  <a:pt x="5594" y="187"/>
                </a:lnTo>
                <a:lnTo>
                  <a:pt x="5605" y="187"/>
                </a:lnTo>
                <a:lnTo>
                  <a:pt x="5605" y="183"/>
                </a:lnTo>
                <a:lnTo>
                  <a:pt x="5596" y="172"/>
                </a:lnTo>
                <a:lnTo>
                  <a:pt x="5587" y="158"/>
                </a:lnTo>
                <a:lnTo>
                  <a:pt x="5582" y="143"/>
                </a:lnTo>
                <a:lnTo>
                  <a:pt x="5594" y="143"/>
                </a:lnTo>
                <a:lnTo>
                  <a:pt x="5596" y="151"/>
                </a:lnTo>
                <a:lnTo>
                  <a:pt x="5600" y="156"/>
                </a:lnTo>
                <a:lnTo>
                  <a:pt x="5603" y="161"/>
                </a:lnTo>
                <a:lnTo>
                  <a:pt x="5607" y="165"/>
                </a:lnTo>
                <a:lnTo>
                  <a:pt x="5611" y="171"/>
                </a:lnTo>
                <a:lnTo>
                  <a:pt x="5611" y="180"/>
                </a:lnTo>
                <a:lnTo>
                  <a:pt x="5614" y="180"/>
                </a:lnTo>
                <a:lnTo>
                  <a:pt x="5614" y="187"/>
                </a:lnTo>
                <a:lnTo>
                  <a:pt x="5622" y="191"/>
                </a:lnTo>
                <a:lnTo>
                  <a:pt x="5625" y="211"/>
                </a:lnTo>
                <a:lnTo>
                  <a:pt x="5631" y="211"/>
                </a:lnTo>
                <a:lnTo>
                  <a:pt x="5634" y="227"/>
                </a:lnTo>
                <a:lnTo>
                  <a:pt x="5638" y="227"/>
                </a:lnTo>
                <a:lnTo>
                  <a:pt x="5638" y="240"/>
                </a:lnTo>
                <a:lnTo>
                  <a:pt x="5642" y="240"/>
                </a:lnTo>
                <a:lnTo>
                  <a:pt x="5642" y="260"/>
                </a:lnTo>
                <a:lnTo>
                  <a:pt x="5645" y="260"/>
                </a:lnTo>
                <a:lnTo>
                  <a:pt x="5654" y="311"/>
                </a:lnTo>
                <a:lnTo>
                  <a:pt x="5658" y="311"/>
                </a:lnTo>
                <a:lnTo>
                  <a:pt x="5660" y="267"/>
                </a:lnTo>
                <a:lnTo>
                  <a:pt x="5663" y="223"/>
                </a:lnTo>
                <a:lnTo>
                  <a:pt x="5665" y="176"/>
                </a:lnTo>
                <a:lnTo>
                  <a:pt x="5658" y="176"/>
                </a:lnTo>
                <a:lnTo>
                  <a:pt x="5654" y="156"/>
                </a:lnTo>
                <a:lnTo>
                  <a:pt x="5645" y="141"/>
                </a:lnTo>
                <a:lnTo>
                  <a:pt x="5636" y="127"/>
                </a:lnTo>
                <a:lnTo>
                  <a:pt x="5627" y="112"/>
                </a:lnTo>
                <a:lnTo>
                  <a:pt x="5622" y="94"/>
                </a:lnTo>
                <a:lnTo>
                  <a:pt x="5631" y="94"/>
                </a:lnTo>
                <a:lnTo>
                  <a:pt x="5634" y="107"/>
                </a:lnTo>
                <a:lnTo>
                  <a:pt x="5642" y="111"/>
                </a:lnTo>
                <a:lnTo>
                  <a:pt x="5654" y="134"/>
                </a:lnTo>
                <a:lnTo>
                  <a:pt x="5662" y="160"/>
                </a:lnTo>
                <a:lnTo>
                  <a:pt x="5665" y="160"/>
                </a:lnTo>
                <a:lnTo>
                  <a:pt x="5665" y="87"/>
                </a:lnTo>
                <a:lnTo>
                  <a:pt x="5671" y="87"/>
                </a:lnTo>
                <a:lnTo>
                  <a:pt x="5671" y="54"/>
                </a:lnTo>
                <a:lnTo>
                  <a:pt x="5674" y="54"/>
                </a:lnTo>
                <a:lnTo>
                  <a:pt x="5676" y="51"/>
                </a:lnTo>
                <a:lnTo>
                  <a:pt x="5676" y="47"/>
                </a:lnTo>
                <a:lnTo>
                  <a:pt x="5676" y="43"/>
                </a:lnTo>
                <a:lnTo>
                  <a:pt x="5678" y="40"/>
                </a:lnTo>
                <a:lnTo>
                  <a:pt x="5680" y="40"/>
                </a:lnTo>
                <a:lnTo>
                  <a:pt x="5680" y="41"/>
                </a:lnTo>
                <a:lnTo>
                  <a:pt x="5680" y="41"/>
                </a:lnTo>
                <a:lnTo>
                  <a:pt x="5680" y="41"/>
                </a:lnTo>
                <a:lnTo>
                  <a:pt x="5682" y="41"/>
                </a:lnTo>
                <a:lnTo>
                  <a:pt x="5682" y="43"/>
                </a:lnTo>
                <a:lnTo>
                  <a:pt x="5685" y="43"/>
                </a:lnTo>
                <a:lnTo>
                  <a:pt x="5682" y="87"/>
                </a:lnTo>
                <a:lnTo>
                  <a:pt x="5678" y="87"/>
                </a:lnTo>
                <a:lnTo>
                  <a:pt x="5682" y="107"/>
                </a:lnTo>
                <a:lnTo>
                  <a:pt x="5689" y="111"/>
                </a:lnTo>
                <a:lnTo>
                  <a:pt x="5693" y="114"/>
                </a:lnTo>
                <a:lnTo>
                  <a:pt x="5698" y="118"/>
                </a:lnTo>
                <a:lnTo>
                  <a:pt x="5703" y="121"/>
                </a:lnTo>
                <a:lnTo>
                  <a:pt x="5711" y="123"/>
                </a:lnTo>
                <a:lnTo>
                  <a:pt x="5711" y="120"/>
                </a:lnTo>
                <a:lnTo>
                  <a:pt x="5722" y="111"/>
                </a:lnTo>
                <a:lnTo>
                  <a:pt x="5722" y="94"/>
                </a:lnTo>
                <a:lnTo>
                  <a:pt x="5734" y="94"/>
                </a:lnTo>
                <a:lnTo>
                  <a:pt x="5734" y="103"/>
                </a:lnTo>
                <a:lnTo>
                  <a:pt x="5731" y="103"/>
                </a:lnTo>
                <a:lnTo>
                  <a:pt x="5731" y="107"/>
                </a:lnTo>
                <a:lnTo>
                  <a:pt x="5734" y="107"/>
                </a:lnTo>
                <a:lnTo>
                  <a:pt x="5733" y="109"/>
                </a:lnTo>
                <a:lnTo>
                  <a:pt x="5733" y="109"/>
                </a:lnTo>
                <a:lnTo>
                  <a:pt x="5733" y="109"/>
                </a:lnTo>
                <a:lnTo>
                  <a:pt x="5731" y="109"/>
                </a:lnTo>
                <a:lnTo>
                  <a:pt x="5731" y="111"/>
                </a:lnTo>
                <a:lnTo>
                  <a:pt x="5731" y="140"/>
                </a:lnTo>
                <a:lnTo>
                  <a:pt x="5725" y="140"/>
                </a:lnTo>
                <a:lnTo>
                  <a:pt x="5731" y="151"/>
                </a:lnTo>
                <a:lnTo>
                  <a:pt x="5725" y="151"/>
                </a:lnTo>
                <a:lnTo>
                  <a:pt x="5725" y="154"/>
                </a:lnTo>
                <a:lnTo>
                  <a:pt x="5731" y="154"/>
                </a:lnTo>
                <a:lnTo>
                  <a:pt x="5731" y="163"/>
                </a:lnTo>
                <a:lnTo>
                  <a:pt x="5738" y="167"/>
                </a:lnTo>
                <a:lnTo>
                  <a:pt x="5751" y="203"/>
                </a:lnTo>
                <a:lnTo>
                  <a:pt x="5754" y="203"/>
                </a:lnTo>
                <a:lnTo>
                  <a:pt x="5756" y="176"/>
                </a:lnTo>
                <a:lnTo>
                  <a:pt x="5760" y="152"/>
                </a:lnTo>
                <a:lnTo>
                  <a:pt x="5765" y="131"/>
                </a:lnTo>
                <a:lnTo>
                  <a:pt x="5771" y="107"/>
                </a:lnTo>
                <a:lnTo>
                  <a:pt x="5782" y="103"/>
                </a:lnTo>
                <a:lnTo>
                  <a:pt x="5782" y="94"/>
                </a:lnTo>
                <a:lnTo>
                  <a:pt x="5794" y="100"/>
                </a:lnTo>
                <a:lnTo>
                  <a:pt x="5791" y="123"/>
                </a:lnTo>
                <a:lnTo>
                  <a:pt x="5785" y="123"/>
                </a:lnTo>
                <a:lnTo>
                  <a:pt x="5785" y="160"/>
                </a:lnTo>
                <a:lnTo>
                  <a:pt x="5782" y="160"/>
                </a:lnTo>
                <a:lnTo>
                  <a:pt x="5778" y="207"/>
                </a:lnTo>
                <a:lnTo>
                  <a:pt x="5774" y="207"/>
                </a:lnTo>
                <a:lnTo>
                  <a:pt x="5774" y="243"/>
                </a:lnTo>
                <a:lnTo>
                  <a:pt x="5771" y="243"/>
                </a:lnTo>
                <a:lnTo>
                  <a:pt x="5774" y="300"/>
                </a:lnTo>
                <a:lnTo>
                  <a:pt x="5778" y="300"/>
                </a:lnTo>
                <a:lnTo>
                  <a:pt x="5780" y="312"/>
                </a:lnTo>
                <a:lnTo>
                  <a:pt x="5780" y="323"/>
                </a:lnTo>
                <a:lnTo>
                  <a:pt x="5780" y="334"/>
                </a:lnTo>
                <a:lnTo>
                  <a:pt x="5785" y="343"/>
                </a:lnTo>
                <a:lnTo>
                  <a:pt x="5783" y="314"/>
                </a:lnTo>
                <a:lnTo>
                  <a:pt x="5778" y="287"/>
                </a:lnTo>
                <a:lnTo>
                  <a:pt x="5774" y="260"/>
                </a:lnTo>
                <a:lnTo>
                  <a:pt x="5776" y="260"/>
                </a:lnTo>
                <a:lnTo>
                  <a:pt x="5776" y="261"/>
                </a:lnTo>
                <a:lnTo>
                  <a:pt x="5776" y="261"/>
                </a:lnTo>
                <a:lnTo>
                  <a:pt x="5776" y="261"/>
                </a:lnTo>
                <a:lnTo>
                  <a:pt x="5776" y="261"/>
                </a:lnTo>
                <a:lnTo>
                  <a:pt x="5778" y="263"/>
                </a:lnTo>
                <a:lnTo>
                  <a:pt x="5791" y="260"/>
                </a:lnTo>
                <a:lnTo>
                  <a:pt x="5791" y="263"/>
                </a:lnTo>
                <a:lnTo>
                  <a:pt x="5796" y="276"/>
                </a:lnTo>
                <a:lnTo>
                  <a:pt x="5802" y="292"/>
                </a:lnTo>
                <a:lnTo>
                  <a:pt x="5807" y="311"/>
                </a:lnTo>
                <a:lnTo>
                  <a:pt x="5811" y="327"/>
                </a:lnTo>
                <a:lnTo>
                  <a:pt x="5811" y="351"/>
                </a:lnTo>
                <a:lnTo>
                  <a:pt x="5814" y="351"/>
                </a:lnTo>
                <a:lnTo>
                  <a:pt x="5814" y="309"/>
                </a:lnTo>
                <a:lnTo>
                  <a:pt x="5818" y="267"/>
                </a:lnTo>
                <a:lnTo>
                  <a:pt x="5825" y="225"/>
                </a:lnTo>
                <a:lnTo>
                  <a:pt x="5834" y="191"/>
                </a:lnTo>
                <a:lnTo>
                  <a:pt x="5842" y="140"/>
                </a:lnTo>
                <a:lnTo>
                  <a:pt x="5845" y="140"/>
                </a:lnTo>
                <a:lnTo>
                  <a:pt x="5847" y="138"/>
                </a:lnTo>
                <a:lnTo>
                  <a:pt x="5849" y="136"/>
                </a:lnTo>
                <a:lnTo>
                  <a:pt x="5849" y="136"/>
                </a:lnTo>
                <a:lnTo>
                  <a:pt x="5849" y="136"/>
                </a:lnTo>
                <a:lnTo>
                  <a:pt x="5851" y="136"/>
                </a:lnTo>
                <a:lnTo>
                  <a:pt x="5854" y="136"/>
                </a:lnTo>
                <a:lnTo>
                  <a:pt x="5853" y="161"/>
                </a:lnTo>
                <a:lnTo>
                  <a:pt x="5853" y="192"/>
                </a:lnTo>
                <a:lnTo>
                  <a:pt x="5851" y="223"/>
                </a:lnTo>
                <a:lnTo>
                  <a:pt x="5849" y="245"/>
                </a:lnTo>
                <a:lnTo>
                  <a:pt x="5849" y="272"/>
                </a:lnTo>
                <a:lnTo>
                  <a:pt x="5853" y="303"/>
                </a:lnTo>
                <a:lnTo>
                  <a:pt x="5858" y="334"/>
                </a:lnTo>
                <a:lnTo>
                  <a:pt x="5863" y="363"/>
                </a:lnTo>
                <a:lnTo>
                  <a:pt x="5871" y="387"/>
                </a:lnTo>
                <a:lnTo>
                  <a:pt x="5873" y="401"/>
                </a:lnTo>
                <a:lnTo>
                  <a:pt x="5873" y="420"/>
                </a:lnTo>
                <a:lnTo>
                  <a:pt x="5873" y="436"/>
                </a:lnTo>
                <a:lnTo>
                  <a:pt x="5873" y="452"/>
                </a:lnTo>
                <a:lnTo>
                  <a:pt x="5878" y="463"/>
                </a:lnTo>
                <a:lnTo>
                  <a:pt x="5885" y="347"/>
                </a:lnTo>
                <a:lnTo>
                  <a:pt x="5882" y="347"/>
                </a:lnTo>
                <a:lnTo>
                  <a:pt x="5882" y="300"/>
                </a:lnTo>
                <a:lnTo>
                  <a:pt x="5874" y="280"/>
                </a:lnTo>
                <a:lnTo>
                  <a:pt x="5871" y="260"/>
                </a:lnTo>
                <a:lnTo>
                  <a:pt x="5882" y="263"/>
                </a:lnTo>
                <a:lnTo>
                  <a:pt x="5883" y="274"/>
                </a:lnTo>
                <a:lnTo>
                  <a:pt x="5889" y="289"/>
                </a:lnTo>
                <a:lnTo>
                  <a:pt x="5893" y="305"/>
                </a:lnTo>
                <a:lnTo>
                  <a:pt x="5898" y="320"/>
                </a:lnTo>
                <a:lnTo>
                  <a:pt x="5902" y="327"/>
                </a:lnTo>
                <a:lnTo>
                  <a:pt x="5902" y="320"/>
                </a:lnTo>
                <a:lnTo>
                  <a:pt x="5905" y="311"/>
                </a:lnTo>
                <a:lnTo>
                  <a:pt x="5907" y="296"/>
                </a:lnTo>
                <a:lnTo>
                  <a:pt x="5907" y="276"/>
                </a:lnTo>
                <a:lnTo>
                  <a:pt x="5907" y="260"/>
                </a:lnTo>
                <a:lnTo>
                  <a:pt x="5905" y="247"/>
                </a:lnTo>
                <a:lnTo>
                  <a:pt x="5902" y="247"/>
                </a:lnTo>
                <a:lnTo>
                  <a:pt x="5902" y="183"/>
                </a:lnTo>
                <a:lnTo>
                  <a:pt x="5898" y="183"/>
                </a:lnTo>
                <a:lnTo>
                  <a:pt x="5898" y="160"/>
                </a:lnTo>
                <a:lnTo>
                  <a:pt x="5894" y="160"/>
                </a:lnTo>
                <a:lnTo>
                  <a:pt x="5894" y="136"/>
                </a:lnTo>
                <a:lnTo>
                  <a:pt x="5891" y="136"/>
                </a:lnTo>
                <a:lnTo>
                  <a:pt x="5891" y="114"/>
                </a:lnTo>
                <a:lnTo>
                  <a:pt x="5885" y="114"/>
                </a:lnTo>
                <a:lnTo>
                  <a:pt x="5885" y="87"/>
                </a:lnTo>
                <a:lnTo>
                  <a:pt x="5882" y="87"/>
                </a:lnTo>
                <a:lnTo>
                  <a:pt x="5878" y="63"/>
                </a:lnTo>
                <a:lnTo>
                  <a:pt x="5891" y="67"/>
                </a:lnTo>
                <a:lnTo>
                  <a:pt x="5918" y="214"/>
                </a:lnTo>
                <a:lnTo>
                  <a:pt x="5920" y="227"/>
                </a:lnTo>
                <a:lnTo>
                  <a:pt x="5918" y="238"/>
                </a:lnTo>
                <a:lnTo>
                  <a:pt x="5918" y="247"/>
                </a:lnTo>
                <a:lnTo>
                  <a:pt x="5922" y="254"/>
                </a:lnTo>
                <a:lnTo>
                  <a:pt x="5934" y="163"/>
                </a:lnTo>
                <a:lnTo>
                  <a:pt x="5943" y="131"/>
                </a:lnTo>
                <a:lnTo>
                  <a:pt x="5951" y="94"/>
                </a:lnTo>
                <a:lnTo>
                  <a:pt x="5962" y="100"/>
                </a:lnTo>
                <a:lnTo>
                  <a:pt x="5960" y="109"/>
                </a:lnTo>
                <a:lnTo>
                  <a:pt x="5954" y="123"/>
                </a:lnTo>
                <a:lnTo>
                  <a:pt x="5951" y="141"/>
                </a:lnTo>
                <a:lnTo>
                  <a:pt x="5947" y="160"/>
                </a:lnTo>
                <a:lnTo>
                  <a:pt x="5945" y="178"/>
                </a:lnTo>
                <a:lnTo>
                  <a:pt x="5943" y="191"/>
                </a:lnTo>
                <a:lnTo>
                  <a:pt x="5945" y="200"/>
                </a:lnTo>
                <a:lnTo>
                  <a:pt x="5947" y="191"/>
                </a:lnTo>
                <a:lnTo>
                  <a:pt x="5947" y="185"/>
                </a:lnTo>
                <a:lnTo>
                  <a:pt x="5949" y="180"/>
                </a:lnTo>
                <a:lnTo>
                  <a:pt x="5953" y="176"/>
                </a:lnTo>
                <a:lnTo>
                  <a:pt x="5956" y="172"/>
                </a:lnTo>
                <a:lnTo>
                  <a:pt x="5962" y="171"/>
                </a:lnTo>
                <a:lnTo>
                  <a:pt x="5962" y="211"/>
                </a:lnTo>
                <a:lnTo>
                  <a:pt x="5965" y="211"/>
                </a:lnTo>
                <a:lnTo>
                  <a:pt x="5965" y="203"/>
                </a:lnTo>
                <a:lnTo>
                  <a:pt x="5978" y="192"/>
                </a:lnTo>
                <a:lnTo>
                  <a:pt x="5987" y="178"/>
                </a:lnTo>
                <a:lnTo>
                  <a:pt x="5998" y="167"/>
                </a:lnTo>
                <a:lnTo>
                  <a:pt x="5998" y="183"/>
                </a:lnTo>
                <a:lnTo>
                  <a:pt x="5987" y="194"/>
                </a:lnTo>
                <a:lnTo>
                  <a:pt x="5980" y="209"/>
                </a:lnTo>
                <a:lnTo>
                  <a:pt x="5971" y="223"/>
                </a:lnTo>
                <a:lnTo>
                  <a:pt x="5962" y="236"/>
                </a:lnTo>
                <a:lnTo>
                  <a:pt x="5982" y="307"/>
                </a:lnTo>
                <a:lnTo>
                  <a:pt x="5985" y="307"/>
                </a:lnTo>
                <a:lnTo>
                  <a:pt x="5987" y="292"/>
                </a:lnTo>
                <a:lnTo>
                  <a:pt x="5991" y="283"/>
                </a:lnTo>
                <a:lnTo>
                  <a:pt x="5994" y="274"/>
                </a:lnTo>
                <a:lnTo>
                  <a:pt x="5994" y="254"/>
                </a:lnTo>
                <a:lnTo>
                  <a:pt x="5998" y="254"/>
                </a:lnTo>
                <a:lnTo>
                  <a:pt x="5998" y="654"/>
                </a:lnTo>
                <a:lnTo>
                  <a:pt x="0" y="654"/>
                </a:lnTo>
                <a:lnTo>
                  <a:pt x="0" y="247"/>
                </a:lnTo>
                <a:lnTo>
                  <a:pt x="2" y="247"/>
                </a:lnTo>
                <a:lnTo>
                  <a:pt x="2" y="254"/>
                </a:lnTo>
                <a:lnTo>
                  <a:pt x="5" y="254"/>
                </a:lnTo>
                <a:lnTo>
                  <a:pt x="5" y="271"/>
                </a:lnTo>
                <a:lnTo>
                  <a:pt x="11" y="271"/>
                </a:lnTo>
                <a:lnTo>
                  <a:pt x="14" y="307"/>
                </a:lnTo>
                <a:lnTo>
                  <a:pt x="25" y="307"/>
                </a:lnTo>
                <a:lnTo>
                  <a:pt x="25" y="323"/>
                </a:lnTo>
                <a:lnTo>
                  <a:pt x="31" y="323"/>
                </a:lnTo>
                <a:lnTo>
                  <a:pt x="31" y="403"/>
                </a:lnTo>
                <a:lnTo>
                  <a:pt x="34" y="403"/>
                </a:lnTo>
                <a:lnTo>
                  <a:pt x="34" y="434"/>
                </a:lnTo>
                <a:lnTo>
                  <a:pt x="38" y="434"/>
                </a:lnTo>
                <a:lnTo>
                  <a:pt x="42" y="300"/>
                </a:lnTo>
                <a:lnTo>
                  <a:pt x="38" y="283"/>
                </a:lnTo>
                <a:lnTo>
                  <a:pt x="33" y="269"/>
                </a:lnTo>
                <a:lnTo>
                  <a:pt x="31" y="251"/>
                </a:lnTo>
                <a:lnTo>
                  <a:pt x="34" y="251"/>
                </a:lnTo>
                <a:lnTo>
                  <a:pt x="34" y="254"/>
                </a:lnTo>
                <a:lnTo>
                  <a:pt x="38" y="254"/>
                </a:lnTo>
                <a:lnTo>
                  <a:pt x="42" y="267"/>
                </a:lnTo>
                <a:lnTo>
                  <a:pt x="45" y="278"/>
                </a:lnTo>
                <a:lnTo>
                  <a:pt x="51" y="287"/>
                </a:lnTo>
                <a:lnTo>
                  <a:pt x="54" y="207"/>
                </a:lnTo>
                <a:lnTo>
                  <a:pt x="45" y="203"/>
                </a:lnTo>
                <a:lnTo>
                  <a:pt x="42" y="187"/>
                </a:lnTo>
                <a:lnTo>
                  <a:pt x="51" y="187"/>
                </a:lnTo>
                <a:lnTo>
                  <a:pt x="45" y="174"/>
                </a:lnTo>
                <a:lnTo>
                  <a:pt x="42" y="161"/>
                </a:lnTo>
                <a:lnTo>
                  <a:pt x="38" y="147"/>
                </a:lnTo>
                <a:lnTo>
                  <a:pt x="43" y="149"/>
                </a:lnTo>
                <a:lnTo>
                  <a:pt x="47" y="151"/>
                </a:lnTo>
                <a:lnTo>
                  <a:pt x="47" y="151"/>
                </a:lnTo>
                <a:lnTo>
                  <a:pt x="49" y="152"/>
                </a:lnTo>
                <a:lnTo>
                  <a:pt x="47" y="154"/>
                </a:lnTo>
                <a:lnTo>
                  <a:pt x="47" y="156"/>
                </a:lnTo>
                <a:lnTo>
                  <a:pt x="47" y="158"/>
                </a:lnTo>
                <a:lnTo>
                  <a:pt x="49" y="160"/>
                </a:lnTo>
                <a:lnTo>
                  <a:pt x="51" y="163"/>
                </a:lnTo>
                <a:lnTo>
                  <a:pt x="54" y="163"/>
                </a:lnTo>
                <a:lnTo>
                  <a:pt x="51" y="123"/>
                </a:lnTo>
                <a:lnTo>
                  <a:pt x="62" y="123"/>
                </a:lnTo>
                <a:lnTo>
                  <a:pt x="65" y="147"/>
                </a:lnTo>
                <a:lnTo>
                  <a:pt x="71" y="167"/>
                </a:lnTo>
                <a:lnTo>
                  <a:pt x="71" y="203"/>
                </a:lnTo>
                <a:lnTo>
                  <a:pt x="74" y="203"/>
                </a:lnTo>
                <a:lnTo>
                  <a:pt x="74" y="231"/>
                </a:lnTo>
                <a:lnTo>
                  <a:pt x="78" y="231"/>
                </a:lnTo>
                <a:lnTo>
                  <a:pt x="78" y="240"/>
                </a:lnTo>
                <a:lnTo>
                  <a:pt x="82" y="240"/>
                </a:lnTo>
                <a:lnTo>
                  <a:pt x="85" y="263"/>
                </a:lnTo>
                <a:lnTo>
                  <a:pt x="91" y="263"/>
                </a:lnTo>
                <a:lnTo>
                  <a:pt x="91" y="231"/>
                </a:lnTo>
                <a:lnTo>
                  <a:pt x="93" y="201"/>
                </a:lnTo>
                <a:lnTo>
                  <a:pt x="98" y="176"/>
                </a:lnTo>
                <a:lnTo>
                  <a:pt x="102" y="176"/>
                </a:lnTo>
                <a:lnTo>
                  <a:pt x="102" y="180"/>
                </a:lnTo>
                <a:lnTo>
                  <a:pt x="103" y="189"/>
                </a:lnTo>
                <a:lnTo>
                  <a:pt x="103" y="203"/>
                </a:lnTo>
                <a:lnTo>
                  <a:pt x="100" y="220"/>
                </a:lnTo>
                <a:lnTo>
                  <a:pt x="96" y="236"/>
                </a:lnTo>
                <a:lnTo>
                  <a:pt x="98" y="251"/>
                </a:lnTo>
                <a:lnTo>
                  <a:pt x="102" y="251"/>
                </a:lnTo>
                <a:lnTo>
                  <a:pt x="102" y="283"/>
                </a:lnTo>
                <a:lnTo>
                  <a:pt x="105" y="283"/>
                </a:lnTo>
                <a:lnTo>
                  <a:pt x="105" y="323"/>
                </a:lnTo>
                <a:lnTo>
                  <a:pt x="111" y="323"/>
                </a:lnTo>
                <a:lnTo>
                  <a:pt x="111" y="343"/>
                </a:lnTo>
                <a:lnTo>
                  <a:pt x="114" y="343"/>
                </a:lnTo>
                <a:lnTo>
                  <a:pt x="114" y="356"/>
                </a:lnTo>
                <a:lnTo>
                  <a:pt x="118" y="356"/>
                </a:lnTo>
                <a:lnTo>
                  <a:pt x="120" y="367"/>
                </a:lnTo>
                <a:lnTo>
                  <a:pt x="120" y="380"/>
                </a:lnTo>
                <a:lnTo>
                  <a:pt x="122" y="391"/>
                </a:lnTo>
                <a:lnTo>
                  <a:pt x="125" y="400"/>
                </a:lnTo>
                <a:lnTo>
                  <a:pt x="122" y="303"/>
                </a:lnTo>
                <a:lnTo>
                  <a:pt x="116" y="287"/>
                </a:lnTo>
                <a:lnTo>
                  <a:pt x="111" y="272"/>
                </a:lnTo>
                <a:lnTo>
                  <a:pt x="105" y="254"/>
                </a:lnTo>
                <a:lnTo>
                  <a:pt x="118" y="260"/>
                </a:lnTo>
                <a:lnTo>
                  <a:pt x="138" y="334"/>
                </a:lnTo>
                <a:lnTo>
                  <a:pt x="140" y="334"/>
                </a:lnTo>
                <a:lnTo>
                  <a:pt x="140" y="334"/>
                </a:lnTo>
                <a:lnTo>
                  <a:pt x="140" y="334"/>
                </a:lnTo>
                <a:lnTo>
                  <a:pt x="140" y="334"/>
                </a:lnTo>
                <a:lnTo>
                  <a:pt x="142" y="332"/>
                </a:lnTo>
                <a:lnTo>
                  <a:pt x="142" y="331"/>
                </a:lnTo>
                <a:lnTo>
                  <a:pt x="145" y="331"/>
                </a:lnTo>
                <a:lnTo>
                  <a:pt x="142" y="314"/>
                </a:lnTo>
                <a:lnTo>
                  <a:pt x="143" y="294"/>
                </a:lnTo>
                <a:lnTo>
                  <a:pt x="143" y="269"/>
                </a:lnTo>
                <a:lnTo>
                  <a:pt x="143" y="245"/>
                </a:lnTo>
                <a:lnTo>
                  <a:pt x="145" y="223"/>
                </a:lnTo>
                <a:lnTo>
                  <a:pt x="151" y="223"/>
                </a:lnTo>
                <a:lnTo>
                  <a:pt x="145" y="214"/>
                </a:lnTo>
                <a:lnTo>
                  <a:pt x="151" y="214"/>
                </a:lnTo>
                <a:lnTo>
                  <a:pt x="151" y="180"/>
                </a:lnTo>
                <a:lnTo>
                  <a:pt x="154" y="180"/>
                </a:lnTo>
                <a:lnTo>
                  <a:pt x="154" y="154"/>
                </a:lnTo>
                <a:lnTo>
                  <a:pt x="162" y="132"/>
                </a:lnTo>
                <a:lnTo>
                  <a:pt x="165" y="107"/>
                </a:lnTo>
                <a:lnTo>
                  <a:pt x="174" y="107"/>
                </a:lnTo>
                <a:lnTo>
                  <a:pt x="165" y="167"/>
                </a:lnTo>
                <a:lnTo>
                  <a:pt x="162" y="167"/>
                </a:lnTo>
                <a:lnTo>
                  <a:pt x="162" y="203"/>
                </a:lnTo>
                <a:lnTo>
                  <a:pt x="158" y="203"/>
                </a:lnTo>
                <a:lnTo>
                  <a:pt x="162" y="211"/>
                </a:lnTo>
                <a:lnTo>
                  <a:pt x="162" y="214"/>
                </a:lnTo>
                <a:lnTo>
                  <a:pt x="160" y="218"/>
                </a:lnTo>
                <a:lnTo>
                  <a:pt x="158" y="218"/>
                </a:lnTo>
                <a:lnTo>
                  <a:pt x="158" y="220"/>
                </a:lnTo>
                <a:lnTo>
                  <a:pt x="162" y="260"/>
                </a:lnTo>
                <a:lnTo>
                  <a:pt x="162" y="323"/>
                </a:lnTo>
                <a:lnTo>
                  <a:pt x="165" y="323"/>
                </a:lnTo>
                <a:lnTo>
                  <a:pt x="167" y="336"/>
                </a:lnTo>
                <a:lnTo>
                  <a:pt x="167" y="349"/>
                </a:lnTo>
                <a:lnTo>
                  <a:pt x="171" y="360"/>
                </a:lnTo>
                <a:lnTo>
                  <a:pt x="174" y="327"/>
                </a:lnTo>
                <a:lnTo>
                  <a:pt x="178" y="327"/>
                </a:lnTo>
                <a:lnTo>
                  <a:pt x="178" y="320"/>
                </a:lnTo>
                <a:lnTo>
                  <a:pt x="182" y="320"/>
                </a:lnTo>
                <a:lnTo>
                  <a:pt x="185" y="300"/>
                </a:lnTo>
                <a:lnTo>
                  <a:pt x="202" y="287"/>
                </a:lnTo>
                <a:lnTo>
                  <a:pt x="203" y="256"/>
                </a:lnTo>
                <a:lnTo>
                  <a:pt x="205" y="221"/>
                </a:lnTo>
                <a:lnTo>
                  <a:pt x="211" y="185"/>
                </a:lnTo>
                <a:lnTo>
                  <a:pt x="218" y="154"/>
                </a:lnTo>
                <a:lnTo>
                  <a:pt x="220" y="143"/>
                </a:lnTo>
                <a:lnTo>
                  <a:pt x="220" y="132"/>
                </a:lnTo>
                <a:lnTo>
                  <a:pt x="223" y="123"/>
                </a:lnTo>
                <a:lnTo>
                  <a:pt x="231" y="114"/>
                </a:lnTo>
                <a:lnTo>
                  <a:pt x="231" y="114"/>
                </a:lnTo>
                <a:lnTo>
                  <a:pt x="231" y="112"/>
                </a:lnTo>
                <a:lnTo>
                  <a:pt x="231" y="112"/>
                </a:lnTo>
                <a:lnTo>
                  <a:pt x="233" y="112"/>
                </a:lnTo>
                <a:lnTo>
                  <a:pt x="233" y="112"/>
                </a:lnTo>
                <a:lnTo>
                  <a:pt x="234" y="111"/>
                </a:lnTo>
                <a:lnTo>
                  <a:pt x="234" y="131"/>
                </a:lnTo>
                <a:lnTo>
                  <a:pt x="231" y="131"/>
                </a:lnTo>
                <a:lnTo>
                  <a:pt x="222" y="191"/>
                </a:lnTo>
                <a:lnTo>
                  <a:pt x="218" y="211"/>
                </a:lnTo>
                <a:lnTo>
                  <a:pt x="216" y="238"/>
                </a:lnTo>
                <a:lnTo>
                  <a:pt x="216" y="271"/>
                </a:lnTo>
                <a:lnTo>
                  <a:pt x="216" y="305"/>
                </a:lnTo>
                <a:lnTo>
                  <a:pt x="216" y="338"/>
                </a:lnTo>
                <a:lnTo>
                  <a:pt x="218" y="365"/>
                </a:lnTo>
                <a:lnTo>
                  <a:pt x="222" y="383"/>
                </a:lnTo>
                <a:lnTo>
                  <a:pt x="223" y="394"/>
                </a:lnTo>
                <a:lnTo>
                  <a:pt x="222" y="407"/>
                </a:lnTo>
                <a:lnTo>
                  <a:pt x="222" y="418"/>
                </a:lnTo>
                <a:lnTo>
                  <a:pt x="225" y="427"/>
                </a:lnTo>
                <a:lnTo>
                  <a:pt x="225" y="283"/>
                </a:lnTo>
                <a:lnTo>
                  <a:pt x="222" y="283"/>
                </a:lnTo>
                <a:lnTo>
                  <a:pt x="222" y="251"/>
                </a:lnTo>
                <a:lnTo>
                  <a:pt x="234" y="254"/>
                </a:lnTo>
                <a:lnTo>
                  <a:pt x="238" y="283"/>
                </a:lnTo>
                <a:lnTo>
                  <a:pt x="242" y="283"/>
                </a:lnTo>
                <a:lnTo>
                  <a:pt x="251" y="207"/>
                </a:lnTo>
                <a:lnTo>
                  <a:pt x="254" y="207"/>
                </a:lnTo>
                <a:lnTo>
                  <a:pt x="254" y="196"/>
                </a:lnTo>
                <a:lnTo>
                  <a:pt x="258" y="196"/>
                </a:lnTo>
                <a:lnTo>
                  <a:pt x="258" y="180"/>
                </a:lnTo>
                <a:lnTo>
                  <a:pt x="262" y="180"/>
                </a:lnTo>
                <a:lnTo>
                  <a:pt x="262" y="169"/>
                </a:lnTo>
                <a:lnTo>
                  <a:pt x="258" y="156"/>
                </a:lnTo>
                <a:lnTo>
                  <a:pt x="253" y="143"/>
                </a:lnTo>
                <a:lnTo>
                  <a:pt x="251" y="131"/>
                </a:lnTo>
                <a:lnTo>
                  <a:pt x="254" y="132"/>
                </a:lnTo>
                <a:lnTo>
                  <a:pt x="258" y="132"/>
                </a:lnTo>
                <a:lnTo>
                  <a:pt x="260" y="134"/>
                </a:lnTo>
                <a:lnTo>
                  <a:pt x="260" y="136"/>
                </a:lnTo>
                <a:lnTo>
                  <a:pt x="262" y="138"/>
                </a:lnTo>
                <a:lnTo>
                  <a:pt x="262" y="143"/>
                </a:lnTo>
                <a:lnTo>
                  <a:pt x="269" y="154"/>
                </a:lnTo>
                <a:lnTo>
                  <a:pt x="273" y="171"/>
                </a:lnTo>
                <a:lnTo>
                  <a:pt x="274" y="185"/>
                </a:lnTo>
                <a:lnTo>
                  <a:pt x="276" y="200"/>
                </a:lnTo>
                <a:lnTo>
                  <a:pt x="282" y="211"/>
                </a:lnTo>
                <a:lnTo>
                  <a:pt x="282" y="203"/>
                </a:lnTo>
                <a:lnTo>
                  <a:pt x="285" y="192"/>
                </a:lnTo>
                <a:lnTo>
                  <a:pt x="285" y="180"/>
                </a:lnTo>
                <a:lnTo>
                  <a:pt x="282" y="167"/>
                </a:lnTo>
                <a:lnTo>
                  <a:pt x="294" y="167"/>
                </a:lnTo>
                <a:lnTo>
                  <a:pt x="294" y="151"/>
                </a:lnTo>
                <a:lnTo>
                  <a:pt x="305" y="151"/>
                </a:lnTo>
                <a:lnTo>
                  <a:pt x="302" y="200"/>
                </a:lnTo>
                <a:lnTo>
                  <a:pt x="311" y="203"/>
                </a:lnTo>
                <a:lnTo>
                  <a:pt x="311" y="220"/>
                </a:lnTo>
                <a:lnTo>
                  <a:pt x="314" y="220"/>
                </a:lnTo>
                <a:lnTo>
                  <a:pt x="318" y="236"/>
                </a:lnTo>
                <a:lnTo>
                  <a:pt x="322" y="236"/>
                </a:lnTo>
                <a:lnTo>
                  <a:pt x="331" y="271"/>
                </a:lnTo>
                <a:lnTo>
                  <a:pt x="338" y="271"/>
                </a:lnTo>
                <a:lnTo>
                  <a:pt x="342" y="307"/>
                </a:lnTo>
                <a:lnTo>
                  <a:pt x="345" y="307"/>
                </a:lnTo>
                <a:lnTo>
                  <a:pt x="345" y="303"/>
                </a:lnTo>
                <a:lnTo>
                  <a:pt x="354" y="289"/>
                </a:lnTo>
                <a:lnTo>
                  <a:pt x="356" y="269"/>
                </a:lnTo>
                <a:lnTo>
                  <a:pt x="356" y="245"/>
                </a:lnTo>
                <a:lnTo>
                  <a:pt x="354" y="221"/>
                </a:lnTo>
                <a:lnTo>
                  <a:pt x="353" y="198"/>
                </a:lnTo>
                <a:lnTo>
                  <a:pt x="351" y="180"/>
                </a:lnTo>
                <a:lnTo>
                  <a:pt x="354" y="180"/>
                </a:lnTo>
                <a:lnTo>
                  <a:pt x="354" y="183"/>
                </a:lnTo>
                <a:lnTo>
                  <a:pt x="356" y="185"/>
                </a:lnTo>
                <a:lnTo>
                  <a:pt x="356" y="185"/>
                </a:lnTo>
                <a:lnTo>
                  <a:pt x="356" y="183"/>
                </a:lnTo>
                <a:lnTo>
                  <a:pt x="358" y="181"/>
                </a:lnTo>
                <a:lnTo>
                  <a:pt x="358" y="178"/>
                </a:lnTo>
                <a:lnTo>
                  <a:pt x="358" y="176"/>
                </a:lnTo>
                <a:lnTo>
                  <a:pt x="358" y="176"/>
                </a:lnTo>
                <a:lnTo>
                  <a:pt x="354" y="176"/>
                </a:lnTo>
                <a:lnTo>
                  <a:pt x="345" y="123"/>
                </a:lnTo>
                <a:lnTo>
                  <a:pt x="342" y="123"/>
                </a:lnTo>
                <a:lnTo>
                  <a:pt x="342" y="100"/>
                </a:lnTo>
                <a:lnTo>
                  <a:pt x="338" y="100"/>
                </a:lnTo>
                <a:lnTo>
                  <a:pt x="334" y="80"/>
                </a:lnTo>
                <a:lnTo>
                  <a:pt x="345" y="80"/>
                </a:lnTo>
                <a:lnTo>
                  <a:pt x="351" y="112"/>
                </a:lnTo>
                <a:lnTo>
                  <a:pt x="360" y="145"/>
                </a:lnTo>
                <a:lnTo>
                  <a:pt x="371" y="176"/>
                </a:lnTo>
                <a:lnTo>
                  <a:pt x="378" y="240"/>
                </a:lnTo>
                <a:lnTo>
                  <a:pt x="382" y="240"/>
                </a:lnTo>
                <a:lnTo>
                  <a:pt x="382" y="236"/>
                </a:lnTo>
                <a:lnTo>
                  <a:pt x="389" y="227"/>
                </a:lnTo>
                <a:lnTo>
                  <a:pt x="391" y="218"/>
                </a:lnTo>
                <a:lnTo>
                  <a:pt x="391" y="207"/>
                </a:lnTo>
                <a:lnTo>
                  <a:pt x="394" y="196"/>
                </a:lnTo>
                <a:lnTo>
                  <a:pt x="405" y="156"/>
                </a:lnTo>
                <a:lnTo>
                  <a:pt x="414" y="114"/>
                </a:lnTo>
                <a:lnTo>
                  <a:pt x="422" y="114"/>
                </a:lnTo>
                <a:lnTo>
                  <a:pt x="420" y="143"/>
                </a:lnTo>
                <a:lnTo>
                  <a:pt x="413" y="169"/>
                </a:lnTo>
                <a:lnTo>
                  <a:pt x="407" y="194"/>
                </a:lnTo>
                <a:lnTo>
                  <a:pt x="402" y="220"/>
                </a:lnTo>
                <a:lnTo>
                  <a:pt x="405" y="220"/>
                </a:lnTo>
                <a:lnTo>
                  <a:pt x="405" y="211"/>
                </a:lnTo>
                <a:lnTo>
                  <a:pt x="413" y="198"/>
                </a:lnTo>
                <a:lnTo>
                  <a:pt x="420" y="178"/>
                </a:lnTo>
                <a:lnTo>
                  <a:pt x="423" y="154"/>
                </a:lnTo>
                <a:lnTo>
                  <a:pt x="429" y="132"/>
                </a:lnTo>
                <a:lnTo>
                  <a:pt x="434" y="114"/>
                </a:lnTo>
                <a:lnTo>
                  <a:pt x="438" y="114"/>
                </a:lnTo>
                <a:lnTo>
                  <a:pt x="438" y="140"/>
                </a:lnTo>
                <a:lnTo>
                  <a:pt x="434" y="140"/>
                </a:lnTo>
                <a:lnTo>
                  <a:pt x="434" y="160"/>
                </a:lnTo>
                <a:lnTo>
                  <a:pt x="431" y="160"/>
                </a:lnTo>
                <a:lnTo>
                  <a:pt x="423" y="189"/>
                </a:lnTo>
                <a:lnTo>
                  <a:pt x="423" y="220"/>
                </a:lnTo>
                <a:lnTo>
                  <a:pt x="425" y="252"/>
                </a:lnTo>
                <a:lnTo>
                  <a:pt x="425" y="287"/>
                </a:lnTo>
                <a:lnTo>
                  <a:pt x="434" y="287"/>
                </a:lnTo>
                <a:lnTo>
                  <a:pt x="434" y="311"/>
                </a:lnTo>
                <a:lnTo>
                  <a:pt x="438" y="311"/>
                </a:lnTo>
                <a:lnTo>
                  <a:pt x="438" y="307"/>
                </a:lnTo>
                <a:lnTo>
                  <a:pt x="442" y="307"/>
                </a:lnTo>
                <a:lnTo>
                  <a:pt x="451" y="260"/>
                </a:lnTo>
                <a:lnTo>
                  <a:pt x="454" y="260"/>
                </a:lnTo>
                <a:lnTo>
                  <a:pt x="454" y="243"/>
                </a:lnTo>
                <a:lnTo>
                  <a:pt x="458" y="243"/>
                </a:lnTo>
                <a:lnTo>
                  <a:pt x="458" y="223"/>
                </a:lnTo>
                <a:lnTo>
                  <a:pt x="462" y="223"/>
                </a:lnTo>
                <a:lnTo>
                  <a:pt x="462" y="211"/>
                </a:lnTo>
                <a:lnTo>
                  <a:pt x="465" y="211"/>
                </a:lnTo>
                <a:lnTo>
                  <a:pt x="465" y="196"/>
                </a:lnTo>
                <a:lnTo>
                  <a:pt x="471" y="196"/>
                </a:lnTo>
                <a:lnTo>
                  <a:pt x="471" y="176"/>
                </a:lnTo>
                <a:lnTo>
                  <a:pt x="476" y="156"/>
                </a:lnTo>
                <a:lnTo>
                  <a:pt x="480" y="138"/>
                </a:lnTo>
                <a:lnTo>
                  <a:pt x="482" y="114"/>
                </a:lnTo>
                <a:lnTo>
                  <a:pt x="494" y="114"/>
                </a:lnTo>
                <a:lnTo>
                  <a:pt x="494" y="120"/>
                </a:lnTo>
                <a:lnTo>
                  <a:pt x="491" y="120"/>
                </a:lnTo>
                <a:lnTo>
                  <a:pt x="491" y="143"/>
                </a:lnTo>
                <a:lnTo>
                  <a:pt x="485" y="143"/>
                </a:lnTo>
                <a:lnTo>
                  <a:pt x="474" y="211"/>
                </a:lnTo>
                <a:lnTo>
                  <a:pt x="478" y="211"/>
                </a:lnTo>
                <a:lnTo>
                  <a:pt x="494" y="154"/>
                </a:lnTo>
                <a:lnTo>
                  <a:pt x="502" y="154"/>
                </a:lnTo>
                <a:lnTo>
                  <a:pt x="498" y="176"/>
                </a:lnTo>
                <a:lnTo>
                  <a:pt x="491" y="194"/>
                </a:lnTo>
                <a:lnTo>
                  <a:pt x="485" y="214"/>
                </a:lnTo>
                <a:lnTo>
                  <a:pt x="494" y="214"/>
                </a:lnTo>
                <a:lnTo>
                  <a:pt x="494" y="231"/>
                </a:lnTo>
                <a:lnTo>
                  <a:pt x="498" y="231"/>
                </a:lnTo>
                <a:lnTo>
                  <a:pt x="500" y="216"/>
                </a:lnTo>
                <a:lnTo>
                  <a:pt x="505" y="203"/>
                </a:lnTo>
                <a:lnTo>
                  <a:pt x="511" y="191"/>
                </a:lnTo>
                <a:lnTo>
                  <a:pt x="511" y="171"/>
                </a:lnTo>
                <a:lnTo>
                  <a:pt x="514" y="171"/>
                </a:lnTo>
                <a:lnTo>
                  <a:pt x="516" y="169"/>
                </a:lnTo>
                <a:lnTo>
                  <a:pt x="516" y="169"/>
                </a:lnTo>
                <a:lnTo>
                  <a:pt x="516" y="169"/>
                </a:lnTo>
                <a:lnTo>
                  <a:pt x="518" y="169"/>
                </a:lnTo>
                <a:lnTo>
                  <a:pt x="520" y="169"/>
                </a:lnTo>
                <a:lnTo>
                  <a:pt x="522" y="167"/>
                </a:lnTo>
                <a:lnTo>
                  <a:pt x="522" y="180"/>
                </a:lnTo>
                <a:lnTo>
                  <a:pt x="518" y="196"/>
                </a:lnTo>
                <a:lnTo>
                  <a:pt x="518" y="211"/>
                </a:lnTo>
                <a:lnTo>
                  <a:pt x="518" y="225"/>
                </a:lnTo>
                <a:lnTo>
                  <a:pt x="522" y="236"/>
                </a:lnTo>
                <a:lnTo>
                  <a:pt x="523" y="212"/>
                </a:lnTo>
                <a:lnTo>
                  <a:pt x="529" y="192"/>
                </a:lnTo>
                <a:lnTo>
                  <a:pt x="534" y="172"/>
                </a:lnTo>
                <a:lnTo>
                  <a:pt x="538" y="151"/>
                </a:lnTo>
                <a:lnTo>
                  <a:pt x="551" y="151"/>
                </a:lnTo>
                <a:lnTo>
                  <a:pt x="545" y="189"/>
                </a:lnTo>
                <a:lnTo>
                  <a:pt x="542" y="229"/>
                </a:lnTo>
                <a:lnTo>
                  <a:pt x="538" y="271"/>
                </a:lnTo>
                <a:lnTo>
                  <a:pt x="540" y="311"/>
                </a:lnTo>
                <a:lnTo>
                  <a:pt x="545" y="347"/>
                </a:lnTo>
                <a:lnTo>
                  <a:pt x="547" y="360"/>
                </a:lnTo>
                <a:lnTo>
                  <a:pt x="549" y="374"/>
                </a:lnTo>
                <a:lnTo>
                  <a:pt x="549" y="389"/>
                </a:lnTo>
                <a:lnTo>
                  <a:pt x="549" y="401"/>
                </a:lnTo>
                <a:lnTo>
                  <a:pt x="554" y="411"/>
                </a:lnTo>
                <a:lnTo>
                  <a:pt x="554" y="311"/>
                </a:lnTo>
                <a:lnTo>
                  <a:pt x="558" y="311"/>
                </a:lnTo>
                <a:lnTo>
                  <a:pt x="560" y="294"/>
                </a:lnTo>
                <a:lnTo>
                  <a:pt x="560" y="276"/>
                </a:lnTo>
                <a:lnTo>
                  <a:pt x="558" y="263"/>
                </a:lnTo>
                <a:lnTo>
                  <a:pt x="565" y="263"/>
                </a:lnTo>
                <a:lnTo>
                  <a:pt x="565" y="247"/>
                </a:lnTo>
                <a:lnTo>
                  <a:pt x="578" y="247"/>
                </a:lnTo>
                <a:lnTo>
                  <a:pt x="574" y="271"/>
                </a:lnTo>
                <a:lnTo>
                  <a:pt x="571" y="271"/>
                </a:lnTo>
                <a:lnTo>
                  <a:pt x="571" y="281"/>
                </a:lnTo>
                <a:lnTo>
                  <a:pt x="573" y="296"/>
                </a:lnTo>
                <a:lnTo>
                  <a:pt x="576" y="314"/>
                </a:lnTo>
                <a:lnTo>
                  <a:pt x="580" y="331"/>
                </a:lnTo>
                <a:lnTo>
                  <a:pt x="583" y="345"/>
                </a:lnTo>
                <a:lnTo>
                  <a:pt x="585" y="351"/>
                </a:lnTo>
                <a:lnTo>
                  <a:pt x="589" y="311"/>
                </a:lnTo>
                <a:lnTo>
                  <a:pt x="593" y="271"/>
                </a:lnTo>
                <a:lnTo>
                  <a:pt x="594" y="227"/>
                </a:lnTo>
                <a:lnTo>
                  <a:pt x="594" y="191"/>
                </a:lnTo>
                <a:lnTo>
                  <a:pt x="591" y="191"/>
                </a:lnTo>
                <a:lnTo>
                  <a:pt x="591" y="163"/>
                </a:lnTo>
                <a:lnTo>
                  <a:pt x="585" y="163"/>
                </a:lnTo>
                <a:lnTo>
                  <a:pt x="585" y="136"/>
                </a:lnTo>
                <a:lnTo>
                  <a:pt x="578" y="103"/>
                </a:lnTo>
                <a:lnTo>
                  <a:pt x="571" y="71"/>
                </a:lnTo>
                <a:lnTo>
                  <a:pt x="582" y="76"/>
                </a:lnTo>
                <a:lnTo>
                  <a:pt x="605" y="207"/>
                </a:lnTo>
                <a:lnTo>
                  <a:pt x="607" y="221"/>
                </a:lnTo>
                <a:lnTo>
                  <a:pt x="605" y="238"/>
                </a:lnTo>
                <a:lnTo>
                  <a:pt x="605" y="252"/>
                </a:lnTo>
                <a:lnTo>
                  <a:pt x="611" y="263"/>
                </a:lnTo>
                <a:lnTo>
                  <a:pt x="638" y="103"/>
                </a:lnTo>
                <a:lnTo>
                  <a:pt x="645" y="103"/>
                </a:lnTo>
                <a:lnTo>
                  <a:pt x="631" y="211"/>
                </a:lnTo>
                <a:lnTo>
                  <a:pt x="634" y="211"/>
                </a:lnTo>
                <a:lnTo>
                  <a:pt x="638" y="183"/>
                </a:lnTo>
                <a:lnTo>
                  <a:pt x="651" y="183"/>
                </a:lnTo>
                <a:lnTo>
                  <a:pt x="651" y="214"/>
                </a:lnTo>
                <a:lnTo>
                  <a:pt x="653" y="245"/>
                </a:lnTo>
                <a:lnTo>
                  <a:pt x="658" y="271"/>
                </a:lnTo>
                <a:lnTo>
                  <a:pt x="654" y="283"/>
                </a:lnTo>
                <a:lnTo>
                  <a:pt x="662" y="283"/>
                </a:lnTo>
                <a:lnTo>
                  <a:pt x="665" y="311"/>
                </a:lnTo>
                <a:lnTo>
                  <a:pt x="671" y="311"/>
                </a:lnTo>
                <a:lnTo>
                  <a:pt x="671" y="307"/>
                </a:lnTo>
                <a:lnTo>
                  <a:pt x="705" y="200"/>
                </a:lnTo>
                <a:lnTo>
                  <a:pt x="705" y="183"/>
                </a:lnTo>
                <a:lnTo>
                  <a:pt x="711" y="183"/>
                </a:lnTo>
                <a:lnTo>
                  <a:pt x="714" y="154"/>
                </a:lnTo>
                <a:lnTo>
                  <a:pt x="718" y="154"/>
                </a:lnTo>
                <a:lnTo>
                  <a:pt x="720" y="154"/>
                </a:lnTo>
                <a:lnTo>
                  <a:pt x="720" y="152"/>
                </a:lnTo>
                <a:lnTo>
                  <a:pt x="720" y="152"/>
                </a:lnTo>
                <a:lnTo>
                  <a:pt x="722" y="152"/>
                </a:lnTo>
                <a:lnTo>
                  <a:pt x="723" y="152"/>
                </a:lnTo>
                <a:lnTo>
                  <a:pt x="725" y="151"/>
                </a:lnTo>
                <a:lnTo>
                  <a:pt x="714" y="207"/>
                </a:lnTo>
                <a:lnTo>
                  <a:pt x="722" y="207"/>
                </a:lnTo>
                <a:lnTo>
                  <a:pt x="723" y="223"/>
                </a:lnTo>
                <a:lnTo>
                  <a:pt x="729" y="236"/>
                </a:lnTo>
                <a:lnTo>
                  <a:pt x="734" y="247"/>
                </a:lnTo>
                <a:lnTo>
                  <a:pt x="734" y="267"/>
                </a:lnTo>
                <a:lnTo>
                  <a:pt x="738" y="267"/>
                </a:lnTo>
                <a:lnTo>
                  <a:pt x="738" y="280"/>
                </a:lnTo>
                <a:lnTo>
                  <a:pt x="742" y="280"/>
                </a:lnTo>
                <a:lnTo>
                  <a:pt x="745" y="323"/>
                </a:lnTo>
                <a:lnTo>
                  <a:pt x="751" y="323"/>
                </a:lnTo>
                <a:lnTo>
                  <a:pt x="753" y="338"/>
                </a:lnTo>
                <a:lnTo>
                  <a:pt x="753" y="352"/>
                </a:lnTo>
                <a:lnTo>
                  <a:pt x="753" y="365"/>
                </a:lnTo>
                <a:lnTo>
                  <a:pt x="758" y="374"/>
                </a:lnTo>
                <a:lnTo>
                  <a:pt x="758" y="367"/>
                </a:lnTo>
                <a:lnTo>
                  <a:pt x="765" y="358"/>
                </a:lnTo>
                <a:lnTo>
                  <a:pt x="767" y="343"/>
                </a:lnTo>
                <a:lnTo>
                  <a:pt x="765" y="327"/>
                </a:lnTo>
                <a:lnTo>
                  <a:pt x="762" y="327"/>
                </a:lnTo>
                <a:lnTo>
                  <a:pt x="762" y="300"/>
                </a:lnTo>
                <a:lnTo>
                  <a:pt x="758" y="300"/>
                </a:lnTo>
                <a:lnTo>
                  <a:pt x="758" y="280"/>
                </a:lnTo>
                <a:lnTo>
                  <a:pt x="754" y="280"/>
                </a:lnTo>
                <a:lnTo>
                  <a:pt x="754" y="271"/>
                </a:lnTo>
                <a:lnTo>
                  <a:pt x="751" y="271"/>
                </a:lnTo>
                <a:lnTo>
                  <a:pt x="749" y="269"/>
                </a:lnTo>
                <a:lnTo>
                  <a:pt x="749" y="269"/>
                </a:lnTo>
                <a:lnTo>
                  <a:pt x="751" y="269"/>
                </a:lnTo>
                <a:lnTo>
                  <a:pt x="751" y="269"/>
                </a:lnTo>
                <a:lnTo>
                  <a:pt x="753" y="269"/>
                </a:lnTo>
                <a:lnTo>
                  <a:pt x="754" y="267"/>
                </a:lnTo>
                <a:lnTo>
                  <a:pt x="756" y="265"/>
                </a:lnTo>
                <a:lnTo>
                  <a:pt x="756" y="265"/>
                </a:lnTo>
                <a:lnTo>
                  <a:pt x="756" y="265"/>
                </a:lnTo>
                <a:lnTo>
                  <a:pt x="758" y="265"/>
                </a:lnTo>
                <a:lnTo>
                  <a:pt x="760" y="263"/>
                </a:lnTo>
                <a:lnTo>
                  <a:pt x="762" y="263"/>
                </a:lnTo>
                <a:lnTo>
                  <a:pt x="762" y="274"/>
                </a:lnTo>
                <a:lnTo>
                  <a:pt x="765" y="274"/>
                </a:lnTo>
                <a:lnTo>
                  <a:pt x="765" y="260"/>
                </a:lnTo>
                <a:lnTo>
                  <a:pt x="778" y="260"/>
                </a:lnTo>
                <a:lnTo>
                  <a:pt x="780" y="280"/>
                </a:lnTo>
                <a:lnTo>
                  <a:pt x="785" y="298"/>
                </a:lnTo>
                <a:lnTo>
                  <a:pt x="791" y="314"/>
                </a:lnTo>
                <a:lnTo>
                  <a:pt x="791" y="347"/>
                </a:lnTo>
                <a:lnTo>
                  <a:pt x="796" y="385"/>
                </a:lnTo>
                <a:lnTo>
                  <a:pt x="798" y="431"/>
                </a:lnTo>
                <a:lnTo>
                  <a:pt x="798" y="441"/>
                </a:lnTo>
                <a:lnTo>
                  <a:pt x="800" y="449"/>
                </a:lnTo>
                <a:lnTo>
                  <a:pt x="800" y="454"/>
                </a:lnTo>
                <a:lnTo>
                  <a:pt x="798" y="463"/>
                </a:lnTo>
                <a:lnTo>
                  <a:pt x="811" y="463"/>
                </a:lnTo>
                <a:lnTo>
                  <a:pt x="814" y="314"/>
                </a:lnTo>
                <a:lnTo>
                  <a:pt x="809" y="300"/>
                </a:lnTo>
                <a:lnTo>
                  <a:pt x="803" y="283"/>
                </a:lnTo>
                <a:lnTo>
                  <a:pt x="802" y="263"/>
                </a:lnTo>
                <a:lnTo>
                  <a:pt x="805" y="263"/>
                </a:lnTo>
                <a:lnTo>
                  <a:pt x="807" y="267"/>
                </a:lnTo>
                <a:lnTo>
                  <a:pt x="807" y="267"/>
                </a:lnTo>
                <a:lnTo>
                  <a:pt x="807" y="269"/>
                </a:lnTo>
                <a:lnTo>
                  <a:pt x="807" y="269"/>
                </a:lnTo>
                <a:lnTo>
                  <a:pt x="809" y="269"/>
                </a:lnTo>
                <a:lnTo>
                  <a:pt x="811" y="271"/>
                </a:lnTo>
                <a:lnTo>
                  <a:pt x="811" y="260"/>
                </a:lnTo>
                <a:lnTo>
                  <a:pt x="805" y="247"/>
                </a:lnTo>
                <a:lnTo>
                  <a:pt x="803" y="232"/>
                </a:lnTo>
                <a:lnTo>
                  <a:pt x="802" y="220"/>
                </a:lnTo>
                <a:lnTo>
                  <a:pt x="782" y="163"/>
                </a:lnTo>
                <a:lnTo>
                  <a:pt x="785" y="163"/>
                </a:lnTo>
                <a:lnTo>
                  <a:pt x="785" y="160"/>
                </a:lnTo>
                <a:lnTo>
                  <a:pt x="791" y="160"/>
                </a:lnTo>
                <a:lnTo>
                  <a:pt x="791" y="163"/>
                </a:lnTo>
                <a:lnTo>
                  <a:pt x="796" y="174"/>
                </a:lnTo>
                <a:lnTo>
                  <a:pt x="800" y="185"/>
                </a:lnTo>
                <a:lnTo>
                  <a:pt x="802" y="200"/>
                </a:lnTo>
                <a:lnTo>
                  <a:pt x="805" y="200"/>
                </a:lnTo>
                <a:lnTo>
                  <a:pt x="805" y="220"/>
                </a:lnTo>
                <a:lnTo>
                  <a:pt x="811" y="220"/>
                </a:lnTo>
                <a:lnTo>
                  <a:pt x="811" y="231"/>
                </a:lnTo>
                <a:lnTo>
                  <a:pt x="814" y="231"/>
                </a:lnTo>
                <a:lnTo>
                  <a:pt x="814" y="254"/>
                </a:lnTo>
                <a:lnTo>
                  <a:pt x="818" y="254"/>
                </a:lnTo>
                <a:lnTo>
                  <a:pt x="818" y="271"/>
                </a:lnTo>
                <a:lnTo>
                  <a:pt x="823" y="291"/>
                </a:lnTo>
                <a:lnTo>
                  <a:pt x="831" y="311"/>
                </a:lnTo>
                <a:lnTo>
                  <a:pt x="834" y="311"/>
                </a:lnTo>
                <a:lnTo>
                  <a:pt x="834" y="267"/>
                </a:lnTo>
                <a:lnTo>
                  <a:pt x="831" y="267"/>
                </a:lnTo>
                <a:lnTo>
                  <a:pt x="831" y="243"/>
                </a:lnTo>
                <a:lnTo>
                  <a:pt x="825" y="243"/>
                </a:lnTo>
                <a:lnTo>
                  <a:pt x="822" y="220"/>
                </a:lnTo>
                <a:lnTo>
                  <a:pt x="814" y="214"/>
                </a:lnTo>
                <a:lnTo>
                  <a:pt x="811" y="200"/>
                </a:lnTo>
                <a:lnTo>
                  <a:pt x="818" y="203"/>
                </a:lnTo>
                <a:lnTo>
                  <a:pt x="805" y="163"/>
                </a:lnTo>
                <a:lnTo>
                  <a:pt x="814" y="163"/>
                </a:lnTo>
                <a:lnTo>
                  <a:pt x="865" y="314"/>
                </a:lnTo>
                <a:lnTo>
                  <a:pt x="865" y="311"/>
                </a:lnTo>
                <a:lnTo>
                  <a:pt x="869" y="309"/>
                </a:lnTo>
                <a:lnTo>
                  <a:pt x="869" y="307"/>
                </a:lnTo>
                <a:lnTo>
                  <a:pt x="869" y="305"/>
                </a:lnTo>
                <a:lnTo>
                  <a:pt x="869" y="305"/>
                </a:lnTo>
                <a:lnTo>
                  <a:pt x="869" y="303"/>
                </a:lnTo>
                <a:lnTo>
                  <a:pt x="869" y="301"/>
                </a:lnTo>
                <a:lnTo>
                  <a:pt x="871" y="300"/>
                </a:lnTo>
                <a:lnTo>
                  <a:pt x="874" y="300"/>
                </a:lnTo>
                <a:lnTo>
                  <a:pt x="874" y="303"/>
                </a:lnTo>
                <a:lnTo>
                  <a:pt x="876" y="301"/>
                </a:lnTo>
                <a:lnTo>
                  <a:pt x="876" y="301"/>
                </a:lnTo>
                <a:lnTo>
                  <a:pt x="876" y="300"/>
                </a:lnTo>
                <a:lnTo>
                  <a:pt x="876" y="300"/>
                </a:lnTo>
                <a:lnTo>
                  <a:pt x="878" y="298"/>
                </a:lnTo>
                <a:lnTo>
                  <a:pt x="878" y="296"/>
                </a:lnTo>
                <a:lnTo>
                  <a:pt x="871" y="296"/>
                </a:lnTo>
                <a:lnTo>
                  <a:pt x="865" y="263"/>
                </a:lnTo>
                <a:lnTo>
                  <a:pt x="874" y="263"/>
                </a:lnTo>
                <a:lnTo>
                  <a:pt x="874" y="254"/>
                </a:lnTo>
                <a:lnTo>
                  <a:pt x="882" y="254"/>
                </a:lnTo>
                <a:lnTo>
                  <a:pt x="882" y="271"/>
                </a:lnTo>
                <a:lnTo>
                  <a:pt x="880" y="281"/>
                </a:lnTo>
                <a:lnTo>
                  <a:pt x="882" y="291"/>
                </a:lnTo>
                <a:lnTo>
                  <a:pt x="885" y="291"/>
                </a:lnTo>
                <a:lnTo>
                  <a:pt x="891" y="236"/>
                </a:lnTo>
                <a:lnTo>
                  <a:pt x="898" y="231"/>
                </a:lnTo>
                <a:lnTo>
                  <a:pt x="898" y="220"/>
                </a:lnTo>
                <a:lnTo>
                  <a:pt x="902" y="220"/>
                </a:lnTo>
                <a:lnTo>
                  <a:pt x="902" y="214"/>
                </a:lnTo>
                <a:lnTo>
                  <a:pt x="898" y="214"/>
                </a:lnTo>
                <a:lnTo>
                  <a:pt x="898" y="163"/>
                </a:lnTo>
                <a:lnTo>
                  <a:pt x="894" y="163"/>
                </a:lnTo>
                <a:lnTo>
                  <a:pt x="894" y="160"/>
                </a:lnTo>
                <a:lnTo>
                  <a:pt x="898" y="160"/>
                </a:lnTo>
                <a:lnTo>
                  <a:pt x="898" y="154"/>
                </a:lnTo>
                <a:lnTo>
                  <a:pt x="894" y="154"/>
                </a:lnTo>
                <a:lnTo>
                  <a:pt x="894" y="152"/>
                </a:lnTo>
                <a:lnTo>
                  <a:pt x="896" y="149"/>
                </a:lnTo>
                <a:lnTo>
                  <a:pt x="898" y="147"/>
                </a:lnTo>
                <a:lnTo>
                  <a:pt x="898" y="147"/>
                </a:lnTo>
                <a:lnTo>
                  <a:pt x="894" y="140"/>
                </a:lnTo>
                <a:lnTo>
                  <a:pt x="894" y="136"/>
                </a:lnTo>
                <a:lnTo>
                  <a:pt x="898" y="136"/>
                </a:lnTo>
                <a:lnTo>
                  <a:pt x="898" y="131"/>
                </a:lnTo>
                <a:lnTo>
                  <a:pt x="894" y="131"/>
                </a:lnTo>
                <a:lnTo>
                  <a:pt x="898" y="107"/>
                </a:lnTo>
                <a:lnTo>
                  <a:pt x="905" y="107"/>
                </a:lnTo>
                <a:lnTo>
                  <a:pt x="905" y="167"/>
                </a:lnTo>
                <a:lnTo>
                  <a:pt x="914" y="167"/>
                </a:lnTo>
                <a:lnTo>
                  <a:pt x="922" y="311"/>
                </a:lnTo>
                <a:lnTo>
                  <a:pt x="925" y="311"/>
                </a:lnTo>
                <a:lnTo>
                  <a:pt x="927" y="325"/>
                </a:lnTo>
                <a:lnTo>
                  <a:pt x="927" y="341"/>
                </a:lnTo>
                <a:lnTo>
                  <a:pt x="929" y="356"/>
                </a:lnTo>
                <a:lnTo>
                  <a:pt x="934" y="367"/>
                </a:lnTo>
                <a:lnTo>
                  <a:pt x="931" y="323"/>
                </a:lnTo>
                <a:lnTo>
                  <a:pt x="934" y="323"/>
                </a:lnTo>
                <a:lnTo>
                  <a:pt x="938" y="329"/>
                </a:lnTo>
                <a:lnTo>
                  <a:pt x="942" y="332"/>
                </a:lnTo>
                <a:lnTo>
                  <a:pt x="945" y="334"/>
                </a:lnTo>
                <a:lnTo>
                  <a:pt x="945" y="296"/>
                </a:lnTo>
                <a:lnTo>
                  <a:pt x="938" y="296"/>
                </a:lnTo>
                <a:lnTo>
                  <a:pt x="938" y="287"/>
                </a:lnTo>
                <a:lnTo>
                  <a:pt x="945" y="287"/>
                </a:lnTo>
                <a:lnTo>
                  <a:pt x="942" y="107"/>
                </a:lnTo>
                <a:lnTo>
                  <a:pt x="954" y="107"/>
                </a:lnTo>
                <a:lnTo>
                  <a:pt x="954" y="111"/>
                </a:lnTo>
                <a:lnTo>
                  <a:pt x="951" y="121"/>
                </a:lnTo>
                <a:lnTo>
                  <a:pt x="949" y="138"/>
                </a:lnTo>
                <a:lnTo>
                  <a:pt x="949" y="156"/>
                </a:lnTo>
                <a:lnTo>
                  <a:pt x="951" y="171"/>
                </a:lnTo>
                <a:lnTo>
                  <a:pt x="962" y="287"/>
                </a:lnTo>
                <a:lnTo>
                  <a:pt x="967" y="287"/>
                </a:lnTo>
                <a:lnTo>
                  <a:pt x="971" y="289"/>
                </a:lnTo>
                <a:lnTo>
                  <a:pt x="974" y="289"/>
                </a:lnTo>
                <a:lnTo>
                  <a:pt x="978" y="291"/>
                </a:lnTo>
                <a:lnTo>
                  <a:pt x="978" y="236"/>
                </a:lnTo>
                <a:lnTo>
                  <a:pt x="991" y="236"/>
                </a:lnTo>
                <a:lnTo>
                  <a:pt x="993" y="269"/>
                </a:lnTo>
                <a:lnTo>
                  <a:pt x="1002" y="300"/>
                </a:lnTo>
                <a:lnTo>
                  <a:pt x="1005" y="300"/>
                </a:lnTo>
                <a:lnTo>
                  <a:pt x="1005" y="143"/>
                </a:lnTo>
                <a:lnTo>
                  <a:pt x="1018" y="147"/>
                </a:lnTo>
                <a:lnTo>
                  <a:pt x="1022" y="189"/>
                </a:lnTo>
                <a:lnTo>
                  <a:pt x="1031" y="223"/>
                </a:lnTo>
                <a:lnTo>
                  <a:pt x="1031" y="254"/>
                </a:lnTo>
                <a:lnTo>
                  <a:pt x="1034" y="254"/>
                </a:lnTo>
                <a:lnTo>
                  <a:pt x="1038" y="300"/>
                </a:lnTo>
                <a:lnTo>
                  <a:pt x="1045" y="303"/>
                </a:lnTo>
                <a:lnTo>
                  <a:pt x="1045" y="314"/>
                </a:lnTo>
                <a:lnTo>
                  <a:pt x="1049" y="323"/>
                </a:lnTo>
                <a:lnTo>
                  <a:pt x="1054" y="329"/>
                </a:lnTo>
                <a:lnTo>
                  <a:pt x="1060" y="336"/>
                </a:lnTo>
                <a:lnTo>
                  <a:pt x="1065" y="340"/>
                </a:lnTo>
                <a:lnTo>
                  <a:pt x="1074" y="343"/>
                </a:lnTo>
                <a:lnTo>
                  <a:pt x="1074" y="347"/>
                </a:lnTo>
                <a:lnTo>
                  <a:pt x="1076" y="349"/>
                </a:lnTo>
                <a:lnTo>
                  <a:pt x="1076" y="351"/>
                </a:lnTo>
                <a:lnTo>
                  <a:pt x="1078" y="352"/>
                </a:lnTo>
                <a:lnTo>
                  <a:pt x="1080" y="354"/>
                </a:lnTo>
                <a:lnTo>
                  <a:pt x="1082" y="356"/>
                </a:lnTo>
                <a:lnTo>
                  <a:pt x="1082" y="360"/>
                </a:lnTo>
                <a:lnTo>
                  <a:pt x="1085" y="360"/>
                </a:lnTo>
                <a:lnTo>
                  <a:pt x="1085" y="351"/>
                </a:lnTo>
                <a:lnTo>
                  <a:pt x="1082" y="351"/>
                </a:lnTo>
                <a:lnTo>
                  <a:pt x="1082" y="323"/>
                </a:lnTo>
                <a:lnTo>
                  <a:pt x="1078" y="323"/>
                </a:lnTo>
                <a:lnTo>
                  <a:pt x="1071" y="287"/>
                </a:lnTo>
                <a:lnTo>
                  <a:pt x="1065" y="287"/>
                </a:lnTo>
                <a:lnTo>
                  <a:pt x="1065" y="274"/>
                </a:lnTo>
                <a:lnTo>
                  <a:pt x="1062" y="274"/>
                </a:lnTo>
                <a:lnTo>
                  <a:pt x="1060" y="272"/>
                </a:lnTo>
                <a:lnTo>
                  <a:pt x="1060" y="269"/>
                </a:lnTo>
                <a:lnTo>
                  <a:pt x="1058" y="265"/>
                </a:lnTo>
                <a:lnTo>
                  <a:pt x="1058" y="260"/>
                </a:lnTo>
                <a:lnTo>
                  <a:pt x="1062" y="260"/>
                </a:lnTo>
                <a:lnTo>
                  <a:pt x="1069" y="269"/>
                </a:lnTo>
                <a:lnTo>
                  <a:pt x="1074" y="280"/>
                </a:lnTo>
                <a:lnTo>
                  <a:pt x="1078" y="291"/>
                </a:lnTo>
                <a:lnTo>
                  <a:pt x="1082" y="291"/>
                </a:lnTo>
                <a:lnTo>
                  <a:pt x="1074" y="267"/>
                </a:lnTo>
                <a:lnTo>
                  <a:pt x="1063" y="243"/>
                </a:lnTo>
                <a:lnTo>
                  <a:pt x="1054" y="220"/>
                </a:lnTo>
                <a:lnTo>
                  <a:pt x="1058" y="220"/>
                </a:lnTo>
                <a:lnTo>
                  <a:pt x="1062" y="221"/>
                </a:lnTo>
                <a:lnTo>
                  <a:pt x="1063" y="221"/>
                </a:lnTo>
                <a:lnTo>
                  <a:pt x="1063" y="223"/>
                </a:lnTo>
                <a:lnTo>
                  <a:pt x="1065" y="227"/>
                </a:lnTo>
                <a:lnTo>
                  <a:pt x="1065" y="231"/>
                </a:lnTo>
                <a:lnTo>
                  <a:pt x="1076" y="245"/>
                </a:lnTo>
                <a:lnTo>
                  <a:pt x="1083" y="263"/>
                </a:lnTo>
                <a:lnTo>
                  <a:pt x="1089" y="283"/>
                </a:lnTo>
                <a:lnTo>
                  <a:pt x="1094" y="303"/>
                </a:lnTo>
                <a:lnTo>
                  <a:pt x="1098" y="303"/>
                </a:lnTo>
                <a:lnTo>
                  <a:pt x="1098" y="323"/>
                </a:lnTo>
                <a:lnTo>
                  <a:pt x="1102" y="323"/>
                </a:lnTo>
                <a:lnTo>
                  <a:pt x="1094" y="240"/>
                </a:lnTo>
                <a:lnTo>
                  <a:pt x="1091" y="240"/>
                </a:lnTo>
                <a:lnTo>
                  <a:pt x="1091" y="223"/>
                </a:lnTo>
                <a:lnTo>
                  <a:pt x="1085" y="223"/>
                </a:lnTo>
                <a:lnTo>
                  <a:pt x="1082" y="191"/>
                </a:lnTo>
                <a:lnTo>
                  <a:pt x="1078" y="191"/>
                </a:lnTo>
                <a:lnTo>
                  <a:pt x="1078" y="183"/>
                </a:lnTo>
                <a:lnTo>
                  <a:pt x="1074" y="183"/>
                </a:lnTo>
                <a:lnTo>
                  <a:pt x="1074" y="171"/>
                </a:lnTo>
                <a:lnTo>
                  <a:pt x="1071" y="171"/>
                </a:lnTo>
                <a:lnTo>
                  <a:pt x="1065" y="154"/>
                </a:lnTo>
                <a:lnTo>
                  <a:pt x="1062" y="154"/>
                </a:lnTo>
                <a:lnTo>
                  <a:pt x="1062" y="143"/>
                </a:lnTo>
                <a:lnTo>
                  <a:pt x="1058" y="143"/>
                </a:lnTo>
                <a:lnTo>
                  <a:pt x="1051" y="120"/>
                </a:lnTo>
                <a:lnTo>
                  <a:pt x="1045" y="120"/>
                </a:lnTo>
                <a:lnTo>
                  <a:pt x="1045" y="111"/>
                </a:lnTo>
                <a:lnTo>
                  <a:pt x="1038" y="98"/>
                </a:lnTo>
                <a:lnTo>
                  <a:pt x="1031" y="85"/>
                </a:lnTo>
                <a:lnTo>
                  <a:pt x="1025" y="67"/>
                </a:lnTo>
                <a:lnTo>
                  <a:pt x="1038" y="71"/>
                </a:lnTo>
                <a:lnTo>
                  <a:pt x="1042" y="89"/>
                </a:lnTo>
                <a:lnTo>
                  <a:pt x="1051" y="101"/>
                </a:lnTo>
                <a:lnTo>
                  <a:pt x="1058" y="114"/>
                </a:lnTo>
                <a:lnTo>
                  <a:pt x="1058" y="123"/>
                </a:lnTo>
                <a:lnTo>
                  <a:pt x="1062" y="123"/>
                </a:lnTo>
                <a:lnTo>
                  <a:pt x="1062" y="131"/>
                </a:lnTo>
                <a:lnTo>
                  <a:pt x="1065" y="131"/>
                </a:lnTo>
                <a:lnTo>
                  <a:pt x="1065" y="140"/>
                </a:lnTo>
                <a:lnTo>
                  <a:pt x="1071" y="140"/>
                </a:lnTo>
                <a:lnTo>
                  <a:pt x="1071" y="147"/>
                </a:lnTo>
                <a:lnTo>
                  <a:pt x="1074" y="147"/>
                </a:lnTo>
                <a:lnTo>
                  <a:pt x="1082" y="171"/>
                </a:lnTo>
                <a:lnTo>
                  <a:pt x="1085" y="171"/>
                </a:lnTo>
                <a:lnTo>
                  <a:pt x="1085" y="183"/>
                </a:lnTo>
                <a:lnTo>
                  <a:pt x="1091" y="183"/>
                </a:lnTo>
                <a:lnTo>
                  <a:pt x="1091" y="191"/>
                </a:lnTo>
                <a:lnTo>
                  <a:pt x="1094" y="191"/>
                </a:lnTo>
                <a:lnTo>
                  <a:pt x="1102" y="227"/>
                </a:lnTo>
                <a:lnTo>
                  <a:pt x="1105" y="227"/>
                </a:lnTo>
                <a:lnTo>
                  <a:pt x="1105" y="236"/>
                </a:lnTo>
                <a:lnTo>
                  <a:pt x="1111" y="236"/>
                </a:lnTo>
                <a:lnTo>
                  <a:pt x="1111" y="254"/>
                </a:lnTo>
                <a:lnTo>
                  <a:pt x="1114" y="254"/>
                </a:lnTo>
                <a:lnTo>
                  <a:pt x="1116" y="218"/>
                </a:lnTo>
                <a:lnTo>
                  <a:pt x="1118" y="178"/>
                </a:lnTo>
                <a:lnTo>
                  <a:pt x="1114" y="140"/>
                </a:lnTo>
                <a:lnTo>
                  <a:pt x="1105" y="103"/>
                </a:lnTo>
                <a:lnTo>
                  <a:pt x="1118" y="103"/>
                </a:lnTo>
                <a:lnTo>
                  <a:pt x="1123" y="134"/>
                </a:lnTo>
                <a:lnTo>
                  <a:pt x="1131" y="163"/>
                </a:lnTo>
                <a:lnTo>
                  <a:pt x="1131" y="178"/>
                </a:lnTo>
                <a:lnTo>
                  <a:pt x="1131" y="194"/>
                </a:lnTo>
                <a:lnTo>
                  <a:pt x="1129" y="209"/>
                </a:lnTo>
                <a:lnTo>
                  <a:pt x="1134" y="220"/>
                </a:lnTo>
                <a:lnTo>
                  <a:pt x="1138" y="180"/>
                </a:lnTo>
                <a:lnTo>
                  <a:pt x="1145" y="180"/>
                </a:lnTo>
                <a:lnTo>
                  <a:pt x="1151" y="196"/>
                </a:lnTo>
                <a:lnTo>
                  <a:pt x="1154" y="196"/>
                </a:lnTo>
                <a:lnTo>
                  <a:pt x="1154" y="211"/>
                </a:lnTo>
                <a:lnTo>
                  <a:pt x="1158" y="211"/>
                </a:lnTo>
                <a:lnTo>
                  <a:pt x="1162" y="247"/>
                </a:lnTo>
                <a:lnTo>
                  <a:pt x="1165" y="247"/>
                </a:lnTo>
                <a:lnTo>
                  <a:pt x="1165" y="271"/>
                </a:lnTo>
                <a:lnTo>
                  <a:pt x="1174" y="274"/>
                </a:lnTo>
                <a:lnTo>
                  <a:pt x="1174" y="283"/>
                </a:lnTo>
                <a:lnTo>
                  <a:pt x="1178" y="283"/>
                </a:lnTo>
                <a:lnTo>
                  <a:pt x="1178" y="296"/>
                </a:lnTo>
                <a:lnTo>
                  <a:pt x="1182" y="296"/>
                </a:lnTo>
                <a:lnTo>
                  <a:pt x="1185" y="320"/>
                </a:lnTo>
                <a:lnTo>
                  <a:pt x="1191" y="320"/>
                </a:lnTo>
                <a:lnTo>
                  <a:pt x="1193" y="291"/>
                </a:lnTo>
                <a:lnTo>
                  <a:pt x="1198" y="265"/>
                </a:lnTo>
                <a:lnTo>
                  <a:pt x="1207" y="240"/>
                </a:lnTo>
                <a:lnTo>
                  <a:pt x="1214" y="214"/>
                </a:lnTo>
                <a:lnTo>
                  <a:pt x="1211" y="154"/>
                </a:lnTo>
                <a:lnTo>
                  <a:pt x="1222" y="154"/>
                </a:lnTo>
                <a:lnTo>
                  <a:pt x="1225" y="214"/>
                </a:lnTo>
                <a:lnTo>
                  <a:pt x="1234" y="214"/>
                </a:lnTo>
                <a:lnTo>
                  <a:pt x="1238" y="231"/>
                </a:lnTo>
                <a:lnTo>
                  <a:pt x="1231" y="231"/>
                </a:lnTo>
                <a:lnTo>
                  <a:pt x="1231" y="223"/>
                </a:lnTo>
                <a:lnTo>
                  <a:pt x="1225" y="223"/>
                </a:lnTo>
                <a:lnTo>
                  <a:pt x="1225" y="327"/>
                </a:lnTo>
                <a:lnTo>
                  <a:pt x="1231" y="327"/>
                </a:lnTo>
                <a:lnTo>
                  <a:pt x="1231" y="340"/>
                </a:lnTo>
                <a:lnTo>
                  <a:pt x="1234" y="340"/>
                </a:lnTo>
                <a:lnTo>
                  <a:pt x="1234" y="334"/>
                </a:lnTo>
                <a:lnTo>
                  <a:pt x="1238" y="334"/>
                </a:lnTo>
                <a:lnTo>
                  <a:pt x="1245" y="340"/>
                </a:lnTo>
                <a:lnTo>
                  <a:pt x="1245" y="303"/>
                </a:lnTo>
                <a:lnTo>
                  <a:pt x="1242" y="303"/>
                </a:lnTo>
                <a:lnTo>
                  <a:pt x="1242" y="271"/>
                </a:lnTo>
                <a:lnTo>
                  <a:pt x="1231" y="236"/>
                </a:lnTo>
                <a:lnTo>
                  <a:pt x="1242" y="236"/>
                </a:lnTo>
                <a:lnTo>
                  <a:pt x="1245" y="254"/>
                </a:lnTo>
                <a:lnTo>
                  <a:pt x="1251" y="254"/>
                </a:lnTo>
                <a:lnTo>
                  <a:pt x="1251" y="274"/>
                </a:lnTo>
                <a:lnTo>
                  <a:pt x="1254" y="274"/>
                </a:lnTo>
                <a:lnTo>
                  <a:pt x="1254" y="283"/>
                </a:lnTo>
                <a:lnTo>
                  <a:pt x="1258" y="283"/>
                </a:lnTo>
                <a:lnTo>
                  <a:pt x="1258" y="300"/>
                </a:lnTo>
                <a:lnTo>
                  <a:pt x="1262" y="300"/>
                </a:lnTo>
                <a:lnTo>
                  <a:pt x="1262" y="314"/>
                </a:lnTo>
                <a:lnTo>
                  <a:pt x="1265" y="314"/>
                </a:lnTo>
                <a:lnTo>
                  <a:pt x="1271" y="343"/>
                </a:lnTo>
                <a:lnTo>
                  <a:pt x="1274" y="343"/>
                </a:lnTo>
                <a:lnTo>
                  <a:pt x="1278" y="334"/>
                </a:lnTo>
                <a:lnTo>
                  <a:pt x="1282" y="325"/>
                </a:lnTo>
                <a:lnTo>
                  <a:pt x="1282" y="311"/>
                </a:lnTo>
                <a:lnTo>
                  <a:pt x="1271" y="274"/>
                </a:lnTo>
                <a:lnTo>
                  <a:pt x="1282" y="280"/>
                </a:lnTo>
                <a:lnTo>
                  <a:pt x="1283" y="287"/>
                </a:lnTo>
                <a:lnTo>
                  <a:pt x="1287" y="301"/>
                </a:lnTo>
                <a:lnTo>
                  <a:pt x="1291" y="318"/>
                </a:lnTo>
                <a:lnTo>
                  <a:pt x="1294" y="332"/>
                </a:lnTo>
                <a:lnTo>
                  <a:pt x="1300" y="345"/>
                </a:lnTo>
                <a:lnTo>
                  <a:pt x="1302" y="351"/>
                </a:lnTo>
                <a:lnTo>
                  <a:pt x="1303" y="332"/>
                </a:lnTo>
                <a:lnTo>
                  <a:pt x="1305" y="316"/>
                </a:lnTo>
                <a:lnTo>
                  <a:pt x="1305" y="296"/>
                </a:lnTo>
                <a:lnTo>
                  <a:pt x="1302" y="271"/>
                </a:lnTo>
                <a:lnTo>
                  <a:pt x="1314" y="271"/>
                </a:lnTo>
                <a:lnTo>
                  <a:pt x="1316" y="294"/>
                </a:lnTo>
                <a:lnTo>
                  <a:pt x="1323" y="316"/>
                </a:lnTo>
                <a:lnTo>
                  <a:pt x="1331" y="334"/>
                </a:lnTo>
                <a:lnTo>
                  <a:pt x="1331" y="356"/>
                </a:lnTo>
                <a:lnTo>
                  <a:pt x="1334" y="356"/>
                </a:lnTo>
                <a:lnTo>
                  <a:pt x="1322" y="223"/>
                </a:lnTo>
                <a:lnTo>
                  <a:pt x="1318" y="223"/>
                </a:lnTo>
                <a:lnTo>
                  <a:pt x="1314" y="200"/>
                </a:lnTo>
                <a:lnTo>
                  <a:pt x="1311" y="194"/>
                </a:lnTo>
                <a:lnTo>
                  <a:pt x="1309" y="191"/>
                </a:lnTo>
                <a:lnTo>
                  <a:pt x="1305" y="187"/>
                </a:lnTo>
                <a:lnTo>
                  <a:pt x="1303" y="183"/>
                </a:lnTo>
                <a:lnTo>
                  <a:pt x="1300" y="178"/>
                </a:lnTo>
                <a:lnTo>
                  <a:pt x="1298" y="171"/>
                </a:lnTo>
                <a:lnTo>
                  <a:pt x="1311" y="180"/>
                </a:lnTo>
                <a:lnTo>
                  <a:pt x="1322" y="194"/>
                </a:lnTo>
                <a:lnTo>
                  <a:pt x="1331" y="212"/>
                </a:lnTo>
                <a:lnTo>
                  <a:pt x="1338" y="234"/>
                </a:lnTo>
                <a:lnTo>
                  <a:pt x="1345" y="254"/>
                </a:lnTo>
                <a:lnTo>
                  <a:pt x="1351" y="271"/>
                </a:lnTo>
                <a:lnTo>
                  <a:pt x="1351" y="296"/>
                </a:lnTo>
                <a:lnTo>
                  <a:pt x="1358" y="300"/>
                </a:lnTo>
                <a:lnTo>
                  <a:pt x="1354" y="307"/>
                </a:lnTo>
                <a:lnTo>
                  <a:pt x="1362" y="311"/>
                </a:lnTo>
                <a:lnTo>
                  <a:pt x="1362" y="327"/>
                </a:lnTo>
                <a:lnTo>
                  <a:pt x="1365" y="327"/>
                </a:lnTo>
                <a:lnTo>
                  <a:pt x="1365" y="340"/>
                </a:lnTo>
                <a:lnTo>
                  <a:pt x="1371" y="340"/>
                </a:lnTo>
                <a:lnTo>
                  <a:pt x="1373" y="352"/>
                </a:lnTo>
                <a:lnTo>
                  <a:pt x="1373" y="365"/>
                </a:lnTo>
                <a:lnTo>
                  <a:pt x="1378" y="374"/>
                </a:lnTo>
                <a:lnTo>
                  <a:pt x="1380" y="347"/>
                </a:lnTo>
                <a:lnTo>
                  <a:pt x="1382" y="321"/>
                </a:lnTo>
                <a:lnTo>
                  <a:pt x="1378" y="300"/>
                </a:lnTo>
                <a:lnTo>
                  <a:pt x="1378" y="267"/>
                </a:lnTo>
                <a:lnTo>
                  <a:pt x="1374" y="267"/>
                </a:lnTo>
                <a:lnTo>
                  <a:pt x="1371" y="240"/>
                </a:lnTo>
                <a:lnTo>
                  <a:pt x="1365" y="240"/>
                </a:lnTo>
                <a:lnTo>
                  <a:pt x="1363" y="234"/>
                </a:lnTo>
                <a:lnTo>
                  <a:pt x="1360" y="232"/>
                </a:lnTo>
                <a:lnTo>
                  <a:pt x="1358" y="229"/>
                </a:lnTo>
                <a:lnTo>
                  <a:pt x="1356" y="227"/>
                </a:lnTo>
                <a:lnTo>
                  <a:pt x="1354" y="221"/>
                </a:lnTo>
                <a:lnTo>
                  <a:pt x="1354" y="214"/>
                </a:lnTo>
                <a:lnTo>
                  <a:pt x="1362" y="220"/>
                </a:lnTo>
                <a:lnTo>
                  <a:pt x="1338" y="176"/>
                </a:lnTo>
                <a:lnTo>
                  <a:pt x="1345" y="176"/>
                </a:lnTo>
                <a:lnTo>
                  <a:pt x="1382" y="231"/>
                </a:lnTo>
                <a:lnTo>
                  <a:pt x="1382" y="240"/>
                </a:lnTo>
                <a:lnTo>
                  <a:pt x="1385" y="240"/>
                </a:lnTo>
                <a:lnTo>
                  <a:pt x="1385" y="247"/>
                </a:lnTo>
                <a:lnTo>
                  <a:pt x="1391" y="247"/>
                </a:lnTo>
                <a:lnTo>
                  <a:pt x="1394" y="271"/>
                </a:lnTo>
                <a:lnTo>
                  <a:pt x="1398" y="271"/>
                </a:lnTo>
                <a:lnTo>
                  <a:pt x="1398" y="280"/>
                </a:lnTo>
                <a:lnTo>
                  <a:pt x="1402" y="280"/>
                </a:lnTo>
                <a:lnTo>
                  <a:pt x="1402" y="296"/>
                </a:lnTo>
                <a:lnTo>
                  <a:pt x="1405" y="296"/>
                </a:lnTo>
                <a:lnTo>
                  <a:pt x="1411" y="323"/>
                </a:lnTo>
                <a:lnTo>
                  <a:pt x="1414" y="323"/>
                </a:lnTo>
                <a:lnTo>
                  <a:pt x="1416" y="289"/>
                </a:lnTo>
                <a:lnTo>
                  <a:pt x="1418" y="254"/>
                </a:lnTo>
                <a:lnTo>
                  <a:pt x="1420" y="218"/>
                </a:lnTo>
                <a:lnTo>
                  <a:pt x="1420" y="183"/>
                </a:lnTo>
                <a:lnTo>
                  <a:pt x="1414" y="151"/>
                </a:lnTo>
                <a:lnTo>
                  <a:pt x="1414" y="120"/>
                </a:lnTo>
                <a:lnTo>
                  <a:pt x="1411" y="120"/>
                </a:lnTo>
                <a:lnTo>
                  <a:pt x="1407" y="105"/>
                </a:lnTo>
                <a:lnTo>
                  <a:pt x="1407" y="92"/>
                </a:lnTo>
                <a:lnTo>
                  <a:pt x="1409" y="81"/>
                </a:lnTo>
                <a:lnTo>
                  <a:pt x="1409" y="72"/>
                </a:lnTo>
                <a:lnTo>
                  <a:pt x="1405" y="67"/>
                </a:lnTo>
                <a:lnTo>
                  <a:pt x="1405" y="63"/>
                </a:lnTo>
                <a:lnTo>
                  <a:pt x="1411" y="63"/>
                </a:lnTo>
                <a:lnTo>
                  <a:pt x="1411" y="60"/>
                </a:lnTo>
                <a:lnTo>
                  <a:pt x="1413" y="60"/>
                </a:lnTo>
                <a:lnTo>
                  <a:pt x="1414" y="60"/>
                </a:lnTo>
                <a:lnTo>
                  <a:pt x="1416" y="60"/>
                </a:lnTo>
                <a:lnTo>
                  <a:pt x="1416" y="61"/>
                </a:lnTo>
                <a:lnTo>
                  <a:pt x="1416" y="61"/>
                </a:lnTo>
                <a:lnTo>
                  <a:pt x="1418" y="63"/>
                </a:lnTo>
                <a:lnTo>
                  <a:pt x="1422" y="72"/>
                </a:lnTo>
                <a:lnTo>
                  <a:pt x="1422" y="85"/>
                </a:lnTo>
                <a:lnTo>
                  <a:pt x="1420" y="98"/>
                </a:lnTo>
                <a:lnTo>
                  <a:pt x="1422" y="111"/>
                </a:lnTo>
                <a:lnTo>
                  <a:pt x="1431" y="145"/>
                </a:lnTo>
                <a:lnTo>
                  <a:pt x="1438" y="181"/>
                </a:lnTo>
                <a:lnTo>
                  <a:pt x="1445" y="214"/>
                </a:lnTo>
                <a:lnTo>
                  <a:pt x="1445" y="243"/>
                </a:lnTo>
                <a:lnTo>
                  <a:pt x="1451" y="243"/>
                </a:lnTo>
                <a:lnTo>
                  <a:pt x="1453" y="258"/>
                </a:lnTo>
                <a:lnTo>
                  <a:pt x="1453" y="276"/>
                </a:lnTo>
                <a:lnTo>
                  <a:pt x="1451" y="292"/>
                </a:lnTo>
                <a:lnTo>
                  <a:pt x="1453" y="309"/>
                </a:lnTo>
                <a:lnTo>
                  <a:pt x="1458" y="320"/>
                </a:lnTo>
                <a:lnTo>
                  <a:pt x="1465" y="220"/>
                </a:lnTo>
                <a:lnTo>
                  <a:pt x="1471" y="220"/>
                </a:lnTo>
                <a:lnTo>
                  <a:pt x="1473" y="203"/>
                </a:lnTo>
                <a:lnTo>
                  <a:pt x="1473" y="181"/>
                </a:lnTo>
                <a:lnTo>
                  <a:pt x="1471" y="158"/>
                </a:lnTo>
                <a:lnTo>
                  <a:pt x="1471" y="132"/>
                </a:lnTo>
                <a:lnTo>
                  <a:pt x="1471" y="111"/>
                </a:lnTo>
                <a:lnTo>
                  <a:pt x="1482" y="114"/>
                </a:lnTo>
                <a:lnTo>
                  <a:pt x="1474" y="327"/>
                </a:lnTo>
                <a:lnTo>
                  <a:pt x="1474" y="340"/>
                </a:lnTo>
                <a:lnTo>
                  <a:pt x="1473" y="356"/>
                </a:lnTo>
                <a:lnTo>
                  <a:pt x="1473" y="374"/>
                </a:lnTo>
                <a:lnTo>
                  <a:pt x="1473" y="392"/>
                </a:lnTo>
                <a:lnTo>
                  <a:pt x="1474" y="407"/>
                </a:lnTo>
                <a:lnTo>
                  <a:pt x="1478" y="416"/>
                </a:lnTo>
                <a:lnTo>
                  <a:pt x="1480" y="403"/>
                </a:lnTo>
                <a:lnTo>
                  <a:pt x="1482" y="385"/>
                </a:lnTo>
                <a:lnTo>
                  <a:pt x="1487" y="365"/>
                </a:lnTo>
                <a:lnTo>
                  <a:pt x="1491" y="349"/>
                </a:lnTo>
                <a:lnTo>
                  <a:pt x="1494" y="340"/>
                </a:lnTo>
                <a:lnTo>
                  <a:pt x="1496" y="338"/>
                </a:lnTo>
                <a:lnTo>
                  <a:pt x="1496" y="336"/>
                </a:lnTo>
                <a:lnTo>
                  <a:pt x="1496" y="336"/>
                </a:lnTo>
                <a:lnTo>
                  <a:pt x="1498" y="336"/>
                </a:lnTo>
                <a:lnTo>
                  <a:pt x="1500" y="336"/>
                </a:lnTo>
                <a:lnTo>
                  <a:pt x="1502" y="334"/>
                </a:lnTo>
                <a:lnTo>
                  <a:pt x="1502" y="356"/>
                </a:lnTo>
                <a:lnTo>
                  <a:pt x="1505" y="356"/>
                </a:lnTo>
                <a:lnTo>
                  <a:pt x="1511" y="291"/>
                </a:lnTo>
                <a:lnTo>
                  <a:pt x="1513" y="285"/>
                </a:lnTo>
                <a:lnTo>
                  <a:pt x="1516" y="276"/>
                </a:lnTo>
                <a:lnTo>
                  <a:pt x="1520" y="265"/>
                </a:lnTo>
                <a:lnTo>
                  <a:pt x="1518" y="254"/>
                </a:lnTo>
                <a:lnTo>
                  <a:pt x="1511" y="251"/>
                </a:lnTo>
                <a:lnTo>
                  <a:pt x="1511" y="243"/>
                </a:lnTo>
                <a:lnTo>
                  <a:pt x="1518" y="243"/>
                </a:lnTo>
                <a:lnTo>
                  <a:pt x="1531" y="103"/>
                </a:lnTo>
                <a:lnTo>
                  <a:pt x="1538" y="103"/>
                </a:lnTo>
                <a:lnTo>
                  <a:pt x="1531" y="280"/>
                </a:lnTo>
                <a:lnTo>
                  <a:pt x="1534" y="280"/>
                </a:lnTo>
                <a:lnTo>
                  <a:pt x="1534" y="291"/>
                </a:lnTo>
                <a:lnTo>
                  <a:pt x="1538" y="291"/>
                </a:lnTo>
                <a:lnTo>
                  <a:pt x="1540" y="301"/>
                </a:lnTo>
                <a:lnTo>
                  <a:pt x="1542" y="314"/>
                </a:lnTo>
                <a:lnTo>
                  <a:pt x="1542" y="327"/>
                </a:lnTo>
                <a:lnTo>
                  <a:pt x="1545" y="334"/>
                </a:lnTo>
                <a:lnTo>
                  <a:pt x="1565" y="154"/>
                </a:lnTo>
                <a:lnTo>
                  <a:pt x="1574" y="154"/>
                </a:lnTo>
                <a:lnTo>
                  <a:pt x="1578" y="176"/>
                </a:lnTo>
                <a:lnTo>
                  <a:pt x="1578" y="178"/>
                </a:lnTo>
                <a:lnTo>
                  <a:pt x="1576" y="178"/>
                </a:lnTo>
                <a:lnTo>
                  <a:pt x="1576" y="178"/>
                </a:lnTo>
                <a:lnTo>
                  <a:pt x="1574" y="176"/>
                </a:lnTo>
                <a:lnTo>
                  <a:pt x="1574" y="178"/>
                </a:lnTo>
                <a:lnTo>
                  <a:pt x="1574" y="180"/>
                </a:lnTo>
                <a:lnTo>
                  <a:pt x="1578" y="180"/>
                </a:lnTo>
                <a:lnTo>
                  <a:pt x="1578" y="231"/>
                </a:lnTo>
                <a:lnTo>
                  <a:pt x="1582" y="231"/>
                </a:lnTo>
                <a:lnTo>
                  <a:pt x="1591" y="154"/>
                </a:lnTo>
                <a:lnTo>
                  <a:pt x="1578" y="151"/>
                </a:lnTo>
                <a:lnTo>
                  <a:pt x="1578" y="143"/>
                </a:lnTo>
                <a:lnTo>
                  <a:pt x="1583" y="141"/>
                </a:lnTo>
                <a:lnTo>
                  <a:pt x="1587" y="141"/>
                </a:lnTo>
                <a:lnTo>
                  <a:pt x="1591" y="140"/>
                </a:lnTo>
                <a:lnTo>
                  <a:pt x="1594" y="138"/>
                </a:lnTo>
                <a:lnTo>
                  <a:pt x="1596" y="136"/>
                </a:lnTo>
                <a:lnTo>
                  <a:pt x="1602" y="136"/>
                </a:lnTo>
                <a:lnTo>
                  <a:pt x="1602" y="154"/>
                </a:lnTo>
                <a:lnTo>
                  <a:pt x="1613" y="163"/>
                </a:lnTo>
                <a:lnTo>
                  <a:pt x="1625" y="178"/>
                </a:lnTo>
                <a:lnTo>
                  <a:pt x="1638" y="194"/>
                </a:lnTo>
                <a:lnTo>
                  <a:pt x="1649" y="211"/>
                </a:lnTo>
                <a:lnTo>
                  <a:pt x="1654" y="223"/>
                </a:lnTo>
                <a:lnTo>
                  <a:pt x="1658" y="223"/>
                </a:lnTo>
                <a:lnTo>
                  <a:pt x="1647" y="172"/>
                </a:lnTo>
                <a:lnTo>
                  <a:pt x="1634" y="127"/>
                </a:lnTo>
                <a:lnTo>
                  <a:pt x="1631" y="94"/>
                </a:lnTo>
                <a:lnTo>
                  <a:pt x="1623" y="76"/>
                </a:lnTo>
                <a:lnTo>
                  <a:pt x="1618" y="54"/>
                </a:lnTo>
                <a:lnTo>
                  <a:pt x="1625" y="54"/>
                </a:lnTo>
                <a:lnTo>
                  <a:pt x="1651" y="136"/>
                </a:lnTo>
                <a:lnTo>
                  <a:pt x="1651" y="151"/>
                </a:lnTo>
                <a:lnTo>
                  <a:pt x="1654" y="151"/>
                </a:lnTo>
                <a:lnTo>
                  <a:pt x="1658" y="180"/>
                </a:lnTo>
                <a:lnTo>
                  <a:pt x="1662" y="180"/>
                </a:lnTo>
                <a:lnTo>
                  <a:pt x="1662" y="176"/>
                </a:lnTo>
                <a:lnTo>
                  <a:pt x="1665" y="176"/>
                </a:lnTo>
                <a:lnTo>
                  <a:pt x="1674" y="180"/>
                </a:lnTo>
                <a:lnTo>
                  <a:pt x="1673" y="196"/>
                </a:lnTo>
                <a:lnTo>
                  <a:pt x="1671" y="214"/>
                </a:lnTo>
                <a:lnTo>
                  <a:pt x="1665" y="214"/>
                </a:lnTo>
                <a:lnTo>
                  <a:pt x="1665" y="220"/>
                </a:lnTo>
                <a:lnTo>
                  <a:pt x="1671" y="220"/>
                </a:lnTo>
                <a:lnTo>
                  <a:pt x="1671" y="243"/>
                </a:lnTo>
                <a:lnTo>
                  <a:pt x="1678" y="243"/>
                </a:lnTo>
                <a:lnTo>
                  <a:pt x="1676" y="232"/>
                </a:lnTo>
                <a:lnTo>
                  <a:pt x="1678" y="220"/>
                </a:lnTo>
                <a:lnTo>
                  <a:pt x="1678" y="203"/>
                </a:lnTo>
                <a:lnTo>
                  <a:pt x="1678" y="83"/>
                </a:lnTo>
                <a:lnTo>
                  <a:pt x="1685" y="83"/>
                </a:lnTo>
                <a:lnTo>
                  <a:pt x="1685" y="136"/>
                </a:lnTo>
                <a:lnTo>
                  <a:pt x="1691" y="136"/>
                </a:lnTo>
                <a:lnTo>
                  <a:pt x="1685" y="143"/>
                </a:lnTo>
                <a:lnTo>
                  <a:pt x="1691" y="154"/>
                </a:lnTo>
                <a:lnTo>
                  <a:pt x="1689" y="156"/>
                </a:lnTo>
                <a:lnTo>
                  <a:pt x="1687" y="156"/>
                </a:lnTo>
                <a:lnTo>
                  <a:pt x="1685" y="156"/>
                </a:lnTo>
                <a:lnTo>
                  <a:pt x="1685" y="158"/>
                </a:lnTo>
                <a:lnTo>
                  <a:pt x="1685" y="160"/>
                </a:lnTo>
                <a:lnTo>
                  <a:pt x="1691" y="160"/>
                </a:lnTo>
                <a:lnTo>
                  <a:pt x="1691" y="191"/>
                </a:lnTo>
                <a:lnTo>
                  <a:pt x="1694" y="191"/>
                </a:lnTo>
                <a:lnTo>
                  <a:pt x="1694" y="163"/>
                </a:lnTo>
                <a:lnTo>
                  <a:pt x="1702" y="163"/>
                </a:lnTo>
                <a:lnTo>
                  <a:pt x="1705" y="191"/>
                </a:lnTo>
                <a:lnTo>
                  <a:pt x="1713" y="218"/>
                </a:lnTo>
                <a:lnTo>
                  <a:pt x="1718" y="245"/>
                </a:lnTo>
                <a:lnTo>
                  <a:pt x="1722" y="274"/>
                </a:lnTo>
                <a:lnTo>
                  <a:pt x="1731" y="274"/>
                </a:lnTo>
                <a:lnTo>
                  <a:pt x="1733" y="289"/>
                </a:lnTo>
                <a:lnTo>
                  <a:pt x="1736" y="305"/>
                </a:lnTo>
                <a:lnTo>
                  <a:pt x="1742" y="314"/>
                </a:lnTo>
                <a:lnTo>
                  <a:pt x="1743" y="294"/>
                </a:lnTo>
                <a:lnTo>
                  <a:pt x="1745" y="276"/>
                </a:lnTo>
                <a:lnTo>
                  <a:pt x="1751" y="260"/>
                </a:lnTo>
                <a:lnTo>
                  <a:pt x="1751" y="227"/>
                </a:lnTo>
                <a:lnTo>
                  <a:pt x="1754" y="227"/>
                </a:lnTo>
                <a:lnTo>
                  <a:pt x="1754" y="191"/>
                </a:lnTo>
                <a:lnTo>
                  <a:pt x="1758" y="191"/>
                </a:lnTo>
                <a:lnTo>
                  <a:pt x="1760" y="174"/>
                </a:lnTo>
                <a:lnTo>
                  <a:pt x="1760" y="156"/>
                </a:lnTo>
                <a:lnTo>
                  <a:pt x="1760" y="138"/>
                </a:lnTo>
                <a:lnTo>
                  <a:pt x="1762" y="123"/>
                </a:lnTo>
                <a:lnTo>
                  <a:pt x="1765" y="123"/>
                </a:lnTo>
                <a:lnTo>
                  <a:pt x="1765" y="187"/>
                </a:lnTo>
                <a:lnTo>
                  <a:pt x="1774" y="187"/>
                </a:lnTo>
                <a:lnTo>
                  <a:pt x="1773" y="192"/>
                </a:lnTo>
                <a:lnTo>
                  <a:pt x="1773" y="196"/>
                </a:lnTo>
                <a:lnTo>
                  <a:pt x="1771" y="200"/>
                </a:lnTo>
                <a:lnTo>
                  <a:pt x="1771" y="203"/>
                </a:lnTo>
                <a:lnTo>
                  <a:pt x="1782" y="200"/>
                </a:lnTo>
                <a:lnTo>
                  <a:pt x="1778" y="207"/>
                </a:lnTo>
                <a:lnTo>
                  <a:pt x="1785" y="211"/>
                </a:lnTo>
                <a:lnTo>
                  <a:pt x="1785" y="223"/>
                </a:lnTo>
                <a:lnTo>
                  <a:pt x="1791" y="223"/>
                </a:lnTo>
                <a:lnTo>
                  <a:pt x="1791" y="231"/>
                </a:lnTo>
                <a:lnTo>
                  <a:pt x="1794" y="231"/>
                </a:lnTo>
                <a:lnTo>
                  <a:pt x="1794" y="243"/>
                </a:lnTo>
                <a:lnTo>
                  <a:pt x="1798" y="243"/>
                </a:lnTo>
                <a:lnTo>
                  <a:pt x="1798" y="254"/>
                </a:lnTo>
                <a:lnTo>
                  <a:pt x="1802" y="254"/>
                </a:lnTo>
                <a:lnTo>
                  <a:pt x="1802" y="267"/>
                </a:lnTo>
                <a:lnTo>
                  <a:pt x="1805" y="267"/>
                </a:lnTo>
                <a:lnTo>
                  <a:pt x="1805" y="283"/>
                </a:lnTo>
                <a:lnTo>
                  <a:pt x="1811" y="283"/>
                </a:lnTo>
                <a:lnTo>
                  <a:pt x="1814" y="320"/>
                </a:lnTo>
                <a:lnTo>
                  <a:pt x="1818" y="320"/>
                </a:lnTo>
                <a:lnTo>
                  <a:pt x="1820" y="331"/>
                </a:lnTo>
                <a:lnTo>
                  <a:pt x="1820" y="345"/>
                </a:lnTo>
                <a:lnTo>
                  <a:pt x="1820" y="361"/>
                </a:lnTo>
                <a:lnTo>
                  <a:pt x="1822" y="374"/>
                </a:lnTo>
                <a:lnTo>
                  <a:pt x="1825" y="383"/>
                </a:lnTo>
                <a:lnTo>
                  <a:pt x="1825" y="361"/>
                </a:lnTo>
                <a:lnTo>
                  <a:pt x="1825" y="338"/>
                </a:lnTo>
                <a:lnTo>
                  <a:pt x="1825" y="318"/>
                </a:lnTo>
                <a:lnTo>
                  <a:pt x="1825" y="303"/>
                </a:lnTo>
                <a:lnTo>
                  <a:pt x="1827" y="303"/>
                </a:lnTo>
                <a:lnTo>
                  <a:pt x="1827" y="301"/>
                </a:lnTo>
                <a:lnTo>
                  <a:pt x="1829" y="300"/>
                </a:lnTo>
                <a:lnTo>
                  <a:pt x="1831" y="296"/>
                </a:lnTo>
                <a:lnTo>
                  <a:pt x="1831" y="291"/>
                </a:lnTo>
                <a:lnTo>
                  <a:pt x="1825" y="291"/>
                </a:lnTo>
                <a:lnTo>
                  <a:pt x="1825" y="271"/>
                </a:lnTo>
                <a:lnTo>
                  <a:pt x="1822" y="271"/>
                </a:lnTo>
                <a:lnTo>
                  <a:pt x="1820" y="269"/>
                </a:lnTo>
                <a:lnTo>
                  <a:pt x="1820" y="265"/>
                </a:lnTo>
                <a:lnTo>
                  <a:pt x="1820" y="263"/>
                </a:lnTo>
                <a:lnTo>
                  <a:pt x="1818" y="260"/>
                </a:lnTo>
                <a:lnTo>
                  <a:pt x="1818" y="254"/>
                </a:lnTo>
                <a:lnTo>
                  <a:pt x="1825" y="260"/>
                </a:lnTo>
                <a:lnTo>
                  <a:pt x="1825" y="247"/>
                </a:lnTo>
                <a:lnTo>
                  <a:pt x="1838" y="251"/>
                </a:lnTo>
                <a:lnTo>
                  <a:pt x="1840" y="263"/>
                </a:lnTo>
                <a:lnTo>
                  <a:pt x="1843" y="274"/>
                </a:lnTo>
                <a:lnTo>
                  <a:pt x="1845" y="283"/>
                </a:lnTo>
                <a:lnTo>
                  <a:pt x="1845" y="307"/>
                </a:lnTo>
                <a:lnTo>
                  <a:pt x="1858" y="311"/>
                </a:lnTo>
                <a:lnTo>
                  <a:pt x="1858" y="314"/>
                </a:lnTo>
                <a:lnTo>
                  <a:pt x="1854" y="321"/>
                </a:lnTo>
                <a:lnTo>
                  <a:pt x="1853" y="334"/>
                </a:lnTo>
                <a:lnTo>
                  <a:pt x="1853" y="349"/>
                </a:lnTo>
                <a:lnTo>
                  <a:pt x="1854" y="360"/>
                </a:lnTo>
                <a:lnTo>
                  <a:pt x="1858" y="360"/>
                </a:lnTo>
                <a:lnTo>
                  <a:pt x="1865" y="463"/>
                </a:lnTo>
                <a:lnTo>
                  <a:pt x="1874" y="463"/>
                </a:lnTo>
                <a:lnTo>
                  <a:pt x="1876" y="429"/>
                </a:lnTo>
                <a:lnTo>
                  <a:pt x="1878" y="391"/>
                </a:lnTo>
                <a:lnTo>
                  <a:pt x="1878" y="351"/>
                </a:lnTo>
                <a:lnTo>
                  <a:pt x="1878" y="307"/>
                </a:lnTo>
                <a:lnTo>
                  <a:pt x="1874" y="307"/>
                </a:lnTo>
                <a:lnTo>
                  <a:pt x="1874" y="283"/>
                </a:lnTo>
                <a:lnTo>
                  <a:pt x="1871" y="283"/>
                </a:lnTo>
                <a:lnTo>
                  <a:pt x="1865" y="254"/>
                </a:lnTo>
                <a:lnTo>
                  <a:pt x="1871" y="254"/>
                </a:lnTo>
                <a:lnTo>
                  <a:pt x="1871" y="260"/>
                </a:lnTo>
                <a:lnTo>
                  <a:pt x="1876" y="267"/>
                </a:lnTo>
                <a:lnTo>
                  <a:pt x="1880" y="274"/>
                </a:lnTo>
                <a:lnTo>
                  <a:pt x="1880" y="283"/>
                </a:lnTo>
                <a:lnTo>
                  <a:pt x="1882" y="296"/>
                </a:lnTo>
                <a:lnTo>
                  <a:pt x="1885" y="296"/>
                </a:lnTo>
                <a:lnTo>
                  <a:pt x="1885" y="320"/>
                </a:lnTo>
                <a:lnTo>
                  <a:pt x="1891" y="320"/>
                </a:lnTo>
                <a:lnTo>
                  <a:pt x="1891" y="334"/>
                </a:lnTo>
                <a:lnTo>
                  <a:pt x="1894" y="334"/>
                </a:lnTo>
                <a:lnTo>
                  <a:pt x="1896" y="349"/>
                </a:lnTo>
                <a:lnTo>
                  <a:pt x="1896" y="361"/>
                </a:lnTo>
                <a:lnTo>
                  <a:pt x="1896" y="372"/>
                </a:lnTo>
                <a:lnTo>
                  <a:pt x="1902" y="383"/>
                </a:lnTo>
                <a:lnTo>
                  <a:pt x="1903" y="352"/>
                </a:lnTo>
                <a:lnTo>
                  <a:pt x="1905" y="321"/>
                </a:lnTo>
                <a:lnTo>
                  <a:pt x="1907" y="291"/>
                </a:lnTo>
                <a:lnTo>
                  <a:pt x="1902" y="263"/>
                </a:lnTo>
                <a:lnTo>
                  <a:pt x="1902" y="236"/>
                </a:lnTo>
                <a:lnTo>
                  <a:pt x="1898" y="236"/>
                </a:lnTo>
                <a:lnTo>
                  <a:pt x="1894" y="211"/>
                </a:lnTo>
                <a:lnTo>
                  <a:pt x="1885" y="207"/>
                </a:lnTo>
                <a:lnTo>
                  <a:pt x="1874" y="187"/>
                </a:lnTo>
                <a:lnTo>
                  <a:pt x="1885" y="187"/>
                </a:lnTo>
                <a:lnTo>
                  <a:pt x="1885" y="183"/>
                </a:lnTo>
                <a:lnTo>
                  <a:pt x="1876" y="172"/>
                </a:lnTo>
                <a:lnTo>
                  <a:pt x="1867" y="158"/>
                </a:lnTo>
                <a:lnTo>
                  <a:pt x="1862" y="143"/>
                </a:lnTo>
                <a:lnTo>
                  <a:pt x="1874" y="143"/>
                </a:lnTo>
                <a:lnTo>
                  <a:pt x="1876" y="151"/>
                </a:lnTo>
                <a:lnTo>
                  <a:pt x="1880" y="156"/>
                </a:lnTo>
                <a:lnTo>
                  <a:pt x="1883" y="161"/>
                </a:lnTo>
                <a:lnTo>
                  <a:pt x="1887" y="165"/>
                </a:lnTo>
                <a:lnTo>
                  <a:pt x="1891" y="171"/>
                </a:lnTo>
                <a:lnTo>
                  <a:pt x="1891" y="180"/>
                </a:lnTo>
                <a:lnTo>
                  <a:pt x="1894" y="180"/>
                </a:lnTo>
                <a:lnTo>
                  <a:pt x="1894" y="187"/>
                </a:lnTo>
                <a:lnTo>
                  <a:pt x="1902" y="191"/>
                </a:lnTo>
                <a:lnTo>
                  <a:pt x="1905" y="211"/>
                </a:lnTo>
                <a:lnTo>
                  <a:pt x="1911" y="211"/>
                </a:lnTo>
                <a:lnTo>
                  <a:pt x="1914" y="227"/>
                </a:lnTo>
                <a:lnTo>
                  <a:pt x="1918" y="227"/>
                </a:lnTo>
                <a:lnTo>
                  <a:pt x="1918" y="240"/>
                </a:lnTo>
                <a:lnTo>
                  <a:pt x="1922" y="240"/>
                </a:lnTo>
                <a:lnTo>
                  <a:pt x="1922" y="260"/>
                </a:lnTo>
                <a:lnTo>
                  <a:pt x="1925" y="260"/>
                </a:lnTo>
                <a:lnTo>
                  <a:pt x="1934" y="311"/>
                </a:lnTo>
                <a:lnTo>
                  <a:pt x="1938" y="311"/>
                </a:lnTo>
                <a:lnTo>
                  <a:pt x="1940" y="267"/>
                </a:lnTo>
                <a:lnTo>
                  <a:pt x="1943" y="223"/>
                </a:lnTo>
                <a:lnTo>
                  <a:pt x="1945" y="176"/>
                </a:lnTo>
                <a:lnTo>
                  <a:pt x="1938" y="176"/>
                </a:lnTo>
                <a:lnTo>
                  <a:pt x="1934" y="156"/>
                </a:lnTo>
                <a:lnTo>
                  <a:pt x="1925" y="141"/>
                </a:lnTo>
                <a:lnTo>
                  <a:pt x="1916" y="127"/>
                </a:lnTo>
                <a:lnTo>
                  <a:pt x="1907" y="112"/>
                </a:lnTo>
                <a:lnTo>
                  <a:pt x="1902" y="94"/>
                </a:lnTo>
                <a:lnTo>
                  <a:pt x="1911" y="94"/>
                </a:lnTo>
                <a:lnTo>
                  <a:pt x="1914" y="107"/>
                </a:lnTo>
                <a:lnTo>
                  <a:pt x="1922" y="111"/>
                </a:lnTo>
                <a:lnTo>
                  <a:pt x="1934" y="134"/>
                </a:lnTo>
                <a:lnTo>
                  <a:pt x="1942" y="160"/>
                </a:lnTo>
                <a:lnTo>
                  <a:pt x="1945" y="160"/>
                </a:lnTo>
                <a:lnTo>
                  <a:pt x="1945" y="87"/>
                </a:lnTo>
                <a:lnTo>
                  <a:pt x="1951" y="87"/>
                </a:lnTo>
                <a:lnTo>
                  <a:pt x="1951" y="54"/>
                </a:lnTo>
                <a:lnTo>
                  <a:pt x="1954" y="54"/>
                </a:lnTo>
                <a:lnTo>
                  <a:pt x="1956" y="51"/>
                </a:lnTo>
                <a:lnTo>
                  <a:pt x="1956" y="47"/>
                </a:lnTo>
                <a:lnTo>
                  <a:pt x="1956" y="43"/>
                </a:lnTo>
                <a:lnTo>
                  <a:pt x="1958" y="40"/>
                </a:lnTo>
                <a:lnTo>
                  <a:pt x="1962" y="40"/>
                </a:lnTo>
                <a:lnTo>
                  <a:pt x="1962" y="43"/>
                </a:lnTo>
                <a:lnTo>
                  <a:pt x="1965" y="43"/>
                </a:lnTo>
                <a:lnTo>
                  <a:pt x="1962" y="87"/>
                </a:lnTo>
                <a:lnTo>
                  <a:pt x="1958" y="87"/>
                </a:lnTo>
                <a:lnTo>
                  <a:pt x="1962" y="107"/>
                </a:lnTo>
                <a:lnTo>
                  <a:pt x="1969" y="111"/>
                </a:lnTo>
                <a:lnTo>
                  <a:pt x="1973" y="114"/>
                </a:lnTo>
                <a:lnTo>
                  <a:pt x="1978" y="118"/>
                </a:lnTo>
                <a:lnTo>
                  <a:pt x="1983" y="121"/>
                </a:lnTo>
                <a:lnTo>
                  <a:pt x="1991" y="123"/>
                </a:lnTo>
                <a:lnTo>
                  <a:pt x="1991" y="120"/>
                </a:lnTo>
                <a:lnTo>
                  <a:pt x="2002" y="111"/>
                </a:lnTo>
                <a:lnTo>
                  <a:pt x="2002" y="94"/>
                </a:lnTo>
                <a:lnTo>
                  <a:pt x="2014" y="94"/>
                </a:lnTo>
                <a:lnTo>
                  <a:pt x="2014" y="103"/>
                </a:lnTo>
                <a:lnTo>
                  <a:pt x="2011" y="103"/>
                </a:lnTo>
                <a:lnTo>
                  <a:pt x="2011" y="107"/>
                </a:lnTo>
                <a:lnTo>
                  <a:pt x="2014" y="107"/>
                </a:lnTo>
                <a:lnTo>
                  <a:pt x="2013" y="109"/>
                </a:lnTo>
                <a:lnTo>
                  <a:pt x="2013" y="109"/>
                </a:lnTo>
                <a:lnTo>
                  <a:pt x="2013" y="109"/>
                </a:lnTo>
                <a:lnTo>
                  <a:pt x="2011" y="109"/>
                </a:lnTo>
                <a:lnTo>
                  <a:pt x="2011" y="111"/>
                </a:lnTo>
                <a:lnTo>
                  <a:pt x="2011" y="140"/>
                </a:lnTo>
                <a:lnTo>
                  <a:pt x="2005" y="140"/>
                </a:lnTo>
                <a:lnTo>
                  <a:pt x="2011" y="151"/>
                </a:lnTo>
                <a:lnTo>
                  <a:pt x="2005" y="151"/>
                </a:lnTo>
                <a:lnTo>
                  <a:pt x="2005" y="154"/>
                </a:lnTo>
                <a:lnTo>
                  <a:pt x="2011" y="154"/>
                </a:lnTo>
                <a:lnTo>
                  <a:pt x="2011" y="163"/>
                </a:lnTo>
                <a:lnTo>
                  <a:pt x="2018" y="167"/>
                </a:lnTo>
                <a:lnTo>
                  <a:pt x="2031" y="203"/>
                </a:lnTo>
                <a:lnTo>
                  <a:pt x="2034" y="203"/>
                </a:lnTo>
                <a:lnTo>
                  <a:pt x="2036" y="176"/>
                </a:lnTo>
                <a:lnTo>
                  <a:pt x="2040" y="152"/>
                </a:lnTo>
                <a:lnTo>
                  <a:pt x="2045" y="131"/>
                </a:lnTo>
                <a:lnTo>
                  <a:pt x="2051" y="107"/>
                </a:lnTo>
                <a:lnTo>
                  <a:pt x="2062" y="103"/>
                </a:lnTo>
                <a:lnTo>
                  <a:pt x="2062" y="94"/>
                </a:lnTo>
                <a:lnTo>
                  <a:pt x="2074" y="100"/>
                </a:lnTo>
                <a:lnTo>
                  <a:pt x="2071" y="123"/>
                </a:lnTo>
                <a:lnTo>
                  <a:pt x="2065" y="123"/>
                </a:lnTo>
                <a:lnTo>
                  <a:pt x="2065" y="160"/>
                </a:lnTo>
                <a:lnTo>
                  <a:pt x="2062" y="160"/>
                </a:lnTo>
                <a:lnTo>
                  <a:pt x="2058" y="207"/>
                </a:lnTo>
                <a:lnTo>
                  <a:pt x="2054" y="207"/>
                </a:lnTo>
                <a:lnTo>
                  <a:pt x="2054" y="243"/>
                </a:lnTo>
                <a:lnTo>
                  <a:pt x="2051" y="243"/>
                </a:lnTo>
                <a:lnTo>
                  <a:pt x="2054" y="300"/>
                </a:lnTo>
                <a:lnTo>
                  <a:pt x="2058" y="300"/>
                </a:lnTo>
                <a:lnTo>
                  <a:pt x="2060" y="312"/>
                </a:lnTo>
                <a:lnTo>
                  <a:pt x="2060" y="323"/>
                </a:lnTo>
                <a:lnTo>
                  <a:pt x="2060" y="334"/>
                </a:lnTo>
                <a:lnTo>
                  <a:pt x="2065" y="343"/>
                </a:lnTo>
                <a:lnTo>
                  <a:pt x="2063" y="314"/>
                </a:lnTo>
                <a:lnTo>
                  <a:pt x="2058" y="287"/>
                </a:lnTo>
                <a:lnTo>
                  <a:pt x="2054" y="260"/>
                </a:lnTo>
                <a:lnTo>
                  <a:pt x="2056" y="260"/>
                </a:lnTo>
                <a:lnTo>
                  <a:pt x="2056" y="261"/>
                </a:lnTo>
                <a:lnTo>
                  <a:pt x="2056" y="261"/>
                </a:lnTo>
                <a:lnTo>
                  <a:pt x="2056" y="261"/>
                </a:lnTo>
                <a:lnTo>
                  <a:pt x="2056" y="261"/>
                </a:lnTo>
                <a:lnTo>
                  <a:pt x="2058" y="263"/>
                </a:lnTo>
                <a:lnTo>
                  <a:pt x="2071" y="260"/>
                </a:lnTo>
                <a:lnTo>
                  <a:pt x="2071" y="263"/>
                </a:lnTo>
                <a:lnTo>
                  <a:pt x="2076" y="276"/>
                </a:lnTo>
                <a:lnTo>
                  <a:pt x="2082" y="292"/>
                </a:lnTo>
                <a:lnTo>
                  <a:pt x="2087" y="311"/>
                </a:lnTo>
                <a:lnTo>
                  <a:pt x="2091" y="327"/>
                </a:lnTo>
                <a:lnTo>
                  <a:pt x="2091" y="351"/>
                </a:lnTo>
                <a:lnTo>
                  <a:pt x="2094" y="351"/>
                </a:lnTo>
                <a:lnTo>
                  <a:pt x="2094" y="309"/>
                </a:lnTo>
                <a:lnTo>
                  <a:pt x="2098" y="267"/>
                </a:lnTo>
                <a:lnTo>
                  <a:pt x="2105" y="225"/>
                </a:lnTo>
                <a:lnTo>
                  <a:pt x="2114" y="191"/>
                </a:lnTo>
                <a:lnTo>
                  <a:pt x="2122" y="140"/>
                </a:lnTo>
                <a:lnTo>
                  <a:pt x="2125" y="140"/>
                </a:lnTo>
                <a:lnTo>
                  <a:pt x="2127" y="138"/>
                </a:lnTo>
                <a:lnTo>
                  <a:pt x="2129" y="136"/>
                </a:lnTo>
                <a:lnTo>
                  <a:pt x="2129" y="136"/>
                </a:lnTo>
                <a:lnTo>
                  <a:pt x="2129" y="136"/>
                </a:lnTo>
                <a:lnTo>
                  <a:pt x="2131" y="136"/>
                </a:lnTo>
                <a:lnTo>
                  <a:pt x="2134" y="136"/>
                </a:lnTo>
                <a:lnTo>
                  <a:pt x="2133" y="161"/>
                </a:lnTo>
                <a:lnTo>
                  <a:pt x="2133" y="192"/>
                </a:lnTo>
                <a:lnTo>
                  <a:pt x="2131" y="223"/>
                </a:lnTo>
                <a:lnTo>
                  <a:pt x="2129" y="245"/>
                </a:lnTo>
                <a:lnTo>
                  <a:pt x="2129" y="272"/>
                </a:lnTo>
                <a:lnTo>
                  <a:pt x="2133" y="303"/>
                </a:lnTo>
                <a:lnTo>
                  <a:pt x="2138" y="334"/>
                </a:lnTo>
                <a:lnTo>
                  <a:pt x="2143" y="363"/>
                </a:lnTo>
                <a:lnTo>
                  <a:pt x="2151" y="387"/>
                </a:lnTo>
                <a:lnTo>
                  <a:pt x="2153" y="401"/>
                </a:lnTo>
                <a:lnTo>
                  <a:pt x="2153" y="420"/>
                </a:lnTo>
                <a:lnTo>
                  <a:pt x="2153" y="436"/>
                </a:lnTo>
                <a:lnTo>
                  <a:pt x="2153" y="452"/>
                </a:lnTo>
                <a:lnTo>
                  <a:pt x="2158" y="463"/>
                </a:lnTo>
                <a:lnTo>
                  <a:pt x="2165" y="347"/>
                </a:lnTo>
                <a:lnTo>
                  <a:pt x="2162" y="347"/>
                </a:lnTo>
                <a:lnTo>
                  <a:pt x="2162" y="300"/>
                </a:lnTo>
                <a:lnTo>
                  <a:pt x="2154" y="280"/>
                </a:lnTo>
                <a:lnTo>
                  <a:pt x="2151" y="260"/>
                </a:lnTo>
                <a:lnTo>
                  <a:pt x="2162" y="263"/>
                </a:lnTo>
                <a:lnTo>
                  <a:pt x="2163" y="274"/>
                </a:lnTo>
                <a:lnTo>
                  <a:pt x="2169" y="289"/>
                </a:lnTo>
                <a:lnTo>
                  <a:pt x="2173" y="305"/>
                </a:lnTo>
                <a:lnTo>
                  <a:pt x="2178" y="320"/>
                </a:lnTo>
                <a:lnTo>
                  <a:pt x="2182" y="327"/>
                </a:lnTo>
                <a:lnTo>
                  <a:pt x="2182" y="320"/>
                </a:lnTo>
                <a:lnTo>
                  <a:pt x="2185" y="311"/>
                </a:lnTo>
                <a:lnTo>
                  <a:pt x="2187" y="296"/>
                </a:lnTo>
                <a:lnTo>
                  <a:pt x="2187" y="276"/>
                </a:lnTo>
                <a:lnTo>
                  <a:pt x="2187" y="260"/>
                </a:lnTo>
                <a:lnTo>
                  <a:pt x="2185" y="247"/>
                </a:lnTo>
                <a:lnTo>
                  <a:pt x="2182" y="247"/>
                </a:lnTo>
                <a:lnTo>
                  <a:pt x="2182" y="183"/>
                </a:lnTo>
                <a:lnTo>
                  <a:pt x="2178" y="183"/>
                </a:lnTo>
                <a:lnTo>
                  <a:pt x="2178" y="160"/>
                </a:lnTo>
                <a:lnTo>
                  <a:pt x="2174" y="160"/>
                </a:lnTo>
                <a:lnTo>
                  <a:pt x="2174" y="136"/>
                </a:lnTo>
                <a:lnTo>
                  <a:pt x="2171" y="136"/>
                </a:lnTo>
                <a:lnTo>
                  <a:pt x="2171" y="114"/>
                </a:lnTo>
                <a:lnTo>
                  <a:pt x="2165" y="114"/>
                </a:lnTo>
                <a:lnTo>
                  <a:pt x="2165" y="87"/>
                </a:lnTo>
                <a:lnTo>
                  <a:pt x="2162" y="87"/>
                </a:lnTo>
                <a:lnTo>
                  <a:pt x="2158" y="63"/>
                </a:lnTo>
                <a:lnTo>
                  <a:pt x="2171" y="67"/>
                </a:lnTo>
                <a:lnTo>
                  <a:pt x="2198" y="214"/>
                </a:lnTo>
                <a:lnTo>
                  <a:pt x="2200" y="227"/>
                </a:lnTo>
                <a:lnTo>
                  <a:pt x="2198" y="238"/>
                </a:lnTo>
                <a:lnTo>
                  <a:pt x="2198" y="247"/>
                </a:lnTo>
                <a:lnTo>
                  <a:pt x="2202" y="254"/>
                </a:lnTo>
                <a:lnTo>
                  <a:pt x="2214" y="163"/>
                </a:lnTo>
                <a:lnTo>
                  <a:pt x="2223" y="131"/>
                </a:lnTo>
                <a:lnTo>
                  <a:pt x="2231" y="94"/>
                </a:lnTo>
                <a:lnTo>
                  <a:pt x="2242" y="100"/>
                </a:lnTo>
                <a:lnTo>
                  <a:pt x="2240" y="109"/>
                </a:lnTo>
                <a:lnTo>
                  <a:pt x="2234" y="123"/>
                </a:lnTo>
                <a:lnTo>
                  <a:pt x="2231" y="141"/>
                </a:lnTo>
                <a:lnTo>
                  <a:pt x="2227" y="160"/>
                </a:lnTo>
                <a:lnTo>
                  <a:pt x="2225" y="178"/>
                </a:lnTo>
                <a:lnTo>
                  <a:pt x="2223" y="191"/>
                </a:lnTo>
                <a:lnTo>
                  <a:pt x="2225" y="200"/>
                </a:lnTo>
                <a:lnTo>
                  <a:pt x="2227" y="191"/>
                </a:lnTo>
                <a:lnTo>
                  <a:pt x="2227" y="185"/>
                </a:lnTo>
                <a:lnTo>
                  <a:pt x="2229" y="180"/>
                </a:lnTo>
                <a:lnTo>
                  <a:pt x="2233" y="176"/>
                </a:lnTo>
                <a:lnTo>
                  <a:pt x="2236" y="172"/>
                </a:lnTo>
                <a:lnTo>
                  <a:pt x="2242" y="171"/>
                </a:lnTo>
                <a:lnTo>
                  <a:pt x="2242" y="211"/>
                </a:lnTo>
                <a:lnTo>
                  <a:pt x="2245" y="211"/>
                </a:lnTo>
                <a:lnTo>
                  <a:pt x="2245" y="203"/>
                </a:lnTo>
                <a:lnTo>
                  <a:pt x="2258" y="192"/>
                </a:lnTo>
                <a:lnTo>
                  <a:pt x="2267" y="180"/>
                </a:lnTo>
                <a:lnTo>
                  <a:pt x="2276" y="167"/>
                </a:lnTo>
                <a:lnTo>
                  <a:pt x="2287" y="154"/>
                </a:lnTo>
                <a:lnTo>
                  <a:pt x="2302" y="147"/>
                </a:lnTo>
                <a:lnTo>
                  <a:pt x="2300" y="154"/>
                </a:lnTo>
                <a:lnTo>
                  <a:pt x="2298" y="158"/>
                </a:lnTo>
                <a:lnTo>
                  <a:pt x="2294" y="163"/>
                </a:lnTo>
                <a:lnTo>
                  <a:pt x="2291" y="167"/>
                </a:lnTo>
                <a:lnTo>
                  <a:pt x="2285" y="167"/>
                </a:lnTo>
                <a:lnTo>
                  <a:pt x="2285" y="176"/>
                </a:lnTo>
                <a:lnTo>
                  <a:pt x="2278" y="180"/>
                </a:lnTo>
                <a:lnTo>
                  <a:pt x="2278" y="183"/>
                </a:lnTo>
                <a:lnTo>
                  <a:pt x="2271" y="187"/>
                </a:lnTo>
                <a:lnTo>
                  <a:pt x="2271" y="196"/>
                </a:lnTo>
                <a:lnTo>
                  <a:pt x="2262" y="200"/>
                </a:lnTo>
                <a:lnTo>
                  <a:pt x="2256" y="212"/>
                </a:lnTo>
                <a:lnTo>
                  <a:pt x="2251" y="225"/>
                </a:lnTo>
                <a:lnTo>
                  <a:pt x="2242" y="236"/>
                </a:lnTo>
                <a:lnTo>
                  <a:pt x="2262" y="307"/>
                </a:lnTo>
                <a:lnTo>
                  <a:pt x="2265" y="307"/>
                </a:lnTo>
                <a:lnTo>
                  <a:pt x="2267" y="296"/>
                </a:lnTo>
                <a:lnTo>
                  <a:pt x="2269" y="289"/>
                </a:lnTo>
                <a:lnTo>
                  <a:pt x="2271" y="283"/>
                </a:lnTo>
                <a:lnTo>
                  <a:pt x="2274" y="274"/>
                </a:lnTo>
                <a:lnTo>
                  <a:pt x="2282" y="227"/>
                </a:lnTo>
                <a:lnTo>
                  <a:pt x="2314" y="136"/>
                </a:lnTo>
                <a:lnTo>
                  <a:pt x="2322" y="136"/>
                </a:lnTo>
                <a:lnTo>
                  <a:pt x="2311" y="191"/>
                </a:lnTo>
                <a:lnTo>
                  <a:pt x="2309" y="192"/>
                </a:lnTo>
                <a:lnTo>
                  <a:pt x="2309" y="194"/>
                </a:lnTo>
                <a:lnTo>
                  <a:pt x="2307" y="192"/>
                </a:lnTo>
                <a:lnTo>
                  <a:pt x="2307" y="192"/>
                </a:lnTo>
                <a:lnTo>
                  <a:pt x="2305" y="196"/>
                </a:lnTo>
                <a:lnTo>
                  <a:pt x="2314" y="200"/>
                </a:lnTo>
                <a:lnTo>
                  <a:pt x="2325" y="254"/>
                </a:lnTo>
                <a:lnTo>
                  <a:pt x="2327" y="254"/>
                </a:lnTo>
                <a:lnTo>
                  <a:pt x="2329" y="252"/>
                </a:lnTo>
                <a:lnTo>
                  <a:pt x="2329" y="252"/>
                </a:lnTo>
                <a:lnTo>
                  <a:pt x="2329" y="252"/>
                </a:lnTo>
                <a:lnTo>
                  <a:pt x="2329" y="251"/>
                </a:lnTo>
                <a:lnTo>
                  <a:pt x="2331" y="247"/>
                </a:lnTo>
                <a:lnTo>
                  <a:pt x="2331" y="238"/>
                </a:lnTo>
                <a:lnTo>
                  <a:pt x="2329" y="223"/>
                </a:lnTo>
                <a:lnTo>
                  <a:pt x="2325" y="207"/>
                </a:lnTo>
                <a:lnTo>
                  <a:pt x="2320" y="192"/>
                </a:lnTo>
                <a:lnTo>
                  <a:pt x="2318" y="180"/>
                </a:lnTo>
                <a:lnTo>
                  <a:pt x="2331" y="183"/>
                </a:lnTo>
                <a:lnTo>
                  <a:pt x="2333" y="198"/>
                </a:lnTo>
                <a:lnTo>
                  <a:pt x="2336" y="212"/>
                </a:lnTo>
                <a:lnTo>
                  <a:pt x="2342" y="223"/>
                </a:lnTo>
                <a:lnTo>
                  <a:pt x="2342" y="220"/>
                </a:lnTo>
                <a:lnTo>
                  <a:pt x="2351" y="209"/>
                </a:lnTo>
                <a:lnTo>
                  <a:pt x="2356" y="196"/>
                </a:lnTo>
                <a:lnTo>
                  <a:pt x="2362" y="183"/>
                </a:lnTo>
                <a:lnTo>
                  <a:pt x="2374" y="176"/>
                </a:lnTo>
                <a:lnTo>
                  <a:pt x="2374" y="167"/>
                </a:lnTo>
                <a:lnTo>
                  <a:pt x="2378" y="163"/>
                </a:lnTo>
                <a:lnTo>
                  <a:pt x="2380" y="161"/>
                </a:lnTo>
                <a:lnTo>
                  <a:pt x="2383" y="160"/>
                </a:lnTo>
                <a:lnTo>
                  <a:pt x="2387" y="156"/>
                </a:lnTo>
                <a:lnTo>
                  <a:pt x="2389" y="154"/>
                </a:lnTo>
                <a:lnTo>
                  <a:pt x="2393" y="149"/>
                </a:lnTo>
                <a:lnTo>
                  <a:pt x="2394" y="143"/>
                </a:lnTo>
                <a:lnTo>
                  <a:pt x="2402" y="143"/>
                </a:lnTo>
                <a:lnTo>
                  <a:pt x="2402" y="140"/>
                </a:lnTo>
                <a:lnTo>
                  <a:pt x="2400" y="138"/>
                </a:lnTo>
                <a:lnTo>
                  <a:pt x="2398" y="136"/>
                </a:lnTo>
                <a:lnTo>
                  <a:pt x="2396" y="134"/>
                </a:lnTo>
                <a:lnTo>
                  <a:pt x="2396" y="134"/>
                </a:lnTo>
                <a:lnTo>
                  <a:pt x="2394" y="131"/>
                </a:lnTo>
                <a:lnTo>
                  <a:pt x="2394" y="127"/>
                </a:lnTo>
                <a:lnTo>
                  <a:pt x="2405" y="127"/>
                </a:lnTo>
                <a:lnTo>
                  <a:pt x="2405" y="136"/>
                </a:lnTo>
                <a:lnTo>
                  <a:pt x="2414" y="136"/>
                </a:lnTo>
                <a:lnTo>
                  <a:pt x="2411" y="147"/>
                </a:lnTo>
                <a:lnTo>
                  <a:pt x="2414" y="147"/>
                </a:lnTo>
                <a:lnTo>
                  <a:pt x="2414" y="160"/>
                </a:lnTo>
                <a:lnTo>
                  <a:pt x="2418" y="160"/>
                </a:lnTo>
                <a:lnTo>
                  <a:pt x="2418" y="176"/>
                </a:lnTo>
                <a:lnTo>
                  <a:pt x="2422" y="176"/>
                </a:lnTo>
                <a:lnTo>
                  <a:pt x="2422" y="191"/>
                </a:lnTo>
                <a:lnTo>
                  <a:pt x="2425" y="191"/>
                </a:lnTo>
                <a:lnTo>
                  <a:pt x="2425" y="207"/>
                </a:lnTo>
                <a:lnTo>
                  <a:pt x="2431" y="207"/>
                </a:lnTo>
                <a:lnTo>
                  <a:pt x="2434" y="236"/>
                </a:lnTo>
                <a:lnTo>
                  <a:pt x="2438" y="236"/>
                </a:lnTo>
                <a:lnTo>
                  <a:pt x="2438" y="251"/>
                </a:lnTo>
                <a:lnTo>
                  <a:pt x="2442" y="251"/>
                </a:lnTo>
                <a:lnTo>
                  <a:pt x="2443" y="263"/>
                </a:lnTo>
                <a:lnTo>
                  <a:pt x="2443" y="276"/>
                </a:lnTo>
                <a:lnTo>
                  <a:pt x="2445" y="287"/>
                </a:lnTo>
                <a:lnTo>
                  <a:pt x="2451" y="296"/>
                </a:lnTo>
                <a:lnTo>
                  <a:pt x="2451" y="280"/>
                </a:lnTo>
                <a:lnTo>
                  <a:pt x="2462" y="280"/>
                </a:lnTo>
                <a:lnTo>
                  <a:pt x="2462" y="274"/>
                </a:lnTo>
                <a:lnTo>
                  <a:pt x="2460" y="274"/>
                </a:lnTo>
                <a:lnTo>
                  <a:pt x="2458" y="274"/>
                </a:lnTo>
                <a:lnTo>
                  <a:pt x="2456" y="274"/>
                </a:lnTo>
                <a:lnTo>
                  <a:pt x="2456" y="274"/>
                </a:lnTo>
                <a:lnTo>
                  <a:pt x="2456" y="272"/>
                </a:lnTo>
                <a:lnTo>
                  <a:pt x="2454" y="271"/>
                </a:lnTo>
                <a:lnTo>
                  <a:pt x="2458" y="261"/>
                </a:lnTo>
                <a:lnTo>
                  <a:pt x="2463" y="245"/>
                </a:lnTo>
                <a:lnTo>
                  <a:pt x="2465" y="223"/>
                </a:lnTo>
                <a:lnTo>
                  <a:pt x="2469" y="201"/>
                </a:lnTo>
                <a:lnTo>
                  <a:pt x="2469" y="181"/>
                </a:lnTo>
                <a:lnTo>
                  <a:pt x="2471" y="167"/>
                </a:lnTo>
                <a:lnTo>
                  <a:pt x="2482" y="171"/>
                </a:lnTo>
                <a:lnTo>
                  <a:pt x="2483" y="183"/>
                </a:lnTo>
                <a:lnTo>
                  <a:pt x="2485" y="198"/>
                </a:lnTo>
                <a:lnTo>
                  <a:pt x="2491" y="207"/>
                </a:lnTo>
                <a:lnTo>
                  <a:pt x="2474" y="91"/>
                </a:lnTo>
                <a:lnTo>
                  <a:pt x="2482" y="91"/>
                </a:lnTo>
                <a:lnTo>
                  <a:pt x="2491" y="140"/>
                </a:lnTo>
                <a:lnTo>
                  <a:pt x="2502" y="187"/>
                </a:lnTo>
                <a:lnTo>
                  <a:pt x="2503" y="200"/>
                </a:lnTo>
                <a:lnTo>
                  <a:pt x="2503" y="214"/>
                </a:lnTo>
                <a:lnTo>
                  <a:pt x="2503" y="229"/>
                </a:lnTo>
                <a:lnTo>
                  <a:pt x="2505" y="241"/>
                </a:lnTo>
                <a:lnTo>
                  <a:pt x="2511" y="251"/>
                </a:lnTo>
                <a:lnTo>
                  <a:pt x="2514" y="200"/>
                </a:lnTo>
                <a:lnTo>
                  <a:pt x="2525" y="154"/>
                </a:lnTo>
                <a:lnTo>
                  <a:pt x="2534" y="94"/>
                </a:lnTo>
                <a:lnTo>
                  <a:pt x="2538" y="94"/>
                </a:lnTo>
                <a:lnTo>
                  <a:pt x="2538" y="83"/>
                </a:lnTo>
                <a:lnTo>
                  <a:pt x="2542" y="83"/>
                </a:lnTo>
                <a:lnTo>
                  <a:pt x="2542" y="63"/>
                </a:lnTo>
                <a:lnTo>
                  <a:pt x="2545" y="63"/>
                </a:lnTo>
                <a:lnTo>
                  <a:pt x="2531" y="16"/>
                </a:lnTo>
                <a:lnTo>
                  <a:pt x="2534" y="16"/>
                </a:lnTo>
                <a:lnTo>
                  <a:pt x="2534" y="20"/>
                </a:lnTo>
                <a:lnTo>
                  <a:pt x="2538" y="20"/>
                </a:lnTo>
                <a:lnTo>
                  <a:pt x="2549" y="45"/>
                </a:lnTo>
                <a:lnTo>
                  <a:pt x="2562" y="72"/>
                </a:lnTo>
                <a:lnTo>
                  <a:pt x="2573" y="100"/>
                </a:lnTo>
                <a:lnTo>
                  <a:pt x="2578" y="131"/>
                </a:lnTo>
                <a:lnTo>
                  <a:pt x="2585" y="131"/>
                </a:lnTo>
                <a:lnTo>
                  <a:pt x="2587" y="152"/>
                </a:lnTo>
                <a:lnTo>
                  <a:pt x="2593" y="171"/>
                </a:lnTo>
                <a:lnTo>
                  <a:pt x="2598" y="187"/>
                </a:lnTo>
                <a:lnTo>
                  <a:pt x="2598" y="214"/>
                </a:lnTo>
                <a:lnTo>
                  <a:pt x="2602" y="214"/>
                </a:lnTo>
                <a:lnTo>
                  <a:pt x="2605" y="176"/>
                </a:lnTo>
                <a:lnTo>
                  <a:pt x="2602" y="176"/>
                </a:lnTo>
                <a:lnTo>
                  <a:pt x="2602" y="147"/>
                </a:lnTo>
                <a:lnTo>
                  <a:pt x="2614" y="151"/>
                </a:lnTo>
                <a:lnTo>
                  <a:pt x="2618" y="185"/>
                </a:lnTo>
                <a:lnTo>
                  <a:pt x="2625" y="214"/>
                </a:lnTo>
                <a:lnTo>
                  <a:pt x="2638" y="331"/>
                </a:lnTo>
                <a:lnTo>
                  <a:pt x="2645" y="331"/>
                </a:lnTo>
                <a:lnTo>
                  <a:pt x="2651" y="203"/>
                </a:lnTo>
                <a:lnTo>
                  <a:pt x="2631" y="94"/>
                </a:lnTo>
                <a:lnTo>
                  <a:pt x="2642" y="100"/>
                </a:lnTo>
                <a:lnTo>
                  <a:pt x="2645" y="132"/>
                </a:lnTo>
                <a:lnTo>
                  <a:pt x="2654" y="163"/>
                </a:lnTo>
                <a:lnTo>
                  <a:pt x="2654" y="191"/>
                </a:lnTo>
                <a:lnTo>
                  <a:pt x="2658" y="191"/>
                </a:lnTo>
                <a:lnTo>
                  <a:pt x="2658" y="187"/>
                </a:lnTo>
                <a:lnTo>
                  <a:pt x="2662" y="176"/>
                </a:lnTo>
                <a:lnTo>
                  <a:pt x="2665" y="161"/>
                </a:lnTo>
                <a:lnTo>
                  <a:pt x="2665" y="147"/>
                </a:lnTo>
                <a:lnTo>
                  <a:pt x="2674" y="147"/>
                </a:lnTo>
                <a:lnTo>
                  <a:pt x="2674" y="207"/>
                </a:lnTo>
                <a:lnTo>
                  <a:pt x="2671" y="207"/>
                </a:lnTo>
                <a:lnTo>
                  <a:pt x="2674" y="331"/>
                </a:lnTo>
                <a:lnTo>
                  <a:pt x="2691" y="331"/>
                </a:lnTo>
                <a:lnTo>
                  <a:pt x="2705" y="416"/>
                </a:lnTo>
                <a:lnTo>
                  <a:pt x="2711" y="416"/>
                </a:lnTo>
                <a:lnTo>
                  <a:pt x="2705" y="263"/>
                </a:lnTo>
                <a:lnTo>
                  <a:pt x="2702" y="263"/>
                </a:lnTo>
                <a:lnTo>
                  <a:pt x="2702" y="231"/>
                </a:lnTo>
                <a:lnTo>
                  <a:pt x="2698" y="231"/>
                </a:lnTo>
                <a:lnTo>
                  <a:pt x="2698" y="196"/>
                </a:lnTo>
                <a:lnTo>
                  <a:pt x="2694" y="196"/>
                </a:lnTo>
                <a:lnTo>
                  <a:pt x="2694" y="167"/>
                </a:lnTo>
                <a:lnTo>
                  <a:pt x="2691" y="167"/>
                </a:lnTo>
                <a:lnTo>
                  <a:pt x="2691" y="143"/>
                </a:lnTo>
                <a:lnTo>
                  <a:pt x="2685" y="143"/>
                </a:lnTo>
                <a:lnTo>
                  <a:pt x="2685" y="123"/>
                </a:lnTo>
                <a:lnTo>
                  <a:pt x="2682" y="123"/>
                </a:lnTo>
                <a:lnTo>
                  <a:pt x="2682" y="103"/>
                </a:lnTo>
                <a:lnTo>
                  <a:pt x="2678" y="103"/>
                </a:lnTo>
                <a:lnTo>
                  <a:pt x="2678" y="100"/>
                </a:lnTo>
                <a:lnTo>
                  <a:pt x="2682" y="100"/>
                </a:lnTo>
                <a:lnTo>
                  <a:pt x="2682" y="94"/>
                </a:lnTo>
                <a:lnTo>
                  <a:pt x="2685" y="94"/>
                </a:lnTo>
                <a:lnTo>
                  <a:pt x="2685" y="100"/>
                </a:lnTo>
                <a:lnTo>
                  <a:pt x="2691" y="109"/>
                </a:lnTo>
                <a:lnTo>
                  <a:pt x="2693" y="118"/>
                </a:lnTo>
                <a:lnTo>
                  <a:pt x="2694" y="131"/>
                </a:lnTo>
                <a:lnTo>
                  <a:pt x="2698" y="131"/>
                </a:lnTo>
                <a:lnTo>
                  <a:pt x="2698" y="154"/>
                </a:lnTo>
                <a:lnTo>
                  <a:pt x="2705" y="185"/>
                </a:lnTo>
                <a:lnTo>
                  <a:pt x="2711" y="218"/>
                </a:lnTo>
                <a:lnTo>
                  <a:pt x="2718" y="247"/>
                </a:lnTo>
                <a:lnTo>
                  <a:pt x="2720" y="260"/>
                </a:lnTo>
                <a:lnTo>
                  <a:pt x="2720" y="276"/>
                </a:lnTo>
                <a:lnTo>
                  <a:pt x="2722" y="289"/>
                </a:lnTo>
                <a:lnTo>
                  <a:pt x="2725" y="300"/>
                </a:lnTo>
                <a:lnTo>
                  <a:pt x="2731" y="203"/>
                </a:lnTo>
                <a:lnTo>
                  <a:pt x="2725" y="203"/>
                </a:lnTo>
                <a:lnTo>
                  <a:pt x="2725" y="114"/>
                </a:lnTo>
                <a:lnTo>
                  <a:pt x="2718" y="81"/>
                </a:lnTo>
                <a:lnTo>
                  <a:pt x="2714" y="47"/>
                </a:lnTo>
                <a:lnTo>
                  <a:pt x="2722" y="47"/>
                </a:lnTo>
                <a:lnTo>
                  <a:pt x="2725" y="76"/>
                </a:lnTo>
                <a:lnTo>
                  <a:pt x="2731" y="76"/>
                </a:lnTo>
                <a:lnTo>
                  <a:pt x="2731" y="94"/>
                </a:lnTo>
                <a:lnTo>
                  <a:pt x="2734" y="94"/>
                </a:lnTo>
                <a:lnTo>
                  <a:pt x="2734" y="114"/>
                </a:lnTo>
                <a:lnTo>
                  <a:pt x="2738" y="114"/>
                </a:lnTo>
                <a:lnTo>
                  <a:pt x="2738" y="131"/>
                </a:lnTo>
                <a:lnTo>
                  <a:pt x="2742" y="131"/>
                </a:lnTo>
                <a:lnTo>
                  <a:pt x="2742" y="151"/>
                </a:lnTo>
                <a:lnTo>
                  <a:pt x="2747" y="176"/>
                </a:lnTo>
                <a:lnTo>
                  <a:pt x="2753" y="203"/>
                </a:lnTo>
                <a:lnTo>
                  <a:pt x="2758" y="227"/>
                </a:lnTo>
                <a:lnTo>
                  <a:pt x="2758" y="260"/>
                </a:lnTo>
                <a:lnTo>
                  <a:pt x="2762" y="260"/>
                </a:lnTo>
                <a:lnTo>
                  <a:pt x="2763" y="272"/>
                </a:lnTo>
                <a:lnTo>
                  <a:pt x="2763" y="285"/>
                </a:lnTo>
                <a:lnTo>
                  <a:pt x="2765" y="298"/>
                </a:lnTo>
                <a:lnTo>
                  <a:pt x="2771" y="307"/>
                </a:lnTo>
                <a:lnTo>
                  <a:pt x="2773" y="281"/>
                </a:lnTo>
                <a:lnTo>
                  <a:pt x="2780" y="256"/>
                </a:lnTo>
                <a:lnTo>
                  <a:pt x="2785" y="236"/>
                </a:lnTo>
                <a:lnTo>
                  <a:pt x="2794" y="196"/>
                </a:lnTo>
                <a:lnTo>
                  <a:pt x="2798" y="196"/>
                </a:lnTo>
                <a:lnTo>
                  <a:pt x="2798" y="180"/>
                </a:lnTo>
                <a:lnTo>
                  <a:pt x="2802" y="180"/>
                </a:lnTo>
                <a:lnTo>
                  <a:pt x="2802" y="171"/>
                </a:lnTo>
                <a:lnTo>
                  <a:pt x="2805" y="171"/>
                </a:lnTo>
                <a:lnTo>
                  <a:pt x="2811" y="151"/>
                </a:lnTo>
                <a:lnTo>
                  <a:pt x="2822" y="151"/>
                </a:lnTo>
                <a:lnTo>
                  <a:pt x="2811" y="187"/>
                </a:lnTo>
                <a:lnTo>
                  <a:pt x="2818" y="187"/>
                </a:lnTo>
                <a:lnTo>
                  <a:pt x="2805" y="223"/>
                </a:lnTo>
                <a:lnTo>
                  <a:pt x="2802" y="223"/>
                </a:lnTo>
                <a:lnTo>
                  <a:pt x="2802" y="247"/>
                </a:lnTo>
                <a:lnTo>
                  <a:pt x="2798" y="247"/>
                </a:lnTo>
                <a:lnTo>
                  <a:pt x="2798" y="251"/>
                </a:lnTo>
                <a:lnTo>
                  <a:pt x="2802" y="251"/>
                </a:lnTo>
                <a:lnTo>
                  <a:pt x="2802" y="254"/>
                </a:lnTo>
                <a:lnTo>
                  <a:pt x="2798" y="254"/>
                </a:lnTo>
                <a:lnTo>
                  <a:pt x="2798" y="260"/>
                </a:lnTo>
                <a:lnTo>
                  <a:pt x="2802" y="260"/>
                </a:lnTo>
                <a:lnTo>
                  <a:pt x="2798" y="280"/>
                </a:lnTo>
                <a:lnTo>
                  <a:pt x="2798" y="281"/>
                </a:lnTo>
                <a:lnTo>
                  <a:pt x="2800" y="281"/>
                </a:lnTo>
                <a:lnTo>
                  <a:pt x="2800" y="281"/>
                </a:lnTo>
                <a:lnTo>
                  <a:pt x="2802" y="281"/>
                </a:lnTo>
                <a:lnTo>
                  <a:pt x="2802" y="283"/>
                </a:lnTo>
                <a:lnTo>
                  <a:pt x="2802" y="298"/>
                </a:lnTo>
                <a:lnTo>
                  <a:pt x="2802" y="314"/>
                </a:lnTo>
                <a:lnTo>
                  <a:pt x="2800" y="331"/>
                </a:lnTo>
                <a:lnTo>
                  <a:pt x="2802" y="345"/>
                </a:lnTo>
                <a:lnTo>
                  <a:pt x="2805" y="356"/>
                </a:lnTo>
                <a:lnTo>
                  <a:pt x="2811" y="334"/>
                </a:lnTo>
                <a:lnTo>
                  <a:pt x="2814" y="334"/>
                </a:lnTo>
                <a:lnTo>
                  <a:pt x="2814" y="327"/>
                </a:lnTo>
                <a:lnTo>
                  <a:pt x="2818" y="327"/>
                </a:lnTo>
                <a:lnTo>
                  <a:pt x="2818" y="296"/>
                </a:lnTo>
                <a:lnTo>
                  <a:pt x="2822" y="296"/>
                </a:lnTo>
                <a:lnTo>
                  <a:pt x="2831" y="247"/>
                </a:lnTo>
                <a:lnTo>
                  <a:pt x="2838" y="247"/>
                </a:lnTo>
                <a:lnTo>
                  <a:pt x="2842" y="276"/>
                </a:lnTo>
                <a:lnTo>
                  <a:pt x="2851" y="303"/>
                </a:lnTo>
                <a:lnTo>
                  <a:pt x="2851" y="331"/>
                </a:lnTo>
                <a:lnTo>
                  <a:pt x="2854" y="331"/>
                </a:lnTo>
                <a:lnTo>
                  <a:pt x="2858" y="301"/>
                </a:lnTo>
                <a:lnTo>
                  <a:pt x="2865" y="272"/>
                </a:lnTo>
                <a:lnTo>
                  <a:pt x="2874" y="247"/>
                </a:lnTo>
                <a:lnTo>
                  <a:pt x="2878" y="247"/>
                </a:lnTo>
                <a:lnTo>
                  <a:pt x="2878" y="251"/>
                </a:lnTo>
                <a:lnTo>
                  <a:pt x="2882" y="251"/>
                </a:lnTo>
                <a:lnTo>
                  <a:pt x="2882" y="254"/>
                </a:lnTo>
                <a:lnTo>
                  <a:pt x="2882" y="258"/>
                </a:lnTo>
                <a:lnTo>
                  <a:pt x="2880" y="263"/>
                </a:lnTo>
                <a:lnTo>
                  <a:pt x="2878" y="269"/>
                </a:lnTo>
                <a:lnTo>
                  <a:pt x="2878" y="274"/>
                </a:lnTo>
                <a:lnTo>
                  <a:pt x="2878" y="280"/>
                </a:lnTo>
                <a:lnTo>
                  <a:pt x="2882" y="280"/>
                </a:lnTo>
                <a:lnTo>
                  <a:pt x="2885" y="300"/>
                </a:lnTo>
                <a:lnTo>
                  <a:pt x="2891" y="300"/>
                </a:lnTo>
                <a:lnTo>
                  <a:pt x="2893" y="283"/>
                </a:lnTo>
                <a:lnTo>
                  <a:pt x="2896" y="265"/>
                </a:lnTo>
                <a:lnTo>
                  <a:pt x="2902" y="251"/>
                </a:lnTo>
                <a:lnTo>
                  <a:pt x="2911" y="247"/>
                </a:lnTo>
                <a:lnTo>
                  <a:pt x="2911" y="238"/>
                </a:lnTo>
                <a:lnTo>
                  <a:pt x="2907" y="225"/>
                </a:lnTo>
                <a:lnTo>
                  <a:pt x="2902" y="212"/>
                </a:lnTo>
                <a:lnTo>
                  <a:pt x="2896" y="200"/>
                </a:lnTo>
                <a:lnTo>
                  <a:pt x="2894" y="191"/>
                </a:lnTo>
                <a:lnTo>
                  <a:pt x="2905" y="196"/>
                </a:lnTo>
                <a:lnTo>
                  <a:pt x="2905" y="183"/>
                </a:lnTo>
                <a:lnTo>
                  <a:pt x="2902" y="183"/>
                </a:lnTo>
                <a:lnTo>
                  <a:pt x="2898" y="154"/>
                </a:lnTo>
                <a:lnTo>
                  <a:pt x="2905" y="154"/>
                </a:lnTo>
                <a:lnTo>
                  <a:pt x="2918" y="191"/>
                </a:lnTo>
                <a:lnTo>
                  <a:pt x="2922" y="220"/>
                </a:lnTo>
                <a:lnTo>
                  <a:pt x="2925" y="220"/>
                </a:lnTo>
                <a:lnTo>
                  <a:pt x="2925" y="243"/>
                </a:lnTo>
                <a:lnTo>
                  <a:pt x="2931" y="243"/>
                </a:lnTo>
                <a:lnTo>
                  <a:pt x="2931" y="267"/>
                </a:lnTo>
                <a:lnTo>
                  <a:pt x="2934" y="267"/>
                </a:lnTo>
                <a:lnTo>
                  <a:pt x="2936" y="281"/>
                </a:lnTo>
                <a:lnTo>
                  <a:pt x="2936" y="296"/>
                </a:lnTo>
                <a:lnTo>
                  <a:pt x="2938" y="307"/>
                </a:lnTo>
                <a:lnTo>
                  <a:pt x="2942" y="307"/>
                </a:lnTo>
                <a:lnTo>
                  <a:pt x="2943" y="280"/>
                </a:lnTo>
                <a:lnTo>
                  <a:pt x="2951" y="254"/>
                </a:lnTo>
                <a:lnTo>
                  <a:pt x="2958" y="232"/>
                </a:lnTo>
                <a:lnTo>
                  <a:pt x="2965" y="211"/>
                </a:lnTo>
                <a:lnTo>
                  <a:pt x="2965" y="196"/>
                </a:lnTo>
                <a:lnTo>
                  <a:pt x="2971" y="196"/>
                </a:lnTo>
                <a:lnTo>
                  <a:pt x="2971" y="183"/>
                </a:lnTo>
                <a:lnTo>
                  <a:pt x="2974" y="183"/>
                </a:lnTo>
                <a:lnTo>
                  <a:pt x="2974" y="167"/>
                </a:lnTo>
                <a:lnTo>
                  <a:pt x="2993" y="112"/>
                </a:lnTo>
                <a:lnTo>
                  <a:pt x="3005" y="54"/>
                </a:lnTo>
                <a:lnTo>
                  <a:pt x="3018" y="54"/>
                </a:lnTo>
                <a:lnTo>
                  <a:pt x="2998" y="131"/>
                </a:lnTo>
                <a:lnTo>
                  <a:pt x="2998" y="163"/>
                </a:lnTo>
                <a:lnTo>
                  <a:pt x="2994" y="163"/>
                </a:lnTo>
                <a:lnTo>
                  <a:pt x="2994" y="196"/>
                </a:lnTo>
                <a:lnTo>
                  <a:pt x="2991" y="196"/>
                </a:lnTo>
                <a:lnTo>
                  <a:pt x="2991" y="231"/>
                </a:lnTo>
                <a:lnTo>
                  <a:pt x="2985" y="231"/>
                </a:lnTo>
                <a:lnTo>
                  <a:pt x="2983" y="243"/>
                </a:lnTo>
                <a:lnTo>
                  <a:pt x="2985" y="260"/>
                </a:lnTo>
                <a:lnTo>
                  <a:pt x="2987" y="274"/>
                </a:lnTo>
                <a:lnTo>
                  <a:pt x="2991" y="283"/>
                </a:lnTo>
                <a:lnTo>
                  <a:pt x="3002" y="231"/>
                </a:lnTo>
                <a:lnTo>
                  <a:pt x="3005" y="231"/>
                </a:lnTo>
                <a:lnTo>
                  <a:pt x="3005" y="220"/>
                </a:lnTo>
                <a:lnTo>
                  <a:pt x="3011" y="220"/>
                </a:lnTo>
                <a:lnTo>
                  <a:pt x="3042" y="103"/>
                </a:lnTo>
                <a:lnTo>
                  <a:pt x="3051" y="103"/>
                </a:lnTo>
                <a:lnTo>
                  <a:pt x="3045" y="138"/>
                </a:lnTo>
                <a:lnTo>
                  <a:pt x="3033" y="172"/>
                </a:lnTo>
                <a:lnTo>
                  <a:pt x="3022" y="203"/>
                </a:lnTo>
                <a:lnTo>
                  <a:pt x="3022" y="220"/>
                </a:lnTo>
                <a:lnTo>
                  <a:pt x="3018" y="220"/>
                </a:lnTo>
                <a:lnTo>
                  <a:pt x="3018" y="236"/>
                </a:lnTo>
                <a:lnTo>
                  <a:pt x="3014" y="236"/>
                </a:lnTo>
                <a:lnTo>
                  <a:pt x="3014" y="247"/>
                </a:lnTo>
                <a:lnTo>
                  <a:pt x="3011" y="247"/>
                </a:lnTo>
                <a:lnTo>
                  <a:pt x="3011" y="263"/>
                </a:lnTo>
                <a:lnTo>
                  <a:pt x="3005" y="263"/>
                </a:lnTo>
                <a:lnTo>
                  <a:pt x="3005" y="271"/>
                </a:lnTo>
                <a:lnTo>
                  <a:pt x="3003" y="278"/>
                </a:lnTo>
                <a:lnTo>
                  <a:pt x="3003" y="285"/>
                </a:lnTo>
                <a:lnTo>
                  <a:pt x="3002" y="291"/>
                </a:lnTo>
                <a:lnTo>
                  <a:pt x="3011" y="291"/>
                </a:lnTo>
                <a:lnTo>
                  <a:pt x="3011" y="287"/>
                </a:lnTo>
                <a:lnTo>
                  <a:pt x="3038" y="287"/>
                </a:lnTo>
                <a:lnTo>
                  <a:pt x="3038" y="283"/>
                </a:lnTo>
                <a:lnTo>
                  <a:pt x="3042" y="283"/>
                </a:lnTo>
                <a:lnTo>
                  <a:pt x="3047" y="256"/>
                </a:lnTo>
                <a:lnTo>
                  <a:pt x="3056" y="231"/>
                </a:lnTo>
                <a:lnTo>
                  <a:pt x="3065" y="207"/>
                </a:lnTo>
                <a:lnTo>
                  <a:pt x="3067" y="192"/>
                </a:lnTo>
                <a:lnTo>
                  <a:pt x="3065" y="180"/>
                </a:lnTo>
                <a:lnTo>
                  <a:pt x="3063" y="169"/>
                </a:lnTo>
                <a:lnTo>
                  <a:pt x="3065" y="160"/>
                </a:lnTo>
                <a:lnTo>
                  <a:pt x="3069" y="163"/>
                </a:lnTo>
                <a:lnTo>
                  <a:pt x="3073" y="167"/>
                </a:lnTo>
                <a:lnTo>
                  <a:pt x="3078" y="171"/>
                </a:lnTo>
                <a:lnTo>
                  <a:pt x="3080" y="152"/>
                </a:lnTo>
                <a:lnTo>
                  <a:pt x="3083" y="136"/>
                </a:lnTo>
                <a:lnTo>
                  <a:pt x="3089" y="120"/>
                </a:lnTo>
                <a:lnTo>
                  <a:pt x="3094" y="103"/>
                </a:lnTo>
                <a:lnTo>
                  <a:pt x="3102" y="103"/>
                </a:lnTo>
                <a:lnTo>
                  <a:pt x="3085" y="171"/>
                </a:lnTo>
                <a:lnTo>
                  <a:pt x="3082" y="171"/>
                </a:lnTo>
                <a:lnTo>
                  <a:pt x="3078" y="196"/>
                </a:lnTo>
                <a:lnTo>
                  <a:pt x="3082" y="196"/>
                </a:lnTo>
                <a:lnTo>
                  <a:pt x="3082" y="214"/>
                </a:lnTo>
                <a:lnTo>
                  <a:pt x="3085" y="214"/>
                </a:lnTo>
                <a:lnTo>
                  <a:pt x="3085" y="247"/>
                </a:lnTo>
                <a:lnTo>
                  <a:pt x="3091" y="247"/>
                </a:lnTo>
                <a:lnTo>
                  <a:pt x="3094" y="223"/>
                </a:lnTo>
                <a:lnTo>
                  <a:pt x="3102" y="200"/>
                </a:lnTo>
                <a:lnTo>
                  <a:pt x="3111" y="178"/>
                </a:lnTo>
                <a:lnTo>
                  <a:pt x="3118" y="154"/>
                </a:lnTo>
                <a:lnTo>
                  <a:pt x="3125" y="154"/>
                </a:lnTo>
                <a:lnTo>
                  <a:pt x="3125" y="169"/>
                </a:lnTo>
                <a:lnTo>
                  <a:pt x="3122" y="185"/>
                </a:lnTo>
                <a:lnTo>
                  <a:pt x="3120" y="200"/>
                </a:lnTo>
                <a:lnTo>
                  <a:pt x="3118" y="214"/>
                </a:lnTo>
                <a:lnTo>
                  <a:pt x="3122" y="223"/>
                </a:lnTo>
                <a:lnTo>
                  <a:pt x="3123" y="209"/>
                </a:lnTo>
                <a:lnTo>
                  <a:pt x="3129" y="198"/>
                </a:lnTo>
                <a:lnTo>
                  <a:pt x="3134" y="187"/>
                </a:lnTo>
                <a:lnTo>
                  <a:pt x="3145" y="140"/>
                </a:lnTo>
                <a:lnTo>
                  <a:pt x="3154" y="140"/>
                </a:lnTo>
                <a:lnTo>
                  <a:pt x="3149" y="176"/>
                </a:lnTo>
                <a:lnTo>
                  <a:pt x="3142" y="214"/>
                </a:lnTo>
                <a:lnTo>
                  <a:pt x="3136" y="251"/>
                </a:lnTo>
                <a:lnTo>
                  <a:pt x="3133" y="287"/>
                </a:lnTo>
                <a:lnTo>
                  <a:pt x="3138" y="323"/>
                </a:lnTo>
                <a:lnTo>
                  <a:pt x="3140" y="338"/>
                </a:lnTo>
                <a:lnTo>
                  <a:pt x="3142" y="352"/>
                </a:lnTo>
                <a:lnTo>
                  <a:pt x="3145" y="363"/>
                </a:lnTo>
                <a:lnTo>
                  <a:pt x="3145" y="360"/>
                </a:lnTo>
                <a:lnTo>
                  <a:pt x="3156" y="343"/>
                </a:lnTo>
                <a:lnTo>
                  <a:pt x="3160" y="323"/>
                </a:lnTo>
                <a:lnTo>
                  <a:pt x="3160" y="303"/>
                </a:lnTo>
                <a:lnTo>
                  <a:pt x="3156" y="281"/>
                </a:lnTo>
                <a:lnTo>
                  <a:pt x="3154" y="260"/>
                </a:lnTo>
                <a:lnTo>
                  <a:pt x="3165" y="260"/>
                </a:lnTo>
                <a:lnTo>
                  <a:pt x="3165" y="274"/>
                </a:lnTo>
                <a:lnTo>
                  <a:pt x="3169" y="285"/>
                </a:lnTo>
                <a:lnTo>
                  <a:pt x="3174" y="296"/>
                </a:lnTo>
                <a:lnTo>
                  <a:pt x="3178" y="258"/>
                </a:lnTo>
                <a:lnTo>
                  <a:pt x="3185" y="223"/>
                </a:lnTo>
                <a:lnTo>
                  <a:pt x="3194" y="191"/>
                </a:lnTo>
                <a:lnTo>
                  <a:pt x="3194" y="178"/>
                </a:lnTo>
                <a:lnTo>
                  <a:pt x="3193" y="165"/>
                </a:lnTo>
                <a:lnTo>
                  <a:pt x="3191" y="154"/>
                </a:lnTo>
                <a:lnTo>
                  <a:pt x="3191" y="111"/>
                </a:lnTo>
                <a:lnTo>
                  <a:pt x="3183" y="91"/>
                </a:lnTo>
                <a:lnTo>
                  <a:pt x="3178" y="67"/>
                </a:lnTo>
                <a:lnTo>
                  <a:pt x="3191" y="67"/>
                </a:lnTo>
                <a:lnTo>
                  <a:pt x="3193" y="85"/>
                </a:lnTo>
                <a:lnTo>
                  <a:pt x="3198" y="100"/>
                </a:lnTo>
                <a:lnTo>
                  <a:pt x="3198" y="127"/>
                </a:lnTo>
                <a:lnTo>
                  <a:pt x="3202" y="127"/>
                </a:lnTo>
                <a:lnTo>
                  <a:pt x="3214" y="20"/>
                </a:lnTo>
                <a:lnTo>
                  <a:pt x="3222" y="20"/>
                </a:lnTo>
                <a:lnTo>
                  <a:pt x="3214" y="120"/>
                </a:lnTo>
                <a:lnTo>
                  <a:pt x="3211" y="131"/>
                </a:lnTo>
                <a:lnTo>
                  <a:pt x="3207" y="147"/>
                </a:lnTo>
                <a:lnTo>
                  <a:pt x="3203" y="167"/>
                </a:lnTo>
                <a:lnTo>
                  <a:pt x="3202" y="185"/>
                </a:lnTo>
                <a:lnTo>
                  <a:pt x="3202" y="200"/>
                </a:lnTo>
                <a:lnTo>
                  <a:pt x="3205" y="200"/>
                </a:lnTo>
                <a:lnTo>
                  <a:pt x="3205" y="214"/>
                </a:lnTo>
                <a:lnTo>
                  <a:pt x="3202" y="214"/>
                </a:lnTo>
                <a:lnTo>
                  <a:pt x="3202" y="220"/>
                </a:lnTo>
                <a:lnTo>
                  <a:pt x="3205" y="220"/>
                </a:lnTo>
                <a:lnTo>
                  <a:pt x="3205" y="247"/>
                </a:lnTo>
                <a:lnTo>
                  <a:pt x="3211" y="247"/>
                </a:lnTo>
                <a:lnTo>
                  <a:pt x="3213" y="220"/>
                </a:lnTo>
                <a:lnTo>
                  <a:pt x="3220" y="191"/>
                </a:lnTo>
                <a:lnTo>
                  <a:pt x="3229" y="163"/>
                </a:lnTo>
                <a:lnTo>
                  <a:pt x="3238" y="140"/>
                </a:lnTo>
                <a:lnTo>
                  <a:pt x="3240" y="127"/>
                </a:lnTo>
                <a:lnTo>
                  <a:pt x="3240" y="118"/>
                </a:lnTo>
                <a:lnTo>
                  <a:pt x="3242" y="111"/>
                </a:lnTo>
                <a:lnTo>
                  <a:pt x="3251" y="103"/>
                </a:lnTo>
                <a:lnTo>
                  <a:pt x="3251" y="100"/>
                </a:lnTo>
                <a:lnTo>
                  <a:pt x="3254" y="100"/>
                </a:lnTo>
                <a:lnTo>
                  <a:pt x="3254" y="114"/>
                </a:lnTo>
                <a:lnTo>
                  <a:pt x="3249" y="123"/>
                </a:lnTo>
                <a:lnTo>
                  <a:pt x="3247" y="131"/>
                </a:lnTo>
                <a:lnTo>
                  <a:pt x="3247" y="140"/>
                </a:lnTo>
                <a:lnTo>
                  <a:pt x="3245" y="151"/>
                </a:lnTo>
                <a:lnTo>
                  <a:pt x="3240" y="169"/>
                </a:lnTo>
                <a:lnTo>
                  <a:pt x="3234" y="187"/>
                </a:lnTo>
                <a:lnTo>
                  <a:pt x="3231" y="207"/>
                </a:lnTo>
                <a:lnTo>
                  <a:pt x="3234" y="207"/>
                </a:lnTo>
                <a:lnTo>
                  <a:pt x="3236" y="196"/>
                </a:lnTo>
                <a:lnTo>
                  <a:pt x="3240" y="185"/>
                </a:lnTo>
                <a:lnTo>
                  <a:pt x="3242" y="176"/>
                </a:lnTo>
                <a:lnTo>
                  <a:pt x="3251" y="176"/>
                </a:lnTo>
                <a:lnTo>
                  <a:pt x="3251" y="263"/>
                </a:lnTo>
                <a:lnTo>
                  <a:pt x="3254" y="263"/>
                </a:lnTo>
                <a:lnTo>
                  <a:pt x="3258" y="274"/>
                </a:lnTo>
                <a:lnTo>
                  <a:pt x="3251" y="274"/>
                </a:lnTo>
                <a:lnTo>
                  <a:pt x="3251" y="280"/>
                </a:lnTo>
                <a:lnTo>
                  <a:pt x="3258" y="280"/>
                </a:lnTo>
                <a:lnTo>
                  <a:pt x="3258" y="292"/>
                </a:lnTo>
                <a:lnTo>
                  <a:pt x="3262" y="305"/>
                </a:lnTo>
                <a:lnTo>
                  <a:pt x="3265" y="314"/>
                </a:lnTo>
                <a:lnTo>
                  <a:pt x="3269" y="294"/>
                </a:lnTo>
                <a:lnTo>
                  <a:pt x="3274" y="276"/>
                </a:lnTo>
                <a:lnTo>
                  <a:pt x="3282" y="260"/>
                </a:lnTo>
                <a:lnTo>
                  <a:pt x="3291" y="223"/>
                </a:lnTo>
                <a:lnTo>
                  <a:pt x="3294" y="223"/>
                </a:lnTo>
                <a:lnTo>
                  <a:pt x="3294" y="214"/>
                </a:lnTo>
                <a:lnTo>
                  <a:pt x="3298" y="214"/>
                </a:lnTo>
                <a:lnTo>
                  <a:pt x="3298" y="203"/>
                </a:lnTo>
                <a:lnTo>
                  <a:pt x="3325" y="143"/>
                </a:lnTo>
                <a:lnTo>
                  <a:pt x="3331" y="143"/>
                </a:lnTo>
                <a:lnTo>
                  <a:pt x="3331" y="160"/>
                </a:lnTo>
                <a:lnTo>
                  <a:pt x="3322" y="172"/>
                </a:lnTo>
                <a:lnTo>
                  <a:pt x="3314" y="196"/>
                </a:lnTo>
                <a:lnTo>
                  <a:pt x="3309" y="223"/>
                </a:lnTo>
                <a:lnTo>
                  <a:pt x="3303" y="251"/>
                </a:lnTo>
                <a:lnTo>
                  <a:pt x="3302" y="271"/>
                </a:lnTo>
                <a:lnTo>
                  <a:pt x="3302" y="283"/>
                </a:lnTo>
                <a:lnTo>
                  <a:pt x="3302" y="298"/>
                </a:lnTo>
                <a:lnTo>
                  <a:pt x="3302" y="311"/>
                </a:lnTo>
                <a:lnTo>
                  <a:pt x="3305" y="320"/>
                </a:lnTo>
                <a:lnTo>
                  <a:pt x="3311" y="251"/>
                </a:lnTo>
                <a:lnTo>
                  <a:pt x="3322" y="251"/>
                </a:lnTo>
                <a:lnTo>
                  <a:pt x="3322" y="254"/>
                </a:lnTo>
                <a:lnTo>
                  <a:pt x="3318" y="254"/>
                </a:lnTo>
                <a:lnTo>
                  <a:pt x="3318" y="287"/>
                </a:lnTo>
                <a:lnTo>
                  <a:pt x="3316" y="298"/>
                </a:lnTo>
                <a:lnTo>
                  <a:pt x="3314" y="311"/>
                </a:lnTo>
                <a:lnTo>
                  <a:pt x="3313" y="325"/>
                </a:lnTo>
                <a:lnTo>
                  <a:pt x="3314" y="338"/>
                </a:lnTo>
                <a:lnTo>
                  <a:pt x="3318" y="347"/>
                </a:lnTo>
                <a:lnTo>
                  <a:pt x="3325" y="300"/>
                </a:lnTo>
                <a:lnTo>
                  <a:pt x="3331" y="300"/>
                </a:lnTo>
                <a:lnTo>
                  <a:pt x="3331" y="287"/>
                </a:lnTo>
                <a:lnTo>
                  <a:pt x="3334" y="287"/>
                </a:lnTo>
                <a:lnTo>
                  <a:pt x="3331" y="260"/>
                </a:lnTo>
                <a:lnTo>
                  <a:pt x="3334" y="260"/>
                </a:lnTo>
                <a:lnTo>
                  <a:pt x="3334" y="263"/>
                </a:lnTo>
                <a:lnTo>
                  <a:pt x="3336" y="263"/>
                </a:lnTo>
                <a:lnTo>
                  <a:pt x="3340" y="261"/>
                </a:lnTo>
                <a:lnTo>
                  <a:pt x="3345" y="260"/>
                </a:lnTo>
                <a:lnTo>
                  <a:pt x="3351" y="260"/>
                </a:lnTo>
                <a:lnTo>
                  <a:pt x="3351" y="261"/>
                </a:lnTo>
                <a:lnTo>
                  <a:pt x="3354" y="263"/>
                </a:lnTo>
                <a:lnTo>
                  <a:pt x="3356" y="265"/>
                </a:lnTo>
                <a:lnTo>
                  <a:pt x="3358" y="267"/>
                </a:lnTo>
                <a:lnTo>
                  <a:pt x="3358" y="267"/>
                </a:lnTo>
                <a:lnTo>
                  <a:pt x="3358" y="287"/>
                </a:lnTo>
                <a:lnTo>
                  <a:pt x="3362" y="287"/>
                </a:lnTo>
                <a:lnTo>
                  <a:pt x="3362" y="303"/>
                </a:lnTo>
                <a:lnTo>
                  <a:pt x="3365" y="303"/>
                </a:lnTo>
                <a:lnTo>
                  <a:pt x="3367" y="316"/>
                </a:lnTo>
                <a:lnTo>
                  <a:pt x="3369" y="329"/>
                </a:lnTo>
                <a:lnTo>
                  <a:pt x="3371" y="340"/>
                </a:lnTo>
                <a:lnTo>
                  <a:pt x="3374" y="340"/>
                </a:lnTo>
                <a:lnTo>
                  <a:pt x="3376" y="318"/>
                </a:lnTo>
                <a:lnTo>
                  <a:pt x="3382" y="300"/>
                </a:lnTo>
                <a:lnTo>
                  <a:pt x="3387" y="281"/>
                </a:lnTo>
                <a:lnTo>
                  <a:pt x="3391" y="263"/>
                </a:lnTo>
                <a:lnTo>
                  <a:pt x="3402" y="263"/>
                </a:lnTo>
                <a:lnTo>
                  <a:pt x="3391" y="300"/>
                </a:lnTo>
                <a:lnTo>
                  <a:pt x="3391" y="320"/>
                </a:lnTo>
                <a:lnTo>
                  <a:pt x="3385" y="320"/>
                </a:lnTo>
                <a:lnTo>
                  <a:pt x="3385" y="400"/>
                </a:lnTo>
                <a:lnTo>
                  <a:pt x="3385" y="412"/>
                </a:lnTo>
                <a:lnTo>
                  <a:pt x="3385" y="427"/>
                </a:lnTo>
                <a:lnTo>
                  <a:pt x="3385" y="441"/>
                </a:lnTo>
                <a:lnTo>
                  <a:pt x="3391" y="451"/>
                </a:lnTo>
                <a:lnTo>
                  <a:pt x="3393" y="392"/>
                </a:lnTo>
                <a:lnTo>
                  <a:pt x="3400" y="338"/>
                </a:lnTo>
                <a:lnTo>
                  <a:pt x="3413" y="289"/>
                </a:lnTo>
                <a:lnTo>
                  <a:pt x="3425" y="243"/>
                </a:lnTo>
                <a:lnTo>
                  <a:pt x="3425" y="223"/>
                </a:lnTo>
                <a:lnTo>
                  <a:pt x="3431" y="223"/>
                </a:lnTo>
                <a:lnTo>
                  <a:pt x="3434" y="207"/>
                </a:lnTo>
                <a:lnTo>
                  <a:pt x="3438" y="207"/>
                </a:lnTo>
                <a:lnTo>
                  <a:pt x="3438" y="192"/>
                </a:lnTo>
                <a:lnTo>
                  <a:pt x="3434" y="178"/>
                </a:lnTo>
                <a:lnTo>
                  <a:pt x="3429" y="161"/>
                </a:lnTo>
                <a:lnTo>
                  <a:pt x="3425" y="147"/>
                </a:lnTo>
                <a:lnTo>
                  <a:pt x="3434" y="147"/>
                </a:lnTo>
                <a:lnTo>
                  <a:pt x="3438" y="163"/>
                </a:lnTo>
                <a:lnTo>
                  <a:pt x="3442" y="163"/>
                </a:lnTo>
                <a:lnTo>
                  <a:pt x="3442" y="180"/>
                </a:lnTo>
                <a:lnTo>
                  <a:pt x="3445" y="180"/>
                </a:lnTo>
                <a:lnTo>
                  <a:pt x="3445" y="191"/>
                </a:lnTo>
                <a:lnTo>
                  <a:pt x="3451" y="191"/>
                </a:lnTo>
                <a:lnTo>
                  <a:pt x="3451" y="203"/>
                </a:lnTo>
                <a:lnTo>
                  <a:pt x="3454" y="203"/>
                </a:lnTo>
                <a:lnTo>
                  <a:pt x="3465" y="260"/>
                </a:lnTo>
                <a:lnTo>
                  <a:pt x="3471" y="260"/>
                </a:lnTo>
                <a:lnTo>
                  <a:pt x="3471" y="280"/>
                </a:lnTo>
                <a:lnTo>
                  <a:pt x="3474" y="280"/>
                </a:lnTo>
                <a:lnTo>
                  <a:pt x="3476" y="292"/>
                </a:lnTo>
                <a:lnTo>
                  <a:pt x="3476" y="305"/>
                </a:lnTo>
                <a:lnTo>
                  <a:pt x="3482" y="314"/>
                </a:lnTo>
                <a:lnTo>
                  <a:pt x="3483" y="292"/>
                </a:lnTo>
                <a:lnTo>
                  <a:pt x="3491" y="271"/>
                </a:lnTo>
                <a:lnTo>
                  <a:pt x="3494" y="271"/>
                </a:lnTo>
                <a:lnTo>
                  <a:pt x="3494" y="263"/>
                </a:lnTo>
                <a:lnTo>
                  <a:pt x="3498" y="263"/>
                </a:lnTo>
                <a:lnTo>
                  <a:pt x="3502" y="183"/>
                </a:lnTo>
                <a:lnTo>
                  <a:pt x="3514" y="183"/>
                </a:lnTo>
                <a:lnTo>
                  <a:pt x="3514" y="196"/>
                </a:lnTo>
                <a:lnTo>
                  <a:pt x="3516" y="207"/>
                </a:lnTo>
                <a:lnTo>
                  <a:pt x="3522" y="214"/>
                </a:lnTo>
                <a:lnTo>
                  <a:pt x="3520" y="187"/>
                </a:lnTo>
                <a:lnTo>
                  <a:pt x="3513" y="160"/>
                </a:lnTo>
                <a:lnTo>
                  <a:pt x="3507" y="134"/>
                </a:lnTo>
                <a:lnTo>
                  <a:pt x="3502" y="107"/>
                </a:lnTo>
                <a:lnTo>
                  <a:pt x="3514" y="111"/>
                </a:lnTo>
                <a:lnTo>
                  <a:pt x="3518" y="140"/>
                </a:lnTo>
                <a:lnTo>
                  <a:pt x="3525" y="163"/>
                </a:lnTo>
                <a:lnTo>
                  <a:pt x="3525" y="187"/>
                </a:lnTo>
                <a:lnTo>
                  <a:pt x="3531" y="187"/>
                </a:lnTo>
                <a:lnTo>
                  <a:pt x="3531" y="211"/>
                </a:lnTo>
                <a:lnTo>
                  <a:pt x="3534" y="211"/>
                </a:lnTo>
                <a:lnTo>
                  <a:pt x="3536" y="223"/>
                </a:lnTo>
                <a:lnTo>
                  <a:pt x="3536" y="234"/>
                </a:lnTo>
                <a:lnTo>
                  <a:pt x="3538" y="247"/>
                </a:lnTo>
                <a:lnTo>
                  <a:pt x="3542" y="254"/>
                </a:lnTo>
                <a:lnTo>
                  <a:pt x="3543" y="238"/>
                </a:lnTo>
                <a:lnTo>
                  <a:pt x="3545" y="221"/>
                </a:lnTo>
                <a:lnTo>
                  <a:pt x="3551" y="207"/>
                </a:lnTo>
                <a:lnTo>
                  <a:pt x="3551" y="180"/>
                </a:lnTo>
                <a:lnTo>
                  <a:pt x="3554" y="180"/>
                </a:lnTo>
                <a:lnTo>
                  <a:pt x="3554" y="151"/>
                </a:lnTo>
                <a:lnTo>
                  <a:pt x="3558" y="151"/>
                </a:lnTo>
                <a:lnTo>
                  <a:pt x="3558" y="127"/>
                </a:lnTo>
                <a:lnTo>
                  <a:pt x="3562" y="127"/>
                </a:lnTo>
                <a:lnTo>
                  <a:pt x="3562" y="107"/>
                </a:lnTo>
                <a:lnTo>
                  <a:pt x="3565" y="107"/>
                </a:lnTo>
                <a:lnTo>
                  <a:pt x="3567" y="94"/>
                </a:lnTo>
                <a:lnTo>
                  <a:pt x="3569" y="85"/>
                </a:lnTo>
                <a:lnTo>
                  <a:pt x="3574" y="76"/>
                </a:lnTo>
                <a:lnTo>
                  <a:pt x="3576" y="74"/>
                </a:lnTo>
                <a:lnTo>
                  <a:pt x="3576" y="72"/>
                </a:lnTo>
                <a:lnTo>
                  <a:pt x="3576" y="72"/>
                </a:lnTo>
                <a:lnTo>
                  <a:pt x="3578" y="72"/>
                </a:lnTo>
                <a:lnTo>
                  <a:pt x="3580" y="72"/>
                </a:lnTo>
                <a:lnTo>
                  <a:pt x="3582" y="71"/>
                </a:lnTo>
                <a:lnTo>
                  <a:pt x="3576" y="103"/>
                </a:lnTo>
                <a:lnTo>
                  <a:pt x="3569" y="140"/>
                </a:lnTo>
                <a:lnTo>
                  <a:pt x="3562" y="171"/>
                </a:lnTo>
                <a:lnTo>
                  <a:pt x="3562" y="196"/>
                </a:lnTo>
                <a:lnTo>
                  <a:pt x="3558" y="196"/>
                </a:lnTo>
                <a:lnTo>
                  <a:pt x="3558" y="254"/>
                </a:lnTo>
                <a:lnTo>
                  <a:pt x="3554" y="254"/>
                </a:lnTo>
                <a:lnTo>
                  <a:pt x="3554" y="271"/>
                </a:lnTo>
                <a:lnTo>
                  <a:pt x="3558" y="271"/>
                </a:lnTo>
                <a:lnTo>
                  <a:pt x="3560" y="285"/>
                </a:lnTo>
                <a:lnTo>
                  <a:pt x="3558" y="301"/>
                </a:lnTo>
                <a:lnTo>
                  <a:pt x="3556" y="318"/>
                </a:lnTo>
                <a:lnTo>
                  <a:pt x="3556" y="334"/>
                </a:lnTo>
                <a:lnTo>
                  <a:pt x="3558" y="349"/>
                </a:lnTo>
                <a:lnTo>
                  <a:pt x="3562" y="360"/>
                </a:lnTo>
                <a:lnTo>
                  <a:pt x="3562" y="320"/>
                </a:lnTo>
                <a:lnTo>
                  <a:pt x="3571" y="314"/>
                </a:lnTo>
                <a:lnTo>
                  <a:pt x="3582" y="263"/>
                </a:lnTo>
                <a:lnTo>
                  <a:pt x="3591" y="263"/>
                </a:lnTo>
                <a:lnTo>
                  <a:pt x="3589" y="271"/>
                </a:lnTo>
                <a:lnTo>
                  <a:pt x="3587" y="283"/>
                </a:lnTo>
                <a:lnTo>
                  <a:pt x="3583" y="296"/>
                </a:lnTo>
                <a:lnTo>
                  <a:pt x="3580" y="307"/>
                </a:lnTo>
                <a:lnTo>
                  <a:pt x="3578" y="311"/>
                </a:lnTo>
                <a:lnTo>
                  <a:pt x="3578" y="314"/>
                </a:lnTo>
                <a:lnTo>
                  <a:pt x="3585" y="314"/>
                </a:lnTo>
                <a:lnTo>
                  <a:pt x="3587" y="340"/>
                </a:lnTo>
                <a:lnTo>
                  <a:pt x="3587" y="367"/>
                </a:lnTo>
                <a:lnTo>
                  <a:pt x="3587" y="394"/>
                </a:lnTo>
                <a:lnTo>
                  <a:pt x="3582" y="416"/>
                </a:lnTo>
                <a:lnTo>
                  <a:pt x="3585" y="416"/>
                </a:lnTo>
                <a:lnTo>
                  <a:pt x="3585" y="411"/>
                </a:lnTo>
                <a:lnTo>
                  <a:pt x="3591" y="411"/>
                </a:lnTo>
                <a:lnTo>
                  <a:pt x="3598" y="351"/>
                </a:lnTo>
                <a:lnTo>
                  <a:pt x="3602" y="351"/>
                </a:lnTo>
                <a:lnTo>
                  <a:pt x="3602" y="327"/>
                </a:lnTo>
                <a:lnTo>
                  <a:pt x="3605" y="327"/>
                </a:lnTo>
                <a:lnTo>
                  <a:pt x="3605" y="314"/>
                </a:lnTo>
                <a:lnTo>
                  <a:pt x="3611" y="314"/>
                </a:lnTo>
                <a:lnTo>
                  <a:pt x="3611" y="247"/>
                </a:lnTo>
                <a:lnTo>
                  <a:pt x="3614" y="247"/>
                </a:lnTo>
                <a:lnTo>
                  <a:pt x="3611" y="240"/>
                </a:lnTo>
                <a:lnTo>
                  <a:pt x="3611" y="163"/>
                </a:lnTo>
                <a:lnTo>
                  <a:pt x="3605" y="163"/>
                </a:lnTo>
                <a:lnTo>
                  <a:pt x="3605" y="147"/>
                </a:lnTo>
                <a:lnTo>
                  <a:pt x="3618" y="147"/>
                </a:lnTo>
                <a:lnTo>
                  <a:pt x="3620" y="169"/>
                </a:lnTo>
                <a:lnTo>
                  <a:pt x="3625" y="187"/>
                </a:lnTo>
                <a:lnTo>
                  <a:pt x="3631" y="203"/>
                </a:lnTo>
                <a:lnTo>
                  <a:pt x="3633" y="218"/>
                </a:lnTo>
                <a:lnTo>
                  <a:pt x="3633" y="232"/>
                </a:lnTo>
                <a:lnTo>
                  <a:pt x="3638" y="243"/>
                </a:lnTo>
                <a:lnTo>
                  <a:pt x="3634" y="163"/>
                </a:lnTo>
                <a:lnTo>
                  <a:pt x="3642" y="163"/>
                </a:lnTo>
                <a:lnTo>
                  <a:pt x="3642" y="131"/>
                </a:lnTo>
                <a:lnTo>
                  <a:pt x="3645" y="131"/>
                </a:lnTo>
                <a:lnTo>
                  <a:pt x="3645" y="100"/>
                </a:lnTo>
                <a:lnTo>
                  <a:pt x="3647" y="69"/>
                </a:lnTo>
                <a:lnTo>
                  <a:pt x="3654" y="43"/>
                </a:lnTo>
                <a:lnTo>
                  <a:pt x="3658" y="43"/>
                </a:lnTo>
                <a:lnTo>
                  <a:pt x="3658" y="107"/>
                </a:lnTo>
                <a:lnTo>
                  <a:pt x="3654" y="118"/>
                </a:lnTo>
                <a:lnTo>
                  <a:pt x="3653" y="132"/>
                </a:lnTo>
                <a:lnTo>
                  <a:pt x="3654" y="149"/>
                </a:lnTo>
                <a:lnTo>
                  <a:pt x="3654" y="165"/>
                </a:lnTo>
                <a:lnTo>
                  <a:pt x="3654" y="180"/>
                </a:lnTo>
                <a:lnTo>
                  <a:pt x="3651" y="200"/>
                </a:lnTo>
                <a:lnTo>
                  <a:pt x="3654" y="223"/>
                </a:lnTo>
                <a:lnTo>
                  <a:pt x="3658" y="223"/>
                </a:lnTo>
                <a:lnTo>
                  <a:pt x="3658" y="240"/>
                </a:lnTo>
                <a:lnTo>
                  <a:pt x="3662" y="240"/>
                </a:lnTo>
                <a:lnTo>
                  <a:pt x="3671" y="314"/>
                </a:lnTo>
                <a:lnTo>
                  <a:pt x="3691" y="314"/>
                </a:lnTo>
                <a:lnTo>
                  <a:pt x="3687" y="258"/>
                </a:lnTo>
                <a:lnTo>
                  <a:pt x="3682" y="205"/>
                </a:lnTo>
                <a:lnTo>
                  <a:pt x="3673" y="156"/>
                </a:lnTo>
                <a:lnTo>
                  <a:pt x="3662" y="107"/>
                </a:lnTo>
                <a:lnTo>
                  <a:pt x="3674" y="111"/>
                </a:lnTo>
                <a:lnTo>
                  <a:pt x="3678" y="138"/>
                </a:lnTo>
                <a:lnTo>
                  <a:pt x="3685" y="163"/>
                </a:lnTo>
                <a:lnTo>
                  <a:pt x="3685" y="187"/>
                </a:lnTo>
                <a:lnTo>
                  <a:pt x="3691" y="187"/>
                </a:lnTo>
                <a:lnTo>
                  <a:pt x="3691" y="211"/>
                </a:lnTo>
                <a:lnTo>
                  <a:pt x="3694" y="211"/>
                </a:lnTo>
                <a:lnTo>
                  <a:pt x="3694" y="231"/>
                </a:lnTo>
                <a:lnTo>
                  <a:pt x="3698" y="231"/>
                </a:lnTo>
                <a:lnTo>
                  <a:pt x="3700" y="243"/>
                </a:lnTo>
                <a:lnTo>
                  <a:pt x="3700" y="258"/>
                </a:lnTo>
                <a:lnTo>
                  <a:pt x="3702" y="269"/>
                </a:lnTo>
                <a:lnTo>
                  <a:pt x="3705" y="280"/>
                </a:lnTo>
                <a:lnTo>
                  <a:pt x="3725" y="0"/>
                </a:ln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1"/>
          </a:p>
        </p:txBody>
      </p:sp>
      <p:sp>
        <p:nvSpPr>
          <p:cNvPr id="311" name="Freeform 9">
            <a:extLst>
              <a:ext uri="{FF2B5EF4-FFF2-40B4-BE49-F238E27FC236}">
                <a16:creationId xmlns:a16="http://schemas.microsoft.com/office/drawing/2014/main" id="{FA51B9A2-5BFD-4099-BF94-4B52CA9E7E29}"/>
              </a:ext>
            </a:extLst>
          </p:cNvPr>
          <p:cNvSpPr>
            <a:spLocks noEditPoints="1"/>
          </p:cNvSpPr>
          <p:nvPr/>
        </p:nvSpPr>
        <p:spPr bwMode="auto">
          <a:xfrm>
            <a:off x="3048000" y="5860972"/>
            <a:ext cx="9144000" cy="997028"/>
          </a:xfrm>
          <a:custGeom>
            <a:avLst/>
            <a:gdLst>
              <a:gd name="T0" fmla="*/ 4482 w 5998"/>
              <a:gd name="T1" fmla="*/ 420 h 654"/>
              <a:gd name="T2" fmla="*/ 1794 w 5998"/>
              <a:gd name="T3" fmla="*/ 367 h 654"/>
              <a:gd name="T4" fmla="*/ 4798 w 5998"/>
              <a:gd name="T5" fmla="*/ 367 h 654"/>
              <a:gd name="T6" fmla="*/ 3151 w 5998"/>
              <a:gd name="T7" fmla="*/ 420 h 654"/>
              <a:gd name="T8" fmla="*/ 2643 w 5998"/>
              <a:gd name="T9" fmla="*/ 345 h 654"/>
              <a:gd name="T10" fmla="*/ 3914 w 5998"/>
              <a:gd name="T11" fmla="*/ 314 h 654"/>
              <a:gd name="T12" fmla="*/ 3342 w 5998"/>
              <a:gd name="T13" fmla="*/ 411 h 654"/>
              <a:gd name="T14" fmla="*/ 4691 w 5998"/>
              <a:gd name="T15" fmla="*/ 334 h 654"/>
              <a:gd name="T16" fmla="*/ 5785 w 5998"/>
              <a:gd name="T17" fmla="*/ 280 h 654"/>
              <a:gd name="T18" fmla="*/ 3431 w 5998"/>
              <a:gd name="T19" fmla="*/ 374 h 654"/>
              <a:gd name="T20" fmla="*/ 3051 w 5998"/>
              <a:gd name="T21" fmla="*/ 392 h 654"/>
              <a:gd name="T22" fmla="*/ 2302 w 5998"/>
              <a:gd name="T23" fmla="*/ 298 h 654"/>
              <a:gd name="T24" fmla="*/ 5942 w 5998"/>
              <a:gd name="T25" fmla="*/ 214 h 654"/>
              <a:gd name="T26" fmla="*/ 2011 w 5998"/>
              <a:gd name="T27" fmla="*/ 260 h 654"/>
              <a:gd name="T28" fmla="*/ 5338 w 5998"/>
              <a:gd name="T29" fmla="*/ 187 h 654"/>
              <a:gd name="T30" fmla="*/ 2351 w 5998"/>
              <a:gd name="T31" fmla="*/ 267 h 654"/>
              <a:gd name="T32" fmla="*/ 1998 w 5998"/>
              <a:gd name="T33" fmla="*/ 163 h 654"/>
              <a:gd name="T34" fmla="*/ 2534 w 5998"/>
              <a:gd name="T35" fmla="*/ 171 h 654"/>
              <a:gd name="T36" fmla="*/ 3734 w 5998"/>
              <a:gd name="T37" fmla="*/ 40 h 654"/>
              <a:gd name="T38" fmla="*/ 3865 w 5998"/>
              <a:gd name="T39" fmla="*/ 214 h 654"/>
              <a:gd name="T40" fmla="*/ 3980 w 5998"/>
              <a:gd name="T41" fmla="*/ 136 h 654"/>
              <a:gd name="T42" fmla="*/ 4140 w 5998"/>
              <a:gd name="T43" fmla="*/ 178 h 654"/>
              <a:gd name="T44" fmla="*/ 4265 w 5998"/>
              <a:gd name="T45" fmla="*/ 347 h 654"/>
              <a:gd name="T46" fmla="*/ 4465 w 5998"/>
              <a:gd name="T47" fmla="*/ 323 h 654"/>
              <a:gd name="T48" fmla="*/ 4525 w 5998"/>
              <a:gd name="T49" fmla="*/ 220 h 654"/>
              <a:gd name="T50" fmla="*/ 4645 w 5998"/>
              <a:gd name="T51" fmla="*/ 311 h 654"/>
              <a:gd name="T52" fmla="*/ 4794 w 5998"/>
              <a:gd name="T53" fmla="*/ 280 h 654"/>
              <a:gd name="T54" fmla="*/ 4849 w 5998"/>
              <a:gd name="T55" fmla="*/ 209 h 654"/>
              <a:gd name="T56" fmla="*/ 5034 w 5998"/>
              <a:gd name="T57" fmla="*/ 271 h 654"/>
              <a:gd name="T58" fmla="*/ 5125 w 5998"/>
              <a:gd name="T59" fmla="*/ 67 h 654"/>
              <a:gd name="T60" fmla="*/ 5262 w 5998"/>
              <a:gd name="T61" fmla="*/ 327 h 654"/>
              <a:gd name="T62" fmla="*/ 5414 w 5998"/>
              <a:gd name="T63" fmla="*/ 163 h 654"/>
              <a:gd name="T64" fmla="*/ 5565 w 5998"/>
              <a:gd name="T65" fmla="*/ 283 h 654"/>
              <a:gd name="T66" fmla="*/ 5654 w 5998"/>
              <a:gd name="T67" fmla="*/ 156 h 654"/>
              <a:gd name="T68" fmla="*/ 5774 w 5998"/>
              <a:gd name="T69" fmla="*/ 300 h 654"/>
              <a:gd name="T70" fmla="*/ 5891 w 5998"/>
              <a:gd name="T71" fmla="*/ 136 h 654"/>
              <a:gd name="T72" fmla="*/ 51 w 5998"/>
              <a:gd name="T73" fmla="*/ 287 h 654"/>
              <a:gd name="T74" fmla="*/ 145 w 5998"/>
              <a:gd name="T75" fmla="*/ 214 h 654"/>
              <a:gd name="T76" fmla="*/ 251 w 5998"/>
              <a:gd name="T77" fmla="*/ 131 h 654"/>
              <a:gd name="T78" fmla="*/ 420 w 5998"/>
              <a:gd name="T79" fmla="*/ 178 h 654"/>
              <a:gd name="T80" fmla="*/ 545 w 5998"/>
              <a:gd name="T81" fmla="*/ 347 h 654"/>
              <a:gd name="T82" fmla="*/ 745 w 5998"/>
              <a:gd name="T83" fmla="*/ 323 h 654"/>
              <a:gd name="T84" fmla="*/ 814 w 5998"/>
              <a:gd name="T85" fmla="*/ 254 h 654"/>
              <a:gd name="T86" fmla="*/ 934 w 5998"/>
              <a:gd name="T87" fmla="*/ 367 h 654"/>
              <a:gd name="T88" fmla="*/ 1063 w 5998"/>
              <a:gd name="T89" fmla="*/ 223 h 654"/>
              <a:gd name="T90" fmla="*/ 1165 w 5998"/>
              <a:gd name="T91" fmla="*/ 247 h 654"/>
              <a:gd name="T92" fmla="*/ 1303 w 5998"/>
              <a:gd name="T93" fmla="*/ 183 h 654"/>
              <a:gd name="T94" fmla="*/ 1420 w 5998"/>
              <a:gd name="T95" fmla="*/ 98 h 654"/>
              <a:gd name="T96" fmla="*/ 1578 w 5998"/>
              <a:gd name="T97" fmla="*/ 143 h 654"/>
              <a:gd name="T98" fmla="*/ 1762 w 5998"/>
              <a:gd name="T99" fmla="*/ 123 h 654"/>
              <a:gd name="T100" fmla="*/ 1871 w 5998"/>
              <a:gd name="T101" fmla="*/ 260 h 654"/>
              <a:gd name="T102" fmla="*/ 1962 w 5998"/>
              <a:gd name="T103" fmla="*/ 43 h 654"/>
              <a:gd name="T104" fmla="*/ 2098 w 5998"/>
              <a:gd name="T105" fmla="*/ 267 h 654"/>
              <a:gd name="T106" fmla="*/ 2227 w 5998"/>
              <a:gd name="T107" fmla="*/ 185 h 654"/>
              <a:gd name="T108" fmla="*/ 2402 w 5998"/>
              <a:gd name="T109" fmla="*/ 143 h 654"/>
              <a:gd name="T110" fmla="*/ 2578 w 5998"/>
              <a:gd name="T111" fmla="*/ 131 h 654"/>
              <a:gd name="T112" fmla="*/ 2731 w 5998"/>
              <a:gd name="T113" fmla="*/ 94 h 654"/>
              <a:gd name="T114" fmla="*/ 2878 w 5998"/>
              <a:gd name="T115" fmla="*/ 274 h 654"/>
              <a:gd name="T116" fmla="*/ 3003 w 5998"/>
              <a:gd name="T117" fmla="*/ 285 h 654"/>
              <a:gd name="T118" fmla="*/ 3191 w 5998"/>
              <a:gd name="T119" fmla="*/ 67 h 654"/>
              <a:gd name="T120" fmla="*/ 3311 w 5998"/>
              <a:gd name="T121" fmla="*/ 251 h 654"/>
              <a:gd name="T122" fmla="*/ 3476 w 5998"/>
              <a:gd name="T123" fmla="*/ 292 h 654"/>
              <a:gd name="T124" fmla="*/ 3578 w 5998"/>
              <a:gd name="T125" fmla="*/ 314 h 6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5998" h="654">
                <a:moveTo>
                  <a:pt x="2642" y="447"/>
                </a:moveTo>
                <a:lnTo>
                  <a:pt x="2642" y="460"/>
                </a:lnTo>
                <a:lnTo>
                  <a:pt x="2645" y="460"/>
                </a:lnTo>
                <a:lnTo>
                  <a:pt x="2645" y="447"/>
                </a:lnTo>
                <a:lnTo>
                  <a:pt x="2642" y="447"/>
                </a:lnTo>
                <a:close/>
                <a:moveTo>
                  <a:pt x="4805" y="443"/>
                </a:moveTo>
                <a:lnTo>
                  <a:pt x="4805" y="463"/>
                </a:lnTo>
                <a:lnTo>
                  <a:pt x="4811" y="463"/>
                </a:lnTo>
                <a:lnTo>
                  <a:pt x="4811" y="443"/>
                </a:lnTo>
                <a:lnTo>
                  <a:pt x="4805" y="443"/>
                </a:lnTo>
                <a:close/>
                <a:moveTo>
                  <a:pt x="1085" y="443"/>
                </a:moveTo>
                <a:lnTo>
                  <a:pt x="1085" y="463"/>
                </a:lnTo>
                <a:lnTo>
                  <a:pt x="1091" y="463"/>
                </a:lnTo>
                <a:lnTo>
                  <a:pt x="1091" y="443"/>
                </a:lnTo>
                <a:lnTo>
                  <a:pt x="1085" y="443"/>
                </a:lnTo>
                <a:close/>
                <a:moveTo>
                  <a:pt x="38" y="440"/>
                </a:moveTo>
                <a:lnTo>
                  <a:pt x="38" y="463"/>
                </a:lnTo>
                <a:lnTo>
                  <a:pt x="42" y="463"/>
                </a:lnTo>
                <a:lnTo>
                  <a:pt x="42" y="440"/>
                </a:lnTo>
                <a:lnTo>
                  <a:pt x="38" y="440"/>
                </a:lnTo>
                <a:close/>
                <a:moveTo>
                  <a:pt x="5774" y="434"/>
                </a:moveTo>
                <a:lnTo>
                  <a:pt x="5774" y="460"/>
                </a:lnTo>
                <a:lnTo>
                  <a:pt x="5778" y="460"/>
                </a:lnTo>
                <a:lnTo>
                  <a:pt x="5778" y="434"/>
                </a:lnTo>
                <a:lnTo>
                  <a:pt x="5774" y="434"/>
                </a:lnTo>
                <a:close/>
                <a:moveTo>
                  <a:pt x="2054" y="434"/>
                </a:moveTo>
                <a:lnTo>
                  <a:pt x="2054" y="460"/>
                </a:lnTo>
                <a:lnTo>
                  <a:pt x="2058" y="460"/>
                </a:lnTo>
                <a:lnTo>
                  <a:pt x="2058" y="434"/>
                </a:lnTo>
                <a:lnTo>
                  <a:pt x="2054" y="434"/>
                </a:lnTo>
                <a:close/>
                <a:moveTo>
                  <a:pt x="5362" y="431"/>
                </a:moveTo>
                <a:lnTo>
                  <a:pt x="5360" y="443"/>
                </a:lnTo>
                <a:lnTo>
                  <a:pt x="5360" y="452"/>
                </a:lnTo>
                <a:lnTo>
                  <a:pt x="5362" y="463"/>
                </a:lnTo>
                <a:lnTo>
                  <a:pt x="5365" y="463"/>
                </a:lnTo>
                <a:lnTo>
                  <a:pt x="5365" y="431"/>
                </a:lnTo>
                <a:lnTo>
                  <a:pt x="5362" y="431"/>
                </a:lnTo>
                <a:close/>
                <a:moveTo>
                  <a:pt x="1642" y="431"/>
                </a:moveTo>
                <a:lnTo>
                  <a:pt x="1640" y="443"/>
                </a:lnTo>
                <a:lnTo>
                  <a:pt x="1640" y="452"/>
                </a:lnTo>
                <a:lnTo>
                  <a:pt x="1642" y="463"/>
                </a:lnTo>
                <a:lnTo>
                  <a:pt x="1645" y="463"/>
                </a:lnTo>
                <a:lnTo>
                  <a:pt x="1645" y="431"/>
                </a:lnTo>
                <a:lnTo>
                  <a:pt x="1642" y="431"/>
                </a:lnTo>
                <a:close/>
                <a:moveTo>
                  <a:pt x="2551" y="427"/>
                </a:moveTo>
                <a:lnTo>
                  <a:pt x="2551" y="443"/>
                </a:lnTo>
                <a:lnTo>
                  <a:pt x="2554" y="443"/>
                </a:lnTo>
                <a:lnTo>
                  <a:pt x="2554" y="427"/>
                </a:lnTo>
                <a:lnTo>
                  <a:pt x="2551" y="427"/>
                </a:lnTo>
                <a:close/>
                <a:moveTo>
                  <a:pt x="4274" y="423"/>
                </a:moveTo>
                <a:lnTo>
                  <a:pt x="4274" y="443"/>
                </a:lnTo>
                <a:lnTo>
                  <a:pt x="4278" y="443"/>
                </a:lnTo>
                <a:lnTo>
                  <a:pt x="4278" y="423"/>
                </a:lnTo>
                <a:lnTo>
                  <a:pt x="4274" y="423"/>
                </a:lnTo>
                <a:close/>
                <a:moveTo>
                  <a:pt x="554" y="423"/>
                </a:moveTo>
                <a:lnTo>
                  <a:pt x="554" y="443"/>
                </a:lnTo>
                <a:lnTo>
                  <a:pt x="558" y="443"/>
                </a:lnTo>
                <a:lnTo>
                  <a:pt x="558" y="423"/>
                </a:lnTo>
                <a:lnTo>
                  <a:pt x="554" y="423"/>
                </a:lnTo>
                <a:close/>
                <a:moveTo>
                  <a:pt x="5365" y="416"/>
                </a:moveTo>
                <a:lnTo>
                  <a:pt x="5365" y="427"/>
                </a:lnTo>
                <a:lnTo>
                  <a:pt x="5371" y="427"/>
                </a:lnTo>
                <a:lnTo>
                  <a:pt x="5371" y="416"/>
                </a:lnTo>
                <a:lnTo>
                  <a:pt x="5365" y="416"/>
                </a:lnTo>
                <a:close/>
                <a:moveTo>
                  <a:pt x="1645" y="416"/>
                </a:moveTo>
                <a:lnTo>
                  <a:pt x="1645" y="427"/>
                </a:lnTo>
                <a:lnTo>
                  <a:pt x="1651" y="427"/>
                </a:lnTo>
                <a:lnTo>
                  <a:pt x="1651" y="416"/>
                </a:lnTo>
                <a:lnTo>
                  <a:pt x="1645" y="416"/>
                </a:lnTo>
                <a:close/>
                <a:moveTo>
                  <a:pt x="4478" y="407"/>
                </a:moveTo>
                <a:lnTo>
                  <a:pt x="4478" y="420"/>
                </a:lnTo>
                <a:lnTo>
                  <a:pt x="4482" y="420"/>
                </a:lnTo>
                <a:lnTo>
                  <a:pt x="4482" y="407"/>
                </a:lnTo>
                <a:lnTo>
                  <a:pt x="4478" y="407"/>
                </a:lnTo>
                <a:close/>
                <a:moveTo>
                  <a:pt x="758" y="407"/>
                </a:moveTo>
                <a:lnTo>
                  <a:pt x="758" y="420"/>
                </a:lnTo>
                <a:lnTo>
                  <a:pt x="762" y="420"/>
                </a:lnTo>
                <a:lnTo>
                  <a:pt x="762" y="407"/>
                </a:lnTo>
                <a:lnTo>
                  <a:pt x="758" y="407"/>
                </a:lnTo>
                <a:close/>
                <a:moveTo>
                  <a:pt x="5365" y="380"/>
                </a:moveTo>
                <a:lnTo>
                  <a:pt x="5365" y="407"/>
                </a:lnTo>
                <a:lnTo>
                  <a:pt x="5371" y="407"/>
                </a:lnTo>
                <a:lnTo>
                  <a:pt x="5371" y="380"/>
                </a:lnTo>
                <a:lnTo>
                  <a:pt x="5365" y="380"/>
                </a:lnTo>
                <a:close/>
                <a:moveTo>
                  <a:pt x="1645" y="380"/>
                </a:moveTo>
                <a:lnTo>
                  <a:pt x="1645" y="407"/>
                </a:lnTo>
                <a:lnTo>
                  <a:pt x="1651" y="407"/>
                </a:lnTo>
                <a:lnTo>
                  <a:pt x="1651" y="380"/>
                </a:lnTo>
                <a:lnTo>
                  <a:pt x="1645" y="380"/>
                </a:lnTo>
                <a:close/>
                <a:moveTo>
                  <a:pt x="5505" y="371"/>
                </a:moveTo>
                <a:lnTo>
                  <a:pt x="5505" y="385"/>
                </a:lnTo>
                <a:lnTo>
                  <a:pt x="5503" y="400"/>
                </a:lnTo>
                <a:lnTo>
                  <a:pt x="5505" y="412"/>
                </a:lnTo>
                <a:lnTo>
                  <a:pt x="5511" y="423"/>
                </a:lnTo>
                <a:lnTo>
                  <a:pt x="5511" y="411"/>
                </a:lnTo>
                <a:lnTo>
                  <a:pt x="5511" y="394"/>
                </a:lnTo>
                <a:lnTo>
                  <a:pt x="5511" y="381"/>
                </a:lnTo>
                <a:lnTo>
                  <a:pt x="5505" y="371"/>
                </a:lnTo>
                <a:close/>
                <a:moveTo>
                  <a:pt x="1785" y="371"/>
                </a:moveTo>
                <a:lnTo>
                  <a:pt x="1785" y="385"/>
                </a:lnTo>
                <a:lnTo>
                  <a:pt x="1783" y="400"/>
                </a:lnTo>
                <a:lnTo>
                  <a:pt x="1785" y="412"/>
                </a:lnTo>
                <a:lnTo>
                  <a:pt x="1791" y="423"/>
                </a:lnTo>
                <a:lnTo>
                  <a:pt x="1791" y="411"/>
                </a:lnTo>
                <a:lnTo>
                  <a:pt x="1791" y="394"/>
                </a:lnTo>
                <a:lnTo>
                  <a:pt x="1791" y="381"/>
                </a:lnTo>
                <a:lnTo>
                  <a:pt x="1785" y="371"/>
                </a:lnTo>
                <a:close/>
                <a:moveTo>
                  <a:pt x="2351" y="367"/>
                </a:moveTo>
                <a:lnTo>
                  <a:pt x="2349" y="380"/>
                </a:lnTo>
                <a:lnTo>
                  <a:pt x="2349" y="396"/>
                </a:lnTo>
                <a:lnTo>
                  <a:pt x="2351" y="409"/>
                </a:lnTo>
                <a:lnTo>
                  <a:pt x="2354" y="420"/>
                </a:lnTo>
                <a:lnTo>
                  <a:pt x="2354" y="405"/>
                </a:lnTo>
                <a:lnTo>
                  <a:pt x="2354" y="391"/>
                </a:lnTo>
                <a:lnTo>
                  <a:pt x="2354" y="376"/>
                </a:lnTo>
                <a:lnTo>
                  <a:pt x="2351" y="367"/>
                </a:lnTo>
                <a:close/>
                <a:moveTo>
                  <a:pt x="2305" y="363"/>
                </a:moveTo>
                <a:lnTo>
                  <a:pt x="2305" y="374"/>
                </a:lnTo>
                <a:lnTo>
                  <a:pt x="2311" y="374"/>
                </a:lnTo>
                <a:lnTo>
                  <a:pt x="2311" y="363"/>
                </a:lnTo>
                <a:lnTo>
                  <a:pt x="2305" y="363"/>
                </a:lnTo>
                <a:close/>
                <a:moveTo>
                  <a:pt x="5511" y="360"/>
                </a:moveTo>
                <a:lnTo>
                  <a:pt x="5511" y="367"/>
                </a:lnTo>
                <a:lnTo>
                  <a:pt x="5514" y="367"/>
                </a:lnTo>
                <a:lnTo>
                  <a:pt x="5514" y="360"/>
                </a:lnTo>
                <a:lnTo>
                  <a:pt x="5511" y="360"/>
                </a:lnTo>
                <a:close/>
                <a:moveTo>
                  <a:pt x="5218" y="360"/>
                </a:moveTo>
                <a:lnTo>
                  <a:pt x="5218" y="387"/>
                </a:lnTo>
                <a:lnTo>
                  <a:pt x="5222" y="387"/>
                </a:lnTo>
                <a:lnTo>
                  <a:pt x="5222" y="360"/>
                </a:lnTo>
                <a:lnTo>
                  <a:pt x="5218" y="360"/>
                </a:lnTo>
                <a:close/>
                <a:moveTo>
                  <a:pt x="4374" y="360"/>
                </a:moveTo>
                <a:lnTo>
                  <a:pt x="4374" y="383"/>
                </a:lnTo>
                <a:lnTo>
                  <a:pt x="4378" y="383"/>
                </a:lnTo>
                <a:lnTo>
                  <a:pt x="4378" y="360"/>
                </a:lnTo>
                <a:lnTo>
                  <a:pt x="4374" y="360"/>
                </a:lnTo>
                <a:close/>
                <a:moveTo>
                  <a:pt x="3485" y="360"/>
                </a:moveTo>
                <a:lnTo>
                  <a:pt x="3485" y="367"/>
                </a:lnTo>
                <a:lnTo>
                  <a:pt x="3491" y="367"/>
                </a:lnTo>
                <a:lnTo>
                  <a:pt x="3491" y="360"/>
                </a:lnTo>
                <a:lnTo>
                  <a:pt x="3485" y="360"/>
                </a:lnTo>
                <a:close/>
                <a:moveTo>
                  <a:pt x="1791" y="360"/>
                </a:moveTo>
                <a:lnTo>
                  <a:pt x="1791" y="367"/>
                </a:lnTo>
                <a:lnTo>
                  <a:pt x="1794" y="367"/>
                </a:lnTo>
                <a:lnTo>
                  <a:pt x="1794" y="360"/>
                </a:lnTo>
                <a:lnTo>
                  <a:pt x="1791" y="360"/>
                </a:lnTo>
                <a:close/>
                <a:moveTo>
                  <a:pt x="1498" y="360"/>
                </a:moveTo>
                <a:lnTo>
                  <a:pt x="1498" y="387"/>
                </a:lnTo>
                <a:lnTo>
                  <a:pt x="1502" y="387"/>
                </a:lnTo>
                <a:lnTo>
                  <a:pt x="1502" y="360"/>
                </a:lnTo>
                <a:lnTo>
                  <a:pt x="1498" y="360"/>
                </a:lnTo>
                <a:close/>
                <a:moveTo>
                  <a:pt x="654" y="360"/>
                </a:moveTo>
                <a:lnTo>
                  <a:pt x="654" y="383"/>
                </a:lnTo>
                <a:lnTo>
                  <a:pt x="658" y="383"/>
                </a:lnTo>
                <a:lnTo>
                  <a:pt x="658" y="360"/>
                </a:lnTo>
                <a:lnTo>
                  <a:pt x="654" y="360"/>
                </a:lnTo>
                <a:close/>
                <a:moveTo>
                  <a:pt x="5971" y="356"/>
                </a:moveTo>
                <a:lnTo>
                  <a:pt x="5971" y="380"/>
                </a:lnTo>
                <a:lnTo>
                  <a:pt x="5974" y="380"/>
                </a:lnTo>
                <a:lnTo>
                  <a:pt x="5974" y="356"/>
                </a:lnTo>
                <a:lnTo>
                  <a:pt x="5971" y="356"/>
                </a:lnTo>
                <a:close/>
                <a:moveTo>
                  <a:pt x="4898" y="356"/>
                </a:moveTo>
                <a:lnTo>
                  <a:pt x="4898" y="383"/>
                </a:lnTo>
                <a:lnTo>
                  <a:pt x="4902" y="383"/>
                </a:lnTo>
                <a:lnTo>
                  <a:pt x="4902" y="356"/>
                </a:lnTo>
                <a:lnTo>
                  <a:pt x="4898" y="356"/>
                </a:lnTo>
                <a:close/>
                <a:moveTo>
                  <a:pt x="4665" y="356"/>
                </a:moveTo>
                <a:lnTo>
                  <a:pt x="4665" y="374"/>
                </a:lnTo>
                <a:lnTo>
                  <a:pt x="4671" y="374"/>
                </a:lnTo>
                <a:lnTo>
                  <a:pt x="4671" y="356"/>
                </a:lnTo>
                <a:lnTo>
                  <a:pt x="4665" y="356"/>
                </a:lnTo>
                <a:close/>
                <a:moveTo>
                  <a:pt x="2251" y="356"/>
                </a:moveTo>
                <a:lnTo>
                  <a:pt x="2251" y="380"/>
                </a:lnTo>
                <a:lnTo>
                  <a:pt x="2254" y="380"/>
                </a:lnTo>
                <a:lnTo>
                  <a:pt x="2254" y="356"/>
                </a:lnTo>
                <a:lnTo>
                  <a:pt x="2251" y="356"/>
                </a:lnTo>
                <a:close/>
                <a:moveTo>
                  <a:pt x="1178" y="356"/>
                </a:moveTo>
                <a:lnTo>
                  <a:pt x="1178" y="383"/>
                </a:lnTo>
                <a:lnTo>
                  <a:pt x="1182" y="383"/>
                </a:lnTo>
                <a:lnTo>
                  <a:pt x="1182" y="356"/>
                </a:lnTo>
                <a:lnTo>
                  <a:pt x="1178" y="356"/>
                </a:lnTo>
                <a:close/>
                <a:moveTo>
                  <a:pt x="945" y="356"/>
                </a:moveTo>
                <a:lnTo>
                  <a:pt x="945" y="374"/>
                </a:lnTo>
                <a:lnTo>
                  <a:pt x="951" y="374"/>
                </a:lnTo>
                <a:lnTo>
                  <a:pt x="951" y="356"/>
                </a:lnTo>
                <a:lnTo>
                  <a:pt x="945" y="356"/>
                </a:lnTo>
                <a:close/>
                <a:moveTo>
                  <a:pt x="5771" y="347"/>
                </a:moveTo>
                <a:lnTo>
                  <a:pt x="5769" y="361"/>
                </a:lnTo>
                <a:lnTo>
                  <a:pt x="5769" y="381"/>
                </a:lnTo>
                <a:lnTo>
                  <a:pt x="5769" y="403"/>
                </a:lnTo>
                <a:lnTo>
                  <a:pt x="5771" y="421"/>
                </a:lnTo>
                <a:lnTo>
                  <a:pt x="5774" y="431"/>
                </a:lnTo>
                <a:lnTo>
                  <a:pt x="5774" y="416"/>
                </a:lnTo>
                <a:lnTo>
                  <a:pt x="5774" y="396"/>
                </a:lnTo>
                <a:lnTo>
                  <a:pt x="5774" y="376"/>
                </a:lnTo>
                <a:lnTo>
                  <a:pt x="5774" y="358"/>
                </a:lnTo>
                <a:lnTo>
                  <a:pt x="5771" y="347"/>
                </a:lnTo>
                <a:close/>
                <a:moveTo>
                  <a:pt x="4778" y="347"/>
                </a:moveTo>
                <a:lnTo>
                  <a:pt x="4782" y="354"/>
                </a:lnTo>
                <a:lnTo>
                  <a:pt x="4783" y="361"/>
                </a:lnTo>
                <a:lnTo>
                  <a:pt x="4787" y="369"/>
                </a:lnTo>
                <a:lnTo>
                  <a:pt x="4791" y="374"/>
                </a:lnTo>
                <a:lnTo>
                  <a:pt x="4791" y="391"/>
                </a:lnTo>
                <a:lnTo>
                  <a:pt x="4794" y="391"/>
                </a:lnTo>
                <a:lnTo>
                  <a:pt x="4796" y="403"/>
                </a:lnTo>
                <a:lnTo>
                  <a:pt x="4798" y="414"/>
                </a:lnTo>
                <a:lnTo>
                  <a:pt x="4802" y="423"/>
                </a:lnTo>
                <a:lnTo>
                  <a:pt x="4803" y="420"/>
                </a:lnTo>
                <a:lnTo>
                  <a:pt x="4807" y="416"/>
                </a:lnTo>
                <a:lnTo>
                  <a:pt x="4807" y="414"/>
                </a:lnTo>
                <a:lnTo>
                  <a:pt x="4809" y="409"/>
                </a:lnTo>
                <a:lnTo>
                  <a:pt x="4811" y="403"/>
                </a:lnTo>
                <a:lnTo>
                  <a:pt x="4805" y="403"/>
                </a:lnTo>
                <a:lnTo>
                  <a:pt x="4802" y="383"/>
                </a:lnTo>
                <a:lnTo>
                  <a:pt x="4798" y="383"/>
                </a:lnTo>
                <a:lnTo>
                  <a:pt x="4798" y="367"/>
                </a:lnTo>
                <a:lnTo>
                  <a:pt x="4791" y="363"/>
                </a:lnTo>
                <a:lnTo>
                  <a:pt x="4791" y="356"/>
                </a:lnTo>
                <a:lnTo>
                  <a:pt x="4778" y="347"/>
                </a:lnTo>
                <a:close/>
                <a:moveTo>
                  <a:pt x="2051" y="347"/>
                </a:moveTo>
                <a:lnTo>
                  <a:pt x="2049" y="361"/>
                </a:lnTo>
                <a:lnTo>
                  <a:pt x="2049" y="381"/>
                </a:lnTo>
                <a:lnTo>
                  <a:pt x="2049" y="403"/>
                </a:lnTo>
                <a:lnTo>
                  <a:pt x="2051" y="421"/>
                </a:lnTo>
                <a:lnTo>
                  <a:pt x="2054" y="431"/>
                </a:lnTo>
                <a:lnTo>
                  <a:pt x="2054" y="416"/>
                </a:lnTo>
                <a:lnTo>
                  <a:pt x="2054" y="396"/>
                </a:lnTo>
                <a:lnTo>
                  <a:pt x="2054" y="376"/>
                </a:lnTo>
                <a:lnTo>
                  <a:pt x="2054" y="358"/>
                </a:lnTo>
                <a:lnTo>
                  <a:pt x="2051" y="347"/>
                </a:lnTo>
                <a:close/>
                <a:moveTo>
                  <a:pt x="1058" y="347"/>
                </a:moveTo>
                <a:lnTo>
                  <a:pt x="1062" y="354"/>
                </a:lnTo>
                <a:lnTo>
                  <a:pt x="1063" y="361"/>
                </a:lnTo>
                <a:lnTo>
                  <a:pt x="1067" y="369"/>
                </a:lnTo>
                <a:lnTo>
                  <a:pt x="1071" y="374"/>
                </a:lnTo>
                <a:lnTo>
                  <a:pt x="1071" y="391"/>
                </a:lnTo>
                <a:lnTo>
                  <a:pt x="1074" y="391"/>
                </a:lnTo>
                <a:lnTo>
                  <a:pt x="1076" y="403"/>
                </a:lnTo>
                <a:lnTo>
                  <a:pt x="1078" y="414"/>
                </a:lnTo>
                <a:lnTo>
                  <a:pt x="1082" y="423"/>
                </a:lnTo>
                <a:lnTo>
                  <a:pt x="1085" y="420"/>
                </a:lnTo>
                <a:lnTo>
                  <a:pt x="1087" y="416"/>
                </a:lnTo>
                <a:lnTo>
                  <a:pt x="1087" y="414"/>
                </a:lnTo>
                <a:lnTo>
                  <a:pt x="1089" y="409"/>
                </a:lnTo>
                <a:lnTo>
                  <a:pt x="1091" y="403"/>
                </a:lnTo>
                <a:lnTo>
                  <a:pt x="1085" y="403"/>
                </a:lnTo>
                <a:lnTo>
                  <a:pt x="1082" y="383"/>
                </a:lnTo>
                <a:lnTo>
                  <a:pt x="1078" y="383"/>
                </a:lnTo>
                <a:lnTo>
                  <a:pt x="1078" y="367"/>
                </a:lnTo>
                <a:lnTo>
                  <a:pt x="1071" y="363"/>
                </a:lnTo>
                <a:lnTo>
                  <a:pt x="1071" y="356"/>
                </a:lnTo>
                <a:lnTo>
                  <a:pt x="1058" y="347"/>
                </a:lnTo>
                <a:close/>
                <a:moveTo>
                  <a:pt x="5002" y="343"/>
                </a:moveTo>
                <a:lnTo>
                  <a:pt x="4998" y="356"/>
                </a:lnTo>
                <a:lnTo>
                  <a:pt x="4994" y="356"/>
                </a:lnTo>
                <a:lnTo>
                  <a:pt x="4998" y="411"/>
                </a:lnTo>
                <a:lnTo>
                  <a:pt x="5002" y="411"/>
                </a:lnTo>
                <a:lnTo>
                  <a:pt x="5002" y="440"/>
                </a:lnTo>
                <a:lnTo>
                  <a:pt x="5005" y="440"/>
                </a:lnTo>
                <a:lnTo>
                  <a:pt x="5007" y="425"/>
                </a:lnTo>
                <a:lnTo>
                  <a:pt x="5007" y="407"/>
                </a:lnTo>
                <a:lnTo>
                  <a:pt x="5007" y="387"/>
                </a:lnTo>
                <a:lnTo>
                  <a:pt x="5007" y="367"/>
                </a:lnTo>
                <a:lnTo>
                  <a:pt x="5005" y="352"/>
                </a:lnTo>
                <a:lnTo>
                  <a:pt x="5002" y="343"/>
                </a:lnTo>
                <a:close/>
                <a:moveTo>
                  <a:pt x="4958" y="343"/>
                </a:moveTo>
                <a:lnTo>
                  <a:pt x="4958" y="351"/>
                </a:lnTo>
                <a:lnTo>
                  <a:pt x="4951" y="356"/>
                </a:lnTo>
                <a:lnTo>
                  <a:pt x="4954" y="400"/>
                </a:lnTo>
                <a:lnTo>
                  <a:pt x="4958" y="400"/>
                </a:lnTo>
                <a:lnTo>
                  <a:pt x="4960" y="411"/>
                </a:lnTo>
                <a:lnTo>
                  <a:pt x="4958" y="421"/>
                </a:lnTo>
                <a:lnTo>
                  <a:pt x="4958" y="431"/>
                </a:lnTo>
                <a:lnTo>
                  <a:pt x="4962" y="440"/>
                </a:lnTo>
                <a:lnTo>
                  <a:pt x="4962" y="425"/>
                </a:lnTo>
                <a:lnTo>
                  <a:pt x="4963" y="407"/>
                </a:lnTo>
                <a:lnTo>
                  <a:pt x="4963" y="387"/>
                </a:lnTo>
                <a:lnTo>
                  <a:pt x="4963" y="367"/>
                </a:lnTo>
                <a:lnTo>
                  <a:pt x="4962" y="352"/>
                </a:lnTo>
                <a:lnTo>
                  <a:pt x="4958" y="343"/>
                </a:lnTo>
                <a:close/>
                <a:moveTo>
                  <a:pt x="3162" y="343"/>
                </a:moveTo>
                <a:lnTo>
                  <a:pt x="3154" y="380"/>
                </a:lnTo>
                <a:lnTo>
                  <a:pt x="3151" y="380"/>
                </a:lnTo>
                <a:lnTo>
                  <a:pt x="3151" y="391"/>
                </a:lnTo>
                <a:lnTo>
                  <a:pt x="3145" y="391"/>
                </a:lnTo>
                <a:lnTo>
                  <a:pt x="3145" y="396"/>
                </a:lnTo>
                <a:lnTo>
                  <a:pt x="3151" y="396"/>
                </a:lnTo>
                <a:lnTo>
                  <a:pt x="3151" y="420"/>
                </a:lnTo>
                <a:lnTo>
                  <a:pt x="3154" y="420"/>
                </a:lnTo>
                <a:lnTo>
                  <a:pt x="3154" y="463"/>
                </a:lnTo>
                <a:lnTo>
                  <a:pt x="3158" y="463"/>
                </a:lnTo>
                <a:lnTo>
                  <a:pt x="3158" y="460"/>
                </a:lnTo>
                <a:lnTo>
                  <a:pt x="3162" y="449"/>
                </a:lnTo>
                <a:lnTo>
                  <a:pt x="3163" y="436"/>
                </a:lnTo>
                <a:lnTo>
                  <a:pt x="3162" y="418"/>
                </a:lnTo>
                <a:lnTo>
                  <a:pt x="3162" y="401"/>
                </a:lnTo>
                <a:lnTo>
                  <a:pt x="3160" y="385"/>
                </a:lnTo>
                <a:lnTo>
                  <a:pt x="3162" y="371"/>
                </a:lnTo>
                <a:lnTo>
                  <a:pt x="3165" y="371"/>
                </a:lnTo>
                <a:lnTo>
                  <a:pt x="3165" y="343"/>
                </a:lnTo>
                <a:lnTo>
                  <a:pt x="3162" y="343"/>
                </a:lnTo>
                <a:close/>
                <a:moveTo>
                  <a:pt x="1282" y="343"/>
                </a:moveTo>
                <a:lnTo>
                  <a:pt x="1278" y="356"/>
                </a:lnTo>
                <a:lnTo>
                  <a:pt x="1274" y="356"/>
                </a:lnTo>
                <a:lnTo>
                  <a:pt x="1278" y="411"/>
                </a:lnTo>
                <a:lnTo>
                  <a:pt x="1282" y="411"/>
                </a:lnTo>
                <a:lnTo>
                  <a:pt x="1282" y="440"/>
                </a:lnTo>
                <a:lnTo>
                  <a:pt x="1285" y="440"/>
                </a:lnTo>
                <a:lnTo>
                  <a:pt x="1287" y="425"/>
                </a:lnTo>
                <a:lnTo>
                  <a:pt x="1287" y="407"/>
                </a:lnTo>
                <a:lnTo>
                  <a:pt x="1287" y="387"/>
                </a:lnTo>
                <a:lnTo>
                  <a:pt x="1287" y="367"/>
                </a:lnTo>
                <a:lnTo>
                  <a:pt x="1285" y="352"/>
                </a:lnTo>
                <a:lnTo>
                  <a:pt x="1282" y="343"/>
                </a:lnTo>
                <a:close/>
                <a:moveTo>
                  <a:pt x="1238" y="343"/>
                </a:moveTo>
                <a:lnTo>
                  <a:pt x="1238" y="351"/>
                </a:lnTo>
                <a:lnTo>
                  <a:pt x="1231" y="356"/>
                </a:lnTo>
                <a:lnTo>
                  <a:pt x="1234" y="400"/>
                </a:lnTo>
                <a:lnTo>
                  <a:pt x="1238" y="400"/>
                </a:lnTo>
                <a:lnTo>
                  <a:pt x="1240" y="411"/>
                </a:lnTo>
                <a:lnTo>
                  <a:pt x="1238" y="421"/>
                </a:lnTo>
                <a:lnTo>
                  <a:pt x="1238" y="431"/>
                </a:lnTo>
                <a:lnTo>
                  <a:pt x="1242" y="440"/>
                </a:lnTo>
                <a:lnTo>
                  <a:pt x="1242" y="425"/>
                </a:lnTo>
                <a:lnTo>
                  <a:pt x="1243" y="407"/>
                </a:lnTo>
                <a:lnTo>
                  <a:pt x="1243" y="387"/>
                </a:lnTo>
                <a:lnTo>
                  <a:pt x="1243" y="367"/>
                </a:lnTo>
                <a:lnTo>
                  <a:pt x="1242" y="352"/>
                </a:lnTo>
                <a:lnTo>
                  <a:pt x="1238" y="343"/>
                </a:lnTo>
                <a:close/>
                <a:moveTo>
                  <a:pt x="3911" y="340"/>
                </a:moveTo>
                <a:lnTo>
                  <a:pt x="3909" y="351"/>
                </a:lnTo>
                <a:lnTo>
                  <a:pt x="3909" y="363"/>
                </a:lnTo>
                <a:lnTo>
                  <a:pt x="3911" y="374"/>
                </a:lnTo>
                <a:lnTo>
                  <a:pt x="3914" y="383"/>
                </a:lnTo>
                <a:lnTo>
                  <a:pt x="3914" y="367"/>
                </a:lnTo>
                <a:lnTo>
                  <a:pt x="3914" y="352"/>
                </a:lnTo>
                <a:lnTo>
                  <a:pt x="3918" y="340"/>
                </a:lnTo>
                <a:lnTo>
                  <a:pt x="3911" y="340"/>
                </a:lnTo>
                <a:close/>
                <a:moveTo>
                  <a:pt x="3671" y="340"/>
                </a:moveTo>
                <a:lnTo>
                  <a:pt x="3671" y="343"/>
                </a:lnTo>
                <a:lnTo>
                  <a:pt x="3673" y="351"/>
                </a:lnTo>
                <a:lnTo>
                  <a:pt x="3673" y="361"/>
                </a:lnTo>
                <a:lnTo>
                  <a:pt x="3673" y="372"/>
                </a:lnTo>
                <a:lnTo>
                  <a:pt x="3674" y="383"/>
                </a:lnTo>
                <a:lnTo>
                  <a:pt x="3678" y="383"/>
                </a:lnTo>
                <a:lnTo>
                  <a:pt x="3678" y="451"/>
                </a:lnTo>
                <a:lnTo>
                  <a:pt x="3682" y="451"/>
                </a:lnTo>
                <a:lnTo>
                  <a:pt x="3678" y="463"/>
                </a:lnTo>
                <a:lnTo>
                  <a:pt x="3685" y="463"/>
                </a:lnTo>
                <a:lnTo>
                  <a:pt x="3694" y="340"/>
                </a:lnTo>
                <a:lnTo>
                  <a:pt x="3671" y="340"/>
                </a:lnTo>
                <a:close/>
                <a:moveTo>
                  <a:pt x="2638" y="340"/>
                </a:moveTo>
                <a:lnTo>
                  <a:pt x="2642" y="380"/>
                </a:lnTo>
                <a:lnTo>
                  <a:pt x="2645" y="380"/>
                </a:lnTo>
                <a:lnTo>
                  <a:pt x="2645" y="360"/>
                </a:lnTo>
                <a:lnTo>
                  <a:pt x="2642" y="360"/>
                </a:lnTo>
                <a:lnTo>
                  <a:pt x="2643" y="354"/>
                </a:lnTo>
                <a:lnTo>
                  <a:pt x="2645" y="351"/>
                </a:lnTo>
                <a:lnTo>
                  <a:pt x="2645" y="349"/>
                </a:lnTo>
                <a:lnTo>
                  <a:pt x="2643" y="345"/>
                </a:lnTo>
                <a:lnTo>
                  <a:pt x="2642" y="343"/>
                </a:lnTo>
                <a:lnTo>
                  <a:pt x="2638" y="340"/>
                </a:lnTo>
                <a:close/>
                <a:moveTo>
                  <a:pt x="2311" y="340"/>
                </a:moveTo>
                <a:lnTo>
                  <a:pt x="2311" y="356"/>
                </a:lnTo>
                <a:lnTo>
                  <a:pt x="2314" y="356"/>
                </a:lnTo>
                <a:lnTo>
                  <a:pt x="2314" y="340"/>
                </a:lnTo>
                <a:lnTo>
                  <a:pt x="2311" y="340"/>
                </a:lnTo>
                <a:close/>
                <a:moveTo>
                  <a:pt x="191" y="340"/>
                </a:moveTo>
                <a:lnTo>
                  <a:pt x="189" y="351"/>
                </a:lnTo>
                <a:lnTo>
                  <a:pt x="189" y="363"/>
                </a:lnTo>
                <a:lnTo>
                  <a:pt x="191" y="374"/>
                </a:lnTo>
                <a:lnTo>
                  <a:pt x="194" y="383"/>
                </a:lnTo>
                <a:lnTo>
                  <a:pt x="194" y="367"/>
                </a:lnTo>
                <a:lnTo>
                  <a:pt x="194" y="352"/>
                </a:lnTo>
                <a:lnTo>
                  <a:pt x="198" y="340"/>
                </a:lnTo>
                <a:lnTo>
                  <a:pt x="191" y="340"/>
                </a:lnTo>
                <a:close/>
                <a:moveTo>
                  <a:pt x="62" y="331"/>
                </a:moveTo>
                <a:lnTo>
                  <a:pt x="62" y="356"/>
                </a:lnTo>
                <a:lnTo>
                  <a:pt x="65" y="356"/>
                </a:lnTo>
                <a:lnTo>
                  <a:pt x="65" y="331"/>
                </a:lnTo>
                <a:lnTo>
                  <a:pt x="62" y="331"/>
                </a:lnTo>
                <a:close/>
                <a:moveTo>
                  <a:pt x="4594" y="327"/>
                </a:moveTo>
                <a:lnTo>
                  <a:pt x="4594" y="351"/>
                </a:lnTo>
                <a:lnTo>
                  <a:pt x="4598" y="351"/>
                </a:lnTo>
                <a:lnTo>
                  <a:pt x="4598" y="327"/>
                </a:lnTo>
                <a:lnTo>
                  <a:pt x="4594" y="327"/>
                </a:lnTo>
                <a:close/>
                <a:moveTo>
                  <a:pt x="4551" y="327"/>
                </a:moveTo>
                <a:lnTo>
                  <a:pt x="4551" y="338"/>
                </a:lnTo>
                <a:lnTo>
                  <a:pt x="4554" y="351"/>
                </a:lnTo>
                <a:lnTo>
                  <a:pt x="4558" y="360"/>
                </a:lnTo>
                <a:lnTo>
                  <a:pt x="4558" y="345"/>
                </a:lnTo>
                <a:lnTo>
                  <a:pt x="4556" y="334"/>
                </a:lnTo>
                <a:lnTo>
                  <a:pt x="4551" y="327"/>
                </a:lnTo>
                <a:close/>
                <a:moveTo>
                  <a:pt x="3251" y="327"/>
                </a:moveTo>
                <a:lnTo>
                  <a:pt x="3249" y="340"/>
                </a:lnTo>
                <a:lnTo>
                  <a:pt x="3249" y="356"/>
                </a:lnTo>
                <a:lnTo>
                  <a:pt x="3251" y="369"/>
                </a:lnTo>
                <a:lnTo>
                  <a:pt x="3254" y="380"/>
                </a:lnTo>
                <a:lnTo>
                  <a:pt x="3254" y="365"/>
                </a:lnTo>
                <a:lnTo>
                  <a:pt x="3254" y="351"/>
                </a:lnTo>
                <a:lnTo>
                  <a:pt x="3254" y="336"/>
                </a:lnTo>
                <a:lnTo>
                  <a:pt x="3251" y="327"/>
                </a:lnTo>
                <a:close/>
                <a:moveTo>
                  <a:pt x="874" y="327"/>
                </a:moveTo>
                <a:lnTo>
                  <a:pt x="874" y="351"/>
                </a:lnTo>
                <a:lnTo>
                  <a:pt x="878" y="351"/>
                </a:lnTo>
                <a:lnTo>
                  <a:pt x="878" y="327"/>
                </a:lnTo>
                <a:lnTo>
                  <a:pt x="874" y="327"/>
                </a:lnTo>
                <a:close/>
                <a:moveTo>
                  <a:pt x="831" y="327"/>
                </a:moveTo>
                <a:lnTo>
                  <a:pt x="831" y="338"/>
                </a:lnTo>
                <a:lnTo>
                  <a:pt x="834" y="351"/>
                </a:lnTo>
                <a:lnTo>
                  <a:pt x="838" y="360"/>
                </a:lnTo>
                <a:lnTo>
                  <a:pt x="838" y="345"/>
                </a:lnTo>
                <a:lnTo>
                  <a:pt x="836" y="334"/>
                </a:lnTo>
                <a:lnTo>
                  <a:pt x="831" y="327"/>
                </a:lnTo>
                <a:close/>
                <a:moveTo>
                  <a:pt x="5445" y="314"/>
                </a:moveTo>
                <a:lnTo>
                  <a:pt x="5445" y="327"/>
                </a:lnTo>
                <a:lnTo>
                  <a:pt x="5445" y="345"/>
                </a:lnTo>
                <a:lnTo>
                  <a:pt x="5445" y="363"/>
                </a:lnTo>
                <a:lnTo>
                  <a:pt x="5445" y="380"/>
                </a:lnTo>
                <a:lnTo>
                  <a:pt x="5447" y="394"/>
                </a:lnTo>
                <a:lnTo>
                  <a:pt x="5451" y="403"/>
                </a:lnTo>
                <a:lnTo>
                  <a:pt x="5451" y="391"/>
                </a:lnTo>
                <a:lnTo>
                  <a:pt x="5451" y="374"/>
                </a:lnTo>
                <a:lnTo>
                  <a:pt x="5451" y="356"/>
                </a:lnTo>
                <a:lnTo>
                  <a:pt x="5451" y="338"/>
                </a:lnTo>
                <a:lnTo>
                  <a:pt x="5449" y="323"/>
                </a:lnTo>
                <a:lnTo>
                  <a:pt x="5445" y="314"/>
                </a:lnTo>
                <a:close/>
                <a:moveTo>
                  <a:pt x="3914" y="314"/>
                </a:moveTo>
                <a:lnTo>
                  <a:pt x="3914" y="334"/>
                </a:lnTo>
                <a:lnTo>
                  <a:pt x="3918" y="334"/>
                </a:lnTo>
                <a:lnTo>
                  <a:pt x="3918" y="314"/>
                </a:lnTo>
                <a:lnTo>
                  <a:pt x="3914" y="314"/>
                </a:lnTo>
                <a:close/>
                <a:moveTo>
                  <a:pt x="1725" y="314"/>
                </a:moveTo>
                <a:lnTo>
                  <a:pt x="1725" y="327"/>
                </a:lnTo>
                <a:lnTo>
                  <a:pt x="1725" y="345"/>
                </a:lnTo>
                <a:lnTo>
                  <a:pt x="1725" y="363"/>
                </a:lnTo>
                <a:lnTo>
                  <a:pt x="1725" y="380"/>
                </a:lnTo>
                <a:lnTo>
                  <a:pt x="1727" y="394"/>
                </a:lnTo>
                <a:lnTo>
                  <a:pt x="1731" y="403"/>
                </a:lnTo>
                <a:lnTo>
                  <a:pt x="1731" y="391"/>
                </a:lnTo>
                <a:lnTo>
                  <a:pt x="1731" y="374"/>
                </a:lnTo>
                <a:lnTo>
                  <a:pt x="1731" y="356"/>
                </a:lnTo>
                <a:lnTo>
                  <a:pt x="1731" y="338"/>
                </a:lnTo>
                <a:lnTo>
                  <a:pt x="1729" y="323"/>
                </a:lnTo>
                <a:lnTo>
                  <a:pt x="1725" y="314"/>
                </a:lnTo>
                <a:close/>
                <a:moveTo>
                  <a:pt x="194" y="314"/>
                </a:moveTo>
                <a:lnTo>
                  <a:pt x="194" y="334"/>
                </a:lnTo>
                <a:lnTo>
                  <a:pt x="198" y="334"/>
                </a:lnTo>
                <a:lnTo>
                  <a:pt x="198" y="314"/>
                </a:lnTo>
                <a:lnTo>
                  <a:pt x="194" y="314"/>
                </a:lnTo>
                <a:close/>
                <a:moveTo>
                  <a:pt x="4598" y="311"/>
                </a:moveTo>
                <a:lnTo>
                  <a:pt x="4598" y="323"/>
                </a:lnTo>
                <a:lnTo>
                  <a:pt x="4602" y="323"/>
                </a:lnTo>
                <a:lnTo>
                  <a:pt x="4602" y="311"/>
                </a:lnTo>
                <a:lnTo>
                  <a:pt x="4598" y="311"/>
                </a:lnTo>
                <a:close/>
                <a:moveTo>
                  <a:pt x="4142" y="311"/>
                </a:moveTo>
                <a:lnTo>
                  <a:pt x="4142" y="334"/>
                </a:lnTo>
                <a:lnTo>
                  <a:pt x="4145" y="334"/>
                </a:lnTo>
                <a:lnTo>
                  <a:pt x="4145" y="311"/>
                </a:lnTo>
                <a:lnTo>
                  <a:pt x="4142" y="311"/>
                </a:lnTo>
                <a:close/>
                <a:moveTo>
                  <a:pt x="878" y="311"/>
                </a:moveTo>
                <a:lnTo>
                  <a:pt x="878" y="323"/>
                </a:lnTo>
                <a:lnTo>
                  <a:pt x="882" y="323"/>
                </a:lnTo>
                <a:lnTo>
                  <a:pt x="882" y="311"/>
                </a:lnTo>
                <a:lnTo>
                  <a:pt x="878" y="311"/>
                </a:lnTo>
                <a:close/>
                <a:moveTo>
                  <a:pt x="422" y="311"/>
                </a:moveTo>
                <a:lnTo>
                  <a:pt x="422" y="334"/>
                </a:lnTo>
                <a:lnTo>
                  <a:pt x="425" y="334"/>
                </a:lnTo>
                <a:lnTo>
                  <a:pt x="425" y="311"/>
                </a:lnTo>
                <a:lnTo>
                  <a:pt x="422" y="311"/>
                </a:lnTo>
                <a:close/>
                <a:moveTo>
                  <a:pt x="4891" y="307"/>
                </a:moveTo>
                <a:lnTo>
                  <a:pt x="4891" y="314"/>
                </a:lnTo>
                <a:lnTo>
                  <a:pt x="4894" y="314"/>
                </a:lnTo>
                <a:lnTo>
                  <a:pt x="4894" y="307"/>
                </a:lnTo>
                <a:lnTo>
                  <a:pt x="4891" y="307"/>
                </a:lnTo>
                <a:close/>
                <a:moveTo>
                  <a:pt x="4374" y="307"/>
                </a:moveTo>
                <a:lnTo>
                  <a:pt x="4374" y="320"/>
                </a:lnTo>
                <a:lnTo>
                  <a:pt x="4373" y="332"/>
                </a:lnTo>
                <a:lnTo>
                  <a:pt x="4374" y="343"/>
                </a:lnTo>
                <a:lnTo>
                  <a:pt x="4378" y="351"/>
                </a:lnTo>
                <a:lnTo>
                  <a:pt x="4378" y="340"/>
                </a:lnTo>
                <a:lnTo>
                  <a:pt x="4378" y="327"/>
                </a:lnTo>
                <a:lnTo>
                  <a:pt x="4378" y="316"/>
                </a:lnTo>
                <a:lnTo>
                  <a:pt x="4374" y="307"/>
                </a:lnTo>
                <a:close/>
                <a:moveTo>
                  <a:pt x="3491" y="307"/>
                </a:moveTo>
                <a:lnTo>
                  <a:pt x="3489" y="320"/>
                </a:lnTo>
                <a:lnTo>
                  <a:pt x="3491" y="334"/>
                </a:lnTo>
                <a:lnTo>
                  <a:pt x="3494" y="343"/>
                </a:lnTo>
                <a:lnTo>
                  <a:pt x="3494" y="331"/>
                </a:lnTo>
                <a:lnTo>
                  <a:pt x="3494" y="316"/>
                </a:lnTo>
                <a:lnTo>
                  <a:pt x="3491" y="307"/>
                </a:lnTo>
                <a:close/>
                <a:moveTo>
                  <a:pt x="3334" y="307"/>
                </a:moveTo>
                <a:lnTo>
                  <a:pt x="3333" y="334"/>
                </a:lnTo>
                <a:lnTo>
                  <a:pt x="3331" y="363"/>
                </a:lnTo>
                <a:lnTo>
                  <a:pt x="3331" y="392"/>
                </a:lnTo>
                <a:lnTo>
                  <a:pt x="3334" y="420"/>
                </a:lnTo>
                <a:lnTo>
                  <a:pt x="3334" y="432"/>
                </a:lnTo>
                <a:lnTo>
                  <a:pt x="3334" y="445"/>
                </a:lnTo>
                <a:lnTo>
                  <a:pt x="3338" y="456"/>
                </a:lnTo>
                <a:lnTo>
                  <a:pt x="3338" y="431"/>
                </a:lnTo>
                <a:lnTo>
                  <a:pt x="3342" y="431"/>
                </a:lnTo>
                <a:lnTo>
                  <a:pt x="3342" y="427"/>
                </a:lnTo>
                <a:lnTo>
                  <a:pt x="3338" y="427"/>
                </a:lnTo>
                <a:lnTo>
                  <a:pt x="3342" y="411"/>
                </a:lnTo>
                <a:lnTo>
                  <a:pt x="3338" y="411"/>
                </a:lnTo>
                <a:lnTo>
                  <a:pt x="3338" y="343"/>
                </a:lnTo>
                <a:lnTo>
                  <a:pt x="3338" y="329"/>
                </a:lnTo>
                <a:lnTo>
                  <a:pt x="3338" y="316"/>
                </a:lnTo>
                <a:lnTo>
                  <a:pt x="3334" y="307"/>
                </a:lnTo>
                <a:close/>
                <a:moveTo>
                  <a:pt x="2454" y="307"/>
                </a:moveTo>
                <a:lnTo>
                  <a:pt x="2454" y="334"/>
                </a:lnTo>
                <a:lnTo>
                  <a:pt x="2458" y="334"/>
                </a:lnTo>
                <a:lnTo>
                  <a:pt x="2458" y="307"/>
                </a:lnTo>
                <a:lnTo>
                  <a:pt x="2454" y="307"/>
                </a:lnTo>
                <a:close/>
                <a:moveTo>
                  <a:pt x="1171" y="307"/>
                </a:moveTo>
                <a:lnTo>
                  <a:pt x="1171" y="314"/>
                </a:lnTo>
                <a:lnTo>
                  <a:pt x="1174" y="314"/>
                </a:lnTo>
                <a:lnTo>
                  <a:pt x="1174" y="307"/>
                </a:lnTo>
                <a:lnTo>
                  <a:pt x="1171" y="307"/>
                </a:lnTo>
                <a:close/>
                <a:moveTo>
                  <a:pt x="654" y="307"/>
                </a:moveTo>
                <a:lnTo>
                  <a:pt x="654" y="320"/>
                </a:lnTo>
                <a:lnTo>
                  <a:pt x="653" y="332"/>
                </a:lnTo>
                <a:lnTo>
                  <a:pt x="654" y="343"/>
                </a:lnTo>
                <a:lnTo>
                  <a:pt x="658" y="351"/>
                </a:lnTo>
                <a:lnTo>
                  <a:pt x="658" y="340"/>
                </a:lnTo>
                <a:lnTo>
                  <a:pt x="658" y="327"/>
                </a:lnTo>
                <a:lnTo>
                  <a:pt x="658" y="316"/>
                </a:lnTo>
                <a:lnTo>
                  <a:pt x="654" y="307"/>
                </a:lnTo>
                <a:close/>
                <a:moveTo>
                  <a:pt x="5245" y="303"/>
                </a:moveTo>
                <a:lnTo>
                  <a:pt x="5245" y="363"/>
                </a:lnTo>
                <a:lnTo>
                  <a:pt x="5251" y="363"/>
                </a:lnTo>
                <a:lnTo>
                  <a:pt x="5251" y="367"/>
                </a:lnTo>
                <a:lnTo>
                  <a:pt x="5245" y="367"/>
                </a:lnTo>
                <a:lnTo>
                  <a:pt x="5245" y="380"/>
                </a:lnTo>
                <a:lnTo>
                  <a:pt x="5247" y="394"/>
                </a:lnTo>
                <a:lnTo>
                  <a:pt x="5251" y="403"/>
                </a:lnTo>
                <a:lnTo>
                  <a:pt x="5251" y="416"/>
                </a:lnTo>
                <a:lnTo>
                  <a:pt x="5251" y="429"/>
                </a:lnTo>
                <a:lnTo>
                  <a:pt x="5254" y="440"/>
                </a:lnTo>
                <a:lnTo>
                  <a:pt x="5254" y="414"/>
                </a:lnTo>
                <a:lnTo>
                  <a:pt x="5254" y="387"/>
                </a:lnTo>
                <a:lnTo>
                  <a:pt x="5254" y="361"/>
                </a:lnTo>
                <a:lnTo>
                  <a:pt x="5251" y="340"/>
                </a:lnTo>
                <a:lnTo>
                  <a:pt x="5249" y="325"/>
                </a:lnTo>
                <a:lnTo>
                  <a:pt x="5249" y="312"/>
                </a:lnTo>
                <a:lnTo>
                  <a:pt x="5245" y="303"/>
                </a:lnTo>
                <a:close/>
                <a:moveTo>
                  <a:pt x="1525" y="303"/>
                </a:moveTo>
                <a:lnTo>
                  <a:pt x="1525" y="363"/>
                </a:lnTo>
                <a:lnTo>
                  <a:pt x="1531" y="363"/>
                </a:lnTo>
                <a:lnTo>
                  <a:pt x="1531" y="367"/>
                </a:lnTo>
                <a:lnTo>
                  <a:pt x="1525" y="367"/>
                </a:lnTo>
                <a:lnTo>
                  <a:pt x="1525" y="380"/>
                </a:lnTo>
                <a:lnTo>
                  <a:pt x="1527" y="394"/>
                </a:lnTo>
                <a:lnTo>
                  <a:pt x="1531" y="403"/>
                </a:lnTo>
                <a:lnTo>
                  <a:pt x="1531" y="416"/>
                </a:lnTo>
                <a:lnTo>
                  <a:pt x="1531" y="429"/>
                </a:lnTo>
                <a:lnTo>
                  <a:pt x="1534" y="440"/>
                </a:lnTo>
                <a:lnTo>
                  <a:pt x="1534" y="414"/>
                </a:lnTo>
                <a:lnTo>
                  <a:pt x="1534" y="387"/>
                </a:lnTo>
                <a:lnTo>
                  <a:pt x="1534" y="361"/>
                </a:lnTo>
                <a:lnTo>
                  <a:pt x="1531" y="340"/>
                </a:lnTo>
                <a:lnTo>
                  <a:pt x="1529" y="325"/>
                </a:lnTo>
                <a:lnTo>
                  <a:pt x="1529" y="312"/>
                </a:lnTo>
                <a:lnTo>
                  <a:pt x="1525" y="303"/>
                </a:lnTo>
                <a:close/>
                <a:moveTo>
                  <a:pt x="5791" y="300"/>
                </a:moveTo>
                <a:lnTo>
                  <a:pt x="5791" y="307"/>
                </a:lnTo>
                <a:lnTo>
                  <a:pt x="5794" y="307"/>
                </a:lnTo>
                <a:lnTo>
                  <a:pt x="5794" y="300"/>
                </a:lnTo>
                <a:lnTo>
                  <a:pt x="5791" y="300"/>
                </a:lnTo>
                <a:close/>
                <a:moveTo>
                  <a:pt x="4682" y="300"/>
                </a:moveTo>
                <a:lnTo>
                  <a:pt x="4694" y="374"/>
                </a:lnTo>
                <a:lnTo>
                  <a:pt x="4694" y="389"/>
                </a:lnTo>
                <a:lnTo>
                  <a:pt x="4694" y="401"/>
                </a:lnTo>
                <a:lnTo>
                  <a:pt x="4698" y="411"/>
                </a:lnTo>
                <a:lnTo>
                  <a:pt x="4698" y="340"/>
                </a:lnTo>
                <a:lnTo>
                  <a:pt x="4691" y="334"/>
                </a:lnTo>
                <a:lnTo>
                  <a:pt x="4691" y="327"/>
                </a:lnTo>
                <a:lnTo>
                  <a:pt x="4698" y="327"/>
                </a:lnTo>
                <a:lnTo>
                  <a:pt x="4698" y="311"/>
                </a:lnTo>
                <a:lnTo>
                  <a:pt x="4694" y="311"/>
                </a:lnTo>
                <a:lnTo>
                  <a:pt x="4694" y="307"/>
                </a:lnTo>
                <a:lnTo>
                  <a:pt x="4698" y="307"/>
                </a:lnTo>
                <a:lnTo>
                  <a:pt x="4698" y="300"/>
                </a:lnTo>
                <a:lnTo>
                  <a:pt x="4682" y="300"/>
                </a:lnTo>
                <a:close/>
                <a:moveTo>
                  <a:pt x="2071" y="300"/>
                </a:moveTo>
                <a:lnTo>
                  <a:pt x="2071" y="307"/>
                </a:lnTo>
                <a:lnTo>
                  <a:pt x="2074" y="307"/>
                </a:lnTo>
                <a:lnTo>
                  <a:pt x="2074" y="300"/>
                </a:lnTo>
                <a:lnTo>
                  <a:pt x="2071" y="300"/>
                </a:lnTo>
                <a:close/>
                <a:moveTo>
                  <a:pt x="962" y="300"/>
                </a:moveTo>
                <a:lnTo>
                  <a:pt x="974" y="374"/>
                </a:lnTo>
                <a:lnTo>
                  <a:pt x="974" y="389"/>
                </a:lnTo>
                <a:lnTo>
                  <a:pt x="974" y="401"/>
                </a:lnTo>
                <a:lnTo>
                  <a:pt x="978" y="411"/>
                </a:lnTo>
                <a:lnTo>
                  <a:pt x="978" y="340"/>
                </a:lnTo>
                <a:lnTo>
                  <a:pt x="971" y="334"/>
                </a:lnTo>
                <a:lnTo>
                  <a:pt x="971" y="327"/>
                </a:lnTo>
                <a:lnTo>
                  <a:pt x="978" y="327"/>
                </a:lnTo>
                <a:lnTo>
                  <a:pt x="978" y="311"/>
                </a:lnTo>
                <a:lnTo>
                  <a:pt x="974" y="311"/>
                </a:lnTo>
                <a:lnTo>
                  <a:pt x="974" y="307"/>
                </a:lnTo>
                <a:lnTo>
                  <a:pt x="978" y="307"/>
                </a:lnTo>
                <a:lnTo>
                  <a:pt x="978" y="300"/>
                </a:lnTo>
                <a:lnTo>
                  <a:pt x="962" y="300"/>
                </a:lnTo>
                <a:close/>
                <a:moveTo>
                  <a:pt x="5378" y="296"/>
                </a:moveTo>
                <a:lnTo>
                  <a:pt x="5378" y="311"/>
                </a:lnTo>
                <a:lnTo>
                  <a:pt x="5378" y="325"/>
                </a:lnTo>
                <a:lnTo>
                  <a:pt x="5382" y="334"/>
                </a:lnTo>
                <a:lnTo>
                  <a:pt x="5383" y="320"/>
                </a:lnTo>
                <a:lnTo>
                  <a:pt x="5382" y="305"/>
                </a:lnTo>
                <a:lnTo>
                  <a:pt x="5378" y="296"/>
                </a:lnTo>
                <a:close/>
                <a:moveTo>
                  <a:pt x="3038" y="296"/>
                </a:moveTo>
                <a:lnTo>
                  <a:pt x="3022" y="298"/>
                </a:lnTo>
                <a:lnTo>
                  <a:pt x="3002" y="300"/>
                </a:lnTo>
                <a:lnTo>
                  <a:pt x="2998" y="316"/>
                </a:lnTo>
                <a:lnTo>
                  <a:pt x="2996" y="336"/>
                </a:lnTo>
                <a:lnTo>
                  <a:pt x="2996" y="358"/>
                </a:lnTo>
                <a:lnTo>
                  <a:pt x="2998" y="380"/>
                </a:lnTo>
                <a:lnTo>
                  <a:pt x="3002" y="380"/>
                </a:lnTo>
                <a:lnTo>
                  <a:pt x="3002" y="391"/>
                </a:lnTo>
                <a:lnTo>
                  <a:pt x="3005" y="391"/>
                </a:lnTo>
                <a:lnTo>
                  <a:pt x="3014" y="331"/>
                </a:lnTo>
                <a:lnTo>
                  <a:pt x="3025" y="331"/>
                </a:lnTo>
                <a:lnTo>
                  <a:pt x="3023" y="343"/>
                </a:lnTo>
                <a:lnTo>
                  <a:pt x="3022" y="358"/>
                </a:lnTo>
                <a:lnTo>
                  <a:pt x="3022" y="372"/>
                </a:lnTo>
                <a:lnTo>
                  <a:pt x="3025" y="383"/>
                </a:lnTo>
                <a:lnTo>
                  <a:pt x="3027" y="351"/>
                </a:lnTo>
                <a:lnTo>
                  <a:pt x="3033" y="321"/>
                </a:lnTo>
                <a:lnTo>
                  <a:pt x="3038" y="296"/>
                </a:lnTo>
                <a:close/>
                <a:moveTo>
                  <a:pt x="1658" y="296"/>
                </a:moveTo>
                <a:lnTo>
                  <a:pt x="1658" y="311"/>
                </a:lnTo>
                <a:lnTo>
                  <a:pt x="1658" y="325"/>
                </a:lnTo>
                <a:lnTo>
                  <a:pt x="1662" y="334"/>
                </a:lnTo>
                <a:lnTo>
                  <a:pt x="1663" y="320"/>
                </a:lnTo>
                <a:lnTo>
                  <a:pt x="1662" y="305"/>
                </a:lnTo>
                <a:lnTo>
                  <a:pt x="1658" y="296"/>
                </a:lnTo>
                <a:close/>
                <a:moveTo>
                  <a:pt x="2902" y="283"/>
                </a:moveTo>
                <a:lnTo>
                  <a:pt x="2894" y="360"/>
                </a:lnTo>
                <a:lnTo>
                  <a:pt x="2898" y="360"/>
                </a:lnTo>
                <a:lnTo>
                  <a:pt x="2898" y="356"/>
                </a:lnTo>
                <a:lnTo>
                  <a:pt x="2902" y="349"/>
                </a:lnTo>
                <a:lnTo>
                  <a:pt x="2903" y="336"/>
                </a:lnTo>
                <a:lnTo>
                  <a:pt x="2905" y="320"/>
                </a:lnTo>
                <a:lnTo>
                  <a:pt x="2905" y="303"/>
                </a:lnTo>
                <a:lnTo>
                  <a:pt x="2905" y="291"/>
                </a:lnTo>
                <a:lnTo>
                  <a:pt x="2902" y="283"/>
                </a:lnTo>
                <a:close/>
                <a:moveTo>
                  <a:pt x="5785" y="280"/>
                </a:moveTo>
                <a:lnTo>
                  <a:pt x="5785" y="287"/>
                </a:lnTo>
                <a:lnTo>
                  <a:pt x="5791" y="287"/>
                </a:lnTo>
                <a:lnTo>
                  <a:pt x="5791" y="280"/>
                </a:lnTo>
                <a:lnTo>
                  <a:pt x="5785" y="280"/>
                </a:lnTo>
                <a:close/>
                <a:moveTo>
                  <a:pt x="2065" y="280"/>
                </a:moveTo>
                <a:lnTo>
                  <a:pt x="2065" y="287"/>
                </a:lnTo>
                <a:lnTo>
                  <a:pt x="2071" y="287"/>
                </a:lnTo>
                <a:lnTo>
                  <a:pt x="2071" y="280"/>
                </a:lnTo>
                <a:lnTo>
                  <a:pt x="2065" y="280"/>
                </a:lnTo>
                <a:close/>
                <a:moveTo>
                  <a:pt x="3831" y="274"/>
                </a:moveTo>
                <a:lnTo>
                  <a:pt x="3831" y="343"/>
                </a:lnTo>
                <a:lnTo>
                  <a:pt x="3834" y="343"/>
                </a:lnTo>
                <a:lnTo>
                  <a:pt x="3834" y="356"/>
                </a:lnTo>
                <a:lnTo>
                  <a:pt x="3838" y="356"/>
                </a:lnTo>
                <a:lnTo>
                  <a:pt x="3838" y="374"/>
                </a:lnTo>
                <a:lnTo>
                  <a:pt x="3842" y="374"/>
                </a:lnTo>
                <a:lnTo>
                  <a:pt x="3842" y="400"/>
                </a:lnTo>
                <a:lnTo>
                  <a:pt x="3845" y="400"/>
                </a:lnTo>
                <a:lnTo>
                  <a:pt x="3847" y="378"/>
                </a:lnTo>
                <a:lnTo>
                  <a:pt x="3845" y="354"/>
                </a:lnTo>
                <a:lnTo>
                  <a:pt x="3845" y="329"/>
                </a:lnTo>
                <a:lnTo>
                  <a:pt x="3842" y="307"/>
                </a:lnTo>
                <a:lnTo>
                  <a:pt x="3838" y="287"/>
                </a:lnTo>
                <a:lnTo>
                  <a:pt x="3831" y="274"/>
                </a:lnTo>
                <a:close/>
                <a:moveTo>
                  <a:pt x="3342" y="274"/>
                </a:moveTo>
                <a:lnTo>
                  <a:pt x="3343" y="283"/>
                </a:lnTo>
                <a:lnTo>
                  <a:pt x="3345" y="298"/>
                </a:lnTo>
                <a:lnTo>
                  <a:pt x="3349" y="312"/>
                </a:lnTo>
                <a:lnTo>
                  <a:pt x="3351" y="325"/>
                </a:lnTo>
                <a:lnTo>
                  <a:pt x="3354" y="331"/>
                </a:lnTo>
                <a:lnTo>
                  <a:pt x="3351" y="274"/>
                </a:lnTo>
                <a:lnTo>
                  <a:pt x="3342" y="274"/>
                </a:lnTo>
                <a:close/>
                <a:moveTo>
                  <a:pt x="2905" y="271"/>
                </a:moveTo>
                <a:lnTo>
                  <a:pt x="2905" y="280"/>
                </a:lnTo>
                <a:lnTo>
                  <a:pt x="2911" y="280"/>
                </a:lnTo>
                <a:lnTo>
                  <a:pt x="2911" y="271"/>
                </a:lnTo>
                <a:lnTo>
                  <a:pt x="2905" y="271"/>
                </a:lnTo>
                <a:close/>
                <a:moveTo>
                  <a:pt x="5782" y="267"/>
                </a:moveTo>
                <a:lnTo>
                  <a:pt x="5782" y="274"/>
                </a:lnTo>
                <a:lnTo>
                  <a:pt x="5785" y="274"/>
                </a:lnTo>
                <a:lnTo>
                  <a:pt x="5785" y="267"/>
                </a:lnTo>
                <a:lnTo>
                  <a:pt x="5782" y="267"/>
                </a:lnTo>
                <a:close/>
                <a:moveTo>
                  <a:pt x="2062" y="267"/>
                </a:moveTo>
                <a:lnTo>
                  <a:pt x="2062" y="274"/>
                </a:lnTo>
                <a:lnTo>
                  <a:pt x="2065" y="274"/>
                </a:lnTo>
                <a:lnTo>
                  <a:pt x="2065" y="267"/>
                </a:lnTo>
                <a:lnTo>
                  <a:pt x="2062" y="267"/>
                </a:lnTo>
                <a:close/>
                <a:moveTo>
                  <a:pt x="5754" y="263"/>
                </a:moveTo>
                <a:lnTo>
                  <a:pt x="5754" y="271"/>
                </a:lnTo>
                <a:lnTo>
                  <a:pt x="5758" y="271"/>
                </a:lnTo>
                <a:lnTo>
                  <a:pt x="5758" y="263"/>
                </a:lnTo>
                <a:lnTo>
                  <a:pt x="5754" y="263"/>
                </a:lnTo>
                <a:close/>
                <a:moveTo>
                  <a:pt x="2334" y="263"/>
                </a:moveTo>
                <a:lnTo>
                  <a:pt x="2333" y="280"/>
                </a:lnTo>
                <a:lnTo>
                  <a:pt x="2333" y="294"/>
                </a:lnTo>
                <a:lnTo>
                  <a:pt x="2338" y="311"/>
                </a:lnTo>
                <a:lnTo>
                  <a:pt x="2338" y="327"/>
                </a:lnTo>
                <a:lnTo>
                  <a:pt x="2342" y="327"/>
                </a:lnTo>
                <a:lnTo>
                  <a:pt x="2342" y="311"/>
                </a:lnTo>
                <a:lnTo>
                  <a:pt x="2340" y="292"/>
                </a:lnTo>
                <a:lnTo>
                  <a:pt x="2338" y="274"/>
                </a:lnTo>
                <a:lnTo>
                  <a:pt x="2334" y="263"/>
                </a:lnTo>
                <a:close/>
                <a:moveTo>
                  <a:pt x="2034" y="263"/>
                </a:moveTo>
                <a:lnTo>
                  <a:pt x="2034" y="271"/>
                </a:lnTo>
                <a:lnTo>
                  <a:pt x="2038" y="271"/>
                </a:lnTo>
                <a:lnTo>
                  <a:pt x="2038" y="263"/>
                </a:lnTo>
                <a:lnTo>
                  <a:pt x="2034" y="263"/>
                </a:lnTo>
                <a:close/>
                <a:moveTo>
                  <a:pt x="3431" y="247"/>
                </a:moveTo>
                <a:lnTo>
                  <a:pt x="3429" y="280"/>
                </a:lnTo>
                <a:lnTo>
                  <a:pt x="3425" y="312"/>
                </a:lnTo>
                <a:lnTo>
                  <a:pt x="3425" y="345"/>
                </a:lnTo>
                <a:lnTo>
                  <a:pt x="3431" y="374"/>
                </a:lnTo>
                <a:lnTo>
                  <a:pt x="3431" y="407"/>
                </a:lnTo>
                <a:lnTo>
                  <a:pt x="3434" y="407"/>
                </a:lnTo>
                <a:lnTo>
                  <a:pt x="3436" y="381"/>
                </a:lnTo>
                <a:lnTo>
                  <a:pt x="3438" y="352"/>
                </a:lnTo>
                <a:lnTo>
                  <a:pt x="3440" y="323"/>
                </a:lnTo>
                <a:lnTo>
                  <a:pt x="3438" y="296"/>
                </a:lnTo>
                <a:lnTo>
                  <a:pt x="3434" y="271"/>
                </a:lnTo>
                <a:lnTo>
                  <a:pt x="3434" y="247"/>
                </a:lnTo>
                <a:lnTo>
                  <a:pt x="3431" y="247"/>
                </a:lnTo>
                <a:close/>
                <a:moveTo>
                  <a:pt x="4234" y="243"/>
                </a:moveTo>
                <a:lnTo>
                  <a:pt x="4234" y="251"/>
                </a:lnTo>
                <a:lnTo>
                  <a:pt x="4238" y="251"/>
                </a:lnTo>
                <a:lnTo>
                  <a:pt x="4238" y="243"/>
                </a:lnTo>
                <a:lnTo>
                  <a:pt x="4234" y="243"/>
                </a:lnTo>
                <a:close/>
                <a:moveTo>
                  <a:pt x="4022" y="243"/>
                </a:moveTo>
                <a:lnTo>
                  <a:pt x="4022" y="256"/>
                </a:lnTo>
                <a:lnTo>
                  <a:pt x="4020" y="271"/>
                </a:lnTo>
                <a:lnTo>
                  <a:pt x="4020" y="285"/>
                </a:lnTo>
                <a:lnTo>
                  <a:pt x="4022" y="298"/>
                </a:lnTo>
                <a:lnTo>
                  <a:pt x="4025" y="307"/>
                </a:lnTo>
                <a:lnTo>
                  <a:pt x="4027" y="294"/>
                </a:lnTo>
                <a:lnTo>
                  <a:pt x="4027" y="280"/>
                </a:lnTo>
                <a:lnTo>
                  <a:pt x="4027" y="265"/>
                </a:lnTo>
                <a:lnTo>
                  <a:pt x="4025" y="252"/>
                </a:lnTo>
                <a:lnTo>
                  <a:pt x="4022" y="243"/>
                </a:lnTo>
                <a:close/>
                <a:moveTo>
                  <a:pt x="514" y="243"/>
                </a:moveTo>
                <a:lnTo>
                  <a:pt x="514" y="251"/>
                </a:lnTo>
                <a:lnTo>
                  <a:pt x="518" y="251"/>
                </a:lnTo>
                <a:lnTo>
                  <a:pt x="518" y="243"/>
                </a:lnTo>
                <a:lnTo>
                  <a:pt x="514" y="243"/>
                </a:lnTo>
                <a:close/>
                <a:moveTo>
                  <a:pt x="302" y="243"/>
                </a:moveTo>
                <a:lnTo>
                  <a:pt x="302" y="256"/>
                </a:lnTo>
                <a:lnTo>
                  <a:pt x="300" y="271"/>
                </a:lnTo>
                <a:lnTo>
                  <a:pt x="300" y="285"/>
                </a:lnTo>
                <a:lnTo>
                  <a:pt x="302" y="298"/>
                </a:lnTo>
                <a:lnTo>
                  <a:pt x="305" y="307"/>
                </a:lnTo>
                <a:lnTo>
                  <a:pt x="307" y="294"/>
                </a:lnTo>
                <a:lnTo>
                  <a:pt x="307" y="280"/>
                </a:lnTo>
                <a:lnTo>
                  <a:pt x="307" y="265"/>
                </a:lnTo>
                <a:lnTo>
                  <a:pt x="305" y="252"/>
                </a:lnTo>
                <a:lnTo>
                  <a:pt x="302" y="243"/>
                </a:lnTo>
                <a:close/>
                <a:moveTo>
                  <a:pt x="4618" y="240"/>
                </a:moveTo>
                <a:lnTo>
                  <a:pt x="4618" y="254"/>
                </a:lnTo>
                <a:lnTo>
                  <a:pt x="4616" y="274"/>
                </a:lnTo>
                <a:lnTo>
                  <a:pt x="4616" y="294"/>
                </a:lnTo>
                <a:lnTo>
                  <a:pt x="4618" y="312"/>
                </a:lnTo>
                <a:lnTo>
                  <a:pt x="4622" y="323"/>
                </a:lnTo>
                <a:lnTo>
                  <a:pt x="4622" y="309"/>
                </a:lnTo>
                <a:lnTo>
                  <a:pt x="4623" y="289"/>
                </a:lnTo>
                <a:lnTo>
                  <a:pt x="4623" y="267"/>
                </a:lnTo>
                <a:lnTo>
                  <a:pt x="4622" y="249"/>
                </a:lnTo>
                <a:lnTo>
                  <a:pt x="4618" y="240"/>
                </a:lnTo>
                <a:close/>
                <a:moveTo>
                  <a:pt x="898" y="240"/>
                </a:moveTo>
                <a:lnTo>
                  <a:pt x="898" y="254"/>
                </a:lnTo>
                <a:lnTo>
                  <a:pt x="896" y="274"/>
                </a:lnTo>
                <a:lnTo>
                  <a:pt x="896" y="294"/>
                </a:lnTo>
                <a:lnTo>
                  <a:pt x="898" y="312"/>
                </a:lnTo>
                <a:lnTo>
                  <a:pt x="902" y="323"/>
                </a:lnTo>
                <a:lnTo>
                  <a:pt x="902" y="309"/>
                </a:lnTo>
                <a:lnTo>
                  <a:pt x="903" y="289"/>
                </a:lnTo>
                <a:lnTo>
                  <a:pt x="903" y="267"/>
                </a:lnTo>
                <a:lnTo>
                  <a:pt x="902" y="249"/>
                </a:lnTo>
                <a:lnTo>
                  <a:pt x="898" y="240"/>
                </a:lnTo>
                <a:close/>
                <a:moveTo>
                  <a:pt x="3065" y="231"/>
                </a:moveTo>
                <a:lnTo>
                  <a:pt x="3062" y="258"/>
                </a:lnTo>
                <a:lnTo>
                  <a:pt x="3054" y="283"/>
                </a:lnTo>
                <a:lnTo>
                  <a:pt x="3054" y="314"/>
                </a:lnTo>
                <a:lnTo>
                  <a:pt x="3051" y="314"/>
                </a:lnTo>
                <a:lnTo>
                  <a:pt x="3049" y="329"/>
                </a:lnTo>
                <a:lnTo>
                  <a:pt x="3047" y="349"/>
                </a:lnTo>
                <a:lnTo>
                  <a:pt x="3049" y="371"/>
                </a:lnTo>
                <a:lnTo>
                  <a:pt x="3051" y="392"/>
                </a:lnTo>
                <a:lnTo>
                  <a:pt x="3053" y="412"/>
                </a:lnTo>
                <a:lnTo>
                  <a:pt x="3054" y="423"/>
                </a:lnTo>
                <a:lnTo>
                  <a:pt x="3054" y="434"/>
                </a:lnTo>
                <a:lnTo>
                  <a:pt x="3054" y="445"/>
                </a:lnTo>
                <a:lnTo>
                  <a:pt x="3054" y="454"/>
                </a:lnTo>
                <a:lnTo>
                  <a:pt x="3058" y="463"/>
                </a:lnTo>
                <a:lnTo>
                  <a:pt x="3062" y="380"/>
                </a:lnTo>
                <a:lnTo>
                  <a:pt x="3065" y="380"/>
                </a:lnTo>
                <a:lnTo>
                  <a:pt x="3065" y="291"/>
                </a:lnTo>
                <a:lnTo>
                  <a:pt x="3067" y="278"/>
                </a:lnTo>
                <a:lnTo>
                  <a:pt x="3067" y="263"/>
                </a:lnTo>
                <a:lnTo>
                  <a:pt x="3069" y="251"/>
                </a:lnTo>
                <a:lnTo>
                  <a:pt x="3069" y="238"/>
                </a:lnTo>
                <a:lnTo>
                  <a:pt x="3065" y="231"/>
                </a:lnTo>
                <a:close/>
                <a:moveTo>
                  <a:pt x="4205" y="223"/>
                </a:moveTo>
                <a:lnTo>
                  <a:pt x="4203" y="234"/>
                </a:lnTo>
                <a:lnTo>
                  <a:pt x="4200" y="252"/>
                </a:lnTo>
                <a:lnTo>
                  <a:pt x="4198" y="272"/>
                </a:lnTo>
                <a:lnTo>
                  <a:pt x="4196" y="294"/>
                </a:lnTo>
                <a:lnTo>
                  <a:pt x="4196" y="311"/>
                </a:lnTo>
                <a:lnTo>
                  <a:pt x="4198" y="320"/>
                </a:lnTo>
                <a:lnTo>
                  <a:pt x="4202" y="298"/>
                </a:lnTo>
                <a:lnTo>
                  <a:pt x="4205" y="278"/>
                </a:lnTo>
                <a:lnTo>
                  <a:pt x="4209" y="260"/>
                </a:lnTo>
                <a:lnTo>
                  <a:pt x="4205" y="240"/>
                </a:lnTo>
                <a:lnTo>
                  <a:pt x="4205" y="234"/>
                </a:lnTo>
                <a:lnTo>
                  <a:pt x="4205" y="231"/>
                </a:lnTo>
                <a:lnTo>
                  <a:pt x="4207" y="229"/>
                </a:lnTo>
                <a:lnTo>
                  <a:pt x="4209" y="225"/>
                </a:lnTo>
                <a:lnTo>
                  <a:pt x="4211" y="223"/>
                </a:lnTo>
                <a:lnTo>
                  <a:pt x="4205" y="223"/>
                </a:lnTo>
                <a:close/>
                <a:moveTo>
                  <a:pt x="485" y="223"/>
                </a:moveTo>
                <a:lnTo>
                  <a:pt x="483" y="234"/>
                </a:lnTo>
                <a:lnTo>
                  <a:pt x="480" y="252"/>
                </a:lnTo>
                <a:lnTo>
                  <a:pt x="478" y="272"/>
                </a:lnTo>
                <a:lnTo>
                  <a:pt x="476" y="294"/>
                </a:lnTo>
                <a:lnTo>
                  <a:pt x="476" y="311"/>
                </a:lnTo>
                <a:lnTo>
                  <a:pt x="478" y="320"/>
                </a:lnTo>
                <a:lnTo>
                  <a:pt x="482" y="298"/>
                </a:lnTo>
                <a:lnTo>
                  <a:pt x="485" y="278"/>
                </a:lnTo>
                <a:lnTo>
                  <a:pt x="489" y="260"/>
                </a:lnTo>
                <a:lnTo>
                  <a:pt x="485" y="240"/>
                </a:lnTo>
                <a:lnTo>
                  <a:pt x="485" y="234"/>
                </a:lnTo>
                <a:lnTo>
                  <a:pt x="485" y="231"/>
                </a:lnTo>
                <a:lnTo>
                  <a:pt x="487" y="229"/>
                </a:lnTo>
                <a:lnTo>
                  <a:pt x="489" y="225"/>
                </a:lnTo>
                <a:lnTo>
                  <a:pt x="491" y="223"/>
                </a:lnTo>
                <a:lnTo>
                  <a:pt x="485" y="223"/>
                </a:lnTo>
                <a:close/>
                <a:moveTo>
                  <a:pt x="5758" y="220"/>
                </a:moveTo>
                <a:lnTo>
                  <a:pt x="5758" y="231"/>
                </a:lnTo>
                <a:lnTo>
                  <a:pt x="5762" y="231"/>
                </a:lnTo>
                <a:lnTo>
                  <a:pt x="5762" y="220"/>
                </a:lnTo>
                <a:lnTo>
                  <a:pt x="5758" y="220"/>
                </a:lnTo>
                <a:close/>
                <a:moveTo>
                  <a:pt x="2038" y="220"/>
                </a:moveTo>
                <a:lnTo>
                  <a:pt x="2038" y="231"/>
                </a:lnTo>
                <a:lnTo>
                  <a:pt x="2042" y="231"/>
                </a:lnTo>
                <a:lnTo>
                  <a:pt x="2042" y="220"/>
                </a:lnTo>
                <a:lnTo>
                  <a:pt x="2038" y="220"/>
                </a:lnTo>
                <a:close/>
                <a:moveTo>
                  <a:pt x="3438" y="214"/>
                </a:moveTo>
                <a:lnTo>
                  <a:pt x="3438" y="221"/>
                </a:lnTo>
                <a:lnTo>
                  <a:pt x="3438" y="229"/>
                </a:lnTo>
                <a:lnTo>
                  <a:pt x="3436" y="232"/>
                </a:lnTo>
                <a:lnTo>
                  <a:pt x="3434" y="238"/>
                </a:lnTo>
                <a:lnTo>
                  <a:pt x="3434" y="243"/>
                </a:lnTo>
                <a:lnTo>
                  <a:pt x="3442" y="243"/>
                </a:lnTo>
                <a:lnTo>
                  <a:pt x="3442" y="214"/>
                </a:lnTo>
                <a:lnTo>
                  <a:pt x="3438" y="214"/>
                </a:lnTo>
                <a:close/>
                <a:moveTo>
                  <a:pt x="2302" y="214"/>
                </a:moveTo>
                <a:lnTo>
                  <a:pt x="2302" y="231"/>
                </a:lnTo>
                <a:lnTo>
                  <a:pt x="2302" y="251"/>
                </a:lnTo>
                <a:lnTo>
                  <a:pt x="2300" y="276"/>
                </a:lnTo>
                <a:lnTo>
                  <a:pt x="2302" y="298"/>
                </a:lnTo>
                <a:lnTo>
                  <a:pt x="2303" y="316"/>
                </a:lnTo>
                <a:lnTo>
                  <a:pt x="2305" y="327"/>
                </a:lnTo>
                <a:lnTo>
                  <a:pt x="2311" y="300"/>
                </a:lnTo>
                <a:lnTo>
                  <a:pt x="2314" y="300"/>
                </a:lnTo>
                <a:lnTo>
                  <a:pt x="2316" y="283"/>
                </a:lnTo>
                <a:lnTo>
                  <a:pt x="2314" y="261"/>
                </a:lnTo>
                <a:lnTo>
                  <a:pt x="2313" y="241"/>
                </a:lnTo>
                <a:lnTo>
                  <a:pt x="2307" y="225"/>
                </a:lnTo>
                <a:lnTo>
                  <a:pt x="2302" y="214"/>
                </a:lnTo>
                <a:close/>
                <a:moveTo>
                  <a:pt x="4434" y="211"/>
                </a:moveTo>
                <a:lnTo>
                  <a:pt x="4431" y="236"/>
                </a:lnTo>
                <a:lnTo>
                  <a:pt x="4431" y="265"/>
                </a:lnTo>
                <a:lnTo>
                  <a:pt x="4431" y="296"/>
                </a:lnTo>
                <a:lnTo>
                  <a:pt x="4433" y="327"/>
                </a:lnTo>
                <a:lnTo>
                  <a:pt x="4433" y="354"/>
                </a:lnTo>
                <a:lnTo>
                  <a:pt x="4431" y="374"/>
                </a:lnTo>
                <a:lnTo>
                  <a:pt x="4431" y="385"/>
                </a:lnTo>
                <a:lnTo>
                  <a:pt x="4433" y="398"/>
                </a:lnTo>
                <a:lnTo>
                  <a:pt x="4436" y="412"/>
                </a:lnTo>
                <a:lnTo>
                  <a:pt x="4438" y="420"/>
                </a:lnTo>
                <a:lnTo>
                  <a:pt x="4440" y="383"/>
                </a:lnTo>
                <a:lnTo>
                  <a:pt x="4443" y="347"/>
                </a:lnTo>
                <a:lnTo>
                  <a:pt x="4445" y="312"/>
                </a:lnTo>
                <a:lnTo>
                  <a:pt x="4443" y="276"/>
                </a:lnTo>
                <a:lnTo>
                  <a:pt x="4438" y="243"/>
                </a:lnTo>
                <a:lnTo>
                  <a:pt x="4438" y="211"/>
                </a:lnTo>
                <a:lnTo>
                  <a:pt x="4434" y="211"/>
                </a:lnTo>
                <a:close/>
                <a:moveTo>
                  <a:pt x="714" y="211"/>
                </a:moveTo>
                <a:lnTo>
                  <a:pt x="711" y="236"/>
                </a:lnTo>
                <a:lnTo>
                  <a:pt x="711" y="265"/>
                </a:lnTo>
                <a:lnTo>
                  <a:pt x="711" y="296"/>
                </a:lnTo>
                <a:lnTo>
                  <a:pt x="713" y="327"/>
                </a:lnTo>
                <a:lnTo>
                  <a:pt x="713" y="354"/>
                </a:lnTo>
                <a:lnTo>
                  <a:pt x="711" y="374"/>
                </a:lnTo>
                <a:lnTo>
                  <a:pt x="711" y="385"/>
                </a:lnTo>
                <a:lnTo>
                  <a:pt x="713" y="398"/>
                </a:lnTo>
                <a:lnTo>
                  <a:pt x="716" y="412"/>
                </a:lnTo>
                <a:lnTo>
                  <a:pt x="718" y="420"/>
                </a:lnTo>
                <a:lnTo>
                  <a:pt x="720" y="383"/>
                </a:lnTo>
                <a:lnTo>
                  <a:pt x="723" y="347"/>
                </a:lnTo>
                <a:lnTo>
                  <a:pt x="725" y="312"/>
                </a:lnTo>
                <a:lnTo>
                  <a:pt x="723" y="276"/>
                </a:lnTo>
                <a:lnTo>
                  <a:pt x="718" y="243"/>
                </a:lnTo>
                <a:lnTo>
                  <a:pt x="718" y="211"/>
                </a:lnTo>
                <a:lnTo>
                  <a:pt x="714" y="211"/>
                </a:lnTo>
                <a:close/>
                <a:moveTo>
                  <a:pt x="5491" y="207"/>
                </a:moveTo>
                <a:lnTo>
                  <a:pt x="5494" y="278"/>
                </a:lnTo>
                <a:lnTo>
                  <a:pt x="5498" y="351"/>
                </a:lnTo>
                <a:lnTo>
                  <a:pt x="5505" y="351"/>
                </a:lnTo>
                <a:lnTo>
                  <a:pt x="5511" y="334"/>
                </a:lnTo>
                <a:lnTo>
                  <a:pt x="5514" y="334"/>
                </a:lnTo>
                <a:lnTo>
                  <a:pt x="5505" y="240"/>
                </a:lnTo>
                <a:lnTo>
                  <a:pt x="5502" y="240"/>
                </a:lnTo>
                <a:lnTo>
                  <a:pt x="5502" y="231"/>
                </a:lnTo>
                <a:lnTo>
                  <a:pt x="5498" y="231"/>
                </a:lnTo>
                <a:lnTo>
                  <a:pt x="5494" y="207"/>
                </a:lnTo>
                <a:lnTo>
                  <a:pt x="5491" y="207"/>
                </a:lnTo>
                <a:close/>
                <a:moveTo>
                  <a:pt x="1771" y="207"/>
                </a:moveTo>
                <a:lnTo>
                  <a:pt x="1774" y="278"/>
                </a:lnTo>
                <a:lnTo>
                  <a:pt x="1778" y="351"/>
                </a:lnTo>
                <a:lnTo>
                  <a:pt x="1785" y="351"/>
                </a:lnTo>
                <a:lnTo>
                  <a:pt x="1791" y="334"/>
                </a:lnTo>
                <a:lnTo>
                  <a:pt x="1794" y="334"/>
                </a:lnTo>
                <a:lnTo>
                  <a:pt x="1785" y="240"/>
                </a:lnTo>
                <a:lnTo>
                  <a:pt x="1782" y="240"/>
                </a:lnTo>
                <a:lnTo>
                  <a:pt x="1782" y="231"/>
                </a:lnTo>
                <a:lnTo>
                  <a:pt x="1778" y="231"/>
                </a:lnTo>
                <a:lnTo>
                  <a:pt x="1774" y="207"/>
                </a:lnTo>
                <a:lnTo>
                  <a:pt x="1771" y="207"/>
                </a:lnTo>
                <a:close/>
                <a:moveTo>
                  <a:pt x="5938" y="203"/>
                </a:moveTo>
                <a:lnTo>
                  <a:pt x="5938" y="214"/>
                </a:lnTo>
                <a:lnTo>
                  <a:pt x="5942" y="214"/>
                </a:lnTo>
                <a:lnTo>
                  <a:pt x="5942" y="203"/>
                </a:lnTo>
                <a:lnTo>
                  <a:pt x="5938" y="203"/>
                </a:lnTo>
                <a:close/>
                <a:moveTo>
                  <a:pt x="2218" y="203"/>
                </a:moveTo>
                <a:lnTo>
                  <a:pt x="2218" y="214"/>
                </a:lnTo>
                <a:lnTo>
                  <a:pt x="2222" y="214"/>
                </a:lnTo>
                <a:lnTo>
                  <a:pt x="2222" y="203"/>
                </a:lnTo>
                <a:lnTo>
                  <a:pt x="2218" y="203"/>
                </a:lnTo>
                <a:close/>
                <a:moveTo>
                  <a:pt x="2405" y="196"/>
                </a:moveTo>
                <a:lnTo>
                  <a:pt x="2400" y="232"/>
                </a:lnTo>
                <a:lnTo>
                  <a:pt x="2391" y="267"/>
                </a:lnTo>
                <a:lnTo>
                  <a:pt x="2387" y="285"/>
                </a:lnTo>
                <a:lnTo>
                  <a:pt x="2387" y="309"/>
                </a:lnTo>
                <a:lnTo>
                  <a:pt x="2391" y="332"/>
                </a:lnTo>
                <a:lnTo>
                  <a:pt x="2393" y="354"/>
                </a:lnTo>
                <a:lnTo>
                  <a:pt x="2394" y="371"/>
                </a:lnTo>
                <a:lnTo>
                  <a:pt x="2394" y="387"/>
                </a:lnTo>
                <a:lnTo>
                  <a:pt x="2394" y="405"/>
                </a:lnTo>
                <a:lnTo>
                  <a:pt x="2396" y="425"/>
                </a:lnTo>
                <a:lnTo>
                  <a:pt x="2398" y="441"/>
                </a:lnTo>
                <a:lnTo>
                  <a:pt x="2402" y="451"/>
                </a:lnTo>
                <a:lnTo>
                  <a:pt x="2403" y="405"/>
                </a:lnTo>
                <a:lnTo>
                  <a:pt x="2409" y="363"/>
                </a:lnTo>
                <a:lnTo>
                  <a:pt x="2413" y="318"/>
                </a:lnTo>
                <a:lnTo>
                  <a:pt x="2414" y="271"/>
                </a:lnTo>
                <a:lnTo>
                  <a:pt x="2414" y="254"/>
                </a:lnTo>
                <a:lnTo>
                  <a:pt x="2414" y="238"/>
                </a:lnTo>
                <a:lnTo>
                  <a:pt x="2414" y="220"/>
                </a:lnTo>
                <a:lnTo>
                  <a:pt x="2413" y="205"/>
                </a:lnTo>
                <a:lnTo>
                  <a:pt x="2405" y="196"/>
                </a:lnTo>
                <a:close/>
                <a:moveTo>
                  <a:pt x="5725" y="180"/>
                </a:moveTo>
                <a:lnTo>
                  <a:pt x="5718" y="271"/>
                </a:lnTo>
                <a:lnTo>
                  <a:pt x="5722" y="271"/>
                </a:lnTo>
                <a:lnTo>
                  <a:pt x="5722" y="269"/>
                </a:lnTo>
                <a:lnTo>
                  <a:pt x="5723" y="265"/>
                </a:lnTo>
                <a:lnTo>
                  <a:pt x="5723" y="263"/>
                </a:lnTo>
                <a:lnTo>
                  <a:pt x="5725" y="260"/>
                </a:lnTo>
                <a:lnTo>
                  <a:pt x="5727" y="258"/>
                </a:lnTo>
                <a:lnTo>
                  <a:pt x="5731" y="260"/>
                </a:lnTo>
                <a:lnTo>
                  <a:pt x="5731" y="263"/>
                </a:lnTo>
                <a:lnTo>
                  <a:pt x="5734" y="263"/>
                </a:lnTo>
                <a:lnTo>
                  <a:pt x="5725" y="296"/>
                </a:lnTo>
                <a:lnTo>
                  <a:pt x="5720" y="334"/>
                </a:lnTo>
                <a:lnTo>
                  <a:pt x="5718" y="374"/>
                </a:lnTo>
                <a:lnTo>
                  <a:pt x="5718" y="387"/>
                </a:lnTo>
                <a:lnTo>
                  <a:pt x="5718" y="400"/>
                </a:lnTo>
                <a:lnTo>
                  <a:pt x="5718" y="411"/>
                </a:lnTo>
                <a:lnTo>
                  <a:pt x="5722" y="420"/>
                </a:lnTo>
                <a:lnTo>
                  <a:pt x="5722" y="387"/>
                </a:lnTo>
                <a:lnTo>
                  <a:pt x="5725" y="387"/>
                </a:lnTo>
                <a:lnTo>
                  <a:pt x="5734" y="334"/>
                </a:lnTo>
                <a:lnTo>
                  <a:pt x="5742" y="331"/>
                </a:lnTo>
                <a:lnTo>
                  <a:pt x="5742" y="274"/>
                </a:lnTo>
                <a:lnTo>
                  <a:pt x="5745" y="274"/>
                </a:lnTo>
                <a:lnTo>
                  <a:pt x="5745" y="240"/>
                </a:lnTo>
                <a:lnTo>
                  <a:pt x="5747" y="238"/>
                </a:lnTo>
                <a:lnTo>
                  <a:pt x="5747" y="238"/>
                </a:lnTo>
                <a:lnTo>
                  <a:pt x="5749" y="236"/>
                </a:lnTo>
                <a:lnTo>
                  <a:pt x="5751" y="234"/>
                </a:lnTo>
                <a:lnTo>
                  <a:pt x="5751" y="231"/>
                </a:lnTo>
                <a:lnTo>
                  <a:pt x="5745" y="231"/>
                </a:lnTo>
                <a:lnTo>
                  <a:pt x="5742" y="212"/>
                </a:lnTo>
                <a:lnTo>
                  <a:pt x="5736" y="194"/>
                </a:lnTo>
                <a:lnTo>
                  <a:pt x="5725" y="180"/>
                </a:lnTo>
                <a:close/>
                <a:moveTo>
                  <a:pt x="2005" y="180"/>
                </a:moveTo>
                <a:lnTo>
                  <a:pt x="1998" y="271"/>
                </a:lnTo>
                <a:lnTo>
                  <a:pt x="2002" y="271"/>
                </a:lnTo>
                <a:lnTo>
                  <a:pt x="2002" y="269"/>
                </a:lnTo>
                <a:lnTo>
                  <a:pt x="2003" y="265"/>
                </a:lnTo>
                <a:lnTo>
                  <a:pt x="2003" y="263"/>
                </a:lnTo>
                <a:lnTo>
                  <a:pt x="2005" y="260"/>
                </a:lnTo>
                <a:lnTo>
                  <a:pt x="2007" y="258"/>
                </a:lnTo>
                <a:lnTo>
                  <a:pt x="2011" y="260"/>
                </a:lnTo>
                <a:lnTo>
                  <a:pt x="2011" y="263"/>
                </a:lnTo>
                <a:lnTo>
                  <a:pt x="2014" y="263"/>
                </a:lnTo>
                <a:lnTo>
                  <a:pt x="2005" y="296"/>
                </a:lnTo>
                <a:lnTo>
                  <a:pt x="2000" y="334"/>
                </a:lnTo>
                <a:lnTo>
                  <a:pt x="1998" y="374"/>
                </a:lnTo>
                <a:lnTo>
                  <a:pt x="1998" y="387"/>
                </a:lnTo>
                <a:lnTo>
                  <a:pt x="1998" y="400"/>
                </a:lnTo>
                <a:lnTo>
                  <a:pt x="1998" y="411"/>
                </a:lnTo>
                <a:lnTo>
                  <a:pt x="2002" y="420"/>
                </a:lnTo>
                <a:lnTo>
                  <a:pt x="2002" y="387"/>
                </a:lnTo>
                <a:lnTo>
                  <a:pt x="2005" y="387"/>
                </a:lnTo>
                <a:lnTo>
                  <a:pt x="2014" y="334"/>
                </a:lnTo>
                <a:lnTo>
                  <a:pt x="2022" y="331"/>
                </a:lnTo>
                <a:lnTo>
                  <a:pt x="2022" y="274"/>
                </a:lnTo>
                <a:lnTo>
                  <a:pt x="2025" y="274"/>
                </a:lnTo>
                <a:lnTo>
                  <a:pt x="2025" y="240"/>
                </a:lnTo>
                <a:lnTo>
                  <a:pt x="2027" y="238"/>
                </a:lnTo>
                <a:lnTo>
                  <a:pt x="2027" y="238"/>
                </a:lnTo>
                <a:lnTo>
                  <a:pt x="2029" y="236"/>
                </a:lnTo>
                <a:lnTo>
                  <a:pt x="2031" y="234"/>
                </a:lnTo>
                <a:lnTo>
                  <a:pt x="2031" y="231"/>
                </a:lnTo>
                <a:lnTo>
                  <a:pt x="2025" y="231"/>
                </a:lnTo>
                <a:lnTo>
                  <a:pt x="2022" y="212"/>
                </a:lnTo>
                <a:lnTo>
                  <a:pt x="2016" y="194"/>
                </a:lnTo>
                <a:lnTo>
                  <a:pt x="2005" y="180"/>
                </a:lnTo>
                <a:close/>
                <a:moveTo>
                  <a:pt x="5322" y="167"/>
                </a:moveTo>
                <a:lnTo>
                  <a:pt x="5322" y="220"/>
                </a:lnTo>
                <a:lnTo>
                  <a:pt x="5325" y="220"/>
                </a:lnTo>
                <a:lnTo>
                  <a:pt x="5322" y="231"/>
                </a:lnTo>
                <a:lnTo>
                  <a:pt x="5325" y="231"/>
                </a:lnTo>
                <a:lnTo>
                  <a:pt x="5325" y="300"/>
                </a:lnTo>
                <a:lnTo>
                  <a:pt x="5331" y="300"/>
                </a:lnTo>
                <a:lnTo>
                  <a:pt x="5331" y="314"/>
                </a:lnTo>
                <a:lnTo>
                  <a:pt x="5334" y="314"/>
                </a:lnTo>
                <a:lnTo>
                  <a:pt x="5334" y="331"/>
                </a:lnTo>
                <a:lnTo>
                  <a:pt x="5338" y="331"/>
                </a:lnTo>
                <a:lnTo>
                  <a:pt x="5338" y="360"/>
                </a:lnTo>
                <a:lnTo>
                  <a:pt x="5342" y="360"/>
                </a:lnTo>
                <a:lnTo>
                  <a:pt x="5342" y="334"/>
                </a:lnTo>
                <a:lnTo>
                  <a:pt x="5345" y="334"/>
                </a:lnTo>
                <a:lnTo>
                  <a:pt x="5347" y="334"/>
                </a:lnTo>
                <a:lnTo>
                  <a:pt x="5349" y="332"/>
                </a:lnTo>
                <a:lnTo>
                  <a:pt x="5349" y="332"/>
                </a:lnTo>
                <a:lnTo>
                  <a:pt x="5349" y="332"/>
                </a:lnTo>
                <a:lnTo>
                  <a:pt x="5351" y="332"/>
                </a:lnTo>
                <a:lnTo>
                  <a:pt x="5354" y="331"/>
                </a:lnTo>
                <a:lnTo>
                  <a:pt x="5351" y="354"/>
                </a:lnTo>
                <a:lnTo>
                  <a:pt x="5347" y="376"/>
                </a:lnTo>
                <a:lnTo>
                  <a:pt x="5345" y="403"/>
                </a:lnTo>
                <a:lnTo>
                  <a:pt x="5351" y="403"/>
                </a:lnTo>
                <a:lnTo>
                  <a:pt x="5351" y="372"/>
                </a:lnTo>
                <a:lnTo>
                  <a:pt x="5356" y="347"/>
                </a:lnTo>
                <a:lnTo>
                  <a:pt x="5362" y="323"/>
                </a:lnTo>
                <a:lnTo>
                  <a:pt x="5363" y="300"/>
                </a:lnTo>
                <a:lnTo>
                  <a:pt x="5358" y="278"/>
                </a:lnTo>
                <a:lnTo>
                  <a:pt x="5354" y="260"/>
                </a:lnTo>
                <a:lnTo>
                  <a:pt x="5362" y="260"/>
                </a:lnTo>
                <a:lnTo>
                  <a:pt x="5365" y="271"/>
                </a:lnTo>
                <a:lnTo>
                  <a:pt x="5371" y="271"/>
                </a:lnTo>
                <a:lnTo>
                  <a:pt x="5371" y="243"/>
                </a:lnTo>
                <a:lnTo>
                  <a:pt x="5373" y="241"/>
                </a:lnTo>
                <a:lnTo>
                  <a:pt x="5373" y="241"/>
                </a:lnTo>
                <a:lnTo>
                  <a:pt x="5373" y="240"/>
                </a:lnTo>
                <a:lnTo>
                  <a:pt x="5373" y="240"/>
                </a:lnTo>
                <a:lnTo>
                  <a:pt x="5373" y="238"/>
                </a:lnTo>
                <a:lnTo>
                  <a:pt x="5374" y="236"/>
                </a:lnTo>
                <a:lnTo>
                  <a:pt x="5365" y="225"/>
                </a:lnTo>
                <a:lnTo>
                  <a:pt x="5360" y="214"/>
                </a:lnTo>
                <a:lnTo>
                  <a:pt x="5354" y="203"/>
                </a:lnTo>
                <a:lnTo>
                  <a:pt x="5345" y="200"/>
                </a:lnTo>
                <a:lnTo>
                  <a:pt x="5345" y="191"/>
                </a:lnTo>
                <a:lnTo>
                  <a:pt x="5338" y="187"/>
                </a:lnTo>
                <a:lnTo>
                  <a:pt x="5325" y="167"/>
                </a:lnTo>
                <a:lnTo>
                  <a:pt x="5322" y="167"/>
                </a:lnTo>
                <a:close/>
                <a:moveTo>
                  <a:pt x="3725" y="167"/>
                </a:moveTo>
                <a:lnTo>
                  <a:pt x="3725" y="271"/>
                </a:lnTo>
                <a:lnTo>
                  <a:pt x="3731" y="271"/>
                </a:lnTo>
                <a:lnTo>
                  <a:pt x="3734" y="307"/>
                </a:lnTo>
                <a:lnTo>
                  <a:pt x="3742" y="307"/>
                </a:lnTo>
                <a:lnTo>
                  <a:pt x="3742" y="278"/>
                </a:lnTo>
                <a:lnTo>
                  <a:pt x="3740" y="249"/>
                </a:lnTo>
                <a:lnTo>
                  <a:pt x="3734" y="223"/>
                </a:lnTo>
                <a:lnTo>
                  <a:pt x="3733" y="209"/>
                </a:lnTo>
                <a:lnTo>
                  <a:pt x="3733" y="192"/>
                </a:lnTo>
                <a:lnTo>
                  <a:pt x="3731" y="178"/>
                </a:lnTo>
                <a:lnTo>
                  <a:pt x="3725" y="167"/>
                </a:lnTo>
                <a:close/>
                <a:moveTo>
                  <a:pt x="1602" y="167"/>
                </a:moveTo>
                <a:lnTo>
                  <a:pt x="1602" y="220"/>
                </a:lnTo>
                <a:lnTo>
                  <a:pt x="1605" y="220"/>
                </a:lnTo>
                <a:lnTo>
                  <a:pt x="1602" y="231"/>
                </a:lnTo>
                <a:lnTo>
                  <a:pt x="1605" y="231"/>
                </a:lnTo>
                <a:lnTo>
                  <a:pt x="1605" y="300"/>
                </a:lnTo>
                <a:lnTo>
                  <a:pt x="1611" y="300"/>
                </a:lnTo>
                <a:lnTo>
                  <a:pt x="1611" y="314"/>
                </a:lnTo>
                <a:lnTo>
                  <a:pt x="1614" y="314"/>
                </a:lnTo>
                <a:lnTo>
                  <a:pt x="1614" y="331"/>
                </a:lnTo>
                <a:lnTo>
                  <a:pt x="1618" y="331"/>
                </a:lnTo>
                <a:lnTo>
                  <a:pt x="1618" y="360"/>
                </a:lnTo>
                <a:lnTo>
                  <a:pt x="1622" y="360"/>
                </a:lnTo>
                <a:lnTo>
                  <a:pt x="1622" y="334"/>
                </a:lnTo>
                <a:lnTo>
                  <a:pt x="1625" y="334"/>
                </a:lnTo>
                <a:lnTo>
                  <a:pt x="1627" y="334"/>
                </a:lnTo>
                <a:lnTo>
                  <a:pt x="1629" y="332"/>
                </a:lnTo>
                <a:lnTo>
                  <a:pt x="1629" y="332"/>
                </a:lnTo>
                <a:lnTo>
                  <a:pt x="1629" y="332"/>
                </a:lnTo>
                <a:lnTo>
                  <a:pt x="1631" y="332"/>
                </a:lnTo>
                <a:lnTo>
                  <a:pt x="1634" y="331"/>
                </a:lnTo>
                <a:lnTo>
                  <a:pt x="1631" y="354"/>
                </a:lnTo>
                <a:lnTo>
                  <a:pt x="1627" y="376"/>
                </a:lnTo>
                <a:lnTo>
                  <a:pt x="1625" y="403"/>
                </a:lnTo>
                <a:lnTo>
                  <a:pt x="1631" y="403"/>
                </a:lnTo>
                <a:lnTo>
                  <a:pt x="1631" y="372"/>
                </a:lnTo>
                <a:lnTo>
                  <a:pt x="1636" y="347"/>
                </a:lnTo>
                <a:lnTo>
                  <a:pt x="1642" y="323"/>
                </a:lnTo>
                <a:lnTo>
                  <a:pt x="1643" y="300"/>
                </a:lnTo>
                <a:lnTo>
                  <a:pt x="1638" y="278"/>
                </a:lnTo>
                <a:lnTo>
                  <a:pt x="1634" y="260"/>
                </a:lnTo>
                <a:lnTo>
                  <a:pt x="1642" y="260"/>
                </a:lnTo>
                <a:lnTo>
                  <a:pt x="1645" y="271"/>
                </a:lnTo>
                <a:lnTo>
                  <a:pt x="1651" y="271"/>
                </a:lnTo>
                <a:lnTo>
                  <a:pt x="1651" y="243"/>
                </a:lnTo>
                <a:lnTo>
                  <a:pt x="1653" y="241"/>
                </a:lnTo>
                <a:lnTo>
                  <a:pt x="1653" y="241"/>
                </a:lnTo>
                <a:lnTo>
                  <a:pt x="1653" y="240"/>
                </a:lnTo>
                <a:lnTo>
                  <a:pt x="1653" y="240"/>
                </a:lnTo>
                <a:lnTo>
                  <a:pt x="1653" y="238"/>
                </a:lnTo>
                <a:lnTo>
                  <a:pt x="1654" y="236"/>
                </a:lnTo>
                <a:lnTo>
                  <a:pt x="1645" y="225"/>
                </a:lnTo>
                <a:lnTo>
                  <a:pt x="1640" y="214"/>
                </a:lnTo>
                <a:lnTo>
                  <a:pt x="1634" y="203"/>
                </a:lnTo>
                <a:lnTo>
                  <a:pt x="1625" y="200"/>
                </a:lnTo>
                <a:lnTo>
                  <a:pt x="1625" y="191"/>
                </a:lnTo>
                <a:lnTo>
                  <a:pt x="1618" y="187"/>
                </a:lnTo>
                <a:lnTo>
                  <a:pt x="1605" y="167"/>
                </a:lnTo>
                <a:lnTo>
                  <a:pt x="1602" y="167"/>
                </a:lnTo>
                <a:close/>
                <a:moveTo>
                  <a:pt x="2398" y="154"/>
                </a:moveTo>
                <a:lnTo>
                  <a:pt x="2398" y="160"/>
                </a:lnTo>
                <a:lnTo>
                  <a:pt x="2385" y="171"/>
                </a:lnTo>
                <a:lnTo>
                  <a:pt x="2373" y="189"/>
                </a:lnTo>
                <a:lnTo>
                  <a:pt x="2360" y="211"/>
                </a:lnTo>
                <a:lnTo>
                  <a:pt x="2351" y="234"/>
                </a:lnTo>
                <a:lnTo>
                  <a:pt x="2345" y="254"/>
                </a:lnTo>
                <a:lnTo>
                  <a:pt x="2351" y="254"/>
                </a:lnTo>
                <a:lnTo>
                  <a:pt x="2351" y="267"/>
                </a:lnTo>
                <a:lnTo>
                  <a:pt x="2354" y="267"/>
                </a:lnTo>
                <a:lnTo>
                  <a:pt x="2354" y="263"/>
                </a:lnTo>
                <a:lnTo>
                  <a:pt x="2356" y="260"/>
                </a:lnTo>
                <a:lnTo>
                  <a:pt x="2356" y="258"/>
                </a:lnTo>
                <a:lnTo>
                  <a:pt x="2358" y="258"/>
                </a:lnTo>
                <a:lnTo>
                  <a:pt x="2362" y="256"/>
                </a:lnTo>
                <a:lnTo>
                  <a:pt x="2365" y="254"/>
                </a:lnTo>
                <a:lnTo>
                  <a:pt x="2362" y="274"/>
                </a:lnTo>
                <a:lnTo>
                  <a:pt x="2358" y="274"/>
                </a:lnTo>
                <a:lnTo>
                  <a:pt x="2358" y="285"/>
                </a:lnTo>
                <a:lnTo>
                  <a:pt x="2360" y="296"/>
                </a:lnTo>
                <a:lnTo>
                  <a:pt x="2363" y="311"/>
                </a:lnTo>
                <a:lnTo>
                  <a:pt x="2367" y="321"/>
                </a:lnTo>
                <a:lnTo>
                  <a:pt x="2371" y="327"/>
                </a:lnTo>
                <a:lnTo>
                  <a:pt x="2373" y="291"/>
                </a:lnTo>
                <a:lnTo>
                  <a:pt x="2380" y="256"/>
                </a:lnTo>
                <a:lnTo>
                  <a:pt x="2389" y="223"/>
                </a:lnTo>
                <a:lnTo>
                  <a:pt x="2398" y="191"/>
                </a:lnTo>
                <a:lnTo>
                  <a:pt x="2411" y="187"/>
                </a:lnTo>
                <a:lnTo>
                  <a:pt x="2407" y="171"/>
                </a:lnTo>
                <a:lnTo>
                  <a:pt x="2402" y="154"/>
                </a:lnTo>
                <a:lnTo>
                  <a:pt x="2398" y="154"/>
                </a:lnTo>
                <a:close/>
                <a:moveTo>
                  <a:pt x="5705" y="151"/>
                </a:moveTo>
                <a:lnTo>
                  <a:pt x="5702" y="176"/>
                </a:lnTo>
                <a:lnTo>
                  <a:pt x="5698" y="176"/>
                </a:lnTo>
                <a:lnTo>
                  <a:pt x="5694" y="267"/>
                </a:lnTo>
                <a:lnTo>
                  <a:pt x="5698" y="267"/>
                </a:lnTo>
                <a:lnTo>
                  <a:pt x="5700" y="278"/>
                </a:lnTo>
                <a:lnTo>
                  <a:pt x="5698" y="289"/>
                </a:lnTo>
                <a:lnTo>
                  <a:pt x="5698" y="300"/>
                </a:lnTo>
                <a:lnTo>
                  <a:pt x="5702" y="307"/>
                </a:lnTo>
                <a:lnTo>
                  <a:pt x="5703" y="283"/>
                </a:lnTo>
                <a:lnTo>
                  <a:pt x="5705" y="261"/>
                </a:lnTo>
                <a:lnTo>
                  <a:pt x="5711" y="243"/>
                </a:lnTo>
                <a:lnTo>
                  <a:pt x="5711" y="207"/>
                </a:lnTo>
                <a:lnTo>
                  <a:pt x="5714" y="207"/>
                </a:lnTo>
                <a:lnTo>
                  <a:pt x="5714" y="176"/>
                </a:lnTo>
                <a:lnTo>
                  <a:pt x="5718" y="176"/>
                </a:lnTo>
                <a:lnTo>
                  <a:pt x="5718" y="171"/>
                </a:lnTo>
                <a:lnTo>
                  <a:pt x="5714" y="171"/>
                </a:lnTo>
                <a:lnTo>
                  <a:pt x="5714" y="169"/>
                </a:lnTo>
                <a:lnTo>
                  <a:pt x="5714" y="167"/>
                </a:lnTo>
                <a:lnTo>
                  <a:pt x="5714" y="165"/>
                </a:lnTo>
                <a:lnTo>
                  <a:pt x="5716" y="165"/>
                </a:lnTo>
                <a:lnTo>
                  <a:pt x="5716" y="163"/>
                </a:lnTo>
                <a:lnTo>
                  <a:pt x="5718" y="163"/>
                </a:lnTo>
                <a:lnTo>
                  <a:pt x="5714" y="151"/>
                </a:lnTo>
                <a:lnTo>
                  <a:pt x="5705" y="151"/>
                </a:lnTo>
                <a:close/>
                <a:moveTo>
                  <a:pt x="1985" y="151"/>
                </a:moveTo>
                <a:lnTo>
                  <a:pt x="1982" y="176"/>
                </a:lnTo>
                <a:lnTo>
                  <a:pt x="1978" y="176"/>
                </a:lnTo>
                <a:lnTo>
                  <a:pt x="1974" y="267"/>
                </a:lnTo>
                <a:lnTo>
                  <a:pt x="1978" y="267"/>
                </a:lnTo>
                <a:lnTo>
                  <a:pt x="1980" y="278"/>
                </a:lnTo>
                <a:lnTo>
                  <a:pt x="1978" y="289"/>
                </a:lnTo>
                <a:lnTo>
                  <a:pt x="1978" y="300"/>
                </a:lnTo>
                <a:lnTo>
                  <a:pt x="1982" y="307"/>
                </a:lnTo>
                <a:lnTo>
                  <a:pt x="1983" y="283"/>
                </a:lnTo>
                <a:lnTo>
                  <a:pt x="1985" y="261"/>
                </a:lnTo>
                <a:lnTo>
                  <a:pt x="1991" y="243"/>
                </a:lnTo>
                <a:lnTo>
                  <a:pt x="1991" y="207"/>
                </a:lnTo>
                <a:lnTo>
                  <a:pt x="1994" y="207"/>
                </a:lnTo>
                <a:lnTo>
                  <a:pt x="1994" y="176"/>
                </a:lnTo>
                <a:lnTo>
                  <a:pt x="1998" y="176"/>
                </a:lnTo>
                <a:lnTo>
                  <a:pt x="1998" y="171"/>
                </a:lnTo>
                <a:lnTo>
                  <a:pt x="1994" y="171"/>
                </a:lnTo>
                <a:lnTo>
                  <a:pt x="1994" y="169"/>
                </a:lnTo>
                <a:lnTo>
                  <a:pt x="1994" y="167"/>
                </a:lnTo>
                <a:lnTo>
                  <a:pt x="1994" y="165"/>
                </a:lnTo>
                <a:lnTo>
                  <a:pt x="1996" y="165"/>
                </a:lnTo>
                <a:lnTo>
                  <a:pt x="1996" y="163"/>
                </a:lnTo>
                <a:lnTo>
                  <a:pt x="1998" y="163"/>
                </a:lnTo>
                <a:lnTo>
                  <a:pt x="1994" y="151"/>
                </a:lnTo>
                <a:lnTo>
                  <a:pt x="1985" y="151"/>
                </a:lnTo>
                <a:close/>
                <a:moveTo>
                  <a:pt x="5774" y="127"/>
                </a:moveTo>
                <a:lnTo>
                  <a:pt x="5773" y="140"/>
                </a:lnTo>
                <a:lnTo>
                  <a:pt x="5769" y="156"/>
                </a:lnTo>
                <a:lnTo>
                  <a:pt x="5765" y="174"/>
                </a:lnTo>
                <a:lnTo>
                  <a:pt x="5763" y="191"/>
                </a:lnTo>
                <a:lnTo>
                  <a:pt x="5763" y="205"/>
                </a:lnTo>
                <a:lnTo>
                  <a:pt x="5765" y="214"/>
                </a:lnTo>
                <a:lnTo>
                  <a:pt x="5767" y="201"/>
                </a:lnTo>
                <a:lnTo>
                  <a:pt x="5769" y="183"/>
                </a:lnTo>
                <a:lnTo>
                  <a:pt x="5773" y="165"/>
                </a:lnTo>
                <a:lnTo>
                  <a:pt x="5774" y="149"/>
                </a:lnTo>
                <a:lnTo>
                  <a:pt x="5776" y="134"/>
                </a:lnTo>
                <a:lnTo>
                  <a:pt x="5774" y="127"/>
                </a:lnTo>
                <a:close/>
                <a:moveTo>
                  <a:pt x="2054" y="127"/>
                </a:moveTo>
                <a:lnTo>
                  <a:pt x="2053" y="140"/>
                </a:lnTo>
                <a:lnTo>
                  <a:pt x="2049" y="156"/>
                </a:lnTo>
                <a:lnTo>
                  <a:pt x="2045" y="174"/>
                </a:lnTo>
                <a:lnTo>
                  <a:pt x="2043" y="191"/>
                </a:lnTo>
                <a:lnTo>
                  <a:pt x="2043" y="205"/>
                </a:lnTo>
                <a:lnTo>
                  <a:pt x="2045" y="214"/>
                </a:lnTo>
                <a:lnTo>
                  <a:pt x="2047" y="201"/>
                </a:lnTo>
                <a:lnTo>
                  <a:pt x="2049" y="183"/>
                </a:lnTo>
                <a:lnTo>
                  <a:pt x="2053" y="165"/>
                </a:lnTo>
                <a:lnTo>
                  <a:pt x="2054" y="149"/>
                </a:lnTo>
                <a:lnTo>
                  <a:pt x="2056" y="134"/>
                </a:lnTo>
                <a:lnTo>
                  <a:pt x="2054" y="127"/>
                </a:lnTo>
                <a:close/>
                <a:moveTo>
                  <a:pt x="5722" y="123"/>
                </a:moveTo>
                <a:lnTo>
                  <a:pt x="5718" y="131"/>
                </a:lnTo>
                <a:lnTo>
                  <a:pt x="5720" y="131"/>
                </a:lnTo>
                <a:lnTo>
                  <a:pt x="5722" y="129"/>
                </a:lnTo>
                <a:lnTo>
                  <a:pt x="5723" y="127"/>
                </a:lnTo>
                <a:lnTo>
                  <a:pt x="5725" y="125"/>
                </a:lnTo>
                <a:lnTo>
                  <a:pt x="5727" y="125"/>
                </a:lnTo>
                <a:lnTo>
                  <a:pt x="5725" y="123"/>
                </a:lnTo>
                <a:lnTo>
                  <a:pt x="5722" y="123"/>
                </a:lnTo>
                <a:close/>
                <a:moveTo>
                  <a:pt x="2002" y="123"/>
                </a:moveTo>
                <a:lnTo>
                  <a:pt x="1998" y="131"/>
                </a:lnTo>
                <a:lnTo>
                  <a:pt x="2000" y="131"/>
                </a:lnTo>
                <a:lnTo>
                  <a:pt x="2002" y="129"/>
                </a:lnTo>
                <a:lnTo>
                  <a:pt x="2003" y="127"/>
                </a:lnTo>
                <a:lnTo>
                  <a:pt x="2005" y="125"/>
                </a:lnTo>
                <a:lnTo>
                  <a:pt x="2007" y="125"/>
                </a:lnTo>
                <a:lnTo>
                  <a:pt x="2005" y="123"/>
                </a:lnTo>
                <a:lnTo>
                  <a:pt x="2002" y="123"/>
                </a:lnTo>
                <a:close/>
                <a:moveTo>
                  <a:pt x="5682" y="120"/>
                </a:moveTo>
                <a:lnTo>
                  <a:pt x="5682" y="131"/>
                </a:lnTo>
                <a:lnTo>
                  <a:pt x="5683" y="145"/>
                </a:lnTo>
                <a:lnTo>
                  <a:pt x="5685" y="160"/>
                </a:lnTo>
                <a:lnTo>
                  <a:pt x="5691" y="167"/>
                </a:lnTo>
                <a:lnTo>
                  <a:pt x="5698" y="131"/>
                </a:lnTo>
                <a:lnTo>
                  <a:pt x="5691" y="127"/>
                </a:lnTo>
                <a:lnTo>
                  <a:pt x="5691" y="120"/>
                </a:lnTo>
                <a:lnTo>
                  <a:pt x="5682" y="120"/>
                </a:lnTo>
                <a:close/>
                <a:moveTo>
                  <a:pt x="1962" y="120"/>
                </a:moveTo>
                <a:lnTo>
                  <a:pt x="1962" y="131"/>
                </a:lnTo>
                <a:lnTo>
                  <a:pt x="1963" y="145"/>
                </a:lnTo>
                <a:lnTo>
                  <a:pt x="1965" y="160"/>
                </a:lnTo>
                <a:lnTo>
                  <a:pt x="1971" y="167"/>
                </a:lnTo>
                <a:lnTo>
                  <a:pt x="1978" y="131"/>
                </a:lnTo>
                <a:lnTo>
                  <a:pt x="1971" y="127"/>
                </a:lnTo>
                <a:lnTo>
                  <a:pt x="1971" y="120"/>
                </a:lnTo>
                <a:lnTo>
                  <a:pt x="1962" y="120"/>
                </a:lnTo>
                <a:close/>
                <a:moveTo>
                  <a:pt x="2551" y="76"/>
                </a:moveTo>
                <a:lnTo>
                  <a:pt x="2551" y="80"/>
                </a:lnTo>
                <a:lnTo>
                  <a:pt x="2545" y="89"/>
                </a:lnTo>
                <a:lnTo>
                  <a:pt x="2543" y="100"/>
                </a:lnTo>
                <a:lnTo>
                  <a:pt x="2543" y="111"/>
                </a:lnTo>
                <a:lnTo>
                  <a:pt x="2542" y="123"/>
                </a:lnTo>
                <a:lnTo>
                  <a:pt x="2538" y="123"/>
                </a:lnTo>
                <a:lnTo>
                  <a:pt x="2534" y="171"/>
                </a:lnTo>
                <a:lnTo>
                  <a:pt x="2531" y="171"/>
                </a:lnTo>
                <a:lnTo>
                  <a:pt x="2531" y="207"/>
                </a:lnTo>
                <a:lnTo>
                  <a:pt x="2525" y="207"/>
                </a:lnTo>
                <a:lnTo>
                  <a:pt x="2525" y="251"/>
                </a:lnTo>
                <a:lnTo>
                  <a:pt x="2522" y="251"/>
                </a:lnTo>
                <a:lnTo>
                  <a:pt x="2520" y="265"/>
                </a:lnTo>
                <a:lnTo>
                  <a:pt x="2520" y="283"/>
                </a:lnTo>
                <a:lnTo>
                  <a:pt x="2522" y="301"/>
                </a:lnTo>
                <a:lnTo>
                  <a:pt x="2525" y="311"/>
                </a:lnTo>
                <a:lnTo>
                  <a:pt x="2527" y="292"/>
                </a:lnTo>
                <a:lnTo>
                  <a:pt x="2533" y="276"/>
                </a:lnTo>
                <a:lnTo>
                  <a:pt x="2538" y="263"/>
                </a:lnTo>
                <a:lnTo>
                  <a:pt x="2542" y="247"/>
                </a:lnTo>
                <a:lnTo>
                  <a:pt x="2551" y="247"/>
                </a:lnTo>
                <a:lnTo>
                  <a:pt x="2547" y="261"/>
                </a:lnTo>
                <a:lnTo>
                  <a:pt x="2543" y="272"/>
                </a:lnTo>
                <a:lnTo>
                  <a:pt x="2538" y="283"/>
                </a:lnTo>
                <a:lnTo>
                  <a:pt x="2538" y="296"/>
                </a:lnTo>
                <a:lnTo>
                  <a:pt x="2534" y="296"/>
                </a:lnTo>
                <a:lnTo>
                  <a:pt x="2538" y="303"/>
                </a:lnTo>
                <a:lnTo>
                  <a:pt x="2534" y="303"/>
                </a:lnTo>
                <a:lnTo>
                  <a:pt x="2531" y="334"/>
                </a:lnTo>
                <a:lnTo>
                  <a:pt x="2525" y="334"/>
                </a:lnTo>
                <a:lnTo>
                  <a:pt x="2525" y="347"/>
                </a:lnTo>
                <a:lnTo>
                  <a:pt x="2525" y="360"/>
                </a:lnTo>
                <a:lnTo>
                  <a:pt x="2527" y="372"/>
                </a:lnTo>
                <a:lnTo>
                  <a:pt x="2531" y="380"/>
                </a:lnTo>
                <a:lnTo>
                  <a:pt x="2533" y="343"/>
                </a:lnTo>
                <a:lnTo>
                  <a:pt x="2540" y="309"/>
                </a:lnTo>
                <a:lnTo>
                  <a:pt x="2551" y="280"/>
                </a:lnTo>
                <a:lnTo>
                  <a:pt x="2554" y="251"/>
                </a:lnTo>
                <a:lnTo>
                  <a:pt x="2558" y="251"/>
                </a:lnTo>
                <a:lnTo>
                  <a:pt x="2560" y="249"/>
                </a:lnTo>
                <a:lnTo>
                  <a:pt x="2560" y="249"/>
                </a:lnTo>
                <a:lnTo>
                  <a:pt x="2560" y="249"/>
                </a:lnTo>
                <a:lnTo>
                  <a:pt x="2562" y="249"/>
                </a:lnTo>
                <a:lnTo>
                  <a:pt x="2563" y="249"/>
                </a:lnTo>
                <a:lnTo>
                  <a:pt x="2565" y="247"/>
                </a:lnTo>
                <a:lnTo>
                  <a:pt x="2562" y="269"/>
                </a:lnTo>
                <a:lnTo>
                  <a:pt x="2554" y="287"/>
                </a:lnTo>
                <a:lnTo>
                  <a:pt x="2554" y="307"/>
                </a:lnTo>
                <a:lnTo>
                  <a:pt x="2551" y="307"/>
                </a:lnTo>
                <a:lnTo>
                  <a:pt x="2551" y="407"/>
                </a:lnTo>
                <a:lnTo>
                  <a:pt x="2554" y="407"/>
                </a:lnTo>
                <a:lnTo>
                  <a:pt x="2554" y="403"/>
                </a:lnTo>
                <a:lnTo>
                  <a:pt x="2558" y="392"/>
                </a:lnTo>
                <a:lnTo>
                  <a:pt x="2560" y="380"/>
                </a:lnTo>
                <a:lnTo>
                  <a:pt x="2560" y="365"/>
                </a:lnTo>
                <a:lnTo>
                  <a:pt x="2562" y="351"/>
                </a:lnTo>
                <a:lnTo>
                  <a:pt x="2565" y="351"/>
                </a:lnTo>
                <a:lnTo>
                  <a:pt x="2565" y="334"/>
                </a:lnTo>
                <a:lnTo>
                  <a:pt x="2571" y="334"/>
                </a:lnTo>
                <a:lnTo>
                  <a:pt x="2574" y="300"/>
                </a:lnTo>
                <a:lnTo>
                  <a:pt x="2578" y="300"/>
                </a:lnTo>
                <a:lnTo>
                  <a:pt x="2578" y="247"/>
                </a:lnTo>
                <a:lnTo>
                  <a:pt x="2578" y="212"/>
                </a:lnTo>
                <a:lnTo>
                  <a:pt x="2576" y="180"/>
                </a:lnTo>
                <a:lnTo>
                  <a:pt x="2571" y="151"/>
                </a:lnTo>
                <a:lnTo>
                  <a:pt x="2571" y="131"/>
                </a:lnTo>
                <a:lnTo>
                  <a:pt x="2565" y="131"/>
                </a:lnTo>
                <a:lnTo>
                  <a:pt x="2565" y="120"/>
                </a:lnTo>
                <a:lnTo>
                  <a:pt x="2562" y="120"/>
                </a:lnTo>
                <a:lnTo>
                  <a:pt x="2562" y="103"/>
                </a:lnTo>
                <a:lnTo>
                  <a:pt x="2558" y="103"/>
                </a:lnTo>
                <a:lnTo>
                  <a:pt x="2554" y="76"/>
                </a:lnTo>
                <a:lnTo>
                  <a:pt x="2551" y="76"/>
                </a:lnTo>
                <a:close/>
                <a:moveTo>
                  <a:pt x="3725" y="0"/>
                </a:moveTo>
                <a:lnTo>
                  <a:pt x="3738" y="0"/>
                </a:lnTo>
                <a:lnTo>
                  <a:pt x="3738" y="3"/>
                </a:lnTo>
                <a:lnTo>
                  <a:pt x="3734" y="12"/>
                </a:lnTo>
                <a:lnTo>
                  <a:pt x="3734" y="25"/>
                </a:lnTo>
                <a:lnTo>
                  <a:pt x="3734" y="40"/>
                </a:lnTo>
                <a:lnTo>
                  <a:pt x="3731" y="40"/>
                </a:lnTo>
                <a:lnTo>
                  <a:pt x="3731" y="123"/>
                </a:lnTo>
                <a:lnTo>
                  <a:pt x="3725" y="123"/>
                </a:lnTo>
                <a:lnTo>
                  <a:pt x="3725" y="127"/>
                </a:lnTo>
                <a:lnTo>
                  <a:pt x="3731" y="127"/>
                </a:lnTo>
                <a:lnTo>
                  <a:pt x="3731" y="140"/>
                </a:lnTo>
                <a:lnTo>
                  <a:pt x="3725" y="140"/>
                </a:lnTo>
                <a:lnTo>
                  <a:pt x="3725" y="143"/>
                </a:lnTo>
                <a:lnTo>
                  <a:pt x="3734" y="147"/>
                </a:lnTo>
                <a:lnTo>
                  <a:pt x="3734" y="167"/>
                </a:lnTo>
                <a:lnTo>
                  <a:pt x="3738" y="167"/>
                </a:lnTo>
                <a:lnTo>
                  <a:pt x="3738" y="183"/>
                </a:lnTo>
                <a:lnTo>
                  <a:pt x="3742" y="183"/>
                </a:lnTo>
                <a:lnTo>
                  <a:pt x="3742" y="203"/>
                </a:lnTo>
                <a:lnTo>
                  <a:pt x="3745" y="203"/>
                </a:lnTo>
                <a:lnTo>
                  <a:pt x="3751" y="247"/>
                </a:lnTo>
                <a:lnTo>
                  <a:pt x="3754" y="247"/>
                </a:lnTo>
                <a:lnTo>
                  <a:pt x="3754" y="254"/>
                </a:lnTo>
                <a:lnTo>
                  <a:pt x="3762" y="260"/>
                </a:lnTo>
                <a:lnTo>
                  <a:pt x="3762" y="274"/>
                </a:lnTo>
                <a:lnTo>
                  <a:pt x="3765" y="274"/>
                </a:lnTo>
                <a:lnTo>
                  <a:pt x="3758" y="180"/>
                </a:lnTo>
                <a:lnTo>
                  <a:pt x="3753" y="165"/>
                </a:lnTo>
                <a:lnTo>
                  <a:pt x="3751" y="147"/>
                </a:lnTo>
                <a:lnTo>
                  <a:pt x="3754" y="147"/>
                </a:lnTo>
                <a:lnTo>
                  <a:pt x="3754" y="151"/>
                </a:lnTo>
                <a:lnTo>
                  <a:pt x="3765" y="147"/>
                </a:lnTo>
                <a:lnTo>
                  <a:pt x="3765" y="151"/>
                </a:lnTo>
                <a:lnTo>
                  <a:pt x="3771" y="151"/>
                </a:lnTo>
                <a:lnTo>
                  <a:pt x="3771" y="163"/>
                </a:lnTo>
                <a:lnTo>
                  <a:pt x="3774" y="163"/>
                </a:lnTo>
                <a:lnTo>
                  <a:pt x="3771" y="123"/>
                </a:lnTo>
                <a:lnTo>
                  <a:pt x="3782" y="123"/>
                </a:lnTo>
                <a:lnTo>
                  <a:pt x="3785" y="147"/>
                </a:lnTo>
                <a:lnTo>
                  <a:pt x="3791" y="167"/>
                </a:lnTo>
                <a:lnTo>
                  <a:pt x="3791" y="203"/>
                </a:lnTo>
                <a:lnTo>
                  <a:pt x="3794" y="203"/>
                </a:lnTo>
                <a:lnTo>
                  <a:pt x="3794" y="231"/>
                </a:lnTo>
                <a:lnTo>
                  <a:pt x="3798" y="231"/>
                </a:lnTo>
                <a:lnTo>
                  <a:pt x="3798" y="240"/>
                </a:lnTo>
                <a:lnTo>
                  <a:pt x="3802" y="240"/>
                </a:lnTo>
                <a:lnTo>
                  <a:pt x="3805" y="263"/>
                </a:lnTo>
                <a:lnTo>
                  <a:pt x="3811" y="263"/>
                </a:lnTo>
                <a:lnTo>
                  <a:pt x="3811" y="231"/>
                </a:lnTo>
                <a:lnTo>
                  <a:pt x="3813" y="201"/>
                </a:lnTo>
                <a:lnTo>
                  <a:pt x="3818" y="176"/>
                </a:lnTo>
                <a:lnTo>
                  <a:pt x="3822" y="176"/>
                </a:lnTo>
                <a:lnTo>
                  <a:pt x="3822" y="180"/>
                </a:lnTo>
                <a:lnTo>
                  <a:pt x="3825" y="180"/>
                </a:lnTo>
                <a:lnTo>
                  <a:pt x="3825" y="183"/>
                </a:lnTo>
                <a:lnTo>
                  <a:pt x="3822" y="191"/>
                </a:lnTo>
                <a:lnTo>
                  <a:pt x="3831" y="187"/>
                </a:lnTo>
                <a:lnTo>
                  <a:pt x="3831" y="254"/>
                </a:lnTo>
                <a:lnTo>
                  <a:pt x="3838" y="265"/>
                </a:lnTo>
                <a:lnTo>
                  <a:pt x="3845" y="281"/>
                </a:lnTo>
                <a:lnTo>
                  <a:pt x="3851" y="300"/>
                </a:lnTo>
                <a:lnTo>
                  <a:pt x="3854" y="320"/>
                </a:lnTo>
                <a:lnTo>
                  <a:pt x="3858" y="334"/>
                </a:lnTo>
                <a:lnTo>
                  <a:pt x="3860" y="334"/>
                </a:lnTo>
                <a:lnTo>
                  <a:pt x="3860" y="334"/>
                </a:lnTo>
                <a:lnTo>
                  <a:pt x="3860" y="334"/>
                </a:lnTo>
                <a:lnTo>
                  <a:pt x="3860" y="334"/>
                </a:lnTo>
                <a:lnTo>
                  <a:pt x="3862" y="332"/>
                </a:lnTo>
                <a:lnTo>
                  <a:pt x="3862" y="331"/>
                </a:lnTo>
                <a:lnTo>
                  <a:pt x="3865" y="331"/>
                </a:lnTo>
                <a:lnTo>
                  <a:pt x="3862" y="314"/>
                </a:lnTo>
                <a:lnTo>
                  <a:pt x="3863" y="294"/>
                </a:lnTo>
                <a:lnTo>
                  <a:pt x="3863" y="269"/>
                </a:lnTo>
                <a:lnTo>
                  <a:pt x="3863" y="245"/>
                </a:lnTo>
                <a:lnTo>
                  <a:pt x="3865" y="223"/>
                </a:lnTo>
                <a:lnTo>
                  <a:pt x="3871" y="223"/>
                </a:lnTo>
                <a:lnTo>
                  <a:pt x="3865" y="214"/>
                </a:lnTo>
                <a:lnTo>
                  <a:pt x="3871" y="214"/>
                </a:lnTo>
                <a:lnTo>
                  <a:pt x="3871" y="180"/>
                </a:lnTo>
                <a:lnTo>
                  <a:pt x="3874" y="180"/>
                </a:lnTo>
                <a:lnTo>
                  <a:pt x="3874" y="154"/>
                </a:lnTo>
                <a:lnTo>
                  <a:pt x="3882" y="132"/>
                </a:lnTo>
                <a:lnTo>
                  <a:pt x="3885" y="107"/>
                </a:lnTo>
                <a:lnTo>
                  <a:pt x="3894" y="107"/>
                </a:lnTo>
                <a:lnTo>
                  <a:pt x="3885" y="167"/>
                </a:lnTo>
                <a:lnTo>
                  <a:pt x="3882" y="167"/>
                </a:lnTo>
                <a:lnTo>
                  <a:pt x="3882" y="203"/>
                </a:lnTo>
                <a:lnTo>
                  <a:pt x="3878" y="203"/>
                </a:lnTo>
                <a:lnTo>
                  <a:pt x="3882" y="211"/>
                </a:lnTo>
                <a:lnTo>
                  <a:pt x="3882" y="214"/>
                </a:lnTo>
                <a:lnTo>
                  <a:pt x="3880" y="218"/>
                </a:lnTo>
                <a:lnTo>
                  <a:pt x="3878" y="218"/>
                </a:lnTo>
                <a:lnTo>
                  <a:pt x="3878" y="220"/>
                </a:lnTo>
                <a:lnTo>
                  <a:pt x="3882" y="260"/>
                </a:lnTo>
                <a:lnTo>
                  <a:pt x="3882" y="323"/>
                </a:lnTo>
                <a:lnTo>
                  <a:pt x="3885" y="323"/>
                </a:lnTo>
                <a:lnTo>
                  <a:pt x="3887" y="336"/>
                </a:lnTo>
                <a:lnTo>
                  <a:pt x="3887" y="349"/>
                </a:lnTo>
                <a:lnTo>
                  <a:pt x="3891" y="360"/>
                </a:lnTo>
                <a:lnTo>
                  <a:pt x="3894" y="327"/>
                </a:lnTo>
                <a:lnTo>
                  <a:pt x="3898" y="327"/>
                </a:lnTo>
                <a:lnTo>
                  <a:pt x="3898" y="320"/>
                </a:lnTo>
                <a:lnTo>
                  <a:pt x="3902" y="320"/>
                </a:lnTo>
                <a:lnTo>
                  <a:pt x="3905" y="300"/>
                </a:lnTo>
                <a:lnTo>
                  <a:pt x="3922" y="287"/>
                </a:lnTo>
                <a:lnTo>
                  <a:pt x="3923" y="256"/>
                </a:lnTo>
                <a:lnTo>
                  <a:pt x="3925" y="221"/>
                </a:lnTo>
                <a:lnTo>
                  <a:pt x="3931" y="185"/>
                </a:lnTo>
                <a:lnTo>
                  <a:pt x="3938" y="154"/>
                </a:lnTo>
                <a:lnTo>
                  <a:pt x="3940" y="143"/>
                </a:lnTo>
                <a:lnTo>
                  <a:pt x="3940" y="132"/>
                </a:lnTo>
                <a:lnTo>
                  <a:pt x="3943" y="123"/>
                </a:lnTo>
                <a:lnTo>
                  <a:pt x="3951" y="114"/>
                </a:lnTo>
                <a:lnTo>
                  <a:pt x="3951" y="111"/>
                </a:lnTo>
                <a:lnTo>
                  <a:pt x="3954" y="111"/>
                </a:lnTo>
                <a:lnTo>
                  <a:pt x="3954" y="131"/>
                </a:lnTo>
                <a:lnTo>
                  <a:pt x="3951" y="131"/>
                </a:lnTo>
                <a:lnTo>
                  <a:pt x="3942" y="191"/>
                </a:lnTo>
                <a:lnTo>
                  <a:pt x="3938" y="211"/>
                </a:lnTo>
                <a:lnTo>
                  <a:pt x="3936" y="238"/>
                </a:lnTo>
                <a:lnTo>
                  <a:pt x="3936" y="271"/>
                </a:lnTo>
                <a:lnTo>
                  <a:pt x="3936" y="305"/>
                </a:lnTo>
                <a:lnTo>
                  <a:pt x="3936" y="338"/>
                </a:lnTo>
                <a:lnTo>
                  <a:pt x="3938" y="365"/>
                </a:lnTo>
                <a:lnTo>
                  <a:pt x="3942" y="383"/>
                </a:lnTo>
                <a:lnTo>
                  <a:pt x="3943" y="394"/>
                </a:lnTo>
                <a:lnTo>
                  <a:pt x="3942" y="407"/>
                </a:lnTo>
                <a:lnTo>
                  <a:pt x="3942" y="418"/>
                </a:lnTo>
                <a:lnTo>
                  <a:pt x="3945" y="427"/>
                </a:lnTo>
                <a:lnTo>
                  <a:pt x="3945" y="283"/>
                </a:lnTo>
                <a:lnTo>
                  <a:pt x="3942" y="283"/>
                </a:lnTo>
                <a:lnTo>
                  <a:pt x="3942" y="251"/>
                </a:lnTo>
                <a:lnTo>
                  <a:pt x="3954" y="254"/>
                </a:lnTo>
                <a:lnTo>
                  <a:pt x="3958" y="283"/>
                </a:lnTo>
                <a:lnTo>
                  <a:pt x="3962" y="283"/>
                </a:lnTo>
                <a:lnTo>
                  <a:pt x="3971" y="207"/>
                </a:lnTo>
                <a:lnTo>
                  <a:pt x="3974" y="207"/>
                </a:lnTo>
                <a:lnTo>
                  <a:pt x="3974" y="196"/>
                </a:lnTo>
                <a:lnTo>
                  <a:pt x="3978" y="196"/>
                </a:lnTo>
                <a:lnTo>
                  <a:pt x="3978" y="180"/>
                </a:lnTo>
                <a:lnTo>
                  <a:pt x="3982" y="180"/>
                </a:lnTo>
                <a:lnTo>
                  <a:pt x="3982" y="169"/>
                </a:lnTo>
                <a:lnTo>
                  <a:pt x="3978" y="156"/>
                </a:lnTo>
                <a:lnTo>
                  <a:pt x="3973" y="143"/>
                </a:lnTo>
                <a:lnTo>
                  <a:pt x="3971" y="131"/>
                </a:lnTo>
                <a:lnTo>
                  <a:pt x="3974" y="132"/>
                </a:lnTo>
                <a:lnTo>
                  <a:pt x="3978" y="132"/>
                </a:lnTo>
                <a:lnTo>
                  <a:pt x="3980" y="134"/>
                </a:lnTo>
                <a:lnTo>
                  <a:pt x="3980" y="136"/>
                </a:lnTo>
                <a:lnTo>
                  <a:pt x="3982" y="138"/>
                </a:lnTo>
                <a:lnTo>
                  <a:pt x="3982" y="143"/>
                </a:lnTo>
                <a:lnTo>
                  <a:pt x="3989" y="154"/>
                </a:lnTo>
                <a:lnTo>
                  <a:pt x="3993" y="171"/>
                </a:lnTo>
                <a:lnTo>
                  <a:pt x="3994" y="185"/>
                </a:lnTo>
                <a:lnTo>
                  <a:pt x="3996" y="200"/>
                </a:lnTo>
                <a:lnTo>
                  <a:pt x="4002" y="211"/>
                </a:lnTo>
                <a:lnTo>
                  <a:pt x="4002" y="203"/>
                </a:lnTo>
                <a:lnTo>
                  <a:pt x="4005" y="192"/>
                </a:lnTo>
                <a:lnTo>
                  <a:pt x="4005" y="180"/>
                </a:lnTo>
                <a:lnTo>
                  <a:pt x="4002" y="167"/>
                </a:lnTo>
                <a:lnTo>
                  <a:pt x="4014" y="167"/>
                </a:lnTo>
                <a:lnTo>
                  <a:pt x="4014" y="151"/>
                </a:lnTo>
                <a:lnTo>
                  <a:pt x="4025" y="151"/>
                </a:lnTo>
                <a:lnTo>
                  <a:pt x="4022" y="200"/>
                </a:lnTo>
                <a:lnTo>
                  <a:pt x="4031" y="203"/>
                </a:lnTo>
                <a:lnTo>
                  <a:pt x="4031" y="220"/>
                </a:lnTo>
                <a:lnTo>
                  <a:pt x="4034" y="220"/>
                </a:lnTo>
                <a:lnTo>
                  <a:pt x="4038" y="236"/>
                </a:lnTo>
                <a:lnTo>
                  <a:pt x="4042" y="236"/>
                </a:lnTo>
                <a:lnTo>
                  <a:pt x="4051" y="271"/>
                </a:lnTo>
                <a:lnTo>
                  <a:pt x="4058" y="271"/>
                </a:lnTo>
                <a:lnTo>
                  <a:pt x="4062" y="307"/>
                </a:lnTo>
                <a:lnTo>
                  <a:pt x="4065" y="307"/>
                </a:lnTo>
                <a:lnTo>
                  <a:pt x="4065" y="303"/>
                </a:lnTo>
                <a:lnTo>
                  <a:pt x="4074" y="289"/>
                </a:lnTo>
                <a:lnTo>
                  <a:pt x="4076" y="269"/>
                </a:lnTo>
                <a:lnTo>
                  <a:pt x="4076" y="245"/>
                </a:lnTo>
                <a:lnTo>
                  <a:pt x="4074" y="221"/>
                </a:lnTo>
                <a:lnTo>
                  <a:pt x="4073" y="198"/>
                </a:lnTo>
                <a:lnTo>
                  <a:pt x="4071" y="180"/>
                </a:lnTo>
                <a:lnTo>
                  <a:pt x="4074" y="180"/>
                </a:lnTo>
                <a:lnTo>
                  <a:pt x="4074" y="183"/>
                </a:lnTo>
                <a:lnTo>
                  <a:pt x="4076" y="185"/>
                </a:lnTo>
                <a:lnTo>
                  <a:pt x="4076" y="185"/>
                </a:lnTo>
                <a:lnTo>
                  <a:pt x="4076" y="183"/>
                </a:lnTo>
                <a:lnTo>
                  <a:pt x="4078" y="181"/>
                </a:lnTo>
                <a:lnTo>
                  <a:pt x="4078" y="178"/>
                </a:lnTo>
                <a:lnTo>
                  <a:pt x="4078" y="176"/>
                </a:lnTo>
                <a:lnTo>
                  <a:pt x="4078" y="176"/>
                </a:lnTo>
                <a:lnTo>
                  <a:pt x="4074" y="176"/>
                </a:lnTo>
                <a:lnTo>
                  <a:pt x="4065" y="123"/>
                </a:lnTo>
                <a:lnTo>
                  <a:pt x="4062" y="123"/>
                </a:lnTo>
                <a:lnTo>
                  <a:pt x="4062" y="100"/>
                </a:lnTo>
                <a:lnTo>
                  <a:pt x="4058" y="100"/>
                </a:lnTo>
                <a:lnTo>
                  <a:pt x="4054" y="80"/>
                </a:lnTo>
                <a:lnTo>
                  <a:pt x="4065" y="80"/>
                </a:lnTo>
                <a:lnTo>
                  <a:pt x="4071" y="112"/>
                </a:lnTo>
                <a:lnTo>
                  <a:pt x="4080" y="145"/>
                </a:lnTo>
                <a:lnTo>
                  <a:pt x="4091" y="176"/>
                </a:lnTo>
                <a:lnTo>
                  <a:pt x="4098" y="240"/>
                </a:lnTo>
                <a:lnTo>
                  <a:pt x="4100" y="238"/>
                </a:lnTo>
                <a:lnTo>
                  <a:pt x="4100" y="238"/>
                </a:lnTo>
                <a:lnTo>
                  <a:pt x="4100" y="238"/>
                </a:lnTo>
                <a:lnTo>
                  <a:pt x="4100" y="238"/>
                </a:lnTo>
                <a:lnTo>
                  <a:pt x="4102" y="236"/>
                </a:lnTo>
                <a:lnTo>
                  <a:pt x="4102" y="236"/>
                </a:lnTo>
                <a:lnTo>
                  <a:pt x="4109" y="227"/>
                </a:lnTo>
                <a:lnTo>
                  <a:pt x="4111" y="218"/>
                </a:lnTo>
                <a:lnTo>
                  <a:pt x="4111" y="207"/>
                </a:lnTo>
                <a:lnTo>
                  <a:pt x="4114" y="196"/>
                </a:lnTo>
                <a:lnTo>
                  <a:pt x="4125" y="156"/>
                </a:lnTo>
                <a:lnTo>
                  <a:pt x="4134" y="114"/>
                </a:lnTo>
                <a:lnTo>
                  <a:pt x="4142" y="114"/>
                </a:lnTo>
                <a:lnTo>
                  <a:pt x="4140" y="143"/>
                </a:lnTo>
                <a:lnTo>
                  <a:pt x="4133" y="169"/>
                </a:lnTo>
                <a:lnTo>
                  <a:pt x="4127" y="194"/>
                </a:lnTo>
                <a:lnTo>
                  <a:pt x="4122" y="220"/>
                </a:lnTo>
                <a:lnTo>
                  <a:pt x="4125" y="220"/>
                </a:lnTo>
                <a:lnTo>
                  <a:pt x="4125" y="211"/>
                </a:lnTo>
                <a:lnTo>
                  <a:pt x="4133" y="198"/>
                </a:lnTo>
                <a:lnTo>
                  <a:pt x="4140" y="178"/>
                </a:lnTo>
                <a:lnTo>
                  <a:pt x="4143" y="154"/>
                </a:lnTo>
                <a:lnTo>
                  <a:pt x="4149" y="132"/>
                </a:lnTo>
                <a:lnTo>
                  <a:pt x="4154" y="114"/>
                </a:lnTo>
                <a:lnTo>
                  <a:pt x="4158" y="114"/>
                </a:lnTo>
                <a:lnTo>
                  <a:pt x="4158" y="140"/>
                </a:lnTo>
                <a:lnTo>
                  <a:pt x="4154" y="140"/>
                </a:lnTo>
                <a:lnTo>
                  <a:pt x="4154" y="160"/>
                </a:lnTo>
                <a:lnTo>
                  <a:pt x="4151" y="160"/>
                </a:lnTo>
                <a:lnTo>
                  <a:pt x="4143" y="189"/>
                </a:lnTo>
                <a:lnTo>
                  <a:pt x="4143" y="220"/>
                </a:lnTo>
                <a:lnTo>
                  <a:pt x="4145" y="252"/>
                </a:lnTo>
                <a:lnTo>
                  <a:pt x="4145" y="287"/>
                </a:lnTo>
                <a:lnTo>
                  <a:pt x="4154" y="287"/>
                </a:lnTo>
                <a:lnTo>
                  <a:pt x="4154" y="311"/>
                </a:lnTo>
                <a:lnTo>
                  <a:pt x="4158" y="311"/>
                </a:lnTo>
                <a:lnTo>
                  <a:pt x="4158" y="307"/>
                </a:lnTo>
                <a:lnTo>
                  <a:pt x="4162" y="307"/>
                </a:lnTo>
                <a:lnTo>
                  <a:pt x="4171" y="260"/>
                </a:lnTo>
                <a:lnTo>
                  <a:pt x="4174" y="260"/>
                </a:lnTo>
                <a:lnTo>
                  <a:pt x="4174" y="243"/>
                </a:lnTo>
                <a:lnTo>
                  <a:pt x="4178" y="243"/>
                </a:lnTo>
                <a:lnTo>
                  <a:pt x="4178" y="223"/>
                </a:lnTo>
                <a:lnTo>
                  <a:pt x="4182" y="223"/>
                </a:lnTo>
                <a:lnTo>
                  <a:pt x="4182" y="211"/>
                </a:lnTo>
                <a:lnTo>
                  <a:pt x="4185" y="211"/>
                </a:lnTo>
                <a:lnTo>
                  <a:pt x="4185" y="196"/>
                </a:lnTo>
                <a:lnTo>
                  <a:pt x="4191" y="196"/>
                </a:lnTo>
                <a:lnTo>
                  <a:pt x="4191" y="176"/>
                </a:lnTo>
                <a:lnTo>
                  <a:pt x="4196" y="156"/>
                </a:lnTo>
                <a:lnTo>
                  <a:pt x="4200" y="138"/>
                </a:lnTo>
                <a:lnTo>
                  <a:pt x="4202" y="114"/>
                </a:lnTo>
                <a:lnTo>
                  <a:pt x="4214" y="114"/>
                </a:lnTo>
                <a:lnTo>
                  <a:pt x="4214" y="120"/>
                </a:lnTo>
                <a:lnTo>
                  <a:pt x="4211" y="120"/>
                </a:lnTo>
                <a:lnTo>
                  <a:pt x="4211" y="143"/>
                </a:lnTo>
                <a:lnTo>
                  <a:pt x="4205" y="143"/>
                </a:lnTo>
                <a:lnTo>
                  <a:pt x="4194" y="211"/>
                </a:lnTo>
                <a:lnTo>
                  <a:pt x="4198" y="211"/>
                </a:lnTo>
                <a:lnTo>
                  <a:pt x="4214" y="154"/>
                </a:lnTo>
                <a:lnTo>
                  <a:pt x="4222" y="154"/>
                </a:lnTo>
                <a:lnTo>
                  <a:pt x="4218" y="176"/>
                </a:lnTo>
                <a:lnTo>
                  <a:pt x="4211" y="194"/>
                </a:lnTo>
                <a:lnTo>
                  <a:pt x="4205" y="214"/>
                </a:lnTo>
                <a:lnTo>
                  <a:pt x="4214" y="214"/>
                </a:lnTo>
                <a:lnTo>
                  <a:pt x="4214" y="231"/>
                </a:lnTo>
                <a:lnTo>
                  <a:pt x="4218" y="231"/>
                </a:lnTo>
                <a:lnTo>
                  <a:pt x="4220" y="216"/>
                </a:lnTo>
                <a:lnTo>
                  <a:pt x="4225" y="203"/>
                </a:lnTo>
                <a:lnTo>
                  <a:pt x="4231" y="191"/>
                </a:lnTo>
                <a:lnTo>
                  <a:pt x="4231" y="171"/>
                </a:lnTo>
                <a:lnTo>
                  <a:pt x="4234" y="171"/>
                </a:lnTo>
                <a:lnTo>
                  <a:pt x="4236" y="169"/>
                </a:lnTo>
                <a:lnTo>
                  <a:pt x="4236" y="169"/>
                </a:lnTo>
                <a:lnTo>
                  <a:pt x="4236" y="169"/>
                </a:lnTo>
                <a:lnTo>
                  <a:pt x="4238" y="169"/>
                </a:lnTo>
                <a:lnTo>
                  <a:pt x="4240" y="169"/>
                </a:lnTo>
                <a:lnTo>
                  <a:pt x="4242" y="167"/>
                </a:lnTo>
                <a:lnTo>
                  <a:pt x="4242" y="180"/>
                </a:lnTo>
                <a:lnTo>
                  <a:pt x="4238" y="196"/>
                </a:lnTo>
                <a:lnTo>
                  <a:pt x="4238" y="211"/>
                </a:lnTo>
                <a:lnTo>
                  <a:pt x="4238" y="225"/>
                </a:lnTo>
                <a:lnTo>
                  <a:pt x="4242" y="236"/>
                </a:lnTo>
                <a:lnTo>
                  <a:pt x="4243" y="212"/>
                </a:lnTo>
                <a:lnTo>
                  <a:pt x="4249" y="192"/>
                </a:lnTo>
                <a:lnTo>
                  <a:pt x="4254" y="172"/>
                </a:lnTo>
                <a:lnTo>
                  <a:pt x="4258" y="151"/>
                </a:lnTo>
                <a:lnTo>
                  <a:pt x="4271" y="151"/>
                </a:lnTo>
                <a:lnTo>
                  <a:pt x="4265" y="189"/>
                </a:lnTo>
                <a:lnTo>
                  <a:pt x="4262" y="229"/>
                </a:lnTo>
                <a:lnTo>
                  <a:pt x="4258" y="271"/>
                </a:lnTo>
                <a:lnTo>
                  <a:pt x="4260" y="311"/>
                </a:lnTo>
                <a:lnTo>
                  <a:pt x="4265" y="347"/>
                </a:lnTo>
                <a:lnTo>
                  <a:pt x="4267" y="360"/>
                </a:lnTo>
                <a:lnTo>
                  <a:pt x="4269" y="374"/>
                </a:lnTo>
                <a:lnTo>
                  <a:pt x="4269" y="389"/>
                </a:lnTo>
                <a:lnTo>
                  <a:pt x="4269" y="401"/>
                </a:lnTo>
                <a:lnTo>
                  <a:pt x="4274" y="411"/>
                </a:lnTo>
                <a:lnTo>
                  <a:pt x="4274" y="311"/>
                </a:lnTo>
                <a:lnTo>
                  <a:pt x="4278" y="311"/>
                </a:lnTo>
                <a:lnTo>
                  <a:pt x="4280" y="294"/>
                </a:lnTo>
                <a:lnTo>
                  <a:pt x="4280" y="276"/>
                </a:lnTo>
                <a:lnTo>
                  <a:pt x="4278" y="263"/>
                </a:lnTo>
                <a:lnTo>
                  <a:pt x="4285" y="263"/>
                </a:lnTo>
                <a:lnTo>
                  <a:pt x="4285" y="247"/>
                </a:lnTo>
                <a:lnTo>
                  <a:pt x="4298" y="247"/>
                </a:lnTo>
                <a:lnTo>
                  <a:pt x="4294" y="271"/>
                </a:lnTo>
                <a:lnTo>
                  <a:pt x="4291" y="271"/>
                </a:lnTo>
                <a:lnTo>
                  <a:pt x="4291" y="281"/>
                </a:lnTo>
                <a:lnTo>
                  <a:pt x="4293" y="296"/>
                </a:lnTo>
                <a:lnTo>
                  <a:pt x="4296" y="314"/>
                </a:lnTo>
                <a:lnTo>
                  <a:pt x="4300" y="331"/>
                </a:lnTo>
                <a:lnTo>
                  <a:pt x="4303" y="345"/>
                </a:lnTo>
                <a:lnTo>
                  <a:pt x="4305" y="351"/>
                </a:lnTo>
                <a:lnTo>
                  <a:pt x="4309" y="311"/>
                </a:lnTo>
                <a:lnTo>
                  <a:pt x="4313" y="271"/>
                </a:lnTo>
                <a:lnTo>
                  <a:pt x="4314" y="227"/>
                </a:lnTo>
                <a:lnTo>
                  <a:pt x="4314" y="191"/>
                </a:lnTo>
                <a:lnTo>
                  <a:pt x="4311" y="191"/>
                </a:lnTo>
                <a:lnTo>
                  <a:pt x="4311" y="163"/>
                </a:lnTo>
                <a:lnTo>
                  <a:pt x="4305" y="163"/>
                </a:lnTo>
                <a:lnTo>
                  <a:pt x="4305" y="136"/>
                </a:lnTo>
                <a:lnTo>
                  <a:pt x="4298" y="103"/>
                </a:lnTo>
                <a:lnTo>
                  <a:pt x="4291" y="71"/>
                </a:lnTo>
                <a:lnTo>
                  <a:pt x="4302" y="76"/>
                </a:lnTo>
                <a:lnTo>
                  <a:pt x="4325" y="207"/>
                </a:lnTo>
                <a:lnTo>
                  <a:pt x="4327" y="221"/>
                </a:lnTo>
                <a:lnTo>
                  <a:pt x="4325" y="238"/>
                </a:lnTo>
                <a:lnTo>
                  <a:pt x="4325" y="252"/>
                </a:lnTo>
                <a:lnTo>
                  <a:pt x="4331" y="263"/>
                </a:lnTo>
                <a:lnTo>
                  <a:pt x="4358" y="103"/>
                </a:lnTo>
                <a:lnTo>
                  <a:pt x="4365" y="103"/>
                </a:lnTo>
                <a:lnTo>
                  <a:pt x="4351" y="211"/>
                </a:lnTo>
                <a:lnTo>
                  <a:pt x="4354" y="211"/>
                </a:lnTo>
                <a:lnTo>
                  <a:pt x="4358" y="183"/>
                </a:lnTo>
                <a:lnTo>
                  <a:pt x="4371" y="183"/>
                </a:lnTo>
                <a:lnTo>
                  <a:pt x="4371" y="214"/>
                </a:lnTo>
                <a:lnTo>
                  <a:pt x="4373" y="245"/>
                </a:lnTo>
                <a:lnTo>
                  <a:pt x="4378" y="271"/>
                </a:lnTo>
                <a:lnTo>
                  <a:pt x="4374" y="283"/>
                </a:lnTo>
                <a:lnTo>
                  <a:pt x="4382" y="283"/>
                </a:lnTo>
                <a:lnTo>
                  <a:pt x="4385" y="311"/>
                </a:lnTo>
                <a:lnTo>
                  <a:pt x="4391" y="311"/>
                </a:lnTo>
                <a:lnTo>
                  <a:pt x="4391" y="307"/>
                </a:lnTo>
                <a:lnTo>
                  <a:pt x="4425" y="200"/>
                </a:lnTo>
                <a:lnTo>
                  <a:pt x="4425" y="183"/>
                </a:lnTo>
                <a:lnTo>
                  <a:pt x="4431" y="183"/>
                </a:lnTo>
                <a:lnTo>
                  <a:pt x="4434" y="154"/>
                </a:lnTo>
                <a:lnTo>
                  <a:pt x="4438" y="154"/>
                </a:lnTo>
                <a:lnTo>
                  <a:pt x="4440" y="154"/>
                </a:lnTo>
                <a:lnTo>
                  <a:pt x="4440" y="152"/>
                </a:lnTo>
                <a:lnTo>
                  <a:pt x="4440" y="152"/>
                </a:lnTo>
                <a:lnTo>
                  <a:pt x="4442" y="152"/>
                </a:lnTo>
                <a:lnTo>
                  <a:pt x="4443" y="152"/>
                </a:lnTo>
                <a:lnTo>
                  <a:pt x="4445" y="151"/>
                </a:lnTo>
                <a:lnTo>
                  <a:pt x="4434" y="207"/>
                </a:lnTo>
                <a:lnTo>
                  <a:pt x="4442" y="207"/>
                </a:lnTo>
                <a:lnTo>
                  <a:pt x="4443" y="223"/>
                </a:lnTo>
                <a:lnTo>
                  <a:pt x="4449" y="236"/>
                </a:lnTo>
                <a:lnTo>
                  <a:pt x="4454" y="247"/>
                </a:lnTo>
                <a:lnTo>
                  <a:pt x="4454" y="267"/>
                </a:lnTo>
                <a:lnTo>
                  <a:pt x="4458" y="267"/>
                </a:lnTo>
                <a:lnTo>
                  <a:pt x="4458" y="280"/>
                </a:lnTo>
                <a:lnTo>
                  <a:pt x="4462" y="280"/>
                </a:lnTo>
                <a:lnTo>
                  <a:pt x="4465" y="323"/>
                </a:lnTo>
                <a:lnTo>
                  <a:pt x="4471" y="323"/>
                </a:lnTo>
                <a:lnTo>
                  <a:pt x="4473" y="338"/>
                </a:lnTo>
                <a:lnTo>
                  <a:pt x="4473" y="352"/>
                </a:lnTo>
                <a:lnTo>
                  <a:pt x="4473" y="365"/>
                </a:lnTo>
                <a:lnTo>
                  <a:pt x="4478" y="374"/>
                </a:lnTo>
                <a:lnTo>
                  <a:pt x="4478" y="367"/>
                </a:lnTo>
                <a:lnTo>
                  <a:pt x="4485" y="358"/>
                </a:lnTo>
                <a:lnTo>
                  <a:pt x="4487" y="343"/>
                </a:lnTo>
                <a:lnTo>
                  <a:pt x="4485" y="327"/>
                </a:lnTo>
                <a:lnTo>
                  <a:pt x="4482" y="327"/>
                </a:lnTo>
                <a:lnTo>
                  <a:pt x="4482" y="300"/>
                </a:lnTo>
                <a:lnTo>
                  <a:pt x="4478" y="300"/>
                </a:lnTo>
                <a:lnTo>
                  <a:pt x="4478" y="280"/>
                </a:lnTo>
                <a:lnTo>
                  <a:pt x="4474" y="280"/>
                </a:lnTo>
                <a:lnTo>
                  <a:pt x="4474" y="271"/>
                </a:lnTo>
                <a:lnTo>
                  <a:pt x="4471" y="271"/>
                </a:lnTo>
                <a:lnTo>
                  <a:pt x="4471" y="267"/>
                </a:lnTo>
                <a:lnTo>
                  <a:pt x="4474" y="267"/>
                </a:lnTo>
                <a:lnTo>
                  <a:pt x="4476" y="265"/>
                </a:lnTo>
                <a:lnTo>
                  <a:pt x="4476" y="265"/>
                </a:lnTo>
                <a:lnTo>
                  <a:pt x="4476" y="265"/>
                </a:lnTo>
                <a:lnTo>
                  <a:pt x="4478" y="265"/>
                </a:lnTo>
                <a:lnTo>
                  <a:pt x="4480" y="263"/>
                </a:lnTo>
                <a:lnTo>
                  <a:pt x="4482" y="263"/>
                </a:lnTo>
                <a:lnTo>
                  <a:pt x="4482" y="274"/>
                </a:lnTo>
                <a:lnTo>
                  <a:pt x="4485" y="274"/>
                </a:lnTo>
                <a:lnTo>
                  <a:pt x="4485" y="260"/>
                </a:lnTo>
                <a:lnTo>
                  <a:pt x="4498" y="260"/>
                </a:lnTo>
                <a:lnTo>
                  <a:pt x="4500" y="280"/>
                </a:lnTo>
                <a:lnTo>
                  <a:pt x="4505" y="298"/>
                </a:lnTo>
                <a:lnTo>
                  <a:pt x="4511" y="314"/>
                </a:lnTo>
                <a:lnTo>
                  <a:pt x="4511" y="347"/>
                </a:lnTo>
                <a:lnTo>
                  <a:pt x="4516" y="385"/>
                </a:lnTo>
                <a:lnTo>
                  <a:pt x="4518" y="431"/>
                </a:lnTo>
                <a:lnTo>
                  <a:pt x="4518" y="441"/>
                </a:lnTo>
                <a:lnTo>
                  <a:pt x="4520" y="449"/>
                </a:lnTo>
                <a:lnTo>
                  <a:pt x="4520" y="454"/>
                </a:lnTo>
                <a:lnTo>
                  <a:pt x="4518" y="463"/>
                </a:lnTo>
                <a:lnTo>
                  <a:pt x="4531" y="463"/>
                </a:lnTo>
                <a:lnTo>
                  <a:pt x="4534" y="314"/>
                </a:lnTo>
                <a:lnTo>
                  <a:pt x="4529" y="300"/>
                </a:lnTo>
                <a:lnTo>
                  <a:pt x="4523" y="283"/>
                </a:lnTo>
                <a:lnTo>
                  <a:pt x="4522" y="263"/>
                </a:lnTo>
                <a:lnTo>
                  <a:pt x="4525" y="263"/>
                </a:lnTo>
                <a:lnTo>
                  <a:pt x="4527" y="267"/>
                </a:lnTo>
                <a:lnTo>
                  <a:pt x="4527" y="267"/>
                </a:lnTo>
                <a:lnTo>
                  <a:pt x="4527" y="269"/>
                </a:lnTo>
                <a:lnTo>
                  <a:pt x="4527" y="269"/>
                </a:lnTo>
                <a:lnTo>
                  <a:pt x="4529" y="269"/>
                </a:lnTo>
                <a:lnTo>
                  <a:pt x="4531" y="271"/>
                </a:lnTo>
                <a:lnTo>
                  <a:pt x="4531" y="260"/>
                </a:lnTo>
                <a:lnTo>
                  <a:pt x="4525" y="247"/>
                </a:lnTo>
                <a:lnTo>
                  <a:pt x="4523" y="232"/>
                </a:lnTo>
                <a:lnTo>
                  <a:pt x="4522" y="220"/>
                </a:lnTo>
                <a:lnTo>
                  <a:pt x="4502" y="163"/>
                </a:lnTo>
                <a:lnTo>
                  <a:pt x="4503" y="161"/>
                </a:lnTo>
                <a:lnTo>
                  <a:pt x="4503" y="161"/>
                </a:lnTo>
                <a:lnTo>
                  <a:pt x="4505" y="161"/>
                </a:lnTo>
                <a:lnTo>
                  <a:pt x="4505" y="161"/>
                </a:lnTo>
                <a:lnTo>
                  <a:pt x="4505" y="161"/>
                </a:lnTo>
                <a:lnTo>
                  <a:pt x="4505" y="160"/>
                </a:lnTo>
                <a:lnTo>
                  <a:pt x="4507" y="160"/>
                </a:lnTo>
                <a:lnTo>
                  <a:pt x="4509" y="161"/>
                </a:lnTo>
                <a:lnTo>
                  <a:pt x="4509" y="161"/>
                </a:lnTo>
                <a:lnTo>
                  <a:pt x="4509" y="161"/>
                </a:lnTo>
                <a:lnTo>
                  <a:pt x="4509" y="161"/>
                </a:lnTo>
                <a:lnTo>
                  <a:pt x="4511" y="163"/>
                </a:lnTo>
                <a:lnTo>
                  <a:pt x="4516" y="174"/>
                </a:lnTo>
                <a:lnTo>
                  <a:pt x="4520" y="185"/>
                </a:lnTo>
                <a:lnTo>
                  <a:pt x="4522" y="200"/>
                </a:lnTo>
                <a:lnTo>
                  <a:pt x="4525" y="200"/>
                </a:lnTo>
                <a:lnTo>
                  <a:pt x="4525" y="220"/>
                </a:lnTo>
                <a:lnTo>
                  <a:pt x="4531" y="220"/>
                </a:lnTo>
                <a:lnTo>
                  <a:pt x="4531" y="231"/>
                </a:lnTo>
                <a:lnTo>
                  <a:pt x="4534" y="231"/>
                </a:lnTo>
                <a:lnTo>
                  <a:pt x="4534" y="254"/>
                </a:lnTo>
                <a:lnTo>
                  <a:pt x="4538" y="254"/>
                </a:lnTo>
                <a:lnTo>
                  <a:pt x="4538" y="271"/>
                </a:lnTo>
                <a:lnTo>
                  <a:pt x="4543" y="291"/>
                </a:lnTo>
                <a:lnTo>
                  <a:pt x="4551" y="311"/>
                </a:lnTo>
                <a:lnTo>
                  <a:pt x="4554" y="311"/>
                </a:lnTo>
                <a:lnTo>
                  <a:pt x="4554" y="267"/>
                </a:lnTo>
                <a:lnTo>
                  <a:pt x="4551" y="267"/>
                </a:lnTo>
                <a:lnTo>
                  <a:pt x="4551" y="243"/>
                </a:lnTo>
                <a:lnTo>
                  <a:pt x="4545" y="243"/>
                </a:lnTo>
                <a:lnTo>
                  <a:pt x="4542" y="220"/>
                </a:lnTo>
                <a:lnTo>
                  <a:pt x="4534" y="214"/>
                </a:lnTo>
                <a:lnTo>
                  <a:pt x="4531" y="200"/>
                </a:lnTo>
                <a:lnTo>
                  <a:pt x="4538" y="203"/>
                </a:lnTo>
                <a:lnTo>
                  <a:pt x="4525" y="163"/>
                </a:lnTo>
                <a:lnTo>
                  <a:pt x="4534" y="163"/>
                </a:lnTo>
                <a:lnTo>
                  <a:pt x="4585" y="314"/>
                </a:lnTo>
                <a:lnTo>
                  <a:pt x="4585" y="311"/>
                </a:lnTo>
                <a:lnTo>
                  <a:pt x="4589" y="309"/>
                </a:lnTo>
                <a:lnTo>
                  <a:pt x="4589" y="307"/>
                </a:lnTo>
                <a:lnTo>
                  <a:pt x="4589" y="305"/>
                </a:lnTo>
                <a:lnTo>
                  <a:pt x="4589" y="305"/>
                </a:lnTo>
                <a:lnTo>
                  <a:pt x="4589" y="303"/>
                </a:lnTo>
                <a:lnTo>
                  <a:pt x="4589" y="301"/>
                </a:lnTo>
                <a:lnTo>
                  <a:pt x="4591" y="300"/>
                </a:lnTo>
                <a:lnTo>
                  <a:pt x="4594" y="300"/>
                </a:lnTo>
                <a:lnTo>
                  <a:pt x="4594" y="303"/>
                </a:lnTo>
                <a:lnTo>
                  <a:pt x="4596" y="301"/>
                </a:lnTo>
                <a:lnTo>
                  <a:pt x="4596" y="301"/>
                </a:lnTo>
                <a:lnTo>
                  <a:pt x="4596" y="300"/>
                </a:lnTo>
                <a:lnTo>
                  <a:pt x="4596" y="300"/>
                </a:lnTo>
                <a:lnTo>
                  <a:pt x="4598" y="298"/>
                </a:lnTo>
                <a:lnTo>
                  <a:pt x="4598" y="296"/>
                </a:lnTo>
                <a:lnTo>
                  <a:pt x="4591" y="296"/>
                </a:lnTo>
                <a:lnTo>
                  <a:pt x="4585" y="263"/>
                </a:lnTo>
                <a:lnTo>
                  <a:pt x="4594" y="263"/>
                </a:lnTo>
                <a:lnTo>
                  <a:pt x="4594" y="254"/>
                </a:lnTo>
                <a:lnTo>
                  <a:pt x="4602" y="254"/>
                </a:lnTo>
                <a:lnTo>
                  <a:pt x="4602" y="271"/>
                </a:lnTo>
                <a:lnTo>
                  <a:pt x="4600" y="281"/>
                </a:lnTo>
                <a:lnTo>
                  <a:pt x="4602" y="291"/>
                </a:lnTo>
                <a:lnTo>
                  <a:pt x="4605" y="291"/>
                </a:lnTo>
                <a:lnTo>
                  <a:pt x="4611" y="236"/>
                </a:lnTo>
                <a:lnTo>
                  <a:pt x="4618" y="231"/>
                </a:lnTo>
                <a:lnTo>
                  <a:pt x="4618" y="220"/>
                </a:lnTo>
                <a:lnTo>
                  <a:pt x="4622" y="220"/>
                </a:lnTo>
                <a:lnTo>
                  <a:pt x="4622" y="214"/>
                </a:lnTo>
                <a:lnTo>
                  <a:pt x="4618" y="214"/>
                </a:lnTo>
                <a:lnTo>
                  <a:pt x="4618" y="163"/>
                </a:lnTo>
                <a:lnTo>
                  <a:pt x="4614" y="163"/>
                </a:lnTo>
                <a:lnTo>
                  <a:pt x="4614" y="160"/>
                </a:lnTo>
                <a:lnTo>
                  <a:pt x="4618" y="160"/>
                </a:lnTo>
                <a:lnTo>
                  <a:pt x="4618" y="154"/>
                </a:lnTo>
                <a:lnTo>
                  <a:pt x="4614" y="154"/>
                </a:lnTo>
                <a:lnTo>
                  <a:pt x="4614" y="152"/>
                </a:lnTo>
                <a:lnTo>
                  <a:pt x="4616" y="149"/>
                </a:lnTo>
                <a:lnTo>
                  <a:pt x="4618" y="147"/>
                </a:lnTo>
                <a:lnTo>
                  <a:pt x="4618" y="147"/>
                </a:lnTo>
                <a:lnTo>
                  <a:pt x="4614" y="140"/>
                </a:lnTo>
                <a:lnTo>
                  <a:pt x="4614" y="136"/>
                </a:lnTo>
                <a:lnTo>
                  <a:pt x="4618" y="136"/>
                </a:lnTo>
                <a:lnTo>
                  <a:pt x="4618" y="131"/>
                </a:lnTo>
                <a:lnTo>
                  <a:pt x="4614" y="131"/>
                </a:lnTo>
                <a:lnTo>
                  <a:pt x="4618" y="107"/>
                </a:lnTo>
                <a:lnTo>
                  <a:pt x="4625" y="107"/>
                </a:lnTo>
                <a:lnTo>
                  <a:pt x="4625" y="167"/>
                </a:lnTo>
                <a:lnTo>
                  <a:pt x="4634" y="167"/>
                </a:lnTo>
                <a:lnTo>
                  <a:pt x="4642" y="311"/>
                </a:lnTo>
                <a:lnTo>
                  <a:pt x="4645" y="311"/>
                </a:lnTo>
                <a:lnTo>
                  <a:pt x="4647" y="325"/>
                </a:lnTo>
                <a:lnTo>
                  <a:pt x="4647" y="341"/>
                </a:lnTo>
                <a:lnTo>
                  <a:pt x="4649" y="356"/>
                </a:lnTo>
                <a:lnTo>
                  <a:pt x="4654" y="367"/>
                </a:lnTo>
                <a:lnTo>
                  <a:pt x="4651" y="323"/>
                </a:lnTo>
                <a:lnTo>
                  <a:pt x="4654" y="323"/>
                </a:lnTo>
                <a:lnTo>
                  <a:pt x="4658" y="329"/>
                </a:lnTo>
                <a:lnTo>
                  <a:pt x="4662" y="332"/>
                </a:lnTo>
                <a:lnTo>
                  <a:pt x="4665" y="334"/>
                </a:lnTo>
                <a:lnTo>
                  <a:pt x="4665" y="296"/>
                </a:lnTo>
                <a:lnTo>
                  <a:pt x="4658" y="296"/>
                </a:lnTo>
                <a:lnTo>
                  <a:pt x="4658" y="287"/>
                </a:lnTo>
                <a:lnTo>
                  <a:pt x="4665" y="287"/>
                </a:lnTo>
                <a:lnTo>
                  <a:pt x="4662" y="107"/>
                </a:lnTo>
                <a:lnTo>
                  <a:pt x="4674" y="107"/>
                </a:lnTo>
                <a:lnTo>
                  <a:pt x="4674" y="111"/>
                </a:lnTo>
                <a:lnTo>
                  <a:pt x="4671" y="121"/>
                </a:lnTo>
                <a:lnTo>
                  <a:pt x="4669" y="138"/>
                </a:lnTo>
                <a:lnTo>
                  <a:pt x="4669" y="156"/>
                </a:lnTo>
                <a:lnTo>
                  <a:pt x="4671" y="171"/>
                </a:lnTo>
                <a:lnTo>
                  <a:pt x="4682" y="287"/>
                </a:lnTo>
                <a:lnTo>
                  <a:pt x="4687" y="287"/>
                </a:lnTo>
                <a:lnTo>
                  <a:pt x="4691" y="289"/>
                </a:lnTo>
                <a:lnTo>
                  <a:pt x="4694" y="289"/>
                </a:lnTo>
                <a:lnTo>
                  <a:pt x="4698" y="291"/>
                </a:lnTo>
                <a:lnTo>
                  <a:pt x="4698" y="236"/>
                </a:lnTo>
                <a:lnTo>
                  <a:pt x="4711" y="236"/>
                </a:lnTo>
                <a:lnTo>
                  <a:pt x="4713" y="269"/>
                </a:lnTo>
                <a:lnTo>
                  <a:pt x="4722" y="300"/>
                </a:lnTo>
                <a:lnTo>
                  <a:pt x="4725" y="300"/>
                </a:lnTo>
                <a:lnTo>
                  <a:pt x="4725" y="143"/>
                </a:lnTo>
                <a:lnTo>
                  <a:pt x="4738" y="147"/>
                </a:lnTo>
                <a:lnTo>
                  <a:pt x="4742" y="189"/>
                </a:lnTo>
                <a:lnTo>
                  <a:pt x="4751" y="223"/>
                </a:lnTo>
                <a:lnTo>
                  <a:pt x="4751" y="254"/>
                </a:lnTo>
                <a:lnTo>
                  <a:pt x="4754" y="254"/>
                </a:lnTo>
                <a:lnTo>
                  <a:pt x="4758" y="300"/>
                </a:lnTo>
                <a:lnTo>
                  <a:pt x="4765" y="303"/>
                </a:lnTo>
                <a:lnTo>
                  <a:pt x="4765" y="314"/>
                </a:lnTo>
                <a:lnTo>
                  <a:pt x="4769" y="323"/>
                </a:lnTo>
                <a:lnTo>
                  <a:pt x="4774" y="329"/>
                </a:lnTo>
                <a:lnTo>
                  <a:pt x="4780" y="336"/>
                </a:lnTo>
                <a:lnTo>
                  <a:pt x="4785" y="340"/>
                </a:lnTo>
                <a:lnTo>
                  <a:pt x="4794" y="343"/>
                </a:lnTo>
                <a:lnTo>
                  <a:pt x="4794" y="347"/>
                </a:lnTo>
                <a:lnTo>
                  <a:pt x="4796" y="349"/>
                </a:lnTo>
                <a:lnTo>
                  <a:pt x="4796" y="351"/>
                </a:lnTo>
                <a:lnTo>
                  <a:pt x="4798" y="352"/>
                </a:lnTo>
                <a:lnTo>
                  <a:pt x="4800" y="354"/>
                </a:lnTo>
                <a:lnTo>
                  <a:pt x="4802" y="356"/>
                </a:lnTo>
                <a:lnTo>
                  <a:pt x="4803" y="356"/>
                </a:lnTo>
                <a:lnTo>
                  <a:pt x="4803" y="358"/>
                </a:lnTo>
                <a:lnTo>
                  <a:pt x="4803" y="358"/>
                </a:lnTo>
                <a:lnTo>
                  <a:pt x="4803" y="358"/>
                </a:lnTo>
                <a:lnTo>
                  <a:pt x="4805" y="358"/>
                </a:lnTo>
                <a:lnTo>
                  <a:pt x="4805" y="360"/>
                </a:lnTo>
                <a:lnTo>
                  <a:pt x="4805" y="351"/>
                </a:lnTo>
                <a:lnTo>
                  <a:pt x="4802" y="351"/>
                </a:lnTo>
                <a:lnTo>
                  <a:pt x="4802" y="323"/>
                </a:lnTo>
                <a:lnTo>
                  <a:pt x="4798" y="323"/>
                </a:lnTo>
                <a:lnTo>
                  <a:pt x="4791" y="287"/>
                </a:lnTo>
                <a:lnTo>
                  <a:pt x="4785" y="287"/>
                </a:lnTo>
                <a:lnTo>
                  <a:pt x="4785" y="274"/>
                </a:lnTo>
                <a:lnTo>
                  <a:pt x="4782" y="274"/>
                </a:lnTo>
                <a:lnTo>
                  <a:pt x="4780" y="272"/>
                </a:lnTo>
                <a:lnTo>
                  <a:pt x="4780" y="269"/>
                </a:lnTo>
                <a:lnTo>
                  <a:pt x="4780" y="267"/>
                </a:lnTo>
                <a:lnTo>
                  <a:pt x="4778" y="263"/>
                </a:lnTo>
                <a:lnTo>
                  <a:pt x="4778" y="260"/>
                </a:lnTo>
                <a:lnTo>
                  <a:pt x="4782" y="260"/>
                </a:lnTo>
                <a:lnTo>
                  <a:pt x="4789" y="269"/>
                </a:lnTo>
                <a:lnTo>
                  <a:pt x="4794" y="280"/>
                </a:lnTo>
                <a:lnTo>
                  <a:pt x="4798" y="291"/>
                </a:lnTo>
                <a:lnTo>
                  <a:pt x="4802" y="291"/>
                </a:lnTo>
                <a:lnTo>
                  <a:pt x="4794" y="267"/>
                </a:lnTo>
                <a:lnTo>
                  <a:pt x="4783" y="243"/>
                </a:lnTo>
                <a:lnTo>
                  <a:pt x="4774" y="220"/>
                </a:lnTo>
                <a:lnTo>
                  <a:pt x="4778" y="220"/>
                </a:lnTo>
                <a:lnTo>
                  <a:pt x="4782" y="221"/>
                </a:lnTo>
                <a:lnTo>
                  <a:pt x="4783" y="221"/>
                </a:lnTo>
                <a:lnTo>
                  <a:pt x="4783" y="223"/>
                </a:lnTo>
                <a:lnTo>
                  <a:pt x="4785" y="227"/>
                </a:lnTo>
                <a:lnTo>
                  <a:pt x="4785" y="231"/>
                </a:lnTo>
                <a:lnTo>
                  <a:pt x="4796" y="245"/>
                </a:lnTo>
                <a:lnTo>
                  <a:pt x="4803" y="263"/>
                </a:lnTo>
                <a:lnTo>
                  <a:pt x="4809" y="283"/>
                </a:lnTo>
                <a:lnTo>
                  <a:pt x="4814" y="303"/>
                </a:lnTo>
                <a:lnTo>
                  <a:pt x="4818" y="303"/>
                </a:lnTo>
                <a:lnTo>
                  <a:pt x="4818" y="323"/>
                </a:lnTo>
                <a:lnTo>
                  <a:pt x="4822" y="323"/>
                </a:lnTo>
                <a:lnTo>
                  <a:pt x="4814" y="240"/>
                </a:lnTo>
                <a:lnTo>
                  <a:pt x="4811" y="240"/>
                </a:lnTo>
                <a:lnTo>
                  <a:pt x="4811" y="223"/>
                </a:lnTo>
                <a:lnTo>
                  <a:pt x="4805" y="223"/>
                </a:lnTo>
                <a:lnTo>
                  <a:pt x="4802" y="191"/>
                </a:lnTo>
                <a:lnTo>
                  <a:pt x="4798" y="191"/>
                </a:lnTo>
                <a:lnTo>
                  <a:pt x="4798" y="183"/>
                </a:lnTo>
                <a:lnTo>
                  <a:pt x="4794" y="183"/>
                </a:lnTo>
                <a:lnTo>
                  <a:pt x="4794" y="171"/>
                </a:lnTo>
                <a:lnTo>
                  <a:pt x="4791" y="171"/>
                </a:lnTo>
                <a:lnTo>
                  <a:pt x="4785" y="154"/>
                </a:lnTo>
                <a:lnTo>
                  <a:pt x="4782" y="154"/>
                </a:lnTo>
                <a:lnTo>
                  <a:pt x="4782" y="143"/>
                </a:lnTo>
                <a:lnTo>
                  <a:pt x="4778" y="143"/>
                </a:lnTo>
                <a:lnTo>
                  <a:pt x="4771" y="120"/>
                </a:lnTo>
                <a:lnTo>
                  <a:pt x="4765" y="120"/>
                </a:lnTo>
                <a:lnTo>
                  <a:pt x="4765" y="111"/>
                </a:lnTo>
                <a:lnTo>
                  <a:pt x="4758" y="98"/>
                </a:lnTo>
                <a:lnTo>
                  <a:pt x="4751" y="85"/>
                </a:lnTo>
                <a:lnTo>
                  <a:pt x="4745" y="67"/>
                </a:lnTo>
                <a:lnTo>
                  <a:pt x="4758" y="71"/>
                </a:lnTo>
                <a:lnTo>
                  <a:pt x="4762" y="89"/>
                </a:lnTo>
                <a:lnTo>
                  <a:pt x="4771" y="101"/>
                </a:lnTo>
                <a:lnTo>
                  <a:pt x="4778" y="114"/>
                </a:lnTo>
                <a:lnTo>
                  <a:pt x="4778" y="123"/>
                </a:lnTo>
                <a:lnTo>
                  <a:pt x="4782" y="123"/>
                </a:lnTo>
                <a:lnTo>
                  <a:pt x="4782" y="131"/>
                </a:lnTo>
                <a:lnTo>
                  <a:pt x="4785" y="131"/>
                </a:lnTo>
                <a:lnTo>
                  <a:pt x="4785" y="140"/>
                </a:lnTo>
                <a:lnTo>
                  <a:pt x="4791" y="140"/>
                </a:lnTo>
                <a:lnTo>
                  <a:pt x="4791" y="147"/>
                </a:lnTo>
                <a:lnTo>
                  <a:pt x="4794" y="147"/>
                </a:lnTo>
                <a:lnTo>
                  <a:pt x="4802" y="171"/>
                </a:lnTo>
                <a:lnTo>
                  <a:pt x="4805" y="171"/>
                </a:lnTo>
                <a:lnTo>
                  <a:pt x="4805" y="183"/>
                </a:lnTo>
                <a:lnTo>
                  <a:pt x="4811" y="183"/>
                </a:lnTo>
                <a:lnTo>
                  <a:pt x="4811" y="191"/>
                </a:lnTo>
                <a:lnTo>
                  <a:pt x="4814" y="191"/>
                </a:lnTo>
                <a:lnTo>
                  <a:pt x="4822" y="227"/>
                </a:lnTo>
                <a:lnTo>
                  <a:pt x="4825" y="227"/>
                </a:lnTo>
                <a:lnTo>
                  <a:pt x="4825" y="236"/>
                </a:lnTo>
                <a:lnTo>
                  <a:pt x="4831" y="236"/>
                </a:lnTo>
                <a:lnTo>
                  <a:pt x="4831" y="254"/>
                </a:lnTo>
                <a:lnTo>
                  <a:pt x="4834" y="254"/>
                </a:lnTo>
                <a:lnTo>
                  <a:pt x="4836" y="218"/>
                </a:lnTo>
                <a:lnTo>
                  <a:pt x="4838" y="178"/>
                </a:lnTo>
                <a:lnTo>
                  <a:pt x="4834" y="140"/>
                </a:lnTo>
                <a:lnTo>
                  <a:pt x="4825" y="103"/>
                </a:lnTo>
                <a:lnTo>
                  <a:pt x="4838" y="103"/>
                </a:lnTo>
                <a:lnTo>
                  <a:pt x="4843" y="134"/>
                </a:lnTo>
                <a:lnTo>
                  <a:pt x="4851" y="163"/>
                </a:lnTo>
                <a:lnTo>
                  <a:pt x="4851" y="178"/>
                </a:lnTo>
                <a:lnTo>
                  <a:pt x="4851" y="194"/>
                </a:lnTo>
                <a:lnTo>
                  <a:pt x="4849" y="209"/>
                </a:lnTo>
                <a:lnTo>
                  <a:pt x="4854" y="220"/>
                </a:lnTo>
                <a:lnTo>
                  <a:pt x="4858" y="180"/>
                </a:lnTo>
                <a:lnTo>
                  <a:pt x="4865" y="180"/>
                </a:lnTo>
                <a:lnTo>
                  <a:pt x="4871" y="196"/>
                </a:lnTo>
                <a:lnTo>
                  <a:pt x="4874" y="196"/>
                </a:lnTo>
                <a:lnTo>
                  <a:pt x="4874" y="211"/>
                </a:lnTo>
                <a:lnTo>
                  <a:pt x="4878" y="211"/>
                </a:lnTo>
                <a:lnTo>
                  <a:pt x="4882" y="247"/>
                </a:lnTo>
                <a:lnTo>
                  <a:pt x="4885" y="247"/>
                </a:lnTo>
                <a:lnTo>
                  <a:pt x="4885" y="271"/>
                </a:lnTo>
                <a:lnTo>
                  <a:pt x="4894" y="274"/>
                </a:lnTo>
                <a:lnTo>
                  <a:pt x="4894" y="283"/>
                </a:lnTo>
                <a:lnTo>
                  <a:pt x="4898" y="283"/>
                </a:lnTo>
                <a:lnTo>
                  <a:pt x="4898" y="296"/>
                </a:lnTo>
                <a:lnTo>
                  <a:pt x="4902" y="296"/>
                </a:lnTo>
                <a:lnTo>
                  <a:pt x="4905" y="320"/>
                </a:lnTo>
                <a:lnTo>
                  <a:pt x="4911" y="320"/>
                </a:lnTo>
                <a:lnTo>
                  <a:pt x="4913" y="291"/>
                </a:lnTo>
                <a:lnTo>
                  <a:pt x="4918" y="265"/>
                </a:lnTo>
                <a:lnTo>
                  <a:pt x="4927" y="240"/>
                </a:lnTo>
                <a:lnTo>
                  <a:pt x="4934" y="214"/>
                </a:lnTo>
                <a:lnTo>
                  <a:pt x="4931" y="154"/>
                </a:lnTo>
                <a:lnTo>
                  <a:pt x="4942" y="154"/>
                </a:lnTo>
                <a:lnTo>
                  <a:pt x="4945" y="214"/>
                </a:lnTo>
                <a:lnTo>
                  <a:pt x="4954" y="214"/>
                </a:lnTo>
                <a:lnTo>
                  <a:pt x="4958" y="231"/>
                </a:lnTo>
                <a:lnTo>
                  <a:pt x="4951" y="231"/>
                </a:lnTo>
                <a:lnTo>
                  <a:pt x="4951" y="223"/>
                </a:lnTo>
                <a:lnTo>
                  <a:pt x="4945" y="223"/>
                </a:lnTo>
                <a:lnTo>
                  <a:pt x="4945" y="327"/>
                </a:lnTo>
                <a:lnTo>
                  <a:pt x="4951" y="327"/>
                </a:lnTo>
                <a:lnTo>
                  <a:pt x="4951" y="340"/>
                </a:lnTo>
                <a:lnTo>
                  <a:pt x="4954" y="340"/>
                </a:lnTo>
                <a:lnTo>
                  <a:pt x="4956" y="338"/>
                </a:lnTo>
                <a:lnTo>
                  <a:pt x="4956" y="336"/>
                </a:lnTo>
                <a:lnTo>
                  <a:pt x="4956" y="336"/>
                </a:lnTo>
                <a:lnTo>
                  <a:pt x="4956" y="336"/>
                </a:lnTo>
                <a:lnTo>
                  <a:pt x="4958" y="334"/>
                </a:lnTo>
                <a:lnTo>
                  <a:pt x="4965" y="340"/>
                </a:lnTo>
                <a:lnTo>
                  <a:pt x="4965" y="303"/>
                </a:lnTo>
                <a:lnTo>
                  <a:pt x="4962" y="303"/>
                </a:lnTo>
                <a:lnTo>
                  <a:pt x="4962" y="271"/>
                </a:lnTo>
                <a:lnTo>
                  <a:pt x="4951" y="236"/>
                </a:lnTo>
                <a:lnTo>
                  <a:pt x="4962" y="236"/>
                </a:lnTo>
                <a:lnTo>
                  <a:pt x="4965" y="254"/>
                </a:lnTo>
                <a:lnTo>
                  <a:pt x="4971" y="254"/>
                </a:lnTo>
                <a:lnTo>
                  <a:pt x="4971" y="274"/>
                </a:lnTo>
                <a:lnTo>
                  <a:pt x="4974" y="274"/>
                </a:lnTo>
                <a:lnTo>
                  <a:pt x="4974" y="283"/>
                </a:lnTo>
                <a:lnTo>
                  <a:pt x="4978" y="283"/>
                </a:lnTo>
                <a:lnTo>
                  <a:pt x="4978" y="300"/>
                </a:lnTo>
                <a:lnTo>
                  <a:pt x="4982" y="300"/>
                </a:lnTo>
                <a:lnTo>
                  <a:pt x="4982" y="314"/>
                </a:lnTo>
                <a:lnTo>
                  <a:pt x="4985" y="314"/>
                </a:lnTo>
                <a:lnTo>
                  <a:pt x="4991" y="343"/>
                </a:lnTo>
                <a:lnTo>
                  <a:pt x="4994" y="343"/>
                </a:lnTo>
                <a:lnTo>
                  <a:pt x="4998" y="334"/>
                </a:lnTo>
                <a:lnTo>
                  <a:pt x="5002" y="325"/>
                </a:lnTo>
                <a:lnTo>
                  <a:pt x="5002" y="311"/>
                </a:lnTo>
                <a:lnTo>
                  <a:pt x="4991" y="274"/>
                </a:lnTo>
                <a:lnTo>
                  <a:pt x="5002" y="280"/>
                </a:lnTo>
                <a:lnTo>
                  <a:pt x="5003" y="287"/>
                </a:lnTo>
                <a:lnTo>
                  <a:pt x="5007" y="301"/>
                </a:lnTo>
                <a:lnTo>
                  <a:pt x="5011" y="318"/>
                </a:lnTo>
                <a:lnTo>
                  <a:pt x="5014" y="332"/>
                </a:lnTo>
                <a:lnTo>
                  <a:pt x="5020" y="345"/>
                </a:lnTo>
                <a:lnTo>
                  <a:pt x="5022" y="351"/>
                </a:lnTo>
                <a:lnTo>
                  <a:pt x="5023" y="332"/>
                </a:lnTo>
                <a:lnTo>
                  <a:pt x="5025" y="316"/>
                </a:lnTo>
                <a:lnTo>
                  <a:pt x="5025" y="296"/>
                </a:lnTo>
                <a:lnTo>
                  <a:pt x="5022" y="271"/>
                </a:lnTo>
                <a:lnTo>
                  <a:pt x="5034" y="271"/>
                </a:lnTo>
                <a:lnTo>
                  <a:pt x="5036" y="294"/>
                </a:lnTo>
                <a:lnTo>
                  <a:pt x="5043" y="316"/>
                </a:lnTo>
                <a:lnTo>
                  <a:pt x="5051" y="334"/>
                </a:lnTo>
                <a:lnTo>
                  <a:pt x="5051" y="356"/>
                </a:lnTo>
                <a:lnTo>
                  <a:pt x="5054" y="356"/>
                </a:lnTo>
                <a:lnTo>
                  <a:pt x="5042" y="223"/>
                </a:lnTo>
                <a:lnTo>
                  <a:pt x="5038" y="223"/>
                </a:lnTo>
                <a:lnTo>
                  <a:pt x="5034" y="200"/>
                </a:lnTo>
                <a:lnTo>
                  <a:pt x="5031" y="194"/>
                </a:lnTo>
                <a:lnTo>
                  <a:pt x="5029" y="191"/>
                </a:lnTo>
                <a:lnTo>
                  <a:pt x="5025" y="187"/>
                </a:lnTo>
                <a:lnTo>
                  <a:pt x="5023" y="183"/>
                </a:lnTo>
                <a:lnTo>
                  <a:pt x="5020" y="178"/>
                </a:lnTo>
                <a:lnTo>
                  <a:pt x="5018" y="171"/>
                </a:lnTo>
                <a:lnTo>
                  <a:pt x="5031" y="180"/>
                </a:lnTo>
                <a:lnTo>
                  <a:pt x="5042" y="194"/>
                </a:lnTo>
                <a:lnTo>
                  <a:pt x="5051" y="212"/>
                </a:lnTo>
                <a:lnTo>
                  <a:pt x="5058" y="234"/>
                </a:lnTo>
                <a:lnTo>
                  <a:pt x="5065" y="254"/>
                </a:lnTo>
                <a:lnTo>
                  <a:pt x="5071" y="271"/>
                </a:lnTo>
                <a:lnTo>
                  <a:pt x="5071" y="296"/>
                </a:lnTo>
                <a:lnTo>
                  <a:pt x="5078" y="300"/>
                </a:lnTo>
                <a:lnTo>
                  <a:pt x="5074" y="307"/>
                </a:lnTo>
                <a:lnTo>
                  <a:pt x="5082" y="311"/>
                </a:lnTo>
                <a:lnTo>
                  <a:pt x="5082" y="327"/>
                </a:lnTo>
                <a:lnTo>
                  <a:pt x="5085" y="327"/>
                </a:lnTo>
                <a:lnTo>
                  <a:pt x="5085" y="340"/>
                </a:lnTo>
                <a:lnTo>
                  <a:pt x="5091" y="340"/>
                </a:lnTo>
                <a:lnTo>
                  <a:pt x="5093" y="352"/>
                </a:lnTo>
                <a:lnTo>
                  <a:pt x="5093" y="365"/>
                </a:lnTo>
                <a:lnTo>
                  <a:pt x="5098" y="374"/>
                </a:lnTo>
                <a:lnTo>
                  <a:pt x="5100" y="347"/>
                </a:lnTo>
                <a:lnTo>
                  <a:pt x="5102" y="321"/>
                </a:lnTo>
                <a:lnTo>
                  <a:pt x="5098" y="300"/>
                </a:lnTo>
                <a:lnTo>
                  <a:pt x="5098" y="267"/>
                </a:lnTo>
                <a:lnTo>
                  <a:pt x="5094" y="267"/>
                </a:lnTo>
                <a:lnTo>
                  <a:pt x="5091" y="240"/>
                </a:lnTo>
                <a:lnTo>
                  <a:pt x="5085" y="240"/>
                </a:lnTo>
                <a:lnTo>
                  <a:pt x="5083" y="234"/>
                </a:lnTo>
                <a:lnTo>
                  <a:pt x="5080" y="232"/>
                </a:lnTo>
                <a:lnTo>
                  <a:pt x="5078" y="229"/>
                </a:lnTo>
                <a:lnTo>
                  <a:pt x="5076" y="227"/>
                </a:lnTo>
                <a:lnTo>
                  <a:pt x="5074" y="221"/>
                </a:lnTo>
                <a:lnTo>
                  <a:pt x="5074" y="214"/>
                </a:lnTo>
                <a:lnTo>
                  <a:pt x="5082" y="220"/>
                </a:lnTo>
                <a:lnTo>
                  <a:pt x="5058" y="176"/>
                </a:lnTo>
                <a:lnTo>
                  <a:pt x="5065" y="176"/>
                </a:lnTo>
                <a:lnTo>
                  <a:pt x="5102" y="231"/>
                </a:lnTo>
                <a:lnTo>
                  <a:pt x="5102" y="240"/>
                </a:lnTo>
                <a:lnTo>
                  <a:pt x="5105" y="240"/>
                </a:lnTo>
                <a:lnTo>
                  <a:pt x="5105" y="247"/>
                </a:lnTo>
                <a:lnTo>
                  <a:pt x="5111" y="247"/>
                </a:lnTo>
                <a:lnTo>
                  <a:pt x="5114" y="271"/>
                </a:lnTo>
                <a:lnTo>
                  <a:pt x="5118" y="271"/>
                </a:lnTo>
                <a:lnTo>
                  <a:pt x="5118" y="280"/>
                </a:lnTo>
                <a:lnTo>
                  <a:pt x="5122" y="280"/>
                </a:lnTo>
                <a:lnTo>
                  <a:pt x="5122" y="296"/>
                </a:lnTo>
                <a:lnTo>
                  <a:pt x="5125" y="296"/>
                </a:lnTo>
                <a:lnTo>
                  <a:pt x="5131" y="323"/>
                </a:lnTo>
                <a:lnTo>
                  <a:pt x="5134" y="323"/>
                </a:lnTo>
                <a:lnTo>
                  <a:pt x="5136" y="289"/>
                </a:lnTo>
                <a:lnTo>
                  <a:pt x="5138" y="254"/>
                </a:lnTo>
                <a:lnTo>
                  <a:pt x="5140" y="218"/>
                </a:lnTo>
                <a:lnTo>
                  <a:pt x="5140" y="183"/>
                </a:lnTo>
                <a:lnTo>
                  <a:pt x="5134" y="151"/>
                </a:lnTo>
                <a:lnTo>
                  <a:pt x="5134" y="120"/>
                </a:lnTo>
                <a:lnTo>
                  <a:pt x="5131" y="120"/>
                </a:lnTo>
                <a:lnTo>
                  <a:pt x="5127" y="105"/>
                </a:lnTo>
                <a:lnTo>
                  <a:pt x="5127" y="92"/>
                </a:lnTo>
                <a:lnTo>
                  <a:pt x="5129" y="81"/>
                </a:lnTo>
                <a:lnTo>
                  <a:pt x="5129" y="72"/>
                </a:lnTo>
                <a:lnTo>
                  <a:pt x="5125" y="67"/>
                </a:lnTo>
                <a:lnTo>
                  <a:pt x="5127" y="65"/>
                </a:lnTo>
                <a:lnTo>
                  <a:pt x="5127" y="65"/>
                </a:lnTo>
                <a:lnTo>
                  <a:pt x="5127" y="65"/>
                </a:lnTo>
                <a:lnTo>
                  <a:pt x="5127" y="65"/>
                </a:lnTo>
                <a:lnTo>
                  <a:pt x="5129" y="65"/>
                </a:lnTo>
                <a:lnTo>
                  <a:pt x="5131" y="63"/>
                </a:lnTo>
                <a:lnTo>
                  <a:pt x="5131" y="60"/>
                </a:lnTo>
                <a:lnTo>
                  <a:pt x="5133" y="60"/>
                </a:lnTo>
                <a:lnTo>
                  <a:pt x="5134" y="60"/>
                </a:lnTo>
                <a:lnTo>
                  <a:pt x="5136" y="60"/>
                </a:lnTo>
                <a:lnTo>
                  <a:pt x="5136" y="61"/>
                </a:lnTo>
                <a:lnTo>
                  <a:pt x="5136" y="61"/>
                </a:lnTo>
                <a:lnTo>
                  <a:pt x="5138" y="63"/>
                </a:lnTo>
                <a:lnTo>
                  <a:pt x="5142" y="72"/>
                </a:lnTo>
                <a:lnTo>
                  <a:pt x="5142" y="85"/>
                </a:lnTo>
                <a:lnTo>
                  <a:pt x="5140" y="98"/>
                </a:lnTo>
                <a:lnTo>
                  <a:pt x="5142" y="111"/>
                </a:lnTo>
                <a:lnTo>
                  <a:pt x="5151" y="145"/>
                </a:lnTo>
                <a:lnTo>
                  <a:pt x="5158" y="181"/>
                </a:lnTo>
                <a:lnTo>
                  <a:pt x="5165" y="214"/>
                </a:lnTo>
                <a:lnTo>
                  <a:pt x="5165" y="243"/>
                </a:lnTo>
                <a:lnTo>
                  <a:pt x="5171" y="243"/>
                </a:lnTo>
                <a:lnTo>
                  <a:pt x="5173" y="258"/>
                </a:lnTo>
                <a:lnTo>
                  <a:pt x="5173" y="276"/>
                </a:lnTo>
                <a:lnTo>
                  <a:pt x="5171" y="292"/>
                </a:lnTo>
                <a:lnTo>
                  <a:pt x="5173" y="309"/>
                </a:lnTo>
                <a:lnTo>
                  <a:pt x="5178" y="320"/>
                </a:lnTo>
                <a:lnTo>
                  <a:pt x="5185" y="220"/>
                </a:lnTo>
                <a:lnTo>
                  <a:pt x="5191" y="220"/>
                </a:lnTo>
                <a:lnTo>
                  <a:pt x="5193" y="203"/>
                </a:lnTo>
                <a:lnTo>
                  <a:pt x="5193" y="181"/>
                </a:lnTo>
                <a:lnTo>
                  <a:pt x="5191" y="158"/>
                </a:lnTo>
                <a:lnTo>
                  <a:pt x="5191" y="132"/>
                </a:lnTo>
                <a:lnTo>
                  <a:pt x="5191" y="111"/>
                </a:lnTo>
                <a:lnTo>
                  <a:pt x="5202" y="114"/>
                </a:lnTo>
                <a:lnTo>
                  <a:pt x="5194" y="327"/>
                </a:lnTo>
                <a:lnTo>
                  <a:pt x="5194" y="340"/>
                </a:lnTo>
                <a:lnTo>
                  <a:pt x="5193" y="356"/>
                </a:lnTo>
                <a:lnTo>
                  <a:pt x="5193" y="374"/>
                </a:lnTo>
                <a:lnTo>
                  <a:pt x="5193" y="392"/>
                </a:lnTo>
                <a:lnTo>
                  <a:pt x="5194" y="407"/>
                </a:lnTo>
                <a:lnTo>
                  <a:pt x="5198" y="416"/>
                </a:lnTo>
                <a:lnTo>
                  <a:pt x="5200" y="403"/>
                </a:lnTo>
                <a:lnTo>
                  <a:pt x="5202" y="385"/>
                </a:lnTo>
                <a:lnTo>
                  <a:pt x="5207" y="365"/>
                </a:lnTo>
                <a:lnTo>
                  <a:pt x="5211" y="349"/>
                </a:lnTo>
                <a:lnTo>
                  <a:pt x="5214" y="340"/>
                </a:lnTo>
                <a:lnTo>
                  <a:pt x="5216" y="338"/>
                </a:lnTo>
                <a:lnTo>
                  <a:pt x="5216" y="336"/>
                </a:lnTo>
                <a:lnTo>
                  <a:pt x="5216" y="336"/>
                </a:lnTo>
                <a:lnTo>
                  <a:pt x="5218" y="336"/>
                </a:lnTo>
                <a:lnTo>
                  <a:pt x="5220" y="336"/>
                </a:lnTo>
                <a:lnTo>
                  <a:pt x="5222" y="334"/>
                </a:lnTo>
                <a:lnTo>
                  <a:pt x="5222" y="356"/>
                </a:lnTo>
                <a:lnTo>
                  <a:pt x="5225" y="356"/>
                </a:lnTo>
                <a:lnTo>
                  <a:pt x="5231" y="291"/>
                </a:lnTo>
                <a:lnTo>
                  <a:pt x="5233" y="285"/>
                </a:lnTo>
                <a:lnTo>
                  <a:pt x="5236" y="276"/>
                </a:lnTo>
                <a:lnTo>
                  <a:pt x="5240" y="265"/>
                </a:lnTo>
                <a:lnTo>
                  <a:pt x="5238" y="254"/>
                </a:lnTo>
                <a:lnTo>
                  <a:pt x="5231" y="251"/>
                </a:lnTo>
                <a:lnTo>
                  <a:pt x="5231" y="243"/>
                </a:lnTo>
                <a:lnTo>
                  <a:pt x="5238" y="243"/>
                </a:lnTo>
                <a:lnTo>
                  <a:pt x="5251" y="103"/>
                </a:lnTo>
                <a:lnTo>
                  <a:pt x="5258" y="103"/>
                </a:lnTo>
                <a:lnTo>
                  <a:pt x="5251" y="280"/>
                </a:lnTo>
                <a:lnTo>
                  <a:pt x="5254" y="280"/>
                </a:lnTo>
                <a:lnTo>
                  <a:pt x="5254" y="291"/>
                </a:lnTo>
                <a:lnTo>
                  <a:pt x="5258" y="291"/>
                </a:lnTo>
                <a:lnTo>
                  <a:pt x="5260" y="301"/>
                </a:lnTo>
                <a:lnTo>
                  <a:pt x="5262" y="314"/>
                </a:lnTo>
                <a:lnTo>
                  <a:pt x="5262" y="327"/>
                </a:lnTo>
                <a:lnTo>
                  <a:pt x="5265" y="334"/>
                </a:lnTo>
                <a:lnTo>
                  <a:pt x="5285" y="154"/>
                </a:lnTo>
                <a:lnTo>
                  <a:pt x="5294" y="154"/>
                </a:lnTo>
                <a:lnTo>
                  <a:pt x="5298" y="176"/>
                </a:lnTo>
                <a:lnTo>
                  <a:pt x="5298" y="178"/>
                </a:lnTo>
                <a:lnTo>
                  <a:pt x="5296" y="178"/>
                </a:lnTo>
                <a:lnTo>
                  <a:pt x="5296" y="178"/>
                </a:lnTo>
                <a:lnTo>
                  <a:pt x="5294" y="176"/>
                </a:lnTo>
                <a:lnTo>
                  <a:pt x="5294" y="178"/>
                </a:lnTo>
                <a:lnTo>
                  <a:pt x="5294" y="180"/>
                </a:lnTo>
                <a:lnTo>
                  <a:pt x="5298" y="180"/>
                </a:lnTo>
                <a:lnTo>
                  <a:pt x="5298" y="231"/>
                </a:lnTo>
                <a:lnTo>
                  <a:pt x="5302" y="231"/>
                </a:lnTo>
                <a:lnTo>
                  <a:pt x="5311" y="154"/>
                </a:lnTo>
                <a:lnTo>
                  <a:pt x="5298" y="151"/>
                </a:lnTo>
                <a:lnTo>
                  <a:pt x="5298" y="143"/>
                </a:lnTo>
                <a:lnTo>
                  <a:pt x="5303" y="141"/>
                </a:lnTo>
                <a:lnTo>
                  <a:pt x="5307" y="141"/>
                </a:lnTo>
                <a:lnTo>
                  <a:pt x="5311" y="140"/>
                </a:lnTo>
                <a:lnTo>
                  <a:pt x="5314" y="138"/>
                </a:lnTo>
                <a:lnTo>
                  <a:pt x="5318" y="136"/>
                </a:lnTo>
                <a:lnTo>
                  <a:pt x="5322" y="136"/>
                </a:lnTo>
                <a:lnTo>
                  <a:pt x="5322" y="154"/>
                </a:lnTo>
                <a:lnTo>
                  <a:pt x="5333" y="163"/>
                </a:lnTo>
                <a:lnTo>
                  <a:pt x="5345" y="178"/>
                </a:lnTo>
                <a:lnTo>
                  <a:pt x="5358" y="194"/>
                </a:lnTo>
                <a:lnTo>
                  <a:pt x="5369" y="211"/>
                </a:lnTo>
                <a:lnTo>
                  <a:pt x="5374" y="223"/>
                </a:lnTo>
                <a:lnTo>
                  <a:pt x="5378" y="223"/>
                </a:lnTo>
                <a:lnTo>
                  <a:pt x="5367" y="172"/>
                </a:lnTo>
                <a:lnTo>
                  <a:pt x="5354" y="127"/>
                </a:lnTo>
                <a:lnTo>
                  <a:pt x="5351" y="94"/>
                </a:lnTo>
                <a:lnTo>
                  <a:pt x="5343" y="76"/>
                </a:lnTo>
                <a:lnTo>
                  <a:pt x="5338" y="54"/>
                </a:lnTo>
                <a:lnTo>
                  <a:pt x="5345" y="54"/>
                </a:lnTo>
                <a:lnTo>
                  <a:pt x="5371" y="136"/>
                </a:lnTo>
                <a:lnTo>
                  <a:pt x="5371" y="151"/>
                </a:lnTo>
                <a:lnTo>
                  <a:pt x="5374" y="151"/>
                </a:lnTo>
                <a:lnTo>
                  <a:pt x="5378" y="180"/>
                </a:lnTo>
                <a:lnTo>
                  <a:pt x="5382" y="180"/>
                </a:lnTo>
                <a:lnTo>
                  <a:pt x="5382" y="176"/>
                </a:lnTo>
                <a:lnTo>
                  <a:pt x="5385" y="176"/>
                </a:lnTo>
                <a:lnTo>
                  <a:pt x="5394" y="180"/>
                </a:lnTo>
                <a:lnTo>
                  <a:pt x="5393" y="196"/>
                </a:lnTo>
                <a:lnTo>
                  <a:pt x="5391" y="214"/>
                </a:lnTo>
                <a:lnTo>
                  <a:pt x="5385" y="214"/>
                </a:lnTo>
                <a:lnTo>
                  <a:pt x="5385" y="218"/>
                </a:lnTo>
                <a:lnTo>
                  <a:pt x="5387" y="218"/>
                </a:lnTo>
                <a:lnTo>
                  <a:pt x="5387" y="218"/>
                </a:lnTo>
                <a:lnTo>
                  <a:pt x="5389" y="216"/>
                </a:lnTo>
                <a:lnTo>
                  <a:pt x="5389" y="218"/>
                </a:lnTo>
                <a:lnTo>
                  <a:pt x="5391" y="220"/>
                </a:lnTo>
                <a:lnTo>
                  <a:pt x="5391" y="243"/>
                </a:lnTo>
                <a:lnTo>
                  <a:pt x="5398" y="243"/>
                </a:lnTo>
                <a:lnTo>
                  <a:pt x="5396" y="232"/>
                </a:lnTo>
                <a:lnTo>
                  <a:pt x="5398" y="220"/>
                </a:lnTo>
                <a:lnTo>
                  <a:pt x="5398" y="203"/>
                </a:lnTo>
                <a:lnTo>
                  <a:pt x="5398" y="83"/>
                </a:lnTo>
                <a:lnTo>
                  <a:pt x="5405" y="83"/>
                </a:lnTo>
                <a:lnTo>
                  <a:pt x="5405" y="136"/>
                </a:lnTo>
                <a:lnTo>
                  <a:pt x="5411" y="136"/>
                </a:lnTo>
                <a:lnTo>
                  <a:pt x="5405" y="143"/>
                </a:lnTo>
                <a:lnTo>
                  <a:pt x="5411" y="154"/>
                </a:lnTo>
                <a:lnTo>
                  <a:pt x="5409" y="156"/>
                </a:lnTo>
                <a:lnTo>
                  <a:pt x="5407" y="156"/>
                </a:lnTo>
                <a:lnTo>
                  <a:pt x="5405" y="156"/>
                </a:lnTo>
                <a:lnTo>
                  <a:pt x="5405" y="158"/>
                </a:lnTo>
                <a:lnTo>
                  <a:pt x="5405" y="160"/>
                </a:lnTo>
                <a:lnTo>
                  <a:pt x="5411" y="160"/>
                </a:lnTo>
                <a:lnTo>
                  <a:pt x="5411" y="191"/>
                </a:lnTo>
                <a:lnTo>
                  <a:pt x="5414" y="191"/>
                </a:lnTo>
                <a:lnTo>
                  <a:pt x="5414" y="163"/>
                </a:lnTo>
                <a:lnTo>
                  <a:pt x="5422" y="163"/>
                </a:lnTo>
                <a:lnTo>
                  <a:pt x="5425" y="191"/>
                </a:lnTo>
                <a:lnTo>
                  <a:pt x="5433" y="218"/>
                </a:lnTo>
                <a:lnTo>
                  <a:pt x="5438" y="245"/>
                </a:lnTo>
                <a:lnTo>
                  <a:pt x="5442" y="274"/>
                </a:lnTo>
                <a:lnTo>
                  <a:pt x="5451" y="274"/>
                </a:lnTo>
                <a:lnTo>
                  <a:pt x="5453" y="289"/>
                </a:lnTo>
                <a:lnTo>
                  <a:pt x="5456" y="305"/>
                </a:lnTo>
                <a:lnTo>
                  <a:pt x="5462" y="314"/>
                </a:lnTo>
                <a:lnTo>
                  <a:pt x="5463" y="294"/>
                </a:lnTo>
                <a:lnTo>
                  <a:pt x="5465" y="276"/>
                </a:lnTo>
                <a:lnTo>
                  <a:pt x="5471" y="260"/>
                </a:lnTo>
                <a:lnTo>
                  <a:pt x="5471" y="227"/>
                </a:lnTo>
                <a:lnTo>
                  <a:pt x="5474" y="227"/>
                </a:lnTo>
                <a:lnTo>
                  <a:pt x="5474" y="191"/>
                </a:lnTo>
                <a:lnTo>
                  <a:pt x="5478" y="191"/>
                </a:lnTo>
                <a:lnTo>
                  <a:pt x="5480" y="174"/>
                </a:lnTo>
                <a:lnTo>
                  <a:pt x="5480" y="156"/>
                </a:lnTo>
                <a:lnTo>
                  <a:pt x="5480" y="138"/>
                </a:lnTo>
                <a:lnTo>
                  <a:pt x="5482" y="123"/>
                </a:lnTo>
                <a:lnTo>
                  <a:pt x="5485" y="123"/>
                </a:lnTo>
                <a:lnTo>
                  <a:pt x="5485" y="187"/>
                </a:lnTo>
                <a:lnTo>
                  <a:pt x="5494" y="187"/>
                </a:lnTo>
                <a:lnTo>
                  <a:pt x="5493" y="192"/>
                </a:lnTo>
                <a:lnTo>
                  <a:pt x="5493" y="196"/>
                </a:lnTo>
                <a:lnTo>
                  <a:pt x="5491" y="200"/>
                </a:lnTo>
                <a:lnTo>
                  <a:pt x="5491" y="203"/>
                </a:lnTo>
                <a:lnTo>
                  <a:pt x="5502" y="200"/>
                </a:lnTo>
                <a:lnTo>
                  <a:pt x="5498" y="207"/>
                </a:lnTo>
                <a:lnTo>
                  <a:pt x="5505" y="211"/>
                </a:lnTo>
                <a:lnTo>
                  <a:pt x="5505" y="223"/>
                </a:lnTo>
                <a:lnTo>
                  <a:pt x="5511" y="223"/>
                </a:lnTo>
                <a:lnTo>
                  <a:pt x="5511" y="231"/>
                </a:lnTo>
                <a:lnTo>
                  <a:pt x="5514" y="231"/>
                </a:lnTo>
                <a:lnTo>
                  <a:pt x="5514" y="243"/>
                </a:lnTo>
                <a:lnTo>
                  <a:pt x="5518" y="243"/>
                </a:lnTo>
                <a:lnTo>
                  <a:pt x="5518" y="254"/>
                </a:lnTo>
                <a:lnTo>
                  <a:pt x="5522" y="254"/>
                </a:lnTo>
                <a:lnTo>
                  <a:pt x="5522" y="267"/>
                </a:lnTo>
                <a:lnTo>
                  <a:pt x="5525" y="267"/>
                </a:lnTo>
                <a:lnTo>
                  <a:pt x="5525" y="283"/>
                </a:lnTo>
                <a:lnTo>
                  <a:pt x="5531" y="283"/>
                </a:lnTo>
                <a:lnTo>
                  <a:pt x="5534" y="320"/>
                </a:lnTo>
                <a:lnTo>
                  <a:pt x="5538" y="320"/>
                </a:lnTo>
                <a:lnTo>
                  <a:pt x="5540" y="331"/>
                </a:lnTo>
                <a:lnTo>
                  <a:pt x="5540" y="345"/>
                </a:lnTo>
                <a:lnTo>
                  <a:pt x="5540" y="361"/>
                </a:lnTo>
                <a:lnTo>
                  <a:pt x="5542" y="374"/>
                </a:lnTo>
                <a:lnTo>
                  <a:pt x="5545" y="383"/>
                </a:lnTo>
                <a:lnTo>
                  <a:pt x="5545" y="361"/>
                </a:lnTo>
                <a:lnTo>
                  <a:pt x="5545" y="338"/>
                </a:lnTo>
                <a:lnTo>
                  <a:pt x="5545" y="318"/>
                </a:lnTo>
                <a:lnTo>
                  <a:pt x="5545" y="303"/>
                </a:lnTo>
                <a:lnTo>
                  <a:pt x="5547" y="303"/>
                </a:lnTo>
                <a:lnTo>
                  <a:pt x="5547" y="301"/>
                </a:lnTo>
                <a:lnTo>
                  <a:pt x="5549" y="300"/>
                </a:lnTo>
                <a:lnTo>
                  <a:pt x="5551" y="296"/>
                </a:lnTo>
                <a:lnTo>
                  <a:pt x="5551" y="291"/>
                </a:lnTo>
                <a:lnTo>
                  <a:pt x="5545" y="291"/>
                </a:lnTo>
                <a:lnTo>
                  <a:pt x="5545" y="271"/>
                </a:lnTo>
                <a:lnTo>
                  <a:pt x="5542" y="271"/>
                </a:lnTo>
                <a:lnTo>
                  <a:pt x="5540" y="269"/>
                </a:lnTo>
                <a:lnTo>
                  <a:pt x="5540" y="265"/>
                </a:lnTo>
                <a:lnTo>
                  <a:pt x="5540" y="263"/>
                </a:lnTo>
                <a:lnTo>
                  <a:pt x="5538" y="260"/>
                </a:lnTo>
                <a:lnTo>
                  <a:pt x="5538" y="254"/>
                </a:lnTo>
                <a:lnTo>
                  <a:pt x="5545" y="260"/>
                </a:lnTo>
                <a:lnTo>
                  <a:pt x="5545" y="247"/>
                </a:lnTo>
                <a:lnTo>
                  <a:pt x="5558" y="251"/>
                </a:lnTo>
                <a:lnTo>
                  <a:pt x="5560" y="263"/>
                </a:lnTo>
                <a:lnTo>
                  <a:pt x="5563" y="274"/>
                </a:lnTo>
                <a:lnTo>
                  <a:pt x="5565" y="283"/>
                </a:lnTo>
                <a:lnTo>
                  <a:pt x="5565" y="307"/>
                </a:lnTo>
                <a:lnTo>
                  <a:pt x="5578" y="311"/>
                </a:lnTo>
                <a:lnTo>
                  <a:pt x="5578" y="314"/>
                </a:lnTo>
                <a:lnTo>
                  <a:pt x="5574" y="321"/>
                </a:lnTo>
                <a:lnTo>
                  <a:pt x="5573" y="334"/>
                </a:lnTo>
                <a:lnTo>
                  <a:pt x="5573" y="349"/>
                </a:lnTo>
                <a:lnTo>
                  <a:pt x="5574" y="360"/>
                </a:lnTo>
                <a:lnTo>
                  <a:pt x="5578" y="360"/>
                </a:lnTo>
                <a:lnTo>
                  <a:pt x="5585" y="463"/>
                </a:lnTo>
                <a:lnTo>
                  <a:pt x="5594" y="463"/>
                </a:lnTo>
                <a:lnTo>
                  <a:pt x="5596" y="429"/>
                </a:lnTo>
                <a:lnTo>
                  <a:pt x="5598" y="391"/>
                </a:lnTo>
                <a:lnTo>
                  <a:pt x="5598" y="351"/>
                </a:lnTo>
                <a:lnTo>
                  <a:pt x="5598" y="307"/>
                </a:lnTo>
                <a:lnTo>
                  <a:pt x="5594" y="307"/>
                </a:lnTo>
                <a:lnTo>
                  <a:pt x="5594" y="283"/>
                </a:lnTo>
                <a:lnTo>
                  <a:pt x="5591" y="283"/>
                </a:lnTo>
                <a:lnTo>
                  <a:pt x="5585" y="254"/>
                </a:lnTo>
                <a:lnTo>
                  <a:pt x="5591" y="254"/>
                </a:lnTo>
                <a:lnTo>
                  <a:pt x="5591" y="260"/>
                </a:lnTo>
                <a:lnTo>
                  <a:pt x="5596" y="267"/>
                </a:lnTo>
                <a:lnTo>
                  <a:pt x="5600" y="274"/>
                </a:lnTo>
                <a:lnTo>
                  <a:pt x="5600" y="283"/>
                </a:lnTo>
                <a:lnTo>
                  <a:pt x="5602" y="296"/>
                </a:lnTo>
                <a:lnTo>
                  <a:pt x="5605" y="296"/>
                </a:lnTo>
                <a:lnTo>
                  <a:pt x="5605" y="320"/>
                </a:lnTo>
                <a:lnTo>
                  <a:pt x="5611" y="320"/>
                </a:lnTo>
                <a:lnTo>
                  <a:pt x="5611" y="334"/>
                </a:lnTo>
                <a:lnTo>
                  <a:pt x="5614" y="334"/>
                </a:lnTo>
                <a:lnTo>
                  <a:pt x="5616" y="349"/>
                </a:lnTo>
                <a:lnTo>
                  <a:pt x="5616" y="361"/>
                </a:lnTo>
                <a:lnTo>
                  <a:pt x="5616" y="372"/>
                </a:lnTo>
                <a:lnTo>
                  <a:pt x="5622" y="383"/>
                </a:lnTo>
                <a:lnTo>
                  <a:pt x="5623" y="352"/>
                </a:lnTo>
                <a:lnTo>
                  <a:pt x="5625" y="321"/>
                </a:lnTo>
                <a:lnTo>
                  <a:pt x="5627" y="291"/>
                </a:lnTo>
                <a:lnTo>
                  <a:pt x="5622" y="263"/>
                </a:lnTo>
                <a:lnTo>
                  <a:pt x="5622" y="236"/>
                </a:lnTo>
                <a:lnTo>
                  <a:pt x="5618" y="236"/>
                </a:lnTo>
                <a:lnTo>
                  <a:pt x="5614" y="211"/>
                </a:lnTo>
                <a:lnTo>
                  <a:pt x="5605" y="207"/>
                </a:lnTo>
                <a:lnTo>
                  <a:pt x="5594" y="187"/>
                </a:lnTo>
                <a:lnTo>
                  <a:pt x="5605" y="187"/>
                </a:lnTo>
                <a:lnTo>
                  <a:pt x="5605" y="183"/>
                </a:lnTo>
                <a:lnTo>
                  <a:pt x="5596" y="172"/>
                </a:lnTo>
                <a:lnTo>
                  <a:pt x="5587" y="158"/>
                </a:lnTo>
                <a:lnTo>
                  <a:pt x="5582" y="143"/>
                </a:lnTo>
                <a:lnTo>
                  <a:pt x="5594" y="143"/>
                </a:lnTo>
                <a:lnTo>
                  <a:pt x="5596" y="151"/>
                </a:lnTo>
                <a:lnTo>
                  <a:pt x="5600" y="156"/>
                </a:lnTo>
                <a:lnTo>
                  <a:pt x="5603" y="161"/>
                </a:lnTo>
                <a:lnTo>
                  <a:pt x="5607" y="165"/>
                </a:lnTo>
                <a:lnTo>
                  <a:pt x="5611" y="171"/>
                </a:lnTo>
                <a:lnTo>
                  <a:pt x="5611" y="180"/>
                </a:lnTo>
                <a:lnTo>
                  <a:pt x="5614" y="180"/>
                </a:lnTo>
                <a:lnTo>
                  <a:pt x="5614" y="187"/>
                </a:lnTo>
                <a:lnTo>
                  <a:pt x="5622" y="191"/>
                </a:lnTo>
                <a:lnTo>
                  <a:pt x="5625" y="211"/>
                </a:lnTo>
                <a:lnTo>
                  <a:pt x="5631" y="211"/>
                </a:lnTo>
                <a:lnTo>
                  <a:pt x="5634" y="227"/>
                </a:lnTo>
                <a:lnTo>
                  <a:pt x="5638" y="227"/>
                </a:lnTo>
                <a:lnTo>
                  <a:pt x="5638" y="240"/>
                </a:lnTo>
                <a:lnTo>
                  <a:pt x="5642" y="240"/>
                </a:lnTo>
                <a:lnTo>
                  <a:pt x="5642" y="260"/>
                </a:lnTo>
                <a:lnTo>
                  <a:pt x="5645" y="260"/>
                </a:lnTo>
                <a:lnTo>
                  <a:pt x="5654" y="311"/>
                </a:lnTo>
                <a:lnTo>
                  <a:pt x="5658" y="311"/>
                </a:lnTo>
                <a:lnTo>
                  <a:pt x="5660" y="267"/>
                </a:lnTo>
                <a:lnTo>
                  <a:pt x="5663" y="223"/>
                </a:lnTo>
                <a:lnTo>
                  <a:pt x="5665" y="176"/>
                </a:lnTo>
                <a:lnTo>
                  <a:pt x="5658" y="176"/>
                </a:lnTo>
                <a:lnTo>
                  <a:pt x="5654" y="156"/>
                </a:lnTo>
                <a:lnTo>
                  <a:pt x="5645" y="141"/>
                </a:lnTo>
                <a:lnTo>
                  <a:pt x="5636" y="127"/>
                </a:lnTo>
                <a:lnTo>
                  <a:pt x="5627" y="112"/>
                </a:lnTo>
                <a:lnTo>
                  <a:pt x="5622" y="94"/>
                </a:lnTo>
                <a:lnTo>
                  <a:pt x="5631" y="94"/>
                </a:lnTo>
                <a:lnTo>
                  <a:pt x="5634" y="107"/>
                </a:lnTo>
                <a:lnTo>
                  <a:pt x="5642" y="111"/>
                </a:lnTo>
                <a:lnTo>
                  <a:pt x="5654" y="134"/>
                </a:lnTo>
                <a:lnTo>
                  <a:pt x="5662" y="160"/>
                </a:lnTo>
                <a:lnTo>
                  <a:pt x="5665" y="160"/>
                </a:lnTo>
                <a:lnTo>
                  <a:pt x="5665" y="87"/>
                </a:lnTo>
                <a:lnTo>
                  <a:pt x="5671" y="87"/>
                </a:lnTo>
                <a:lnTo>
                  <a:pt x="5671" y="54"/>
                </a:lnTo>
                <a:lnTo>
                  <a:pt x="5674" y="54"/>
                </a:lnTo>
                <a:lnTo>
                  <a:pt x="5676" y="51"/>
                </a:lnTo>
                <a:lnTo>
                  <a:pt x="5676" y="47"/>
                </a:lnTo>
                <a:lnTo>
                  <a:pt x="5676" y="43"/>
                </a:lnTo>
                <a:lnTo>
                  <a:pt x="5678" y="40"/>
                </a:lnTo>
                <a:lnTo>
                  <a:pt x="5680" y="40"/>
                </a:lnTo>
                <a:lnTo>
                  <a:pt x="5680" y="41"/>
                </a:lnTo>
                <a:lnTo>
                  <a:pt x="5680" y="41"/>
                </a:lnTo>
                <a:lnTo>
                  <a:pt x="5680" y="41"/>
                </a:lnTo>
                <a:lnTo>
                  <a:pt x="5682" y="41"/>
                </a:lnTo>
                <a:lnTo>
                  <a:pt x="5682" y="43"/>
                </a:lnTo>
                <a:lnTo>
                  <a:pt x="5685" y="43"/>
                </a:lnTo>
                <a:lnTo>
                  <a:pt x="5682" y="87"/>
                </a:lnTo>
                <a:lnTo>
                  <a:pt x="5678" y="87"/>
                </a:lnTo>
                <a:lnTo>
                  <a:pt x="5682" y="107"/>
                </a:lnTo>
                <a:lnTo>
                  <a:pt x="5689" y="111"/>
                </a:lnTo>
                <a:lnTo>
                  <a:pt x="5693" y="114"/>
                </a:lnTo>
                <a:lnTo>
                  <a:pt x="5698" y="118"/>
                </a:lnTo>
                <a:lnTo>
                  <a:pt x="5703" y="121"/>
                </a:lnTo>
                <a:lnTo>
                  <a:pt x="5711" y="123"/>
                </a:lnTo>
                <a:lnTo>
                  <a:pt x="5711" y="120"/>
                </a:lnTo>
                <a:lnTo>
                  <a:pt x="5722" y="111"/>
                </a:lnTo>
                <a:lnTo>
                  <a:pt x="5722" y="94"/>
                </a:lnTo>
                <a:lnTo>
                  <a:pt x="5734" y="94"/>
                </a:lnTo>
                <a:lnTo>
                  <a:pt x="5734" y="103"/>
                </a:lnTo>
                <a:lnTo>
                  <a:pt x="5731" y="103"/>
                </a:lnTo>
                <a:lnTo>
                  <a:pt x="5731" y="107"/>
                </a:lnTo>
                <a:lnTo>
                  <a:pt x="5734" y="107"/>
                </a:lnTo>
                <a:lnTo>
                  <a:pt x="5733" y="109"/>
                </a:lnTo>
                <a:lnTo>
                  <a:pt x="5733" y="109"/>
                </a:lnTo>
                <a:lnTo>
                  <a:pt x="5733" y="109"/>
                </a:lnTo>
                <a:lnTo>
                  <a:pt x="5731" y="109"/>
                </a:lnTo>
                <a:lnTo>
                  <a:pt x="5731" y="111"/>
                </a:lnTo>
                <a:lnTo>
                  <a:pt x="5731" y="140"/>
                </a:lnTo>
                <a:lnTo>
                  <a:pt x="5725" y="140"/>
                </a:lnTo>
                <a:lnTo>
                  <a:pt x="5731" y="151"/>
                </a:lnTo>
                <a:lnTo>
                  <a:pt x="5725" y="151"/>
                </a:lnTo>
                <a:lnTo>
                  <a:pt x="5725" y="154"/>
                </a:lnTo>
                <a:lnTo>
                  <a:pt x="5731" y="154"/>
                </a:lnTo>
                <a:lnTo>
                  <a:pt x="5731" y="163"/>
                </a:lnTo>
                <a:lnTo>
                  <a:pt x="5738" y="167"/>
                </a:lnTo>
                <a:lnTo>
                  <a:pt x="5751" y="203"/>
                </a:lnTo>
                <a:lnTo>
                  <a:pt x="5754" y="203"/>
                </a:lnTo>
                <a:lnTo>
                  <a:pt x="5756" y="176"/>
                </a:lnTo>
                <a:lnTo>
                  <a:pt x="5760" y="152"/>
                </a:lnTo>
                <a:lnTo>
                  <a:pt x="5765" y="131"/>
                </a:lnTo>
                <a:lnTo>
                  <a:pt x="5771" y="107"/>
                </a:lnTo>
                <a:lnTo>
                  <a:pt x="5782" y="103"/>
                </a:lnTo>
                <a:lnTo>
                  <a:pt x="5782" y="94"/>
                </a:lnTo>
                <a:lnTo>
                  <a:pt x="5794" y="100"/>
                </a:lnTo>
                <a:lnTo>
                  <a:pt x="5791" y="123"/>
                </a:lnTo>
                <a:lnTo>
                  <a:pt x="5785" y="123"/>
                </a:lnTo>
                <a:lnTo>
                  <a:pt x="5785" y="160"/>
                </a:lnTo>
                <a:lnTo>
                  <a:pt x="5782" y="160"/>
                </a:lnTo>
                <a:lnTo>
                  <a:pt x="5778" y="207"/>
                </a:lnTo>
                <a:lnTo>
                  <a:pt x="5774" y="207"/>
                </a:lnTo>
                <a:lnTo>
                  <a:pt x="5774" y="243"/>
                </a:lnTo>
                <a:lnTo>
                  <a:pt x="5771" y="243"/>
                </a:lnTo>
                <a:lnTo>
                  <a:pt x="5774" y="300"/>
                </a:lnTo>
                <a:lnTo>
                  <a:pt x="5778" y="300"/>
                </a:lnTo>
                <a:lnTo>
                  <a:pt x="5780" y="312"/>
                </a:lnTo>
                <a:lnTo>
                  <a:pt x="5780" y="323"/>
                </a:lnTo>
                <a:lnTo>
                  <a:pt x="5780" y="334"/>
                </a:lnTo>
                <a:lnTo>
                  <a:pt x="5785" y="343"/>
                </a:lnTo>
                <a:lnTo>
                  <a:pt x="5783" y="314"/>
                </a:lnTo>
                <a:lnTo>
                  <a:pt x="5778" y="287"/>
                </a:lnTo>
                <a:lnTo>
                  <a:pt x="5774" y="260"/>
                </a:lnTo>
                <a:lnTo>
                  <a:pt x="5776" y="260"/>
                </a:lnTo>
                <a:lnTo>
                  <a:pt x="5776" y="261"/>
                </a:lnTo>
                <a:lnTo>
                  <a:pt x="5776" y="261"/>
                </a:lnTo>
                <a:lnTo>
                  <a:pt x="5776" y="261"/>
                </a:lnTo>
                <a:lnTo>
                  <a:pt x="5776" y="261"/>
                </a:lnTo>
                <a:lnTo>
                  <a:pt x="5778" y="263"/>
                </a:lnTo>
                <a:lnTo>
                  <a:pt x="5791" y="260"/>
                </a:lnTo>
                <a:lnTo>
                  <a:pt x="5791" y="263"/>
                </a:lnTo>
                <a:lnTo>
                  <a:pt x="5796" y="276"/>
                </a:lnTo>
                <a:lnTo>
                  <a:pt x="5802" y="292"/>
                </a:lnTo>
                <a:lnTo>
                  <a:pt x="5807" y="311"/>
                </a:lnTo>
                <a:lnTo>
                  <a:pt x="5811" y="327"/>
                </a:lnTo>
                <a:lnTo>
                  <a:pt x="5811" y="351"/>
                </a:lnTo>
                <a:lnTo>
                  <a:pt x="5814" y="351"/>
                </a:lnTo>
                <a:lnTo>
                  <a:pt x="5814" y="309"/>
                </a:lnTo>
                <a:lnTo>
                  <a:pt x="5818" y="267"/>
                </a:lnTo>
                <a:lnTo>
                  <a:pt x="5825" y="225"/>
                </a:lnTo>
                <a:lnTo>
                  <a:pt x="5834" y="191"/>
                </a:lnTo>
                <a:lnTo>
                  <a:pt x="5842" y="140"/>
                </a:lnTo>
                <a:lnTo>
                  <a:pt x="5845" y="140"/>
                </a:lnTo>
                <a:lnTo>
                  <a:pt x="5847" y="138"/>
                </a:lnTo>
                <a:lnTo>
                  <a:pt x="5849" y="136"/>
                </a:lnTo>
                <a:lnTo>
                  <a:pt x="5849" y="136"/>
                </a:lnTo>
                <a:lnTo>
                  <a:pt x="5849" y="136"/>
                </a:lnTo>
                <a:lnTo>
                  <a:pt x="5851" y="136"/>
                </a:lnTo>
                <a:lnTo>
                  <a:pt x="5854" y="136"/>
                </a:lnTo>
                <a:lnTo>
                  <a:pt x="5853" y="161"/>
                </a:lnTo>
                <a:lnTo>
                  <a:pt x="5853" y="192"/>
                </a:lnTo>
                <a:lnTo>
                  <a:pt x="5851" y="223"/>
                </a:lnTo>
                <a:lnTo>
                  <a:pt x="5849" y="245"/>
                </a:lnTo>
                <a:lnTo>
                  <a:pt x="5849" y="272"/>
                </a:lnTo>
                <a:lnTo>
                  <a:pt x="5853" y="303"/>
                </a:lnTo>
                <a:lnTo>
                  <a:pt x="5858" y="334"/>
                </a:lnTo>
                <a:lnTo>
                  <a:pt x="5863" y="363"/>
                </a:lnTo>
                <a:lnTo>
                  <a:pt x="5871" y="387"/>
                </a:lnTo>
                <a:lnTo>
                  <a:pt x="5873" y="401"/>
                </a:lnTo>
                <a:lnTo>
                  <a:pt x="5873" y="420"/>
                </a:lnTo>
                <a:lnTo>
                  <a:pt x="5873" y="436"/>
                </a:lnTo>
                <a:lnTo>
                  <a:pt x="5873" y="452"/>
                </a:lnTo>
                <a:lnTo>
                  <a:pt x="5878" y="463"/>
                </a:lnTo>
                <a:lnTo>
                  <a:pt x="5885" y="347"/>
                </a:lnTo>
                <a:lnTo>
                  <a:pt x="5882" y="347"/>
                </a:lnTo>
                <a:lnTo>
                  <a:pt x="5882" y="300"/>
                </a:lnTo>
                <a:lnTo>
                  <a:pt x="5874" y="280"/>
                </a:lnTo>
                <a:lnTo>
                  <a:pt x="5871" y="260"/>
                </a:lnTo>
                <a:lnTo>
                  <a:pt x="5882" y="263"/>
                </a:lnTo>
                <a:lnTo>
                  <a:pt x="5883" y="274"/>
                </a:lnTo>
                <a:lnTo>
                  <a:pt x="5889" y="289"/>
                </a:lnTo>
                <a:lnTo>
                  <a:pt x="5893" y="305"/>
                </a:lnTo>
                <a:lnTo>
                  <a:pt x="5898" y="320"/>
                </a:lnTo>
                <a:lnTo>
                  <a:pt x="5902" y="327"/>
                </a:lnTo>
                <a:lnTo>
                  <a:pt x="5902" y="320"/>
                </a:lnTo>
                <a:lnTo>
                  <a:pt x="5905" y="311"/>
                </a:lnTo>
                <a:lnTo>
                  <a:pt x="5907" y="296"/>
                </a:lnTo>
                <a:lnTo>
                  <a:pt x="5907" y="276"/>
                </a:lnTo>
                <a:lnTo>
                  <a:pt x="5907" y="260"/>
                </a:lnTo>
                <a:lnTo>
                  <a:pt x="5905" y="247"/>
                </a:lnTo>
                <a:lnTo>
                  <a:pt x="5902" y="247"/>
                </a:lnTo>
                <a:lnTo>
                  <a:pt x="5902" y="183"/>
                </a:lnTo>
                <a:lnTo>
                  <a:pt x="5898" y="183"/>
                </a:lnTo>
                <a:lnTo>
                  <a:pt x="5898" y="160"/>
                </a:lnTo>
                <a:lnTo>
                  <a:pt x="5894" y="160"/>
                </a:lnTo>
                <a:lnTo>
                  <a:pt x="5894" y="136"/>
                </a:lnTo>
                <a:lnTo>
                  <a:pt x="5891" y="136"/>
                </a:lnTo>
                <a:lnTo>
                  <a:pt x="5891" y="114"/>
                </a:lnTo>
                <a:lnTo>
                  <a:pt x="5885" y="114"/>
                </a:lnTo>
                <a:lnTo>
                  <a:pt x="5885" y="87"/>
                </a:lnTo>
                <a:lnTo>
                  <a:pt x="5882" y="87"/>
                </a:lnTo>
                <a:lnTo>
                  <a:pt x="5878" y="63"/>
                </a:lnTo>
                <a:lnTo>
                  <a:pt x="5891" y="67"/>
                </a:lnTo>
                <a:lnTo>
                  <a:pt x="5918" y="214"/>
                </a:lnTo>
                <a:lnTo>
                  <a:pt x="5920" y="227"/>
                </a:lnTo>
                <a:lnTo>
                  <a:pt x="5918" y="238"/>
                </a:lnTo>
                <a:lnTo>
                  <a:pt x="5918" y="247"/>
                </a:lnTo>
                <a:lnTo>
                  <a:pt x="5922" y="254"/>
                </a:lnTo>
                <a:lnTo>
                  <a:pt x="5934" y="163"/>
                </a:lnTo>
                <a:lnTo>
                  <a:pt x="5943" y="131"/>
                </a:lnTo>
                <a:lnTo>
                  <a:pt x="5951" y="94"/>
                </a:lnTo>
                <a:lnTo>
                  <a:pt x="5962" y="100"/>
                </a:lnTo>
                <a:lnTo>
                  <a:pt x="5960" y="109"/>
                </a:lnTo>
                <a:lnTo>
                  <a:pt x="5954" y="123"/>
                </a:lnTo>
                <a:lnTo>
                  <a:pt x="5951" y="141"/>
                </a:lnTo>
                <a:lnTo>
                  <a:pt x="5947" y="160"/>
                </a:lnTo>
                <a:lnTo>
                  <a:pt x="5945" y="178"/>
                </a:lnTo>
                <a:lnTo>
                  <a:pt x="5943" y="191"/>
                </a:lnTo>
                <a:lnTo>
                  <a:pt x="5945" y="200"/>
                </a:lnTo>
                <a:lnTo>
                  <a:pt x="5947" y="191"/>
                </a:lnTo>
                <a:lnTo>
                  <a:pt x="5947" y="185"/>
                </a:lnTo>
                <a:lnTo>
                  <a:pt x="5949" y="180"/>
                </a:lnTo>
                <a:lnTo>
                  <a:pt x="5953" y="176"/>
                </a:lnTo>
                <a:lnTo>
                  <a:pt x="5956" y="172"/>
                </a:lnTo>
                <a:lnTo>
                  <a:pt x="5962" y="171"/>
                </a:lnTo>
                <a:lnTo>
                  <a:pt x="5962" y="211"/>
                </a:lnTo>
                <a:lnTo>
                  <a:pt x="5965" y="211"/>
                </a:lnTo>
                <a:lnTo>
                  <a:pt x="5965" y="203"/>
                </a:lnTo>
                <a:lnTo>
                  <a:pt x="5978" y="192"/>
                </a:lnTo>
                <a:lnTo>
                  <a:pt x="5987" y="178"/>
                </a:lnTo>
                <a:lnTo>
                  <a:pt x="5998" y="167"/>
                </a:lnTo>
                <a:lnTo>
                  <a:pt x="5998" y="183"/>
                </a:lnTo>
                <a:lnTo>
                  <a:pt x="5987" y="194"/>
                </a:lnTo>
                <a:lnTo>
                  <a:pt x="5980" y="209"/>
                </a:lnTo>
                <a:lnTo>
                  <a:pt x="5971" y="223"/>
                </a:lnTo>
                <a:lnTo>
                  <a:pt x="5962" y="236"/>
                </a:lnTo>
                <a:lnTo>
                  <a:pt x="5982" y="307"/>
                </a:lnTo>
                <a:lnTo>
                  <a:pt x="5985" y="307"/>
                </a:lnTo>
                <a:lnTo>
                  <a:pt x="5987" y="292"/>
                </a:lnTo>
                <a:lnTo>
                  <a:pt x="5991" y="283"/>
                </a:lnTo>
                <a:lnTo>
                  <a:pt x="5994" y="274"/>
                </a:lnTo>
                <a:lnTo>
                  <a:pt x="5994" y="254"/>
                </a:lnTo>
                <a:lnTo>
                  <a:pt x="5998" y="254"/>
                </a:lnTo>
                <a:lnTo>
                  <a:pt x="5998" y="654"/>
                </a:lnTo>
                <a:lnTo>
                  <a:pt x="0" y="654"/>
                </a:lnTo>
                <a:lnTo>
                  <a:pt x="0" y="247"/>
                </a:lnTo>
                <a:lnTo>
                  <a:pt x="2" y="247"/>
                </a:lnTo>
                <a:lnTo>
                  <a:pt x="2" y="254"/>
                </a:lnTo>
                <a:lnTo>
                  <a:pt x="5" y="254"/>
                </a:lnTo>
                <a:lnTo>
                  <a:pt x="5" y="271"/>
                </a:lnTo>
                <a:lnTo>
                  <a:pt x="11" y="271"/>
                </a:lnTo>
                <a:lnTo>
                  <a:pt x="14" y="307"/>
                </a:lnTo>
                <a:lnTo>
                  <a:pt x="25" y="307"/>
                </a:lnTo>
                <a:lnTo>
                  <a:pt x="25" y="323"/>
                </a:lnTo>
                <a:lnTo>
                  <a:pt x="31" y="323"/>
                </a:lnTo>
                <a:lnTo>
                  <a:pt x="31" y="403"/>
                </a:lnTo>
                <a:lnTo>
                  <a:pt x="34" y="403"/>
                </a:lnTo>
                <a:lnTo>
                  <a:pt x="34" y="434"/>
                </a:lnTo>
                <a:lnTo>
                  <a:pt x="38" y="434"/>
                </a:lnTo>
                <a:lnTo>
                  <a:pt x="42" y="300"/>
                </a:lnTo>
                <a:lnTo>
                  <a:pt x="38" y="283"/>
                </a:lnTo>
                <a:lnTo>
                  <a:pt x="33" y="269"/>
                </a:lnTo>
                <a:lnTo>
                  <a:pt x="31" y="251"/>
                </a:lnTo>
                <a:lnTo>
                  <a:pt x="34" y="251"/>
                </a:lnTo>
                <a:lnTo>
                  <a:pt x="34" y="254"/>
                </a:lnTo>
                <a:lnTo>
                  <a:pt x="38" y="254"/>
                </a:lnTo>
                <a:lnTo>
                  <a:pt x="42" y="267"/>
                </a:lnTo>
                <a:lnTo>
                  <a:pt x="45" y="278"/>
                </a:lnTo>
                <a:lnTo>
                  <a:pt x="51" y="287"/>
                </a:lnTo>
                <a:lnTo>
                  <a:pt x="54" y="207"/>
                </a:lnTo>
                <a:lnTo>
                  <a:pt x="45" y="203"/>
                </a:lnTo>
                <a:lnTo>
                  <a:pt x="42" y="187"/>
                </a:lnTo>
                <a:lnTo>
                  <a:pt x="51" y="187"/>
                </a:lnTo>
                <a:lnTo>
                  <a:pt x="45" y="174"/>
                </a:lnTo>
                <a:lnTo>
                  <a:pt x="42" y="161"/>
                </a:lnTo>
                <a:lnTo>
                  <a:pt x="38" y="147"/>
                </a:lnTo>
                <a:lnTo>
                  <a:pt x="43" y="149"/>
                </a:lnTo>
                <a:lnTo>
                  <a:pt x="47" y="151"/>
                </a:lnTo>
                <a:lnTo>
                  <a:pt x="47" y="151"/>
                </a:lnTo>
                <a:lnTo>
                  <a:pt x="49" y="152"/>
                </a:lnTo>
                <a:lnTo>
                  <a:pt x="47" y="154"/>
                </a:lnTo>
                <a:lnTo>
                  <a:pt x="47" y="156"/>
                </a:lnTo>
                <a:lnTo>
                  <a:pt x="47" y="158"/>
                </a:lnTo>
                <a:lnTo>
                  <a:pt x="49" y="160"/>
                </a:lnTo>
                <a:lnTo>
                  <a:pt x="51" y="163"/>
                </a:lnTo>
                <a:lnTo>
                  <a:pt x="54" y="163"/>
                </a:lnTo>
                <a:lnTo>
                  <a:pt x="51" y="123"/>
                </a:lnTo>
                <a:lnTo>
                  <a:pt x="62" y="123"/>
                </a:lnTo>
                <a:lnTo>
                  <a:pt x="65" y="147"/>
                </a:lnTo>
                <a:lnTo>
                  <a:pt x="71" y="167"/>
                </a:lnTo>
                <a:lnTo>
                  <a:pt x="71" y="203"/>
                </a:lnTo>
                <a:lnTo>
                  <a:pt x="74" y="203"/>
                </a:lnTo>
                <a:lnTo>
                  <a:pt x="74" y="231"/>
                </a:lnTo>
                <a:lnTo>
                  <a:pt x="78" y="231"/>
                </a:lnTo>
                <a:lnTo>
                  <a:pt x="78" y="240"/>
                </a:lnTo>
                <a:lnTo>
                  <a:pt x="82" y="240"/>
                </a:lnTo>
                <a:lnTo>
                  <a:pt x="85" y="263"/>
                </a:lnTo>
                <a:lnTo>
                  <a:pt x="91" y="263"/>
                </a:lnTo>
                <a:lnTo>
                  <a:pt x="91" y="231"/>
                </a:lnTo>
                <a:lnTo>
                  <a:pt x="93" y="201"/>
                </a:lnTo>
                <a:lnTo>
                  <a:pt x="98" y="176"/>
                </a:lnTo>
                <a:lnTo>
                  <a:pt x="102" y="176"/>
                </a:lnTo>
                <a:lnTo>
                  <a:pt x="102" y="180"/>
                </a:lnTo>
                <a:lnTo>
                  <a:pt x="103" y="189"/>
                </a:lnTo>
                <a:lnTo>
                  <a:pt x="103" y="203"/>
                </a:lnTo>
                <a:lnTo>
                  <a:pt x="100" y="220"/>
                </a:lnTo>
                <a:lnTo>
                  <a:pt x="96" y="236"/>
                </a:lnTo>
                <a:lnTo>
                  <a:pt x="98" y="251"/>
                </a:lnTo>
                <a:lnTo>
                  <a:pt x="102" y="251"/>
                </a:lnTo>
                <a:lnTo>
                  <a:pt x="102" y="283"/>
                </a:lnTo>
                <a:lnTo>
                  <a:pt x="105" y="283"/>
                </a:lnTo>
                <a:lnTo>
                  <a:pt x="105" y="323"/>
                </a:lnTo>
                <a:lnTo>
                  <a:pt x="111" y="323"/>
                </a:lnTo>
                <a:lnTo>
                  <a:pt x="111" y="343"/>
                </a:lnTo>
                <a:lnTo>
                  <a:pt x="114" y="343"/>
                </a:lnTo>
                <a:lnTo>
                  <a:pt x="114" y="356"/>
                </a:lnTo>
                <a:lnTo>
                  <a:pt x="118" y="356"/>
                </a:lnTo>
                <a:lnTo>
                  <a:pt x="120" y="367"/>
                </a:lnTo>
                <a:lnTo>
                  <a:pt x="120" y="380"/>
                </a:lnTo>
                <a:lnTo>
                  <a:pt x="122" y="391"/>
                </a:lnTo>
                <a:lnTo>
                  <a:pt x="125" y="400"/>
                </a:lnTo>
                <a:lnTo>
                  <a:pt x="122" y="303"/>
                </a:lnTo>
                <a:lnTo>
                  <a:pt x="116" y="287"/>
                </a:lnTo>
                <a:lnTo>
                  <a:pt x="111" y="272"/>
                </a:lnTo>
                <a:lnTo>
                  <a:pt x="105" y="254"/>
                </a:lnTo>
                <a:lnTo>
                  <a:pt x="118" y="260"/>
                </a:lnTo>
                <a:lnTo>
                  <a:pt x="138" y="334"/>
                </a:lnTo>
                <a:lnTo>
                  <a:pt x="140" y="334"/>
                </a:lnTo>
                <a:lnTo>
                  <a:pt x="140" y="334"/>
                </a:lnTo>
                <a:lnTo>
                  <a:pt x="140" y="334"/>
                </a:lnTo>
                <a:lnTo>
                  <a:pt x="140" y="334"/>
                </a:lnTo>
                <a:lnTo>
                  <a:pt x="142" y="332"/>
                </a:lnTo>
                <a:lnTo>
                  <a:pt x="142" y="331"/>
                </a:lnTo>
                <a:lnTo>
                  <a:pt x="145" y="331"/>
                </a:lnTo>
                <a:lnTo>
                  <a:pt x="142" y="314"/>
                </a:lnTo>
                <a:lnTo>
                  <a:pt x="143" y="294"/>
                </a:lnTo>
                <a:lnTo>
                  <a:pt x="143" y="269"/>
                </a:lnTo>
                <a:lnTo>
                  <a:pt x="143" y="245"/>
                </a:lnTo>
                <a:lnTo>
                  <a:pt x="145" y="223"/>
                </a:lnTo>
                <a:lnTo>
                  <a:pt x="151" y="223"/>
                </a:lnTo>
                <a:lnTo>
                  <a:pt x="145" y="214"/>
                </a:lnTo>
                <a:lnTo>
                  <a:pt x="151" y="214"/>
                </a:lnTo>
                <a:lnTo>
                  <a:pt x="151" y="180"/>
                </a:lnTo>
                <a:lnTo>
                  <a:pt x="154" y="180"/>
                </a:lnTo>
                <a:lnTo>
                  <a:pt x="154" y="154"/>
                </a:lnTo>
                <a:lnTo>
                  <a:pt x="162" y="132"/>
                </a:lnTo>
                <a:lnTo>
                  <a:pt x="165" y="107"/>
                </a:lnTo>
                <a:lnTo>
                  <a:pt x="174" y="107"/>
                </a:lnTo>
                <a:lnTo>
                  <a:pt x="165" y="167"/>
                </a:lnTo>
                <a:lnTo>
                  <a:pt x="162" y="167"/>
                </a:lnTo>
                <a:lnTo>
                  <a:pt x="162" y="203"/>
                </a:lnTo>
                <a:lnTo>
                  <a:pt x="158" y="203"/>
                </a:lnTo>
                <a:lnTo>
                  <a:pt x="162" y="211"/>
                </a:lnTo>
                <a:lnTo>
                  <a:pt x="162" y="214"/>
                </a:lnTo>
                <a:lnTo>
                  <a:pt x="160" y="218"/>
                </a:lnTo>
                <a:lnTo>
                  <a:pt x="158" y="218"/>
                </a:lnTo>
                <a:lnTo>
                  <a:pt x="158" y="220"/>
                </a:lnTo>
                <a:lnTo>
                  <a:pt x="162" y="260"/>
                </a:lnTo>
                <a:lnTo>
                  <a:pt x="162" y="323"/>
                </a:lnTo>
                <a:lnTo>
                  <a:pt x="165" y="323"/>
                </a:lnTo>
                <a:lnTo>
                  <a:pt x="167" y="336"/>
                </a:lnTo>
                <a:lnTo>
                  <a:pt x="167" y="349"/>
                </a:lnTo>
                <a:lnTo>
                  <a:pt x="171" y="360"/>
                </a:lnTo>
                <a:lnTo>
                  <a:pt x="174" y="327"/>
                </a:lnTo>
                <a:lnTo>
                  <a:pt x="178" y="327"/>
                </a:lnTo>
                <a:lnTo>
                  <a:pt x="178" y="320"/>
                </a:lnTo>
                <a:lnTo>
                  <a:pt x="182" y="320"/>
                </a:lnTo>
                <a:lnTo>
                  <a:pt x="185" y="300"/>
                </a:lnTo>
                <a:lnTo>
                  <a:pt x="202" y="287"/>
                </a:lnTo>
                <a:lnTo>
                  <a:pt x="203" y="256"/>
                </a:lnTo>
                <a:lnTo>
                  <a:pt x="205" y="221"/>
                </a:lnTo>
                <a:lnTo>
                  <a:pt x="211" y="185"/>
                </a:lnTo>
                <a:lnTo>
                  <a:pt x="218" y="154"/>
                </a:lnTo>
                <a:lnTo>
                  <a:pt x="220" y="143"/>
                </a:lnTo>
                <a:lnTo>
                  <a:pt x="220" y="132"/>
                </a:lnTo>
                <a:lnTo>
                  <a:pt x="223" y="123"/>
                </a:lnTo>
                <a:lnTo>
                  <a:pt x="231" y="114"/>
                </a:lnTo>
                <a:lnTo>
                  <a:pt x="231" y="114"/>
                </a:lnTo>
                <a:lnTo>
                  <a:pt x="231" y="112"/>
                </a:lnTo>
                <a:lnTo>
                  <a:pt x="231" y="112"/>
                </a:lnTo>
                <a:lnTo>
                  <a:pt x="233" y="112"/>
                </a:lnTo>
                <a:lnTo>
                  <a:pt x="233" y="112"/>
                </a:lnTo>
                <a:lnTo>
                  <a:pt x="234" y="111"/>
                </a:lnTo>
                <a:lnTo>
                  <a:pt x="234" y="131"/>
                </a:lnTo>
                <a:lnTo>
                  <a:pt x="231" y="131"/>
                </a:lnTo>
                <a:lnTo>
                  <a:pt x="222" y="191"/>
                </a:lnTo>
                <a:lnTo>
                  <a:pt x="218" y="211"/>
                </a:lnTo>
                <a:lnTo>
                  <a:pt x="216" y="238"/>
                </a:lnTo>
                <a:lnTo>
                  <a:pt x="216" y="271"/>
                </a:lnTo>
                <a:lnTo>
                  <a:pt x="216" y="305"/>
                </a:lnTo>
                <a:lnTo>
                  <a:pt x="216" y="338"/>
                </a:lnTo>
                <a:lnTo>
                  <a:pt x="218" y="365"/>
                </a:lnTo>
                <a:lnTo>
                  <a:pt x="222" y="383"/>
                </a:lnTo>
                <a:lnTo>
                  <a:pt x="223" y="394"/>
                </a:lnTo>
                <a:lnTo>
                  <a:pt x="222" y="407"/>
                </a:lnTo>
                <a:lnTo>
                  <a:pt x="222" y="418"/>
                </a:lnTo>
                <a:lnTo>
                  <a:pt x="225" y="427"/>
                </a:lnTo>
                <a:lnTo>
                  <a:pt x="225" y="283"/>
                </a:lnTo>
                <a:lnTo>
                  <a:pt x="222" y="283"/>
                </a:lnTo>
                <a:lnTo>
                  <a:pt x="222" y="251"/>
                </a:lnTo>
                <a:lnTo>
                  <a:pt x="234" y="254"/>
                </a:lnTo>
                <a:lnTo>
                  <a:pt x="238" y="283"/>
                </a:lnTo>
                <a:lnTo>
                  <a:pt x="242" y="283"/>
                </a:lnTo>
                <a:lnTo>
                  <a:pt x="251" y="207"/>
                </a:lnTo>
                <a:lnTo>
                  <a:pt x="254" y="207"/>
                </a:lnTo>
                <a:lnTo>
                  <a:pt x="254" y="196"/>
                </a:lnTo>
                <a:lnTo>
                  <a:pt x="258" y="196"/>
                </a:lnTo>
                <a:lnTo>
                  <a:pt x="258" y="180"/>
                </a:lnTo>
                <a:lnTo>
                  <a:pt x="262" y="180"/>
                </a:lnTo>
                <a:lnTo>
                  <a:pt x="262" y="169"/>
                </a:lnTo>
                <a:lnTo>
                  <a:pt x="258" y="156"/>
                </a:lnTo>
                <a:lnTo>
                  <a:pt x="253" y="143"/>
                </a:lnTo>
                <a:lnTo>
                  <a:pt x="251" y="131"/>
                </a:lnTo>
                <a:lnTo>
                  <a:pt x="254" y="132"/>
                </a:lnTo>
                <a:lnTo>
                  <a:pt x="258" y="132"/>
                </a:lnTo>
                <a:lnTo>
                  <a:pt x="260" y="134"/>
                </a:lnTo>
                <a:lnTo>
                  <a:pt x="260" y="136"/>
                </a:lnTo>
                <a:lnTo>
                  <a:pt x="262" y="138"/>
                </a:lnTo>
                <a:lnTo>
                  <a:pt x="262" y="143"/>
                </a:lnTo>
                <a:lnTo>
                  <a:pt x="269" y="154"/>
                </a:lnTo>
                <a:lnTo>
                  <a:pt x="273" y="171"/>
                </a:lnTo>
                <a:lnTo>
                  <a:pt x="274" y="185"/>
                </a:lnTo>
                <a:lnTo>
                  <a:pt x="276" y="200"/>
                </a:lnTo>
                <a:lnTo>
                  <a:pt x="282" y="211"/>
                </a:lnTo>
                <a:lnTo>
                  <a:pt x="282" y="203"/>
                </a:lnTo>
                <a:lnTo>
                  <a:pt x="285" y="192"/>
                </a:lnTo>
                <a:lnTo>
                  <a:pt x="285" y="180"/>
                </a:lnTo>
                <a:lnTo>
                  <a:pt x="282" y="167"/>
                </a:lnTo>
                <a:lnTo>
                  <a:pt x="294" y="167"/>
                </a:lnTo>
                <a:lnTo>
                  <a:pt x="294" y="151"/>
                </a:lnTo>
                <a:lnTo>
                  <a:pt x="305" y="151"/>
                </a:lnTo>
                <a:lnTo>
                  <a:pt x="302" y="200"/>
                </a:lnTo>
                <a:lnTo>
                  <a:pt x="311" y="203"/>
                </a:lnTo>
                <a:lnTo>
                  <a:pt x="311" y="220"/>
                </a:lnTo>
                <a:lnTo>
                  <a:pt x="314" y="220"/>
                </a:lnTo>
                <a:lnTo>
                  <a:pt x="318" y="236"/>
                </a:lnTo>
                <a:lnTo>
                  <a:pt x="322" y="236"/>
                </a:lnTo>
                <a:lnTo>
                  <a:pt x="331" y="271"/>
                </a:lnTo>
                <a:lnTo>
                  <a:pt x="338" y="271"/>
                </a:lnTo>
                <a:lnTo>
                  <a:pt x="342" y="307"/>
                </a:lnTo>
                <a:lnTo>
                  <a:pt x="345" y="307"/>
                </a:lnTo>
                <a:lnTo>
                  <a:pt x="345" y="303"/>
                </a:lnTo>
                <a:lnTo>
                  <a:pt x="354" y="289"/>
                </a:lnTo>
                <a:lnTo>
                  <a:pt x="356" y="269"/>
                </a:lnTo>
                <a:lnTo>
                  <a:pt x="356" y="245"/>
                </a:lnTo>
                <a:lnTo>
                  <a:pt x="354" y="221"/>
                </a:lnTo>
                <a:lnTo>
                  <a:pt x="353" y="198"/>
                </a:lnTo>
                <a:lnTo>
                  <a:pt x="351" y="180"/>
                </a:lnTo>
                <a:lnTo>
                  <a:pt x="354" y="180"/>
                </a:lnTo>
                <a:lnTo>
                  <a:pt x="354" y="183"/>
                </a:lnTo>
                <a:lnTo>
                  <a:pt x="356" y="185"/>
                </a:lnTo>
                <a:lnTo>
                  <a:pt x="356" y="185"/>
                </a:lnTo>
                <a:lnTo>
                  <a:pt x="356" y="183"/>
                </a:lnTo>
                <a:lnTo>
                  <a:pt x="358" y="181"/>
                </a:lnTo>
                <a:lnTo>
                  <a:pt x="358" y="178"/>
                </a:lnTo>
                <a:lnTo>
                  <a:pt x="358" y="176"/>
                </a:lnTo>
                <a:lnTo>
                  <a:pt x="358" y="176"/>
                </a:lnTo>
                <a:lnTo>
                  <a:pt x="354" y="176"/>
                </a:lnTo>
                <a:lnTo>
                  <a:pt x="345" y="123"/>
                </a:lnTo>
                <a:lnTo>
                  <a:pt x="342" y="123"/>
                </a:lnTo>
                <a:lnTo>
                  <a:pt x="342" y="100"/>
                </a:lnTo>
                <a:lnTo>
                  <a:pt x="338" y="100"/>
                </a:lnTo>
                <a:lnTo>
                  <a:pt x="334" y="80"/>
                </a:lnTo>
                <a:lnTo>
                  <a:pt x="345" y="80"/>
                </a:lnTo>
                <a:lnTo>
                  <a:pt x="351" y="112"/>
                </a:lnTo>
                <a:lnTo>
                  <a:pt x="360" y="145"/>
                </a:lnTo>
                <a:lnTo>
                  <a:pt x="371" y="176"/>
                </a:lnTo>
                <a:lnTo>
                  <a:pt x="378" y="240"/>
                </a:lnTo>
                <a:lnTo>
                  <a:pt x="382" y="240"/>
                </a:lnTo>
                <a:lnTo>
                  <a:pt x="382" y="236"/>
                </a:lnTo>
                <a:lnTo>
                  <a:pt x="389" y="227"/>
                </a:lnTo>
                <a:lnTo>
                  <a:pt x="391" y="218"/>
                </a:lnTo>
                <a:lnTo>
                  <a:pt x="391" y="207"/>
                </a:lnTo>
                <a:lnTo>
                  <a:pt x="394" y="196"/>
                </a:lnTo>
                <a:lnTo>
                  <a:pt x="405" y="156"/>
                </a:lnTo>
                <a:lnTo>
                  <a:pt x="414" y="114"/>
                </a:lnTo>
                <a:lnTo>
                  <a:pt x="422" y="114"/>
                </a:lnTo>
                <a:lnTo>
                  <a:pt x="420" y="143"/>
                </a:lnTo>
                <a:lnTo>
                  <a:pt x="413" y="169"/>
                </a:lnTo>
                <a:lnTo>
                  <a:pt x="407" y="194"/>
                </a:lnTo>
                <a:lnTo>
                  <a:pt x="402" y="220"/>
                </a:lnTo>
                <a:lnTo>
                  <a:pt x="405" y="220"/>
                </a:lnTo>
                <a:lnTo>
                  <a:pt x="405" y="211"/>
                </a:lnTo>
                <a:lnTo>
                  <a:pt x="413" y="198"/>
                </a:lnTo>
                <a:lnTo>
                  <a:pt x="420" y="178"/>
                </a:lnTo>
                <a:lnTo>
                  <a:pt x="423" y="154"/>
                </a:lnTo>
                <a:lnTo>
                  <a:pt x="429" y="132"/>
                </a:lnTo>
                <a:lnTo>
                  <a:pt x="434" y="114"/>
                </a:lnTo>
                <a:lnTo>
                  <a:pt x="438" y="114"/>
                </a:lnTo>
                <a:lnTo>
                  <a:pt x="438" y="140"/>
                </a:lnTo>
                <a:lnTo>
                  <a:pt x="434" y="140"/>
                </a:lnTo>
                <a:lnTo>
                  <a:pt x="434" y="160"/>
                </a:lnTo>
                <a:lnTo>
                  <a:pt x="431" y="160"/>
                </a:lnTo>
                <a:lnTo>
                  <a:pt x="423" y="189"/>
                </a:lnTo>
                <a:lnTo>
                  <a:pt x="423" y="220"/>
                </a:lnTo>
                <a:lnTo>
                  <a:pt x="425" y="252"/>
                </a:lnTo>
                <a:lnTo>
                  <a:pt x="425" y="287"/>
                </a:lnTo>
                <a:lnTo>
                  <a:pt x="434" y="287"/>
                </a:lnTo>
                <a:lnTo>
                  <a:pt x="434" y="311"/>
                </a:lnTo>
                <a:lnTo>
                  <a:pt x="438" y="311"/>
                </a:lnTo>
                <a:lnTo>
                  <a:pt x="438" y="307"/>
                </a:lnTo>
                <a:lnTo>
                  <a:pt x="442" y="307"/>
                </a:lnTo>
                <a:lnTo>
                  <a:pt x="451" y="260"/>
                </a:lnTo>
                <a:lnTo>
                  <a:pt x="454" y="260"/>
                </a:lnTo>
                <a:lnTo>
                  <a:pt x="454" y="243"/>
                </a:lnTo>
                <a:lnTo>
                  <a:pt x="458" y="243"/>
                </a:lnTo>
                <a:lnTo>
                  <a:pt x="458" y="223"/>
                </a:lnTo>
                <a:lnTo>
                  <a:pt x="462" y="223"/>
                </a:lnTo>
                <a:lnTo>
                  <a:pt x="462" y="211"/>
                </a:lnTo>
                <a:lnTo>
                  <a:pt x="465" y="211"/>
                </a:lnTo>
                <a:lnTo>
                  <a:pt x="465" y="196"/>
                </a:lnTo>
                <a:lnTo>
                  <a:pt x="471" y="196"/>
                </a:lnTo>
                <a:lnTo>
                  <a:pt x="471" y="176"/>
                </a:lnTo>
                <a:lnTo>
                  <a:pt x="476" y="156"/>
                </a:lnTo>
                <a:lnTo>
                  <a:pt x="480" y="138"/>
                </a:lnTo>
                <a:lnTo>
                  <a:pt x="482" y="114"/>
                </a:lnTo>
                <a:lnTo>
                  <a:pt x="494" y="114"/>
                </a:lnTo>
                <a:lnTo>
                  <a:pt x="494" y="120"/>
                </a:lnTo>
                <a:lnTo>
                  <a:pt x="491" y="120"/>
                </a:lnTo>
                <a:lnTo>
                  <a:pt x="491" y="143"/>
                </a:lnTo>
                <a:lnTo>
                  <a:pt x="485" y="143"/>
                </a:lnTo>
                <a:lnTo>
                  <a:pt x="474" y="211"/>
                </a:lnTo>
                <a:lnTo>
                  <a:pt x="478" y="211"/>
                </a:lnTo>
                <a:lnTo>
                  <a:pt x="494" y="154"/>
                </a:lnTo>
                <a:lnTo>
                  <a:pt x="502" y="154"/>
                </a:lnTo>
                <a:lnTo>
                  <a:pt x="498" y="176"/>
                </a:lnTo>
                <a:lnTo>
                  <a:pt x="491" y="194"/>
                </a:lnTo>
                <a:lnTo>
                  <a:pt x="485" y="214"/>
                </a:lnTo>
                <a:lnTo>
                  <a:pt x="494" y="214"/>
                </a:lnTo>
                <a:lnTo>
                  <a:pt x="494" y="231"/>
                </a:lnTo>
                <a:lnTo>
                  <a:pt x="498" y="231"/>
                </a:lnTo>
                <a:lnTo>
                  <a:pt x="500" y="216"/>
                </a:lnTo>
                <a:lnTo>
                  <a:pt x="505" y="203"/>
                </a:lnTo>
                <a:lnTo>
                  <a:pt x="511" y="191"/>
                </a:lnTo>
                <a:lnTo>
                  <a:pt x="511" y="171"/>
                </a:lnTo>
                <a:lnTo>
                  <a:pt x="514" y="171"/>
                </a:lnTo>
                <a:lnTo>
                  <a:pt x="516" y="169"/>
                </a:lnTo>
                <a:lnTo>
                  <a:pt x="516" y="169"/>
                </a:lnTo>
                <a:lnTo>
                  <a:pt x="516" y="169"/>
                </a:lnTo>
                <a:lnTo>
                  <a:pt x="518" y="169"/>
                </a:lnTo>
                <a:lnTo>
                  <a:pt x="520" y="169"/>
                </a:lnTo>
                <a:lnTo>
                  <a:pt x="522" y="167"/>
                </a:lnTo>
                <a:lnTo>
                  <a:pt x="522" y="180"/>
                </a:lnTo>
                <a:lnTo>
                  <a:pt x="518" y="196"/>
                </a:lnTo>
                <a:lnTo>
                  <a:pt x="518" y="211"/>
                </a:lnTo>
                <a:lnTo>
                  <a:pt x="518" y="225"/>
                </a:lnTo>
                <a:lnTo>
                  <a:pt x="522" y="236"/>
                </a:lnTo>
                <a:lnTo>
                  <a:pt x="523" y="212"/>
                </a:lnTo>
                <a:lnTo>
                  <a:pt x="529" y="192"/>
                </a:lnTo>
                <a:lnTo>
                  <a:pt x="534" y="172"/>
                </a:lnTo>
                <a:lnTo>
                  <a:pt x="538" y="151"/>
                </a:lnTo>
                <a:lnTo>
                  <a:pt x="551" y="151"/>
                </a:lnTo>
                <a:lnTo>
                  <a:pt x="545" y="189"/>
                </a:lnTo>
                <a:lnTo>
                  <a:pt x="542" y="229"/>
                </a:lnTo>
                <a:lnTo>
                  <a:pt x="538" y="271"/>
                </a:lnTo>
                <a:lnTo>
                  <a:pt x="540" y="311"/>
                </a:lnTo>
                <a:lnTo>
                  <a:pt x="545" y="347"/>
                </a:lnTo>
                <a:lnTo>
                  <a:pt x="547" y="360"/>
                </a:lnTo>
                <a:lnTo>
                  <a:pt x="549" y="374"/>
                </a:lnTo>
                <a:lnTo>
                  <a:pt x="549" y="389"/>
                </a:lnTo>
                <a:lnTo>
                  <a:pt x="549" y="401"/>
                </a:lnTo>
                <a:lnTo>
                  <a:pt x="554" y="411"/>
                </a:lnTo>
                <a:lnTo>
                  <a:pt x="554" y="311"/>
                </a:lnTo>
                <a:lnTo>
                  <a:pt x="558" y="311"/>
                </a:lnTo>
                <a:lnTo>
                  <a:pt x="560" y="294"/>
                </a:lnTo>
                <a:lnTo>
                  <a:pt x="560" y="276"/>
                </a:lnTo>
                <a:lnTo>
                  <a:pt x="558" y="263"/>
                </a:lnTo>
                <a:lnTo>
                  <a:pt x="565" y="263"/>
                </a:lnTo>
                <a:lnTo>
                  <a:pt x="565" y="247"/>
                </a:lnTo>
                <a:lnTo>
                  <a:pt x="578" y="247"/>
                </a:lnTo>
                <a:lnTo>
                  <a:pt x="574" y="271"/>
                </a:lnTo>
                <a:lnTo>
                  <a:pt x="571" y="271"/>
                </a:lnTo>
                <a:lnTo>
                  <a:pt x="571" y="281"/>
                </a:lnTo>
                <a:lnTo>
                  <a:pt x="573" y="296"/>
                </a:lnTo>
                <a:lnTo>
                  <a:pt x="576" y="314"/>
                </a:lnTo>
                <a:lnTo>
                  <a:pt x="580" y="331"/>
                </a:lnTo>
                <a:lnTo>
                  <a:pt x="583" y="345"/>
                </a:lnTo>
                <a:lnTo>
                  <a:pt x="585" y="351"/>
                </a:lnTo>
                <a:lnTo>
                  <a:pt x="589" y="311"/>
                </a:lnTo>
                <a:lnTo>
                  <a:pt x="593" y="271"/>
                </a:lnTo>
                <a:lnTo>
                  <a:pt x="594" y="227"/>
                </a:lnTo>
                <a:lnTo>
                  <a:pt x="594" y="191"/>
                </a:lnTo>
                <a:lnTo>
                  <a:pt x="591" y="191"/>
                </a:lnTo>
                <a:lnTo>
                  <a:pt x="591" y="163"/>
                </a:lnTo>
                <a:lnTo>
                  <a:pt x="585" y="163"/>
                </a:lnTo>
                <a:lnTo>
                  <a:pt x="585" y="136"/>
                </a:lnTo>
                <a:lnTo>
                  <a:pt x="578" y="103"/>
                </a:lnTo>
                <a:lnTo>
                  <a:pt x="571" y="71"/>
                </a:lnTo>
                <a:lnTo>
                  <a:pt x="582" y="76"/>
                </a:lnTo>
                <a:lnTo>
                  <a:pt x="605" y="207"/>
                </a:lnTo>
                <a:lnTo>
                  <a:pt x="607" y="221"/>
                </a:lnTo>
                <a:lnTo>
                  <a:pt x="605" y="238"/>
                </a:lnTo>
                <a:lnTo>
                  <a:pt x="605" y="252"/>
                </a:lnTo>
                <a:lnTo>
                  <a:pt x="611" y="263"/>
                </a:lnTo>
                <a:lnTo>
                  <a:pt x="638" y="103"/>
                </a:lnTo>
                <a:lnTo>
                  <a:pt x="645" y="103"/>
                </a:lnTo>
                <a:lnTo>
                  <a:pt x="631" y="211"/>
                </a:lnTo>
                <a:lnTo>
                  <a:pt x="634" y="211"/>
                </a:lnTo>
                <a:lnTo>
                  <a:pt x="638" y="183"/>
                </a:lnTo>
                <a:lnTo>
                  <a:pt x="651" y="183"/>
                </a:lnTo>
                <a:lnTo>
                  <a:pt x="651" y="214"/>
                </a:lnTo>
                <a:lnTo>
                  <a:pt x="653" y="245"/>
                </a:lnTo>
                <a:lnTo>
                  <a:pt x="658" y="271"/>
                </a:lnTo>
                <a:lnTo>
                  <a:pt x="654" y="283"/>
                </a:lnTo>
                <a:lnTo>
                  <a:pt x="662" y="283"/>
                </a:lnTo>
                <a:lnTo>
                  <a:pt x="665" y="311"/>
                </a:lnTo>
                <a:lnTo>
                  <a:pt x="671" y="311"/>
                </a:lnTo>
                <a:lnTo>
                  <a:pt x="671" y="307"/>
                </a:lnTo>
                <a:lnTo>
                  <a:pt x="705" y="200"/>
                </a:lnTo>
                <a:lnTo>
                  <a:pt x="705" y="183"/>
                </a:lnTo>
                <a:lnTo>
                  <a:pt x="711" y="183"/>
                </a:lnTo>
                <a:lnTo>
                  <a:pt x="714" y="154"/>
                </a:lnTo>
                <a:lnTo>
                  <a:pt x="718" y="154"/>
                </a:lnTo>
                <a:lnTo>
                  <a:pt x="720" y="154"/>
                </a:lnTo>
                <a:lnTo>
                  <a:pt x="720" y="152"/>
                </a:lnTo>
                <a:lnTo>
                  <a:pt x="720" y="152"/>
                </a:lnTo>
                <a:lnTo>
                  <a:pt x="722" y="152"/>
                </a:lnTo>
                <a:lnTo>
                  <a:pt x="723" y="152"/>
                </a:lnTo>
                <a:lnTo>
                  <a:pt x="725" y="151"/>
                </a:lnTo>
                <a:lnTo>
                  <a:pt x="714" y="207"/>
                </a:lnTo>
                <a:lnTo>
                  <a:pt x="722" y="207"/>
                </a:lnTo>
                <a:lnTo>
                  <a:pt x="723" y="223"/>
                </a:lnTo>
                <a:lnTo>
                  <a:pt x="729" y="236"/>
                </a:lnTo>
                <a:lnTo>
                  <a:pt x="734" y="247"/>
                </a:lnTo>
                <a:lnTo>
                  <a:pt x="734" y="267"/>
                </a:lnTo>
                <a:lnTo>
                  <a:pt x="738" y="267"/>
                </a:lnTo>
                <a:lnTo>
                  <a:pt x="738" y="280"/>
                </a:lnTo>
                <a:lnTo>
                  <a:pt x="742" y="280"/>
                </a:lnTo>
                <a:lnTo>
                  <a:pt x="745" y="323"/>
                </a:lnTo>
                <a:lnTo>
                  <a:pt x="751" y="323"/>
                </a:lnTo>
                <a:lnTo>
                  <a:pt x="753" y="338"/>
                </a:lnTo>
                <a:lnTo>
                  <a:pt x="753" y="352"/>
                </a:lnTo>
                <a:lnTo>
                  <a:pt x="753" y="365"/>
                </a:lnTo>
                <a:lnTo>
                  <a:pt x="758" y="374"/>
                </a:lnTo>
                <a:lnTo>
                  <a:pt x="758" y="367"/>
                </a:lnTo>
                <a:lnTo>
                  <a:pt x="765" y="358"/>
                </a:lnTo>
                <a:lnTo>
                  <a:pt x="767" y="343"/>
                </a:lnTo>
                <a:lnTo>
                  <a:pt x="765" y="327"/>
                </a:lnTo>
                <a:lnTo>
                  <a:pt x="762" y="327"/>
                </a:lnTo>
                <a:lnTo>
                  <a:pt x="762" y="300"/>
                </a:lnTo>
                <a:lnTo>
                  <a:pt x="758" y="300"/>
                </a:lnTo>
                <a:lnTo>
                  <a:pt x="758" y="280"/>
                </a:lnTo>
                <a:lnTo>
                  <a:pt x="754" y="280"/>
                </a:lnTo>
                <a:lnTo>
                  <a:pt x="754" y="271"/>
                </a:lnTo>
                <a:lnTo>
                  <a:pt x="751" y="271"/>
                </a:lnTo>
                <a:lnTo>
                  <a:pt x="749" y="269"/>
                </a:lnTo>
                <a:lnTo>
                  <a:pt x="749" y="269"/>
                </a:lnTo>
                <a:lnTo>
                  <a:pt x="751" y="269"/>
                </a:lnTo>
                <a:lnTo>
                  <a:pt x="751" y="269"/>
                </a:lnTo>
                <a:lnTo>
                  <a:pt x="753" y="269"/>
                </a:lnTo>
                <a:lnTo>
                  <a:pt x="754" y="267"/>
                </a:lnTo>
                <a:lnTo>
                  <a:pt x="756" y="265"/>
                </a:lnTo>
                <a:lnTo>
                  <a:pt x="756" y="265"/>
                </a:lnTo>
                <a:lnTo>
                  <a:pt x="756" y="265"/>
                </a:lnTo>
                <a:lnTo>
                  <a:pt x="758" y="265"/>
                </a:lnTo>
                <a:lnTo>
                  <a:pt x="760" y="263"/>
                </a:lnTo>
                <a:lnTo>
                  <a:pt x="762" y="263"/>
                </a:lnTo>
                <a:lnTo>
                  <a:pt x="762" y="274"/>
                </a:lnTo>
                <a:lnTo>
                  <a:pt x="765" y="274"/>
                </a:lnTo>
                <a:lnTo>
                  <a:pt x="765" y="260"/>
                </a:lnTo>
                <a:lnTo>
                  <a:pt x="778" y="260"/>
                </a:lnTo>
                <a:lnTo>
                  <a:pt x="780" y="280"/>
                </a:lnTo>
                <a:lnTo>
                  <a:pt x="785" y="298"/>
                </a:lnTo>
                <a:lnTo>
                  <a:pt x="791" y="314"/>
                </a:lnTo>
                <a:lnTo>
                  <a:pt x="791" y="347"/>
                </a:lnTo>
                <a:lnTo>
                  <a:pt x="796" y="385"/>
                </a:lnTo>
                <a:lnTo>
                  <a:pt x="798" y="431"/>
                </a:lnTo>
                <a:lnTo>
                  <a:pt x="798" y="441"/>
                </a:lnTo>
                <a:lnTo>
                  <a:pt x="800" y="449"/>
                </a:lnTo>
                <a:lnTo>
                  <a:pt x="800" y="454"/>
                </a:lnTo>
                <a:lnTo>
                  <a:pt x="798" y="463"/>
                </a:lnTo>
                <a:lnTo>
                  <a:pt x="811" y="463"/>
                </a:lnTo>
                <a:lnTo>
                  <a:pt x="814" y="314"/>
                </a:lnTo>
                <a:lnTo>
                  <a:pt x="809" y="300"/>
                </a:lnTo>
                <a:lnTo>
                  <a:pt x="803" y="283"/>
                </a:lnTo>
                <a:lnTo>
                  <a:pt x="802" y="263"/>
                </a:lnTo>
                <a:lnTo>
                  <a:pt x="805" y="263"/>
                </a:lnTo>
                <a:lnTo>
                  <a:pt x="807" y="267"/>
                </a:lnTo>
                <a:lnTo>
                  <a:pt x="807" y="267"/>
                </a:lnTo>
                <a:lnTo>
                  <a:pt x="807" y="269"/>
                </a:lnTo>
                <a:lnTo>
                  <a:pt x="807" y="269"/>
                </a:lnTo>
                <a:lnTo>
                  <a:pt x="809" y="269"/>
                </a:lnTo>
                <a:lnTo>
                  <a:pt x="811" y="271"/>
                </a:lnTo>
                <a:lnTo>
                  <a:pt x="811" y="260"/>
                </a:lnTo>
                <a:lnTo>
                  <a:pt x="805" y="247"/>
                </a:lnTo>
                <a:lnTo>
                  <a:pt x="803" y="232"/>
                </a:lnTo>
                <a:lnTo>
                  <a:pt x="802" y="220"/>
                </a:lnTo>
                <a:lnTo>
                  <a:pt x="782" y="163"/>
                </a:lnTo>
                <a:lnTo>
                  <a:pt x="785" y="163"/>
                </a:lnTo>
                <a:lnTo>
                  <a:pt x="785" y="160"/>
                </a:lnTo>
                <a:lnTo>
                  <a:pt x="791" y="160"/>
                </a:lnTo>
                <a:lnTo>
                  <a:pt x="791" y="163"/>
                </a:lnTo>
                <a:lnTo>
                  <a:pt x="796" y="174"/>
                </a:lnTo>
                <a:lnTo>
                  <a:pt x="800" y="185"/>
                </a:lnTo>
                <a:lnTo>
                  <a:pt x="802" y="200"/>
                </a:lnTo>
                <a:lnTo>
                  <a:pt x="805" y="200"/>
                </a:lnTo>
                <a:lnTo>
                  <a:pt x="805" y="220"/>
                </a:lnTo>
                <a:lnTo>
                  <a:pt x="811" y="220"/>
                </a:lnTo>
                <a:lnTo>
                  <a:pt x="811" y="231"/>
                </a:lnTo>
                <a:lnTo>
                  <a:pt x="814" y="231"/>
                </a:lnTo>
                <a:lnTo>
                  <a:pt x="814" y="254"/>
                </a:lnTo>
                <a:lnTo>
                  <a:pt x="818" y="254"/>
                </a:lnTo>
                <a:lnTo>
                  <a:pt x="818" y="271"/>
                </a:lnTo>
                <a:lnTo>
                  <a:pt x="823" y="291"/>
                </a:lnTo>
                <a:lnTo>
                  <a:pt x="831" y="311"/>
                </a:lnTo>
                <a:lnTo>
                  <a:pt x="834" y="311"/>
                </a:lnTo>
                <a:lnTo>
                  <a:pt x="834" y="267"/>
                </a:lnTo>
                <a:lnTo>
                  <a:pt x="831" y="267"/>
                </a:lnTo>
                <a:lnTo>
                  <a:pt x="831" y="243"/>
                </a:lnTo>
                <a:lnTo>
                  <a:pt x="825" y="243"/>
                </a:lnTo>
                <a:lnTo>
                  <a:pt x="822" y="220"/>
                </a:lnTo>
                <a:lnTo>
                  <a:pt x="814" y="214"/>
                </a:lnTo>
                <a:lnTo>
                  <a:pt x="811" y="200"/>
                </a:lnTo>
                <a:lnTo>
                  <a:pt x="818" y="203"/>
                </a:lnTo>
                <a:lnTo>
                  <a:pt x="805" y="163"/>
                </a:lnTo>
                <a:lnTo>
                  <a:pt x="814" y="163"/>
                </a:lnTo>
                <a:lnTo>
                  <a:pt x="865" y="314"/>
                </a:lnTo>
                <a:lnTo>
                  <a:pt x="865" y="311"/>
                </a:lnTo>
                <a:lnTo>
                  <a:pt x="869" y="309"/>
                </a:lnTo>
                <a:lnTo>
                  <a:pt x="869" y="307"/>
                </a:lnTo>
                <a:lnTo>
                  <a:pt x="869" y="305"/>
                </a:lnTo>
                <a:lnTo>
                  <a:pt x="869" y="305"/>
                </a:lnTo>
                <a:lnTo>
                  <a:pt x="869" y="303"/>
                </a:lnTo>
                <a:lnTo>
                  <a:pt x="869" y="301"/>
                </a:lnTo>
                <a:lnTo>
                  <a:pt x="871" y="300"/>
                </a:lnTo>
                <a:lnTo>
                  <a:pt x="874" y="300"/>
                </a:lnTo>
                <a:lnTo>
                  <a:pt x="874" y="303"/>
                </a:lnTo>
                <a:lnTo>
                  <a:pt x="876" y="301"/>
                </a:lnTo>
                <a:lnTo>
                  <a:pt x="876" y="301"/>
                </a:lnTo>
                <a:lnTo>
                  <a:pt x="876" y="300"/>
                </a:lnTo>
                <a:lnTo>
                  <a:pt x="876" y="300"/>
                </a:lnTo>
                <a:lnTo>
                  <a:pt x="878" y="298"/>
                </a:lnTo>
                <a:lnTo>
                  <a:pt x="878" y="296"/>
                </a:lnTo>
                <a:lnTo>
                  <a:pt x="871" y="296"/>
                </a:lnTo>
                <a:lnTo>
                  <a:pt x="865" y="263"/>
                </a:lnTo>
                <a:lnTo>
                  <a:pt x="874" y="263"/>
                </a:lnTo>
                <a:lnTo>
                  <a:pt x="874" y="254"/>
                </a:lnTo>
                <a:lnTo>
                  <a:pt x="882" y="254"/>
                </a:lnTo>
                <a:lnTo>
                  <a:pt x="882" y="271"/>
                </a:lnTo>
                <a:lnTo>
                  <a:pt x="880" y="281"/>
                </a:lnTo>
                <a:lnTo>
                  <a:pt x="882" y="291"/>
                </a:lnTo>
                <a:lnTo>
                  <a:pt x="885" y="291"/>
                </a:lnTo>
                <a:lnTo>
                  <a:pt x="891" y="236"/>
                </a:lnTo>
                <a:lnTo>
                  <a:pt x="898" y="231"/>
                </a:lnTo>
                <a:lnTo>
                  <a:pt x="898" y="220"/>
                </a:lnTo>
                <a:lnTo>
                  <a:pt x="902" y="220"/>
                </a:lnTo>
                <a:lnTo>
                  <a:pt x="902" y="214"/>
                </a:lnTo>
                <a:lnTo>
                  <a:pt x="898" y="214"/>
                </a:lnTo>
                <a:lnTo>
                  <a:pt x="898" y="163"/>
                </a:lnTo>
                <a:lnTo>
                  <a:pt x="894" y="163"/>
                </a:lnTo>
                <a:lnTo>
                  <a:pt x="894" y="160"/>
                </a:lnTo>
                <a:lnTo>
                  <a:pt x="898" y="160"/>
                </a:lnTo>
                <a:lnTo>
                  <a:pt x="898" y="154"/>
                </a:lnTo>
                <a:lnTo>
                  <a:pt x="894" y="154"/>
                </a:lnTo>
                <a:lnTo>
                  <a:pt x="894" y="152"/>
                </a:lnTo>
                <a:lnTo>
                  <a:pt x="896" y="149"/>
                </a:lnTo>
                <a:lnTo>
                  <a:pt x="898" y="147"/>
                </a:lnTo>
                <a:lnTo>
                  <a:pt x="898" y="147"/>
                </a:lnTo>
                <a:lnTo>
                  <a:pt x="894" y="140"/>
                </a:lnTo>
                <a:lnTo>
                  <a:pt x="894" y="136"/>
                </a:lnTo>
                <a:lnTo>
                  <a:pt x="898" y="136"/>
                </a:lnTo>
                <a:lnTo>
                  <a:pt x="898" y="131"/>
                </a:lnTo>
                <a:lnTo>
                  <a:pt x="894" y="131"/>
                </a:lnTo>
                <a:lnTo>
                  <a:pt x="898" y="107"/>
                </a:lnTo>
                <a:lnTo>
                  <a:pt x="905" y="107"/>
                </a:lnTo>
                <a:lnTo>
                  <a:pt x="905" y="167"/>
                </a:lnTo>
                <a:lnTo>
                  <a:pt x="914" y="167"/>
                </a:lnTo>
                <a:lnTo>
                  <a:pt x="922" y="311"/>
                </a:lnTo>
                <a:lnTo>
                  <a:pt x="925" y="311"/>
                </a:lnTo>
                <a:lnTo>
                  <a:pt x="927" y="325"/>
                </a:lnTo>
                <a:lnTo>
                  <a:pt x="927" y="341"/>
                </a:lnTo>
                <a:lnTo>
                  <a:pt x="929" y="356"/>
                </a:lnTo>
                <a:lnTo>
                  <a:pt x="934" y="367"/>
                </a:lnTo>
                <a:lnTo>
                  <a:pt x="931" y="323"/>
                </a:lnTo>
                <a:lnTo>
                  <a:pt x="934" y="323"/>
                </a:lnTo>
                <a:lnTo>
                  <a:pt x="938" y="329"/>
                </a:lnTo>
                <a:lnTo>
                  <a:pt x="942" y="332"/>
                </a:lnTo>
                <a:lnTo>
                  <a:pt x="945" y="334"/>
                </a:lnTo>
                <a:lnTo>
                  <a:pt x="945" y="296"/>
                </a:lnTo>
                <a:lnTo>
                  <a:pt x="938" y="296"/>
                </a:lnTo>
                <a:lnTo>
                  <a:pt x="938" y="287"/>
                </a:lnTo>
                <a:lnTo>
                  <a:pt x="945" y="287"/>
                </a:lnTo>
                <a:lnTo>
                  <a:pt x="942" y="107"/>
                </a:lnTo>
                <a:lnTo>
                  <a:pt x="954" y="107"/>
                </a:lnTo>
                <a:lnTo>
                  <a:pt x="954" y="111"/>
                </a:lnTo>
                <a:lnTo>
                  <a:pt x="951" y="121"/>
                </a:lnTo>
                <a:lnTo>
                  <a:pt x="949" y="138"/>
                </a:lnTo>
                <a:lnTo>
                  <a:pt x="949" y="156"/>
                </a:lnTo>
                <a:lnTo>
                  <a:pt x="951" y="171"/>
                </a:lnTo>
                <a:lnTo>
                  <a:pt x="962" y="287"/>
                </a:lnTo>
                <a:lnTo>
                  <a:pt x="967" y="287"/>
                </a:lnTo>
                <a:lnTo>
                  <a:pt x="971" y="289"/>
                </a:lnTo>
                <a:lnTo>
                  <a:pt x="974" y="289"/>
                </a:lnTo>
                <a:lnTo>
                  <a:pt x="978" y="291"/>
                </a:lnTo>
                <a:lnTo>
                  <a:pt x="978" y="236"/>
                </a:lnTo>
                <a:lnTo>
                  <a:pt x="991" y="236"/>
                </a:lnTo>
                <a:lnTo>
                  <a:pt x="993" y="269"/>
                </a:lnTo>
                <a:lnTo>
                  <a:pt x="1002" y="300"/>
                </a:lnTo>
                <a:lnTo>
                  <a:pt x="1005" y="300"/>
                </a:lnTo>
                <a:lnTo>
                  <a:pt x="1005" y="143"/>
                </a:lnTo>
                <a:lnTo>
                  <a:pt x="1018" y="147"/>
                </a:lnTo>
                <a:lnTo>
                  <a:pt x="1022" y="189"/>
                </a:lnTo>
                <a:lnTo>
                  <a:pt x="1031" y="223"/>
                </a:lnTo>
                <a:lnTo>
                  <a:pt x="1031" y="254"/>
                </a:lnTo>
                <a:lnTo>
                  <a:pt x="1034" y="254"/>
                </a:lnTo>
                <a:lnTo>
                  <a:pt x="1038" y="300"/>
                </a:lnTo>
                <a:lnTo>
                  <a:pt x="1045" y="303"/>
                </a:lnTo>
                <a:lnTo>
                  <a:pt x="1045" y="314"/>
                </a:lnTo>
                <a:lnTo>
                  <a:pt x="1049" y="323"/>
                </a:lnTo>
                <a:lnTo>
                  <a:pt x="1054" y="329"/>
                </a:lnTo>
                <a:lnTo>
                  <a:pt x="1060" y="336"/>
                </a:lnTo>
                <a:lnTo>
                  <a:pt x="1065" y="340"/>
                </a:lnTo>
                <a:lnTo>
                  <a:pt x="1074" y="343"/>
                </a:lnTo>
                <a:lnTo>
                  <a:pt x="1074" y="347"/>
                </a:lnTo>
                <a:lnTo>
                  <a:pt x="1076" y="349"/>
                </a:lnTo>
                <a:lnTo>
                  <a:pt x="1076" y="351"/>
                </a:lnTo>
                <a:lnTo>
                  <a:pt x="1078" y="352"/>
                </a:lnTo>
                <a:lnTo>
                  <a:pt x="1080" y="354"/>
                </a:lnTo>
                <a:lnTo>
                  <a:pt x="1082" y="356"/>
                </a:lnTo>
                <a:lnTo>
                  <a:pt x="1082" y="360"/>
                </a:lnTo>
                <a:lnTo>
                  <a:pt x="1085" y="360"/>
                </a:lnTo>
                <a:lnTo>
                  <a:pt x="1085" y="351"/>
                </a:lnTo>
                <a:lnTo>
                  <a:pt x="1082" y="351"/>
                </a:lnTo>
                <a:lnTo>
                  <a:pt x="1082" y="323"/>
                </a:lnTo>
                <a:lnTo>
                  <a:pt x="1078" y="323"/>
                </a:lnTo>
                <a:lnTo>
                  <a:pt x="1071" y="287"/>
                </a:lnTo>
                <a:lnTo>
                  <a:pt x="1065" y="287"/>
                </a:lnTo>
                <a:lnTo>
                  <a:pt x="1065" y="274"/>
                </a:lnTo>
                <a:lnTo>
                  <a:pt x="1062" y="274"/>
                </a:lnTo>
                <a:lnTo>
                  <a:pt x="1060" y="272"/>
                </a:lnTo>
                <a:lnTo>
                  <a:pt x="1060" y="269"/>
                </a:lnTo>
                <a:lnTo>
                  <a:pt x="1058" y="265"/>
                </a:lnTo>
                <a:lnTo>
                  <a:pt x="1058" y="260"/>
                </a:lnTo>
                <a:lnTo>
                  <a:pt x="1062" y="260"/>
                </a:lnTo>
                <a:lnTo>
                  <a:pt x="1069" y="269"/>
                </a:lnTo>
                <a:lnTo>
                  <a:pt x="1074" y="280"/>
                </a:lnTo>
                <a:lnTo>
                  <a:pt x="1078" y="291"/>
                </a:lnTo>
                <a:lnTo>
                  <a:pt x="1082" y="291"/>
                </a:lnTo>
                <a:lnTo>
                  <a:pt x="1074" y="267"/>
                </a:lnTo>
                <a:lnTo>
                  <a:pt x="1063" y="243"/>
                </a:lnTo>
                <a:lnTo>
                  <a:pt x="1054" y="220"/>
                </a:lnTo>
                <a:lnTo>
                  <a:pt x="1058" y="220"/>
                </a:lnTo>
                <a:lnTo>
                  <a:pt x="1062" y="221"/>
                </a:lnTo>
                <a:lnTo>
                  <a:pt x="1063" y="221"/>
                </a:lnTo>
                <a:lnTo>
                  <a:pt x="1063" y="223"/>
                </a:lnTo>
                <a:lnTo>
                  <a:pt x="1065" y="227"/>
                </a:lnTo>
                <a:lnTo>
                  <a:pt x="1065" y="231"/>
                </a:lnTo>
                <a:lnTo>
                  <a:pt x="1076" y="245"/>
                </a:lnTo>
                <a:lnTo>
                  <a:pt x="1083" y="263"/>
                </a:lnTo>
                <a:lnTo>
                  <a:pt x="1089" y="283"/>
                </a:lnTo>
                <a:lnTo>
                  <a:pt x="1094" y="303"/>
                </a:lnTo>
                <a:lnTo>
                  <a:pt x="1098" y="303"/>
                </a:lnTo>
                <a:lnTo>
                  <a:pt x="1098" y="323"/>
                </a:lnTo>
                <a:lnTo>
                  <a:pt x="1102" y="323"/>
                </a:lnTo>
                <a:lnTo>
                  <a:pt x="1094" y="240"/>
                </a:lnTo>
                <a:lnTo>
                  <a:pt x="1091" y="240"/>
                </a:lnTo>
                <a:lnTo>
                  <a:pt x="1091" y="223"/>
                </a:lnTo>
                <a:lnTo>
                  <a:pt x="1085" y="223"/>
                </a:lnTo>
                <a:lnTo>
                  <a:pt x="1082" y="191"/>
                </a:lnTo>
                <a:lnTo>
                  <a:pt x="1078" y="191"/>
                </a:lnTo>
                <a:lnTo>
                  <a:pt x="1078" y="183"/>
                </a:lnTo>
                <a:lnTo>
                  <a:pt x="1074" y="183"/>
                </a:lnTo>
                <a:lnTo>
                  <a:pt x="1074" y="171"/>
                </a:lnTo>
                <a:lnTo>
                  <a:pt x="1071" y="171"/>
                </a:lnTo>
                <a:lnTo>
                  <a:pt x="1065" y="154"/>
                </a:lnTo>
                <a:lnTo>
                  <a:pt x="1062" y="154"/>
                </a:lnTo>
                <a:lnTo>
                  <a:pt x="1062" y="143"/>
                </a:lnTo>
                <a:lnTo>
                  <a:pt x="1058" y="143"/>
                </a:lnTo>
                <a:lnTo>
                  <a:pt x="1051" y="120"/>
                </a:lnTo>
                <a:lnTo>
                  <a:pt x="1045" y="120"/>
                </a:lnTo>
                <a:lnTo>
                  <a:pt x="1045" y="111"/>
                </a:lnTo>
                <a:lnTo>
                  <a:pt x="1038" y="98"/>
                </a:lnTo>
                <a:lnTo>
                  <a:pt x="1031" y="85"/>
                </a:lnTo>
                <a:lnTo>
                  <a:pt x="1025" y="67"/>
                </a:lnTo>
                <a:lnTo>
                  <a:pt x="1038" y="71"/>
                </a:lnTo>
                <a:lnTo>
                  <a:pt x="1042" y="89"/>
                </a:lnTo>
                <a:lnTo>
                  <a:pt x="1051" y="101"/>
                </a:lnTo>
                <a:lnTo>
                  <a:pt x="1058" y="114"/>
                </a:lnTo>
                <a:lnTo>
                  <a:pt x="1058" y="123"/>
                </a:lnTo>
                <a:lnTo>
                  <a:pt x="1062" y="123"/>
                </a:lnTo>
                <a:lnTo>
                  <a:pt x="1062" y="131"/>
                </a:lnTo>
                <a:lnTo>
                  <a:pt x="1065" y="131"/>
                </a:lnTo>
                <a:lnTo>
                  <a:pt x="1065" y="140"/>
                </a:lnTo>
                <a:lnTo>
                  <a:pt x="1071" y="140"/>
                </a:lnTo>
                <a:lnTo>
                  <a:pt x="1071" y="147"/>
                </a:lnTo>
                <a:lnTo>
                  <a:pt x="1074" y="147"/>
                </a:lnTo>
                <a:lnTo>
                  <a:pt x="1082" y="171"/>
                </a:lnTo>
                <a:lnTo>
                  <a:pt x="1085" y="171"/>
                </a:lnTo>
                <a:lnTo>
                  <a:pt x="1085" y="183"/>
                </a:lnTo>
                <a:lnTo>
                  <a:pt x="1091" y="183"/>
                </a:lnTo>
                <a:lnTo>
                  <a:pt x="1091" y="191"/>
                </a:lnTo>
                <a:lnTo>
                  <a:pt x="1094" y="191"/>
                </a:lnTo>
                <a:lnTo>
                  <a:pt x="1102" y="227"/>
                </a:lnTo>
                <a:lnTo>
                  <a:pt x="1105" y="227"/>
                </a:lnTo>
                <a:lnTo>
                  <a:pt x="1105" y="236"/>
                </a:lnTo>
                <a:lnTo>
                  <a:pt x="1111" y="236"/>
                </a:lnTo>
                <a:lnTo>
                  <a:pt x="1111" y="254"/>
                </a:lnTo>
                <a:lnTo>
                  <a:pt x="1114" y="254"/>
                </a:lnTo>
                <a:lnTo>
                  <a:pt x="1116" y="218"/>
                </a:lnTo>
                <a:lnTo>
                  <a:pt x="1118" y="178"/>
                </a:lnTo>
                <a:lnTo>
                  <a:pt x="1114" y="140"/>
                </a:lnTo>
                <a:lnTo>
                  <a:pt x="1105" y="103"/>
                </a:lnTo>
                <a:lnTo>
                  <a:pt x="1118" y="103"/>
                </a:lnTo>
                <a:lnTo>
                  <a:pt x="1123" y="134"/>
                </a:lnTo>
                <a:lnTo>
                  <a:pt x="1131" y="163"/>
                </a:lnTo>
                <a:lnTo>
                  <a:pt x="1131" y="178"/>
                </a:lnTo>
                <a:lnTo>
                  <a:pt x="1131" y="194"/>
                </a:lnTo>
                <a:lnTo>
                  <a:pt x="1129" y="209"/>
                </a:lnTo>
                <a:lnTo>
                  <a:pt x="1134" y="220"/>
                </a:lnTo>
                <a:lnTo>
                  <a:pt x="1138" y="180"/>
                </a:lnTo>
                <a:lnTo>
                  <a:pt x="1145" y="180"/>
                </a:lnTo>
                <a:lnTo>
                  <a:pt x="1151" y="196"/>
                </a:lnTo>
                <a:lnTo>
                  <a:pt x="1154" y="196"/>
                </a:lnTo>
                <a:lnTo>
                  <a:pt x="1154" y="211"/>
                </a:lnTo>
                <a:lnTo>
                  <a:pt x="1158" y="211"/>
                </a:lnTo>
                <a:lnTo>
                  <a:pt x="1162" y="247"/>
                </a:lnTo>
                <a:lnTo>
                  <a:pt x="1165" y="247"/>
                </a:lnTo>
                <a:lnTo>
                  <a:pt x="1165" y="271"/>
                </a:lnTo>
                <a:lnTo>
                  <a:pt x="1174" y="274"/>
                </a:lnTo>
                <a:lnTo>
                  <a:pt x="1174" y="283"/>
                </a:lnTo>
                <a:lnTo>
                  <a:pt x="1178" y="283"/>
                </a:lnTo>
                <a:lnTo>
                  <a:pt x="1178" y="296"/>
                </a:lnTo>
                <a:lnTo>
                  <a:pt x="1182" y="296"/>
                </a:lnTo>
                <a:lnTo>
                  <a:pt x="1185" y="320"/>
                </a:lnTo>
                <a:lnTo>
                  <a:pt x="1191" y="320"/>
                </a:lnTo>
                <a:lnTo>
                  <a:pt x="1193" y="291"/>
                </a:lnTo>
                <a:lnTo>
                  <a:pt x="1198" y="265"/>
                </a:lnTo>
                <a:lnTo>
                  <a:pt x="1207" y="240"/>
                </a:lnTo>
                <a:lnTo>
                  <a:pt x="1214" y="214"/>
                </a:lnTo>
                <a:lnTo>
                  <a:pt x="1211" y="154"/>
                </a:lnTo>
                <a:lnTo>
                  <a:pt x="1222" y="154"/>
                </a:lnTo>
                <a:lnTo>
                  <a:pt x="1225" y="214"/>
                </a:lnTo>
                <a:lnTo>
                  <a:pt x="1234" y="214"/>
                </a:lnTo>
                <a:lnTo>
                  <a:pt x="1238" y="231"/>
                </a:lnTo>
                <a:lnTo>
                  <a:pt x="1231" y="231"/>
                </a:lnTo>
                <a:lnTo>
                  <a:pt x="1231" y="223"/>
                </a:lnTo>
                <a:lnTo>
                  <a:pt x="1225" y="223"/>
                </a:lnTo>
                <a:lnTo>
                  <a:pt x="1225" y="327"/>
                </a:lnTo>
                <a:lnTo>
                  <a:pt x="1231" y="327"/>
                </a:lnTo>
                <a:lnTo>
                  <a:pt x="1231" y="340"/>
                </a:lnTo>
                <a:lnTo>
                  <a:pt x="1234" y="340"/>
                </a:lnTo>
                <a:lnTo>
                  <a:pt x="1234" y="334"/>
                </a:lnTo>
                <a:lnTo>
                  <a:pt x="1238" y="334"/>
                </a:lnTo>
                <a:lnTo>
                  <a:pt x="1245" y="340"/>
                </a:lnTo>
                <a:lnTo>
                  <a:pt x="1245" y="303"/>
                </a:lnTo>
                <a:lnTo>
                  <a:pt x="1242" y="303"/>
                </a:lnTo>
                <a:lnTo>
                  <a:pt x="1242" y="271"/>
                </a:lnTo>
                <a:lnTo>
                  <a:pt x="1231" y="236"/>
                </a:lnTo>
                <a:lnTo>
                  <a:pt x="1242" y="236"/>
                </a:lnTo>
                <a:lnTo>
                  <a:pt x="1245" y="254"/>
                </a:lnTo>
                <a:lnTo>
                  <a:pt x="1251" y="254"/>
                </a:lnTo>
                <a:lnTo>
                  <a:pt x="1251" y="274"/>
                </a:lnTo>
                <a:lnTo>
                  <a:pt x="1254" y="274"/>
                </a:lnTo>
                <a:lnTo>
                  <a:pt x="1254" y="283"/>
                </a:lnTo>
                <a:lnTo>
                  <a:pt x="1258" y="283"/>
                </a:lnTo>
                <a:lnTo>
                  <a:pt x="1258" y="300"/>
                </a:lnTo>
                <a:lnTo>
                  <a:pt x="1262" y="300"/>
                </a:lnTo>
                <a:lnTo>
                  <a:pt x="1262" y="314"/>
                </a:lnTo>
                <a:lnTo>
                  <a:pt x="1265" y="314"/>
                </a:lnTo>
                <a:lnTo>
                  <a:pt x="1271" y="343"/>
                </a:lnTo>
                <a:lnTo>
                  <a:pt x="1274" y="343"/>
                </a:lnTo>
                <a:lnTo>
                  <a:pt x="1278" y="334"/>
                </a:lnTo>
                <a:lnTo>
                  <a:pt x="1282" y="325"/>
                </a:lnTo>
                <a:lnTo>
                  <a:pt x="1282" y="311"/>
                </a:lnTo>
                <a:lnTo>
                  <a:pt x="1271" y="274"/>
                </a:lnTo>
                <a:lnTo>
                  <a:pt x="1282" y="280"/>
                </a:lnTo>
                <a:lnTo>
                  <a:pt x="1283" y="287"/>
                </a:lnTo>
                <a:lnTo>
                  <a:pt x="1287" y="301"/>
                </a:lnTo>
                <a:lnTo>
                  <a:pt x="1291" y="318"/>
                </a:lnTo>
                <a:lnTo>
                  <a:pt x="1294" y="332"/>
                </a:lnTo>
                <a:lnTo>
                  <a:pt x="1300" y="345"/>
                </a:lnTo>
                <a:lnTo>
                  <a:pt x="1302" y="351"/>
                </a:lnTo>
                <a:lnTo>
                  <a:pt x="1303" y="332"/>
                </a:lnTo>
                <a:lnTo>
                  <a:pt x="1305" y="316"/>
                </a:lnTo>
                <a:lnTo>
                  <a:pt x="1305" y="296"/>
                </a:lnTo>
                <a:lnTo>
                  <a:pt x="1302" y="271"/>
                </a:lnTo>
                <a:lnTo>
                  <a:pt x="1314" y="271"/>
                </a:lnTo>
                <a:lnTo>
                  <a:pt x="1316" y="294"/>
                </a:lnTo>
                <a:lnTo>
                  <a:pt x="1323" y="316"/>
                </a:lnTo>
                <a:lnTo>
                  <a:pt x="1331" y="334"/>
                </a:lnTo>
                <a:lnTo>
                  <a:pt x="1331" y="356"/>
                </a:lnTo>
                <a:lnTo>
                  <a:pt x="1334" y="356"/>
                </a:lnTo>
                <a:lnTo>
                  <a:pt x="1322" y="223"/>
                </a:lnTo>
                <a:lnTo>
                  <a:pt x="1318" y="223"/>
                </a:lnTo>
                <a:lnTo>
                  <a:pt x="1314" y="200"/>
                </a:lnTo>
                <a:lnTo>
                  <a:pt x="1311" y="194"/>
                </a:lnTo>
                <a:lnTo>
                  <a:pt x="1309" y="191"/>
                </a:lnTo>
                <a:lnTo>
                  <a:pt x="1305" y="187"/>
                </a:lnTo>
                <a:lnTo>
                  <a:pt x="1303" y="183"/>
                </a:lnTo>
                <a:lnTo>
                  <a:pt x="1300" y="178"/>
                </a:lnTo>
                <a:lnTo>
                  <a:pt x="1298" y="171"/>
                </a:lnTo>
                <a:lnTo>
                  <a:pt x="1311" y="180"/>
                </a:lnTo>
                <a:lnTo>
                  <a:pt x="1322" y="194"/>
                </a:lnTo>
                <a:lnTo>
                  <a:pt x="1331" y="212"/>
                </a:lnTo>
                <a:lnTo>
                  <a:pt x="1338" y="234"/>
                </a:lnTo>
                <a:lnTo>
                  <a:pt x="1345" y="254"/>
                </a:lnTo>
                <a:lnTo>
                  <a:pt x="1351" y="271"/>
                </a:lnTo>
                <a:lnTo>
                  <a:pt x="1351" y="296"/>
                </a:lnTo>
                <a:lnTo>
                  <a:pt x="1358" y="300"/>
                </a:lnTo>
                <a:lnTo>
                  <a:pt x="1354" y="307"/>
                </a:lnTo>
                <a:lnTo>
                  <a:pt x="1362" y="311"/>
                </a:lnTo>
                <a:lnTo>
                  <a:pt x="1362" y="327"/>
                </a:lnTo>
                <a:lnTo>
                  <a:pt x="1365" y="327"/>
                </a:lnTo>
                <a:lnTo>
                  <a:pt x="1365" y="340"/>
                </a:lnTo>
                <a:lnTo>
                  <a:pt x="1371" y="340"/>
                </a:lnTo>
                <a:lnTo>
                  <a:pt x="1373" y="352"/>
                </a:lnTo>
                <a:lnTo>
                  <a:pt x="1373" y="365"/>
                </a:lnTo>
                <a:lnTo>
                  <a:pt x="1378" y="374"/>
                </a:lnTo>
                <a:lnTo>
                  <a:pt x="1380" y="347"/>
                </a:lnTo>
                <a:lnTo>
                  <a:pt x="1382" y="321"/>
                </a:lnTo>
                <a:lnTo>
                  <a:pt x="1378" y="300"/>
                </a:lnTo>
                <a:lnTo>
                  <a:pt x="1378" y="267"/>
                </a:lnTo>
                <a:lnTo>
                  <a:pt x="1374" y="267"/>
                </a:lnTo>
                <a:lnTo>
                  <a:pt x="1371" y="240"/>
                </a:lnTo>
                <a:lnTo>
                  <a:pt x="1365" y="240"/>
                </a:lnTo>
                <a:lnTo>
                  <a:pt x="1363" y="234"/>
                </a:lnTo>
                <a:lnTo>
                  <a:pt x="1360" y="232"/>
                </a:lnTo>
                <a:lnTo>
                  <a:pt x="1358" y="229"/>
                </a:lnTo>
                <a:lnTo>
                  <a:pt x="1356" y="227"/>
                </a:lnTo>
                <a:lnTo>
                  <a:pt x="1354" y="221"/>
                </a:lnTo>
                <a:lnTo>
                  <a:pt x="1354" y="214"/>
                </a:lnTo>
                <a:lnTo>
                  <a:pt x="1362" y="220"/>
                </a:lnTo>
                <a:lnTo>
                  <a:pt x="1338" y="176"/>
                </a:lnTo>
                <a:lnTo>
                  <a:pt x="1345" y="176"/>
                </a:lnTo>
                <a:lnTo>
                  <a:pt x="1382" y="231"/>
                </a:lnTo>
                <a:lnTo>
                  <a:pt x="1382" y="240"/>
                </a:lnTo>
                <a:lnTo>
                  <a:pt x="1385" y="240"/>
                </a:lnTo>
                <a:lnTo>
                  <a:pt x="1385" y="247"/>
                </a:lnTo>
                <a:lnTo>
                  <a:pt x="1391" y="247"/>
                </a:lnTo>
                <a:lnTo>
                  <a:pt x="1394" y="271"/>
                </a:lnTo>
                <a:lnTo>
                  <a:pt x="1398" y="271"/>
                </a:lnTo>
                <a:lnTo>
                  <a:pt x="1398" y="280"/>
                </a:lnTo>
                <a:lnTo>
                  <a:pt x="1402" y="280"/>
                </a:lnTo>
                <a:lnTo>
                  <a:pt x="1402" y="296"/>
                </a:lnTo>
                <a:lnTo>
                  <a:pt x="1405" y="296"/>
                </a:lnTo>
                <a:lnTo>
                  <a:pt x="1411" y="323"/>
                </a:lnTo>
                <a:lnTo>
                  <a:pt x="1414" y="323"/>
                </a:lnTo>
                <a:lnTo>
                  <a:pt x="1416" y="289"/>
                </a:lnTo>
                <a:lnTo>
                  <a:pt x="1418" y="254"/>
                </a:lnTo>
                <a:lnTo>
                  <a:pt x="1420" y="218"/>
                </a:lnTo>
                <a:lnTo>
                  <a:pt x="1420" y="183"/>
                </a:lnTo>
                <a:lnTo>
                  <a:pt x="1414" y="151"/>
                </a:lnTo>
                <a:lnTo>
                  <a:pt x="1414" y="120"/>
                </a:lnTo>
                <a:lnTo>
                  <a:pt x="1411" y="120"/>
                </a:lnTo>
                <a:lnTo>
                  <a:pt x="1407" y="105"/>
                </a:lnTo>
                <a:lnTo>
                  <a:pt x="1407" y="92"/>
                </a:lnTo>
                <a:lnTo>
                  <a:pt x="1409" y="81"/>
                </a:lnTo>
                <a:lnTo>
                  <a:pt x="1409" y="72"/>
                </a:lnTo>
                <a:lnTo>
                  <a:pt x="1405" y="67"/>
                </a:lnTo>
                <a:lnTo>
                  <a:pt x="1405" y="63"/>
                </a:lnTo>
                <a:lnTo>
                  <a:pt x="1411" y="63"/>
                </a:lnTo>
                <a:lnTo>
                  <a:pt x="1411" y="60"/>
                </a:lnTo>
                <a:lnTo>
                  <a:pt x="1413" y="60"/>
                </a:lnTo>
                <a:lnTo>
                  <a:pt x="1414" y="60"/>
                </a:lnTo>
                <a:lnTo>
                  <a:pt x="1416" y="60"/>
                </a:lnTo>
                <a:lnTo>
                  <a:pt x="1416" y="61"/>
                </a:lnTo>
                <a:lnTo>
                  <a:pt x="1416" y="61"/>
                </a:lnTo>
                <a:lnTo>
                  <a:pt x="1418" y="63"/>
                </a:lnTo>
                <a:lnTo>
                  <a:pt x="1422" y="72"/>
                </a:lnTo>
                <a:lnTo>
                  <a:pt x="1422" y="85"/>
                </a:lnTo>
                <a:lnTo>
                  <a:pt x="1420" y="98"/>
                </a:lnTo>
                <a:lnTo>
                  <a:pt x="1422" y="111"/>
                </a:lnTo>
                <a:lnTo>
                  <a:pt x="1431" y="145"/>
                </a:lnTo>
                <a:lnTo>
                  <a:pt x="1438" y="181"/>
                </a:lnTo>
                <a:lnTo>
                  <a:pt x="1445" y="214"/>
                </a:lnTo>
                <a:lnTo>
                  <a:pt x="1445" y="243"/>
                </a:lnTo>
                <a:lnTo>
                  <a:pt x="1451" y="243"/>
                </a:lnTo>
                <a:lnTo>
                  <a:pt x="1453" y="258"/>
                </a:lnTo>
                <a:lnTo>
                  <a:pt x="1453" y="276"/>
                </a:lnTo>
                <a:lnTo>
                  <a:pt x="1451" y="292"/>
                </a:lnTo>
                <a:lnTo>
                  <a:pt x="1453" y="309"/>
                </a:lnTo>
                <a:lnTo>
                  <a:pt x="1458" y="320"/>
                </a:lnTo>
                <a:lnTo>
                  <a:pt x="1465" y="220"/>
                </a:lnTo>
                <a:lnTo>
                  <a:pt x="1471" y="220"/>
                </a:lnTo>
                <a:lnTo>
                  <a:pt x="1473" y="203"/>
                </a:lnTo>
                <a:lnTo>
                  <a:pt x="1473" y="181"/>
                </a:lnTo>
                <a:lnTo>
                  <a:pt x="1471" y="158"/>
                </a:lnTo>
                <a:lnTo>
                  <a:pt x="1471" y="132"/>
                </a:lnTo>
                <a:lnTo>
                  <a:pt x="1471" y="111"/>
                </a:lnTo>
                <a:lnTo>
                  <a:pt x="1482" y="114"/>
                </a:lnTo>
                <a:lnTo>
                  <a:pt x="1474" y="327"/>
                </a:lnTo>
                <a:lnTo>
                  <a:pt x="1474" y="340"/>
                </a:lnTo>
                <a:lnTo>
                  <a:pt x="1473" y="356"/>
                </a:lnTo>
                <a:lnTo>
                  <a:pt x="1473" y="374"/>
                </a:lnTo>
                <a:lnTo>
                  <a:pt x="1473" y="392"/>
                </a:lnTo>
                <a:lnTo>
                  <a:pt x="1474" y="407"/>
                </a:lnTo>
                <a:lnTo>
                  <a:pt x="1478" y="416"/>
                </a:lnTo>
                <a:lnTo>
                  <a:pt x="1480" y="403"/>
                </a:lnTo>
                <a:lnTo>
                  <a:pt x="1482" y="385"/>
                </a:lnTo>
                <a:lnTo>
                  <a:pt x="1487" y="365"/>
                </a:lnTo>
                <a:lnTo>
                  <a:pt x="1491" y="349"/>
                </a:lnTo>
                <a:lnTo>
                  <a:pt x="1494" y="340"/>
                </a:lnTo>
                <a:lnTo>
                  <a:pt x="1496" y="338"/>
                </a:lnTo>
                <a:lnTo>
                  <a:pt x="1496" y="336"/>
                </a:lnTo>
                <a:lnTo>
                  <a:pt x="1496" y="336"/>
                </a:lnTo>
                <a:lnTo>
                  <a:pt x="1498" y="336"/>
                </a:lnTo>
                <a:lnTo>
                  <a:pt x="1500" y="336"/>
                </a:lnTo>
                <a:lnTo>
                  <a:pt x="1502" y="334"/>
                </a:lnTo>
                <a:lnTo>
                  <a:pt x="1502" y="356"/>
                </a:lnTo>
                <a:lnTo>
                  <a:pt x="1505" y="356"/>
                </a:lnTo>
                <a:lnTo>
                  <a:pt x="1511" y="291"/>
                </a:lnTo>
                <a:lnTo>
                  <a:pt x="1513" y="285"/>
                </a:lnTo>
                <a:lnTo>
                  <a:pt x="1516" y="276"/>
                </a:lnTo>
                <a:lnTo>
                  <a:pt x="1520" y="265"/>
                </a:lnTo>
                <a:lnTo>
                  <a:pt x="1518" y="254"/>
                </a:lnTo>
                <a:lnTo>
                  <a:pt x="1511" y="251"/>
                </a:lnTo>
                <a:lnTo>
                  <a:pt x="1511" y="243"/>
                </a:lnTo>
                <a:lnTo>
                  <a:pt x="1518" y="243"/>
                </a:lnTo>
                <a:lnTo>
                  <a:pt x="1531" y="103"/>
                </a:lnTo>
                <a:lnTo>
                  <a:pt x="1538" y="103"/>
                </a:lnTo>
                <a:lnTo>
                  <a:pt x="1531" y="280"/>
                </a:lnTo>
                <a:lnTo>
                  <a:pt x="1534" y="280"/>
                </a:lnTo>
                <a:lnTo>
                  <a:pt x="1534" y="291"/>
                </a:lnTo>
                <a:lnTo>
                  <a:pt x="1538" y="291"/>
                </a:lnTo>
                <a:lnTo>
                  <a:pt x="1540" y="301"/>
                </a:lnTo>
                <a:lnTo>
                  <a:pt x="1542" y="314"/>
                </a:lnTo>
                <a:lnTo>
                  <a:pt x="1542" y="327"/>
                </a:lnTo>
                <a:lnTo>
                  <a:pt x="1545" y="334"/>
                </a:lnTo>
                <a:lnTo>
                  <a:pt x="1565" y="154"/>
                </a:lnTo>
                <a:lnTo>
                  <a:pt x="1574" y="154"/>
                </a:lnTo>
                <a:lnTo>
                  <a:pt x="1578" y="176"/>
                </a:lnTo>
                <a:lnTo>
                  <a:pt x="1578" y="178"/>
                </a:lnTo>
                <a:lnTo>
                  <a:pt x="1576" y="178"/>
                </a:lnTo>
                <a:lnTo>
                  <a:pt x="1576" y="178"/>
                </a:lnTo>
                <a:lnTo>
                  <a:pt x="1574" y="176"/>
                </a:lnTo>
                <a:lnTo>
                  <a:pt x="1574" y="178"/>
                </a:lnTo>
                <a:lnTo>
                  <a:pt x="1574" y="180"/>
                </a:lnTo>
                <a:lnTo>
                  <a:pt x="1578" y="180"/>
                </a:lnTo>
                <a:lnTo>
                  <a:pt x="1578" y="231"/>
                </a:lnTo>
                <a:lnTo>
                  <a:pt x="1582" y="231"/>
                </a:lnTo>
                <a:lnTo>
                  <a:pt x="1591" y="154"/>
                </a:lnTo>
                <a:lnTo>
                  <a:pt x="1578" y="151"/>
                </a:lnTo>
                <a:lnTo>
                  <a:pt x="1578" y="143"/>
                </a:lnTo>
                <a:lnTo>
                  <a:pt x="1583" y="141"/>
                </a:lnTo>
                <a:lnTo>
                  <a:pt x="1587" y="141"/>
                </a:lnTo>
                <a:lnTo>
                  <a:pt x="1591" y="140"/>
                </a:lnTo>
                <a:lnTo>
                  <a:pt x="1594" y="138"/>
                </a:lnTo>
                <a:lnTo>
                  <a:pt x="1596" y="136"/>
                </a:lnTo>
                <a:lnTo>
                  <a:pt x="1602" y="136"/>
                </a:lnTo>
                <a:lnTo>
                  <a:pt x="1602" y="154"/>
                </a:lnTo>
                <a:lnTo>
                  <a:pt x="1613" y="163"/>
                </a:lnTo>
                <a:lnTo>
                  <a:pt x="1625" y="178"/>
                </a:lnTo>
                <a:lnTo>
                  <a:pt x="1638" y="194"/>
                </a:lnTo>
                <a:lnTo>
                  <a:pt x="1649" y="211"/>
                </a:lnTo>
                <a:lnTo>
                  <a:pt x="1654" y="223"/>
                </a:lnTo>
                <a:lnTo>
                  <a:pt x="1658" y="223"/>
                </a:lnTo>
                <a:lnTo>
                  <a:pt x="1647" y="172"/>
                </a:lnTo>
                <a:lnTo>
                  <a:pt x="1634" y="127"/>
                </a:lnTo>
                <a:lnTo>
                  <a:pt x="1631" y="94"/>
                </a:lnTo>
                <a:lnTo>
                  <a:pt x="1623" y="76"/>
                </a:lnTo>
                <a:lnTo>
                  <a:pt x="1618" y="54"/>
                </a:lnTo>
                <a:lnTo>
                  <a:pt x="1625" y="54"/>
                </a:lnTo>
                <a:lnTo>
                  <a:pt x="1651" y="136"/>
                </a:lnTo>
                <a:lnTo>
                  <a:pt x="1651" y="151"/>
                </a:lnTo>
                <a:lnTo>
                  <a:pt x="1654" y="151"/>
                </a:lnTo>
                <a:lnTo>
                  <a:pt x="1658" y="180"/>
                </a:lnTo>
                <a:lnTo>
                  <a:pt x="1662" y="180"/>
                </a:lnTo>
                <a:lnTo>
                  <a:pt x="1662" y="176"/>
                </a:lnTo>
                <a:lnTo>
                  <a:pt x="1665" y="176"/>
                </a:lnTo>
                <a:lnTo>
                  <a:pt x="1674" y="180"/>
                </a:lnTo>
                <a:lnTo>
                  <a:pt x="1673" y="196"/>
                </a:lnTo>
                <a:lnTo>
                  <a:pt x="1671" y="214"/>
                </a:lnTo>
                <a:lnTo>
                  <a:pt x="1665" y="214"/>
                </a:lnTo>
                <a:lnTo>
                  <a:pt x="1665" y="220"/>
                </a:lnTo>
                <a:lnTo>
                  <a:pt x="1671" y="220"/>
                </a:lnTo>
                <a:lnTo>
                  <a:pt x="1671" y="243"/>
                </a:lnTo>
                <a:lnTo>
                  <a:pt x="1678" y="243"/>
                </a:lnTo>
                <a:lnTo>
                  <a:pt x="1676" y="232"/>
                </a:lnTo>
                <a:lnTo>
                  <a:pt x="1678" y="220"/>
                </a:lnTo>
                <a:lnTo>
                  <a:pt x="1678" y="203"/>
                </a:lnTo>
                <a:lnTo>
                  <a:pt x="1678" y="83"/>
                </a:lnTo>
                <a:lnTo>
                  <a:pt x="1685" y="83"/>
                </a:lnTo>
                <a:lnTo>
                  <a:pt x="1685" y="136"/>
                </a:lnTo>
                <a:lnTo>
                  <a:pt x="1691" y="136"/>
                </a:lnTo>
                <a:lnTo>
                  <a:pt x="1685" y="143"/>
                </a:lnTo>
                <a:lnTo>
                  <a:pt x="1691" y="154"/>
                </a:lnTo>
                <a:lnTo>
                  <a:pt x="1689" y="156"/>
                </a:lnTo>
                <a:lnTo>
                  <a:pt x="1687" y="156"/>
                </a:lnTo>
                <a:lnTo>
                  <a:pt x="1685" y="156"/>
                </a:lnTo>
                <a:lnTo>
                  <a:pt x="1685" y="158"/>
                </a:lnTo>
                <a:lnTo>
                  <a:pt x="1685" y="160"/>
                </a:lnTo>
                <a:lnTo>
                  <a:pt x="1691" y="160"/>
                </a:lnTo>
                <a:lnTo>
                  <a:pt x="1691" y="191"/>
                </a:lnTo>
                <a:lnTo>
                  <a:pt x="1694" y="191"/>
                </a:lnTo>
                <a:lnTo>
                  <a:pt x="1694" y="163"/>
                </a:lnTo>
                <a:lnTo>
                  <a:pt x="1702" y="163"/>
                </a:lnTo>
                <a:lnTo>
                  <a:pt x="1705" y="191"/>
                </a:lnTo>
                <a:lnTo>
                  <a:pt x="1713" y="218"/>
                </a:lnTo>
                <a:lnTo>
                  <a:pt x="1718" y="245"/>
                </a:lnTo>
                <a:lnTo>
                  <a:pt x="1722" y="274"/>
                </a:lnTo>
                <a:lnTo>
                  <a:pt x="1731" y="274"/>
                </a:lnTo>
                <a:lnTo>
                  <a:pt x="1733" y="289"/>
                </a:lnTo>
                <a:lnTo>
                  <a:pt x="1736" y="305"/>
                </a:lnTo>
                <a:lnTo>
                  <a:pt x="1742" y="314"/>
                </a:lnTo>
                <a:lnTo>
                  <a:pt x="1743" y="294"/>
                </a:lnTo>
                <a:lnTo>
                  <a:pt x="1745" y="276"/>
                </a:lnTo>
                <a:lnTo>
                  <a:pt x="1751" y="260"/>
                </a:lnTo>
                <a:lnTo>
                  <a:pt x="1751" y="227"/>
                </a:lnTo>
                <a:lnTo>
                  <a:pt x="1754" y="227"/>
                </a:lnTo>
                <a:lnTo>
                  <a:pt x="1754" y="191"/>
                </a:lnTo>
                <a:lnTo>
                  <a:pt x="1758" y="191"/>
                </a:lnTo>
                <a:lnTo>
                  <a:pt x="1760" y="174"/>
                </a:lnTo>
                <a:lnTo>
                  <a:pt x="1760" y="156"/>
                </a:lnTo>
                <a:lnTo>
                  <a:pt x="1760" y="138"/>
                </a:lnTo>
                <a:lnTo>
                  <a:pt x="1762" y="123"/>
                </a:lnTo>
                <a:lnTo>
                  <a:pt x="1765" y="123"/>
                </a:lnTo>
                <a:lnTo>
                  <a:pt x="1765" y="187"/>
                </a:lnTo>
                <a:lnTo>
                  <a:pt x="1774" y="187"/>
                </a:lnTo>
                <a:lnTo>
                  <a:pt x="1773" y="192"/>
                </a:lnTo>
                <a:lnTo>
                  <a:pt x="1773" y="196"/>
                </a:lnTo>
                <a:lnTo>
                  <a:pt x="1771" y="200"/>
                </a:lnTo>
                <a:lnTo>
                  <a:pt x="1771" y="203"/>
                </a:lnTo>
                <a:lnTo>
                  <a:pt x="1782" y="200"/>
                </a:lnTo>
                <a:lnTo>
                  <a:pt x="1778" y="207"/>
                </a:lnTo>
                <a:lnTo>
                  <a:pt x="1785" y="211"/>
                </a:lnTo>
                <a:lnTo>
                  <a:pt x="1785" y="223"/>
                </a:lnTo>
                <a:lnTo>
                  <a:pt x="1791" y="223"/>
                </a:lnTo>
                <a:lnTo>
                  <a:pt x="1791" y="231"/>
                </a:lnTo>
                <a:lnTo>
                  <a:pt x="1794" y="231"/>
                </a:lnTo>
                <a:lnTo>
                  <a:pt x="1794" y="243"/>
                </a:lnTo>
                <a:lnTo>
                  <a:pt x="1798" y="243"/>
                </a:lnTo>
                <a:lnTo>
                  <a:pt x="1798" y="254"/>
                </a:lnTo>
                <a:lnTo>
                  <a:pt x="1802" y="254"/>
                </a:lnTo>
                <a:lnTo>
                  <a:pt x="1802" y="267"/>
                </a:lnTo>
                <a:lnTo>
                  <a:pt x="1805" y="267"/>
                </a:lnTo>
                <a:lnTo>
                  <a:pt x="1805" y="283"/>
                </a:lnTo>
                <a:lnTo>
                  <a:pt x="1811" y="283"/>
                </a:lnTo>
                <a:lnTo>
                  <a:pt x="1814" y="320"/>
                </a:lnTo>
                <a:lnTo>
                  <a:pt x="1818" y="320"/>
                </a:lnTo>
                <a:lnTo>
                  <a:pt x="1820" y="331"/>
                </a:lnTo>
                <a:lnTo>
                  <a:pt x="1820" y="345"/>
                </a:lnTo>
                <a:lnTo>
                  <a:pt x="1820" y="361"/>
                </a:lnTo>
                <a:lnTo>
                  <a:pt x="1822" y="374"/>
                </a:lnTo>
                <a:lnTo>
                  <a:pt x="1825" y="383"/>
                </a:lnTo>
                <a:lnTo>
                  <a:pt x="1825" y="361"/>
                </a:lnTo>
                <a:lnTo>
                  <a:pt x="1825" y="338"/>
                </a:lnTo>
                <a:lnTo>
                  <a:pt x="1825" y="318"/>
                </a:lnTo>
                <a:lnTo>
                  <a:pt x="1825" y="303"/>
                </a:lnTo>
                <a:lnTo>
                  <a:pt x="1827" y="303"/>
                </a:lnTo>
                <a:lnTo>
                  <a:pt x="1827" y="301"/>
                </a:lnTo>
                <a:lnTo>
                  <a:pt x="1829" y="300"/>
                </a:lnTo>
                <a:lnTo>
                  <a:pt x="1831" y="296"/>
                </a:lnTo>
                <a:lnTo>
                  <a:pt x="1831" y="291"/>
                </a:lnTo>
                <a:lnTo>
                  <a:pt x="1825" y="291"/>
                </a:lnTo>
                <a:lnTo>
                  <a:pt x="1825" y="271"/>
                </a:lnTo>
                <a:lnTo>
                  <a:pt x="1822" y="271"/>
                </a:lnTo>
                <a:lnTo>
                  <a:pt x="1820" y="269"/>
                </a:lnTo>
                <a:lnTo>
                  <a:pt x="1820" y="265"/>
                </a:lnTo>
                <a:lnTo>
                  <a:pt x="1820" y="263"/>
                </a:lnTo>
                <a:lnTo>
                  <a:pt x="1818" y="260"/>
                </a:lnTo>
                <a:lnTo>
                  <a:pt x="1818" y="254"/>
                </a:lnTo>
                <a:lnTo>
                  <a:pt x="1825" y="260"/>
                </a:lnTo>
                <a:lnTo>
                  <a:pt x="1825" y="247"/>
                </a:lnTo>
                <a:lnTo>
                  <a:pt x="1838" y="251"/>
                </a:lnTo>
                <a:lnTo>
                  <a:pt x="1840" y="263"/>
                </a:lnTo>
                <a:lnTo>
                  <a:pt x="1843" y="274"/>
                </a:lnTo>
                <a:lnTo>
                  <a:pt x="1845" y="283"/>
                </a:lnTo>
                <a:lnTo>
                  <a:pt x="1845" y="307"/>
                </a:lnTo>
                <a:lnTo>
                  <a:pt x="1858" y="311"/>
                </a:lnTo>
                <a:lnTo>
                  <a:pt x="1858" y="314"/>
                </a:lnTo>
                <a:lnTo>
                  <a:pt x="1854" y="321"/>
                </a:lnTo>
                <a:lnTo>
                  <a:pt x="1853" y="334"/>
                </a:lnTo>
                <a:lnTo>
                  <a:pt x="1853" y="349"/>
                </a:lnTo>
                <a:lnTo>
                  <a:pt x="1854" y="360"/>
                </a:lnTo>
                <a:lnTo>
                  <a:pt x="1858" y="360"/>
                </a:lnTo>
                <a:lnTo>
                  <a:pt x="1865" y="463"/>
                </a:lnTo>
                <a:lnTo>
                  <a:pt x="1874" y="463"/>
                </a:lnTo>
                <a:lnTo>
                  <a:pt x="1876" y="429"/>
                </a:lnTo>
                <a:lnTo>
                  <a:pt x="1878" y="391"/>
                </a:lnTo>
                <a:lnTo>
                  <a:pt x="1878" y="351"/>
                </a:lnTo>
                <a:lnTo>
                  <a:pt x="1878" y="307"/>
                </a:lnTo>
                <a:lnTo>
                  <a:pt x="1874" y="307"/>
                </a:lnTo>
                <a:lnTo>
                  <a:pt x="1874" y="283"/>
                </a:lnTo>
                <a:lnTo>
                  <a:pt x="1871" y="283"/>
                </a:lnTo>
                <a:lnTo>
                  <a:pt x="1865" y="254"/>
                </a:lnTo>
                <a:lnTo>
                  <a:pt x="1871" y="254"/>
                </a:lnTo>
                <a:lnTo>
                  <a:pt x="1871" y="260"/>
                </a:lnTo>
                <a:lnTo>
                  <a:pt x="1876" y="267"/>
                </a:lnTo>
                <a:lnTo>
                  <a:pt x="1880" y="274"/>
                </a:lnTo>
                <a:lnTo>
                  <a:pt x="1880" y="283"/>
                </a:lnTo>
                <a:lnTo>
                  <a:pt x="1882" y="296"/>
                </a:lnTo>
                <a:lnTo>
                  <a:pt x="1885" y="296"/>
                </a:lnTo>
                <a:lnTo>
                  <a:pt x="1885" y="320"/>
                </a:lnTo>
                <a:lnTo>
                  <a:pt x="1891" y="320"/>
                </a:lnTo>
                <a:lnTo>
                  <a:pt x="1891" y="334"/>
                </a:lnTo>
                <a:lnTo>
                  <a:pt x="1894" y="334"/>
                </a:lnTo>
                <a:lnTo>
                  <a:pt x="1896" y="349"/>
                </a:lnTo>
                <a:lnTo>
                  <a:pt x="1896" y="361"/>
                </a:lnTo>
                <a:lnTo>
                  <a:pt x="1896" y="372"/>
                </a:lnTo>
                <a:lnTo>
                  <a:pt x="1902" y="383"/>
                </a:lnTo>
                <a:lnTo>
                  <a:pt x="1903" y="352"/>
                </a:lnTo>
                <a:lnTo>
                  <a:pt x="1905" y="321"/>
                </a:lnTo>
                <a:lnTo>
                  <a:pt x="1907" y="291"/>
                </a:lnTo>
                <a:lnTo>
                  <a:pt x="1902" y="263"/>
                </a:lnTo>
                <a:lnTo>
                  <a:pt x="1902" y="236"/>
                </a:lnTo>
                <a:lnTo>
                  <a:pt x="1898" y="236"/>
                </a:lnTo>
                <a:lnTo>
                  <a:pt x="1894" y="211"/>
                </a:lnTo>
                <a:lnTo>
                  <a:pt x="1885" y="207"/>
                </a:lnTo>
                <a:lnTo>
                  <a:pt x="1874" y="187"/>
                </a:lnTo>
                <a:lnTo>
                  <a:pt x="1885" y="187"/>
                </a:lnTo>
                <a:lnTo>
                  <a:pt x="1885" y="183"/>
                </a:lnTo>
                <a:lnTo>
                  <a:pt x="1876" y="172"/>
                </a:lnTo>
                <a:lnTo>
                  <a:pt x="1867" y="158"/>
                </a:lnTo>
                <a:lnTo>
                  <a:pt x="1862" y="143"/>
                </a:lnTo>
                <a:lnTo>
                  <a:pt x="1874" y="143"/>
                </a:lnTo>
                <a:lnTo>
                  <a:pt x="1876" y="151"/>
                </a:lnTo>
                <a:lnTo>
                  <a:pt x="1880" y="156"/>
                </a:lnTo>
                <a:lnTo>
                  <a:pt x="1883" y="161"/>
                </a:lnTo>
                <a:lnTo>
                  <a:pt x="1887" y="165"/>
                </a:lnTo>
                <a:lnTo>
                  <a:pt x="1891" y="171"/>
                </a:lnTo>
                <a:lnTo>
                  <a:pt x="1891" y="180"/>
                </a:lnTo>
                <a:lnTo>
                  <a:pt x="1894" y="180"/>
                </a:lnTo>
                <a:lnTo>
                  <a:pt x="1894" y="187"/>
                </a:lnTo>
                <a:lnTo>
                  <a:pt x="1902" y="191"/>
                </a:lnTo>
                <a:lnTo>
                  <a:pt x="1905" y="211"/>
                </a:lnTo>
                <a:lnTo>
                  <a:pt x="1911" y="211"/>
                </a:lnTo>
                <a:lnTo>
                  <a:pt x="1914" y="227"/>
                </a:lnTo>
                <a:lnTo>
                  <a:pt x="1918" y="227"/>
                </a:lnTo>
                <a:lnTo>
                  <a:pt x="1918" y="240"/>
                </a:lnTo>
                <a:lnTo>
                  <a:pt x="1922" y="240"/>
                </a:lnTo>
                <a:lnTo>
                  <a:pt x="1922" y="260"/>
                </a:lnTo>
                <a:lnTo>
                  <a:pt x="1925" y="260"/>
                </a:lnTo>
                <a:lnTo>
                  <a:pt x="1934" y="311"/>
                </a:lnTo>
                <a:lnTo>
                  <a:pt x="1938" y="311"/>
                </a:lnTo>
                <a:lnTo>
                  <a:pt x="1940" y="267"/>
                </a:lnTo>
                <a:lnTo>
                  <a:pt x="1943" y="223"/>
                </a:lnTo>
                <a:lnTo>
                  <a:pt x="1945" y="176"/>
                </a:lnTo>
                <a:lnTo>
                  <a:pt x="1938" y="176"/>
                </a:lnTo>
                <a:lnTo>
                  <a:pt x="1934" y="156"/>
                </a:lnTo>
                <a:lnTo>
                  <a:pt x="1925" y="141"/>
                </a:lnTo>
                <a:lnTo>
                  <a:pt x="1916" y="127"/>
                </a:lnTo>
                <a:lnTo>
                  <a:pt x="1907" y="112"/>
                </a:lnTo>
                <a:lnTo>
                  <a:pt x="1902" y="94"/>
                </a:lnTo>
                <a:lnTo>
                  <a:pt x="1911" y="94"/>
                </a:lnTo>
                <a:lnTo>
                  <a:pt x="1914" y="107"/>
                </a:lnTo>
                <a:lnTo>
                  <a:pt x="1922" y="111"/>
                </a:lnTo>
                <a:lnTo>
                  <a:pt x="1934" y="134"/>
                </a:lnTo>
                <a:lnTo>
                  <a:pt x="1942" y="160"/>
                </a:lnTo>
                <a:lnTo>
                  <a:pt x="1945" y="160"/>
                </a:lnTo>
                <a:lnTo>
                  <a:pt x="1945" y="87"/>
                </a:lnTo>
                <a:lnTo>
                  <a:pt x="1951" y="87"/>
                </a:lnTo>
                <a:lnTo>
                  <a:pt x="1951" y="54"/>
                </a:lnTo>
                <a:lnTo>
                  <a:pt x="1954" y="54"/>
                </a:lnTo>
                <a:lnTo>
                  <a:pt x="1956" y="51"/>
                </a:lnTo>
                <a:lnTo>
                  <a:pt x="1956" y="47"/>
                </a:lnTo>
                <a:lnTo>
                  <a:pt x="1956" y="43"/>
                </a:lnTo>
                <a:lnTo>
                  <a:pt x="1958" y="40"/>
                </a:lnTo>
                <a:lnTo>
                  <a:pt x="1962" y="40"/>
                </a:lnTo>
                <a:lnTo>
                  <a:pt x="1962" y="43"/>
                </a:lnTo>
                <a:lnTo>
                  <a:pt x="1965" y="43"/>
                </a:lnTo>
                <a:lnTo>
                  <a:pt x="1962" y="87"/>
                </a:lnTo>
                <a:lnTo>
                  <a:pt x="1958" y="87"/>
                </a:lnTo>
                <a:lnTo>
                  <a:pt x="1962" y="107"/>
                </a:lnTo>
                <a:lnTo>
                  <a:pt x="1969" y="111"/>
                </a:lnTo>
                <a:lnTo>
                  <a:pt x="1973" y="114"/>
                </a:lnTo>
                <a:lnTo>
                  <a:pt x="1978" y="118"/>
                </a:lnTo>
                <a:lnTo>
                  <a:pt x="1983" y="121"/>
                </a:lnTo>
                <a:lnTo>
                  <a:pt x="1991" y="123"/>
                </a:lnTo>
                <a:lnTo>
                  <a:pt x="1991" y="120"/>
                </a:lnTo>
                <a:lnTo>
                  <a:pt x="2002" y="111"/>
                </a:lnTo>
                <a:lnTo>
                  <a:pt x="2002" y="94"/>
                </a:lnTo>
                <a:lnTo>
                  <a:pt x="2014" y="94"/>
                </a:lnTo>
                <a:lnTo>
                  <a:pt x="2014" y="103"/>
                </a:lnTo>
                <a:lnTo>
                  <a:pt x="2011" y="103"/>
                </a:lnTo>
                <a:lnTo>
                  <a:pt x="2011" y="107"/>
                </a:lnTo>
                <a:lnTo>
                  <a:pt x="2014" y="107"/>
                </a:lnTo>
                <a:lnTo>
                  <a:pt x="2013" y="109"/>
                </a:lnTo>
                <a:lnTo>
                  <a:pt x="2013" y="109"/>
                </a:lnTo>
                <a:lnTo>
                  <a:pt x="2013" y="109"/>
                </a:lnTo>
                <a:lnTo>
                  <a:pt x="2011" y="109"/>
                </a:lnTo>
                <a:lnTo>
                  <a:pt x="2011" y="111"/>
                </a:lnTo>
                <a:lnTo>
                  <a:pt x="2011" y="140"/>
                </a:lnTo>
                <a:lnTo>
                  <a:pt x="2005" y="140"/>
                </a:lnTo>
                <a:lnTo>
                  <a:pt x="2011" y="151"/>
                </a:lnTo>
                <a:lnTo>
                  <a:pt x="2005" y="151"/>
                </a:lnTo>
                <a:lnTo>
                  <a:pt x="2005" y="154"/>
                </a:lnTo>
                <a:lnTo>
                  <a:pt x="2011" y="154"/>
                </a:lnTo>
                <a:lnTo>
                  <a:pt x="2011" y="163"/>
                </a:lnTo>
                <a:lnTo>
                  <a:pt x="2018" y="167"/>
                </a:lnTo>
                <a:lnTo>
                  <a:pt x="2031" y="203"/>
                </a:lnTo>
                <a:lnTo>
                  <a:pt x="2034" y="203"/>
                </a:lnTo>
                <a:lnTo>
                  <a:pt x="2036" y="176"/>
                </a:lnTo>
                <a:lnTo>
                  <a:pt x="2040" y="152"/>
                </a:lnTo>
                <a:lnTo>
                  <a:pt x="2045" y="131"/>
                </a:lnTo>
                <a:lnTo>
                  <a:pt x="2051" y="107"/>
                </a:lnTo>
                <a:lnTo>
                  <a:pt x="2062" y="103"/>
                </a:lnTo>
                <a:lnTo>
                  <a:pt x="2062" y="94"/>
                </a:lnTo>
                <a:lnTo>
                  <a:pt x="2074" y="100"/>
                </a:lnTo>
                <a:lnTo>
                  <a:pt x="2071" y="123"/>
                </a:lnTo>
                <a:lnTo>
                  <a:pt x="2065" y="123"/>
                </a:lnTo>
                <a:lnTo>
                  <a:pt x="2065" y="160"/>
                </a:lnTo>
                <a:lnTo>
                  <a:pt x="2062" y="160"/>
                </a:lnTo>
                <a:lnTo>
                  <a:pt x="2058" y="207"/>
                </a:lnTo>
                <a:lnTo>
                  <a:pt x="2054" y="207"/>
                </a:lnTo>
                <a:lnTo>
                  <a:pt x="2054" y="243"/>
                </a:lnTo>
                <a:lnTo>
                  <a:pt x="2051" y="243"/>
                </a:lnTo>
                <a:lnTo>
                  <a:pt x="2054" y="300"/>
                </a:lnTo>
                <a:lnTo>
                  <a:pt x="2058" y="300"/>
                </a:lnTo>
                <a:lnTo>
                  <a:pt x="2060" y="312"/>
                </a:lnTo>
                <a:lnTo>
                  <a:pt x="2060" y="323"/>
                </a:lnTo>
                <a:lnTo>
                  <a:pt x="2060" y="334"/>
                </a:lnTo>
                <a:lnTo>
                  <a:pt x="2065" y="343"/>
                </a:lnTo>
                <a:lnTo>
                  <a:pt x="2063" y="314"/>
                </a:lnTo>
                <a:lnTo>
                  <a:pt x="2058" y="287"/>
                </a:lnTo>
                <a:lnTo>
                  <a:pt x="2054" y="260"/>
                </a:lnTo>
                <a:lnTo>
                  <a:pt x="2056" y="260"/>
                </a:lnTo>
                <a:lnTo>
                  <a:pt x="2056" y="261"/>
                </a:lnTo>
                <a:lnTo>
                  <a:pt x="2056" y="261"/>
                </a:lnTo>
                <a:lnTo>
                  <a:pt x="2056" y="261"/>
                </a:lnTo>
                <a:lnTo>
                  <a:pt x="2056" y="261"/>
                </a:lnTo>
                <a:lnTo>
                  <a:pt x="2058" y="263"/>
                </a:lnTo>
                <a:lnTo>
                  <a:pt x="2071" y="260"/>
                </a:lnTo>
                <a:lnTo>
                  <a:pt x="2071" y="263"/>
                </a:lnTo>
                <a:lnTo>
                  <a:pt x="2076" y="276"/>
                </a:lnTo>
                <a:lnTo>
                  <a:pt x="2082" y="292"/>
                </a:lnTo>
                <a:lnTo>
                  <a:pt x="2087" y="311"/>
                </a:lnTo>
                <a:lnTo>
                  <a:pt x="2091" y="327"/>
                </a:lnTo>
                <a:lnTo>
                  <a:pt x="2091" y="351"/>
                </a:lnTo>
                <a:lnTo>
                  <a:pt x="2094" y="351"/>
                </a:lnTo>
                <a:lnTo>
                  <a:pt x="2094" y="309"/>
                </a:lnTo>
                <a:lnTo>
                  <a:pt x="2098" y="267"/>
                </a:lnTo>
                <a:lnTo>
                  <a:pt x="2105" y="225"/>
                </a:lnTo>
                <a:lnTo>
                  <a:pt x="2114" y="191"/>
                </a:lnTo>
                <a:lnTo>
                  <a:pt x="2122" y="140"/>
                </a:lnTo>
                <a:lnTo>
                  <a:pt x="2125" y="140"/>
                </a:lnTo>
                <a:lnTo>
                  <a:pt x="2127" y="138"/>
                </a:lnTo>
                <a:lnTo>
                  <a:pt x="2129" y="136"/>
                </a:lnTo>
                <a:lnTo>
                  <a:pt x="2129" y="136"/>
                </a:lnTo>
                <a:lnTo>
                  <a:pt x="2129" y="136"/>
                </a:lnTo>
                <a:lnTo>
                  <a:pt x="2131" y="136"/>
                </a:lnTo>
                <a:lnTo>
                  <a:pt x="2134" y="136"/>
                </a:lnTo>
                <a:lnTo>
                  <a:pt x="2133" y="161"/>
                </a:lnTo>
                <a:lnTo>
                  <a:pt x="2133" y="192"/>
                </a:lnTo>
                <a:lnTo>
                  <a:pt x="2131" y="223"/>
                </a:lnTo>
                <a:lnTo>
                  <a:pt x="2129" y="245"/>
                </a:lnTo>
                <a:lnTo>
                  <a:pt x="2129" y="272"/>
                </a:lnTo>
                <a:lnTo>
                  <a:pt x="2133" y="303"/>
                </a:lnTo>
                <a:lnTo>
                  <a:pt x="2138" y="334"/>
                </a:lnTo>
                <a:lnTo>
                  <a:pt x="2143" y="363"/>
                </a:lnTo>
                <a:lnTo>
                  <a:pt x="2151" y="387"/>
                </a:lnTo>
                <a:lnTo>
                  <a:pt x="2153" y="401"/>
                </a:lnTo>
                <a:lnTo>
                  <a:pt x="2153" y="420"/>
                </a:lnTo>
                <a:lnTo>
                  <a:pt x="2153" y="436"/>
                </a:lnTo>
                <a:lnTo>
                  <a:pt x="2153" y="452"/>
                </a:lnTo>
                <a:lnTo>
                  <a:pt x="2158" y="463"/>
                </a:lnTo>
                <a:lnTo>
                  <a:pt x="2165" y="347"/>
                </a:lnTo>
                <a:lnTo>
                  <a:pt x="2162" y="347"/>
                </a:lnTo>
                <a:lnTo>
                  <a:pt x="2162" y="300"/>
                </a:lnTo>
                <a:lnTo>
                  <a:pt x="2154" y="280"/>
                </a:lnTo>
                <a:lnTo>
                  <a:pt x="2151" y="260"/>
                </a:lnTo>
                <a:lnTo>
                  <a:pt x="2162" y="263"/>
                </a:lnTo>
                <a:lnTo>
                  <a:pt x="2163" y="274"/>
                </a:lnTo>
                <a:lnTo>
                  <a:pt x="2169" y="289"/>
                </a:lnTo>
                <a:lnTo>
                  <a:pt x="2173" y="305"/>
                </a:lnTo>
                <a:lnTo>
                  <a:pt x="2178" y="320"/>
                </a:lnTo>
                <a:lnTo>
                  <a:pt x="2182" y="327"/>
                </a:lnTo>
                <a:lnTo>
                  <a:pt x="2182" y="320"/>
                </a:lnTo>
                <a:lnTo>
                  <a:pt x="2185" y="311"/>
                </a:lnTo>
                <a:lnTo>
                  <a:pt x="2187" y="296"/>
                </a:lnTo>
                <a:lnTo>
                  <a:pt x="2187" y="276"/>
                </a:lnTo>
                <a:lnTo>
                  <a:pt x="2187" y="260"/>
                </a:lnTo>
                <a:lnTo>
                  <a:pt x="2185" y="247"/>
                </a:lnTo>
                <a:lnTo>
                  <a:pt x="2182" y="247"/>
                </a:lnTo>
                <a:lnTo>
                  <a:pt x="2182" y="183"/>
                </a:lnTo>
                <a:lnTo>
                  <a:pt x="2178" y="183"/>
                </a:lnTo>
                <a:lnTo>
                  <a:pt x="2178" y="160"/>
                </a:lnTo>
                <a:lnTo>
                  <a:pt x="2174" y="160"/>
                </a:lnTo>
                <a:lnTo>
                  <a:pt x="2174" y="136"/>
                </a:lnTo>
                <a:lnTo>
                  <a:pt x="2171" y="136"/>
                </a:lnTo>
                <a:lnTo>
                  <a:pt x="2171" y="114"/>
                </a:lnTo>
                <a:lnTo>
                  <a:pt x="2165" y="114"/>
                </a:lnTo>
                <a:lnTo>
                  <a:pt x="2165" y="87"/>
                </a:lnTo>
                <a:lnTo>
                  <a:pt x="2162" y="87"/>
                </a:lnTo>
                <a:lnTo>
                  <a:pt x="2158" y="63"/>
                </a:lnTo>
                <a:lnTo>
                  <a:pt x="2171" y="67"/>
                </a:lnTo>
                <a:lnTo>
                  <a:pt x="2198" y="214"/>
                </a:lnTo>
                <a:lnTo>
                  <a:pt x="2200" y="227"/>
                </a:lnTo>
                <a:lnTo>
                  <a:pt x="2198" y="238"/>
                </a:lnTo>
                <a:lnTo>
                  <a:pt x="2198" y="247"/>
                </a:lnTo>
                <a:lnTo>
                  <a:pt x="2202" y="254"/>
                </a:lnTo>
                <a:lnTo>
                  <a:pt x="2214" y="163"/>
                </a:lnTo>
                <a:lnTo>
                  <a:pt x="2223" y="131"/>
                </a:lnTo>
                <a:lnTo>
                  <a:pt x="2231" y="94"/>
                </a:lnTo>
                <a:lnTo>
                  <a:pt x="2242" y="100"/>
                </a:lnTo>
                <a:lnTo>
                  <a:pt x="2240" y="109"/>
                </a:lnTo>
                <a:lnTo>
                  <a:pt x="2234" y="123"/>
                </a:lnTo>
                <a:lnTo>
                  <a:pt x="2231" y="141"/>
                </a:lnTo>
                <a:lnTo>
                  <a:pt x="2227" y="160"/>
                </a:lnTo>
                <a:lnTo>
                  <a:pt x="2225" y="178"/>
                </a:lnTo>
                <a:lnTo>
                  <a:pt x="2223" y="191"/>
                </a:lnTo>
                <a:lnTo>
                  <a:pt x="2225" y="200"/>
                </a:lnTo>
                <a:lnTo>
                  <a:pt x="2227" y="191"/>
                </a:lnTo>
                <a:lnTo>
                  <a:pt x="2227" y="185"/>
                </a:lnTo>
                <a:lnTo>
                  <a:pt x="2229" y="180"/>
                </a:lnTo>
                <a:lnTo>
                  <a:pt x="2233" y="176"/>
                </a:lnTo>
                <a:lnTo>
                  <a:pt x="2236" y="172"/>
                </a:lnTo>
                <a:lnTo>
                  <a:pt x="2242" y="171"/>
                </a:lnTo>
                <a:lnTo>
                  <a:pt x="2242" y="211"/>
                </a:lnTo>
                <a:lnTo>
                  <a:pt x="2245" y="211"/>
                </a:lnTo>
                <a:lnTo>
                  <a:pt x="2245" y="203"/>
                </a:lnTo>
                <a:lnTo>
                  <a:pt x="2258" y="192"/>
                </a:lnTo>
                <a:lnTo>
                  <a:pt x="2267" y="180"/>
                </a:lnTo>
                <a:lnTo>
                  <a:pt x="2276" y="167"/>
                </a:lnTo>
                <a:lnTo>
                  <a:pt x="2287" y="154"/>
                </a:lnTo>
                <a:lnTo>
                  <a:pt x="2302" y="147"/>
                </a:lnTo>
                <a:lnTo>
                  <a:pt x="2300" y="154"/>
                </a:lnTo>
                <a:lnTo>
                  <a:pt x="2298" y="158"/>
                </a:lnTo>
                <a:lnTo>
                  <a:pt x="2294" y="163"/>
                </a:lnTo>
                <a:lnTo>
                  <a:pt x="2291" y="167"/>
                </a:lnTo>
                <a:lnTo>
                  <a:pt x="2285" y="167"/>
                </a:lnTo>
                <a:lnTo>
                  <a:pt x="2285" y="176"/>
                </a:lnTo>
                <a:lnTo>
                  <a:pt x="2278" y="180"/>
                </a:lnTo>
                <a:lnTo>
                  <a:pt x="2278" y="183"/>
                </a:lnTo>
                <a:lnTo>
                  <a:pt x="2271" y="187"/>
                </a:lnTo>
                <a:lnTo>
                  <a:pt x="2271" y="196"/>
                </a:lnTo>
                <a:lnTo>
                  <a:pt x="2262" y="200"/>
                </a:lnTo>
                <a:lnTo>
                  <a:pt x="2256" y="212"/>
                </a:lnTo>
                <a:lnTo>
                  <a:pt x="2251" y="225"/>
                </a:lnTo>
                <a:lnTo>
                  <a:pt x="2242" y="236"/>
                </a:lnTo>
                <a:lnTo>
                  <a:pt x="2262" y="307"/>
                </a:lnTo>
                <a:lnTo>
                  <a:pt x="2265" y="307"/>
                </a:lnTo>
                <a:lnTo>
                  <a:pt x="2267" y="296"/>
                </a:lnTo>
                <a:lnTo>
                  <a:pt x="2269" y="289"/>
                </a:lnTo>
                <a:lnTo>
                  <a:pt x="2271" y="283"/>
                </a:lnTo>
                <a:lnTo>
                  <a:pt x="2274" y="274"/>
                </a:lnTo>
                <a:lnTo>
                  <a:pt x="2282" y="227"/>
                </a:lnTo>
                <a:lnTo>
                  <a:pt x="2314" y="136"/>
                </a:lnTo>
                <a:lnTo>
                  <a:pt x="2322" y="136"/>
                </a:lnTo>
                <a:lnTo>
                  <a:pt x="2311" y="191"/>
                </a:lnTo>
                <a:lnTo>
                  <a:pt x="2309" y="192"/>
                </a:lnTo>
                <a:lnTo>
                  <a:pt x="2309" y="194"/>
                </a:lnTo>
                <a:lnTo>
                  <a:pt x="2307" y="192"/>
                </a:lnTo>
                <a:lnTo>
                  <a:pt x="2307" y="192"/>
                </a:lnTo>
                <a:lnTo>
                  <a:pt x="2305" y="196"/>
                </a:lnTo>
                <a:lnTo>
                  <a:pt x="2314" y="200"/>
                </a:lnTo>
                <a:lnTo>
                  <a:pt x="2325" y="254"/>
                </a:lnTo>
                <a:lnTo>
                  <a:pt x="2327" y="254"/>
                </a:lnTo>
                <a:lnTo>
                  <a:pt x="2329" y="252"/>
                </a:lnTo>
                <a:lnTo>
                  <a:pt x="2329" y="252"/>
                </a:lnTo>
                <a:lnTo>
                  <a:pt x="2329" y="252"/>
                </a:lnTo>
                <a:lnTo>
                  <a:pt x="2329" y="251"/>
                </a:lnTo>
                <a:lnTo>
                  <a:pt x="2331" y="247"/>
                </a:lnTo>
                <a:lnTo>
                  <a:pt x="2331" y="238"/>
                </a:lnTo>
                <a:lnTo>
                  <a:pt x="2329" y="223"/>
                </a:lnTo>
                <a:lnTo>
                  <a:pt x="2325" y="207"/>
                </a:lnTo>
                <a:lnTo>
                  <a:pt x="2320" y="192"/>
                </a:lnTo>
                <a:lnTo>
                  <a:pt x="2318" y="180"/>
                </a:lnTo>
                <a:lnTo>
                  <a:pt x="2331" y="183"/>
                </a:lnTo>
                <a:lnTo>
                  <a:pt x="2333" y="198"/>
                </a:lnTo>
                <a:lnTo>
                  <a:pt x="2336" y="212"/>
                </a:lnTo>
                <a:lnTo>
                  <a:pt x="2342" y="223"/>
                </a:lnTo>
                <a:lnTo>
                  <a:pt x="2342" y="220"/>
                </a:lnTo>
                <a:lnTo>
                  <a:pt x="2351" y="209"/>
                </a:lnTo>
                <a:lnTo>
                  <a:pt x="2356" y="196"/>
                </a:lnTo>
                <a:lnTo>
                  <a:pt x="2362" y="183"/>
                </a:lnTo>
                <a:lnTo>
                  <a:pt x="2374" y="176"/>
                </a:lnTo>
                <a:lnTo>
                  <a:pt x="2374" y="167"/>
                </a:lnTo>
                <a:lnTo>
                  <a:pt x="2378" y="163"/>
                </a:lnTo>
                <a:lnTo>
                  <a:pt x="2380" y="161"/>
                </a:lnTo>
                <a:lnTo>
                  <a:pt x="2383" y="160"/>
                </a:lnTo>
                <a:lnTo>
                  <a:pt x="2387" y="156"/>
                </a:lnTo>
                <a:lnTo>
                  <a:pt x="2389" y="154"/>
                </a:lnTo>
                <a:lnTo>
                  <a:pt x="2393" y="149"/>
                </a:lnTo>
                <a:lnTo>
                  <a:pt x="2394" y="143"/>
                </a:lnTo>
                <a:lnTo>
                  <a:pt x="2402" y="143"/>
                </a:lnTo>
                <a:lnTo>
                  <a:pt x="2402" y="140"/>
                </a:lnTo>
                <a:lnTo>
                  <a:pt x="2400" y="138"/>
                </a:lnTo>
                <a:lnTo>
                  <a:pt x="2398" y="136"/>
                </a:lnTo>
                <a:lnTo>
                  <a:pt x="2396" y="134"/>
                </a:lnTo>
                <a:lnTo>
                  <a:pt x="2396" y="134"/>
                </a:lnTo>
                <a:lnTo>
                  <a:pt x="2394" y="131"/>
                </a:lnTo>
                <a:lnTo>
                  <a:pt x="2394" y="127"/>
                </a:lnTo>
                <a:lnTo>
                  <a:pt x="2405" y="127"/>
                </a:lnTo>
                <a:lnTo>
                  <a:pt x="2405" y="136"/>
                </a:lnTo>
                <a:lnTo>
                  <a:pt x="2414" y="136"/>
                </a:lnTo>
                <a:lnTo>
                  <a:pt x="2411" y="147"/>
                </a:lnTo>
                <a:lnTo>
                  <a:pt x="2414" y="147"/>
                </a:lnTo>
                <a:lnTo>
                  <a:pt x="2414" y="160"/>
                </a:lnTo>
                <a:lnTo>
                  <a:pt x="2418" y="160"/>
                </a:lnTo>
                <a:lnTo>
                  <a:pt x="2418" y="176"/>
                </a:lnTo>
                <a:lnTo>
                  <a:pt x="2422" y="176"/>
                </a:lnTo>
                <a:lnTo>
                  <a:pt x="2422" y="191"/>
                </a:lnTo>
                <a:lnTo>
                  <a:pt x="2425" y="191"/>
                </a:lnTo>
                <a:lnTo>
                  <a:pt x="2425" y="207"/>
                </a:lnTo>
                <a:lnTo>
                  <a:pt x="2431" y="207"/>
                </a:lnTo>
                <a:lnTo>
                  <a:pt x="2434" y="236"/>
                </a:lnTo>
                <a:lnTo>
                  <a:pt x="2438" y="236"/>
                </a:lnTo>
                <a:lnTo>
                  <a:pt x="2438" y="251"/>
                </a:lnTo>
                <a:lnTo>
                  <a:pt x="2442" y="251"/>
                </a:lnTo>
                <a:lnTo>
                  <a:pt x="2443" y="263"/>
                </a:lnTo>
                <a:lnTo>
                  <a:pt x="2443" y="276"/>
                </a:lnTo>
                <a:lnTo>
                  <a:pt x="2445" y="287"/>
                </a:lnTo>
                <a:lnTo>
                  <a:pt x="2451" y="296"/>
                </a:lnTo>
                <a:lnTo>
                  <a:pt x="2451" y="280"/>
                </a:lnTo>
                <a:lnTo>
                  <a:pt x="2462" y="280"/>
                </a:lnTo>
                <a:lnTo>
                  <a:pt x="2462" y="274"/>
                </a:lnTo>
                <a:lnTo>
                  <a:pt x="2460" y="274"/>
                </a:lnTo>
                <a:lnTo>
                  <a:pt x="2458" y="274"/>
                </a:lnTo>
                <a:lnTo>
                  <a:pt x="2456" y="274"/>
                </a:lnTo>
                <a:lnTo>
                  <a:pt x="2456" y="274"/>
                </a:lnTo>
                <a:lnTo>
                  <a:pt x="2456" y="272"/>
                </a:lnTo>
                <a:lnTo>
                  <a:pt x="2454" y="271"/>
                </a:lnTo>
                <a:lnTo>
                  <a:pt x="2458" y="261"/>
                </a:lnTo>
                <a:lnTo>
                  <a:pt x="2463" y="245"/>
                </a:lnTo>
                <a:lnTo>
                  <a:pt x="2465" y="223"/>
                </a:lnTo>
                <a:lnTo>
                  <a:pt x="2469" y="201"/>
                </a:lnTo>
                <a:lnTo>
                  <a:pt x="2469" y="181"/>
                </a:lnTo>
                <a:lnTo>
                  <a:pt x="2471" y="167"/>
                </a:lnTo>
                <a:lnTo>
                  <a:pt x="2482" y="171"/>
                </a:lnTo>
                <a:lnTo>
                  <a:pt x="2483" y="183"/>
                </a:lnTo>
                <a:lnTo>
                  <a:pt x="2485" y="198"/>
                </a:lnTo>
                <a:lnTo>
                  <a:pt x="2491" y="207"/>
                </a:lnTo>
                <a:lnTo>
                  <a:pt x="2474" y="91"/>
                </a:lnTo>
                <a:lnTo>
                  <a:pt x="2482" y="91"/>
                </a:lnTo>
                <a:lnTo>
                  <a:pt x="2491" y="140"/>
                </a:lnTo>
                <a:lnTo>
                  <a:pt x="2502" y="187"/>
                </a:lnTo>
                <a:lnTo>
                  <a:pt x="2503" y="200"/>
                </a:lnTo>
                <a:lnTo>
                  <a:pt x="2503" y="214"/>
                </a:lnTo>
                <a:lnTo>
                  <a:pt x="2503" y="229"/>
                </a:lnTo>
                <a:lnTo>
                  <a:pt x="2505" y="241"/>
                </a:lnTo>
                <a:lnTo>
                  <a:pt x="2511" y="251"/>
                </a:lnTo>
                <a:lnTo>
                  <a:pt x="2514" y="200"/>
                </a:lnTo>
                <a:lnTo>
                  <a:pt x="2525" y="154"/>
                </a:lnTo>
                <a:lnTo>
                  <a:pt x="2534" y="94"/>
                </a:lnTo>
                <a:lnTo>
                  <a:pt x="2538" y="94"/>
                </a:lnTo>
                <a:lnTo>
                  <a:pt x="2538" y="83"/>
                </a:lnTo>
                <a:lnTo>
                  <a:pt x="2542" y="83"/>
                </a:lnTo>
                <a:lnTo>
                  <a:pt x="2542" y="63"/>
                </a:lnTo>
                <a:lnTo>
                  <a:pt x="2545" y="63"/>
                </a:lnTo>
                <a:lnTo>
                  <a:pt x="2531" y="16"/>
                </a:lnTo>
                <a:lnTo>
                  <a:pt x="2534" y="16"/>
                </a:lnTo>
                <a:lnTo>
                  <a:pt x="2534" y="20"/>
                </a:lnTo>
                <a:lnTo>
                  <a:pt x="2538" y="20"/>
                </a:lnTo>
                <a:lnTo>
                  <a:pt x="2549" y="45"/>
                </a:lnTo>
                <a:lnTo>
                  <a:pt x="2562" y="72"/>
                </a:lnTo>
                <a:lnTo>
                  <a:pt x="2573" y="100"/>
                </a:lnTo>
                <a:lnTo>
                  <a:pt x="2578" y="131"/>
                </a:lnTo>
                <a:lnTo>
                  <a:pt x="2585" y="131"/>
                </a:lnTo>
                <a:lnTo>
                  <a:pt x="2587" y="152"/>
                </a:lnTo>
                <a:lnTo>
                  <a:pt x="2593" y="171"/>
                </a:lnTo>
                <a:lnTo>
                  <a:pt x="2598" y="187"/>
                </a:lnTo>
                <a:lnTo>
                  <a:pt x="2598" y="214"/>
                </a:lnTo>
                <a:lnTo>
                  <a:pt x="2602" y="214"/>
                </a:lnTo>
                <a:lnTo>
                  <a:pt x="2605" y="176"/>
                </a:lnTo>
                <a:lnTo>
                  <a:pt x="2602" y="176"/>
                </a:lnTo>
                <a:lnTo>
                  <a:pt x="2602" y="147"/>
                </a:lnTo>
                <a:lnTo>
                  <a:pt x="2614" y="151"/>
                </a:lnTo>
                <a:lnTo>
                  <a:pt x="2618" y="185"/>
                </a:lnTo>
                <a:lnTo>
                  <a:pt x="2625" y="214"/>
                </a:lnTo>
                <a:lnTo>
                  <a:pt x="2638" y="331"/>
                </a:lnTo>
                <a:lnTo>
                  <a:pt x="2645" y="331"/>
                </a:lnTo>
                <a:lnTo>
                  <a:pt x="2651" y="203"/>
                </a:lnTo>
                <a:lnTo>
                  <a:pt x="2631" y="94"/>
                </a:lnTo>
                <a:lnTo>
                  <a:pt x="2642" y="100"/>
                </a:lnTo>
                <a:lnTo>
                  <a:pt x="2645" y="132"/>
                </a:lnTo>
                <a:lnTo>
                  <a:pt x="2654" y="163"/>
                </a:lnTo>
                <a:lnTo>
                  <a:pt x="2654" y="191"/>
                </a:lnTo>
                <a:lnTo>
                  <a:pt x="2658" y="191"/>
                </a:lnTo>
                <a:lnTo>
                  <a:pt x="2658" y="187"/>
                </a:lnTo>
                <a:lnTo>
                  <a:pt x="2662" y="176"/>
                </a:lnTo>
                <a:lnTo>
                  <a:pt x="2665" y="161"/>
                </a:lnTo>
                <a:lnTo>
                  <a:pt x="2665" y="147"/>
                </a:lnTo>
                <a:lnTo>
                  <a:pt x="2674" y="147"/>
                </a:lnTo>
                <a:lnTo>
                  <a:pt x="2674" y="207"/>
                </a:lnTo>
                <a:lnTo>
                  <a:pt x="2671" y="207"/>
                </a:lnTo>
                <a:lnTo>
                  <a:pt x="2674" y="331"/>
                </a:lnTo>
                <a:lnTo>
                  <a:pt x="2691" y="331"/>
                </a:lnTo>
                <a:lnTo>
                  <a:pt x="2705" y="416"/>
                </a:lnTo>
                <a:lnTo>
                  <a:pt x="2711" y="416"/>
                </a:lnTo>
                <a:lnTo>
                  <a:pt x="2705" y="263"/>
                </a:lnTo>
                <a:lnTo>
                  <a:pt x="2702" y="263"/>
                </a:lnTo>
                <a:lnTo>
                  <a:pt x="2702" y="231"/>
                </a:lnTo>
                <a:lnTo>
                  <a:pt x="2698" y="231"/>
                </a:lnTo>
                <a:lnTo>
                  <a:pt x="2698" y="196"/>
                </a:lnTo>
                <a:lnTo>
                  <a:pt x="2694" y="196"/>
                </a:lnTo>
                <a:lnTo>
                  <a:pt x="2694" y="167"/>
                </a:lnTo>
                <a:lnTo>
                  <a:pt x="2691" y="167"/>
                </a:lnTo>
                <a:lnTo>
                  <a:pt x="2691" y="143"/>
                </a:lnTo>
                <a:lnTo>
                  <a:pt x="2685" y="143"/>
                </a:lnTo>
                <a:lnTo>
                  <a:pt x="2685" y="123"/>
                </a:lnTo>
                <a:lnTo>
                  <a:pt x="2682" y="123"/>
                </a:lnTo>
                <a:lnTo>
                  <a:pt x="2682" y="103"/>
                </a:lnTo>
                <a:lnTo>
                  <a:pt x="2678" y="103"/>
                </a:lnTo>
                <a:lnTo>
                  <a:pt x="2678" y="100"/>
                </a:lnTo>
                <a:lnTo>
                  <a:pt x="2682" y="100"/>
                </a:lnTo>
                <a:lnTo>
                  <a:pt x="2682" y="94"/>
                </a:lnTo>
                <a:lnTo>
                  <a:pt x="2685" y="94"/>
                </a:lnTo>
                <a:lnTo>
                  <a:pt x="2685" y="100"/>
                </a:lnTo>
                <a:lnTo>
                  <a:pt x="2691" y="109"/>
                </a:lnTo>
                <a:lnTo>
                  <a:pt x="2693" y="118"/>
                </a:lnTo>
                <a:lnTo>
                  <a:pt x="2694" y="131"/>
                </a:lnTo>
                <a:lnTo>
                  <a:pt x="2698" y="131"/>
                </a:lnTo>
                <a:lnTo>
                  <a:pt x="2698" y="154"/>
                </a:lnTo>
                <a:lnTo>
                  <a:pt x="2705" y="185"/>
                </a:lnTo>
                <a:lnTo>
                  <a:pt x="2711" y="218"/>
                </a:lnTo>
                <a:lnTo>
                  <a:pt x="2718" y="247"/>
                </a:lnTo>
                <a:lnTo>
                  <a:pt x="2720" y="260"/>
                </a:lnTo>
                <a:lnTo>
                  <a:pt x="2720" y="276"/>
                </a:lnTo>
                <a:lnTo>
                  <a:pt x="2722" y="289"/>
                </a:lnTo>
                <a:lnTo>
                  <a:pt x="2725" y="300"/>
                </a:lnTo>
                <a:lnTo>
                  <a:pt x="2731" y="203"/>
                </a:lnTo>
                <a:lnTo>
                  <a:pt x="2725" y="203"/>
                </a:lnTo>
                <a:lnTo>
                  <a:pt x="2725" y="114"/>
                </a:lnTo>
                <a:lnTo>
                  <a:pt x="2718" y="81"/>
                </a:lnTo>
                <a:lnTo>
                  <a:pt x="2714" y="47"/>
                </a:lnTo>
                <a:lnTo>
                  <a:pt x="2722" y="47"/>
                </a:lnTo>
                <a:lnTo>
                  <a:pt x="2725" y="76"/>
                </a:lnTo>
                <a:lnTo>
                  <a:pt x="2731" y="76"/>
                </a:lnTo>
                <a:lnTo>
                  <a:pt x="2731" y="94"/>
                </a:lnTo>
                <a:lnTo>
                  <a:pt x="2734" y="94"/>
                </a:lnTo>
                <a:lnTo>
                  <a:pt x="2734" y="114"/>
                </a:lnTo>
                <a:lnTo>
                  <a:pt x="2738" y="114"/>
                </a:lnTo>
                <a:lnTo>
                  <a:pt x="2738" y="131"/>
                </a:lnTo>
                <a:lnTo>
                  <a:pt x="2742" y="131"/>
                </a:lnTo>
                <a:lnTo>
                  <a:pt x="2742" y="151"/>
                </a:lnTo>
                <a:lnTo>
                  <a:pt x="2747" y="176"/>
                </a:lnTo>
                <a:lnTo>
                  <a:pt x="2753" y="203"/>
                </a:lnTo>
                <a:lnTo>
                  <a:pt x="2758" y="227"/>
                </a:lnTo>
                <a:lnTo>
                  <a:pt x="2758" y="260"/>
                </a:lnTo>
                <a:lnTo>
                  <a:pt x="2762" y="260"/>
                </a:lnTo>
                <a:lnTo>
                  <a:pt x="2763" y="272"/>
                </a:lnTo>
                <a:lnTo>
                  <a:pt x="2763" y="285"/>
                </a:lnTo>
                <a:lnTo>
                  <a:pt x="2765" y="298"/>
                </a:lnTo>
                <a:lnTo>
                  <a:pt x="2771" y="307"/>
                </a:lnTo>
                <a:lnTo>
                  <a:pt x="2773" y="281"/>
                </a:lnTo>
                <a:lnTo>
                  <a:pt x="2780" y="256"/>
                </a:lnTo>
                <a:lnTo>
                  <a:pt x="2785" y="236"/>
                </a:lnTo>
                <a:lnTo>
                  <a:pt x="2794" y="196"/>
                </a:lnTo>
                <a:lnTo>
                  <a:pt x="2798" y="196"/>
                </a:lnTo>
                <a:lnTo>
                  <a:pt x="2798" y="180"/>
                </a:lnTo>
                <a:lnTo>
                  <a:pt x="2802" y="180"/>
                </a:lnTo>
                <a:lnTo>
                  <a:pt x="2802" y="171"/>
                </a:lnTo>
                <a:lnTo>
                  <a:pt x="2805" y="171"/>
                </a:lnTo>
                <a:lnTo>
                  <a:pt x="2811" y="151"/>
                </a:lnTo>
                <a:lnTo>
                  <a:pt x="2822" y="151"/>
                </a:lnTo>
                <a:lnTo>
                  <a:pt x="2811" y="187"/>
                </a:lnTo>
                <a:lnTo>
                  <a:pt x="2818" y="187"/>
                </a:lnTo>
                <a:lnTo>
                  <a:pt x="2805" y="223"/>
                </a:lnTo>
                <a:lnTo>
                  <a:pt x="2802" y="223"/>
                </a:lnTo>
                <a:lnTo>
                  <a:pt x="2802" y="247"/>
                </a:lnTo>
                <a:lnTo>
                  <a:pt x="2798" y="247"/>
                </a:lnTo>
                <a:lnTo>
                  <a:pt x="2798" y="251"/>
                </a:lnTo>
                <a:lnTo>
                  <a:pt x="2802" y="251"/>
                </a:lnTo>
                <a:lnTo>
                  <a:pt x="2802" y="254"/>
                </a:lnTo>
                <a:lnTo>
                  <a:pt x="2798" y="254"/>
                </a:lnTo>
                <a:lnTo>
                  <a:pt x="2798" y="260"/>
                </a:lnTo>
                <a:lnTo>
                  <a:pt x="2802" y="260"/>
                </a:lnTo>
                <a:lnTo>
                  <a:pt x="2798" y="280"/>
                </a:lnTo>
                <a:lnTo>
                  <a:pt x="2798" y="281"/>
                </a:lnTo>
                <a:lnTo>
                  <a:pt x="2800" y="281"/>
                </a:lnTo>
                <a:lnTo>
                  <a:pt x="2800" y="281"/>
                </a:lnTo>
                <a:lnTo>
                  <a:pt x="2802" y="281"/>
                </a:lnTo>
                <a:lnTo>
                  <a:pt x="2802" y="283"/>
                </a:lnTo>
                <a:lnTo>
                  <a:pt x="2802" y="298"/>
                </a:lnTo>
                <a:lnTo>
                  <a:pt x="2802" y="314"/>
                </a:lnTo>
                <a:lnTo>
                  <a:pt x="2800" y="331"/>
                </a:lnTo>
                <a:lnTo>
                  <a:pt x="2802" y="345"/>
                </a:lnTo>
                <a:lnTo>
                  <a:pt x="2805" y="356"/>
                </a:lnTo>
                <a:lnTo>
                  <a:pt x="2811" y="334"/>
                </a:lnTo>
                <a:lnTo>
                  <a:pt x="2814" y="334"/>
                </a:lnTo>
                <a:lnTo>
                  <a:pt x="2814" y="327"/>
                </a:lnTo>
                <a:lnTo>
                  <a:pt x="2818" y="327"/>
                </a:lnTo>
                <a:lnTo>
                  <a:pt x="2818" y="296"/>
                </a:lnTo>
                <a:lnTo>
                  <a:pt x="2822" y="296"/>
                </a:lnTo>
                <a:lnTo>
                  <a:pt x="2831" y="247"/>
                </a:lnTo>
                <a:lnTo>
                  <a:pt x="2838" y="247"/>
                </a:lnTo>
                <a:lnTo>
                  <a:pt x="2842" y="276"/>
                </a:lnTo>
                <a:lnTo>
                  <a:pt x="2851" y="303"/>
                </a:lnTo>
                <a:lnTo>
                  <a:pt x="2851" y="331"/>
                </a:lnTo>
                <a:lnTo>
                  <a:pt x="2854" y="331"/>
                </a:lnTo>
                <a:lnTo>
                  <a:pt x="2858" y="301"/>
                </a:lnTo>
                <a:lnTo>
                  <a:pt x="2865" y="272"/>
                </a:lnTo>
                <a:lnTo>
                  <a:pt x="2874" y="247"/>
                </a:lnTo>
                <a:lnTo>
                  <a:pt x="2878" y="247"/>
                </a:lnTo>
                <a:lnTo>
                  <a:pt x="2878" y="251"/>
                </a:lnTo>
                <a:lnTo>
                  <a:pt x="2882" y="251"/>
                </a:lnTo>
                <a:lnTo>
                  <a:pt x="2882" y="254"/>
                </a:lnTo>
                <a:lnTo>
                  <a:pt x="2882" y="258"/>
                </a:lnTo>
                <a:lnTo>
                  <a:pt x="2880" y="263"/>
                </a:lnTo>
                <a:lnTo>
                  <a:pt x="2878" y="269"/>
                </a:lnTo>
                <a:lnTo>
                  <a:pt x="2878" y="274"/>
                </a:lnTo>
                <a:lnTo>
                  <a:pt x="2878" y="280"/>
                </a:lnTo>
                <a:lnTo>
                  <a:pt x="2882" y="280"/>
                </a:lnTo>
                <a:lnTo>
                  <a:pt x="2885" y="300"/>
                </a:lnTo>
                <a:lnTo>
                  <a:pt x="2891" y="300"/>
                </a:lnTo>
                <a:lnTo>
                  <a:pt x="2893" y="283"/>
                </a:lnTo>
                <a:lnTo>
                  <a:pt x="2896" y="265"/>
                </a:lnTo>
                <a:lnTo>
                  <a:pt x="2902" y="251"/>
                </a:lnTo>
                <a:lnTo>
                  <a:pt x="2911" y="247"/>
                </a:lnTo>
                <a:lnTo>
                  <a:pt x="2911" y="238"/>
                </a:lnTo>
                <a:lnTo>
                  <a:pt x="2907" y="225"/>
                </a:lnTo>
                <a:lnTo>
                  <a:pt x="2902" y="212"/>
                </a:lnTo>
                <a:lnTo>
                  <a:pt x="2896" y="200"/>
                </a:lnTo>
                <a:lnTo>
                  <a:pt x="2894" y="191"/>
                </a:lnTo>
                <a:lnTo>
                  <a:pt x="2905" y="196"/>
                </a:lnTo>
                <a:lnTo>
                  <a:pt x="2905" y="183"/>
                </a:lnTo>
                <a:lnTo>
                  <a:pt x="2902" y="183"/>
                </a:lnTo>
                <a:lnTo>
                  <a:pt x="2898" y="154"/>
                </a:lnTo>
                <a:lnTo>
                  <a:pt x="2905" y="154"/>
                </a:lnTo>
                <a:lnTo>
                  <a:pt x="2918" y="191"/>
                </a:lnTo>
                <a:lnTo>
                  <a:pt x="2922" y="220"/>
                </a:lnTo>
                <a:lnTo>
                  <a:pt x="2925" y="220"/>
                </a:lnTo>
                <a:lnTo>
                  <a:pt x="2925" y="243"/>
                </a:lnTo>
                <a:lnTo>
                  <a:pt x="2931" y="243"/>
                </a:lnTo>
                <a:lnTo>
                  <a:pt x="2931" y="267"/>
                </a:lnTo>
                <a:lnTo>
                  <a:pt x="2934" y="267"/>
                </a:lnTo>
                <a:lnTo>
                  <a:pt x="2936" y="281"/>
                </a:lnTo>
                <a:lnTo>
                  <a:pt x="2936" y="296"/>
                </a:lnTo>
                <a:lnTo>
                  <a:pt x="2938" y="307"/>
                </a:lnTo>
                <a:lnTo>
                  <a:pt x="2942" y="307"/>
                </a:lnTo>
                <a:lnTo>
                  <a:pt x="2943" y="280"/>
                </a:lnTo>
                <a:lnTo>
                  <a:pt x="2951" y="254"/>
                </a:lnTo>
                <a:lnTo>
                  <a:pt x="2958" y="232"/>
                </a:lnTo>
                <a:lnTo>
                  <a:pt x="2965" y="211"/>
                </a:lnTo>
                <a:lnTo>
                  <a:pt x="2965" y="196"/>
                </a:lnTo>
                <a:lnTo>
                  <a:pt x="2971" y="196"/>
                </a:lnTo>
                <a:lnTo>
                  <a:pt x="2971" y="183"/>
                </a:lnTo>
                <a:lnTo>
                  <a:pt x="2974" y="183"/>
                </a:lnTo>
                <a:lnTo>
                  <a:pt x="2974" y="167"/>
                </a:lnTo>
                <a:lnTo>
                  <a:pt x="2993" y="112"/>
                </a:lnTo>
                <a:lnTo>
                  <a:pt x="3005" y="54"/>
                </a:lnTo>
                <a:lnTo>
                  <a:pt x="3018" y="54"/>
                </a:lnTo>
                <a:lnTo>
                  <a:pt x="2998" y="131"/>
                </a:lnTo>
                <a:lnTo>
                  <a:pt x="2998" y="163"/>
                </a:lnTo>
                <a:lnTo>
                  <a:pt x="2994" y="163"/>
                </a:lnTo>
                <a:lnTo>
                  <a:pt x="2994" y="196"/>
                </a:lnTo>
                <a:lnTo>
                  <a:pt x="2991" y="196"/>
                </a:lnTo>
                <a:lnTo>
                  <a:pt x="2991" y="231"/>
                </a:lnTo>
                <a:lnTo>
                  <a:pt x="2985" y="231"/>
                </a:lnTo>
                <a:lnTo>
                  <a:pt x="2983" y="243"/>
                </a:lnTo>
                <a:lnTo>
                  <a:pt x="2985" y="260"/>
                </a:lnTo>
                <a:lnTo>
                  <a:pt x="2987" y="274"/>
                </a:lnTo>
                <a:lnTo>
                  <a:pt x="2991" y="283"/>
                </a:lnTo>
                <a:lnTo>
                  <a:pt x="3002" y="231"/>
                </a:lnTo>
                <a:lnTo>
                  <a:pt x="3005" y="231"/>
                </a:lnTo>
                <a:lnTo>
                  <a:pt x="3005" y="220"/>
                </a:lnTo>
                <a:lnTo>
                  <a:pt x="3011" y="220"/>
                </a:lnTo>
                <a:lnTo>
                  <a:pt x="3042" y="103"/>
                </a:lnTo>
                <a:lnTo>
                  <a:pt x="3051" y="103"/>
                </a:lnTo>
                <a:lnTo>
                  <a:pt x="3045" y="138"/>
                </a:lnTo>
                <a:lnTo>
                  <a:pt x="3033" y="172"/>
                </a:lnTo>
                <a:lnTo>
                  <a:pt x="3022" y="203"/>
                </a:lnTo>
                <a:lnTo>
                  <a:pt x="3022" y="220"/>
                </a:lnTo>
                <a:lnTo>
                  <a:pt x="3018" y="220"/>
                </a:lnTo>
                <a:lnTo>
                  <a:pt x="3018" y="236"/>
                </a:lnTo>
                <a:lnTo>
                  <a:pt x="3014" y="236"/>
                </a:lnTo>
                <a:lnTo>
                  <a:pt x="3014" y="247"/>
                </a:lnTo>
                <a:lnTo>
                  <a:pt x="3011" y="247"/>
                </a:lnTo>
                <a:lnTo>
                  <a:pt x="3011" y="263"/>
                </a:lnTo>
                <a:lnTo>
                  <a:pt x="3005" y="263"/>
                </a:lnTo>
                <a:lnTo>
                  <a:pt x="3005" y="271"/>
                </a:lnTo>
                <a:lnTo>
                  <a:pt x="3003" y="278"/>
                </a:lnTo>
                <a:lnTo>
                  <a:pt x="3003" y="285"/>
                </a:lnTo>
                <a:lnTo>
                  <a:pt x="3002" y="291"/>
                </a:lnTo>
                <a:lnTo>
                  <a:pt x="3011" y="291"/>
                </a:lnTo>
                <a:lnTo>
                  <a:pt x="3011" y="287"/>
                </a:lnTo>
                <a:lnTo>
                  <a:pt x="3038" y="287"/>
                </a:lnTo>
                <a:lnTo>
                  <a:pt x="3038" y="283"/>
                </a:lnTo>
                <a:lnTo>
                  <a:pt x="3042" y="283"/>
                </a:lnTo>
                <a:lnTo>
                  <a:pt x="3047" y="256"/>
                </a:lnTo>
                <a:lnTo>
                  <a:pt x="3056" y="231"/>
                </a:lnTo>
                <a:lnTo>
                  <a:pt x="3065" y="207"/>
                </a:lnTo>
                <a:lnTo>
                  <a:pt x="3067" y="192"/>
                </a:lnTo>
                <a:lnTo>
                  <a:pt x="3065" y="180"/>
                </a:lnTo>
                <a:lnTo>
                  <a:pt x="3063" y="169"/>
                </a:lnTo>
                <a:lnTo>
                  <a:pt x="3065" y="160"/>
                </a:lnTo>
                <a:lnTo>
                  <a:pt x="3069" y="163"/>
                </a:lnTo>
                <a:lnTo>
                  <a:pt x="3073" y="167"/>
                </a:lnTo>
                <a:lnTo>
                  <a:pt x="3078" y="171"/>
                </a:lnTo>
                <a:lnTo>
                  <a:pt x="3080" y="152"/>
                </a:lnTo>
                <a:lnTo>
                  <a:pt x="3083" y="136"/>
                </a:lnTo>
                <a:lnTo>
                  <a:pt x="3089" y="120"/>
                </a:lnTo>
                <a:lnTo>
                  <a:pt x="3094" y="103"/>
                </a:lnTo>
                <a:lnTo>
                  <a:pt x="3102" y="103"/>
                </a:lnTo>
                <a:lnTo>
                  <a:pt x="3085" y="171"/>
                </a:lnTo>
                <a:lnTo>
                  <a:pt x="3082" y="171"/>
                </a:lnTo>
                <a:lnTo>
                  <a:pt x="3078" y="196"/>
                </a:lnTo>
                <a:lnTo>
                  <a:pt x="3082" y="196"/>
                </a:lnTo>
                <a:lnTo>
                  <a:pt x="3082" y="214"/>
                </a:lnTo>
                <a:lnTo>
                  <a:pt x="3085" y="214"/>
                </a:lnTo>
                <a:lnTo>
                  <a:pt x="3085" y="247"/>
                </a:lnTo>
                <a:lnTo>
                  <a:pt x="3091" y="247"/>
                </a:lnTo>
                <a:lnTo>
                  <a:pt x="3094" y="223"/>
                </a:lnTo>
                <a:lnTo>
                  <a:pt x="3102" y="200"/>
                </a:lnTo>
                <a:lnTo>
                  <a:pt x="3111" y="178"/>
                </a:lnTo>
                <a:lnTo>
                  <a:pt x="3118" y="154"/>
                </a:lnTo>
                <a:lnTo>
                  <a:pt x="3125" y="154"/>
                </a:lnTo>
                <a:lnTo>
                  <a:pt x="3125" y="169"/>
                </a:lnTo>
                <a:lnTo>
                  <a:pt x="3122" y="185"/>
                </a:lnTo>
                <a:lnTo>
                  <a:pt x="3120" y="200"/>
                </a:lnTo>
                <a:lnTo>
                  <a:pt x="3118" y="214"/>
                </a:lnTo>
                <a:lnTo>
                  <a:pt x="3122" y="223"/>
                </a:lnTo>
                <a:lnTo>
                  <a:pt x="3123" y="209"/>
                </a:lnTo>
                <a:lnTo>
                  <a:pt x="3129" y="198"/>
                </a:lnTo>
                <a:lnTo>
                  <a:pt x="3134" y="187"/>
                </a:lnTo>
                <a:lnTo>
                  <a:pt x="3145" y="140"/>
                </a:lnTo>
                <a:lnTo>
                  <a:pt x="3154" y="140"/>
                </a:lnTo>
                <a:lnTo>
                  <a:pt x="3149" y="176"/>
                </a:lnTo>
                <a:lnTo>
                  <a:pt x="3142" y="214"/>
                </a:lnTo>
                <a:lnTo>
                  <a:pt x="3136" y="251"/>
                </a:lnTo>
                <a:lnTo>
                  <a:pt x="3133" y="287"/>
                </a:lnTo>
                <a:lnTo>
                  <a:pt x="3138" y="323"/>
                </a:lnTo>
                <a:lnTo>
                  <a:pt x="3140" y="338"/>
                </a:lnTo>
                <a:lnTo>
                  <a:pt x="3142" y="352"/>
                </a:lnTo>
                <a:lnTo>
                  <a:pt x="3145" y="363"/>
                </a:lnTo>
                <a:lnTo>
                  <a:pt x="3145" y="360"/>
                </a:lnTo>
                <a:lnTo>
                  <a:pt x="3156" y="343"/>
                </a:lnTo>
                <a:lnTo>
                  <a:pt x="3160" y="323"/>
                </a:lnTo>
                <a:lnTo>
                  <a:pt x="3160" y="303"/>
                </a:lnTo>
                <a:lnTo>
                  <a:pt x="3156" y="281"/>
                </a:lnTo>
                <a:lnTo>
                  <a:pt x="3154" y="260"/>
                </a:lnTo>
                <a:lnTo>
                  <a:pt x="3165" y="260"/>
                </a:lnTo>
                <a:lnTo>
                  <a:pt x="3165" y="274"/>
                </a:lnTo>
                <a:lnTo>
                  <a:pt x="3169" y="285"/>
                </a:lnTo>
                <a:lnTo>
                  <a:pt x="3174" y="296"/>
                </a:lnTo>
                <a:lnTo>
                  <a:pt x="3178" y="258"/>
                </a:lnTo>
                <a:lnTo>
                  <a:pt x="3185" y="223"/>
                </a:lnTo>
                <a:lnTo>
                  <a:pt x="3194" y="191"/>
                </a:lnTo>
                <a:lnTo>
                  <a:pt x="3194" y="178"/>
                </a:lnTo>
                <a:lnTo>
                  <a:pt x="3193" y="165"/>
                </a:lnTo>
                <a:lnTo>
                  <a:pt x="3191" y="154"/>
                </a:lnTo>
                <a:lnTo>
                  <a:pt x="3191" y="111"/>
                </a:lnTo>
                <a:lnTo>
                  <a:pt x="3183" y="91"/>
                </a:lnTo>
                <a:lnTo>
                  <a:pt x="3178" y="67"/>
                </a:lnTo>
                <a:lnTo>
                  <a:pt x="3191" y="67"/>
                </a:lnTo>
                <a:lnTo>
                  <a:pt x="3193" y="85"/>
                </a:lnTo>
                <a:lnTo>
                  <a:pt x="3198" y="100"/>
                </a:lnTo>
                <a:lnTo>
                  <a:pt x="3198" y="127"/>
                </a:lnTo>
                <a:lnTo>
                  <a:pt x="3202" y="127"/>
                </a:lnTo>
                <a:lnTo>
                  <a:pt x="3214" y="20"/>
                </a:lnTo>
                <a:lnTo>
                  <a:pt x="3222" y="20"/>
                </a:lnTo>
                <a:lnTo>
                  <a:pt x="3214" y="120"/>
                </a:lnTo>
                <a:lnTo>
                  <a:pt x="3211" y="131"/>
                </a:lnTo>
                <a:lnTo>
                  <a:pt x="3207" y="147"/>
                </a:lnTo>
                <a:lnTo>
                  <a:pt x="3203" y="167"/>
                </a:lnTo>
                <a:lnTo>
                  <a:pt x="3202" y="185"/>
                </a:lnTo>
                <a:lnTo>
                  <a:pt x="3202" y="200"/>
                </a:lnTo>
                <a:lnTo>
                  <a:pt x="3205" y="200"/>
                </a:lnTo>
                <a:lnTo>
                  <a:pt x="3205" y="214"/>
                </a:lnTo>
                <a:lnTo>
                  <a:pt x="3202" y="214"/>
                </a:lnTo>
                <a:lnTo>
                  <a:pt x="3202" y="220"/>
                </a:lnTo>
                <a:lnTo>
                  <a:pt x="3205" y="220"/>
                </a:lnTo>
                <a:lnTo>
                  <a:pt x="3205" y="247"/>
                </a:lnTo>
                <a:lnTo>
                  <a:pt x="3211" y="247"/>
                </a:lnTo>
                <a:lnTo>
                  <a:pt x="3213" y="220"/>
                </a:lnTo>
                <a:lnTo>
                  <a:pt x="3220" y="191"/>
                </a:lnTo>
                <a:lnTo>
                  <a:pt x="3229" y="163"/>
                </a:lnTo>
                <a:lnTo>
                  <a:pt x="3238" y="140"/>
                </a:lnTo>
                <a:lnTo>
                  <a:pt x="3240" y="127"/>
                </a:lnTo>
                <a:lnTo>
                  <a:pt x="3240" y="118"/>
                </a:lnTo>
                <a:lnTo>
                  <a:pt x="3242" y="111"/>
                </a:lnTo>
                <a:lnTo>
                  <a:pt x="3251" y="103"/>
                </a:lnTo>
                <a:lnTo>
                  <a:pt x="3251" y="100"/>
                </a:lnTo>
                <a:lnTo>
                  <a:pt x="3254" y="100"/>
                </a:lnTo>
                <a:lnTo>
                  <a:pt x="3254" y="114"/>
                </a:lnTo>
                <a:lnTo>
                  <a:pt x="3249" y="123"/>
                </a:lnTo>
                <a:lnTo>
                  <a:pt x="3247" y="131"/>
                </a:lnTo>
                <a:lnTo>
                  <a:pt x="3247" y="140"/>
                </a:lnTo>
                <a:lnTo>
                  <a:pt x="3245" y="151"/>
                </a:lnTo>
                <a:lnTo>
                  <a:pt x="3240" y="169"/>
                </a:lnTo>
                <a:lnTo>
                  <a:pt x="3234" y="187"/>
                </a:lnTo>
                <a:lnTo>
                  <a:pt x="3231" y="207"/>
                </a:lnTo>
                <a:lnTo>
                  <a:pt x="3234" y="207"/>
                </a:lnTo>
                <a:lnTo>
                  <a:pt x="3236" y="196"/>
                </a:lnTo>
                <a:lnTo>
                  <a:pt x="3240" y="185"/>
                </a:lnTo>
                <a:lnTo>
                  <a:pt x="3242" y="176"/>
                </a:lnTo>
                <a:lnTo>
                  <a:pt x="3251" y="176"/>
                </a:lnTo>
                <a:lnTo>
                  <a:pt x="3251" y="263"/>
                </a:lnTo>
                <a:lnTo>
                  <a:pt x="3254" y="263"/>
                </a:lnTo>
                <a:lnTo>
                  <a:pt x="3258" y="274"/>
                </a:lnTo>
                <a:lnTo>
                  <a:pt x="3251" y="274"/>
                </a:lnTo>
                <a:lnTo>
                  <a:pt x="3251" y="280"/>
                </a:lnTo>
                <a:lnTo>
                  <a:pt x="3258" y="280"/>
                </a:lnTo>
                <a:lnTo>
                  <a:pt x="3258" y="292"/>
                </a:lnTo>
                <a:lnTo>
                  <a:pt x="3262" y="305"/>
                </a:lnTo>
                <a:lnTo>
                  <a:pt x="3265" y="314"/>
                </a:lnTo>
                <a:lnTo>
                  <a:pt x="3269" y="294"/>
                </a:lnTo>
                <a:lnTo>
                  <a:pt x="3274" y="276"/>
                </a:lnTo>
                <a:lnTo>
                  <a:pt x="3282" y="260"/>
                </a:lnTo>
                <a:lnTo>
                  <a:pt x="3291" y="223"/>
                </a:lnTo>
                <a:lnTo>
                  <a:pt x="3294" y="223"/>
                </a:lnTo>
                <a:lnTo>
                  <a:pt x="3294" y="214"/>
                </a:lnTo>
                <a:lnTo>
                  <a:pt x="3298" y="214"/>
                </a:lnTo>
                <a:lnTo>
                  <a:pt x="3298" y="203"/>
                </a:lnTo>
                <a:lnTo>
                  <a:pt x="3325" y="143"/>
                </a:lnTo>
                <a:lnTo>
                  <a:pt x="3331" y="143"/>
                </a:lnTo>
                <a:lnTo>
                  <a:pt x="3331" y="160"/>
                </a:lnTo>
                <a:lnTo>
                  <a:pt x="3322" y="172"/>
                </a:lnTo>
                <a:lnTo>
                  <a:pt x="3314" y="196"/>
                </a:lnTo>
                <a:lnTo>
                  <a:pt x="3309" y="223"/>
                </a:lnTo>
                <a:lnTo>
                  <a:pt x="3303" y="251"/>
                </a:lnTo>
                <a:lnTo>
                  <a:pt x="3302" y="271"/>
                </a:lnTo>
                <a:lnTo>
                  <a:pt x="3302" y="283"/>
                </a:lnTo>
                <a:lnTo>
                  <a:pt x="3302" y="298"/>
                </a:lnTo>
                <a:lnTo>
                  <a:pt x="3302" y="311"/>
                </a:lnTo>
                <a:lnTo>
                  <a:pt x="3305" y="320"/>
                </a:lnTo>
                <a:lnTo>
                  <a:pt x="3311" y="251"/>
                </a:lnTo>
                <a:lnTo>
                  <a:pt x="3322" y="251"/>
                </a:lnTo>
                <a:lnTo>
                  <a:pt x="3322" y="254"/>
                </a:lnTo>
                <a:lnTo>
                  <a:pt x="3318" y="254"/>
                </a:lnTo>
                <a:lnTo>
                  <a:pt x="3318" y="287"/>
                </a:lnTo>
                <a:lnTo>
                  <a:pt x="3316" y="298"/>
                </a:lnTo>
                <a:lnTo>
                  <a:pt x="3314" y="311"/>
                </a:lnTo>
                <a:lnTo>
                  <a:pt x="3313" y="325"/>
                </a:lnTo>
                <a:lnTo>
                  <a:pt x="3314" y="338"/>
                </a:lnTo>
                <a:lnTo>
                  <a:pt x="3318" y="347"/>
                </a:lnTo>
                <a:lnTo>
                  <a:pt x="3325" y="300"/>
                </a:lnTo>
                <a:lnTo>
                  <a:pt x="3331" y="300"/>
                </a:lnTo>
                <a:lnTo>
                  <a:pt x="3331" y="287"/>
                </a:lnTo>
                <a:lnTo>
                  <a:pt x="3334" y="287"/>
                </a:lnTo>
                <a:lnTo>
                  <a:pt x="3331" y="260"/>
                </a:lnTo>
                <a:lnTo>
                  <a:pt x="3334" y="260"/>
                </a:lnTo>
                <a:lnTo>
                  <a:pt x="3334" y="263"/>
                </a:lnTo>
                <a:lnTo>
                  <a:pt x="3336" y="263"/>
                </a:lnTo>
                <a:lnTo>
                  <a:pt x="3340" y="261"/>
                </a:lnTo>
                <a:lnTo>
                  <a:pt x="3345" y="260"/>
                </a:lnTo>
                <a:lnTo>
                  <a:pt x="3351" y="260"/>
                </a:lnTo>
                <a:lnTo>
                  <a:pt x="3351" y="261"/>
                </a:lnTo>
                <a:lnTo>
                  <a:pt x="3354" y="263"/>
                </a:lnTo>
                <a:lnTo>
                  <a:pt x="3356" y="265"/>
                </a:lnTo>
                <a:lnTo>
                  <a:pt x="3358" y="267"/>
                </a:lnTo>
                <a:lnTo>
                  <a:pt x="3358" y="267"/>
                </a:lnTo>
                <a:lnTo>
                  <a:pt x="3358" y="287"/>
                </a:lnTo>
                <a:lnTo>
                  <a:pt x="3362" y="287"/>
                </a:lnTo>
                <a:lnTo>
                  <a:pt x="3362" y="303"/>
                </a:lnTo>
                <a:lnTo>
                  <a:pt x="3365" y="303"/>
                </a:lnTo>
                <a:lnTo>
                  <a:pt x="3367" y="316"/>
                </a:lnTo>
                <a:lnTo>
                  <a:pt x="3369" y="329"/>
                </a:lnTo>
                <a:lnTo>
                  <a:pt x="3371" y="340"/>
                </a:lnTo>
                <a:lnTo>
                  <a:pt x="3374" y="340"/>
                </a:lnTo>
                <a:lnTo>
                  <a:pt x="3376" y="318"/>
                </a:lnTo>
                <a:lnTo>
                  <a:pt x="3382" y="300"/>
                </a:lnTo>
                <a:lnTo>
                  <a:pt x="3387" y="281"/>
                </a:lnTo>
                <a:lnTo>
                  <a:pt x="3391" y="263"/>
                </a:lnTo>
                <a:lnTo>
                  <a:pt x="3402" y="263"/>
                </a:lnTo>
                <a:lnTo>
                  <a:pt x="3391" y="300"/>
                </a:lnTo>
                <a:lnTo>
                  <a:pt x="3391" y="320"/>
                </a:lnTo>
                <a:lnTo>
                  <a:pt x="3385" y="320"/>
                </a:lnTo>
                <a:lnTo>
                  <a:pt x="3385" y="400"/>
                </a:lnTo>
                <a:lnTo>
                  <a:pt x="3385" y="412"/>
                </a:lnTo>
                <a:lnTo>
                  <a:pt x="3385" y="427"/>
                </a:lnTo>
                <a:lnTo>
                  <a:pt x="3385" y="441"/>
                </a:lnTo>
                <a:lnTo>
                  <a:pt x="3391" y="451"/>
                </a:lnTo>
                <a:lnTo>
                  <a:pt x="3393" y="392"/>
                </a:lnTo>
                <a:lnTo>
                  <a:pt x="3400" y="338"/>
                </a:lnTo>
                <a:lnTo>
                  <a:pt x="3413" y="289"/>
                </a:lnTo>
                <a:lnTo>
                  <a:pt x="3425" y="243"/>
                </a:lnTo>
                <a:lnTo>
                  <a:pt x="3425" y="223"/>
                </a:lnTo>
                <a:lnTo>
                  <a:pt x="3431" y="223"/>
                </a:lnTo>
                <a:lnTo>
                  <a:pt x="3434" y="207"/>
                </a:lnTo>
                <a:lnTo>
                  <a:pt x="3438" y="207"/>
                </a:lnTo>
                <a:lnTo>
                  <a:pt x="3438" y="192"/>
                </a:lnTo>
                <a:lnTo>
                  <a:pt x="3434" y="178"/>
                </a:lnTo>
                <a:lnTo>
                  <a:pt x="3429" y="161"/>
                </a:lnTo>
                <a:lnTo>
                  <a:pt x="3425" y="147"/>
                </a:lnTo>
                <a:lnTo>
                  <a:pt x="3434" y="147"/>
                </a:lnTo>
                <a:lnTo>
                  <a:pt x="3438" y="163"/>
                </a:lnTo>
                <a:lnTo>
                  <a:pt x="3442" y="163"/>
                </a:lnTo>
                <a:lnTo>
                  <a:pt x="3442" y="180"/>
                </a:lnTo>
                <a:lnTo>
                  <a:pt x="3445" y="180"/>
                </a:lnTo>
                <a:lnTo>
                  <a:pt x="3445" y="191"/>
                </a:lnTo>
                <a:lnTo>
                  <a:pt x="3451" y="191"/>
                </a:lnTo>
                <a:lnTo>
                  <a:pt x="3451" y="203"/>
                </a:lnTo>
                <a:lnTo>
                  <a:pt x="3454" y="203"/>
                </a:lnTo>
                <a:lnTo>
                  <a:pt x="3465" y="260"/>
                </a:lnTo>
                <a:lnTo>
                  <a:pt x="3471" y="260"/>
                </a:lnTo>
                <a:lnTo>
                  <a:pt x="3471" y="280"/>
                </a:lnTo>
                <a:lnTo>
                  <a:pt x="3474" y="280"/>
                </a:lnTo>
                <a:lnTo>
                  <a:pt x="3476" y="292"/>
                </a:lnTo>
                <a:lnTo>
                  <a:pt x="3476" y="305"/>
                </a:lnTo>
                <a:lnTo>
                  <a:pt x="3482" y="314"/>
                </a:lnTo>
                <a:lnTo>
                  <a:pt x="3483" y="292"/>
                </a:lnTo>
                <a:lnTo>
                  <a:pt x="3491" y="271"/>
                </a:lnTo>
                <a:lnTo>
                  <a:pt x="3494" y="271"/>
                </a:lnTo>
                <a:lnTo>
                  <a:pt x="3494" y="263"/>
                </a:lnTo>
                <a:lnTo>
                  <a:pt x="3498" y="263"/>
                </a:lnTo>
                <a:lnTo>
                  <a:pt x="3502" y="183"/>
                </a:lnTo>
                <a:lnTo>
                  <a:pt x="3514" y="183"/>
                </a:lnTo>
                <a:lnTo>
                  <a:pt x="3514" y="196"/>
                </a:lnTo>
                <a:lnTo>
                  <a:pt x="3516" y="207"/>
                </a:lnTo>
                <a:lnTo>
                  <a:pt x="3522" y="214"/>
                </a:lnTo>
                <a:lnTo>
                  <a:pt x="3520" y="187"/>
                </a:lnTo>
                <a:lnTo>
                  <a:pt x="3513" y="160"/>
                </a:lnTo>
                <a:lnTo>
                  <a:pt x="3507" y="134"/>
                </a:lnTo>
                <a:lnTo>
                  <a:pt x="3502" y="107"/>
                </a:lnTo>
                <a:lnTo>
                  <a:pt x="3514" y="111"/>
                </a:lnTo>
                <a:lnTo>
                  <a:pt x="3518" y="140"/>
                </a:lnTo>
                <a:lnTo>
                  <a:pt x="3525" y="163"/>
                </a:lnTo>
                <a:lnTo>
                  <a:pt x="3525" y="187"/>
                </a:lnTo>
                <a:lnTo>
                  <a:pt x="3531" y="187"/>
                </a:lnTo>
                <a:lnTo>
                  <a:pt x="3531" y="211"/>
                </a:lnTo>
                <a:lnTo>
                  <a:pt x="3534" y="211"/>
                </a:lnTo>
                <a:lnTo>
                  <a:pt x="3536" y="223"/>
                </a:lnTo>
                <a:lnTo>
                  <a:pt x="3536" y="234"/>
                </a:lnTo>
                <a:lnTo>
                  <a:pt x="3538" y="247"/>
                </a:lnTo>
                <a:lnTo>
                  <a:pt x="3542" y="254"/>
                </a:lnTo>
                <a:lnTo>
                  <a:pt x="3543" y="238"/>
                </a:lnTo>
                <a:lnTo>
                  <a:pt x="3545" y="221"/>
                </a:lnTo>
                <a:lnTo>
                  <a:pt x="3551" y="207"/>
                </a:lnTo>
                <a:lnTo>
                  <a:pt x="3551" y="180"/>
                </a:lnTo>
                <a:lnTo>
                  <a:pt x="3554" y="180"/>
                </a:lnTo>
                <a:lnTo>
                  <a:pt x="3554" y="151"/>
                </a:lnTo>
                <a:lnTo>
                  <a:pt x="3558" y="151"/>
                </a:lnTo>
                <a:lnTo>
                  <a:pt x="3558" y="127"/>
                </a:lnTo>
                <a:lnTo>
                  <a:pt x="3562" y="127"/>
                </a:lnTo>
                <a:lnTo>
                  <a:pt x="3562" y="107"/>
                </a:lnTo>
                <a:lnTo>
                  <a:pt x="3565" y="107"/>
                </a:lnTo>
                <a:lnTo>
                  <a:pt x="3567" y="94"/>
                </a:lnTo>
                <a:lnTo>
                  <a:pt x="3569" y="85"/>
                </a:lnTo>
                <a:lnTo>
                  <a:pt x="3574" y="76"/>
                </a:lnTo>
                <a:lnTo>
                  <a:pt x="3576" y="74"/>
                </a:lnTo>
                <a:lnTo>
                  <a:pt x="3576" y="72"/>
                </a:lnTo>
                <a:lnTo>
                  <a:pt x="3576" y="72"/>
                </a:lnTo>
                <a:lnTo>
                  <a:pt x="3578" y="72"/>
                </a:lnTo>
                <a:lnTo>
                  <a:pt x="3580" y="72"/>
                </a:lnTo>
                <a:lnTo>
                  <a:pt x="3582" y="71"/>
                </a:lnTo>
                <a:lnTo>
                  <a:pt x="3576" y="103"/>
                </a:lnTo>
                <a:lnTo>
                  <a:pt x="3569" y="140"/>
                </a:lnTo>
                <a:lnTo>
                  <a:pt x="3562" y="171"/>
                </a:lnTo>
                <a:lnTo>
                  <a:pt x="3562" y="196"/>
                </a:lnTo>
                <a:lnTo>
                  <a:pt x="3558" y="196"/>
                </a:lnTo>
                <a:lnTo>
                  <a:pt x="3558" y="254"/>
                </a:lnTo>
                <a:lnTo>
                  <a:pt x="3554" y="254"/>
                </a:lnTo>
                <a:lnTo>
                  <a:pt x="3554" y="271"/>
                </a:lnTo>
                <a:lnTo>
                  <a:pt x="3558" y="271"/>
                </a:lnTo>
                <a:lnTo>
                  <a:pt x="3560" y="285"/>
                </a:lnTo>
                <a:lnTo>
                  <a:pt x="3558" y="301"/>
                </a:lnTo>
                <a:lnTo>
                  <a:pt x="3556" y="318"/>
                </a:lnTo>
                <a:lnTo>
                  <a:pt x="3556" y="334"/>
                </a:lnTo>
                <a:lnTo>
                  <a:pt x="3558" y="349"/>
                </a:lnTo>
                <a:lnTo>
                  <a:pt x="3562" y="360"/>
                </a:lnTo>
                <a:lnTo>
                  <a:pt x="3562" y="320"/>
                </a:lnTo>
                <a:lnTo>
                  <a:pt x="3571" y="314"/>
                </a:lnTo>
                <a:lnTo>
                  <a:pt x="3582" y="263"/>
                </a:lnTo>
                <a:lnTo>
                  <a:pt x="3591" y="263"/>
                </a:lnTo>
                <a:lnTo>
                  <a:pt x="3589" y="271"/>
                </a:lnTo>
                <a:lnTo>
                  <a:pt x="3587" y="283"/>
                </a:lnTo>
                <a:lnTo>
                  <a:pt x="3583" y="296"/>
                </a:lnTo>
                <a:lnTo>
                  <a:pt x="3580" y="307"/>
                </a:lnTo>
                <a:lnTo>
                  <a:pt x="3578" y="311"/>
                </a:lnTo>
                <a:lnTo>
                  <a:pt x="3578" y="314"/>
                </a:lnTo>
                <a:lnTo>
                  <a:pt x="3585" y="314"/>
                </a:lnTo>
                <a:lnTo>
                  <a:pt x="3587" y="340"/>
                </a:lnTo>
                <a:lnTo>
                  <a:pt x="3587" y="367"/>
                </a:lnTo>
                <a:lnTo>
                  <a:pt x="3587" y="394"/>
                </a:lnTo>
                <a:lnTo>
                  <a:pt x="3582" y="416"/>
                </a:lnTo>
                <a:lnTo>
                  <a:pt x="3585" y="416"/>
                </a:lnTo>
                <a:lnTo>
                  <a:pt x="3585" y="411"/>
                </a:lnTo>
                <a:lnTo>
                  <a:pt x="3591" y="411"/>
                </a:lnTo>
                <a:lnTo>
                  <a:pt x="3598" y="351"/>
                </a:lnTo>
                <a:lnTo>
                  <a:pt x="3602" y="351"/>
                </a:lnTo>
                <a:lnTo>
                  <a:pt x="3602" y="327"/>
                </a:lnTo>
                <a:lnTo>
                  <a:pt x="3605" y="327"/>
                </a:lnTo>
                <a:lnTo>
                  <a:pt x="3605" y="314"/>
                </a:lnTo>
                <a:lnTo>
                  <a:pt x="3611" y="314"/>
                </a:lnTo>
                <a:lnTo>
                  <a:pt x="3611" y="247"/>
                </a:lnTo>
                <a:lnTo>
                  <a:pt x="3614" y="247"/>
                </a:lnTo>
                <a:lnTo>
                  <a:pt x="3611" y="240"/>
                </a:lnTo>
                <a:lnTo>
                  <a:pt x="3611" y="163"/>
                </a:lnTo>
                <a:lnTo>
                  <a:pt x="3605" y="163"/>
                </a:lnTo>
                <a:lnTo>
                  <a:pt x="3605" y="147"/>
                </a:lnTo>
                <a:lnTo>
                  <a:pt x="3618" y="147"/>
                </a:lnTo>
                <a:lnTo>
                  <a:pt x="3620" y="169"/>
                </a:lnTo>
                <a:lnTo>
                  <a:pt x="3625" y="187"/>
                </a:lnTo>
                <a:lnTo>
                  <a:pt x="3631" y="203"/>
                </a:lnTo>
                <a:lnTo>
                  <a:pt x="3633" y="218"/>
                </a:lnTo>
                <a:lnTo>
                  <a:pt x="3633" y="232"/>
                </a:lnTo>
                <a:lnTo>
                  <a:pt x="3638" y="243"/>
                </a:lnTo>
                <a:lnTo>
                  <a:pt x="3634" y="163"/>
                </a:lnTo>
                <a:lnTo>
                  <a:pt x="3642" y="163"/>
                </a:lnTo>
                <a:lnTo>
                  <a:pt x="3642" y="131"/>
                </a:lnTo>
                <a:lnTo>
                  <a:pt x="3645" y="131"/>
                </a:lnTo>
                <a:lnTo>
                  <a:pt x="3645" y="100"/>
                </a:lnTo>
                <a:lnTo>
                  <a:pt x="3647" y="69"/>
                </a:lnTo>
                <a:lnTo>
                  <a:pt x="3654" y="43"/>
                </a:lnTo>
                <a:lnTo>
                  <a:pt x="3658" y="43"/>
                </a:lnTo>
                <a:lnTo>
                  <a:pt x="3658" y="107"/>
                </a:lnTo>
                <a:lnTo>
                  <a:pt x="3654" y="118"/>
                </a:lnTo>
                <a:lnTo>
                  <a:pt x="3653" y="132"/>
                </a:lnTo>
                <a:lnTo>
                  <a:pt x="3654" y="149"/>
                </a:lnTo>
                <a:lnTo>
                  <a:pt x="3654" y="165"/>
                </a:lnTo>
                <a:lnTo>
                  <a:pt x="3654" y="180"/>
                </a:lnTo>
                <a:lnTo>
                  <a:pt x="3651" y="200"/>
                </a:lnTo>
                <a:lnTo>
                  <a:pt x="3654" y="223"/>
                </a:lnTo>
                <a:lnTo>
                  <a:pt x="3658" y="223"/>
                </a:lnTo>
                <a:lnTo>
                  <a:pt x="3658" y="240"/>
                </a:lnTo>
                <a:lnTo>
                  <a:pt x="3662" y="240"/>
                </a:lnTo>
                <a:lnTo>
                  <a:pt x="3671" y="314"/>
                </a:lnTo>
                <a:lnTo>
                  <a:pt x="3691" y="314"/>
                </a:lnTo>
                <a:lnTo>
                  <a:pt x="3687" y="258"/>
                </a:lnTo>
                <a:lnTo>
                  <a:pt x="3682" y="205"/>
                </a:lnTo>
                <a:lnTo>
                  <a:pt x="3673" y="156"/>
                </a:lnTo>
                <a:lnTo>
                  <a:pt x="3662" y="107"/>
                </a:lnTo>
                <a:lnTo>
                  <a:pt x="3674" y="111"/>
                </a:lnTo>
                <a:lnTo>
                  <a:pt x="3678" y="138"/>
                </a:lnTo>
                <a:lnTo>
                  <a:pt x="3685" y="163"/>
                </a:lnTo>
                <a:lnTo>
                  <a:pt x="3685" y="187"/>
                </a:lnTo>
                <a:lnTo>
                  <a:pt x="3691" y="187"/>
                </a:lnTo>
                <a:lnTo>
                  <a:pt x="3691" y="211"/>
                </a:lnTo>
                <a:lnTo>
                  <a:pt x="3694" y="211"/>
                </a:lnTo>
                <a:lnTo>
                  <a:pt x="3694" y="231"/>
                </a:lnTo>
                <a:lnTo>
                  <a:pt x="3698" y="231"/>
                </a:lnTo>
                <a:lnTo>
                  <a:pt x="3700" y="243"/>
                </a:lnTo>
                <a:lnTo>
                  <a:pt x="3700" y="258"/>
                </a:lnTo>
                <a:lnTo>
                  <a:pt x="3702" y="269"/>
                </a:lnTo>
                <a:lnTo>
                  <a:pt x="3705" y="280"/>
                </a:lnTo>
                <a:lnTo>
                  <a:pt x="3725" y="0"/>
                </a:ln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1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78" name="Oval 277">
            <a:extLst>
              <a:ext uri="{FF2B5EF4-FFF2-40B4-BE49-F238E27FC236}">
                <a16:creationId xmlns:a16="http://schemas.microsoft.com/office/drawing/2014/main" id="{A791F01B-1EC9-462D-8FA9-43846AE2690B}"/>
              </a:ext>
            </a:extLst>
          </p:cNvPr>
          <p:cNvSpPr/>
          <p:nvPr/>
        </p:nvSpPr>
        <p:spPr>
          <a:xfrm>
            <a:off x="5256200" y="3354250"/>
            <a:ext cx="348146" cy="34814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79" name="Oval 278">
            <a:extLst>
              <a:ext uri="{FF2B5EF4-FFF2-40B4-BE49-F238E27FC236}">
                <a16:creationId xmlns:a16="http://schemas.microsoft.com/office/drawing/2014/main" id="{7D53DDFF-AE5C-45D5-8517-3304B30C594F}"/>
              </a:ext>
            </a:extLst>
          </p:cNvPr>
          <p:cNvSpPr/>
          <p:nvPr/>
        </p:nvSpPr>
        <p:spPr>
          <a:xfrm>
            <a:off x="5920972" y="1761241"/>
            <a:ext cx="756085" cy="756085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80" name="Oval 279">
            <a:extLst>
              <a:ext uri="{FF2B5EF4-FFF2-40B4-BE49-F238E27FC236}">
                <a16:creationId xmlns:a16="http://schemas.microsoft.com/office/drawing/2014/main" id="{3117582E-9951-4E7B-9725-4170AEE5E9F7}"/>
              </a:ext>
            </a:extLst>
          </p:cNvPr>
          <p:cNvSpPr/>
          <p:nvPr/>
        </p:nvSpPr>
        <p:spPr>
          <a:xfrm>
            <a:off x="4031212" y="3449358"/>
            <a:ext cx="378042" cy="37804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81" name="Oval 280">
            <a:extLst>
              <a:ext uri="{FF2B5EF4-FFF2-40B4-BE49-F238E27FC236}">
                <a16:creationId xmlns:a16="http://schemas.microsoft.com/office/drawing/2014/main" id="{517E94E8-2F3D-438F-AEA0-901BAC21B87A}"/>
              </a:ext>
            </a:extLst>
          </p:cNvPr>
          <p:cNvSpPr/>
          <p:nvPr/>
        </p:nvSpPr>
        <p:spPr>
          <a:xfrm>
            <a:off x="7826837" y="3332691"/>
            <a:ext cx="621680" cy="62168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82" name="Oval 281">
            <a:extLst>
              <a:ext uri="{FF2B5EF4-FFF2-40B4-BE49-F238E27FC236}">
                <a16:creationId xmlns:a16="http://schemas.microsoft.com/office/drawing/2014/main" id="{1766F0CA-FAB6-4D97-B150-E7D49A7C2027}"/>
              </a:ext>
            </a:extLst>
          </p:cNvPr>
          <p:cNvSpPr/>
          <p:nvPr/>
        </p:nvSpPr>
        <p:spPr>
          <a:xfrm>
            <a:off x="7654652" y="4061404"/>
            <a:ext cx="952157" cy="95215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83" name="Oval 282">
            <a:extLst>
              <a:ext uri="{FF2B5EF4-FFF2-40B4-BE49-F238E27FC236}">
                <a16:creationId xmlns:a16="http://schemas.microsoft.com/office/drawing/2014/main" id="{92505DD4-2829-489A-AA4F-5A4A48FA5455}"/>
              </a:ext>
            </a:extLst>
          </p:cNvPr>
          <p:cNvSpPr/>
          <p:nvPr/>
        </p:nvSpPr>
        <p:spPr>
          <a:xfrm>
            <a:off x="6688346" y="1700475"/>
            <a:ext cx="1748880" cy="174888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sp>
        <p:nvSpPr>
          <p:cNvPr id="284" name="Oval 283">
            <a:extLst>
              <a:ext uri="{FF2B5EF4-FFF2-40B4-BE49-F238E27FC236}">
                <a16:creationId xmlns:a16="http://schemas.microsoft.com/office/drawing/2014/main" id="{F38480D4-1D2D-4310-8237-C5D863B30B12}"/>
              </a:ext>
            </a:extLst>
          </p:cNvPr>
          <p:cNvSpPr/>
          <p:nvPr/>
        </p:nvSpPr>
        <p:spPr>
          <a:xfrm>
            <a:off x="3977069" y="1861346"/>
            <a:ext cx="1268288" cy="126828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sp>
        <p:nvSpPr>
          <p:cNvPr id="285" name="Oval 284">
            <a:extLst>
              <a:ext uri="{FF2B5EF4-FFF2-40B4-BE49-F238E27FC236}">
                <a16:creationId xmlns:a16="http://schemas.microsoft.com/office/drawing/2014/main" id="{66F79BC1-C0A9-4234-8A63-BAE579F0D43D}"/>
              </a:ext>
            </a:extLst>
          </p:cNvPr>
          <p:cNvSpPr/>
          <p:nvPr/>
        </p:nvSpPr>
        <p:spPr>
          <a:xfrm>
            <a:off x="3997332" y="4158534"/>
            <a:ext cx="1421600" cy="14216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86" name="Oval 285">
            <a:extLst>
              <a:ext uri="{FF2B5EF4-FFF2-40B4-BE49-F238E27FC236}">
                <a16:creationId xmlns:a16="http://schemas.microsoft.com/office/drawing/2014/main" id="{682408D3-4312-4196-AFA2-B1B4917D1229}"/>
              </a:ext>
            </a:extLst>
          </p:cNvPr>
          <p:cNvSpPr/>
          <p:nvPr/>
        </p:nvSpPr>
        <p:spPr>
          <a:xfrm>
            <a:off x="6221733" y="3643531"/>
            <a:ext cx="621680" cy="62168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87" name="Oval 286">
            <a:extLst>
              <a:ext uri="{FF2B5EF4-FFF2-40B4-BE49-F238E27FC236}">
                <a16:creationId xmlns:a16="http://schemas.microsoft.com/office/drawing/2014/main" id="{66CA7F08-8E69-4895-8953-4C602C7880A7}"/>
              </a:ext>
            </a:extLst>
          </p:cNvPr>
          <p:cNvSpPr/>
          <p:nvPr/>
        </p:nvSpPr>
        <p:spPr>
          <a:xfrm>
            <a:off x="6075990" y="2961510"/>
            <a:ext cx="265330" cy="26533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88" name="Oval 287">
            <a:extLst>
              <a:ext uri="{FF2B5EF4-FFF2-40B4-BE49-F238E27FC236}">
                <a16:creationId xmlns:a16="http://schemas.microsoft.com/office/drawing/2014/main" id="{E295AE90-D1EA-49D3-81B1-5F4639C96493}"/>
              </a:ext>
            </a:extLst>
          </p:cNvPr>
          <p:cNvSpPr/>
          <p:nvPr/>
        </p:nvSpPr>
        <p:spPr>
          <a:xfrm>
            <a:off x="6766515" y="1964259"/>
            <a:ext cx="1296144" cy="1296144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76200" dist="50800" dir="2700000" algn="tl" rotWithShape="0">
              <a:prstClr val="black">
                <a:alpha val="3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89" name="Oval 288">
            <a:extLst>
              <a:ext uri="{FF2B5EF4-FFF2-40B4-BE49-F238E27FC236}">
                <a16:creationId xmlns:a16="http://schemas.microsoft.com/office/drawing/2014/main" id="{C8F3AB6E-E65E-4FB1-BDA7-97E515168E7A}"/>
              </a:ext>
            </a:extLst>
          </p:cNvPr>
          <p:cNvSpPr/>
          <p:nvPr/>
        </p:nvSpPr>
        <p:spPr>
          <a:xfrm>
            <a:off x="4076108" y="2097023"/>
            <a:ext cx="968618" cy="968618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76200" dist="50800" dir="2700000" algn="tl" rotWithShape="0">
              <a:prstClr val="black">
                <a:alpha val="3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90" name="Oval 289">
            <a:extLst>
              <a:ext uri="{FF2B5EF4-FFF2-40B4-BE49-F238E27FC236}">
                <a16:creationId xmlns:a16="http://schemas.microsoft.com/office/drawing/2014/main" id="{112478CF-8EA9-4641-ACF2-D09E9AB769F5}"/>
              </a:ext>
            </a:extLst>
          </p:cNvPr>
          <p:cNvSpPr/>
          <p:nvPr/>
        </p:nvSpPr>
        <p:spPr>
          <a:xfrm>
            <a:off x="4265875" y="4257530"/>
            <a:ext cx="1080120" cy="108012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76200" dist="50800" dir="2700000" algn="tl" rotWithShape="0">
              <a:prstClr val="black">
                <a:alpha val="3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91" name="Oval 290">
            <a:extLst>
              <a:ext uri="{FF2B5EF4-FFF2-40B4-BE49-F238E27FC236}">
                <a16:creationId xmlns:a16="http://schemas.microsoft.com/office/drawing/2014/main" id="{A09ED8C9-A490-449A-8FD2-534D3CD2A9E1}"/>
              </a:ext>
            </a:extLst>
          </p:cNvPr>
          <p:cNvSpPr/>
          <p:nvPr/>
        </p:nvSpPr>
        <p:spPr>
          <a:xfrm>
            <a:off x="7717780" y="4128586"/>
            <a:ext cx="747965" cy="747965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76200" dist="50800" dir="2700000" algn="tl" rotWithShape="0">
              <a:prstClr val="black">
                <a:alpha val="3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77B8C1DB-481F-4C0E-92F3-735BECBAA59B}"/>
              </a:ext>
            </a:extLst>
          </p:cNvPr>
          <p:cNvGrpSpPr/>
          <p:nvPr/>
        </p:nvGrpSpPr>
        <p:grpSpPr>
          <a:xfrm>
            <a:off x="8655894" y="1700808"/>
            <a:ext cx="2812560" cy="1323509"/>
            <a:chOff x="3059832" y="2159579"/>
            <a:chExt cx="2960573" cy="1127791"/>
          </a:xfrm>
        </p:grpSpPr>
        <p:sp>
          <p:nvSpPr>
            <p:cNvPr id="293" name="TextBox 292">
              <a:extLst>
                <a:ext uri="{FF2B5EF4-FFF2-40B4-BE49-F238E27FC236}">
                  <a16:creationId xmlns:a16="http://schemas.microsoft.com/office/drawing/2014/main" id="{7717FFA5-FF62-4267-BD7D-06A6AF2C2483}"/>
                </a:ext>
              </a:extLst>
            </p:cNvPr>
            <p:cNvSpPr txBox="1"/>
            <p:nvPr/>
          </p:nvSpPr>
          <p:spPr>
            <a:xfrm>
              <a:off x="3059832" y="2421901"/>
              <a:ext cx="2960572" cy="8654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 and Money.   </a:t>
              </a:r>
            </a:p>
          </p:txBody>
        </p:sp>
        <p:sp>
          <p:nvSpPr>
            <p:cNvPr id="294" name="TextBox 293">
              <a:extLst>
                <a:ext uri="{FF2B5EF4-FFF2-40B4-BE49-F238E27FC236}">
                  <a16:creationId xmlns:a16="http://schemas.microsoft.com/office/drawing/2014/main" id="{2A2FDA6D-ABC3-4BC7-B812-70B708B0756C}"/>
                </a:ext>
              </a:extLst>
            </p:cNvPr>
            <p:cNvSpPr txBox="1"/>
            <p:nvPr/>
          </p:nvSpPr>
          <p:spPr>
            <a:xfrm>
              <a:off x="3059832" y="2159579"/>
              <a:ext cx="2960573" cy="2622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 Here 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5" name="Group 294">
            <a:extLst>
              <a:ext uri="{FF2B5EF4-FFF2-40B4-BE49-F238E27FC236}">
                <a16:creationId xmlns:a16="http://schemas.microsoft.com/office/drawing/2014/main" id="{407E8FB0-917F-4A0C-A771-170990EE6C9A}"/>
              </a:ext>
            </a:extLst>
          </p:cNvPr>
          <p:cNvGrpSpPr/>
          <p:nvPr/>
        </p:nvGrpSpPr>
        <p:grpSpPr>
          <a:xfrm>
            <a:off x="8766991" y="3967938"/>
            <a:ext cx="2812560" cy="1323509"/>
            <a:chOff x="3059832" y="2159579"/>
            <a:chExt cx="2960573" cy="1127791"/>
          </a:xfrm>
        </p:grpSpPr>
        <p:sp>
          <p:nvSpPr>
            <p:cNvPr id="296" name="TextBox 295">
              <a:extLst>
                <a:ext uri="{FF2B5EF4-FFF2-40B4-BE49-F238E27FC236}">
                  <a16:creationId xmlns:a16="http://schemas.microsoft.com/office/drawing/2014/main" id="{4BC3B323-5644-4417-8659-6E74A63F7FB9}"/>
                </a:ext>
              </a:extLst>
            </p:cNvPr>
            <p:cNvSpPr txBox="1"/>
            <p:nvPr/>
          </p:nvSpPr>
          <p:spPr>
            <a:xfrm>
              <a:off x="3059832" y="2421901"/>
              <a:ext cx="2960572" cy="8654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 and Money.   </a:t>
              </a:r>
            </a:p>
          </p:txBody>
        </p:sp>
        <p:sp>
          <p:nvSpPr>
            <p:cNvPr id="297" name="TextBox 296">
              <a:extLst>
                <a:ext uri="{FF2B5EF4-FFF2-40B4-BE49-F238E27FC236}">
                  <a16:creationId xmlns:a16="http://schemas.microsoft.com/office/drawing/2014/main" id="{D8955812-F158-4584-9ED4-4317965499FA}"/>
                </a:ext>
              </a:extLst>
            </p:cNvPr>
            <p:cNvSpPr txBox="1"/>
            <p:nvPr/>
          </p:nvSpPr>
          <p:spPr>
            <a:xfrm>
              <a:off x="3059832" y="2159579"/>
              <a:ext cx="2960573" cy="2622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 Here 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8" name="Group 297">
            <a:extLst>
              <a:ext uri="{FF2B5EF4-FFF2-40B4-BE49-F238E27FC236}">
                <a16:creationId xmlns:a16="http://schemas.microsoft.com/office/drawing/2014/main" id="{430E3800-B6E4-48E4-9823-2C4991938237}"/>
              </a:ext>
            </a:extLst>
          </p:cNvPr>
          <p:cNvGrpSpPr/>
          <p:nvPr/>
        </p:nvGrpSpPr>
        <p:grpSpPr>
          <a:xfrm>
            <a:off x="700755" y="2637820"/>
            <a:ext cx="2814027" cy="1323509"/>
            <a:chOff x="3059832" y="2159579"/>
            <a:chExt cx="2960573" cy="1127791"/>
          </a:xfrm>
        </p:grpSpPr>
        <p:sp>
          <p:nvSpPr>
            <p:cNvPr id="299" name="TextBox 298">
              <a:extLst>
                <a:ext uri="{FF2B5EF4-FFF2-40B4-BE49-F238E27FC236}">
                  <a16:creationId xmlns:a16="http://schemas.microsoft.com/office/drawing/2014/main" id="{B7ECD9F3-C102-4762-A51D-A173CF6811AD}"/>
                </a:ext>
              </a:extLst>
            </p:cNvPr>
            <p:cNvSpPr txBox="1"/>
            <p:nvPr/>
          </p:nvSpPr>
          <p:spPr>
            <a:xfrm>
              <a:off x="3059832" y="2421901"/>
              <a:ext cx="2960572" cy="8654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 and Money.   </a:t>
              </a:r>
            </a:p>
          </p:txBody>
        </p:sp>
        <p:sp>
          <p:nvSpPr>
            <p:cNvPr id="300" name="TextBox 299">
              <a:extLst>
                <a:ext uri="{FF2B5EF4-FFF2-40B4-BE49-F238E27FC236}">
                  <a16:creationId xmlns:a16="http://schemas.microsoft.com/office/drawing/2014/main" id="{244F6F3F-DC69-4989-988D-C0C64E33A0D7}"/>
                </a:ext>
              </a:extLst>
            </p:cNvPr>
            <p:cNvSpPr txBox="1"/>
            <p:nvPr/>
          </p:nvSpPr>
          <p:spPr>
            <a:xfrm>
              <a:off x="3059832" y="2159579"/>
              <a:ext cx="2960573" cy="2622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 Here 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01" name="Group 300">
            <a:extLst>
              <a:ext uri="{FF2B5EF4-FFF2-40B4-BE49-F238E27FC236}">
                <a16:creationId xmlns:a16="http://schemas.microsoft.com/office/drawing/2014/main" id="{16618741-C037-4DE3-B12E-B26C22E80B14}"/>
              </a:ext>
            </a:extLst>
          </p:cNvPr>
          <p:cNvGrpSpPr/>
          <p:nvPr/>
        </p:nvGrpSpPr>
        <p:grpSpPr>
          <a:xfrm>
            <a:off x="700755" y="4511845"/>
            <a:ext cx="2814027" cy="1323509"/>
            <a:chOff x="3059832" y="2159579"/>
            <a:chExt cx="2960573" cy="1127791"/>
          </a:xfrm>
        </p:grpSpPr>
        <p:sp>
          <p:nvSpPr>
            <p:cNvPr id="302" name="TextBox 301">
              <a:extLst>
                <a:ext uri="{FF2B5EF4-FFF2-40B4-BE49-F238E27FC236}">
                  <a16:creationId xmlns:a16="http://schemas.microsoft.com/office/drawing/2014/main" id="{3A63EF12-C5E2-48E1-B510-1A4DB8FA0BC0}"/>
                </a:ext>
              </a:extLst>
            </p:cNvPr>
            <p:cNvSpPr txBox="1"/>
            <p:nvPr/>
          </p:nvSpPr>
          <p:spPr>
            <a:xfrm>
              <a:off x="3059832" y="2421901"/>
              <a:ext cx="2960572" cy="8654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 and Money.   </a:t>
              </a:r>
            </a:p>
          </p:txBody>
        </p:sp>
        <p:sp>
          <p:nvSpPr>
            <p:cNvPr id="303" name="TextBox 302">
              <a:extLst>
                <a:ext uri="{FF2B5EF4-FFF2-40B4-BE49-F238E27FC236}">
                  <a16:creationId xmlns:a16="http://schemas.microsoft.com/office/drawing/2014/main" id="{208382B0-7091-4F81-95C4-9CD209867A13}"/>
                </a:ext>
              </a:extLst>
            </p:cNvPr>
            <p:cNvSpPr txBox="1"/>
            <p:nvPr/>
          </p:nvSpPr>
          <p:spPr>
            <a:xfrm>
              <a:off x="3059832" y="2159579"/>
              <a:ext cx="2960573" cy="2622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 Here 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04" name="Oval 28">
            <a:extLst>
              <a:ext uri="{FF2B5EF4-FFF2-40B4-BE49-F238E27FC236}">
                <a16:creationId xmlns:a16="http://schemas.microsoft.com/office/drawing/2014/main" id="{6C443415-332F-4864-9DE5-36704B93AABB}"/>
              </a:ext>
            </a:extLst>
          </p:cNvPr>
          <p:cNvSpPr/>
          <p:nvPr/>
        </p:nvSpPr>
        <p:spPr>
          <a:xfrm>
            <a:off x="5074838" y="2945596"/>
            <a:ext cx="265330" cy="26533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305" name="Oval 21">
            <a:extLst>
              <a:ext uri="{FF2B5EF4-FFF2-40B4-BE49-F238E27FC236}">
                <a16:creationId xmlns:a16="http://schemas.microsoft.com/office/drawing/2014/main" id="{EBF907FF-6C00-442B-8851-0D9DCDE33A2C}"/>
              </a:ext>
            </a:extLst>
          </p:cNvPr>
          <p:cNvSpPr/>
          <p:nvPr/>
        </p:nvSpPr>
        <p:spPr>
          <a:xfrm rot="20700000">
            <a:off x="7079064" y="2380332"/>
            <a:ext cx="570451" cy="499960"/>
          </a:xfrm>
          <a:custGeom>
            <a:avLst/>
            <a:gdLst/>
            <a:ahLst/>
            <a:cxnLst/>
            <a:rect l="l" t="t" r="r" b="b"/>
            <a:pathLst>
              <a:path w="4088377" h="3321003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306" name="Trapezoid 3">
            <a:extLst>
              <a:ext uri="{FF2B5EF4-FFF2-40B4-BE49-F238E27FC236}">
                <a16:creationId xmlns:a16="http://schemas.microsoft.com/office/drawing/2014/main" id="{58747DAE-576A-454F-92C5-8167A7C0B402}"/>
              </a:ext>
            </a:extLst>
          </p:cNvPr>
          <p:cNvSpPr/>
          <p:nvPr/>
        </p:nvSpPr>
        <p:spPr>
          <a:xfrm>
            <a:off x="7933584" y="4341361"/>
            <a:ext cx="316346" cy="322413"/>
          </a:xfrm>
          <a:custGeom>
            <a:avLst/>
            <a:gdLst/>
            <a:ahLst/>
            <a:cxnLst/>
            <a:rect l="l" t="t" r="r" b="b"/>
            <a:pathLst>
              <a:path w="3890855" h="3965475">
                <a:moveTo>
                  <a:pt x="513635" y="2426125"/>
                </a:moveTo>
                <a:lnTo>
                  <a:pt x="1518439" y="2426125"/>
                </a:lnTo>
                <a:cubicBezTo>
                  <a:pt x="1550976" y="2510415"/>
                  <a:pt x="1581900" y="2596962"/>
                  <a:pt x="1610725" y="2683637"/>
                </a:cubicBezTo>
                <a:lnTo>
                  <a:pt x="901668" y="2683637"/>
                </a:lnTo>
                <a:lnTo>
                  <a:pt x="559881" y="3707964"/>
                </a:lnTo>
                <a:lnTo>
                  <a:pt x="1917114" y="3707964"/>
                </a:lnTo>
                <a:cubicBezTo>
                  <a:pt x="1925031" y="3729959"/>
                  <a:pt x="1931702" y="3744180"/>
                  <a:pt x="1936944" y="3749452"/>
                </a:cubicBezTo>
                <a:cubicBezTo>
                  <a:pt x="1940579" y="3743065"/>
                  <a:pt x="1945876" y="3728913"/>
                  <a:pt x="1952632" y="3707964"/>
                </a:cubicBezTo>
                <a:lnTo>
                  <a:pt x="3330974" y="3707964"/>
                </a:lnTo>
                <a:lnTo>
                  <a:pt x="2989187" y="2683637"/>
                </a:lnTo>
                <a:lnTo>
                  <a:pt x="2271337" y="2683637"/>
                </a:lnTo>
                <a:cubicBezTo>
                  <a:pt x="2301469" y="2597098"/>
                  <a:pt x="2333531" y="2510572"/>
                  <a:pt x="2366939" y="2426125"/>
                </a:cubicBezTo>
                <a:lnTo>
                  <a:pt x="3377220" y="2426125"/>
                </a:lnTo>
                <a:lnTo>
                  <a:pt x="3890855" y="3965475"/>
                </a:lnTo>
                <a:lnTo>
                  <a:pt x="0" y="3965475"/>
                </a:lnTo>
                <a:close/>
                <a:moveTo>
                  <a:pt x="1936944" y="620869"/>
                </a:moveTo>
                <a:cubicBezTo>
                  <a:pt x="1782578" y="620869"/>
                  <a:pt x="1657440" y="746006"/>
                  <a:pt x="1657440" y="900372"/>
                </a:cubicBezTo>
                <a:cubicBezTo>
                  <a:pt x="1657440" y="1054738"/>
                  <a:pt x="1782578" y="1179876"/>
                  <a:pt x="1936944" y="1179876"/>
                </a:cubicBezTo>
                <a:cubicBezTo>
                  <a:pt x="2091310" y="1179876"/>
                  <a:pt x="2216447" y="1054738"/>
                  <a:pt x="2216447" y="900372"/>
                </a:cubicBezTo>
                <a:cubicBezTo>
                  <a:pt x="2216447" y="746006"/>
                  <a:pt x="2091310" y="620869"/>
                  <a:pt x="1936944" y="620869"/>
                </a:cubicBezTo>
                <a:close/>
                <a:moveTo>
                  <a:pt x="1936944" y="0"/>
                </a:moveTo>
                <a:cubicBezTo>
                  <a:pt x="2169175" y="0"/>
                  <a:pt x="2401406" y="88593"/>
                  <a:pt x="2578592" y="265779"/>
                </a:cubicBezTo>
                <a:lnTo>
                  <a:pt x="2578592" y="265780"/>
                </a:lnTo>
                <a:cubicBezTo>
                  <a:pt x="2932964" y="620153"/>
                  <a:pt x="2888999" y="1155622"/>
                  <a:pt x="2578592" y="1549077"/>
                </a:cubicBezTo>
                <a:cubicBezTo>
                  <a:pt x="2248849" y="1967039"/>
                  <a:pt x="1976153" y="3125749"/>
                  <a:pt x="1936944" y="3194660"/>
                </a:cubicBezTo>
                <a:cubicBezTo>
                  <a:pt x="1883033" y="3140450"/>
                  <a:pt x="1647095" y="1944983"/>
                  <a:pt x="1295295" y="1549076"/>
                </a:cubicBezTo>
                <a:cubicBezTo>
                  <a:pt x="962406" y="1174450"/>
                  <a:pt x="940923" y="620152"/>
                  <a:pt x="1295295" y="265779"/>
                </a:cubicBezTo>
                <a:cubicBezTo>
                  <a:pt x="1472481" y="88593"/>
                  <a:pt x="1704713" y="0"/>
                  <a:pt x="193694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307" name="Rectangle 15">
            <a:extLst>
              <a:ext uri="{FF2B5EF4-FFF2-40B4-BE49-F238E27FC236}">
                <a16:creationId xmlns:a16="http://schemas.microsoft.com/office/drawing/2014/main" id="{4ED99AA7-963C-4EC2-B4B6-6783A77E7AA9}"/>
              </a:ext>
            </a:extLst>
          </p:cNvPr>
          <p:cNvSpPr/>
          <p:nvPr/>
        </p:nvSpPr>
        <p:spPr>
          <a:xfrm rot="14270044">
            <a:off x="4593144" y="4553702"/>
            <a:ext cx="468254" cy="487775"/>
          </a:xfrm>
          <a:custGeom>
            <a:avLst/>
            <a:gdLst/>
            <a:ahLst/>
            <a:cxnLst/>
            <a:rect l="l" t="t" r="r" b="b"/>
            <a:pathLst>
              <a:path w="4088964" h="4259405">
                <a:moveTo>
                  <a:pt x="1480605" y="2231940"/>
                </a:moveTo>
                <a:lnTo>
                  <a:pt x="1199818" y="2044620"/>
                </a:lnTo>
                <a:lnTo>
                  <a:pt x="761621" y="2687221"/>
                </a:lnTo>
                <a:cubicBezTo>
                  <a:pt x="501536" y="2652619"/>
                  <a:pt x="265323" y="2467912"/>
                  <a:pt x="39127" y="2272940"/>
                </a:cubicBezTo>
                <a:cubicBezTo>
                  <a:pt x="-80639" y="2070133"/>
                  <a:pt x="269496" y="1743507"/>
                  <a:pt x="374515" y="1494038"/>
                </a:cubicBezTo>
                <a:lnTo>
                  <a:pt x="93728" y="1306717"/>
                </a:lnTo>
                <a:lnTo>
                  <a:pt x="1091841" y="1312633"/>
                </a:lnTo>
                <a:close/>
                <a:moveTo>
                  <a:pt x="2759566" y="226796"/>
                </a:moveTo>
                <a:cubicBezTo>
                  <a:pt x="2331051" y="377379"/>
                  <a:pt x="2150002" y="492309"/>
                  <a:pt x="1991062" y="643648"/>
                </a:cubicBezTo>
                <a:lnTo>
                  <a:pt x="1463599" y="1446568"/>
                </a:lnTo>
                <a:lnTo>
                  <a:pt x="610317" y="909936"/>
                </a:lnTo>
                <a:cubicBezTo>
                  <a:pt x="810411" y="627556"/>
                  <a:pt x="1020899" y="239191"/>
                  <a:pt x="1244930" y="61882"/>
                </a:cubicBezTo>
                <a:cubicBezTo>
                  <a:pt x="1491876" y="-75367"/>
                  <a:pt x="1697752" y="31605"/>
                  <a:pt x="2759566" y="226796"/>
                </a:cubicBezTo>
                <a:close/>
                <a:moveTo>
                  <a:pt x="1722488" y="3820535"/>
                </a:moveTo>
                <a:cubicBezTo>
                  <a:pt x="1376925" y="3801485"/>
                  <a:pt x="936112" y="3830060"/>
                  <a:pt x="666750" y="3734810"/>
                </a:cubicBezTo>
                <a:cubicBezTo>
                  <a:pt x="419100" y="3598835"/>
                  <a:pt x="400050" y="3367610"/>
                  <a:pt x="0" y="2364860"/>
                </a:cubicBezTo>
                <a:cubicBezTo>
                  <a:pt x="355600" y="2647435"/>
                  <a:pt x="549276" y="2739510"/>
                  <a:pt x="762000" y="2793485"/>
                </a:cubicBezTo>
                <a:lnTo>
                  <a:pt x="1722487" y="2812535"/>
                </a:lnTo>
                <a:close/>
                <a:moveTo>
                  <a:pt x="3605396" y="869465"/>
                </a:moveTo>
                <a:lnTo>
                  <a:pt x="3069019" y="1711228"/>
                </a:lnTo>
                <a:lnTo>
                  <a:pt x="2083849" y="1550906"/>
                </a:lnTo>
                <a:lnTo>
                  <a:pt x="2391902" y="1412941"/>
                </a:lnTo>
                <a:lnTo>
                  <a:pt x="2081217" y="699900"/>
                </a:lnTo>
                <a:cubicBezTo>
                  <a:pt x="2248971" y="498156"/>
                  <a:pt x="2531081" y="396532"/>
                  <a:pt x="2816547" y="308854"/>
                </a:cubicBezTo>
                <a:cubicBezTo>
                  <a:pt x="3051986" y="315439"/>
                  <a:pt x="3142075" y="785719"/>
                  <a:pt x="3297344" y="1007430"/>
                </a:cubicBezTo>
                <a:close/>
                <a:moveTo>
                  <a:pt x="3222215" y="3788662"/>
                </a:moveTo>
                <a:cubicBezTo>
                  <a:pt x="3089072" y="3954283"/>
                  <a:pt x="2662122" y="3869088"/>
                  <a:pt x="2413930" y="3921936"/>
                </a:cubicBezTo>
                <a:lnTo>
                  <a:pt x="2420658" y="4259405"/>
                </a:lnTo>
                <a:lnTo>
                  <a:pt x="1855155" y="3436926"/>
                </a:lnTo>
                <a:lnTo>
                  <a:pt x="2387428" y="2592563"/>
                </a:lnTo>
                <a:lnTo>
                  <a:pt x="2394156" y="2930032"/>
                </a:lnTo>
                <a:lnTo>
                  <a:pt x="3171906" y="2922431"/>
                </a:lnTo>
                <a:cubicBezTo>
                  <a:pt x="3292132" y="3155642"/>
                  <a:pt x="3275533" y="3455038"/>
                  <a:pt x="3244786" y="3752078"/>
                </a:cubicBezTo>
                <a:cubicBezTo>
                  <a:pt x="3238662" y="3765464"/>
                  <a:pt x="3231091" y="3777620"/>
                  <a:pt x="3222215" y="3788662"/>
                </a:cubicBezTo>
                <a:close/>
                <a:moveTo>
                  <a:pt x="3948285" y="2834020"/>
                </a:moveTo>
                <a:cubicBezTo>
                  <a:pt x="3833022" y="3018741"/>
                  <a:pt x="3639730" y="3281008"/>
                  <a:pt x="3342579" y="3731662"/>
                </a:cubicBezTo>
                <a:cubicBezTo>
                  <a:pt x="3371271" y="3278367"/>
                  <a:pt x="3336159" y="3066813"/>
                  <a:pt x="3258895" y="2861397"/>
                </a:cubicBezTo>
                <a:lnTo>
                  <a:pt x="2725671" y="2062291"/>
                </a:lnTo>
                <a:lnTo>
                  <a:pt x="3552883" y="1486284"/>
                </a:lnTo>
                <a:cubicBezTo>
                  <a:pt x="3734716" y="1780754"/>
                  <a:pt x="4010062" y="2126176"/>
                  <a:pt x="4085819" y="2401657"/>
                </a:cubicBezTo>
                <a:cubicBezTo>
                  <a:pt x="4100783" y="2542124"/>
                  <a:pt x="4063549" y="2649298"/>
                  <a:pt x="3948285" y="283402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308" name="Donut 15">
            <a:extLst>
              <a:ext uri="{FF2B5EF4-FFF2-40B4-BE49-F238E27FC236}">
                <a16:creationId xmlns:a16="http://schemas.microsoft.com/office/drawing/2014/main" id="{448EEA05-C383-483D-B9C2-78F11DDBE195}"/>
              </a:ext>
            </a:extLst>
          </p:cNvPr>
          <p:cNvSpPr/>
          <p:nvPr/>
        </p:nvSpPr>
        <p:spPr>
          <a:xfrm>
            <a:off x="4333564" y="2357633"/>
            <a:ext cx="453706" cy="455614"/>
          </a:xfrm>
          <a:custGeom>
            <a:avLst/>
            <a:gdLst/>
            <a:ahLst/>
            <a:cxnLst/>
            <a:rect l="l" t="t" r="r" b="b"/>
            <a:pathLst>
              <a:path w="3821708" h="3795110">
                <a:moveTo>
                  <a:pt x="1910854" y="903842"/>
                </a:moveTo>
                <a:lnTo>
                  <a:pt x="1793831" y="1129420"/>
                </a:lnTo>
                <a:lnTo>
                  <a:pt x="1791613" y="1129420"/>
                </a:lnTo>
                <a:lnTo>
                  <a:pt x="1791892" y="1133157"/>
                </a:lnTo>
                <a:lnTo>
                  <a:pt x="1791613" y="1133695"/>
                </a:lnTo>
                <a:lnTo>
                  <a:pt x="1791933" y="1133695"/>
                </a:lnTo>
                <a:lnTo>
                  <a:pt x="1833002" y="1683464"/>
                </a:lnTo>
                <a:cubicBezTo>
                  <a:pt x="1744939" y="1714584"/>
                  <a:pt x="1682254" y="1798749"/>
                  <a:pt x="1682254" y="1897555"/>
                </a:cubicBezTo>
                <a:cubicBezTo>
                  <a:pt x="1682254" y="2023808"/>
                  <a:pt x="1784602" y="2126156"/>
                  <a:pt x="1910855" y="2126156"/>
                </a:cubicBezTo>
                <a:cubicBezTo>
                  <a:pt x="1975561" y="2126156"/>
                  <a:pt x="2033988" y="2099273"/>
                  <a:pt x="2075304" y="2055803"/>
                </a:cubicBezTo>
                <a:lnTo>
                  <a:pt x="2443125" y="2288080"/>
                </a:lnTo>
                <a:lnTo>
                  <a:pt x="2443003" y="2288309"/>
                </a:lnTo>
                <a:lnTo>
                  <a:pt x="2443494" y="2288314"/>
                </a:lnTo>
                <a:lnTo>
                  <a:pt x="2446061" y="2289935"/>
                </a:lnTo>
                <a:lnTo>
                  <a:pt x="2446904" y="2288348"/>
                </a:lnTo>
                <a:lnTo>
                  <a:pt x="2652725" y="2290436"/>
                </a:lnTo>
                <a:lnTo>
                  <a:pt x="2535900" y="2120971"/>
                </a:lnTo>
                <a:lnTo>
                  <a:pt x="2536744" y="2119385"/>
                </a:lnTo>
                <a:lnTo>
                  <a:pt x="2533964" y="2118163"/>
                </a:lnTo>
                <a:lnTo>
                  <a:pt x="2533686" y="2117759"/>
                </a:lnTo>
                <a:lnTo>
                  <a:pt x="2533565" y="2117988"/>
                </a:lnTo>
                <a:lnTo>
                  <a:pt x="2134900" y="1942755"/>
                </a:lnTo>
                <a:cubicBezTo>
                  <a:pt x="2137918" y="1928156"/>
                  <a:pt x="2139456" y="1913035"/>
                  <a:pt x="2139456" y="1897555"/>
                </a:cubicBezTo>
                <a:cubicBezTo>
                  <a:pt x="2139456" y="1798748"/>
                  <a:pt x="2076770" y="1714583"/>
                  <a:pt x="1988706" y="1683463"/>
                </a:cubicBezTo>
                <a:lnTo>
                  <a:pt x="2029775" y="1133695"/>
                </a:lnTo>
                <a:lnTo>
                  <a:pt x="2030094" y="1133695"/>
                </a:lnTo>
                <a:lnTo>
                  <a:pt x="2029815" y="1133157"/>
                </a:lnTo>
                <a:lnTo>
                  <a:pt x="2030094" y="1129420"/>
                </a:lnTo>
                <a:lnTo>
                  <a:pt x="2027877" y="1129420"/>
                </a:lnTo>
                <a:close/>
                <a:moveTo>
                  <a:pt x="1910854" y="565406"/>
                </a:moveTo>
                <a:cubicBezTo>
                  <a:pt x="2646579" y="565406"/>
                  <a:pt x="3243002" y="1161829"/>
                  <a:pt x="3243002" y="1897554"/>
                </a:cubicBezTo>
                <a:cubicBezTo>
                  <a:pt x="3243002" y="2633279"/>
                  <a:pt x="2646579" y="3229702"/>
                  <a:pt x="1910854" y="3229702"/>
                </a:cubicBezTo>
                <a:cubicBezTo>
                  <a:pt x="1175129" y="3229702"/>
                  <a:pt x="578706" y="2633279"/>
                  <a:pt x="578706" y="1897554"/>
                </a:cubicBezTo>
                <a:cubicBezTo>
                  <a:pt x="578706" y="1161829"/>
                  <a:pt x="1175129" y="565406"/>
                  <a:pt x="1910854" y="565406"/>
                </a:cubicBezTo>
                <a:close/>
                <a:moveTo>
                  <a:pt x="1766837" y="367010"/>
                </a:moveTo>
                <a:cubicBezTo>
                  <a:pt x="1050362" y="432397"/>
                  <a:pt x="475174" y="981146"/>
                  <a:pt x="377476" y="1681610"/>
                </a:cubicBezTo>
                <a:lnTo>
                  <a:pt x="426306" y="1681610"/>
                </a:lnTo>
                <a:cubicBezTo>
                  <a:pt x="510474" y="1681610"/>
                  <a:pt x="578706" y="1746088"/>
                  <a:pt x="578706" y="1825626"/>
                </a:cubicBezTo>
                <a:cubicBezTo>
                  <a:pt x="578706" y="1905164"/>
                  <a:pt x="510474" y="1969642"/>
                  <a:pt x="426306" y="1969642"/>
                </a:cubicBezTo>
                <a:lnTo>
                  <a:pt x="364094" y="1969642"/>
                </a:lnTo>
                <a:cubicBezTo>
                  <a:pt x="398055" y="2738400"/>
                  <a:pt x="1003246" y="3359660"/>
                  <a:pt x="1769417" y="3427809"/>
                </a:cubicBezTo>
                <a:lnTo>
                  <a:pt x="1769417" y="3382101"/>
                </a:lnTo>
                <a:cubicBezTo>
                  <a:pt x="1769417" y="3297933"/>
                  <a:pt x="1833895" y="3229701"/>
                  <a:pt x="1913433" y="3229701"/>
                </a:cubicBezTo>
                <a:cubicBezTo>
                  <a:pt x="1992971" y="3229701"/>
                  <a:pt x="2057449" y="3297933"/>
                  <a:pt x="2057449" y="3382101"/>
                </a:cubicBezTo>
                <a:lnTo>
                  <a:pt x="2057449" y="3427707"/>
                </a:lnTo>
                <a:cubicBezTo>
                  <a:pt x="2804164" y="3358467"/>
                  <a:pt x="3396856" y="2764020"/>
                  <a:pt x="3455018" y="2020616"/>
                </a:cubicBezTo>
                <a:lnTo>
                  <a:pt x="3395402" y="2020616"/>
                </a:lnTo>
                <a:cubicBezTo>
                  <a:pt x="3311234" y="2020616"/>
                  <a:pt x="3243002" y="1956138"/>
                  <a:pt x="3243002" y="1876600"/>
                </a:cubicBezTo>
                <a:cubicBezTo>
                  <a:pt x="3243002" y="1797062"/>
                  <a:pt x="3311234" y="1732584"/>
                  <a:pt x="3395402" y="1732584"/>
                </a:cubicBezTo>
                <a:lnTo>
                  <a:pt x="3451747" y="1732584"/>
                </a:lnTo>
                <a:cubicBezTo>
                  <a:pt x="3374444" y="1008025"/>
                  <a:pt x="2788738" y="434055"/>
                  <a:pt x="2054869" y="367632"/>
                </a:cubicBezTo>
                <a:lnTo>
                  <a:pt x="2054869" y="407296"/>
                </a:lnTo>
                <a:cubicBezTo>
                  <a:pt x="2054869" y="491464"/>
                  <a:pt x="1990391" y="559696"/>
                  <a:pt x="1910853" y="559696"/>
                </a:cubicBezTo>
                <a:cubicBezTo>
                  <a:pt x="1831315" y="559696"/>
                  <a:pt x="1766837" y="491464"/>
                  <a:pt x="1766837" y="407296"/>
                </a:cubicBezTo>
                <a:close/>
                <a:moveTo>
                  <a:pt x="1910854" y="0"/>
                </a:moveTo>
                <a:cubicBezTo>
                  <a:pt x="2966190" y="0"/>
                  <a:pt x="3821708" y="849564"/>
                  <a:pt x="3821708" y="1897555"/>
                </a:cubicBezTo>
                <a:cubicBezTo>
                  <a:pt x="3821708" y="2945546"/>
                  <a:pt x="2966190" y="3795110"/>
                  <a:pt x="1910854" y="3795110"/>
                </a:cubicBezTo>
                <a:cubicBezTo>
                  <a:pt x="855518" y="3795110"/>
                  <a:pt x="0" y="2945546"/>
                  <a:pt x="0" y="1897555"/>
                </a:cubicBezTo>
                <a:cubicBezTo>
                  <a:pt x="0" y="849564"/>
                  <a:pt x="855518" y="0"/>
                  <a:pt x="191085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312" name="TextBox 311">
            <a:extLst>
              <a:ext uri="{FF2B5EF4-FFF2-40B4-BE49-F238E27FC236}">
                <a16:creationId xmlns:a16="http://schemas.microsoft.com/office/drawing/2014/main" id="{CAD44532-CF3A-4B6F-AC49-00A12A4F3017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11204</TotalTime>
  <Words>124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24</cp:revision>
  <dcterms:created xsi:type="dcterms:W3CDTF">2018-02-18T19:39:47Z</dcterms:created>
  <dcterms:modified xsi:type="dcterms:W3CDTF">2019-01-08T01:50:08Z</dcterms:modified>
</cp:coreProperties>
</file>