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11">
            <a:extLst>
              <a:ext uri="{FF2B5EF4-FFF2-40B4-BE49-F238E27FC236}">
                <a16:creationId xmlns:a16="http://schemas.microsoft.com/office/drawing/2014/main" id="{05B1419E-378C-4CDA-A275-12A1C522C475}"/>
              </a:ext>
            </a:extLst>
          </p:cNvPr>
          <p:cNvSpPr/>
          <p:nvPr/>
        </p:nvSpPr>
        <p:spPr>
          <a:xfrm>
            <a:off x="0" y="-1"/>
            <a:ext cx="12192000" cy="1517303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 sz="1800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D817F51F-CEDA-4259-A62C-D617DA8F0DD5}"/>
              </a:ext>
            </a:extLst>
          </p:cNvPr>
          <p:cNvSpPr/>
          <p:nvPr/>
        </p:nvSpPr>
        <p:spPr>
          <a:xfrm>
            <a:off x="0" y="4509120"/>
            <a:ext cx="12192000" cy="2090640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ko-KR" alt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10898C1D-FB58-4F52-9D74-42380F6369B6}"/>
              </a:ext>
            </a:extLst>
          </p:cNvPr>
          <p:cNvSpPr/>
          <p:nvPr/>
        </p:nvSpPr>
        <p:spPr>
          <a:xfrm>
            <a:off x="7977646" y="5178726"/>
            <a:ext cx="823390" cy="823390"/>
          </a:xfrm>
          <a:prstGeom prst="ellipse">
            <a:avLst/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4" name="Bent Arrow 36">
            <a:extLst>
              <a:ext uri="{FF2B5EF4-FFF2-40B4-BE49-F238E27FC236}">
                <a16:creationId xmlns:a16="http://schemas.microsoft.com/office/drawing/2014/main" id="{5CE22B72-D102-4AE4-B3F8-83ADCD490F0D}"/>
              </a:ext>
            </a:extLst>
          </p:cNvPr>
          <p:cNvSpPr/>
          <p:nvPr/>
        </p:nvSpPr>
        <p:spPr>
          <a:xfrm rot="5400000">
            <a:off x="4492544" y="-2057818"/>
            <a:ext cx="1441949" cy="10427038"/>
          </a:xfrm>
          <a:prstGeom prst="bentArrow">
            <a:avLst>
              <a:gd name="adj1" fmla="val 23932"/>
              <a:gd name="adj2" fmla="val 8079"/>
              <a:gd name="adj3" fmla="val 731"/>
              <a:gd name="adj4" fmla="val 12062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8CC8CA1A-2B96-43CF-B9E7-76E0EF4851E7}"/>
              </a:ext>
            </a:extLst>
          </p:cNvPr>
          <p:cNvGrpSpPr/>
          <p:nvPr/>
        </p:nvGrpSpPr>
        <p:grpSpPr>
          <a:xfrm rot="10800000">
            <a:off x="9338500" y="3864955"/>
            <a:ext cx="1942150" cy="2448272"/>
            <a:chOff x="5220072" y="2276872"/>
            <a:chExt cx="2952328" cy="3721701"/>
          </a:xfrm>
        </p:grpSpPr>
        <p:sp>
          <p:nvSpPr>
            <p:cNvPr id="76" name="Oval 1">
              <a:extLst>
                <a:ext uri="{FF2B5EF4-FFF2-40B4-BE49-F238E27FC236}">
                  <a16:creationId xmlns:a16="http://schemas.microsoft.com/office/drawing/2014/main" id="{07C74E51-3681-477A-A7E3-5D0C7668DE74}"/>
                </a:ext>
              </a:extLst>
            </p:cNvPr>
            <p:cNvSpPr/>
            <p:nvPr/>
          </p:nvSpPr>
          <p:spPr>
            <a:xfrm flipH="1">
              <a:off x="6236232" y="5280936"/>
              <a:ext cx="920008" cy="164304"/>
            </a:xfrm>
            <a:custGeom>
              <a:avLst/>
              <a:gdLst/>
              <a:ahLst/>
              <a:cxnLst/>
              <a:rect l="l" t="t" r="r" b="b"/>
              <a:pathLst>
                <a:path w="920008" h="164304">
                  <a:moveTo>
                    <a:pt x="852708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5"/>
                  </a:lnTo>
                  <a:cubicBezTo>
                    <a:pt x="0" y="134173"/>
                    <a:pt x="30131" y="164304"/>
                    <a:pt x="67299" y="164304"/>
                  </a:cubicBezTo>
                  <a:lnTo>
                    <a:pt x="852708" y="164304"/>
                  </a:lnTo>
                  <a:cubicBezTo>
                    <a:pt x="889877" y="164304"/>
                    <a:pt x="920008" y="134173"/>
                    <a:pt x="920008" y="97005"/>
                  </a:cubicBezTo>
                  <a:lnTo>
                    <a:pt x="920008" y="67299"/>
                  </a:lnTo>
                  <a:cubicBezTo>
                    <a:pt x="920008" y="30131"/>
                    <a:pt x="889877" y="0"/>
                    <a:pt x="8527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7" name="Oval 1">
              <a:extLst>
                <a:ext uri="{FF2B5EF4-FFF2-40B4-BE49-F238E27FC236}">
                  <a16:creationId xmlns:a16="http://schemas.microsoft.com/office/drawing/2014/main" id="{73CB6D61-873F-4E97-9E43-E962098E2159}"/>
                </a:ext>
              </a:extLst>
            </p:cNvPr>
            <p:cNvSpPr/>
            <p:nvPr/>
          </p:nvSpPr>
          <p:spPr>
            <a:xfrm flipH="1">
              <a:off x="6334805" y="5735715"/>
              <a:ext cx="722862" cy="262858"/>
            </a:xfrm>
            <a:custGeom>
              <a:avLst/>
              <a:gdLst/>
              <a:ahLst/>
              <a:cxnLst/>
              <a:rect l="l" t="t" r="r" b="b"/>
              <a:pathLst>
                <a:path w="722862" h="262858">
                  <a:moveTo>
                    <a:pt x="722862" y="0"/>
                  </a:moveTo>
                  <a:lnTo>
                    <a:pt x="0" y="0"/>
                  </a:lnTo>
                  <a:lnTo>
                    <a:pt x="0" y="131429"/>
                  </a:lnTo>
                  <a:cubicBezTo>
                    <a:pt x="0" y="204015"/>
                    <a:pt x="161818" y="262858"/>
                    <a:pt x="361431" y="262858"/>
                  </a:cubicBezTo>
                  <a:cubicBezTo>
                    <a:pt x="561044" y="262858"/>
                    <a:pt x="722862" y="204015"/>
                    <a:pt x="722862" y="13142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8" name="Oval 1">
              <a:extLst>
                <a:ext uri="{FF2B5EF4-FFF2-40B4-BE49-F238E27FC236}">
                  <a16:creationId xmlns:a16="http://schemas.microsoft.com/office/drawing/2014/main" id="{73146CC7-F376-4A8A-8FC2-554FC8FB33E9}"/>
                </a:ext>
              </a:extLst>
            </p:cNvPr>
            <p:cNvSpPr/>
            <p:nvPr/>
          </p:nvSpPr>
          <p:spPr>
            <a:xfrm flipH="1">
              <a:off x="6269090" y="5508325"/>
              <a:ext cx="854293" cy="164306"/>
            </a:xfrm>
            <a:custGeom>
              <a:avLst/>
              <a:gdLst/>
              <a:ahLst/>
              <a:cxnLst/>
              <a:rect l="l" t="t" r="r" b="b"/>
              <a:pathLst>
                <a:path w="854293" h="164306">
                  <a:moveTo>
                    <a:pt x="786994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7"/>
                  </a:lnTo>
                  <a:cubicBezTo>
                    <a:pt x="0" y="134174"/>
                    <a:pt x="30131" y="164306"/>
                    <a:pt x="67299" y="164306"/>
                  </a:cubicBezTo>
                  <a:lnTo>
                    <a:pt x="786994" y="164306"/>
                  </a:lnTo>
                  <a:cubicBezTo>
                    <a:pt x="824162" y="164306"/>
                    <a:pt x="854293" y="134174"/>
                    <a:pt x="854293" y="97007"/>
                  </a:cubicBezTo>
                  <a:lnTo>
                    <a:pt x="854293" y="67299"/>
                  </a:lnTo>
                  <a:cubicBezTo>
                    <a:pt x="854293" y="30131"/>
                    <a:pt x="824162" y="0"/>
                    <a:pt x="78699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9" name="Oval 1">
              <a:extLst>
                <a:ext uri="{FF2B5EF4-FFF2-40B4-BE49-F238E27FC236}">
                  <a16:creationId xmlns:a16="http://schemas.microsoft.com/office/drawing/2014/main" id="{BBC1E750-17AC-4D51-A053-1BE5EB7B5D76}"/>
                </a:ext>
              </a:extLst>
            </p:cNvPr>
            <p:cNvSpPr/>
            <p:nvPr/>
          </p:nvSpPr>
          <p:spPr>
            <a:xfrm flipH="1">
              <a:off x="6203375" y="5053546"/>
              <a:ext cx="985723" cy="164305"/>
            </a:xfrm>
            <a:custGeom>
              <a:avLst/>
              <a:gdLst/>
              <a:ahLst/>
              <a:cxnLst/>
              <a:rect l="l" t="t" r="r" b="b"/>
              <a:pathLst>
                <a:path w="985723" h="164305">
                  <a:moveTo>
                    <a:pt x="918424" y="0"/>
                  </a:moveTo>
                  <a:lnTo>
                    <a:pt x="67300" y="0"/>
                  </a:lnTo>
                  <a:cubicBezTo>
                    <a:pt x="30131" y="0"/>
                    <a:pt x="0" y="30130"/>
                    <a:pt x="0" y="67298"/>
                  </a:cubicBezTo>
                  <a:lnTo>
                    <a:pt x="0" y="97006"/>
                  </a:lnTo>
                  <a:cubicBezTo>
                    <a:pt x="0" y="134173"/>
                    <a:pt x="30131" y="164305"/>
                    <a:pt x="67300" y="164305"/>
                  </a:cubicBezTo>
                  <a:lnTo>
                    <a:pt x="918424" y="164305"/>
                  </a:lnTo>
                  <a:cubicBezTo>
                    <a:pt x="955592" y="164305"/>
                    <a:pt x="985723" y="134173"/>
                    <a:pt x="985723" y="97006"/>
                  </a:cubicBezTo>
                  <a:lnTo>
                    <a:pt x="985723" y="67298"/>
                  </a:lnTo>
                  <a:cubicBezTo>
                    <a:pt x="985723" y="30130"/>
                    <a:pt x="955592" y="0"/>
                    <a:pt x="9184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0" name="Oval 1">
              <a:extLst>
                <a:ext uri="{FF2B5EF4-FFF2-40B4-BE49-F238E27FC236}">
                  <a16:creationId xmlns:a16="http://schemas.microsoft.com/office/drawing/2014/main" id="{034A7091-01D1-4890-A1E4-4BEB6D5B2561}"/>
                </a:ext>
              </a:extLst>
            </p:cNvPr>
            <p:cNvSpPr/>
            <p:nvPr/>
          </p:nvSpPr>
          <p:spPr>
            <a:xfrm flipH="1">
              <a:off x="5220072" y="2276872"/>
              <a:ext cx="2952328" cy="1312117"/>
            </a:xfrm>
            <a:custGeom>
              <a:avLst/>
              <a:gdLst/>
              <a:ahLst/>
              <a:cxnLst/>
              <a:rect l="l" t="t" r="r" b="b"/>
              <a:pathLst>
                <a:path w="2952328" h="1312117">
                  <a:moveTo>
                    <a:pt x="0" y="1083508"/>
                  </a:moveTo>
                  <a:lnTo>
                    <a:pt x="0" y="1312117"/>
                  </a:lnTo>
                  <a:lnTo>
                    <a:pt x="326584" y="1266395"/>
                  </a:lnTo>
                  <a:lnTo>
                    <a:pt x="326584" y="1129230"/>
                  </a:lnTo>
                  <a:close/>
                  <a:moveTo>
                    <a:pt x="2952328" y="1083508"/>
                  </a:moveTo>
                  <a:lnTo>
                    <a:pt x="2625744" y="1129230"/>
                  </a:lnTo>
                  <a:lnTo>
                    <a:pt x="2625744" y="1266395"/>
                  </a:lnTo>
                  <a:lnTo>
                    <a:pt x="2952328" y="1312117"/>
                  </a:lnTo>
                  <a:close/>
                  <a:moveTo>
                    <a:pt x="602354" y="225997"/>
                  </a:moveTo>
                  <a:lnTo>
                    <a:pt x="427229" y="372943"/>
                  </a:lnTo>
                  <a:lnTo>
                    <a:pt x="672178" y="593732"/>
                  </a:lnTo>
                  <a:lnTo>
                    <a:pt x="777253" y="505564"/>
                  </a:lnTo>
                  <a:close/>
                  <a:moveTo>
                    <a:pt x="2333760" y="225997"/>
                  </a:moveTo>
                  <a:lnTo>
                    <a:pt x="2158860" y="505564"/>
                  </a:lnTo>
                  <a:lnTo>
                    <a:pt x="2263935" y="593732"/>
                  </a:lnTo>
                  <a:lnTo>
                    <a:pt x="2508884" y="372943"/>
                  </a:lnTo>
                  <a:close/>
                  <a:moveTo>
                    <a:pt x="1614138" y="0"/>
                  </a:moveTo>
                  <a:lnTo>
                    <a:pt x="1385529" y="0"/>
                  </a:lnTo>
                  <a:lnTo>
                    <a:pt x="1431251" y="326584"/>
                  </a:lnTo>
                  <a:lnTo>
                    <a:pt x="1568416" y="32658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1" name="Oval 1">
              <a:extLst>
                <a:ext uri="{FF2B5EF4-FFF2-40B4-BE49-F238E27FC236}">
                  <a16:creationId xmlns:a16="http://schemas.microsoft.com/office/drawing/2014/main" id="{B1A19397-8778-416B-AAA6-EAE4827AE7D0}"/>
                </a:ext>
              </a:extLst>
            </p:cNvPr>
            <p:cNvSpPr/>
            <p:nvPr/>
          </p:nvSpPr>
          <p:spPr>
            <a:xfrm flipH="1">
              <a:off x="5714965" y="2740896"/>
              <a:ext cx="1962541" cy="2165060"/>
            </a:xfrm>
            <a:custGeom>
              <a:avLst/>
              <a:gdLst>
                <a:gd name="connsiteX0" fmla="*/ 983432 w 1962541"/>
                <a:gd name="connsiteY0" fmla="*/ 198538 h 2165060"/>
                <a:gd name="connsiteX1" fmla="*/ 1782226 w 1962541"/>
                <a:gd name="connsiteY1" fmla="*/ 998335 h 2165060"/>
                <a:gd name="connsiteX2" fmla="*/ 1401058 w 1962541"/>
                <a:gd name="connsiteY2" fmla="*/ 1726777 h 2165060"/>
                <a:gd name="connsiteX3" fmla="*/ 1299456 w 1962541"/>
                <a:gd name="connsiteY3" fmla="*/ 1930538 h 2165060"/>
                <a:gd name="connsiteX4" fmla="*/ 1240941 w 1962541"/>
                <a:gd name="connsiteY4" fmla="*/ 2022107 h 2165060"/>
                <a:gd name="connsiteX5" fmla="*/ 1199256 w 1962541"/>
                <a:gd name="connsiteY5" fmla="*/ 2021773 h 2165060"/>
                <a:gd name="connsiteX6" fmla="*/ 1196081 w 1962541"/>
                <a:gd name="connsiteY6" fmla="*/ 2038665 h 2165060"/>
                <a:gd name="connsiteX7" fmla="*/ 738881 w 1962541"/>
                <a:gd name="connsiteY7" fmla="*/ 2038665 h 2165060"/>
                <a:gd name="connsiteX8" fmla="*/ 721599 w 1962541"/>
                <a:gd name="connsiteY8" fmla="*/ 2022107 h 2165060"/>
                <a:gd name="connsiteX9" fmla="*/ 663084 w 1962541"/>
                <a:gd name="connsiteY9" fmla="*/ 1930538 h 2165060"/>
                <a:gd name="connsiteX10" fmla="*/ 561482 w 1962541"/>
                <a:gd name="connsiteY10" fmla="*/ 1726777 h 2165060"/>
                <a:gd name="connsiteX11" fmla="*/ 180314 w 1962541"/>
                <a:gd name="connsiteY11" fmla="*/ 998335 h 2165060"/>
                <a:gd name="connsiteX12" fmla="*/ 979110 w 1962541"/>
                <a:gd name="connsiteY12" fmla="*/ 198538 h 2165060"/>
                <a:gd name="connsiteX13" fmla="*/ 979110 w 1962541"/>
                <a:gd name="connsiteY13" fmla="*/ 198736 h 2165060"/>
                <a:gd name="connsiteX14" fmla="*/ 981272 w 1962541"/>
                <a:gd name="connsiteY14" fmla="*/ 198569 h 2165060"/>
                <a:gd name="connsiteX15" fmla="*/ 983432 w 1962541"/>
                <a:gd name="connsiteY15" fmla="*/ 198736 h 2165060"/>
                <a:gd name="connsiteX16" fmla="*/ 983432 w 1962541"/>
                <a:gd name="connsiteY16" fmla="*/ 198538 h 2165060"/>
                <a:gd name="connsiteX17" fmla="*/ 983110 w 1962541"/>
                <a:gd name="connsiteY17" fmla="*/ 0 h 2165060"/>
                <a:gd name="connsiteX18" fmla="*/ 981272 w 1962541"/>
                <a:gd name="connsiteY18" fmla="*/ 142 h 2165060"/>
                <a:gd name="connsiteX19" fmla="*/ 979432 w 1962541"/>
                <a:gd name="connsiteY19" fmla="*/ 0 h 2165060"/>
                <a:gd name="connsiteX20" fmla="*/ 0 w 1962541"/>
                <a:gd name="connsiteY20" fmla="*/ 979431 h 2165060"/>
                <a:gd name="connsiteX21" fmla="*/ 466993 w 1962541"/>
                <a:gd name="connsiteY21" fmla="*/ 1871641 h 2165060"/>
                <a:gd name="connsiteX22" fmla="*/ 514383 w 1962541"/>
                <a:gd name="connsiteY22" fmla="*/ 2071318 h 2165060"/>
                <a:gd name="connsiteX23" fmla="*/ 639719 w 1962541"/>
                <a:gd name="connsiteY23" fmla="*/ 2165060 h 2165060"/>
                <a:gd name="connsiteX24" fmla="*/ 981272 w 1962541"/>
                <a:gd name="connsiteY24" fmla="*/ 2163837 h 2165060"/>
                <a:gd name="connsiteX25" fmla="*/ 1322821 w 1962541"/>
                <a:gd name="connsiteY25" fmla="*/ 2165060 h 2165060"/>
                <a:gd name="connsiteX26" fmla="*/ 1448157 w 1962541"/>
                <a:gd name="connsiteY26" fmla="*/ 2071318 h 2165060"/>
                <a:gd name="connsiteX27" fmla="*/ 1495548 w 1962541"/>
                <a:gd name="connsiteY27" fmla="*/ 1871641 h 2165060"/>
                <a:gd name="connsiteX28" fmla="*/ 1962541 w 1962541"/>
                <a:gd name="connsiteY28" fmla="*/ 979431 h 2165060"/>
                <a:gd name="connsiteX29" fmla="*/ 983110 w 1962541"/>
                <a:gd name="connsiteY29" fmla="*/ 0 h 2165060"/>
                <a:gd name="connsiteX0" fmla="*/ 983432 w 1962541"/>
                <a:gd name="connsiteY0" fmla="*/ 198538 h 2165060"/>
                <a:gd name="connsiteX1" fmla="*/ 1782226 w 1962541"/>
                <a:gd name="connsiteY1" fmla="*/ 998335 h 2165060"/>
                <a:gd name="connsiteX2" fmla="*/ 1401058 w 1962541"/>
                <a:gd name="connsiteY2" fmla="*/ 1726777 h 2165060"/>
                <a:gd name="connsiteX3" fmla="*/ 1299456 w 1962541"/>
                <a:gd name="connsiteY3" fmla="*/ 1930538 h 2165060"/>
                <a:gd name="connsiteX4" fmla="*/ 1240941 w 1962541"/>
                <a:gd name="connsiteY4" fmla="*/ 2022107 h 2165060"/>
                <a:gd name="connsiteX5" fmla="*/ 1199256 w 1962541"/>
                <a:gd name="connsiteY5" fmla="*/ 2021773 h 2165060"/>
                <a:gd name="connsiteX6" fmla="*/ 1196081 w 1962541"/>
                <a:gd name="connsiteY6" fmla="*/ 2038665 h 2165060"/>
                <a:gd name="connsiteX7" fmla="*/ 721599 w 1962541"/>
                <a:gd name="connsiteY7" fmla="*/ 2022107 h 2165060"/>
                <a:gd name="connsiteX8" fmla="*/ 663084 w 1962541"/>
                <a:gd name="connsiteY8" fmla="*/ 1930538 h 2165060"/>
                <a:gd name="connsiteX9" fmla="*/ 561482 w 1962541"/>
                <a:gd name="connsiteY9" fmla="*/ 1726777 h 2165060"/>
                <a:gd name="connsiteX10" fmla="*/ 180314 w 1962541"/>
                <a:gd name="connsiteY10" fmla="*/ 998335 h 2165060"/>
                <a:gd name="connsiteX11" fmla="*/ 979110 w 1962541"/>
                <a:gd name="connsiteY11" fmla="*/ 198538 h 2165060"/>
                <a:gd name="connsiteX12" fmla="*/ 979110 w 1962541"/>
                <a:gd name="connsiteY12" fmla="*/ 198736 h 2165060"/>
                <a:gd name="connsiteX13" fmla="*/ 981272 w 1962541"/>
                <a:gd name="connsiteY13" fmla="*/ 198569 h 2165060"/>
                <a:gd name="connsiteX14" fmla="*/ 983432 w 1962541"/>
                <a:gd name="connsiteY14" fmla="*/ 198736 h 2165060"/>
                <a:gd name="connsiteX15" fmla="*/ 983432 w 1962541"/>
                <a:gd name="connsiteY15" fmla="*/ 198538 h 2165060"/>
                <a:gd name="connsiteX16" fmla="*/ 983110 w 1962541"/>
                <a:gd name="connsiteY16" fmla="*/ 0 h 2165060"/>
                <a:gd name="connsiteX17" fmla="*/ 981272 w 1962541"/>
                <a:gd name="connsiteY17" fmla="*/ 142 h 2165060"/>
                <a:gd name="connsiteX18" fmla="*/ 979432 w 1962541"/>
                <a:gd name="connsiteY18" fmla="*/ 0 h 2165060"/>
                <a:gd name="connsiteX19" fmla="*/ 0 w 1962541"/>
                <a:gd name="connsiteY19" fmla="*/ 979431 h 2165060"/>
                <a:gd name="connsiteX20" fmla="*/ 466993 w 1962541"/>
                <a:gd name="connsiteY20" fmla="*/ 1871641 h 2165060"/>
                <a:gd name="connsiteX21" fmla="*/ 514383 w 1962541"/>
                <a:gd name="connsiteY21" fmla="*/ 2071318 h 2165060"/>
                <a:gd name="connsiteX22" fmla="*/ 639719 w 1962541"/>
                <a:gd name="connsiteY22" fmla="*/ 2165060 h 2165060"/>
                <a:gd name="connsiteX23" fmla="*/ 981272 w 1962541"/>
                <a:gd name="connsiteY23" fmla="*/ 2163837 h 2165060"/>
                <a:gd name="connsiteX24" fmla="*/ 1322821 w 1962541"/>
                <a:gd name="connsiteY24" fmla="*/ 2165060 h 2165060"/>
                <a:gd name="connsiteX25" fmla="*/ 1448157 w 1962541"/>
                <a:gd name="connsiteY25" fmla="*/ 2071318 h 2165060"/>
                <a:gd name="connsiteX26" fmla="*/ 1495548 w 1962541"/>
                <a:gd name="connsiteY26" fmla="*/ 1871641 h 2165060"/>
                <a:gd name="connsiteX27" fmla="*/ 1962541 w 1962541"/>
                <a:gd name="connsiteY27" fmla="*/ 979431 h 2165060"/>
                <a:gd name="connsiteX28" fmla="*/ 983110 w 1962541"/>
                <a:gd name="connsiteY28" fmla="*/ 0 h 2165060"/>
                <a:gd name="connsiteX0" fmla="*/ 983432 w 1962541"/>
                <a:gd name="connsiteY0" fmla="*/ 198538 h 2165060"/>
                <a:gd name="connsiteX1" fmla="*/ 1782226 w 1962541"/>
                <a:gd name="connsiteY1" fmla="*/ 998335 h 2165060"/>
                <a:gd name="connsiteX2" fmla="*/ 1401058 w 1962541"/>
                <a:gd name="connsiteY2" fmla="*/ 1726777 h 2165060"/>
                <a:gd name="connsiteX3" fmla="*/ 1299456 w 1962541"/>
                <a:gd name="connsiteY3" fmla="*/ 1930538 h 2165060"/>
                <a:gd name="connsiteX4" fmla="*/ 1240941 w 1962541"/>
                <a:gd name="connsiteY4" fmla="*/ 2022107 h 2165060"/>
                <a:gd name="connsiteX5" fmla="*/ 1199256 w 1962541"/>
                <a:gd name="connsiteY5" fmla="*/ 2021773 h 2165060"/>
                <a:gd name="connsiteX6" fmla="*/ 721599 w 1962541"/>
                <a:gd name="connsiteY6" fmla="*/ 2022107 h 2165060"/>
                <a:gd name="connsiteX7" fmla="*/ 663084 w 1962541"/>
                <a:gd name="connsiteY7" fmla="*/ 1930538 h 2165060"/>
                <a:gd name="connsiteX8" fmla="*/ 561482 w 1962541"/>
                <a:gd name="connsiteY8" fmla="*/ 1726777 h 2165060"/>
                <a:gd name="connsiteX9" fmla="*/ 180314 w 1962541"/>
                <a:gd name="connsiteY9" fmla="*/ 998335 h 2165060"/>
                <a:gd name="connsiteX10" fmla="*/ 979110 w 1962541"/>
                <a:gd name="connsiteY10" fmla="*/ 198538 h 2165060"/>
                <a:gd name="connsiteX11" fmla="*/ 979110 w 1962541"/>
                <a:gd name="connsiteY11" fmla="*/ 198736 h 2165060"/>
                <a:gd name="connsiteX12" fmla="*/ 981272 w 1962541"/>
                <a:gd name="connsiteY12" fmla="*/ 198569 h 2165060"/>
                <a:gd name="connsiteX13" fmla="*/ 983432 w 1962541"/>
                <a:gd name="connsiteY13" fmla="*/ 198736 h 2165060"/>
                <a:gd name="connsiteX14" fmla="*/ 983432 w 1962541"/>
                <a:gd name="connsiteY14" fmla="*/ 198538 h 2165060"/>
                <a:gd name="connsiteX15" fmla="*/ 983110 w 1962541"/>
                <a:gd name="connsiteY15" fmla="*/ 0 h 2165060"/>
                <a:gd name="connsiteX16" fmla="*/ 981272 w 1962541"/>
                <a:gd name="connsiteY16" fmla="*/ 142 h 2165060"/>
                <a:gd name="connsiteX17" fmla="*/ 979432 w 1962541"/>
                <a:gd name="connsiteY17" fmla="*/ 0 h 2165060"/>
                <a:gd name="connsiteX18" fmla="*/ 0 w 1962541"/>
                <a:gd name="connsiteY18" fmla="*/ 979431 h 2165060"/>
                <a:gd name="connsiteX19" fmla="*/ 466993 w 1962541"/>
                <a:gd name="connsiteY19" fmla="*/ 1871641 h 2165060"/>
                <a:gd name="connsiteX20" fmla="*/ 514383 w 1962541"/>
                <a:gd name="connsiteY20" fmla="*/ 2071318 h 2165060"/>
                <a:gd name="connsiteX21" fmla="*/ 639719 w 1962541"/>
                <a:gd name="connsiteY21" fmla="*/ 2165060 h 2165060"/>
                <a:gd name="connsiteX22" fmla="*/ 981272 w 1962541"/>
                <a:gd name="connsiteY22" fmla="*/ 2163837 h 2165060"/>
                <a:gd name="connsiteX23" fmla="*/ 1322821 w 1962541"/>
                <a:gd name="connsiteY23" fmla="*/ 2165060 h 2165060"/>
                <a:gd name="connsiteX24" fmla="*/ 1448157 w 1962541"/>
                <a:gd name="connsiteY24" fmla="*/ 2071318 h 2165060"/>
                <a:gd name="connsiteX25" fmla="*/ 1495548 w 1962541"/>
                <a:gd name="connsiteY25" fmla="*/ 1871641 h 2165060"/>
                <a:gd name="connsiteX26" fmla="*/ 1962541 w 1962541"/>
                <a:gd name="connsiteY26" fmla="*/ 979431 h 2165060"/>
                <a:gd name="connsiteX27" fmla="*/ 983110 w 1962541"/>
                <a:gd name="connsiteY27" fmla="*/ 0 h 2165060"/>
                <a:gd name="connsiteX0" fmla="*/ 983432 w 1962541"/>
                <a:gd name="connsiteY0" fmla="*/ 198538 h 2165060"/>
                <a:gd name="connsiteX1" fmla="*/ 1782226 w 1962541"/>
                <a:gd name="connsiteY1" fmla="*/ 998335 h 2165060"/>
                <a:gd name="connsiteX2" fmla="*/ 1401058 w 1962541"/>
                <a:gd name="connsiteY2" fmla="*/ 1726777 h 2165060"/>
                <a:gd name="connsiteX3" fmla="*/ 1299456 w 1962541"/>
                <a:gd name="connsiteY3" fmla="*/ 1930538 h 2165060"/>
                <a:gd name="connsiteX4" fmla="*/ 1240941 w 1962541"/>
                <a:gd name="connsiteY4" fmla="*/ 2022107 h 2165060"/>
                <a:gd name="connsiteX5" fmla="*/ 721599 w 1962541"/>
                <a:gd name="connsiteY5" fmla="*/ 2022107 h 2165060"/>
                <a:gd name="connsiteX6" fmla="*/ 663084 w 1962541"/>
                <a:gd name="connsiteY6" fmla="*/ 1930538 h 2165060"/>
                <a:gd name="connsiteX7" fmla="*/ 561482 w 1962541"/>
                <a:gd name="connsiteY7" fmla="*/ 1726777 h 2165060"/>
                <a:gd name="connsiteX8" fmla="*/ 180314 w 1962541"/>
                <a:gd name="connsiteY8" fmla="*/ 998335 h 2165060"/>
                <a:gd name="connsiteX9" fmla="*/ 979110 w 1962541"/>
                <a:gd name="connsiteY9" fmla="*/ 198538 h 2165060"/>
                <a:gd name="connsiteX10" fmla="*/ 979110 w 1962541"/>
                <a:gd name="connsiteY10" fmla="*/ 198736 h 2165060"/>
                <a:gd name="connsiteX11" fmla="*/ 981272 w 1962541"/>
                <a:gd name="connsiteY11" fmla="*/ 198569 h 2165060"/>
                <a:gd name="connsiteX12" fmla="*/ 983432 w 1962541"/>
                <a:gd name="connsiteY12" fmla="*/ 198736 h 2165060"/>
                <a:gd name="connsiteX13" fmla="*/ 983432 w 1962541"/>
                <a:gd name="connsiteY13" fmla="*/ 198538 h 2165060"/>
                <a:gd name="connsiteX14" fmla="*/ 983110 w 1962541"/>
                <a:gd name="connsiteY14" fmla="*/ 0 h 2165060"/>
                <a:gd name="connsiteX15" fmla="*/ 981272 w 1962541"/>
                <a:gd name="connsiteY15" fmla="*/ 142 h 2165060"/>
                <a:gd name="connsiteX16" fmla="*/ 979432 w 1962541"/>
                <a:gd name="connsiteY16" fmla="*/ 0 h 2165060"/>
                <a:gd name="connsiteX17" fmla="*/ 0 w 1962541"/>
                <a:gd name="connsiteY17" fmla="*/ 979431 h 2165060"/>
                <a:gd name="connsiteX18" fmla="*/ 466993 w 1962541"/>
                <a:gd name="connsiteY18" fmla="*/ 1871641 h 2165060"/>
                <a:gd name="connsiteX19" fmla="*/ 514383 w 1962541"/>
                <a:gd name="connsiteY19" fmla="*/ 2071318 h 2165060"/>
                <a:gd name="connsiteX20" fmla="*/ 639719 w 1962541"/>
                <a:gd name="connsiteY20" fmla="*/ 2165060 h 2165060"/>
                <a:gd name="connsiteX21" fmla="*/ 981272 w 1962541"/>
                <a:gd name="connsiteY21" fmla="*/ 2163837 h 2165060"/>
                <a:gd name="connsiteX22" fmla="*/ 1322821 w 1962541"/>
                <a:gd name="connsiteY22" fmla="*/ 2165060 h 2165060"/>
                <a:gd name="connsiteX23" fmla="*/ 1448157 w 1962541"/>
                <a:gd name="connsiteY23" fmla="*/ 2071318 h 2165060"/>
                <a:gd name="connsiteX24" fmla="*/ 1495548 w 1962541"/>
                <a:gd name="connsiteY24" fmla="*/ 1871641 h 2165060"/>
                <a:gd name="connsiteX25" fmla="*/ 1962541 w 1962541"/>
                <a:gd name="connsiteY25" fmla="*/ 979431 h 2165060"/>
                <a:gd name="connsiteX26" fmla="*/ 983110 w 1962541"/>
                <a:gd name="connsiteY26" fmla="*/ 0 h 2165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962541" h="2165060">
                  <a:moveTo>
                    <a:pt x="983432" y="198538"/>
                  </a:moveTo>
                  <a:cubicBezTo>
                    <a:pt x="1424692" y="199056"/>
                    <a:pt x="1782226" y="556942"/>
                    <a:pt x="1782226" y="998335"/>
                  </a:cubicBezTo>
                  <a:cubicBezTo>
                    <a:pt x="1782226" y="1297141"/>
                    <a:pt x="1568968" y="1592048"/>
                    <a:pt x="1401058" y="1726777"/>
                  </a:cubicBezTo>
                  <a:cubicBezTo>
                    <a:pt x="1324499" y="1815355"/>
                    <a:pt x="1330568" y="1817170"/>
                    <a:pt x="1299456" y="1930538"/>
                  </a:cubicBezTo>
                  <a:cubicBezTo>
                    <a:pt x="1287062" y="2010030"/>
                    <a:pt x="1312171" y="2017975"/>
                    <a:pt x="1240941" y="2022107"/>
                  </a:cubicBezTo>
                  <a:lnTo>
                    <a:pt x="721599" y="2022107"/>
                  </a:lnTo>
                  <a:cubicBezTo>
                    <a:pt x="650369" y="2017975"/>
                    <a:pt x="675479" y="2010030"/>
                    <a:pt x="663084" y="1930538"/>
                  </a:cubicBezTo>
                  <a:cubicBezTo>
                    <a:pt x="631973" y="1817170"/>
                    <a:pt x="638043" y="1815355"/>
                    <a:pt x="561482" y="1726777"/>
                  </a:cubicBezTo>
                  <a:cubicBezTo>
                    <a:pt x="393573" y="1592048"/>
                    <a:pt x="180314" y="1297141"/>
                    <a:pt x="180314" y="998335"/>
                  </a:cubicBezTo>
                  <a:cubicBezTo>
                    <a:pt x="180314" y="556942"/>
                    <a:pt x="537849" y="199056"/>
                    <a:pt x="979110" y="198538"/>
                  </a:cubicBezTo>
                  <a:lnTo>
                    <a:pt x="979110" y="198736"/>
                  </a:lnTo>
                  <a:lnTo>
                    <a:pt x="981272" y="198569"/>
                  </a:lnTo>
                  <a:lnTo>
                    <a:pt x="983432" y="198736"/>
                  </a:lnTo>
                  <a:lnTo>
                    <a:pt x="983432" y="198538"/>
                  </a:lnTo>
                  <a:close/>
                  <a:moveTo>
                    <a:pt x="983110" y="0"/>
                  </a:moveTo>
                  <a:lnTo>
                    <a:pt x="981272" y="142"/>
                  </a:lnTo>
                  <a:lnTo>
                    <a:pt x="979432" y="0"/>
                  </a:lnTo>
                  <a:cubicBezTo>
                    <a:pt x="438507" y="0"/>
                    <a:pt x="0" y="438506"/>
                    <a:pt x="0" y="979431"/>
                  </a:cubicBezTo>
                  <a:cubicBezTo>
                    <a:pt x="0" y="1345477"/>
                    <a:pt x="261357" y="1706742"/>
                    <a:pt x="466993" y="1871641"/>
                  </a:cubicBezTo>
                  <a:cubicBezTo>
                    <a:pt x="528256" y="1942221"/>
                    <a:pt x="501219" y="1979308"/>
                    <a:pt x="514383" y="2071318"/>
                  </a:cubicBezTo>
                  <a:cubicBezTo>
                    <a:pt x="548609" y="2142347"/>
                    <a:pt x="579223" y="2165060"/>
                    <a:pt x="639719" y="2165060"/>
                  </a:cubicBezTo>
                  <a:lnTo>
                    <a:pt x="981272" y="2163837"/>
                  </a:lnTo>
                  <a:lnTo>
                    <a:pt x="1322821" y="2165060"/>
                  </a:lnTo>
                  <a:cubicBezTo>
                    <a:pt x="1383319" y="2165060"/>
                    <a:pt x="1413932" y="2142347"/>
                    <a:pt x="1448157" y="2071318"/>
                  </a:cubicBezTo>
                  <a:cubicBezTo>
                    <a:pt x="1461321" y="1979308"/>
                    <a:pt x="1434285" y="1942221"/>
                    <a:pt x="1495548" y="1871641"/>
                  </a:cubicBezTo>
                  <a:cubicBezTo>
                    <a:pt x="1701183" y="1706742"/>
                    <a:pt x="1962541" y="1345477"/>
                    <a:pt x="1962541" y="979431"/>
                  </a:cubicBezTo>
                  <a:cubicBezTo>
                    <a:pt x="1962541" y="438506"/>
                    <a:pt x="1524034" y="0"/>
                    <a:pt x="98311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82" name="Oval 81">
            <a:extLst>
              <a:ext uri="{FF2B5EF4-FFF2-40B4-BE49-F238E27FC236}">
                <a16:creationId xmlns:a16="http://schemas.microsoft.com/office/drawing/2014/main" id="{15A4D71D-24AB-4F26-872D-43B1A89DDCF6}"/>
              </a:ext>
            </a:extLst>
          </p:cNvPr>
          <p:cNvSpPr/>
          <p:nvPr/>
        </p:nvSpPr>
        <p:spPr>
          <a:xfrm>
            <a:off x="1560734" y="2192824"/>
            <a:ext cx="720080" cy="72008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3CBE959F-90EF-453D-BCF5-F06046DA5004}"/>
              </a:ext>
            </a:extLst>
          </p:cNvPr>
          <p:cNvSpPr/>
          <p:nvPr/>
        </p:nvSpPr>
        <p:spPr>
          <a:xfrm>
            <a:off x="7996967" y="2192824"/>
            <a:ext cx="720080" cy="720080"/>
          </a:xfrm>
          <a:prstGeom prst="ellipse">
            <a:avLst/>
          </a:prstGeom>
          <a:solidFill>
            <a:schemeClr val="accent4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DDD142FD-A0A9-4FC1-B6B7-EA24BE22D98F}"/>
              </a:ext>
            </a:extLst>
          </p:cNvPr>
          <p:cNvSpPr/>
          <p:nvPr/>
        </p:nvSpPr>
        <p:spPr>
          <a:xfrm>
            <a:off x="3706145" y="2192824"/>
            <a:ext cx="720080" cy="720080"/>
          </a:xfrm>
          <a:prstGeom prst="ellipse">
            <a:avLst/>
          </a:prstGeom>
          <a:solidFill>
            <a:schemeClr val="accent2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AE46308F-4BCF-4E01-8E10-298BBE02DA93}"/>
              </a:ext>
            </a:extLst>
          </p:cNvPr>
          <p:cNvSpPr/>
          <p:nvPr/>
        </p:nvSpPr>
        <p:spPr>
          <a:xfrm>
            <a:off x="5851556" y="2192824"/>
            <a:ext cx="720080" cy="720080"/>
          </a:xfrm>
          <a:prstGeom prst="ellipse">
            <a:avLst/>
          </a:prstGeom>
          <a:solidFill>
            <a:schemeClr val="accent3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6" name="직사각형 113">
            <a:extLst>
              <a:ext uri="{FF2B5EF4-FFF2-40B4-BE49-F238E27FC236}">
                <a16:creationId xmlns:a16="http://schemas.microsoft.com/office/drawing/2014/main" id="{2B70D2C2-865F-47BB-A184-2870EB775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542" y="1690176"/>
            <a:ext cx="84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charset="0"/>
              </a:rPr>
              <a:t>2016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227CFB0-5040-46FE-B423-3DA6778B5BD6}"/>
              </a:ext>
            </a:extLst>
          </p:cNvPr>
          <p:cNvSpPr txBox="1"/>
          <p:nvPr/>
        </p:nvSpPr>
        <p:spPr>
          <a:xfrm>
            <a:off x="3635473" y="1690176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8B4C597-BEC9-4B95-8CAE-756676DAAAEF}"/>
              </a:ext>
            </a:extLst>
          </p:cNvPr>
          <p:cNvSpPr txBox="1"/>
          <p:nvPr/>
        </p:nvSpPr>
        <p:spPr>
          <a:xfrm>
            <a:off x="5782980" y="1690176"/>
            <a:ext cx="853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2018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0C7E6F2-2F90-4FC7-96F5-0F5AB2AC0E46}"/>
              </a:ext>
            </a:extLst>
          </p:cNvPr>
          <p:cNvSpPr txBox="1"/>
          <p:nvPr/>
        </p:nvSpPr>
        <p:spPr>
          <a:xfrm>
            <a:off x="7930487" y="1690176"/>
            <a:ext cx="853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2019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9D781B8-D906-411D-BDF9-BCD5EF8C144D}"/>
              </a:ext>
            </a:extLst>
          </p:cNvPr>
          <p:cNvSpPr txBox="1"/>
          <p:nvPr/>
        </p:nvSpPr>
        <p:spPr>
          <a:xfrm>
            <a:off x="9828283" y="5100211"/>
            <a:ext cx="962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91" name="Rounded Rectangle 24">
            <a:extLst>
              <a:ext uri="{FF2B5EF4-FFF2-40B4-BE49-F238E27FC236}">
                <a16:creationId xmlns:a16="http://schemas.microsoft.com/office/drawing/2014/main" id="{13150550-0EBD-44A6-9D3E-F760C47C2395}"/>
              </a:ext>
            </a:extLst>
          </p:cNvPr>
          <p:cNvSpPr/>
          <p:nvPr/>
        </p:nvSpPr>
        <p:spPr>
          <a:xfrm>
            <a:off x="8214304" y="2455931"/>
            <a:ext cx="285406" cy="220831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92" name="Donut 15">
            <a:extLst>
              <a:ext uri="{FF2B5EF4-FFF2-40B4-BE49-F238E27FC236}">
                <a16:creationId xmlns:a16="http://schemas.microsoft.com/office/drawing/2014/main" id="{E5CB7590-B416-4D57-8525-9961A764A2FE}"/>
              </a:ext>
            </a:extLst>
          </p:cNvPr>
          <p:cNvSpPr/>
          <p:nvPr/>
        </p:nvSpPr>
        <p:spPr>
          <a:xfrm>
            <a:off x="6045794" y="2408023"/>
            <a:ext cx="318865" cy="316647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93" name="Rounded Rectangle 29">
            <a:extLst>
              <a:ext uri="{FF2B5EF4-FFF2-40B4-BE49-F238E27FC236}">
                <a16:creationId xmlns:a16="http://schemas.microsoft.com/office/drawing/2014/main" id="{C9393257-2829-4AA9-868D-202739B63044}"/>
              </a:ext>
            </a:extLst>
          </p:cNvPr>
          <p:cNvSpPr/>
          <p:nvPr/>
        </p:nvSpPr>
        <p:spPr>
          <a:xfrm>
            <a:off x="3924038" y="2442176"/>
            <a:ext cx="272108" cy="248341"/>
          </a:xfrm>
          <a:custGeom>
            <a:avLst/>
            <a:gdLst/>
            <a:ahLst/>
            <a:cxnLst/>
            <a:rect l="l" t="t" r="r" b="b"/>
            <a:pathLst>
              <a:path w="3912285" h="3570584">
                <a:moveTo>
                  <a:pt x="1735286" y="1923802"/>
                </a:moveTo>
                <a:cubicBezTo>
                  <a:pt x="1696807" y="1923802"/>
                  <a:pt x="1665614" y="1954995"/>
                  <a:pt x="1665614" y="1993474"/>
                </a:cubicBezTo>
                <a:lnTo>
                  <a:pt x="1665614" y="2272151"/>
                </a:lnTo>
                <a:cubicBezTo>
                  <a:pt x="1665614" y="2310630"/>
                  <a:pt x="1696807" y="2341823"/>
                  <a:pt x="1735286" y="2341823"/>
                </a:cubicBezTo>
                <a:lnTo>
                  <a:pt x="2120746" y="2341823"/>
                </a:lnTo>
                <a:cubicBezTo>
                  <a:pt x="2159225" y="2341823"/>
                  <a:pt x="2190418" y="2310630"/>
                  <a:pt x="2190418" y="2272151"/>
                </a:cubicBezTo>
                <a:lnTo>
                  <a:pt x="2190418" y="1993474"/>
                </a:lnTo>
                <a:cubicBezTo>
                  <a:pt x="2190418" y="1954995"/>
                  <a:pt x="2159225" y="1923802"/>
                  <a:pt x="2120746" y="1923802"/>
                </a:cubicBezTo>
                <a:close/>
                <a:moveTo>
                  <a:pt x="1562868" y="288032"/>
                </a:moveTo>
                <a:cubicBezTo>
                  <a:pt x="1509767" y="288032"/>
                  <a:pt x="1466720" y="331079"/>
                  <a:pt x="1466720" y="384180"/>
                </a:cubicBezTo>
                <a:lnTo>
                  <a:pt x="1466720" y="665962"/>
                </a:lnTo>
                <a:lnTo>
                  <a:pt x="2398596" y="665962"/>
                </a:lnTo>
                <a:lnTo>
                  <a:pt x="2398596" y="384180"/>
                </a:lnTo>
                <a:cubicBezTo>
                  <a:pt x="2398596" y="331079"/>
                  <a:pt x="2355549" y="288032"/>
                  <a:pt x="2302448" y="288032"/>
                </a:cubicBezTo>
                <a:close/>
                <a:moveTo>
                  <a:pt x="1328618" y="0"/>
                </a:moveTo>
                <a:lnTo>
                  <a:pt x="2528746" y="0"/>
                </a:lnTo>
                <a:cubicBezTo>
                  <a:pt x="2614913" y="0"/>
                  <a:pt x="2684766" y="69853"/>
                  <a:pt x="2684766" y="156020"/>
                </a:cubicBezTo>
                <a:lnTo>
                  <a:pt x="2684766" y="665962"/>
                </a:lnTo>
                <a:lnTo>
                  <a:pt x="3428172" y="665962"/>
                </a:lnTo>
                <a:cubicBezTo>
                  <a:pt x="3695540" y="665962"/>
                  <a:pt x="3912285" y="882707"/>
                  <a:pt x="3912285" y="1150075"/>
                </a:cubicBezTo>
                <a:lnTo>
                  <a:pt x="3912285" y="2061141"/>
                </a:lnTo>
                <a:lnTo>
                  <a:pt x="2398595" y="2061141"/>
                </a:lnTo>
                <a:lnTo>
                  <a:pt x="2398595" y="2204482"/>
                </a:lnTo>
                <a:lnTo>
                  <a:pt x="3912285" y="2204482"/>
                </a:lnTo>
                <a:lnTo>
                  <a:pt x="3912285" y="3086471"/>
                </a:lnTo>
                <a:cubicBezTo>
                  <a:pt x="3912285" y="3353839"/>
                  <a:pt x="3695540" y="3570584"/>
                  <a:pt x="3428172" y="3570584"/>
                </a:cubicBezTo>
                <a:lnTo>
                  <a:pt x="484113" y="3570584"/>
                </a:lnTo>
                <a:cubicBezTo>
                  <a:pt x="216745" y="3570584"/>
                  <a:pt x="0" y="3353839"/>
                  <a:pt x="0" y="3086471"/>
                </a:cubicBezTo>
                <a:lnTo>
                  <a:pt x="0" y="2204482"/>
                </a:lnTo>
                <a:lnTo>
                  <a:pt x="1495037" y="2204482"/>
                </a:lnTo>
                <a:lnTo>
                  <a:pt x="1495037" y="2061141"/>
                </a:lnTo>
                <a:lnTo>
                  <a:pt x="0" y="2061141"/>
                </a:lnTo>
                <a:lnTo>
                  <a:pt x="0" y="1150075"/>
                </a:lnTo>
                <a:cubicBezTo>
                  <a:pt x="0" y="882707"/>
                  <a:pt x="216745" y="665962"/>
                  <a:pt x="484113" y="665962"/>
                </a:cubicBezTo>
                <a:lnTo>
                  <a:pt x="1172598" y="665962"/>
                </a:lnTo>
                <a:lnTo>
                  <a:pt x="1172598" y="156020"/>
                </a:lnTo>
                <a:cubicBezTo>
                  <a:pt x="1172598" y="69853"/>
                  <a:pt x="1242451" y="0"/>
                  <a:pt x="13286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94" name="Donut 6">
            <a:extLst>
              <a:ext uri="{FF2B5EF4-FFF2-40B4-BE49-F238E27FC236}">
                <a16:creationId xmlns:a16="http://schemas.microsoft.com/office/drawing/2014/main" id="{36F970F7-D9C8-412F-A27C-522DC3B3DA80}"/>
              </a:ext>
            </a:extLst>
          </p:cNvPr>
          <p:cNvSpPr>
            <a:spLocks noChangeAspect="1"/>
          </p:cNvSpPr>
          <p:nvPr/>
        </p:nvSpPr>
        <p:spPr>
          <a:xfrm>
            <a:off x="1767158" y="2412728"/>
            <a:ext cx="307234" cy="307234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1980000" y="1260000"/>
                </a:moveTo>
                <a:cubicBezTo>
                  <a:pt x="2377645" y="1260000"/>
                  <a:pt x="2700000" y="1582355"/>
                  <a:pt x="2700000" y="1980000"/>
                </a:cubicBezTo>
                <a:cubicBezTo>
                  <a:pt x="2700000" y="2377645"/>
                  <a:pt x="2377645" y="2700000"/>
                  <a:pt x="1980000" y="2700000"/>
                </a:cubicBezTo>
                <a:cubicBezTo>
                  <a:pt x="1582355" y="2700000"/>
                  <a:pt x="1260000" y="2377645"/>
                  <a:pt x="1260000" y="1980000"/>
                </a:cubicBezTo>
                <a:cubicBezTo>
                  <a:pt x="1260000" y="1582355"/>
                  <a:pt x="1582355" y="1260000"/>
                  <a:pt x="1980000" y="1260000"/>
                </a:cubicBezTo>
                <a:close/>
                <a:moveTo>
                  <a:pt x="2490424" y="1258488"/>
                </a:moveTo>
                <a:lnTo>
                  <a:pt x="3822407" y="1258488"/>
                </a:lnTo>
                <a:cubicBezTo>
                  <a:pt x="3911854" y="1481555"/>
                  <a:pt x="3960000" y="1725155"/>
                  <a:pt x="3960000" y="1980000"/>
                </a:cubicBezTo>
                <a:cubicBezTo>
                  <a:pt x="3960000" y="3073524"/>
                  <a:pt x="3073524" y="3960000"/>
                  <a:pt x="1980000" y="3960000"/>
                </a:cubicBezTo>
                <a:lnTo>
                  <a:pt x="1852759" y="3953575"/>
                </a:lnTo>
                <a:lnTo>
                  <a:pt x="2729076" y="2455486"/>
                </a:lnTo>
                <a:lnTo>
                  <a:pt x="2726868" y="2454194"/>
                </a:lnTo>
                <a:cubicBezTo>
                  <a:pt x="2814857" y="2317465"/>
                  <a:pt x="2865416" y="2154637"/>
                  <a:pt x="2865416" y="1980000"/>
                </a:cubicBezTo>
                <a:cubicBezTo>
                  <a:pt x="2865416" y="1681504"/>
                  <a:pt x="2717708" y="1417508"/>
                  <a:pt x="2490424" y="1258488"/>
                </a:cubicBezTo>
                <a:close/>
                <a:moveTo>
                  <a:pt x="334727" y="878603"/>
                </a:moveTo>
                <a:lnTo>
                  <a:pt x="1154753" y="2298930"/>
                </a:lnTo>
                <a:cubicBezTo>
                  <a:pt x="1281989" y="2630497"/>
                  <a:pt x="1603560" y="2865416"/>
                  <a:pt x="1980000" y="2865416"/>
                </a:cubicBezTo>
                <a:cubicBezTo>
                  <a:pt x="2123408" y="2865416"/>
                  <a:pt x="2258854" y="2831322"/>
                  <a:pt x="2378271" y="2770003"/>
                </a:cubicBezTo>
                <a:lnTo>
                  <a:pt x="1695481" y="3937251"/>
                </a:lnTo>
                <a:cubicBezTo>
                  <a:pt x="736579" y="3801546"/>
                  <a:pt x="0" y="2976792"/>
                  <a:pt x="0" y="1980000"/>
                </a:cubicBezTo>
                <a:cubicBezTo>
                  <a:pt x="0" y="1572291"/>
                  <a:pt x="123228" y="1193364"/>
                  <a:pt x="334727" y="878603"/>
                </a:cubicBezTo>
                <a:close/>
                <a:moveTo>
                  <a:pt x="1980000" y="0"/>
                </a:moveTo>
                <a:cubicBezTo>
                  <a:pt x="2762762" y="0"/>
                  <a:pt x="3439434" y="454224"/>
                  <a:pt x="3758731" y="1114488"/>
                </a:cubicBezTo>
                <a:lnTo>
                  <a:pt x="2165892" y="1114488"/>
                </a:lnTo>
                <a:cubicBezTo>
                  <a:pt x="2106002" y="1101330"/>
                  <a:pt x="2043789" y="1094584"/>
                  <a:pt x="1980000" y="1094584"/>
                </a:cubicBezTo>
                <a:cubicBezTo>
                  <a:pt x="1916211" y="1094584"/>
                  <a:pt x="1853998" y="1101330"/>
                  <a:pt x="1794108" y="1114488"/>
                </a:cubicBezTo>
                <a:lnTo>
                  <a:pt x="1774506" y="1114488"/>
                </a:lnTo>
                <a:lnTo>
                  <a:pt x="1774506" y="1119528"/>
                </a:lnTo>
                <a:cubicBezTo>
                  <a:pt x="1405645" y="1206316"/>
                  <a:pt x="1126346" y="1524537"/>
                  <a:pt x="1097987" y="1912608"/>
                </a:cubicBezTo>
                <a:lnTo>
                  <a:pt x="428214" y="752526"/>
                </a:lnTo>
                <a:cubicBezTo>
                  <a:pt x="789694" y="293724"/>
                  <a:pt x="1350545" y="0"/>
                  <a:pt x="198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B66E5079-85EE-4992-A9D5-B55A63E8225A}"/>
              </a:ext>
            </a:extLst>
          </p:cNvPr>
          <p:cNvGrpSpPr/>
          <p:nvPr/>
        </p:nvGrpSpPr>
        <p:grpSpPr>
          <a:xfrm>
            <a:off x="1056678" y="3008062"/>
            <a:ext cx="1728192" cy="1328185"/>
            <a:chOff x="3131840" y="2204865"/>
            <a:chExt cx="3096344" cy="1328185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594585C2-D09C-45DB-8C9D-84A767C7835D}"/>
                </a:ext>
              </a:extLst>
            </p:cNvPr>
            <p:cNvSpPr txBox="1"/>
            <p:nvPr/>
          </p:nvSpPr>
          <p:spPr>
            <a:xfrm>
              <a:off x="3131840" y="2204865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F7B41AE5-02EE-4F23-AC7D-965B1FB687EA}"/>
                </a:ext>
              </a:extLst>
            </p:cNvPr>
            <p:cNvSpPr txBox="1"/>
            <p:nvPr/>
          </p:nvSpPr>
          <p:spPr>
            <a:xfrm>
              <a:off x="3131840" y="2517387"/>
              <a:ext cx="309634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14B0185B-54A6-46ED-A89E-F970F9B172C4}"/>
              </a:ext>
            </a:extLst>
          </p:cNvPr>
          <p:cNvGrpSpPr/>
          <p:nvPr/>
        </p:nvGrpSpPr>
        <p:grpSpPr>
          <a:xfrm>
            <a:off x="3202089" y="3008062"/>
            <a:ext cx="1728192" cy="1328185"/>
            <a:chOff x="3131840" y="2204865"/>
            <a:chExt cx="3096344" cy="1328185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5D396C7B-060A-4EF3-92BB-72ACD47F1AE7}"/>
                </a:ext>
              </a:extLst>
            </p:cNvPr>
            <p:cNvSpPr txBox="1"/>
            <p:nvPr/>
          </p:nvSpPr>
          <p:spPr>
            <a:xfrm>
              <a:off x="3131840" y="2204865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0EBA751E-6454-4B80-853F-68EC0EE9C41B}"/>
                </a:ext>
              </a:extLst>
            </p:cNvPr>
            <p:cNvSpPr txBox="1"/>
            <p:nvPr/>
          </p:nvSpPr>
          <p:spPr>
            <a:xfrm>
              <a:off x="3131840" y="2517387"/>
              <a:ext cx="309634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FE5A91F4-F7E5-4D9C-85A1-41578B3CDF01}"/>
              </a:ext>
            </a:extLst>
          </p:cNvPr>
          <p:cNvGrpSpPr/>
          <p:nvPr/>
        </p:nvGrpSpPr>
        <p:grpSpPr>
          <a:xfrm>
            <a:off x="5347500" y="3008062"/>
            <a:ext cx="1728192" cy="1328185"/>
            <a:chOff x="3131840" y="2204865"/>
            <a:chExt cx="3096344" cy="1328185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1EF85367-8815-4DB0-9288-97CF10D1CBED}"/>
                </a:ext>
              </a:extLst>
            </p:cNvPr>
            <p:cNvSpPr txBox="1"/>
            <p:nvPr/>
          </p:nvSpPr>
          <p:spPr>
            <a:xfrm>
              <a:off x="3131840" y="2204865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135664B0-9863-4A72-881D-1D04106A7C8E}"/>
                </a:ext>
              </a:extLst>
            </p:cNvPr>
            <p:cNvSpPr txBox="1"/>
            <p:nvPr/>
          </p:nvSpPr>
          <p:spPr>
            <a:xfrm>
              <a:off x="3131840" y="2517387"/>
              <a:ext cx="309634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5F025E7A-6683-45DA-8765-A852159EF6EF}"/>
              </a:ext>
            </a:extLst>
          </p:cNvPr>
          <p:cNvGrpSpPr/>
          <p:nvPr/>
        </p:nvGrpSpPr>
        <p:grpSpPr>
          <a:xfrm>
            <a:off x="7492911" y="3008062"/>
            <a:ext cx="1728192" cy="1328185"/>
            <a:chOff x="3131840" y="2204865"/>
            <a:chExt cx="3096344" cy="1328185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83EF5500-6B30-401C-9E9B-511FA2065945}"/>
                </a:ext>
              </a:extLst>
            </p:cNvPr>
            <p:cNvSpPr txBox="1"/>
            <p:nvPr/>
          </p:nvSpPr>
          <p:spPr>
            <a:xfrm>
              <a:off x="3131840" y="2204865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8E59577D-BFE8-4D6E-AD13-3F0E69BCEFD1}"/>
                </a:ext>
              </a:extLst>
            </p:cNvPr>
            <p:cNvSpPr txBox="1"/>
            <p:nvPr/>
          </p:nvSpPr>
          <p:spPr>
            <a:xfrm>
              <a:off x="3131840" y="2517387"/>
              <a:ext cx="309634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BD85707C-6DD2-4BD7-9081-ADDC6137AAF6}"/>
              </a:ext>
            </a:extLst>
          </p:cNvPr>
          <p:cNvGrpSpPr/>
          <p:nvPr/>
        </p:nvGrpSpPr>
        <p:grpSpPr>
          <a:xfrm>
            <a:off x="734941" y="5010968"/>
            <a:ext cx="6860668" cy="1158907"/>
            <a:chOff x="3131840" y="2189477"/>
            <a:chExt cx="3096344" cy="1158907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8A19CC9B-4C97-4282-9C75-DC9095FA2421}"/>
                </a:ext>
              </a:extLst>
            </p:cNvPr>
            <p:cNvSpPr txBox="1"/>
            <p:nvPr/>
          </p:nvSpPr>
          <p:spPr>
            <a:xfrm>
              <a:off x="3131840" y="2189477"/>
              <a:ext cx="309634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83BD62F6-3BF8-4E88-AE8C-90D435427D11}"/>
                </a:ext>
              </a:extLst>
            </p:cNvPr>
            <p:cNvSpPr txBox="1"/>
            <p:nvPr/>
          </p:nvSpPr>
          <p:spPr>
            <a:xfrm>
              <a:off x="3131840" y="2517387"/>
              <a:ext cx="30963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Easy to change colors, photos and Text. I hope and I believe that this Template will your Time, Money and Reputation.  </a:t>
              </a:r>
            </a:p>
          </p:txBody>
        </p:sp>
      </p:grpSp>
      <p:sp>
        <p:nvSpPr>
          <p:cNvPr id="110" name="Oval 21">
            <a:extLst>
              <a:ext uri="{FF2B5EF4-FFF2-40B4-BE49-F238E27FC236}">
                <a16:creationId xmlns:a16="http://schemas.microsoft.com/office/drawing/2014/main" id="{C5BDA841-EFA8-4738-9C41-BD7B6CBC0C92}"/>
              </a:ext>
            </a:extLst>
          </p:cNvPr>
          <p:cNvSpPr/>
          <p:nvPr/>
        </p:nvSpPr>
        <p:spPr>
          <a:xfrm rot="20700000">
            <a:off x="8142846" y="5374386"/>
            <a:ext cx="492991" cy="432071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rgbClr val="E626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164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2019-01-02T06:46:29Z</dcterms:modified>
</cp:coreProperties>
</file>