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8" d="100"/>
          <a:sy n="118" d="100"/>
        </p:scale>
        <p:origin x="125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CAD44532-CF3A-4B6F-AC49-00A12A4F301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439" name="Elbow Connector 3">
            <a:extLst>
              <a:ext uri="{FF2B5EF4-FFF2-40B4-BE49-F238E27FC236}">
                <a16:creationId xmlns:a16="http://schemas.microsoft.com/office/drawing/2014/main" id="{CD708A1D-23B7-451B-BDA4-88079C31D8EF}"/>
              </a:ext>
            </a:extLst>
          </p:cNvPr>
          <p:cNvCxnSpPr/>
          <p:nvPr/>
        </p:nvCxnSpPr>
        <p:spPr>
          <a:xfrm rot="5400000" flipH="1" flipV="1">
            <a:off x="6185743" y="3946434"/>
            <a:ext cx="888123" cy="1080000"/>
          </a:xfrm>
          <a:prstGeom prst="bentConnector3">
            <a:avLst>
              <a:gd name="adj1" fmla="val 50000"/>
            </a:avLst>
          </a:prstGeom>
          <a:ln w="50800">
            <a:solidFill>
              <a:schemeClr val="accent5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Elbow Connector 4">
            <a:extLst>
              <a:ext uri="{FF2B5EF4-FFF2-40B4-BE49-F238E27FC236}">
                <a16:creationId xmlns:a16="http://schemas.microsoft.com/office/drawing/2014/main" id="{F17485E0-0C5E-4D98-8ABA-70C2FDF60487}"/>
              </a:ext>
            </a:extLst>
          </p:cNvPr>
          <p:cNvCxnSpPr/>
          <p:nvPr/>
        </p:nvCxnSpPr>
        <p:spPr>
          <a:xfrm rot="16200000" flipV="1">
            <a:off x="5105410" y="4393968"/>
            <a:ext cx="895068" cy="1080000"/>
          </a:xfrm>
          <a:prstGeom prst="bentConnector3">
            <a:avLst>
              <a:gd name="adj1" fmla="val 50000"/>
            </a:avLst>
          </a:prstGeom>
          <a:ln w="50800">
            <a:solidFill>
              <a:schemeClr val="accent5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1" name="Group 5">
            <a:extLst>
              <a:ext uri="{FF2B5EF4-FFF2-40B4-BE49-F238E27FC236}">
                <a16:creationId xmlns:a16="http://schemas.microsoft.com/office/drawing/2014/main" id="{4F250DD7-EAA5-4F2D-9439-FCB16A9174AD}"/>
              </a:ext>
            </a:extLst>
          </p:cNvPr>
          <p:cNvGrpSpPr/>
          <p:nvPr/>
        </p:nvGrpSpPr>
        <p:grpSpPr>
          <a:xfrm>
            <a:off x="901666" y="1939023"/>
            <a:ext cx="3175671" cy="923330"/>
            <a:chOff x="5889060" y="3872747"/>
            <a:chExt cx="2527679" cy="923330"/>
          </a:xfrm>
        </p:grpSpPr>
        <p:sp>
          <p:nvSpPr>
            <p:cNvPr id="442" name="TextBox 441">
              <a:extLst>
                <a:ext uri="{FF2B5EF4-FFF2-40B4-BE49-F238E27FC236}">
                  <a16:creationId xmlns:a16="http://schemas.microsoft.com/office/drawing/2014/main" id="{57DFA307-181A-4DFC-890A-3F2D2A923648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3" name="TextBox 442">
              <a:extLst>
                <a:ext uri="{FF2B5EF4-FFF2-40B4-BE49-F238E27FC236}">
                  <a16:creationId xmlns:a16="http://schemas.microsoft.com/office/drawing/2014/main" id="{8CEBD279-6078-428D-99AA-3E1262570F2A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4" name="Group 8">
            <a:extLst>
              <a:ext uri="{FF2B5EF4-FFF2-40B4-BE49-F238E27FC236}">
                <a16:creationId xmlns:a16="http://schemas.microsoft.com/office/drawing/2014/main" id="{134D5E3A-6A55-4730-8410-8C66B03C5657}"/>
              </a:ext>
            </a:extLst>
          </p:cNvPr>
          <p:cNvGrpSpPr/>
          <p:nvPr/>
        </p:nvGrpSpPr>
        <p:grpSpPr>
          <a:xfrm>
            <a:off x="1074135" y="3671938"/>
            <a:ext cx="3289526" cy="923330"/>
            <a:chOff x="5889060" y="3872747"/>
            <a:chExt cx="2527679" cy="923330"/>
          </a:xfrm>
        </p:grpSpPr>
        <p:sp>
          <p:nvSpPr>
            <p:cNvPr id="445" name="TextBox 444">
              <a:extLst>
                <a:ext uri="{FF2B5EF4-FFF2-40B4-BE49-F238E27FC236}">
                  <a16:creationId xmlns:a16="http://schemas.microsoft.com/office/drawing/2014/main" id="{F6AC822D-4931-4F04-A55F-360282CBDBC5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6" name="TextBox 445">
              <a:extLst>
                <a:ext uri="{FF2B5EF4-FFF2-40B4-BE49-F238E27FC236}">
                  <a16:creationId xmlns:a16="http://schemas.microsoft.com/office/drawing/2014/main" id="{B1BDBDAC-80BB-442A-8853-35EDA1223F8B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7" name="Group 11">
            <a:extLst>
              <a:ext uri="{FF2B5EF4-FFF2-40B4-BE49-F238E27FC236}">
                <a16:creationId xmlns:a16="http://schemas.microsoft.com/office/drawing/2014/main" id="{D3C524C2-9FD6-4EC0-AD96-661EFD80B0E8}"/>
              </a:ext>
            </a:extLst>
          </p:cNvPr>
          <p:cNvGrpSpPr/>
          <p:nvPr/>
        </p:nvGrpSpPr>
        <p:grpSpPr>
          <a:xfrm>
            <a:off x="8098512" y="1742732"/>
            <a:ext cx="3182019" cy="923330"/>
            <a:chOff x="5889060" y="3872747"/>
            <a:chExt cx="2527679" cy="923330"/>
          </a:xfrm>
        </p:grpSpPr>
        <p:sp>
          <p:nvSpPr>
            <p:cNvPr id="448" name="TextBox 447">
              <a:extLst>
                <a:ext uri="{FF2B5EF4-FFF2-40B4-BE49-F238E27FC236}">
                  <a16:creationId xmlns:a16="http://schemas.microsoft.com/office/drawing/2014/main" id="{34A2FC78-F5E5-4D97-99A8-AFF8DF5396F6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9" name="TextBox 448">
              <a:extLst>
                <a:ext uri="{FF2B5EF4-FFF2-40B4-BE49-F238E27FC236}">
                  <a16:creationId xmlns:a16="http://schemas.microsoft.com/office/drawing/2014/main" id="{94ED7B18-C68C-4013-81AE-1547A6C31582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0" name="Group 14">
            <a:extLst>
              <a:ext uri="{FF2B5EF4-FFF2-40B4-BE49-F238E27FC236}">
                <a16:creationId xmlns:a16="http://schemas.microsoft.com/office/drawing/2014/main" id="{D3332295-3D41-4589-B9E0-3CAD22C79719}"/>
              </a:ext>
            </a:extLst>
          </p:cNvPr>
          <p:cNvGrpSpPr/>
          <p:nvPr/>
        </p:nvGrpSpPr>
        <p:grpSpPr>
          <a:xfrm>
            <a:off x="7785804" y="3177326"/>
            <a:ext cx="3206201" cy="923330"/>
            <a:chOff x="5889060" y="3872747"/>
            <a:chExt cx="2527679" cy="923330"/>
          </a:xfrm>
        </p:grpSpPr>
        <p:sp>
          <p:nvSpPr>
            <p:cNvPr id="451" name="TextBox 450">
              <a:extLst>
                <a:ext uri="{FF2B5EF4-FFF2-40B4-BE49-F238E27FC236}">
                  <a16:creationId xmlns:a16="http://schemas.microsoft.com/office/drawing/2014/main" id="{83D781F0-BD21-4C2D-BA7E-EB4F98D1CA86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2" name="TextBox 451">
              <a:extLst>
                <a:ext uri="{FF2B5EF4-FFF2-40B4-BE49-F238E27FC236}">
                  <a16:creationId xmlns:a16="http://schemas.microsoft.com/office/drawing/2014/main" id="{EB1F1446-EB8E-4BF1-B5A6-85E12B254F34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453" name="Elbow Connector 17">
            <a:extLst>
              <a:ext uri="{FF2B5EF4-FFF2-40B4-BE49-F238E27FC236}">
                <a16:creationId xmlns:a16="http://schemas.microsoft.com/office/drawing/2014/main" id="{BE09D506-0AA9-4A8C-A523-B75C111C1137}"/>
              </a:ext>
            </a:extLst>
          </p:cNvPr>
          <p:cNvCxnSpPr/>
          <p:nvPr/>
        </p:nvCxnSpPr>
        <p:spPr>
          <a:xfrm rot="16200000" flipV="1">
            <a:off x="4536472" y="2918991"/>
            <a:ext cx="1675165" cy="1440000"/>
          </a:xfrm>
          <a:prstGeom prst="bentConnector3">
            <a:avLst>
              <a:gd name="adj1" fmla="val 50000"/>
            </a:avLst>
          </a:prstGeom>
          <a:ln w="50800">
            <a:solidFill>
              <a:schemeClr val="accent5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Elbow Connector 18">
            <a:extLst>
              <a:ext uri="{FF2B5EF4-FFF2-40B4-BE49-F238E27FC236}">
                <a16:creationId xmlns:a16="http://schemas.microsoft.com/office/drawing/2014/main" id="{1A9187A2-9058-4103-AD64-F538D43210ED}"/>
              </a:ext>
            </a:extLst>
          </p:cNvPr>
          <p:cNvCxnSpPr/>
          <p:nvPr/>
        </p:nvCxnSpPr>
        <p:spPr>
          <a:xfrm rot="5400000" flipH="1" flipV="1">
            <a:off x="6293382" y="2387219"/>
            <a:ext cx="1044000" cy="1440000"/>
          </a:xfrm>
          <a:prstGeom prst="bentConnector3">
            <a:avLst>
              <a:gd name="adj1" fmla="val 50000"/>
            </a:avLst>
          </a:prstGeom>
          <a:ln w="50800">
            <a:solidFill>
              <a:schemeClr val="accent5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5" name="TextBox 454">
            <a:extLst>
              <a:ext uri="{FF2B5EF4-FFF2-40B4-BE49-F238E27FC236}">
                <a16:creationId xmlns:a16="http://schemas.microsoft.com/office/drawing/2014/main" id="{741339B5-0358-4EF3-AE00-99CA53788E2D}"/>
              </a:ext>
            </a:extLst>
          </p:cNvPr>
          <p:cNvSpPr txBox="1"/>
          <p:nvPr/>
        </p:nvSpPr>
        <p:spPr>
          <a:xfrm>
            <a:off x="4655735" y="3191285"/>
            <a:ext cx="494004" cy="413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56" name="TextBox 455">
            <a:extLst>
              <a:ext uri="{FF2B5EF4-FFF2-40B4-BE49-F238E27FC236}">
                <a16:creationId xmlns:a16="http://schemas.microsoft.com/office/drawing/2014/main" id="{EED898E1-60B6-4BB6-96DE-E13AA937D3A2}"/>
              </a:ext>
            </a:extLst>
          </p:cNvPr>
          <p:cNvSpPr txBox="1"/>
          <p:nvPr/>
        </p:nvSpPr>
        <p:spPr>
          <a:xfrm>
            <a:off x="7024271" y="2655815"/>
            <a:ext cx="494004" cy="413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04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57" name="TextBox 456">
            <a:extLst>
              <a:ext uri="{FF2B5EF4-FFF2-40B4-BE49-F238E27FC236}">
                <a16:creationId xmlns:a16="http://schemas.microsoft.com/office/drawing/2014/main" id="{5C0DEA1A-3F43-49DA-AC33-3A06B653E7DC}"/>
              </a:ext>
            </a:extLst>
          </p:cNvPr>
          <p:cNvSpPr txBox="1"/>
          <p:nvPr/>
        </p:nvSpPr>
        <p:spPr>
          <a:xfrm>
            <a:off x="6669253" y="4040341"/>
            <a:ext cx="494004" cy="413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58" name="TextBox 457">
            <a:extLst>
              <a:ext uri="{FF2B5EF4-FFF2-40B4-BE49-F238E27FC236}">
                <a16:creationId xmlns:a16="http://schemas.microsoft.com/office/drawing/2014/main" id="{033724CF-C0AD-4721-8D81-E157D7FFBA2F}"/>
              </a:ext>
            </a:extLst>
          </p:cNvPr>
          <p:cNvSpPr txBox="1"/>
          <p:nvPr/>
        </p:nvSpPr>
        <p:spPr>
          <a:xfrm>
            <a:off x="5015013" y="4484560"/>
            <a:ext cx="494004" cy="413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cxnSp>
        <p:nvCxnSpPr>
          <p:cNvPr id="459" name="Straight Arrow Connector 24">
            <a:extLst>
              <a:ext uri="{FF2B5EF4-FFF2-40B4-BE49-F238E27FC236}">
                <a16:creationId xmlns:a16="http://schemas.microsoft.com/office/drawing/2014/main" id="{7F916442-B1B9-42A6-A031-AC54472F2DBB}"/>
              </a:ext>
            </a:extLst>
          </p:cNvPr>
          <p:cNvCxnSpPr/>
          <p:nvPr/>
        </p:nvCxnSpPr>
        <p:spPr>
          <a:xfrm flipV="1">
            <a:off x="6090948" y="1865753"/>
            <a:ext cx="7198" cy="1253947"/>
          </a:xfrm>
          <a:prstGeom prst="straightConnector1">
            <a:avLst/>
          </a:prstGeom>
          <a:ln w="50800">
            <a:solidFill>
              <a:schemeClr val="accent5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" name="Oval 26">
            <a:extLst>
              <a:ext uri="{FF2B5EF4-FFF2-40B4-BE49-F238E27FC236}">
                <a16:creationId xmlns:a16="http://schemas.microsoft.com/office/drawing/2014/main" id="{4BC9029B-DAF7-492A-891C-87158F946EFB}"/>
              </a:ext>
            </a:extLst>
          </p:cNvPr>
          <p:cNvSpPr/>
          <p:nvPr/>
        </p:nvSpPr>
        <p:spPr>
          <a:xfrm>
            <a:off x="6764750" y="3255712"/>
            <a:ext cx="810106" cy="810106"/>
          </a:xfrm>
          <a:custGeom>
            <a:avLst/>
            <a:gdLst/>
            <a:ahLst/>
            <a:cxnLst/>
            <a:rect l="l" t="t" r="r" b="b"/>
            <a:pathLst>
              <a:path w="810106" h="810106">
                <a:moveTo>
                  <a:pt x="405053" y="66407"/>
                </a:moveTo>
                <a:cubicBezTo>
                  <a:pt x="218024" y="66407"/>
                  <a:pt x="66407" y="218024"/>
                  <a:pt x="66407" y="405053"/>
                </a:cubicBezTo>
                <a:cubicBezTo>
                  <a:pt x="66407" y="592082"/>
                  <a:pt x="218024" y="743699"/>
                  <a:pt x="405053" y="743699"/>
                </a:cubicBezTo>
                <a:cubicBezTo>
                  <a:pt x="592082" y="743699"/>
                  <a:pt x="743699" y="592082"/>
                  <a:pt x="743699" y="405053"/>
                </a:cubicBezTo>
                <a:cubicBezTo>
                  <a:pt x="743699" y="218024"/>
                  <a:pt x="592082" y="66407"/>
                  <a:pt x="405053" y="66407"/>
                </a:cubicBezTo>
                <a:close/>
                <a:moveTo>
                  <a:pt x="405053" y="0"/>
                </a:moveTo>
                <a:cubicBezTo>
                  <a:pt x="628758" y="0"/>
                  <a:pt x="810106" y="181348"/>
                  <a:pt x="810106" y="405053"/>
                </a:cubicBezTo>
                <a:cubicBezTo>
                  <a:pt x="810106" y="628758"/>
                  <a:pt x="628758" y="810106"/>
                  <a:pt x="405053" y="810106"/>
                </a:cubicBezTo>
                <a:cubicBezTo>
                  <a:pt x="181348" y="810106"/>
                  <a:pt x="0" y="628758"/>
                  <a:pt x="0" y="405053"/>
                </a:cubicBezTo>
                <a:cubicBezTo>
                  <a:pt x="0" y="181348"/>
                  <a:pt x="181348" y="0"/>
                  <a:pt x="405053" y="0"/>
                </a:cubicBezTo>
                <a:close/>
              </a:path>
            </a:pathLst>
          </a:custGeom>
          <a:solidFill>
            <a:schemeClr val="accent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1" name="Oval 29">
            <a:extLst>
              <a:ext uri="{FF2B5EF4-FFF2-40B4-BE49-F238E27FC236}">
                <a16:creationId xmlns:a16="http://schemas.microsoft.com/office/drawing/2014/main" id="{4007DF96-F66A-4C8F-9421-25A5CCAB27C5}"/>
              </a:ext>
            </a:extLst>
          </p:cNvPr>
          <p:cNvSpPr/>
          <p:nvPr/>
        </p:nvSpPr>
        <p:spPr>
          <a:xfrm>
            <a:off x="4607891" y="3728550"/>
            <a:ext cx="810106" cy="810106"/>
          </a:xfrm>
          <a:custGeom>
            <a:avLst/>
            <a:gdLst/>
            <a:ahLst/>
            <a:cxnLst/>
            <a:rect l="l" t="t" r="r" b="b"/>
            <a:pathLst>
              <a:path w="810106" h="810106">
                <a:moveTo>
                  <a:pt x="405053" y="66407"/>
                </a:moveTo>
                <a:cubicBezTo>
                  <a:pt x="218024" y="66407"/>
                  <a:pt x="66407" y="218024"/>
                  <a:pt x="66407" y="405053"/>
                </a:cubicBezTo>
                <a:cubicBezTo>
                  <a:pt x="66407" y="592082"/>
                  <a:pt x="218024" y="743699"/>
                  <a:pt x="405053" y="743699"/>
                </a:cubicBezTo>
                <a:cubicBezTo>
                  <a:pt x="592082" y="743699"/>
                  <a:pt x="743699" y="592082"/>
                  <a:pt x="743699" y="405053"/>
                </a:cubicBezTo>
                <a:cubicBezTo>
                  <a:pt x="743699" y="218024"/>
                  <a:pt x="592082" y="66407"/>
                  <a:pt x="405053" y="66407"/>
                </a:cubicBezTo>
                <a:close/>
                <a:moveTo>
                  <a:pt x="405053" y="0"/>
                </a:moveTo>
                <a:cubicBezTo>
                  <a:pt x="628758" y="0"/>
                  <a:pt x="810106" y="181348"/>
                  <a:pt x="810106" y="405053"/>
                </a:cubicBezTo>
                <a:cubicBezTo>
                  <a:pt x="810106" y="628758"/>
                  <a:pt x="628758" y="810106"/>
                  <a:pt x="405053" y="810106"/>
                </a:cubicBezTo>
                <a:cubicBezTo>
                  <a:pt x="181348" y="810106"/>
                  <a:pt x="0" y="628758"/>
                  <a:pt x="0" y="405053"/>
                </a:cubicBezTo>
                <a:cubicBezTo>
                  <a:pt x="0" y="181348"/>
                  <a:pt x="181348" y="0"/>
                  <a:pt x="405053" y="0"/>
                </a:cubicBezTo>
                <a:close/>
              </a:path>
            </a:pathLst>
          </a:custGeom>
          <a:solidFill>
            <a:schemeClr val="accent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6" name="Oval 32">
            <a:extLst>
              <a:ext uri="{FF2B5EF4-FFF2-40B4-BE49-F238E27FC236}">
                <a16:creationId xmlns:a16="http://schemas.microsoft.com/office/drawing/2014/main" id="{7027366B-DD9B-4AEE-8067-BB61CD68C9C3}"/>
              </a:ext>
            </a:extLst>
          </p:cNvPr>
          <p:cNvSpPr/>
          <p:nvPr/>
        </p:nvSpPr>
        <p:spPr>
          <a:xfrm>
            <a:off x="4240206" y="2001863"/>
            <a:ext cx="810106" cy="810106"/>
          </a:xfrm>
          <a:custGeom>
            <a:avLst/>
            <a:gdLst/>
            <a:ahLst/>
            <a:cxnLst/>
            <a:rect l="l" t="t" r="r" b="b"/>
            <a:pathLst>
              <a:path w="810106" h="810106">
                <a:moveTo>
                  <a:pt x="405053" y="66407"/>
                </a:moveTo>
                <a:cubicBezTo>
                  <a:pt x="218024" y="66407"/>
                  <a:pt x="66407" y="218024"/>
                  <a:pt x="66407" y="405053"/>
                </a:cubicBezTo>
                <a:cubicBezTo>
                  <a:pt x="66407" y="592082"/>
                  <a:pt x="218024" y="743699"/>
                  <a:pt x="405053" y="743699"/>
                </a:cubicBezTo>
                <a:cubicBezTo>
                  <a:pt x="592082" y="743699"/>
                  <a:pt x="743699" y="592082"/>
                  <a:pt x="743699" y="405053"/>
                </a:cubicBezTo>
                <a:cubicBezTo>
                  <a:pt x="743699" y="218024"/>
                  <a:pt x="592082" y="66407"/>
                  <a:pt x="405053" y="66407"/>
                </a:cubicBezTo>
                <a:close/>
                <a:moveTo>
                  <a:pt x="405053" y="0"/>
                </a:moveTo>
                <a:cubicBezTo>
                  <a:pt x="628758" y="0"/>
                  <a:pt x="810106" y="181348"/>
                  <a:pt x="810106" y="405053"/>
                </a:cubicBezTo>
                <a:cubicBezTo>
                  <a:pt x="810106" y="628758"/>
                  <a:pt x="628758" y="810106"/>
                  <a:pt x="405053" y="810106"/>
                </a:cubicBezTo>
                <a:cubicBezTo>
                  <a:pt x="181348" y="810106"/>
                  <a:pt x="0" y="628758"/>
                  <a:pt x="0" y="405053"/>
                </a:cubicBezTo>
                <a:cubicBezTo>
                  <a:pt x="0" y="181348"/>
                  <a:pt x="181348" y="0"/>
                  <a:pt x="405053" y="0"/>
                </a:cubicBezTo>
                <a:close/>
              </a:path>
            </a:pathLst>
          </a:cu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7" name="Oval 35">
            <a:extLst>
              <a:ext uri="{FF2B5EF4-FFF2-40B4-BE49-F238E27FC236}">
                <a16:creationId xmlns:a16="http://schemas.microsoft.com/office/drawing/2014/main" id="{E60D4E6C-18E8-4911-9ADD-28145F014B6D}"/>
              </a:ext>
            </a:extLst>
          </p:cNvPr>
          <p:cNvSpPr/>
          <p:nvPr/>
        </p:nvSpPr>
        <p:spPr>
          <a:xfrm>
            <a:off x="7125537" y="1799344"/>
            <a:ext cx="810106" cy="810106"/>
          </a:xfrm>
          <a:custGeom>
            <a:avLst/>
            <a:gdLst/>
            <a:ahLst/>
            <a:cxnLst/>
            <a:rect l="l" t="t" r="r" b="b"/>
            <a:pathLst>
              <a:path w="810106" h="810106">
                <a:moveTo>
                  <a:pt x="405053" y="66407"/>
                </a:moveTo>
                <a:cubicBezTo>
                  <a:pt x="218024" y="66407"/>
                  <a:pt x="66407" y="218024"/>
                  <a:pt x="66407" y="405053"/>
                </a:cubicBezTo>
                <a:cubicBezTo>
                  <a:pt x="66407" y="592082"/>
                  <a:pt x="218024" y="743699"/>
                  <a:pt x="405053" y="743699"/>
                </a:cubicBezTo>
                <a:cubicBezTo>
                  <a:pt x="592082" y="743699"/>
                  <a:pt x="743699" y="592082"/>
                  <a:pt x="743699" y="405053"/>
                </a:cubicBezTo>
                <a:cubicBezTo>
                  <a:pt x="743699" y="218024"/>
                  <a:pt x="592082" y="66407"/>
                  <a:pt x="405053" y="66407"/>
                </a:cubicBezTo>
                <a:close/>
                <a:moveTo>
                  <a:pt x="405053" y="0"/>
                </a:moveTo>
                <a:cubicBezTo>
                  <a:pt x="628758" y="0"/>
                  <a:pt x="810106" y="181348"/>
                  <a:pt x="810106" y="405053"/>
                </a:cubicBezTo>
                <a:cubicBezTo>
                  <a:pt x="810106" y="628758"/>
                  <a:pt x="628758" y="810106"/>
                  <a:pt x="405053" y="810106"/>
                </a:cubicBezTo>
                <a:cubicBezTo>
                  <a:pt x="181348" y="810106"/>
                  <a:pt x="0" y="628758"/>
                  <a:pt x="0" y="405053"/>
                </a:cubicBezTo>
                <a:cubicBezTo>
                  <a:pt x="0" y="181348"/>
                  <a:pt x="181348" y="0"/>
                  <a:pt x="405053" y="0"/>
                </a:cubicBezTo>
                <a:close/>
              </a:path>
            </a:pathLst>
          </a:cu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8" name="Rounded Rectangle 10">
            <a:extLst>
              <a:ext uri="{FF2B5EF4-FFF2-40B4-BE49-F238E27FC236}">
                <a16:creationId xmlns:a16="http://schemas.microsoft.com/office/drawing/2014/main" id="{E97C84D0-2736-4BF3-A5E7-A8371BD51890}"/>
              </a:ext>
            </a:extLst>
          </p:cNvPr>
          <p:cNvSpPr/>
          <p:nvPr/>
        </p:nvSpPr>
        <p:spPr>
          <a:xfrm>
            <a:off x="7403510" y="2033846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09" name="Rounded Rectangle 32">
            <a:extLst>
              <a:ext uri="{FF2B5EF4-FFF2-40B4-BE49-F238E27FC236}">
                <a16:creationId xmlns:a16="http://schemas.microsoft.com/office/drawing/2014/main" id="{B5D59A45-E37E-4A36-AD54-52A54496CD04}"/>
              </a:ext>
            </a:extLst>
          </p:cNvPr>
          <p:cNvSpPr/>
          <p:nvPr/>
        </p:nvSpPr>
        <p:spPr>
          <a:xfrm>
            <a:off x="4492393" y="2245597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0" name="Rounded Rectangle 25">
            <a:extLst>
              <a:ext uri="{FF2B5EF4-FFF2-40B4-BE49-F238E27FC236}">
                <a16:creationId xmlns:a16="http://schemas.microsoft.com/office/drawing/2014/main" id="{3FF79EF6-9F6F-4BE3-AD68-B7018B1BD9DC}"/>
              </a:ext>
            </a:extLst>
          </p:cNvPr>
          <p:cNvSpPr/>
          <p:nvPr/>
        </p:nvSpPr>
        <p:spPr>
          <a:xfrm>
            <a:off x="6966302" y="3508383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1" name="Oval 31">
            <a:extLst>
              <a:ext uri="{FF2B5EF4-FFF2-40B4-BE49-F238E27FC236}">
                <a16:creationId xmlns:a16="http://schemas.microsoft.com/office/drawing/2014/main" id="{42C2489F-D39F-4FEE-BC45-1AB3BB51CE08}"/>
              </a:ext>
            </a:extLst>
          </p:cNvPr>
          <p:cNvSpPr/>
          <p:nvPr/>
        </p:nvSpPr>
        <p:spPr>
          <a:xfrm>
            <a:off x="4795279" y="3904505"/>
            <a:ext cx="407177" cy="401707"/>
          </a:xfrm>
          <a:custGeom>
            <a:avLst/>
            <a:gdLst/>
            <a:ahLst/>
            <a:cxnLst/>
            <a:rect l="l" t="t" r="r" b="b"/>
            <a:pathLst>
              <a:path w="3240076" h="3196551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2" name="Rectangle 9">
            <a:extLst>
              <a:ext uri="{FF2B5EF4-FFF2-40B4-BE49-F238E27FC236}">
                <a16:creationId xmlns:a16="http://schemas.microsoft.com/office/drawing/2014/main" id="{C0D4B926-2236-4C43-9257-2EBA9E36C7B0}"/>
              </a:ext>
            </a:extLst>
          </p:cNvPr>
          <p:cNvSpPr/>
          <p:nvPr/>
        </p:nvSpPr>
        <p:spPr>
          <a:xfrm>
            <a:off x="5608349" y="5300465"/>
            <a:ext cx="962909" cy="961344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11229</TotalTime>
  <Words>104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33</cp:revision>
  <dcterms:created xsi:type="dcterms:W3CDTF">2018-02-18T19:39:47Z</dcterms:created>
  <dcterms:modified xsi:type="dcterms:W3CDTF">2019-01-08T02:24:06Z</dcterms:modified>
</cp:coreProperties>
</file>