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그룹 2">
            <a:extLst>
              <a:ext uri="{FF2B5EF4-FFF2-40B4-BE49-F238E27FC236}">
                <a16:creationId xmlns:a16="http://schemas.microsoft.com/office/drawing/2014/main" id="{A6B19456-2766-4531-9949-2CB4C80CFF05}"/>
              </a:ext>
            </a:extLst>
          </p:cNvPr>
          <p:cNvGrpSpPr/>
          <p:nvPr/>
        </p:nvGrpSpPr>
        <p:grpSpPr>
          <a:xfrm>
            <a:off x="1377690" y="1983888"/>
            <a:ext cx="2907829" cy="2646352"/>
            <a:chOff x="1832115" y="2011153"/>
            <a:chExt cx="2437375" cy="2218202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7D4644AE-E77F-46D4-9521-3C86216E36A6}"/>
                </a:ext>
              </a:extLst>
            </p:cNvPr>
            <p:cNvSpPr/>
            <p:nvPr/>
          </p:nvSpPr>
          <p:spPr>
            <a:xfrm flipH="1">
              <a:off x="3729490" y="2112100"/>
              <a:ext cx="540000" cy="1578376"/>
            </a:xfrm>
            <a:custGeom>
              <a:avLst/>
              <a:gdLst/>
              <a:ahLst/>
              <a:cxnLst/>
              <a:rect l="l" t="t" r="r" b="b"/>
              <a:pathLst>
                <a:path w="540000" h="1578376">
                  <a:moveTo>
                    <a:pt x="540000" y="0"/>
                  </a:moveTo>
                  <a:cubicBezTo>
                    <a:pt x="305128" y="102083"/>
                    <a:pt x="143631" y="277954"/>
                    <a:pt x="51986" y="524081"/>
                  </a:cubicBezTo>
                  <a:cubicBezTo>
                    <a:pt x="-3669" y="715945"/>
                    <a:pt x="3187" y="841300"/>
                    <a:pt x="0" y="942016"/>
                  </a:cubicBezTo>
                  <a:cubicBezTo>
                    <a:pt x="85420" y="1205012"/>
                    <a:pt x="295153" y="1414663"/>
                    <a:pt x="540000" y="15783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A941DD92-981D-4BD6-899C-09016C648E9C}"/>
                </a:ext>
              </a:extLst>
            </p:cNvPr>
            <p:cNvSpPr/>
            <p:nvPr/>
          </p:nvSpPr>
          <p:spPr>
            <a:xfrm flipH="1">
              <a:off x="3106170" y="2017568"/>
              <a:ext cx="540000" cy="2032721"/>
            </a:xfrm>
            <a:custGeom>
              <a:avLst/>
              <a:gdLst/>
              <a:ahLst/>
              <a:cxnLst/>
              <a:rect l="l" t="t" r="r" b="b"/>
              <a:pathLst>
                <a:path w="540000" h="2032721">
                  <a:moveTo>
                    <a:pt x="540000" y="60"/>
                  </a:moveTo>
                  <a:cubicBezTo>
                    <a:pt x="332971" y="-1431"/>
                    <a:pt x="153076" y="25305"/>
                    <a:pt x="0" y="78580"/>
                  </a:cubicBezTo>
                  <a:lnTo>
                    <a:pt x="0" y="1757310"/>
                  </a:lnTo>
                  <a:cubicBezTo>
                    <a:pt x="178671" y="1871799"/>
                    <a:pt x="370538" y="1961511"/>
                    <a:pt x="540000" y="2032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8F6927C1-9F6E-4967-9B6D-95841F6F0BA7}"/>
                </a:ext>
              </a:extLst>
            </p:cNvPr>
            <p:cNvSpPr/>
            <p:nvPr/>
          </p:nvSpPr>
          <p:spPr>
            <a:xfrm flipH="1">
              <a:off x="1832115" y="2214874"/>
              <a:ext cx="539941" cy="1957367"/>
            </a:xfrm>
            <a:custGeom>
              <a:avLst/>
              <a:gdLst/>
              <a:ahLst/>
              <a:cxnLst/>
              <a:rect l="l" t="t" r="r" b="b"/>
              <a:pathLst>
                <a:path w="539941" h="1957367">
                  <a:moveTo>
                    <a:pt x="0" y="0"/>
                  </a:moveTo>
                  <a:lnTo>
                    <a:pt x="0" y="1957367"/>
                  </a:lnTo>
                  <a:cubicBezTo>
                    <a:pt x="111013" y="1899390"/>
                    <a:pt x="184183" y="1786677"/>
                    <a:pt x="269263" y="1706980"/>
                  </a:cubicBezTo>
                  <a:cubicBezTo>
                    <a:pt x="760375" y="1082372"/>
                    <a:pt x="530706" y="35583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9" name="Rectangle 28">
              <a:extLst>
                <a:ext uri="{FF2B5EF4-FFF2-40B4-BE49-F238E27FC236}">
                  <a16:creationId xmlns:a16="http://schemas.microsoft.com/office/drawing/2014/main" id="{D9C32406-CA2C-40DF-8F44-8A56576548E8}"/>
                </a:ext>
              </a:extLst>
            </p:cNvPr>
            <p:cNvSpPr/>
            <p:nvPr/>
          </p:nvSpPr>
          <p:spPr>
            <a:xfrm>
              <a:off x="2480186" y="2011153"/>
              <a:ext cx="540000" cy="2218202"/>
            </a:xfrm>
            <a:custGeom>
              <a:avLst/>
              <a:gdLst/>
              <a:ahLst/>
              <a:cxnLst/>
              <a:rect l="l" t="t" r="r" b="b"/>
              <a:pathLst>
                <a:path w="540000" h="2218202">
                  <a:moveTo>
                    <a:pt x="540000" y="0"/>
                  </a:moveTo>
                  <a:lnTo>
                    <a:pt x="540000" y="2068772"/>
                  </a:lnTo>
                  <a:cubicBezTo>
                    <a:pt x="432608" y="2112203"/>
                    <a:pt x="338222" y="2147505"/>
                    <a:pt x="267202" y="2175874"/>
                  </a:cubicBezTo>
                  <a:cubicBezTo>
                    <a:pt x="158061" y="2219471"/>
                    <a:pt x="71408" y="2227008"/>
                    <a:pt x="0" y="2209324"/>
                  </a:cubicBezTo>
                  <a:lnTo>
                    <a:pt x="0" y="161513"/>
                  </a:lnTo>
                  <a:cubicBezTo>
                    <a:pt x="159787" y="69422"/>
                    <a:pt x="343451" y="12025"/>
                    <a:pt x="54000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FD977BCA-C43E-4CFE-BBCC-0DD14E1ECE2E}"/>
              </a:ext>
            </a:extLst>
          </p:cNvPr>
          <p:cNvSpPr txBox="1"/>
          <p:nvPr/>
        </p:nvSpPr>
        <p:spPr>
          <a:xfrm>
            <a:off x="5509591" y="2161154"/>
            <a:ext cx="5890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CB79F6-CFAD-4F03-98CE-E81EF8E91557}"/>
              </a:ext>
            </a:extLst>
          </p:cNvPr>
          <p:cNvSpPr txBox="1"/>
          <p:nvPr/>
        </p:nvSpPr>
        <p:spPr>
          <a:xfrm>
            <a:off x="5509591" y="1822470"/>
            <a:ext cx="5890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BF53D1-82E4-4E5D-9EC0-3B90C62B9303}"/>
              </a:ext>
            </a:extLst>
          </p:cNvPr>
          <p:cNvSpPr txBox="1"/>
          <p:nvPr/>
        </p:nvSpPr>
        <p:spPr>
          <a:xfrm>
            <a:off x="5509591" y="2684504"/>
            <a:ext cx="5890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 </a:t>
            </a:r>
          </a:p>
        </p:txBody>
      </p:sp>
      <p:sp>
        <p:nvSpPr>
          <p:cNvPr id="13" name="AutoShape 92">
            <a:extLst>
              <a:ext uri="{FF2B5EF4-FFF2-40B4-BE49-F238E27FC236}">
                <a16:creationId xmlns:a16="http://schemas.microsoft.com/office/drawing/2014/main" id="{68C2F3D8-1C10-410A-9049-A5E6BBC04A1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871506" y="3545893"/>
            <a:ext cx="560666" cy="560666"/>
          </a:xfrm>
          <a:prstGeom prst="rect">
            <a:avLst/>
          </a:prstGeom>
          <a:noFill/>
          <a:ln w="38100">
            <a:solidFill>
              <a:schemeClr val="accent4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4" name="AutoShape 92">
            <a:extLst>
              <a:ext uri="{FF2B5EF4-FFF2-40B4-BE49-F238E27FC236}">
                <a16:creationId xmlns:a16="http://schemas.microsoft.com/office/drawing/2014/main" id="{A8B34612-EA60-4AB1-8C9C-98A3858976F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883388" y="3545893"/>
            <a:ext cx="560666" cy="560666"/>
          </a:xfrm>
          <a:prstGeom prst="rect">
            <a:avLst/>
          </a:prstGeom>
          <a:noFill/>
          <a:ln w="38100">
            <a:solidFill>
              <a:schemeClr val="accent2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5" name="AutoShape 92">
            <a:extLst>
              <a:ext uri="{FF2B5EF4-FFF2-40B4-BE49-F238E27FC236}">
                <a16:creationId xmlns:a16="http://schemas.microsoft.com/office/drawing/2014/main" id="{C2897F13-4E72-4F87-8C2B-60C668CC3F6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389329" y="3545831"/>
            <a:ext cx="560666" cy="560728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6" name="AutoShape 92">
            <a:extLst>
              <a:ext uri="{FF2B5EF4-FFF2-40B4-BE49-F238E27FC236}">
                <a16:creationId xmlns:a16="http://schemas.microsoft.com/office/drawing/2014/main" id="{94BF3139-07B5-4C26-B405-0C76E7D954C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377447" y="3545831"/>
            <a:ext cx="560666" cy="560728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4475D5-DDB0-4EED-BB2F-15990C557D93}"/>
              </a:ext>
            </a:extLst>
          </p:cNvPr>
          <p:cNvSpPr txBox="1"/>
          <p:nvPr/>
        </p:nvSpPr>
        <p:spPr>
          <a:xfrm>
            <a:off x="5509590" y="4967048"/>
            <a:ext cx="5890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You can simply impress your audience and add a unique zing and appeal to your Presentations. </a:t>
            </a:r>
          </a:p>
        </p:txBody>
      </p:sp>
      <p:sp>
        <p:nvSpPr>
          <p:cNvPr id="18" name="Trapezoid 10">
            <a:extLst>
              <a:ext uri="{FF2B5EF4-FFF2-40B4-BE49-F238E27FC236}">
                <a16:creationId xmlns:a16="http://schemas.microsoft.com/office/drawing/2014/main" id="{5244E64E-5668-47E8-B725-5A90FE9BB4D1}"/>
              </a:ext>
            </a:extLst>
          </p:cNvPr>
          <p:cNvSpPr/>
          <p:nvPr/>
        </p:nvSpPr>
        <p:spPr>
          <a:xfrm>
            <a:off x="2274146" y="3093603"/>
            <a:ext cx="368250" cy="367819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9" name="Oval 7">
            <a:extLst>
              <a:ext uri="{FF2B5EF4-FFF2-40B4-BE49-F238E27FC236}">
                <a16:creationId xmlns:a16="http://schemas.microsoft.com/office/drawing/2014/main" id="{EEF42035-EF70-464E-8167-CCD551FF2084}"/>
              </a:ext>
            </a:extLst>
          </p:cNvPr>
          <p:cNvSpPr/>
          <p:nvPr/>
        </p:nvSpPr>
        <p:spPr>
          <a:xfrm>
            <a:off x="3852034" y="3066787"/>
            <a:ext cx="308517" cy="40525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0" name="Rounded Rectangle 12">
            <a:extLst>
              <a:ext uri="{FF2B5EF4-FFF2-40B4-BE49-F238E27FC236}">
                <a16:creationId xmlns:a16="http://schemas.microsoft.com/office/drawing/2014/main" id="{1039F04C-2F3F-46E7-887C-52D95EA33EB9}"/>
              </a:ext>
            </a:extLst>
          </p:cNvPr>
          <p:cNvSpPr>
            <a:spLocks noChangeAspect="1"/>
          </p:cNvSpPr>
          <p:nvPr/>
        </p:nvSpPr>
        <p:spPr>
          <a:xfrm>
            <a:off x="1544486" y="3122014"/>
            <a:ext cx="310571" cy="370101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1" name="Rounded Rectangle 1">
            <a:extLst>
              <a:ext uri="{FF2B5EF4-FFF2-40B4-BE49-F238E27FC236}">
                <a16:creationId xmlns:a16="http://schemas.microsoft.com/office/drawing/2014/main" id="{22165477-B3E6-496B-83DA-F3B92A4ACA73}"/>
              </a:ext>
            </a:extLst>
          </p:cNvPr>
          <p:cNvSpPr>
            <a:spLocks/>
          </p:cNvSpPr>
          <p:nvPr/>
        </p:nvSpPr>
        <p:spPr>
          <a:xfrm>
            <a:off x="3074658" y="3105525"/>
            <a:ext cx="327776" cy="327776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2" name="Trapezoid 10">
            <a:extLst>
              <a:ext uri="{FF2B5EF4-FFF2-40B4-BE49-F238E27FC236}">
                <a16:creationId xmlns:a16="http://schemas.microsoft.com/office/drawing/2014/main" id="{C6EC9DD3-BC4B-4B63-A384-A36ED1E0D454}"/>
              </a:ext>
            </a:extLst>
          </p:cNvPr>
          <p:cNvSpPr/>
          <p:nvPr/>
        </p:nvSpPr>
        <p:spPr>
          <a:xfrm>
            <a:off x="7477876" y="3640313"/>
            <a:ext cx="368250" cy="367819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3" name="Oval 7">
            <a:extLst>
              <a:ext uri="{FF2B5EF4-FFF2-40B4-BE49-F238E27FC236}">
                <a16:creationId xmlns:a16="http://schemas.microsoft.com/office/drawing/2014/main" id="{5AFED271-882D-4F0E-8611-1A8E115FAD81}"/>
              </a:ext>
            </a:extLst>
          </p:cNvPr>
          <p:cNvSpPr/>
          <p:nvPr/>
        </p:nvSpPr>
        <p:spPr>
          <a:xfrm>
            <a:off x="10524112" y="3602875"/>
            <a:ext cx="308517" cy="40525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4" name="Rounded Rectangle 12">
            <a:extLst>
              <a:ext uri="{FF2B5EF4-FFF2-40B4-BE49-F238E27FC236}">
                <a16:creationId xmlns:a16="http://schemas.microsoft.com/office/drawing/2014/main" id="{46EA619F-A694-479B-874E-0CF5077A9BDB}"/>
              </a:ext>
            </a:extLst>
          </p:cNvPr>
          <p:cNvSpPr>
            <a:spLocks noChangeAspect="1"/>
          </p:cNvSpPr>
          <p:nvPr/>
        </p:nvSpPr>
        <p:spPr>
          <a:xfrm>
            <a:off x="5996555" y="3620648"/>
            <a:ext cx="310571" cy="370101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5" name="Rounded Rectangle 1">
            <a:extLst>
              <a:ext uri="{FF2B5EF4-FFF2-40B4-BE49-F238E27FC236}">
                <a16:creationId xmlns:a16="http://schemas.microsoft.com/office/drawing/2014/main" id="{E43AC236-5433-4695-8B47-6BB1CCC082EA}"/>
              </a:ext>
            </a:extLst>
          </p:cNvPr>
          <p:cNvSpPr>
            <a:spLocks/>
          </p:cNvSpPr>
          <p:nvPr/>
        </p:nvSpPr>
        <p:spPr>
          <a:xfrm>
            <a:off x="8999456" y="3662304"/>
            <a:ext cx="327776" cy="327776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9C68F6D-906D-4B19-A753-BECD5EE40615}"/>
              </a:ext>
            </a:extLst>
          </p:cNvPr>
          <p:cNvSpPr txBox="1"/>
          <p:nvPr/>
        </p:nvSpPr>
        <p:spPr>
          <a:xfrm>
            <a:off x="5509592" y="4223968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9A76D2B-4762-4550-92D6-283E4A24B6F9}"/>
              </a:ext>
            </a:extLst>
          </p:cNvPr>
          <p:cNvSpPr txBox="1"/>
          <p:nvPr/>
        </p:nvSpPr>
        <p:spPr>
          <a:xfrm>
            <a:off x="7021158" y="4223968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6971006-F588-42B1-8469-19FAB4E6D8EA}"/>
              </a:ext>
            </a:extLst>
          </p:cNvPr>
          <p:cNvSpPr txBox="1"/>
          <p:nvPr/>
        </p:nvSpPr>
        <p:spPr>
          <a:xfrm>
            <a:off x="8532726" y="4223968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32FA529-B91F-4A0A-9F8D-9822D44AE460}"/>
              </a:ext>
            </a:extLst>
          </p:cNvPr>
          <p:cNvSpPr txBox="1"/>
          <p:nvPr/>
        </p:nvSpPr>
        <p:spPr>
          <a:xfrm>
            <a:off x="10044292" y="4223968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Freeform 36">
            <a:extLst>
              <a:ext uri="{FF2B5EF4-FFF2-40B4-BE49-F238E27FC236}">
                <a16:creationId xmlns:a16="http://schemas.microsoft.com/office/drawing/2014/main" id="{E61D307E-682E-4B6D-ACCC-F5F6296FA2D2}"/>
              </a:ext>
            </a:extLst>
          </p:cNvPr>
          <p:cNvSpPr/>
          <p:nvPr/>
        </p:nvSpPr>
        <p:spPr>
          <a:xfrm flipH="1">
            <a:off x="23859" y="1865878"/>
            <a:ext cx="12140243" cy="4314397"/>
          </a:xfrm>
          <a:custGeom>
            <a:avLst/>
            <a:gdLst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33697 w 5493715"/>
              <a:gd name="connsiteY8" fmla="*/ 3348624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33697 w 5493715"/>
              <a:gd name="connsiteY8" fmla="*/ 3348624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453179 w 5493715"/>
              <a:gd name="connsiteY15" fmla="*/ 5313893 h 5325465"/>
              <a:gd name="connsiteX16" fmla="*/ 5493715 w 5493715"/>
              <a:gd name="connsiteY16" fmla="*/ 5069433 h 5325465"/>
              <a:gd name="connsiteX0" fmla="*/ 0 w 5636283"/>
              <a:gd name="connsiteY0" fmla="*/ 5325465 h 5329410"/>
              <a:gd name="connsiteX1" fmla="*/ 0 w 5636283"/>
              <a:gd name="connsiteY1" fmla="*/ 5325465 h 5329410"/>
              <a:gd name="connsiteX2" fmla="*/ 2239524 w 5636283"/>
              <a:gd name="connsiteY2" fmla="*/ 5309946 h 5329410"/>
              <a:gd name="connsiteX3" fmla="*/ 1938528 w 5636283"/>
              <a:gd name="connsiteY3" fmla="*/ 4337913 h 5329410"/>
              <a:gd name="connsiteX4" fmla="*/ 833932 w 5636283"/>
              <a:gd name="connsiteY4" fmla="*/ 4411066 h 5329410"/>
              <a:gd name="connsiteX5" fmla="*/ 694944 w 5636283"/>
              <a:gd name="connsiteY5" fmla="*/ 3745382 h 5329410"/>
              <a:gd name="connsiteX6" fmla="*/ 519379 w 5636283"/>
              <a:gd name="connsiteY6" fmla="*/ 3599078 h 5329410"/>
              <a:gd name="connsiteX7" fmla="*/ 557005 w 5636283"/>
              <a:gd name="connsiteY7" fmla="*/ 3470193 h 5329410"/>
              <a:gd name="connsiteX8" fmla="*/ 456331 w 5636283"/>
              <a:gd name="connsiteY8" fmla="*/ 3362205 h 5329410"/>
              <a:gd name="connsiteX9" fmla="*/ 559793 w 5636283"/>
              <a:gd name="connsiteY9" fmla="*/ 3057428 h 5329410"/>
              <a:gd name="connsiteX10" fmla="*/ 118419 w 5636283"/>
              <a:gd name="connsiteY10" fmla="*/ 2818778 h 5329410"/>
              <a:gd name="connsiteX11" fmla="*/ 665683 w 5636283"/>
              <a:gd name="connsiteY11" fmla="*/ 1975104 h 5329410"/>
              <a:gd name="connsiteX12" fmla="*/ 2633472 w 5636283"/>
              <a:gd name="connsiteY12" fmla="*/ 0 h 5329410"/>
              <a:gd name="connsiteX13" fmla="*/ 4712039 w 5636283"/>
              <a:gd name="connsiteY13" fmla="*/ 2543951 h 5329410"/>
              <a:gd name="connsiteX14" fmla="*/ 4030675 w 5636283"/>
              <a:gd name="connsiteY14" fmla="*/ 3928262 h 5329410"/>
              <a:gd name="connsiteX15" fmla="*/ 4453179 w 5636283"/>
              <a:gd name="connsiteY15" fmla="*/ 5313893 h 5329410"/>
              <a:gd name="connsiteX16" fmla="*/ 5636283 w 5636283"/>
              <a:gd name="connsiteY16" fmla="*/ 5329410 h 5329410"/>
              <a:gd name="connsiteX0" fmla="*/ 0 w 5636283"/>
              <a:gd name="connsiteY0" fmla="*/ 5325465 h 5325465"/>
              <a:gd name="connsiteX1" fmla="*/ 0 w 5636283"/>
              <a:gd name="connsiteY1" fmla="*/ 5325465 h 5325465"/>
              <a:gd name="connsiteX2" fmla="*/ 2239524 w 5636283"/>
              <a:gd name="connsiteY2" fmla="*/ 5309946 h 5325465"/>
              <a:gd name="connsiteX3" fmla="*/ 1938528 w 5636283"/>
              <a:gd name="connsiteY3" fmla="*/ 4337913 h 5325465"/>
              <a:gd name="connsiteX4" fmla="*/ 833932 w 5636283"/>
              <a:gd name="connsiteY4" fmla="*/ 4411066 h 5325465"/>
              <a:gd name="connsiteX5" fmla="*/ 694944 w 5636283"/>
              <a:gd name="connsiteY5" fmla="*/ 3745382 h 5325465"/>
              <a:gd name="connsiteX6" fmla="*/ 519379 w 5636283"/>
              <a:gd name="connsiteY6" fmla="*/ 3599078 h 5325465"/>
              <a:gd name="connsiteX7" fmla="*/ 557005 w 5636283"/>
              <a:gd name="connsiteY7" fmla="*/ 3470193 h 5325465"/>
              <a:gd name="connsiteX8" fmla="*/ 456331 w 5636283"/>
              <a:gd name="connsiteY8" fmla="*/ 3362205 h 5325465"/>
              <a:gd name="connsiteX9" fmla="*/ 559793 w 5636283"/>
              <a:gd name="connsiteY9" fmla="*/ 3057428 h 5325465"/>
              <a:gd name="connsiteX10" fmla="*/ 118419 w 5636283"/>
              <a:gd name="connsiteY10" fmla="*/ 2818778 h 5325465"/>
              <a:gd name="connsiteX11" fmla="*/ 665683 w 5636283"/>
              <a:gd name="connsiteY11" fmla="*/ 1975104 h 5325465"/>
              <a:gd name="connsiteX12" fmla="*/ 2633472 w 5636283"/>
              <a:gd name="connsiteY12" fmla="*/ 0 h 5325465"/>
              <a:gd name="connsiteX13" fmla="*/ 4712039 w 5636283"/>
              <a:gd name="connsiteY13" fmla="*/ 2543951 h 5325465"/>
              <a:gd name="connsiteX14" fmla="*/ 4030675 w 5636283"/>
              <a:gd name="connsiteY14" fmla="*/ 3928262 h 5325465"/>
              <a:gd name="connsiteX15" fmla="*/ 4453179 w 5636283"/>
              <a:gd name="connsiteY15" fmla="*/ 5313893 h 5325465"/>
              <a:gd name="connsiteX16" fmla="*/ 5636283 w 5636283"/>
              <a:gd name="connsiteY16" fmla="*/ 5304251 h 5325465"/>
              <a:gd name="connsiteX0" fmla="*/ 0 w 5644670"/>
              <a:gd name="connsiteY0" fmla="*/ 5325465 h 5337795"/>
              <a:gd name="connsiteX1" fmla="*/ 0 w 5644670"/>
              <a:gd name="connsiteY1" fmla="*/ 5325465 h 5337795"/>
              <a:gd name="connsiteX2" fmla="*/ 2239524 w 5644670"/>
              <a:gd name="connsiteY2" fmla="*/ 5309946 h 5337795"/>
              <a:gd name="connsiteX3" fmla="*/ 1938528 w 5644670"/>
              <a:gd name="connsiteY3" fmla="*/ 4337913 h 5337795"/>
              <a:gd name="connsiteX4" fmla="*/ 833932 w 5644670"/>
              <a:gd name="connsiteY4" fmla="*/ 4411066 h 5337795"/>
              <a:gd name="connsiteX5" fmla="*/ 694944 w 5644670"/>
              <a:gd name="connsiteY5" fmla="*/ 3745382 h 5337795"/>
              <a:gd name="connsiteX6" fmla="*/ 519379 w 5644670"/>
              <a:gd name="connsiteY6" fmla="*/ 3599078 h 5337795"/>
              <a:gd name="connsiteX7" fmla="*/ 557005 w 5644670"/>
              <a:gd name="connsiteY7" fmla="*/ 3470193 h 5337795"/>
              <a:gd name="connsiteX8" fmla="*/ 456331 w 5644670"/>
              <a:gd name="connsiteY8" fmla="*/ 3362205 h 5337795"/>
              <a:gd name="connsiteX9" fmla="*/ 559793 w 5644670"/>
              <a:gd name="connsiteY9" fmla="*/ 3057428 h 5337795"/>
              <a:gd name="connsiteX10" fmla="*/ 118419 w 5644670"/>
              <a:gd name="connsiteY10" fmla="*/ 2818778 h 5337795"/>
              <a:gd name="connsiteX11" fmla="*/ 665683 w 5644670"/>
              <a:gd name="connsiteY11" fmla="*/ 1975104 h 5337795"/>
              <a:gd name="connsiteX12" fmla="*/ 2633472 w 5644670"/>
              <a:gd name="connsiteY12" fmla="*/ 0 h 5337795"/>
              <a:gd name="connsiteX13" fmla="*/ 4712039 w 5644670"/>
              <a:gd name="connsiteY13" fmla="*/ 2543951 h 5337795"/>
              <a:gd name="connsiteX14" fmla="*/ 4030675 w 5644670"/>
              <a:gd name="connsiteY14" fmla="*/ 3928262 h 5337795"/>
              <a:gd name="connsiteX15" fmla="*/ 4453179 w 5644670"/>
              <a:gd name="connsiteY15" fmla="*/ 5313893 h 5337795"/>
              <a:gd name="connsiteX16" fmla="*/ 5644670 w 5644670"/>
              <a:gd name="connsiteY16" fmla="*/ 5337795 h 5337795"/>
              <a:gd name="connsiteX0" fmla="*/ 0 w 5661442"/>
              <a:gd name="connsiteY0" fmla="*/ 5325465 h 5325465"/>
              <a:gd name="connsiteX1" fmla="*/ 0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25465"/>
              <a:gd name="connsiteX1" fmla="*/ 0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10073 w 5671515"/>
              <a:gd name="connsiteY0" fmla="*/ 5325465 h 5345610"/>
              <a:gd name="connsiteX1" fmla="*/ 0 w 5671515"/>
              <a:gd name="connsiteY1" fmla="*/ 5345610 h 5345610"/>
              <a:gd name="connsiteX2" fmla="*/ 2249597 w 5671515"/>
              <a:gd name="connsiteY2" fmla="*/ 5309946 h 5345610"/>
              <a:gd name="connsiteX3" fmla="*/ 1948601 w 5671515"/>
              <a:gd name="connsiteY3" fmla="*/ 4337913 h 5345610"/>
              <a:gd name="connsiteX4" fmla="*/ 844005 w 5671515"/>
              <a:gd name="connsiteY4" fmla="*/ 4411066 h 5345610"/>
              <a:gd name="connsiteX5" fmla="*/ 705017 w 5671515"/>
              <a:gd name="connsiteY5" fmla="*/ 3745382 h 5345610"/>
              <a:gd name="connsiteX6" fmla="*/ 529452 w 5671515"/>
              <a:gd name="connsiteY6" fmla="*/ 3599078 h 5345610"/>
              <a:gd name="connsiteX7" fmla="*/ 567078 w 5671515"/>
              <a:gd name="connsiteY7" fmla="*/ 3470193 h 5345610"/>
              <a:gd name="connsiteX8" fmla="*/ 466404 w 5671515"/>
              <a:gd name="connsiteY8" fmla="*/ 3362205 h 5345610"/>
              <a:gd name="connsiteX9" fmla="*/ 569866 w 5671515"/>
              <a:gd name="connsiteY9" fmla="*/ 3057428 h 5345610"/>
              <a:gd name="connsiteX10" fmla="*/ 128492 w 5671515"/>
              <a:gd name="connsiteY10" fmla="*/ 2818778 h 5345610"/>
              <a:gd name="connsiteX11" fmla="*/ 675756 w 5671515"/>
              <a:gd name="connsiteY11" fmla="*/ 1975104 h 5345610"/>
              <a:gd name="connsiteX12" fmla="*/ 2643545 w 5671515"/>
              <a:gd name="connsiteY12" fmla="*/ 0 h 5345610"/>
              <a:gd name="connsiteX13" fmla="*/ 4722112 w 5671515"/>
              <a:gd name="connsiteY13" fmla="*/ 2543951 h 5345610"/>
              <a:gd name="connsiteX14" fmla="*/ 4040748 w 5671515"/>
              <a:gd name="connsiteY14" fmla="*/ 3928262 h 5345610"/>
              <a:gd name="connsiteX15" fmla="*/ 4463252 w 5671515"/>
              <a:gd name="connsiteY15" fmla="*/ 5313893 h 5345610"/>
              <a:gd name="connsiteX16" fmla="*/ 5671515 w 5671515"/>
              <a:gd name="connsiteY16" fmla="*/ 5312636 h 5345610"/>
              <a:gd name="connsiteX0" fmla="*/ 0 w 5661442"/>
              <a:gd name="connsiteY0" fmla="*/ 5325465 h 5325465"/>
              <a:gd name="connsiteX1" fmla="*/ 100731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34477"/>
              <a:gd name="connsiteX1" fmla="*/ 100731 w 5661442"/>
              <a:gd name="connsiteY1" fmla="*/ 5325465 h 5334477"/>
              <a:gd name="connsiteX2" fmla="*/ 2239524 w 5661442"/>
              <a:gd name="connsiteY2" fmla="*/ 5309946 h 5334477"/>
              <a:gd name="connsiteX3" fmla="*/ 1938528 w 5661442"/>
              <a:gd name="connsiteY3" fmla="*/ 4337913 h 5334477"/>
              <a:gd name="connsiteX4" fmla="*/ 833932 w 5661442"/>
              <a:gd name="connsiteY4" fmla="*/ 4411066 h 5334477"/>
              <a:gd name="connsiteX5" fmla="*/ 694944 w 5661442"/>
              <a:gd name="connsiteY5" fmla="*/ 3745382 h 5334477"/>
              <a:gd name="connsiteX6" fmla="*/ 519379 w 5661442"/>
              <a:gd name="connsiteY6" fmla="*/ 3599078 h 5334477"/>
              <a:gd name="connsiteX7" fmla="*/ 557005 w 5661442"/>
              <a:gd name="connsiteY7" fmla="*/ 3470193 h 5334477"/>
              <a:gd name="connsiteX8" fmla="*/ 456331 w 5661442"/>
              <a:gd name="connsiteY8" fmla="*/ 3362205 h 5334477"/>
              <a:gd name="connsiteX9" fmla="*/ 559793 w 5661442"/>
              <a:gd name="connsiteY9" fmla="*/ 3057428 h 5334477"/>
              <a:gd name="connsiteX10" fmla="*/ 118419 w 5661442"/>
              <a:gd name="connsiteY10" fmla="*/ 2818778 h 5334477"/>
              <a:gd name="connsiteX11" fmla="*/ 665683 w 5661442"/>
              <a:gd name="connsiteY11" fmla="*/ 1975104 h 5334477"/>
              <a:gd name="connsiteX12" fmla="*/ 2633472 w 5661442"/>
              <a:gd name="connsiteY12" fmla="*/ 0 h 5334477"/>
              <a:gd name="connsiteX13" fmla="*/ 4712039 w 5661442"/>
              <a:gd name="connsiteY13" fmla="*/ 2543951 h 5334477"/>
              <a:gd name="connsiteX14" fmla="*/ 4030675 w 5661442"/>
              <a:gd name="connsiteY14" fmla="*/ 3928262 h 5334477"/>
              <a:gd name="connsiteX15" fmla="*/ 4453179 w 5661442"/>
              <a:gd name="connsiteY15" fmla="*/ 5313893 h 5334477"/>
              <a:gd name="connsiteX16" fmla="*/ 5661442 w 5661442"/>
              <a:gd name="connsiteY16" fmla="*/ 5312636 h 5334477"/>
              <a:gd name="connsiteX0" fmla="*/ 0 w 5661442"/>
              <a:gd name="connsiteY0" fmla="*/ 5325465 h 5327903"/>
              <a:gd name="connsiteX1" fmla="*/ 70513 w 5661442"/>
              <a:gd name="connsiteY1" fmla="*/ 5315392 h 5327903"/>
              <a:gd name="connsiteX2" fmla="*/ 2239524 w 5661442"/>
              <a:gd name="connsiteY2" fmla="*/ 5309946 h 5327903"/>
              <a:gd name="connsiteX3" fmla="*/ 1938528 w 5661442"/>
              <a:gd name="connsiteY3" fmla="*/ 4337913 h 5327903"/>
              <a:gd name="connsiteX4" fmla="*/ 833932 w 5661442"/>
              <a:gd name="connsiteY4" fmla="*/ 4411066 h 5327903"/>
              <a:gd name="connsiteX5" fmla="*/ 694944 w 5661442"/>
              <a:gd name="connsiteY5" fmla="*/ 3745382 h 5327903"/>
              <a:gd name="connsiteX6" fmla="*/ 519379 w 5661442"/>
              <a:gd name="connsiteY6" fmla="*/ 3599078 h 5327903"/>
              <a:gd name="connsiteX7" fmla="*/ 557005 w 5661442"/>
              <a:gd name="connsiteY7" fmla="*/ 3470193 h 5327903"/>
              <a:gd name="connsiteX8" fmla="*/ 456331 w 5661442"/>
              <a:gd name="connsiteY8" fmla="*/ 3362205 h 5327903"/>
              <a:gd name="connsiteX9" fmla="*/ 559793 w 5661442"/>
              <a:gd name="connsiteY9" fmla="*/ 3057428 h 5327903"/>
              <a:gd name="connsiteX10" fmla="*/ 118419 w 5661442"/>
              <a:gd name="connsiteY10" fmla="*/ 2818778 h 5327903"/>
              <a:gd name="connsiteX11" fmla="*/ 665683 w 5661442"/>
              <a:gd name="connsiteY11" fmla="*/ 1975104 h 5327903"/>
              <a:gd name="connsiteX12" fmla="*/ 2633472 w 5661442"/>
              <a:gd name="connsiteY12" fmla="*/ 0 h 5327903"/>
              <a:gd name="connsiteX13" fmla="*/ 4712039 w 5661442"/>
              <a:gd name="connsiteY13" fmla="*/ 2543951 h 5327903"/>
              <a:gd name="connsiteX14" fmla="*/ 4030675 w 5661442"/>
              <a:gd name="connsiteY14" fmla="*/ 3928262 h 5327903"/>
              <a:gd name="connsiteX15" fmla="*/ 4453179 w 5661442"/>
              <a:gd name="connsiteY15" fmla="*/ 5313893 h 5327903"/>
              <a:gd name="connsiteX16" fmla="*/ 5661442 w 5661442"/>
              <a:gd name="connsiteY16" fmla="*/ 5312636 h 5327903"/>
              <a:gd name="connsiteX0" fmla="*/ 0 w 5661442"/>
              <a:gd name="connsiteY0" fmla="*/ 5325465 h 5342377"/>
              <a:gd name="connsiteX1" fmla="*/ 30220 w 5661442"/>
              <a:gd name="connsiteY1" fmla="*/ 5335538 h 5342377"/>
              <a:gd name="connsiteX2" fmla="*/ 2239524 w 5661442"/>
              <a:gd name="connsiteY2" fmla="*/ 5309946 h 5342377"/>
              <a:gd name="connsiteX3" fmla="*/ 1938528 w 5661442"/>
              <a:gd name="connsiteY3" fmla="*/ 4337913 h 5342377"/>
              <a:gd name="connsiteX4" fmla="*/ 833932 w 5661442"/>
              <a:gd name="connsiteY4" fmla="*/ 4411066 h 5342377"/>
              <a:gd name="connsiteX5" fmla="*/ 694944 w 5661442"/>
              <a:gd name="connsiteY5" fmla="*/ 3745382 h 5342377"/>
              <a:gd name="connsiteX6" fmla="*/ 519379 w 5661442"/>
              <a:gd name="connsiteY6" fmla="*/ 3599078 h 5342377"/>
              <a:gd name="connsiteX7" fmla="*/ 557005 w 5661442"/>
              <a:gd name="connsiteY7" fmla="*/ 3470193 h 5342377"/>
              <a:gd name="connsiteX8" fmla="*/ 456331 w 5661442"/>
              <a:gd name="connsiteY8" fmla="*/ 3362205 h 5342377"/>
              <a:gd name="connsiteX9" fmla="*/ 559793 w 5661442"/>
              <a:gd name="connsiteY9" fmla="*/ 3057428 h 5342377"/>
              <a:gd name="connsiteX10" fmla="*/ 118419 w 5661442"/>
              <a:gd name="connsiteY10" fmla="*/ 2818778 h 5342377"/>
              <a:gd name="connsiteX11" fmla="*/ 665683 w 5661442"/>
              <a:gd name="connsiteY11" fmla="*/ 1975104 h 5342377"/>
              <a:gd name="connsiteX12" fmla="*/ 2633472 w 5661442"/>
              <a:gd name="connsiteY12" fmla="*/ 0 h 5342377"/>
              <a:gd name="connsiteX13" fmla="*/ 4712039 w 5661442"/>
              <a:gd name="connsiteY13" fmla="*/ 2543951 h 5342377"/>
              <a:gd name="connsiteX14" fmla="*/ 4030675 w 5661442"/>
              <a:gd name="connsiteY14" fmla="*/ 3928262 h 5342377"/>
              <a:gd name="connsiteX15" fmla="*/ 4453179 w 5661442"/>
              <a:gd name="connsiteY15" fmla="*/ 5313893 h 5342377"/>
              <a:gd name="connsiteX16" fmla="*/ 5661442 w 5661442"/>
              <a:gd name="connsiteY16" fmla="*/ 5312636 h 5342377"/>
              <a:gd name="connsiteX0" fmla="*/ 0 w 5661442"/>
              <a:gd name="connsiteY0" fmla="*/ 5325465 h 5335538"/>
              <a:gd name="connsiteX1" fmla="*/ 30220 w 5661442"/>
              <a:gd name="connsiteY1" fmla="*/ 5335538 h 5335538"/>
              <a:gd name="connsiteX2" fmla="*/ 2239524 w 5661442"/>
              <a:gd name="connsiteY2" fmla="*/ 5309946 h 5335538"/>
              <a:gd name="connsiteX3" fmla="*/ 1938528 w 5661442"/>
              <a:gd name="connsiteY3" fmla="*/ 4337913 h 5335538"/>
              <a:gd name="connsiteX4" fmla="*/ 833932 w 5661442"/>
              <a:gd name="connsiteY4" fmla="*/ 4411066 h 5335538"/>
              <a:gd name="connsiteX5" fmla="*/ 694944 w 5661442"/>
              <a:gd name="connsiteY5" fmla="*/ 3745382 h 5335538"/>
              <a:gd name="connsiteX6" fmla="*/ 519379 w 5661442"/>
              <a:gd name="connsiteY6" fmla="*/ 3599078 h 5335538"/>
              <a:gd name="connsiteX7" fmla="*/ 557005 w 5661442"/>
              <a:gd name="connsiteY7" fmla="*/ 3470193 h 5335538"/>
              <a:gd name="connsiteX8" fmla="*/ 456331 w 5661442"/>
              <a:gd name="connsiteY8" fmla="*/ 3362205 h 5335538"/>
              <a:gd name="connsiteX9" fmla="*/ 559793 w 5661442"/>
              <a:gd name="connsiteY9" fmla="*/ 3057428 h 5335538"/>
              <a:gd name="connsiteX10" fmla="*/ 118419 w 5661442"/>
              <a:gd name="connsiteY10" fmla="*/ 2818778 h 5335538"/>
              <a:gd name="connsiteX11" fmla="*/ 665683 w 5661442"/>
              <a:gd name="connsiteY11" fmla="*/ 1975104 h 5335538"/>
              <a:gd name="connsiteX12" fmla="*/ 2633472 w 5661442"/>
              <a:gd name="connsiteY12" fmla="*/ 0 h 5335538"/>
              <a:gd name="connsiteX13" fmla="*/ 4712039 w 5661442"/>
              <a:gd name="connsiteY13" fmla="*/ 2543951 h 5335538"/>
              <a:gd name="connsiteX14" fmla="*/ 4030675 w 5661442"/>
              <a:gd name="connsiteY14" fmla="*/ 3928262 h 5335538"/>
              <a:gd name="connsiteX15" fmla="*/ 4453179 w 5661442"/>
              <a:gd name="connsiteY15" fmla="*/ 5313893 h 5335538"/>
              <a:gd name="connsiteX16" fmla="*/ 5661442 w 5661442"/>
              <a:gd name="connsiteY16" fmla="*/ 5312636 h 5335538"/>
              <a:gd name="connsiteX0" fmla="*/ 0 w 5782319"/>
              <a:gd name="connsiteY0" fmla="*/ 5325465 h 5335538"/>
              <a:gd name="connsiteX1" fmla="*/ 30220 w 5782319"/>
              <a:gd name="connsiteY1" fmla="*/ 5335538 h 5335538"/>
              <a:gd name="connsiteX2" fmla="*/ 2239524 w 5782319"/>
              <a:gd name="connsiteY2" fmla="*/ 5309946 h 5335538"/>
              <a:gd name="connsiteX3" fmla="*/ 1938528 w 5782319"/>
              <a:gd name="connsiteY3" fmla="*/ 4337913 h 5335538"/>
              <a:gd name="connsiteX4" fmla="*/ 833932 w 5782319"/>
              <a:gd name="connsiteY4" fmla="*/ 4411066 h 5335538"/>
              <a:gd name="connsiteX5" fmla="*/ 694944 w 5782319"/>
              <a:gd name="connsiteY5" fmla="*/ 3745382 h 5335538"/>
              <a:gd name="connsiteX6" fmla="*/ 519379 w 5782319"/>
              <a:gd name="connsiteY6" fmla="*/ 3599078 h 5335538"/>
              <a:gd name="connsiteX7" fmla="*/ 557005 w 5782319"/>
              <a:gd name="connsiteY7" fmla="*/ 3470193 h 5335538"/>
              <a:gd name="connsiteX8" fmla="*/ 456331 w 5782319"/>
              <a:gd name="connsiteY8" fmla="*/ 3362205 h 5335538"/>
              <a:gd name="connsiteX9" fmla="*/ 559793 w 5782319"/>
              <a:gd name="connsiteY9" fmla="*/ 3057428 h 5335538"/>
              <a:gd name="connsiteX10" fmla="*/ 118419 w 5782319"/>
              <a:gd name="connsiteY10" fmla="*/ 2818778 h 5335538"/>
              <a:gd name="connsiteX11" fmla="*/ 665683 w 5782319"/>
              <a:gd name="connsiteY11" fmla="*/ 1975104 h 5335538"/>
              <a:gd name="connsiteX12" fmla="*/ 2633472 w 5782319"/>
              <a:gd name="connsiteY12" fmla="*/ 0 h 5335538"/>
              <a:gd name="connsiteX13" fmla="*/ 4712039 w 5782319"/>
              <a:gd name="connsiteY13" fmla="*/ 2543951 h 5335538"/>
              <a:gd name="connsiteX14" fmla="*/ 4030675 w 5782319"/>
              <a:gd name="connsiteY14" fmla="*/ 3928262 h 5335538"/>
              <a:gd name="connsiteX15" fmla="*/ 4453179 w 5782319"/>
              <a:gd name="connsiteY15" fmla="*/ 5313893 h 5335538"/>
              <a:gd name="connsiteX16" fmla="*/ 5782319 w 5782319"/>
              <a:gd name="connsiteY16" fmla="*/ 5312636 h 5335538"/>
              <a:gd name="connsiteX0" fmla="*/ 0 w 5782319"/>
              <a:gd name="connsiteY0" fmla="*/ 5325465 h 5335538"/>
              <a:gd name="connsiteX1" fmla="*/ 30220 w 5782319"/>
              <a:gd name="connsiteY1" fmla="*/ 5335538 h 5335538"/>
              <a:gd name="connsiteX2" fmla="*/ 2239524 w 5782319"/>
              <a:gd name="connsiteY2" fmla="*/ 5309946 h 5335538"/>
              <a:gd name="connsiteX3" fmla="*/ 1938528 w 5782319"/>
              <a:gd name="connsiteY3" fmla="*/ 4337913 h 5335538"/>
              <a:gd name="connsiteX4" fmla="*/ 833932 w 5782319"/>
              <a:gd name="connsiteY4" fmla="*/ 4411066 h 5335538"/>
              <a:gd name="connsiteX5" fmla="*/ 694944 w 5782319"/>
              <a:gd name="connsiteY5" fmla="*/ 3745382 h 5335538"/>
              <a:gd name="connsiteX6" fmla="*/ 519379 w 5782319"/>
              <a:gd name="connsiteY6" fmla="*/ 3599078 h 5335538"/>
              <a:gd name="connsiteX7" fmla="*/ 557005 w 5782319"/>
              <a:gd name="connsiteY7" fmla="*/ 3470193 h 5335538"/>
              <a:gd name="connsiteX8" fmla="*/ 456331 w 5782319"/>
              <a:gd name="connsiteY8" fmla="*/ 3362205 h 5335538"/>
              <a:gd name="connsiteX9" fmla="*/ 559793 w 5782319"/>
              <a:gd name="connsiteY9" fmla="*/ 3057428 h 5335538"/>
              <a:gd name="connsiteX10" fmla="*/ 118419 w 5782319"/>
              <a:gd name="connsiteY10" fmla="*/ 2818778 h 5335538"/>
              <a:gd name="connsiteX11" fmla="*/ 665683 w 5782319"/>
              <a:gd name="connsiteY11" fmla="*/ 1975104 h 5335538"/>
              <a:gd name="connsiteX12" fmla="*/ 2633472 w 5782319"/>
              <a:gd name="connsiteY12" fmla="*/ 0 h 5335538"/>
              <a:gd name="connsiteX13" fmla="*/ 4712039 w 5782319"/>
              <a:gd name="connsiteY13" fmla="*/ 2543951 h 5335538"/>
              <a:gd name="connsiteX14" fmla="*/ 4030675 w 5782319"/>
              <a:gd name="connsiteY14" fmla="*/ 3928262 h 5335538"/>
              <a:gd name="connsiteX15" fmla="*/ 4453179 w 5782319"/>
              <a:gd name="connsiteY15" fmla="*/ 5313893 h 5335538"/>
              <a:gd name="connsiteX16" fmla="*/ 5782319 w 5782319"/>
              <a:gd name="connsiteY16" fmla="*/ 5312636 h 5335538"/>
              <a:gd name="connsiteX0" fmla="*/ 0 w 5885894"/>
              <a:gd name="connsiteY0" fmla="*/ 5325465 h 5772967"/>
              <a:gd name="connsiteX1" fmla="*/ 30220 w 5885894"/>
              <a:gd name="connsiteY1" fmla="*/ 5335538 h 5772967"/>
              <a:gd name="connsiteX2" fmla="*/ 2239524 w 5885894"/>
              <a:gd name="connsiteY2" fmla="*/ 5309946 h 5772967"/>
              <a:gd name="connsiteX3" fmla="*/ 1938528 w 5885894"/>
              <a:gd name="connsiteY3" fmla="*/ 4337913 h 5772967"/>
              <a:gd name="connsiteX4" fmla="*/ 833932 w 5885894"/>
              <a:gd name="connsiteY4" fmla="*/ 4411066 h 5772967"/>
              <a:gd name="connsiteX5" fmla="*/ 694944 w 5885894"/>
              <a:gd name="connsiteY5" fmla="*/ 3745382 h 5772967"/>
              <a:gd name="connsiteX6" fmla="*/ 519379 w 5885894"/>
              <a:gd name="connsiteY6" fmla="*/ 3599078 h 5772967"/>
              <a:gd name="connsiteX7" fmla="*/ 557005 w 5885894"/>
              <a:gd name="connsiteY7" fmla="*/ 3470193 h 5772967"/>
              <a:gd name="connsiteX8" fmla="*/ 456331 w 5885894"/>
              <a:gd name="connsiteY8" fmla="*/ 3362205 h 5772967"/>
              <a:gd name="connsiteX9" fmla="*/ 559793 w 5885894"/>
              <a:gd name="connsiteY9" fmla="*/ 3057428 h 5772967"/>
              <a:gd name="connsiteX10" fmla="*/ 118419 w 5885894"/>
              <a:gd name="connsiteY10" fmla="*/ 2818778 h 5772967"/>
              <a:gd name="connsiteX11" fmla="*/ 665683 w 5885894"/>
              <a:gd name="connsiteY11" fmla="*/ 1975104 h 5772967"/>
              <a:gd name="connsiteX12" fmla="*/ 2633472 w 5885894"/>
              <a:gd name="connsiteY12" fmla="*/ 0 h 5772967"/>
              <a:gd name="connsiteX13" fmla="*/ 4712039 w 5885894"/>
              <a:gd name="connsiteY13" fmla="*/ 2543951 h 5772967"/>
              <a:gd name="connsiteX14" fmla="*/ 4030675 w 5885894"/>
              <a:gd name="connsiteY14" fmla="*/ 3928262 h 5772967"/>
              <a:gd name="connsiteX15" fmla="*/ 4453179 w 5885894"/>
              <a:gd name="connsiteY15" fmla="*/ 5313893 h 5772967"/>
              <a:gd name="connsiteX16" fmla="*/ 5885894 w 5885894"/>
              <a:gd name="connsiteY16" fmla="*/ 5772967 h 5772967"/>
              <a:gd name="connsiteX0" fmla="*/ 0 w 5828353"/>
              <a:gd name="connsiteY0" fmla="*/ 5325465 h 5588834"/>
              <a:gd name="connsiteX1" fmla="*/ 30220 w 5828353"/>
              <a:gd name="connsiteY1" fmla="*/ 5335538 h 5588834"/>
              <a:gd name="connsiteX2" fmla="*/ 2239524 w 5828353"/>
              <a:gd name="connsiteY2" fmla="*/ 5309946 h 5588834"/>
              <a:gd name="connsiteX3" fmla="*/ 1938528 w 5828353"/>
              <a:gd name="connsiteY3" fmla="*/ 4337913 h 5588834"/>
              <a:gd name="connsiteX4" fmla="*/ 833932 w 5828353"/>
              <a:gd name="connsiteY4" fmla="*/ 4411066 h 5588834"/>
              <a:gd name="connsiteX5" fmla="*/ 694944 w 5828353"/>
              <a:gd name="connsiteY5" fmla="*/ 3745382 h 5588834"/>
              <a:gd name="connsiteX6" fmla="*/ 519379 w 5828353"/>
              <a:gd name="connsiteY6" fmla="*/ 3599078 h 5588834"/>
              <a:gd name="connsiteX7" fmla="*/ 557005 w 5828353"/>
              <a:gd name="connsiteY7" fmla="*/ 3470193 h 5588834"/>
              <a:gd name="connsiteX8" fmla="*/ 456331 w 5828353"/>
              <a:gd name="connsiteY8" fmla="*/ 3362205 h 5588834"/>
              <a:gd name="connsiteX9" fmla="*/ 559793 w 5828353"/>
              <a:gd name="connsiteY9" fmla="*/ 3057428 h 5588834"/>
              <a:gd name="connsiteX10" fmla="*/ 118419 w 5828353"/>
              <a:gd name="connsiteY10" fmla="*/ 2818778 h 5588834"/>
              <a:gd name="connsiteX11" fmla="*/ 665683 w 5828353"/>
              <a:gd name="connsiteY11" fmla="*/ 1975104 h 5588834"/>
              <a:gd name="connsiteX12" fmla="*/ 2633472 w 5828353"/>
              <a:gd name="connsiteY12" fmla="*/ 0 h 5588834"/>
              <a:gd name="connsiteX13" fmla="*/ 4712039 w 5828353"/>
              <a:gd name="connsiteY13" fmla="*/ 2543951 h 5588834"/>
              <a:gd name="connsiteX14" fmla="*/ 4030675 w 5828353"/>
              <a:gd name="connsiteY14" fmla="*/ 3928262 h 5588834"/>
              <a:gd name="connsiteX15" fmla="*/ 4453179 w 5828353"/>
              <a:gd name="connsiteY15" fmla="*/ 5313893 h 5588834"/>
              <a:gd name="connsiteX16" fmla="*/ 5828353 w 5828353"/>
              <a:gd name="connsiteY16" fmla="*/ 5588834 h 5588834"/>
              <a:gd name="connsiteX0" fmla="*/ 0 w 5828353"/>
              <a:gd name="connsiteY0" fmla="*/ 5325465 h 5588835"/>
              <a:gd name="connsiteX1" fmla="*/ 30220 w 5828353"/>
              <a:gd name="connsiteY1" fmla="*/ 5335538 h 5588835"/>
              <a:gd name="connsiteX2" fmla="*/ 2239524 w 5828353"/>
              <a:gd name="connsiteY2" fmla="*/ 5309946 h 5588835"/>
              <a:gd name="connsiteX3" fmla="*/ 1938528 w 5828353"/>
              <a:gd name="connsiteY3" fmla="*/ 4337913 h 5588835"/>
              <a:gd name="connsiteX4" fmla="*/ 833932 w 5828353"/>
              <a:gd name="connsiteY4" fmla="*/ 4411066 h 5588835"/>
              <a:gd name="connsiteX5" fmla="*/ 694944 w 5828353"/>
              <a:gd name="connsiteY5" fmla="*/ 3745382 h 5588835"/>
              <a:gd name="connsiteX6" fmla="*/ 519379 w 5828353"/>
              <a:gd name="connsiteY6" fmla="*/ 3599078 h 5588835"/>
              <a:gd name="connsiteX7" fmla="*/ 557005 w 5828353"/>
              <a:gd name="connsiteY7" fmla="*/ 3470193 h 5588835"/>
              <a:gd name="connsiteX8" fmla="*/ 456331 w 5828353"/>
              <a:gd name="connsiteY8" fmla="*/ 3362205 h 5588835"/>
              <a:gd name="connsiteX9" fmla="*/ 559793 w 5828353"/>
              <a:gd name="connsiteY9" fmla="*/ 3057428 h 5588835"/>
              <a:gd name="connsiteX10" fmla="*/ 118419 w 5828353"/>
              <a:gd name="connsiteY10" fmla="*/ 2818778 h 5588835"/>
              <a:gd name="connsiteX11" fmla="*/ 665683 w 5828353"/>
              <a:gd name="connsiteY11" fmla="*/ 1975104 h 5588835"/>
              <a:gd name="connsiteX12" fmla="*/ 2633472 w 5828353"/>
              <a:gd name="connsiteY12" fmla="*/ 0 h 5588835"/>
              <a:gd name="connsiteX13" fmla="*/ 4712039 w 5828353"/>
              <a:gd name="connsiteY13" fmla="*/ 2543951 h 5588835"/>
              <a:gd name="connsiteX14" fmla="*/ 4030675 w 5828353"/>
              <a:gd name="connsiteY14" fmla="*/ 3928262 h 5588835"/>
              <a:gd name="connsiteX15" fmla="*/ 4510720 w 5828353"/>
              <a:gd name="connsiteY15" fmla="*/ 5544059 h 5588835"/>
              <a:gd name="connsiteX16" fmla="*/ 5828353 w 5828353"/>
              <a:gd name="connsiteY16" fmla="*/ 5588834 h 5588835"/>
              <a:gd name="connsiteX0" fmla="*/ 0 w 5828353"/>
              <a:gd name="connsiteY0" fmla="*/ 5325465 h 5554309"/>
              <a:gd name="connsiteX1" fmla="*/ 30220 w 5828353"/>
              <a:gd name="connsiteY1" fmla="*/ 5335538 h 5554309"/>
              <a:gd name="connsiteX2" fmla="*/ 2239524 w 5828353"/>
              <a:gd name="connsiteY2" fmla="*/ 5309946 h 5554309"/>
              <a:gd name="connsiteX3" fmla="*/ 1938528 w 5828353"/>
              <a:gd name="connsiteY3" fmla="*/ 4337913 h 5554309"/>
              <a:gd name="connsiteX4" fmla="*/ 833932 w 5828353"/>
              <a:gd name="connsiteY4" fmla="*/ 4411066 h 5554309"/>
              <a:gd name="connsiteX5" fmla="*/ 694944 w 5828353"/>
              <a:gd name="connsiteY5" fmla="*/ 3745382 h 5554309"/>
              <a:gd name="connsiteX6" fmla="*/ 519379 w 5828353"/>
              <a:gd name="connsiteY6" fmla="*/ 3599078 h 5554309"/>
              <a:gd name="connsiteX7" fmla="*/ 557005 w 5828353"/>
              <a:gd name="connsiteY7" fmla="*/ 3470193 h 5554309"/>
              <a:gd name="connsiteX8" fmla="*/ 456331 w 5828353"/>
              <a:gd name="connsiteY8" fmla="*/ 3362205 h 5554309"/>
              <a:gd name="connsiteX9" fmla="*/ 559793 w 5828353"/>
              <a:gd name="connsiteY9" fmla="*/ 3057428 h 5554309"/>
              <a:gd name="connsiteX10" fmla="*/ 118419 w 5828353"/>
              <a:gd name="connsiteY10" fmla="*/ 2818778 h 5554309"/>
              <a:gd name="connsiteX11" fmla="*/ 665683 w 5828353"/>
              <a:gd name="connsiteY11" fmla="*/ 1975104 h 5554309"/>
              <a:gd name="connsiteX12" fmla="*/ 2633472 w 5828353"/>
              <a:gd name="connsiteY12" fmla="*/ 0 h 5554309"/>
              <a:gd name="connsiteX13" fmla="*/ 4712039 w 5828353"/>
              <a:gd name="connsiteY13" fmla="*/ 2543951 h 5554309"/>
              <a:gd name="connsiteX14" fmla="*/ 4030675 w 5828353"/>
              <a:gd name="connsiteY14" fmla="*/ 3928262 h 5554309"/>
              <a:gd name="connsiteX15" fmla="*/ 4510720 w 5828353"/>
              <a:gd name="connsiteY15" fmla="*/ 5544059 h 5554309"/>
              <a:gd name="connsiteX16" fmla="*/ 5828353 w 5828353"/>
              <a:gd name="connsiteY16" fmla="*/ 5554309 h 5554309"/>
              <a:gd name="connsiteX0" fmla="*/ 280503 w 6108856"/>
              <a:gd name="connsiteY0" fmla="*/ 5325465 h 5554309"/>
              <a:gd name="connsiteX1" fmla="*/ 0 w 6108856"/>
              <a:gd name="connsiteY1" fmla="*/ 5554196 h 5554309"/>
              <a:gd name="connsiteX2" fmla="*/ 2520027 w 6108856"/>
              <a:gd name="connsiteY2" fmla="*/ 5309946 h 5554309"/>
              <a:gd name="connsiteX3" fmla="*/ 2219031 w 6108856"/>
              <a:gd name="connsiteY3" fmla="*/ 4337913 h 5554309"/>
              <a:gd name="connsiteX4" fmla="*/ 1114435 w 6108856"/>
              <a:gd name="connsiteY4" fmla="*/ 4411066 h 5554309"/>
              <a:gd name="connsiteX5" fmla="*/ 975447 w 6108856"/>
              <a:gd name="connsiteY5" fmla="*/ 3745382 h 5554309"/>
              <a:gd name="connsiteX6" fmla="*/ 799882 w 6108856"/>
              <a:gd name="connsiteY6" fmla="*/ 3599078 h 5554309"/>
              <a:gd name="connsiteX7" fmla="*/ 837508 w 6108856"/>
              <a:gd name="connsiteY7" fmla="*/ 3470193 h 5554309"/>
              <a:gd name="connsiteX8" fmla="*/ 736834 w 6108856"/>
              <a:gd name="connsiteY8" fmla="*/ 3362205 h 5554309"/>
              <a:gd name="connsiteX9" fmla="*/ 840296 w 6108856"/>
              <a:gd name="connsiteY9" fmla="*/ 3057428 h 5554309"/>
              <a:gd name="connsiteX10" fmla="*/ 398922 w 6108856"/>
              <a:gd name="connsiteY10" fmla="*/ 2818778 h 5554309"/>
              <a:gd name="connsiteX11" fmla="*/ 946186 w 6108856"/>
              <a:gd name="connsiteY11" fmla="*/ 1975104 h 5554309"/>
              <a:gd name="connsiteX12" fmla="*/ 2913975 w 6108856"/>
              <a:gd name="connsiteY12" fmla="*/ 0 h 5554309"/>
              <a:gd name="connsiteX13" fmla="*/ 4992542 w 6108856"/>
              <a:gd name="connsiteY13" fmla="*/ 2543951 h 5554309"/>
              <a:gd name="connsiteX14" fmla="*/ 4311178 w 6108856"/>
              <a:gd name="connsiteY14" fmla="*/ 3928262 h 5554309"/>
              <a:gd name="connsiteX15" fmla="*/ 4791223 w 6108856"/>
              <a:gd name="connsiteY15" fmla="*/ 5544059 h 5554309"/>
              <a:gd name="connsiteX16" fmla="*/ 6108856 w 6108856"/>
              <a:gd name="connsiteY16" fmla="*/ 5554309 h 5554309"/>
              <a:gd name="connsiteX0" fmla="*/ 0 w 6108856"/>
              <a:gd name="connsiteY0" fmla="*/ 5554196 h 5554309"/>
              <a:gd name="connsiteX1" fmla="*/ 2520027 w 6108856"/>
              <a:gd name="connsiteY1" fmla="*/ 5309946 h 5554309"/>
              <a:gd name="connsiteX2" fmla="*/ 2219031 w 6108856"/>
              <a:gd name="connsiteY2" fmla="*/ 4337913 h 5554309"/>
              <a:gd name="connsiteX3" fmla="*/ 1114435 w 6108856"/>
              <a:gd name="connsiteY3" fmla="*/ 4411066 h 5554309"/>
              <a:gd name="connsiteX4" fmla="*/ 975447 w 6108856"/>
              <a:gd name="connsiteY4" fmla="*/ 3745382 h 5554309"/>
              <a:gd name="connsiteX5" fmla="*/ 799882 w 6108856"/>
              <a:gd name="connsiteY5" fmla="*/ 3599078 h 5554309"/>
              <a:gd name="connsiteX6" fmla="*/ 837508 w 6108856"/>
              <a:gd name="connsiteY6" fmla="*/ 3470193 h 5554309"/>
              <a:gd name="connsiteX7" fmla="*/ 736834 w 6108856"/>
              <a:gd name="connsiteY7" fmla="*/ 3362205 h 5554309"/>
              <a:gd name="connsiteX8" fmla="*/ 840296 w 6108856"/>
              <a:gd name="connsiteY8" fmla="*/ 3057428 h 5554309"/>
              <a:gd name="connsiteX9" fmla="*/ 398922 w 6108856"/>
              <a:gd name="connsiteY9" fmla="*/ 2818778 h 5554309"/>
              <a:gd name="connsiteX10" fmla="*/ 946186 w 6108856"/>
              <a:gd name="connsiteY10" fmla="*/ 1975104 h 5554309"/>
              <a:gd name="connsiteX11" fmla="*/ 2913975 w 6108856"/>
              <a:gd name="connsiteY11" fmla="*/ 0 h 5554309"/>
              <a:gd name="connsiteX12" fmla="*/ 4992542 w 6108856"/>
              <a:gd name="connsiteY12" fmla="*/ 2543951 h 5554309"/>
              <a:gd name="connsiteX13" fmla="*/ 4311178 w 6108856"/>
              <a:gd name="connsiteY13" fmla="*/ 3928262 h 5554309"/>
              <a:gd name="connsiteX14" fmla="*/ 4791223 w 6108856"/>
              <a:gd name="connsiteY14" fmla="*/ 5544059 h 5554309"/>
              <a:gd name="connsiteX15" fmla="*/ 6108856 w 6108856"/>
              <a:gd name="connsiteY15" fmla="*/ 5554309 h 5554309"/>
              <a:gd name="connsiteX0" fmla="*/ 0 w 6108856"/>
              <a:gd name="connsiteY0" fmla="*/ 5554196 h 5554309"/>
              <a:gd name="connsiteX1" fmla="*/ 2589077 w 6108856"/>
              <a:gd name="connsiteY1" fmla="*/ 5540112 h 5554309"/>
              <a:gd name="connsiteX2" fmla="*/ 2219031 w 6108856"/>
              <a:gd name="connsiteY2" fmla="*/ 4337913 h 5554309"/>
              <a:gd name="connsiteX3" fmla="*/ 1114435 w 6108856"/>
              <a:gd name="connsiteY3" fmla="*/ 4411066 h 5554309"/>
              <a:gd name="connsiteX4" fmla="*/ 975447 w 6108856"/>
              <a:gd name="connsiteY4" fmla="*/ 3745382 h 5554309"/>
              <a:gd name="connsiteX5" fmla="*/ 799882 w 6108856"/>
              <a:gd name="connsiteY5" fmla="*/ 3599078 h 5554309"/>
              <a:gd name="connsiteX6" fmla="*/ 837508 w 6108856"/>
              <a:gd name="connsiteY6" fmla="*/ 3470193 h 5554309"/>
              <a:gd name="connsiteX7" fmla="*/ 736834 w 6108856"/>
              <a:gd name="connsiteY7" fmla="*/ 3362205 h 5554309"/>
              <a:gd name="connsiteX8" fmla="*/ 840296 w 6108856"/>
              <a:gd name="connsiteY8" fmla="*/ 3057428 h 5554309"/>
              <a:gd name="connsiteX9" fmla="*/ 398922 w 6108856"/>
              <a:gd name="connsiteY9" fmla="*/ 2818778 h 5554309"/>
              <a:gd name="connsiteX10" fmla="*/ 946186 w 6108856"/>
              <a:gd name="connsiteY10" fmla="*/ 1975104 h 5554309"/>
              <a:gd name="connsiteX11" fmla="*/ 2913975 w 6108856"/>
              <a:gd name="connsiteY11" fmla="*/ 0 h 5554309"/>
              <a:gd name="connsiteX12" fmla="*/ 4992542 w 6108856"/>
              <a:gd name="connsiteY12" fmla="*/ 2543951 h 5554309"/>
              <a:gd name="connsiteX13" fmla="*/ 4311178 w 6108856"/>
              <a:gd name="connsiteY13" fmla="*/ 3928262 h 5554309"/>
              <a:gd name="connsiteX14" fmla="*/ 4791223 w 6108856"/>
              <a:gd name="connsiteY14" fmla="*/ 5544059 h 5554309"/>
              <a:gd name="connsiteX15" fmla="*/ 6108856 w 6108856"/>
              <a:gd name="connsiteY15" fmla="*/ 5554309 h 5554309"/>
              <a:gd name="connsiteX0" fmla="*/ 0 w 6108856"/>
              <a:gd name="connsiteY0" fmla="*/ 5554196 h 5554309"/>
              <a:gd name="connsiteX1" fmla="*/ 2589077 w 6108856"/>
              <a:gd name="connsiteY1" fmla="*/ 5540112 h 5554309"/>
              <a:gd name="connsiteX2" fmla="*/ 2219031 w 6108856"/>
              <a:gd name="connsiteY2" fmla="*/ 4337913 h 5554309"/>
              <a:gd name="connsiteX3" fmla="*/ 1114435 w 6108856"/>
              <a:gd name="connsiteY3" fmla="*/ 4411066 h 5554309"/>
              <a:gd name="connsiteX4" fmla="*/ 975447 w 6108856"/>
              <a:gd name="connsiteY4" fmla="*/ 3745382 h 5554309"/>
              <a:gd name="connsiteX5" fmla="*/ 799882 w 6108856"/>
              <a:gd name="connsiteY5" fmla="*/ 3599078 h 5554309"/>
              <a:gd name="connsiteX6" fmla="*/ 837508 w 6108856"/>
              <a:gd name="connsiteY6" fmla="*/ 3470193 h 5554309"/>
              <a:gd name="connsiteX7" fmla="*/ 736834 w 6108856"/>
              <a:gd name="connsiteY7" fmla="*/ 3362205 h 5554309"/>
              <a:gd name="connsiteX8" fmla="*/ 840296 w 6108856"/>
              <a:gd name="connsiteY8" fmla="*/ 3057428 h 5554309"/>
              <a:gd name="connsiteX9" fmla="*/ 398922 w 6108856"/>
              <a:gd name="connsiteY9" fmla="*/ 2818778 h 5554309"/>
              <a:gd name="connsiteX10" fmla="*/ 946186 w 6108856"/>
              <a:gd name="connsiteY10" fmla="*/ 1975104 h 5554309"/>
              <a:gd name="connsiteX11" fmla="*/ 2913975 w 6108856"/>
              <a:gd name="connsiteY11" fmla="*/ 0 h 5554309"/>
              <a:gd name="connsiteX12" fmla="*/ 4992542 w 6108856"/>
              <a:gd name="connsiteY12" fmla="*/ 2543951 h 5554309"/>
              <a:gd name="connsiteX13" fmla="*/ 4311178 w 6108856"/>
              <a:gd name="connsiteY13" fmla="*/ 3928262 h 5554309"/>
              <a:gd name="connsiteX14" fmla="*/ 4791223 w 6108856"/>
              <a:gd name="connsiteY14" fmla="*/ 5544059 h 5554309"/>
              <a:gd name="connsiteX15" fmla="*/ 6108856 w 6108856"/>
              <a:gd name="connsiteY15" fmla="*/ 5554309 h 5554309"/>
              <a:gd name="connsiteX0" fmla="*/ 0 w 12139186"/>
              <a:gd name="connsiteY0" fmla="*/ 5531179 h 5554309"/>
              <a:gd name="connsiteX1" fmla="*/ 8619407 w 12139186"/>
              <a:gd name="connsiteY1" fmla="*/ 5540112 h 5554309"/>
              <a:gd name="connsiteX2" fmla="*/ 8249361 w 12139186"/>
              <a:gd name="connsiteY2" fmla="*/ 4337913 h 5554309"/>
              <a:gd name="connsiteX3" fmla="*/ 7144765 w 12139186"/>
              <a:gd name="connsiteY3" fmla="*/ 4411066 h 5554309"/>
              <a:gd name="connsiteX4" fmla="*/ 7005777 w 12139186"/>
              <a:gd name="connsiteY4" fmla="*/ 3745382 h 5554309"/>
              <a:gd name="connsiteX5" fmla="*/ 6830212 w 12139186"/>
              <a:gd name="connsiteY5" fmla="*/ 3599078 h 5554309"/>
              <a:gd name="connsiteX6" fmla="*/ 6867838 w 12139186"/>
              <a:gd name="connsiteY6" fmla="*/ 3470193 h 5554309"/>
              <a:gd name="connsiteX7" fmla="*/ 6767164 w 12139186"/>
              <a:gd name="connsiteY7" fmla="*/ 3362205 h 5554309"/>
              <a:gd name="connsiteX8" fmla="*/ 6870626 w 12139186"/>
              <a:gd name="connsiteY8" fmla="*/ 3057428 h 5554309"/>
              <a:gd name="connsiteX9" fmla="*/ 6429252 w 12139186"/>
              <a:gd name="connsiteY9" fmla="*/ 2818778 h 5554309"/>
              <a:gd name="connsiteX10" fmla="*/ 6976516 w 12139186"/>
              <a:gd name="connsiteY10" fmla="*/ 1975104 h 5554309"/>
              <a:gd name="connsiteX11" fmla="*/ 8944305 w 12139186"/>
              <a:gd name="connsiteY11" fmla="*/ 0 h 5554309"/>
              <a:gd name="connsiteX12" fmla="*/ 11022872 w 12139186"/>
              <a:gd name="connsiteY12" fmla="*/ 2543951 h 5554309"/>
              <a:gd name="connsiteX13" fmla="*/ 10341508 w 12139186"/>
              <a:gd name="connsiteY13" fmla="*/ 3928262 h 5554309"/>
              <a:gd name="connsiteX14" fmla="*/ 10821553 w 12139186"/>
              <a:gd name="connsiteY14" fmla="*/ 5544059 h 5554309"/>
              <a:gd name="connsiteX15" fmla="*/ 12139186 w 12139186"/>
              <a:gd name="connsiteY15" fmla="*/ 5554309 h 5554309"/>
              <a:gd name="connsiteX0" fmla="*/ 0 w 15025640"/>
              <a:gd name="connsiteY0" fmla="*/ 5531179 h 5554309"/>
              <a:gd name="connsiteX1" fmla="*/ 11505861 w 15025640"/>
              <a:gd name="connsiteY1" fmla="*/ 5540112 h 5554309"/>
              <a:gd name="connsiteX2" fmla="*/ 11135815 w 15025640"/>
              <a:gd name="connsiteY2" fmla="*/ 4337913 h 5554309"/>
              <a:gd name="connsiteX3" fmla="*/ 10031219 w 15025640"/>
              <a:gd name="connsiteY3" fmla="*/ 4411066 h 5554309"/>
              <a:gd name="connsiteX4" fmla="*/ 9892231 w 15025640"/>
              <a:gd name="connsiteY4" fmla="*/ 3745382 h 5554309"/>
              <a:gd name="connsiteX5" fmla="*/ 9716666 w 15025640"/>
              <a:gd name="connsiteY5" fmla="*/ 3599078 h 5554309"/>
              <a:gd name="connsiteX6" fmla="*/ 9754292 w 15025640"/>
              <a:gd name="connsiteY6" fmla="*/ 3470193 h 5554309"/>
              <a:gd name="connsiteX7" fmla="*/ 9653618 w 15025640"/>
              <a:gd name="connsiteY7" fmla="*/ 3362205 h 5554309"/>
              <a:gd name="connsiteX8" fmla="*/ 9757080 w 15025640"/>
              <a:gd name="connsiteY8" fmla="*/ 3057428 h 5554309"/>
              <a:gd name="connsiteX9" fmla="*/ 9315706 w 15025640"/>
              <a:gd name="connsiteY9" fmla="*/ 2818778 h 5554309"/>
              <a:gd name="connsiteX10" fmla="*/ 9862970 w 15025640"/>
              <a:gd name="connsiteY10" fmla="*/ 1975104 h 5554309"/>
              <a:gd name="connsiteX11" fmla="*/ 11830759 w 15025640"/>
              <a:gd name="connsiteY11" fmla="*/ 0 h 5554309"/>
              <a:gd name="connsiteX12" fmla="*/ 13909326 w 15025640"/>
              <a:gd name="connsiteY12" fmla="*/ 2543951 h 5554309"/>
              <a:gd name="connsiteX13" fmla="*/ 13227962 w 15025640"/>
              <a:gd name="connsiteY13" fmla="*/ 3928262 h 5554309"/>
              <a:gd name="connsiteX14" fmla="*/ 13708007 w 15025640"/>
              <a:gd name="connsiteY14" fmla="*/ 5544059 h 5554309"/>
              <a:gd name="connsiteX15" fmla="*/ 15025640 w 15025640"/>
              <a:gd name="connsiteY15" fmla="*/ 5554309 h 5554309"/>
              <a:gd name="connsiteX0" fmla="*/ 0 w 15600376"/>
              <a:gd name="connsiteY0" fmla="*/ 5531179 h 5544058"/>
              <a:gd name="connsiteX1" fmla="*/ 11505861 w 15600376"/>
              <a:gd name="connsiteY1" fmla="*/ 5540112 h 5544058"/>
              <a:gd name="connsiteX2" fmla="*/ 11135815 w 15600376"/>
              <a:gd name="connsiteY2" fmla="*/ 4337913 h 5544058"/>
              <a:gd name="connsiteX3" fmla="*/ 10031219 w 15600376"/>
              <a:gd name="connsiteY3" fmla="*/ 4411066 h 5544058"/>
              <a:gd name="connsiteX4" fmla="*/ 9892231 w 15600376"/>
              <a:gd name="connsiteY4" fmla="*/ 3745382 h 5544058"/>
              <a:gd name="connsiteX5" fmla="*/ 9716666 w 15600376"/>
              <a:gd name="connsiteY5" fmla="*/ 3599078 h 5544058"/>
              <a:gd name="connsiteX6" fmla="*/ 9754292 w 15600376"/>
              <a:gd name="connsiteY6" fmla="*/ 3470193 h 5544058"/>
              <a:gd name="connsiteX7" fmla="*/ 9653618 w 15600376"/>
              <a:gd name="connsiteY7" fmla="*/ 3362205 h 5544058"/>
              <a:gd name="connsiteX8" fmla="*/ 9757080 w 15600376"/>
              <a:gd name="connsiteY8" fmla="*/ 3057428 h 5544058"/>
              <a:gd name="connsiteX9" fmla="*/ 9315706 w 15600376"/>
              <a:gd name="connsiteY9" fmla="*/ 2818778 h 5544058"/>
              <a:gd name="connsiteX10" fmla="*/ 9862970 w 15600376"/>
              <a:gd name="connsiteY10" fmla="*/ 1975104 h 5544058"/>
              <a:gd name="connsiteX11" fmla="*/ 11830759 w 15600376"/>
              <a:gd name="connsiteY11" fmla="*/ 0 h 5544058"/>
              <a:gd name="connsiteX12" fmla="*/ 13909326 w 15600376"/>
              <a:gd name="connsiteY12" fmla="*/ 2543951 h 5544058"/>
              <a:gd name="connsiteX13" fmla="*/ 13227962 w 15600376"/>
              <a:gd name="connsiteY13" fmla="*/ 3928262 h 5544058"/>
              <a:gd name="connsiteX14" fmla="*/ 13708007 w 15600376"/>
              <a:gd name="connsiteY14" fmla="*/ 5544059 h 5544058"/>
              <a:gd name="connsiteX15" fmla="*/ 15600376 w 15600376"/>
              <a:gd name="connsiteY15" fmla="*/ 5541537 h 5544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600376" h="5544058">
                <a:moveTo>
                  <a:pt x="0" y="5531179"/>
                </a:moveTo>
                <a:lnTo>
                  <a:pt x="11505861" y="5540112"/>
                </a:lnTo>
                <a:cubicBezTo>
                  <a:pt x="11441871" y="5232873"/>
                  <a:pt x="11357709" y="4564685"/>
                  <a:pt x="11135815" y="4337913"/>
                </a:cubicBezTo>
                <a:cubicBezTo>
                  <a:pt x="11038279" y="4218431"/>
                  <a:pt x="10333581" y="4625644"/>
                  <a:pt x="10031219" y="4411066"/>
                </a:cubicBezTo>
                <a:cubicBezTo>
                  <a:pt x="9709350" y="4162349"/>
                  <a:pt x="9965383" y="3833165"/>
                  <a:pt x="9892231" y="3745382"/>
                </a:cubicBezTo>
                <a:cubicBezTo>
                  <a:pt x="9833709" y="3696614"/>
                  <a:pt x="9730609" y="3646108"/>
                  <a:pt x="9716666" y="3599078"/>
                </a:cubicBezTo>
                <a:cubicBezTo>
                  <a:pt x="9697521" y="3557625"/>
                  <a:pt x="9723643" y="3507120"/>
                  <a:pt x="9754292" y="3470193"/>
                </a:cubicBezTo>
                <a:lnTo>
                  <a:pt x="9653618" y="3362205"/>
                </a:lnTo>
                <a:cubicBezTo>
                  <a:pt x="9611152" y="3284755"/>
                  <a:pt x="9727119" y="3157511"/>
                  <a:pt x="9757080" y="3057428"/>
                </a:cubicBezTo>
                <a:cubicBezTo>
                  <a:pt x="9609955" y="2977878"/>
                  <a:pt x="9372296" y="2939068"/>
                  <a:pt x="9315706" y="2818778"/>
                </a:cubicBezTo>
                <a:cubicBezTo>
                  <a:pt x="9267263" y="2691462"/>
                  <a:pt x="9798244" y="2374024"/>
                  <a:pt x="9862970" y="1975104"/>
                </a:cubicBezTo>
                <a:cubicBezTo>
                  <a:pt x="9812729" y="266534"/>
                  <a:pt x="11229150" y="11046"/>
                  <a:pt x="11830759" y="0"/>
                </a:cubicBezTo>
                <a:cubicBezTo>
                  <a:pt x="12813325" y="-24"/>
                  <a:pt x="14393422" y="647274"/>
                  <a:pt x="13909326" y="2543951"/>
                </a:cubicBezTo>
                <a:cubicBezTo>
                  <a:pt x="13722946" y="3037075"/>
                  <a:pt x="13158606" y="3622783"/>
                  <a:pt x="13227962" y="3928262"/>
                </a:cubicBezTo>
                <a:cubicBezTo>
                  <a:pt x="13299038" y="4327448"/>
                  <a:pt x="13600717" y="5185614"/>
                  <a:pt x="13708007" y="5544059"/>
                </a:cubicBezTo>
                <a:lnTo>
                  <a:pt x="15600376" y="5541537"/>
                </a:lnTo>
              </a:path>
            </a:pathLst>
          </a:cu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162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2019-01-07T07:38:00Z</dcterms:modified>
</cp:coreProperties>
</file>