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E2C3B2F0-6F0F-4FF4-A2B4-86C3DF18106D}"/>
              </a:ext>
            </a:extLst>
          </p:cNvPr>
          <p:cNvGrpSpPr/>
          <p:nvPr/>
        </p:nvGrpSpPr>
        <p:grpSpPr>
          <a:xfrm>
            <a:off x="994281" y="1900241"/>
            <a:ext cx="3877147" cy="4208770"/>
            <a:chOff x="683568" y="1609362"/>
            <a:chExt cx="3114333" cy="3380707"/>
          </a:xfrm>
        </p:grpSpPr>
        <p:sp>
          <p:nvSpPr>
            <p:cNvPr id="84" name="Hexagon 5">
              <a:extLst>
                <a:ext uri="{FF2B5EF4-FFF2-40B4-BE49-F238E27FC236}">
                  <a16:creationId xmlns:a16="http://schemas.microsoft.com/office/drawing/2014/main" id="{EE53D403-B06D-4712-9982-ECB6586BB5F9}"/>
                </a:ext>
              </a:extLst>
            </p:cNvPr>
            <p:cNvSpPr/>
            <p:nvPr/>
          </p:nvSpPr>
          <p:spPr>
            <a:xfrm rot="5400000">
              <a:off x="69754" y="2223176"/>
              <a:ext cx="2482016" cy="1254388"/>
            </a:xfrm>
            <a:custGeom>
              <a:avLst/>
              <a:gdLst/>
              <a:ahLst/>
              <a:cxnLst/>
              <a:rect l="l" t="t" r="r" b="b"/>
              <a:pathLst>
                <a:path w="2482016" h="1254388">
                  <a:moveTo>
                    <a:pt x="73811" y="627154"/>
                  </a:moveTo>
                  <a:cubicBezTo>
                    <a:pt x="73811" y="662637"/>
                    <a:pt x="102575" y="691401"/>
                    <a:pt x="138058" y="691401"/>
                  </a:cubicBezTo>
                  <a:cubicBezTo>
                    <a:pt x="173541" y="691401"/>
                    <a:pt x="202305" y="662637"/>
                    <a:pt x="202305" y="627154"/>
                  </a:cubicBezTo>
                  <a:cubicBezTo>
                    <a:pt x="202305" y="591671"/>
                    <a:pt x="173541" y="562907"/>
                    <a:pt x="138058" y="562907"/>
                  </a:cubicBezTo>
                  <a:cubicBezTo>
                    <a:pt x="102575" y="562907"/>
                    <a:pt x="73811" y="591671"/>
                    <a:pt x="73811" y="627154"/>
                  </a:cubicBezTo>
                  <a:close/>
                  <a:moveTo>
                    <a:pt x="0" y="654488"/>
                  </a:moveTo>
                  <a:lnTo>
                    <a:pt x="0" y="599899"/>
                  </a:lnTo>
                  <a:cubicBezTo>
                    <a:pt x="0" y="539602"/>
                    <a:pt x="48881" y="490721"/>
                    <a:pt x="109178" y="490721"/>
                  </a:cubicBezTo>
                  <a:lnTo>
                    <a:pt x="218356" y="490721"/>
                  </a:lnTo>
                  <a:lnTo>
                    <a:pt x="218356" y="281518"/>
                  </a:lnTo>
                  <a:cubicBezTo>
                    <a:pt x="223714" y="170565"/>
                    <a:pt x="275524" y="3377"/>
                    <a:pt x="359114" y="0"/>
                  </a:cubicBezTo>
                  <a:lnTo>
                    <a:pt x="1848999" y="0"/>
                  </a:lnTo>
                  <a:cubicBezTo>
                    <a:pt x="1937484" y="931"/>
                    <a:pt x="1986847" y="170560"/>
                    <a:pt x="1989755" y="281513"/>
                  </a:cubicBezTo>
                  <a:lnTo>
                    <a:pt x="1989755" y="519142"/>
                  </a:lnTo>
                  <a:lnTo>
                    <a:pt x="2428773" y="519142"/>
                  </a:lnTo>
                  <a:cubicBezTo>
                    <a:pt x="2494792" y="522692"/>
                    <a:pt x="2504568" y="731616"/>
                    <a:pt x="2428773" y="735166"/>
                  </a:cubicBezTo>
                  <a:lnTo>
                    <a:pt x="1989755" y="735166"/>
                  </a:lnTo>
                  <a:lnTo>
                    <a:pt x="1989755" y="858265"/>
                  </a:lnTo>
                  <a:lnTo>
                    <a:pt x="2230287" y="858265"/>
                  </a:lnTo>
                  <a:cubicBezTo>
                    <a:pt x="2262074" y="855150"/>
                    <a:pt x="2266964" y="966947"/>
                    <a:pt x="2230287" y="966277"/>
                  </a:cubicBezTo>
                  <a:lnTo>
                    <a:pt x="1989755" y="972796"/>
                  </a:lnTo>
                  <a:cubicBezTo>
                    <a:pt x="1977067" y="1069078"/>
                    <a:pt x="1927705" y="1250933"/>
                    <a:pt x="1848999" y="1254309"/>
                  </a:cubicBezTo>
                  <a:lnTo>
                    <a:pt x="359114" y="1254309"/>
                  </a:lnTo>
                  <a:cubicBezTo>
                    <a:pt x="277966" y="1258267"/>
                    <a:pt x="223711" y="1113085"/>
                    <a:pt x="218356" y="972792"/>
                  </a:cubicBezTo>
                  <a:lnTo>
                    <a:pt x="218356" y="763666"/>
                  </a:lnTo>
                  <a:lnTo>
                    <a:pt x="109178" y="763666"/>
                  </a:lnTo>
                  <a:cubicBezTo>
                    <a:pt x="48881" y="763666"/>
                    <a:pt x="0" y="714785"/>
                    <a:pt x="0" y="654488"/>
                  </a:cubicBezTo>
                  <a:close/>
                </a:path>
              </a:pathLst>
            </a:cu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9E68E7BC-E805-4D6A-9371-3DDFAD9AC76E}"/>
                </a:ext>
              </a:extLst>
            </p:cNvPr>
            <p:cNvGrpSpPr/>
            <p:nvPr/>
          </p:nvGrpSpPr>
          <p:grpSpPr>
            <a:xfrm>
              <a:off x="806746" y="2640019"/>
              <a:ext cx="2991155" cy="2350050"/>
              <a:chOff x="2966907" y="2640019"/>
              <a:chExt cx="2991155" cy="2350050"/>
            </a:xfrm>
          </p:grpSpPr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25007E9E-0FD5-4FCF-922D-B01299C14AA7}"/>
                  </a:ext>
                </a:extLst>
              </p:cNvPr>
              <p:cNvSpPr/>
              <p:nvPr/>
            </p:nvSpPr>
            <p:spPr>
              <a:xfrm>
                <a:off x="3427547" y="3463976"/>
                <a:ext cx="86751" cy="894932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2" name="Hexagon 5">
                <a:extLst>
                  <a:ext uri="{FF2B5EF4-FFF2-40B4-BE49-F238E27FC236}">
                    <a16:creationId xmlns:a16="http://schemas.microsoft.com/office/drawing/2014/main" id="{0D4DA8F8-8317-474D-B197-1C13427E97CF}"/>
                  </a:ext>
                </a:extLst>
              </p:cNvPr>
              <p:cNvSpPr/>
              <p:nvPr/>
            </p:nvSpPr>
            <p:spPr>
              <a:xfrm rot="5400000">
                <a:off x="3038347" y="2568579"/>
                <a:ext cx="865232" cy="1008112"/>
              </a:xfrm>
              <a:custGeom>
                <a:avLst/>
                <a:gdLst>
                  <a:gd name="connsiteX0" fmla="*/ 0 w 865232"/>
                  <a:gd name="connsiteY0" fmla="*/ 1008112 h 1008112"/>
                  <a:gd name="connsiteX1" fmla="*/ 0 w 865232"/>
                  <a:gd name="connsiteY1" fmla="*/ 0 h 1008112"/>
                  <a:gd name="connsiteX2" fmla="*/ 752103 w 865232"/>
                  <a:gd name="connsiteY2" fmla="*/ 0 h 1008112"/>
                  <a:gd name="connsiteX3" fmla="*/ 865232 w 865232"/>
                  <a:gd name="connsiteY3" fmla="*/ 226258 h 1008112"/>
                  <a:gd name="connsiteX4" fmla="*/ 865232 w 865232"/>
                  <a:gd name="connsiteY4" fmla="*/ 781855 h 1008112"/>
                  <a:gd name="connsiteX5" fmla="*/ 752103 w 865232"/>
                  <a:gd name="connsiteY5" fmla="*/ 1008112 h 1008112"/>
                  <a:gd name="connsiteX6" fmla="*/ 0 w 865232"/>
                  <a:gd name="connsiteY6" fmla="*/ 1008112 h 1008112"/>
                  <a:gd name="connsiteX0" fmla="*/ 0 w 865232"/>
                  <a:gd name="connsiteY0" fmla="*/ 1008112 h 1008112"/>
                  <a:gd name="connsiteX1" fmla="*/ 0 w 865232"/>
                  <a:gd name="connsiteY1" fmla="*/ 0 h 1008112"/>
                  <a:gd name="connsiteX2" fmla="*/ 752103 w 865232"/>
                  <a:gd name="connsiteY2" fmla="*/ 0 h 1008112"/>
                  <a:gd name="connsiteX3" fmla="*/ 865232 w 865232"/>
                  <a:gd name="connsiteY3" fmla="*/ 226258 h 1008112"/>
                  <a:gd name="connsiteX4" fmla="*/ 865232 w 865232"/>
                  <a:gd name="connsiteY4" fmla="*/ 781855 h 1008112"/>
                  <a:gd name="connsiteX5" fmla="*/ 752103 w 865232"/>
                  <a:gd name="connsiteY5" fmla="*/ 1008112 h 1008112"/>
                  <a:gd name="connsiteX6" fmla="*/ 0 w 865232"/>
                  <a:gd name="connsiteY6" fmla="*/ 1008112 h 1008112"/>
                  <a:gd name="connsiteX0" fmla="*/ 0 w 865232"/>
                  <a:gd name="connsiteY0" fmla="*/ 1008112 h 1008112"/>
                  <a:gd name="connsiteX1" fmla="*/ 0 w 865232"/>
                  <a:gd name="connsiteY1" fmla="*/ 0 h 1008112"/>
                  <a:gd name="connsiteX2" fmla="*/ 752103 w 865232"/>
                  <a:gd name="connsiteY2" fmla="*/ 0 h 1008112"/>
                  <a:gd name="connsiteX3" fmla="*/ 865232 w 865232"/>
                  <a:gd name="connsiteY3" fmla="*/ 226258 h 1008112"/>
                  <a:gd name="connsiteX4" fmla="*/ 865232 w 865232"/>
                  <a:gd name="connsiteY4" fmla="*/ 781855 h 1008112"/>
                  <a:gd name="connsiteX5" fmla="*/ 752103 w 865232"/>
                  <a:gd name="connsiteY5" fmla="*/ 1008112 h 1008112"/>
                  <a:gd name="connsiteX6" fmla="*/ 0 w 865232"/>
                  <a:gd name="connsiteY6" fmla="*/ 1008112 h 1008112"/>
                  <a:gd name="connsiteX0" fmla="*/ 0 w 865232"/>
                  <a:gd name="connsiteY0" fmla="*/ 1008112 h 1008112"/>
                  <a:gd name="connsiteX1" fmla="*/ 0 w 865232"/>
                  <a:gd name="connsiteY1" fmla="*/ 0 h 1008112"/>
                  <a:gd name="connsiteX2" fmla="*/ 752103 w 865232"/>
                  <a:gd name="connsiteY2" fmla="*/ 0 h 1008112"/>
                  <a:gd name="connsiteX3" fmla="*/ 865232 w 865232"/>
                  <a:gd name="connsiteY3" fmla="*/ 226258 h 1008112"/>
                  <a:gd name="connsiteX4" fmla="*/ 865232 w 865232"/>
                  <a:gd name="connsiteY4" fmla="*/ 781855 h 1008112"/>
                  <a:gd name="connsiteX5" fmla="*/ 752103 w 865232"/>
                  <a:gd name="connsiteY5" fmla="*/ 1008112 h 1008112"/>
                  <a:gd name="connsiteX6" fmla="*/ 0 w 865232"/>
                  <a:gd name="connsiteY6" fmla="*/ 1008112 h 10081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65232" h="1008112">
                    <a:moveTo>
                      <a:pt x="0" y="1008112"/>
                    </a:moveTo>
                    <a:lnTo>
                      <a:pt x="0" y="0"/>
                    </a:lnTo>
                    <a:lnTo>
                      <a:pt x="752103" y="0"/>
                    </a:lnTo>
                    <a:cubicBezTo>
                      <a:pt x="816707" y="2071"/>
                      <a:pt x="861751" y="138614"/>
                      <a:pt x="865232" y="226258"/>
                    </a:cubicBezTo>
                    <a:lnTo>
                      <a:pt x="865232" y="781855"/>
                    </a:lnTo>
                    <a:cubicBezTo>
                      <a:pt x="861751" y="862164"/>
                      <a:pt x="814263" y="1003595"/>
                      <a:pt x="752103" y="1008112"/>
                    </a:cubicBezTo>
                    <a:lnTo>
                      <a:pt x="0" y="1008112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DEEDC23D-7782-46E7-8F2E-7A8E226BA4EA}"/>
                  </a:ext>
                </a:extLst>
              </p:cNvPr>
              <p:cNvSpPr/>
              <p:nvPr/>
            </p:nvSpPr>
            <p:spPr>
              <a:xfrm>
                <a:off x="4649429" y="3813909"/>
                <a:ext cx="86751" cy="552664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94" name="Block Arc 93">
                <a:extLst>
                  <a:ext uri="{FF2B5EF4-FFF2-40B4-BE49-F238E27FC236}">
                    <a16:creationId xmlns:a16="http://schemas.microsoft.com/office/drawing/2014/main" id="{87CF692E-D451-41A9-ABF5-C8DD37253935}"/>
                  </a:ext>
                </a:extLst>
              </p:cNvPr>
              <p:cNvSpPr/>
              <p:nvPr/>
            </p:nvSpPr>
            <p:spPr>
              <a:xfrm rot="10800000">
                <a:off x="3427547" y="3721316"/>
                <a:ext cx="1308633" cy="1268753"/>
              </a:xfrm>
              <a:prstGeom prst="blockArc">
                <a:avLst>
                  <a:gd name="adj1" fmla="val 10800000"/>
                  <a:gd name="adj2" fmla="val 22514"/>
                  <a:gd name="adj3" fmla="val 6725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Block Arc 2">
                <a:extLst>
                  <a:ext uri="{FF2B5EF4-FFF2-40B4-BE49-F238E27FC236}">
                    <a16:creationId xmlns:a16="http://schemas.microsoft.com/office/drawing/2014/main" id="{F13C1996-B0FA-4D21-8833-6370DFC7D2B6}"/>
                  </a:ext>
                </a:extLst>
              </p:cNvPr>
              <p:cNvSpPr/>
              <p:nvPr/>
            </p:nvSpPr>
            <p:spPr>
              <a:xfrm>
                <a:off x="4649429" y="3187985"/>
                <a:ext cx="1308633" cy="1268753"/>
              </a:xfrm>
              <a:prstGeom prst="blockArc">
                <a:avLst>
                  <a:gd name="adj1" fmla="val 10800000"/>
                  <a:gd name="adj2" fmla="val 16553861"/>
                  <a:gd name="adj3" fmla="val 6856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B12FDE22-886E-40EA-88B1-803F47F7DF28}"/>
                </a:ext>
              </a:extLst>
            </p:cNvPr>
            <p:cNvGrpSpPr/>
            <p:nvPr/>
          </p:nvGrpSpPr>
          <p:grpSpPr>
            <a:xfrm>
              <a:off x="1058734" y="2316142"/>
              <a:ext cx="504056" cy="792088"/>
              <a:chOff x="3218895" y="2316142"/>
              <a:chExt cx="504056" cy="792088"/>
            </a:xfrm>
          </p:grpSpPr>
          <p:sp>
            <p:nvSpPr>
              <p:cNvPr id="87" name="Rounded Rectangle 20">
                <a:extLst>
                  <a:ext uri="{FF2B5EF4-FFF2-40B4-BE49-F238E27FC236}">
                    <a16:creationId xmlns:a16="http://schemas.microsoft.com/office/drawing/2014/main" id="{0479D2B2-72A2-48A1-9976-5EB6BD22C88E}"/>
                  </a:ext>
                </a:extLst>
              </p:cNvPr>
              <p:cNvSpPr/>
              <p:nvPr/>
            </p:nvSpPr>
            <p:spPr>
              <a:xfrm>
                <a:off x="3218895" y="2316142"/>
                <a:ext cx="504056" cy="792088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88" name="Teardrop 87">
                <a:extLst>
                  <a:ext uri="{FF2B5EF4-FFF2-40B4-BE49-F238E27FC236}">
                    <a16:creationId xmlns:a16="http://schemas.microsoft.com/office/drawing/2014/main" id="{1B050145-E96C-4742-B007-1A7954C3E6A0}"/>
                  </a:ext>
                </a:extLst>
              </p:cNvPr>
              <p:cNvSpPr/>
              <p:nvPr/>
            </p:nvSpPr>
            <p:spPr>
              <a:xfrm rot="18900000">
                <a:off x="3342392" y="2506632"/>
                <a:ext cx="257062" cy="257062"/>
              </a:xfrm>
              <a:prstGeom prst="teardrop">
                <a:avLst>
                  <a:gd name="adj" fmla="val 141646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1F5B5E78-C7F1-441E-9C07-76E6D74009ED}"/>
                  </a:ext>
                </a:extLst>
              </p:cNvPr>
              <p:cNvSpPr/>
              <p:nvPr/>
            </p:nvSpPr>
            <p:spPr>
              <a:xfrm>
                <a:off x="3308923" y="2846306"/>
                <a:ext cx="324000" cy="360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D4BFA68A-A25F-4A01-A661-D575AD820883}"/>
                  </a:ext>
                </a:extLst>
              </p:cNvPr>
              <p:cNvSpPr/>
              <p:nvPr/>
            </p:nvSpPr>
            <p:spPr>
              <a:xfrm>
                <a:off x="3308923" y="2944832"/>
                <a:ext cx="324000" cy="360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  <p:sp>
        <p:nvSpPr>
          <p:cNvPr id="96" name="Freeform 18">
            <a:extLst>
              <a:ext uri="{FF2B5EF4-FFF2-40B4-BE49-F238E27FC236}">
                <a16:creationId xmlns:a16="http://schemas.microsoft.com/office/drawing/2014/main" id="{F202C104-F25E-4885-B414-54209533921F}"/>
              </a:ext>
            </a:extLst>
          </p:cNvPr>
          <p:cNvSpPr>
            <a:spLocks/>
          </p:cNvSpPr>
          <p:nvPr/>
        </p:nvSpPr>
        <p:spPr bwMode="auto">
          <a:xfrm>
            <a:off x="4068306" y="1805622"/>
            <a:ext cx="1170597" cy="4314549"/>
          </a:xfrm>
          <a:custGeom>
            <a:avLst/>
            <a:gdLst>
              <a:gd name="T0" fmla="*/ 564 w 862"/>
              <a:gd name="T1" fmla="*/ 78 h 2998"/>
              <a:gd name="T2" fmla="*/ 579 w 862"/>
              <a:gd name="T3" fmla="*/ 156 h 2998"/>
              <a:gd name="T4" fmla="*/ 570 w 862"/>
              <a:gd name="T5" fmla="*/ 282 h 2998"/>
              <a:gd name="T6" fmla="*/ 531 w 862"/>
              <a:gd name="T7" fmla="*/ 420 h 2998"/>
              <a:gd name="T8" fmla="*/ 675 w 862"/>
              <a:gd name="T9" fmla="*/ 489 h 2998"/>
              <a:gd name="T10" fmla="*/ 819 w 862"/>
              <a:gd name="T11" fmla="*/ 589 h 2998"/>
              <a:gd name="T12" fmla="*/ 851 w 862"/>
              <a:gd name="T13" fmla="*/ 876 h 2998"/>
              <a:gd name="T14" fmla="*/ 846 w 862"/>
              <a:gd name="T15" fmla="*/ 1427 h 2998"/>
              <a:gd name="T16" fmla="*/ 817 w 862"/>
              <a:gd name="T17" fmla="*/ 1724 h 2998"/>
              <a:gd name="T18" fmla="*/ 739 w 862"/>
              <a:gd name="T19" fmla="*/ 1745 h 2998"/>
              <a:gd name="T20" fmla="*/ 753 w 862"/>
              <a:gd name="T21" fmla="*/ 1714 h 2998"/>
              <a:gd name="T22" fmla="*/ 750 w 862"/>
              <a:gd name="T23" fmla="*/ 1698 h 2998"/>
              <a:gd name="T24" fmla="*/ 790 w 862"/>
              <a:gd name="T25" fmla="*/ 1658 h 2998"/>
              <a:gd name="T26" fmla="*/ 788 w 862"/>
              <a:gd name="T27" fmla="*/ 1607 h 2998"/>
              <a:gd name="T28" fmla="*/ 742 w 862"/>
              <a:gd name="T29" fmla="*/ 1660 h 2998"/>
              <a:gd name="T30" fmla="*/ 751 w 862"/>
              <a:gd name="T31" fmla="*/ 1380 h 2998"/>
              <a:gd name="T32" fmla="*/ 702 w 862"/>
              <a:gd name="T33" fmla="*/ 1000 h 2998"/>
              <a:gd name="T34" fmla="*/ 684 w 862"/>
              <a:gd name="T35" fmla="*/ 831 h 2998"/>
              <a:gd name="T36" fmla="*/ 642 w 862"/>
              <a:gd name="T37" fmla="*/ 1014 h 2998"/>
              <a:gd name="T38" fmla="*/ 730 w 862"/>
              <a:gd name="T39" fmla="*/ 1656 h 2998"/>
              <a:gd name="T40" fmla="*/ 708 w 862"/>
              <a:gd name="T41" fmla="*/ 1924 h 2998"/>
              <a:gd name="T42" fmla="*/ 753 w 862"/>
              <a:gd name="T43" fmla="*/ 2256 h 2998"/>
              <a:gd name="T44" fmla="*/ 671 w 862"/>
              <a:gd name="T45" fmla="*/ 2687 h 2998"/>
              <a:gd name="T46" fmla="*/ 722 w 862"/>
              <a:gd name="T47" fmla="*/ 2894 h 2998"/>
              <a:gd name="T48" fmla="*/ 568 w 862"/>
              <a:gd name="T49" fmla="*/ 2989 h 2998"/>
              <a:gd name="T50" fmla="*/ 551 w 862"/>
              <a:gd name="T51" fmla="*/ 2773 h 2998"/>
              <a:gd name="T52" fmla="*/ 570 w 862"/>
              <a:gd name="T53" fmla="*/ 2627 h 2998"/>
              <a:gd name="T54" fmla="*/ 539 w 862"/>
              <a:gd name="T55" fmla="*/ 2349 h 2998"/>
              <a:gd name="T56" fmla="*/ 515 w 862"/>
              <a:gd name="T57" fmla="*/ 1994 h 2998"/>
              <a:gd name="T58" fmla="*/ 422 w 862"/>
              <a:gd name="T59" fmla="*/ 1576 h 2998"/>
              <a:gd name="T60" fmla="*/ 386 w 862"/>
              <a:gd name="T61" fmla="*/ 1833 h 2998"/>
              <a:gd name="T62" fmla="*/ 319 w 862"/>
              <a:gd name="T63" fmla="*/ 2120 h 2998"/>
              <a:gd name="T64" fmla="*/ 311 w 862"/>
              <a:gd name="T65" fmla="*/ 2525 h 2998"/>
              <a:gd name="T66" fmla="*/ 339 w 862"/>
              <a:gd name="T67" fmla="*/ 2773 h 2998"/>
              <a:gd name="T68" fmla="*/ 331 w 862"/>
              <a:gd name="T69" fmla="*/ 2984 h 2998"/>
              <a:gd name="T70" fmla="*/ 210 w 862"/>
              <a:gd name="T71" fmla="*/ 2989 h 2998"/>
              <a:gd name="T72" fmla="*/ 195 w 862"/>
              <a:gd name="T73" fmla="*/ 2838 h 2998"/>
              <a:gd name="T74" fmla="*/ 191 w 862"/>
              <a:gd name="T75" fmla="*/ 2504 h 2998"/>
              <a:gd name="T76" fmla="*/ 130 w 862"/>
              <a:gd name="T77" fmla="*/ 2254 h 2998"/>
              <a:gd name="T78" fmla="*/ 171 w 862"/>
              <a:gd name="T79" fmla="*/ 1971 h 2998"/>
              <a:gd name="T80" fmla="*/ 148 w 862"/>
              <a:gd name="T81" fmla="*/ 1718 h 2998"/>
              <a:gd name="T82" fmla="*/ 204 w 862"/>
              <a:gd name="T83" fmla="*/ 1189 h 2998"/>
              <a:gd name="T84" fmla="*/ 195 w 862"/>
              <a:gd name="T85" fmla="*/ 809 h 2998"/>
              <a:gd name="T86" fmla="*/ 168 w 862"/>
              <a:gd name="T87" fmla="*/ 962 h 2998"/>
              <a:gd name="T88" fmla="*/ 144 w 862"/>
              <a:gd name="T89" fmla="*/ 1229 h 2998"/>
              <a:gd name="T90" fmla="*/ 110 w 862"/>
              <a:gd name="T91" fmla="*/ 1402 h 2998"/>
              <a:gd name="T92" fmla="*/ 122 w 862"/>
              <a:gd name="T93" fmla="*/ 1656 h 2998"/>
              <a:gd name="T94" fmla="*/ 82 w 862"/>
              <a:gd name="T95" fmla="*/ 1656 h 2998"/>
              <a:gd name="T96" fmla="*/ 110 w 862"/>
              <a:gd name="T97" fmla="*/ 1704 h 2998"/>
              <a:gd name="T98" fmla="*/ 124 w 862"/>
              <a:gd name="T99" fmla="*/ 1729 h 2998"/>
              <a:gd name="T100" fmla="*/ 95 w 862"/>
              <a:gd name="T101" fmla="*/ 1751 h 2998"/>
              <a:gd name="T102" fmla="*/ 2 w 862"/>
              <a:gd name="T103" fmla="*/ 1640 h 2998"/>
              <a:gd name="T104" fmla="*/ 2 w 862"/>
              <a:gd name="T105" fmla="*/ 1140 h 2998"/>
              <a:gd name="T106" fmla="*/ 11 w 862"/>
              <a:gd name="T107" fmla="*/ 933 h 2998"/>
              <a:gd name="T108" fmla="*/ 22 w 862"/>
              <a:gd name="T109" fmla="*/ 693 h 2998"/>
              <a:gd name="T110" fmla="*/ 99 w 862"/>
              <a:gd name="T111" fmla="*/ 524 h 2998"/>
              <a:gd name="T112" fmla="*/ 288 w 862"/>
              <a:gd name="T113" fmla="*/ 453 h 2998"/>
              <a:gd name="T114" fmla="*/ 339 w 862"/>
              <a:gd name="T115" fmla="*/ 311 h 2998"/>
              <a:gd name="T116" fmla="*/ 299 w 862"/>
              <a:gd name="T117" fmla="*/ 224 h 2998"/>
              <a:gd name="T118" fmla="*/ 313 w 862"/>
              <a:gd name="T119" fmla="*/ 104 h 2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62" h="2998">
                <a:moveTo>
                  <a:pt x="439" y="0"/>
                </a:moveTo>
                <a:lnTo>
                  <a:pt x="522" y="27"/>
                </a:lnTo>
                <a:lnTo>
                  <a:pt x="551" y="73"/>
                </a:lnTo>
                <a:lnTo>
                  <a:pt x="555" y="76"/>
                </a:lnTo>
                <a:lnTo>
                  <a:pt x="560" y="78"/>
                </a:lnTo>
                <a:lnTo>
                  <a:pt x="564" y="78"/>
                </a:lnTo>
                <a:lnTo>
                  <a:pt x="568" y="80"/>
                </a:lnTo>
                <a:lnTo>
                  <a:pt x="570" y="80"/>
                </a:lnTo>
                <a:lnTo>
                  <a:pt x="573" y="84"/>
                </a:lnTo>
                <a:lnTo>
                  <a:pt x="575" y="87"/>
                </a:lnTo>
                <a:lnTo>
                  <a:pt x="579" y="93"/>
                </a:lnTo>
                <a:lnTo>
                  <a:pt x="579" y="156"/>
                </a:lnTo>
                <a:lnTo>
                  <a:pt x="580" y="180"/>
                </a:lnTo>
                <a:lnTo>
                  <a:pt x="584" y="202"/>
                </a:lnTo>
                <a:lnTo>
                  <a:pt x="588" y="222"/>
                </a:lnTo>
                <a:lnTo>
                  <a:pt x="588" y="240"/>
                </a:lnTo>
                <a:lnTo>
                  <a:pt x="580" y="262"/>
                </a:lnTo>
                <a:lnTo>
                  <a:pt x="570" y="282"/>
                </a:lnTo>
                <a:lnTo>
                  <a:pt x="557" y="302"/>
                </a:lnTo>
                <a:lnTo>
                  <a:pt x="544" y="324"/>
                </a:lnTo>
                <a:lnTo>
                  <a:pt x="533" y="344"/>
                </a:lnTo>
                <a:lnTo>
                  <a:pt x="526" y="367"/>
                </a:lnTo>
                <a:lnTo>
                  <a:pt x="524" y="393"/>
                </a:lnTo>
                <a:lnTo>
                  <a:pt x="531" y="420"/>
                </a:lnTo>
                <a:lnTo>
                  <a:pt x="544" y="438"/>
                </a:lnTo>
                <a:lnTo>
                  <a:pt x="562" y="453"/>
                </a:lnTo>
                <a:lnTo>
                  <a:pt x="586" y="464"/>
                </a:lnTo>
                <a:lnTo>
                  <a:pt x="613" y="473"/>
                </a:lnTo>
                <a:lnTo>
                  <a:pt x="644" y="482"/>
                </a:lnTo>
                <a:lnTo>
                  <a:pt x="675" y="489"/>
                </a:lnTo>
                <a:lnTo>
                  <a:pt x="706" y="498"/>
                </a:lnTo>
                <a:lnTo>
                  <a:pt x="737" y="507"/>
                </a:lnTo>
                <a:lnTo>
                  <a:pt x="762" y="520"/>
                </a:lnTo>
                <a:lnTo>
                  <a:pt x="786" y="536"/>
                </a:lnTo>
                <a:lnTo>
                  <a:pt x="802" y="556"/>
                </a:lnTo>
                <a:lnTo>
                  <a:pt x="819" y="589"/>
                </a:lnTo>
                <a:lnTo>
                  <a:pt x="831" y="629"/>
                </a:lnTo>
                <a:lnTo>
                  <a:pt x="840" y="674"/>
                </a:lnTo>
                <a:lnTo>
                  <a:pt x="846" y="722"/>
                </a:lnTo>
                <a:lnTo>
                  <a:pt x="850" y="774"/>
                </a:lnTo>
                <a:lnTo>
                  <a:pt x="851" y="825"/>
                </a:lnTo>
                <a:lnTo>
                  <a:pt x="851" y="876"/>
                </a:lnTo>
                <a:lnTo>
                  <a:pt x="851" y="925"/>
                </a:lnTo>
                <a:lnTo>
                  <a:pt x="851" y="973"/>
                </a:lnTo>
                <a:lnTo>
                  <a:pt x="862" y="1127"/>
                </a:lnTo>
                <a:lnTo>
                  <a:pt x="850" y="1227"/>
                </a:lnTo>
                <a:lnTo>
                  <a:pt x="844" y="1329"/>
                </a:lnTo>
                <a:lnTo>
                  <a:pt x="846" y="1427"/>
                </a:lnTo>
                <a:lnTo>
                  <a:pt x="853" y="1524"/>
                </a:lnTo>
                <a:lnTo>
                  <a:pt x="862" y="1616"/>
                </a:lnTo>
                <a:lnTo>
                  <a:pt x="862" y="1649"/>
                </a:lnTo>
                <a:lnTo>
                  <a:pt x="853" y="1676"/>
                </a:lnTo>
                <a:lnTo>
                  <a:pt x="839" y="1702"/>
                </a:lnTo>
                <a:lnTo>
                  <a:pt x="817" y="1724"/>
                </a:lnTo>
                <a:lnTo>
                  <a:pt x="793" y="1742"/>
                </a:lnTo>
                <a:lnTo>
                  <a:pt x="768" y="1754"/>
                </a:lnTo>
                <a:lnTo>
                  <a:pt x="742" y="1764"/>
                </a:lnTo>
                <a:lnTo>
                  <a:pt x="742" y="1756"/>
                </a:lnTo>
                <a:lnTo>
                  <a:pt x="740" y="1751"/>
                </a:lnTo>
                <a:lnTo>
                  <a:pt x="739" y="1745"/>
                </a:lnTo>
                <a:lnTo>
                  <a:pt x="739" y="1742"/>
                </a:lnTo>
                <a:lnTo>
                  <a:pt x="739" y="1736"/>
                </a:lnTo>
                <a:lnTo>
                  <a:pt x="739" y="1729"/>
                </a:lnTo>
                <a:lnTo>
                  <a:pt x="744" y="1724"/>
                </a:lnTo>
                <a:lnTo>
                  <a:pt x="750" y="1720"/>
                </a:lnTo>
                <a:lnTo>
                  <a:pt x="753" y="1714"/>
                </a:lnTo>
                <a:lnTo>
                  <a:pt x="757" y="1707"/>
                </a:lnTo>
                <a:lnTo>
                  <a:pt x="759" y="1700"/>
                </a:lnTo>
                <a:lnTo>
                  <a:pt x="755" y="1698"/>
                </a:lnTo>
                <a:lnTo>
                  <a:pt x="751" y="1698"/>
                </a:lnTo>
                <a:lnTo>
                  <a:pt x="750" y="1698"/>
                </a:lnTo>
                <a:lnTo>
                  <a:pt x="750" y="1698"/>
                </a:lnTo>
                <a:lnTo>
                  <a:pt x="750" y="1696"/>
                </a:lnTo>
                <a:lnTo>
                  <a:pt x="750" y="1694"/>
                </a:lnTo>
                <a:lnTo>
                  <a:pt x="748" y="1693"/>
                </a:lnTo>
                <a:lnTo>
                  <a:pt x="748" y="1687"/>
                </a:lnTo>
                <a:lnTo>
                  <a:pt x="770" y="1674"/>
                </a:lnTo>
                <a:lnTo>
                  <a:pt x="790" y="1658"/>
                </a:lnTo>
                <a:lnTo>
                  <a:pt x="808" y="1640"/>
                </a:lnTo>
                <a:lnTo>
                  <a:pt x="806" y="1631"/>
                </a:lnTo>
                <a:lnTo>
                  <a:pt x="804" y="1624"/>
                </a:lnTo>
                <a:lnTo>
                  <a:pt x="802" y="1618"/>
                </a:lnTo>
                <a:lnTo>
                  <a:pt x="799" y="1613"/>
                </a:lnTo>
                <a:lnTo>
                  <a:pt x="788" y="1607"/>
                </a:lnTo>
                <a:lnTo>
                  <a:pt x="779" y="1613"/>
                </a:lnTo>
                <a:lnTo>
                  <a:pt x="775" y="1625"/>
                </a:lnTo>
                <a:lnTo>
                  <a:pt x="771" y="1638"/>
                </a:lnTo>
                <a:lnTo>
                  <a:pt x="766" y="1647"/>
                </a:lnTo>
                <a:lnTo>
                  <a:pt x="757" y="1656"/>
                </a:lnTo>
                <a:lnTo>
                  <a:pt x="742" y="1660"/>
                </a:lnTo>
                <a:lnTo>
                  <a:pt x="735" y="1547"/>
                </a:lnTo>
                <a:lnTo>
                  <a:pt x="768" y="1493"/>
                </a:lnTo>
                <a:lnTo>
                  <a:pt x="768" y="1469"/>
                </a:lnTo>
                <a:lnTo>
                  <a:pt x="766" y="1442"/>
                </a:lnTo>
                <a:lnTo>
                  <a:pt x="759" y="1413"/>
                </a:lnTo>
                <a:lnTo>
                  <a:pt x="751" y="1380"/>
                </a:lnTo>
                <a:lnTo>
                  <a:pt x="742" y="1349"/>
                </a:lnTo>
                <a:lnTo>
                  <a:pt x="733" y="1318"/>
                </a:lnTo>
                <a:lnTo>
                  <a:pt x="724" y="1291"/>
                </a:lnTo>
                <a:lnTo>
                  <a:pt x="719" y="1267"/>
                </a:lnTo>
                <a:lnTo>
                  <a:pt x="722" y="1056"/>
                </a:lnTo>
                <a:lnTo>
                  <a:pt x="702" y="1000"/>
                </a:lnTo>
                <a:lnTo>
                  <a:pt x="699" y="974"/>
                </a:lnTo>
                <a:lnTo>
                  <a:pt x="697" y="945"/>
                </a:lnTo>
                <a:lnTo>
                  <a:pt x="695" y="914"/>
                </a:lnTo>
                <a:lnTo>
                  <a:pt x="695" y="884"/>
                </a:lnTo>
                <a:lnTo>
                  <a:pt x="691" y="854"/>
                </a:lnTo>
                <a:lnTo>
                  <a:pt x="684" y="831"/>
                </a:lnTo>
                <a:lnTo>
                  <a:pt x="671" y="813"/>
                </a:lnTo>
                <a:lnTo>
                  <a:pt x="668" y="809"/>
                </a:lnTo>
                <a:lnTo>
                  <a:pt x="668" y="889"/>
                </a:lnTo>
                <a:lnTo>
                  <a:pt x="653" y="927"/>
                </a:lnTo>
                <a:lnTo>
                  <a:pt x="644" y="969"/>
                </a:lnTo>
                <a:lnTo>
                  <a:pt x="642" y="1014"/>
                </a:lnTo>
                <a:lnTo>
                  <a:pt x="642" y="1060"/>
                </a:lnTo>
                <a:lnTo>
                  <a:pt x="648" y="1105"/>
                </a:lnTo>
                <a:lnTo>
                  <a:pt x="655" y="1149"/>
                </a:lnTo>
                <a:lnTo>
                  <a:pt x="662" y="1187"/>
                </a:lnTo>
                <a:lnTo>
                  <a:pt x="728" y="1620"/>
                </a:lnTo>
                <a:lnTo>
                  <a:pt x="730" y="1656"/>
                </a:lnTo>
                <a:lnTo>
                  <a:pt x="728" y="1698"/>
                </a:lnTo>
                <a:lnTo>
                  <a:pt x="722" y="1744"/>
                </a:lnTo>
                <a:lnTo>
                  <a:pt x="717" y="1789"/>
                </a:lnTo>
                <a:lnTo>
                  <a:pt x="710" y="1836"/>
                </a:lnTo>
                <a:lnTo>
                  <a:pt x="708" y="1882"/>
                </a:lnTo>
                <a:lnTo>
                  <a:pt x="708" y="1924"/>
                </a:lnTo>
                <a:lnTo>
                  <a:pt x="713" y="1974"/>
                </a:lnTo>
                <a:lnTo>
                  <a:pt x="722" y="2027"/>
                </a:lnTo>
                <a:lnTo>
                  <a:pt x="733" y="2082"/>
                </a:lnTo>
                <a:lnTo>
                  <a:pt x="744" y="2140"/>
                </a:lnTo>
                <a:lnTo>
                  <a:pt x="751" y="2198"/>
                </a:lnTo>
                <a:lnTo>
                  <a:pt x="753" y="2256"/>
                </a:lnTo>
                <a:lnTo>
                  <a:pt x="748" y="2313"/>
                </a:lnTo>
                <a:lnTo>
                  <a:pt x="731" y="2387"/>
                </a:lnTo>
                <a:lnTo>
                  <a:pt x="715" y="2458"/>
                </a:lnTo>
                <a:lnTo>
                  <a:pt x="699" y="2531"/>
                </a:lnTo>
                <a:lnTo>
                  <a:pt x="684" y="2607"/>
                </a:lnTo>
                <a:lnTo>
                  <a:pt x="671" y="2687"/>
                </a:lnTo>
                <a:lnTo>
                  <a:pt x="670" y="2727"/>
                </a:lnTo>
                <a:lnTo>
                  <a:pt x="675" y="2762"/>
                </a:lnTo>
                <a:lnTo>
                  <a:pt x="684" y="2796"/>
                </a:lnTo>
                <a:lnTo>
                  <a:pt x="697" y="2829"/>
                </a:lnTo>
                <a:lnTo>
                  <a:pt x="710" y="2862"/>
                </a:lnTo>
                <a:lnTo>
                  <a:pt x="722" y="2894"/>
                </a:lnTo>
                <a:lnTo>
                  <a:pt x="731" y="2927"/>
                </a:lnTo>
                <a:lnTo>
                  <a:pt x="735" y="2964"/>
                </a:lnTo>
                <a:lnTo>
                  <a:pt x="699" y="2980"/>
                </a:lnTo>
                <a:lnTo>
                  <a:pt x="659" y="2989"/>
                </a:lnTo>
                <a:lnTo>
                  <a:pt x="615" y="2991"/>
                </a:lnTo>
                <a:lnTo>
                  <a:pt x="568" y="2989"/>
                </a:lnTo>
                <a:lnTo>
                  <a:pt x="559" y="2962"/>
                </a:lnTo>
                <a:lnTo>
                  <a:pt x="551" y="2929"/>
                </a:lnTo>
                <a:lnTo>
                  <a:pt x="548" y="2894"/>
                </a:lnTo>
                <a:lnTo>
                  <a:pt x="551" y="2856"/>
                </a:lnTo>
                <a:lnTo>
                  <a:pt x="555" y="2784"/>
                </a:lnTo>
                <a:lnTo>
                  <a:pt x="551" y="2773"/>
                </a:lnTo>
                <a:lnTo>
                  <a:pt x="546" y="2760"/>
                </a:lnTo>
                <a:lnTo>
                  <a:pt x="542" y="2745"/>
                </a:lnTo>
                <a:lnTo>
                  <a:pt x="542" y="2727"/>
                </a:lnTo>
                <a:lnTo>
                  <a:pt x="551" y="2696"/>
                </a:lnTo>
                <a:lnTo>
                  <a:pt x="560" y="2664"/>
                </a:lnTo>
                <a:lnTo>
                  <a:pt x="570" y="2627"/>
                </a:lnTo>
                <a:lnTo>
                  <a:pt x="575" y="2589"/>
                </a:lnTo>
                <a:lnTo>
                  <a:pt x="577" y="2545"/>
                </a:lnTo>
                <a:lnTo>
                  <a:pt x="571" y="2500"/>
                </a:lnTo>
                <a:lnTo>
                  <a:pt x="560" y="2453"/>
                </a:lnTo>
                <a:lnTo>
                  <a:pt x="550" y="2402"/>
                </a:lnTo>
                <a:lnTo>
                  <a:pt x="539" y="2349"/>
                </a:lnTo>
                <a:lnTo>
                  <a:pt x="535" y="2294"/>
                </a:lnTo>
                <a:lnTo>
                  <a:pt x="539" y="2240"/>
                </a:lnTo>
                <a:lnTo>
                  <a:pt x="559" y="2116"/>
                </a:lnTo>
                <a:lnTo>
                  <a:pt x="548" y="2076"/>
                </a:lnTo>
                <a:lnTo>
                  <a:pt x="531" y="2036"/>
                </a:lnTo>
                <a:lnTo>
                  <a:pt x="515" y="1994"/>
                </a:lnTo>
                <a:lnTo>
                  <a:pt x="502" y="1953"/>
                </a:lnTo>
                <a:lnTo>
                  <a:pt x="491" y="1784"/>
                </a:lnTo>
                <a:lnTo>
                  <a:pt x="439" y="1540"/>
                </a:lnTo>
                <a:lnTo>
                  <a:pt x="431" y="1540"/>
                </a:lnTo>
                <a:lnTo>
                  <a:pt x="426" y="1556"/>
                </a:lnTo>
                <a:lnTo>
                  <a:pt x="422" y="1576"/>
                </a:lnTo>
                <a:lnTo>
                  <a:pt x="422" y="1600"/>
                </a:lnTo>
                <a:lnTo>
                  <a:pt x="406" y="1642"/>
                </a:lnTo>
                <a:lnTo>
                  <a:pt x="397" y="1685"/>
                </a:lnTo>
                <a:lnTo>
                  <a:pt x="391" y="1733"/>
                </a:lnTo>
                <a:lnTo>
                  <a:pt x="390" y="1782"/>
                </a:lnTo>
                <a:lnTo>
                  <a:pt x="386" y="1833"/>
                </a:lnTo>
                <a:lnTo>
                  <a:pt x="382" y="1885"/>
                </a:lnTo>
                <a:lnTo>
                  <a:pt x="375" y="1936"/>
                </a:lnTo>
                <a:lnTo>
                  <a:pt x="362" y="1985"/>
                </a:lnTo>
                <a:lnTo>
                  <a:pt x="346" y="2031"/>
                </a:lnTo>
                <a:lnTo>
                  <a:pt x="330" y="2076"/>
                </a:lnTo>
                <a:lnTo>
                  <a:pt x="319" y="2120"/>
                </a:lnTo>
                <a:lnTo>
                  <a:pt x="339" y="2209"/>
                </a:lnTo>
                <a:lnTo>
                  <a:pt x="339" y="2364"/>
                </a:lnTo>
                <a:lnTo>
                  <a:pt x="331" y="2400"/>
                </a:lnTo>
                <a:lnTo>
                  <a:pt x="322" y="2438"/>
                </a:lnTo>
                <a:lnTo>
                  <a:pt x="315" y="2482"/>
                </a:lnTo>
                <a:lnTo>
                  <a:pt x="311" y="2525"/>
                </a:lnTo>
                <a:lnTo>
                  <a:pt x="315" y="2569"/>
                </a:lnTo>
                <a:lnTo>
                  <a:pt x="319" y="2664"/>
                </a:lnTo>
                <a:lnTo>
                  <a:pt x="348" y="2727"/>
                </a:lnTo>
                <a:lnTo>
                  <a:pt x="348" y="2744"/>
                </a:lnTo>
                <a:lnTo>
                  <a:pt x="344" y="2758"/>
                </a:lnTo>
                <a:lnTo>
                  <a:pt x="339" y="2773"/>
                </a:lnTo>
                <a:lnTo>
                  <a:pt x="335" y="2784"/>
                </a:lnTo>
                <a:lnTo>
                  <a:pt x="331" y="2822"/>
                </a:lnTo>
                <a:lnTo>
                  <a:pt x="333" y="2862"/>
                </a:lnTo>
                <a:lnTo>
                  <a:pt x="335" y="2902"/>
                </a:lnTo>
                <a:lnTo>
                  <a:pt x="337" y="2944"/>
                </a:lnTo>
                <a:lnTo>
                  <a:pt x="331" y="2984"/>
                </a:lnTo>
                <a:lnTo>
                  <a:pt x="322" y="2984"/>
                </a:lnTo>
                <a:lnTo>
                  <a:pt x="304" y="2993"/>
                </a:lnTo>
                <a:lnTo>
                  <a:pt x="280" y="2998"/>
                </a:lnTo>
                <a:lnTo>
                  <a:pt x="257" y="2998"/>
                </a:lnTo>
                <a:lnTo>
                  <a:pt x="233" y="2996"/>
                </a:lnTo>
                <a:lnTo>
                  <a:pt x="210" y="2989"/>
                </a:lnTo>
                <a:lnTo>
                  <a:pt x="190" y="2980"/>
                </a:lnTo>
                <a:lnTo>
                  <a:pt x="173" y="2965"/>
                </a:lnTo>
                <a:lnTo>
                  <a:pt x="162" y="2949"/>
                </a:lnTo>
                <a:lnTo>
                  <a:pt x="159" y="2929"/>
                </a:lnTo>
                <a:lnTo>
                  <a:pt x="179" y="2885"/>
                </a:lnTo>
                <a:lnTo>
                  <a:pt x="195" y="2838"/>
                </a:lnTo>
                <a:lnTo>
                  <a:pt x="206" y="2784"/>
                </a:lnTo>
                <a:lnTo>
                  <a:pt x="211" y="2727"/>
                </a:lnTo>
                <a:lnTo>
                  <a:pt x="213" y="2671"/>
                </a:lnTo>
                <a:lnTo>
                  <a:pt x="210" y="2613"/>
                </a:lnTo>
                <a:lnTo>
                  <a:pt x="202" y="2556"/>
                </a:lnTo>
                <a:lnTo>
                  <a:pt x="191" y="2504"/>
                </a:lnTo>
                <a:lnTo>
                  <a:pt x="179" y="2467"/>
                </a:lnTo>
                <a:lnTo>
                  <a:pt x="166" y="2431"/>
                </a:lnTo>
                <a:lnTo>
                  <a:pt x="153" y="2389"/>
                </a:lnTo>
                <a:lnTo>
                  <a:pt x="140" y="2347"/>
                </a:lnTo>
                <a:lnTo>
                  <a:pt x="133" y="2302"/>
                </a:lnTo>
                <a:lnTo>
                  <a:pt x="130" y="2254"/>
                </a:lnTo>
                <a:lnTo>
                  <a:pt x="135" y="2204"/>
                </a:lnTo>
                <a:lnTo>
                  <a:pt x="142" y="2165"/>
                </a:lnTo>
                <a:lnTo>
                  <a:pt x="151" y="2120"/>
                </a:lnTo>
                <a:lnTo>
                  <a:pt x="159" y="2071"/>
                </a:lnTo>
                <a:lnTo>
                  <a:pt x="166" y="2022"/>
                </a:lnTo>
                <a:lnTo>
                  <a:pt x="171" y="1971"/>
                </a:lnTo>
                <a:lnTo>
                  <a:pt x="171" y="1924"/>
                </a:lnTo>
                <a:lnTo>
                  <a:pt x="168" y="1880"/>
                </a:lnTo>
                <a:lnTo>
                  <a:pt x="162" y="1847"/>
                </a:lnTo>
                <a:lnTo>
                  <a:pt x="157" y="1809"/>
                </a:lnTo>
                <a:lnTo>
                  <a:pt x="151" y="1765"/>
                </a:lnTo>
                <a:lnTo>
                  <a:pt x="148" y="1718"/>
                </a:lnTo>
                <a:lnTo>
                  <a:pt x="144" y="1673"/>
                </a:lnTo>
                <a:lnTo>
                  <a:pt x="142" y="1629"/>
                </a:lnTo>
                <a:lnTo>
                  <a:pt x="144" y="1591"/>
                </a:lnTo>
                <a:lnTo>
                  <a:pt x="148" y="1560"/>
                </a:lnTo>
                <a:lnTo>
                  <a:pt x="195" y="1224"/>
                </a:lnTo>
                <a:lnTo>
                  <a:pt x="204" y="1189"/>
                </a:lnTo>
                <a:lnTo>
                  <a:pt x="213" y="1153"/>
                </a:lnTo>
                <a:lnTo>
                  <a:pt x="222" y="1113"/>
                </a:lnTo>
                <a:lnTo>
                  <a:pt x="226" y="1071"/>
                </a:lnTo>
                <a:lnTo>
                  <a:pt x="222" y="1029"/>
                </a:lnTo>
                <a:lnTo>
                  <a:pt x="199" y="904"/>
                </a:lnTo>
                <a:lnTo>
                  <a:pt x="195" y="809"/>
                </a:lnTo>
                <a:lnTo>
                  <a:pt x="191" y="813"/>
                </a:lnTo>
                <a:lnTo>
                  <a:pt x="180" y="836"/>
                </a:lnTo>
                <a:lnTo>
                  <a:pt x="175" y="865"/>
                </a:lnTo>
                <a:lnTo>
                  <a:pt x="171" y="896"/>
                </a:lnTo>
                <a:lnTo>
                  <a:pt x="171" y="929"/>
                </a:lnTo>
                <a:lnTo>
                  <a:pt x="168" y="962"/>
                </a:lnTo>
                <a:lnTo>
                  <a:pt x="162" y="993"/>
                </a:lnTo>
                <a:lnTo>
                  <a:pt x="139" y="1067"/>
                </a:lnTo>
                <a:lnTo>
                  <a:pt x="135" y="1107"/>
                </a:lnTo>
                <a:lnTo>
                  <a:pt x="135" y="1147"/>
                </a:lnTo>
                <a:lnTo>
                  <a:pt x="140" y="1189"/>
                </a:lnTo>
                <a:lnTo>
                  <a:pt x="144" y="1229"/>
                </a:lnTo>
                <a:lnTo>
                  <a:pt x="144" y="1269"/>
                </a:lnTo>
                <a:lnTo>
                  <a:pt x="139" y="1309"/>
                </a:lnTo>
                <a:lnTo>
                  <a:pt x="135" y="1325"/>
                </a:lnTo>
                <a:lnTo>
                  <a:pt x="128" y="1347"/>
                </a:lnTo>
                <a:lnTo>
                  <a:pt x="119" y="1373"/>
                </a:lnTo>
                <a:lnTo>
                  <a:pt x="110" y="1402"/>
                </a:lnTo>
                <a:lnTo>
                  <a:pt x="102" y="1429"/>
                </a:lnTo>
                <a:lnTo>
                  <a:pt x="99" y="1456"/>
                </a:lnTo>
                <a:lnTo>
                  <a:pt x="97" y="1480"/>
                </a:lnTo>
                <a:lnTo>
                  <a:pt x="99" y="1500"/>
                </a:lnTo>
                <a:lnTo>
                  <a:pt x="128" y="1544"/>
                </a:lnTo>
                <a:lnTo>
                  <a:pt x="122" y="1656"/>
                </a:lnTo>
                <a:lnTo>
                  <a:pt x="108" y="1660"/>
                </a:lnTo>
                <a:lnTo>
                  <a:pt x="99" y="1640"/>
                </a:lnTo>
                <a:lnTo>
                  <a:pt x="91" y="1616"/>
                </a:lnTo>
                <a:lnTo>
                  <a:pt x="68" y="1607"/>
                </a:lnTo>
                <a:lnTo>
                  <a:pt x="62" y="1636"/>
                </a:lnTo>
                <a:lnTo>
                  <a:pt x="82" y="1656"/>
                </a:lnTo>
                <a:lnTo>
                  <a:pt x="104" y="1678"/>
                </a:lnTo>
                <a:lnTo>
                  <a:pt x="119" y="1700"/>
                </a:lnTo>
                <a:lnTo>
                  <a:pt x="115" y="1702"/>
                </a:lnTo>
                <a:lnTo>
                  <a:pt x="111" y="1702"/>
                </a:lnTo>
                <a:lnTo>
                  <a:pt x="110" y="1702"/>
                </a:lnTo>
                <a:lnTo>
                  <a:pt x="110" y="1704"/>
                </a:lnTo>
                <a:lnTo>
                  <a:pt x="110" y="1704"/>
                </a:lnTo>
                <a:lnTo>
                  <a:pt x="110" y="1705"/>
                </a:lnTo>
                <a:lnTo>
                  <a:pt x="108" y="1707"/>
                </a:lnTo>
                <a:lnTo>
                  <a:pt x="108" y="1713"/>
                </a:lnTo>
                <a:lnTo>
                  <a:pt x="119" y="1718"/>
                </a:lnTo>
                <a:lnTo>
                  <a:pt x="124" y="1729"/>
                </a:lnTo>
                <a:lnTo>
                  <a:pt x="128" y="1744"/>
                </a:lnTo>
                <a:lnTo>
                  <a:pt x="124" y="1749"/>
                </a:lnTo>
                <a:lnTo>
                  <a:pt x="122" y="1754"/>
                </a:lnTo>
                <a:lnTo>
                  <a:pt x="119" y="1760"/>
                </a:lnTo>
                <a:lnTo>
                  <a:pt x="115" y="1764"/>
                </a:lnTo>
                <a:lnTo>
                  <a:pt x="95" y="1751"/>
                </a:lnTo>
                <a:lnTo>
                  <a:pt x="75" y="1740"/>
                </a:lnTo>
                <a:lnTo>
                  <a:pt x="57" y="1729"/>
                </a:lnTo>
                <a:lnTo>
                  <a:pt x="39" y="1714"/>
                </a:lnTo>
                <a:lnTo>
                  <a:pt x="24" y="1696"/>
                </a:lnTo>
                <a:lnTo>
                  <a:pt x="11" y="1673"/>
                </a:lnTo>
                <a:lnTo>
                  <a:pt x="2" y="1640"/>
                </a:lnTo>
                <a:lnTo>
                  <a:pt x="2" y="1607"/>
                </a:lnTo>
                <a:lnTo>
                  <a:pt x="6" y="1574"/>
                </a:lnTo>
                <a:lnTo>
                  <a:pt x="11" y="1540"/>
                </a:lnTo>
                <a:lnTo>
                  <a:pt x="17" y="1505"/>
                </a:lnTo>
                <a:lnTo>
                  <a:pt x="19" y="1473"/>
                </a:lnTo>
                <a:lnTo>
                  <a:pt x="2" y="1140"/>
                </a:lnTo>
                <a:lnTo>
                  <a:pt x="0" y="1105"/>
                </a:lnTo>
                <a:lnTo>
                  <a:pt x="2" y="1071"/>
                </a:lnTo>
                <a:lnTo>
                  <a:pt x="8" y="1038"/>
                </a:lnTo>
                <a:lnTo>
                  <a:pt x="13" y="1005"/>
                </a:lnTo>
                <a:lnTo>
                  <a:pt x="15" y="969"/>
                </a:lnTo>
                <a:lnTo>
                  <a:pt x="11" y="933"/>
                </a:lnTo>
                <a:lnTo>
                  <a:pt x="8" y="904"/>
                </a:lnTo>
                <a:lnTo>
                  <a:pt x="6" y="867"/>
                </a:lnTo>
                <a:lnTo>
                  <a:pt x="8" y="825"/>
                </a:lnTo>
                <a:lnTo>
                  <a:pt x="11" y="782"/>
                </a:lnTo>
                <a:lnTo>
                  <a:pt x="17" y="736"/>
                </a:lnTo>
                <a:lnTo>
                  <a:pt x="22" y="693"/>
                </a:lnTo>
                <a:lnTo>
                  <a:pt x="30" y="653"/>
                </a:lnTo>
                <a:lnTo>
                  <a:pt x="39" y="616"/>
                </a:lnTo>
                <a:lnTo>
                  <a:pt x="46" y="587"/>
                </a:lnTo>
                <a:lnTo>
                  <a:pt x="55" y="567"/>
                </a:lnTo>
                <a:lnTo>
                  <a:pt x="75" y="544"/>
                </a:lnTo>
                <a:lnTo>
                  <a:pt x="99" y="524"/>
                </a:lnTo>
                <a:lnTo>
                  <a:pt x="128" y="509"/>
                </a:lnTo>
                <a:lnTo>
                  <a:pt x="159" y="496"/>
                </a:lnTo>
                <a:lnTo>
                  <a:pt x="191" y="485"/>
                </a:lnTo>
                <a:lnTo>
                  <a:pt x="224" y="476"/>
                </a:lnTo>
                <a:lnTo>
                  <a:pt x="257" y="465"/>
                </a:lnTo>
                <a:lnTo>
                  <a:pt x="288" y="453"/>
                </a:lnTo>
                <a:lnTo>
                  <a:pt x="315" y="436"/>
                </a:lnTo>
                <a:lnTo>
                  <a:pt x="339" y="416"/>
                </a:lnTo>
                <a:lnTo>
                  <a:pt x="339" y="391"/>
                </a:lnTo>
                <a:lnTo>
                  <a:pt x="340" y="364"/>
                </a:lnTo>
                <a:lnTo>
                  <a:pt x="340" y="336"/>
                </a:lnTo>
                <a:lnTo>
                  <a:pt x="339" y="311"/>
                </a:lnTo>
                <a:lnTo>
                  <a:pt x="331" y="293"/>
                </a:lnTo>
                <a:lnTo>
                  <a:pt x="322" y="280"/>
                </a:lnTo>
                <a:lnTo>
                  <a:pt x="313" y="269"/>
                </a:lnTo>
                <a:lnTo>
                  <a:pt x="304" y="254"/>
                </a:lnTo>
                <a:lnTo>
                  <a:pt x="299" y="236"/>
                </a:lnTo>
                <a:lnTo>
                  <a:pt x="299" y="224"/>
                </a:lnTo>
                <a:lnTo>
                  <a:pt x="302" y="214"/>
                </a:lnTo>
                <a:lnTo>
                  <a:pt x="306" y="207"/>
                </a:lnTo>
                <a:lnTo>
                  <a:pt x="311" y="200"/>
                </a:lnTo>
                <a:lnTo>
                  <a:pt x="315" y="193"/>
                </a:lnTo>
                <a:lnTo>
                  <a:pt x="302" y="133"/>
                </a:lnTo>
                <a:lnTo>
                  <a:pt x="313" y="104"/>
                </a:lnTo>
                <a:lnTo>
                  <a:pt x="330" y="74"/>
                </a:lnTo>
                <a:lnTo>
                  <a:pt x="353" y="47"/>
                </a:lnTo>
                <a:lnTo>
                  <a:pt x="380" y="25"/>
                </a:lnTo>
                <a:lnTo>
                  <a:pt x="410" y="9"/>
                </a:lnTo>
                <a:lnTo>
                  <a:pt x="439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 dirty="0"/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D80C63C-3ECF-411F-8EA9-3E2CDCE65B92}"/>
              </a:ext>
            </a:extLst>
          </p:cNvPr>
          <p:cNvGrpSpPr/>
          <p:nvPr/>
        </p:nvGrpSpPr>
        <p:grpSpPr>
          <a:xfrm>
            <a:off x="6013274" y="1859456"/>
            <a:ext cx="3987976" cy="775862"/>
            <a:chOff x="6324699" y="2356411"/>
            <a:chExt cx="2736305" cy="775862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0141476F-15B7-4DCE-9F8F-AE25A14F70DE}"/>
                </a:ext>
              </a:extLst>
            </p:cNvPr>
            <p:cNvSpPr txBox="1"/>
            <p:nvPr/>
          </p:nvSpPr>
          <p:spPr>
            <a:xfrm>
              <a:off x="6324700" y="2670608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3"/>
                  </a:solidFill>
                  <a:cs typeface="Arial" pitchFamily="34" charset="0"/>
                </a:rPr>
                <a:t>Simple Presentation  </a:t>
              </a:r>
              <a:endParaRPr lang="ko-KR" altLang="en-US" sz="2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5BAC3368-2F3E-4DD7-AF33-3A191C3960E4}"/>
                </a:ext>
              </a:extLst>
            </p:cNvPr>
            <p:cNvSpPr txBox="1"/>
            <p:nvPr/>
          </p:nvSpPr>
          <p:spPr>
            <a:xfrm>
              <a:off x="6324699" y="2356411"/>
              <a:ext cx="27363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3"/>
                  </a:solidFill>
                  <a:cs typeface="Arial" pitchFamily="34" charset="0"/>
                </a:rPr>
                <a:t>Add Contents Title</a:t>
              </a:r>
              <a:endParaRPr lang="ko-KR" altLang="en-US" sz="2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A0A78DD-0531-42E0-8A65-61719ADB2DBD}"/>
              </a:ext>
            </a:extLst>
          </p:cNvPr>
          <p:cNvGrpSpPr/>
          <p:nvPr/>
        </p:nvGrpSpPr>
        <p:grpSpPr>
          <a:xfrm>
            <a:off x="6013276" y="2598650"/>
            <a:ext cx="5412200" cy="1121329"/>
            <a:chOff x="4932040" y="3959634"/>
            <a:chExt cx="3456384" cy="1121329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E1A3F94A-B67E-4C5C-9E30-159674B19DBB}"/>
                </a:ext>
              </a:extLst>
            </p:cNvPr>
            <p:cNvSpPr txBox="1"/>
            <p:nvPr/>
          </p:nvSpPr>
          <p:spPr>
            <a:xfrm>
              <a:off x="4932040" y="4249966"/>
              <a:ext cx="34563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Easy to change colors, photos and Text.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119861F0-DB5D-4E4A-BB84-503BB2E2C6C3}"/>
                </a:ext>
              </a:extLst>
            </p:cNvPr>
            <p:cNvSpPr txBox="1"/>
            <p:nvPr/>
          </p:nvSpPr>
          <p:spPr>
            <a:xfrm>
              <a:off x="4932040" y="3959634"/>
              <a:ext cx="345638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3" name="Heart 3">
            <a:extLst>
              <a:ext uri="{FF2B5EF4-FFF2-40B4-BE49-F238E27FC236}">
                <a16:creationId xmlns:a16="http://schemas.microsoft.com/office/drawing/2014/main" id="{08709116-254E-4904-B897-CD2C7BEC6723}"/>
              </a:ext>
            </a:extLst>
          </p:cNvPr>
          <p:cNvSpPr>
            <a:spLocks noChangeAspect="1"/>
          </p:cNvSpPr>
          <p:nvPr/>
        </p:nvSpPr>
        <p:spPr>
          <a:xfrm>
            <a:off x="4408691" y="2675984"/>
            <a:ext cx="489822" cy="443280"/>
          </a:xfrm>
          <a:custGeom>
            <a:avLst/>
            <a:gdLst/>
            <a:ahLst/>
            <a:cxnLst/>
            <a:rect l="l" t="t" r="r" b="b"/>
            <a:pathLst>
              <a:path w="3971393" h="3594045">
                <a:moveTo>
                  <a:pt x="2284446" y="942229"/>
                </a:moveTo>
                <a:cubicBezTo>
                  <a:pt x="2231718" y="946666"/>
                  <a:pt x="2184212" y="981897"/>
                  <a:pt x="2166723" y="1035351"/>
                </a:cubicBezTo>
                <a:lnTo>
                  <a:pt x="1818705" y="2099054"/>
                </a:lnTo>
                <a:lnTo>
                  <a:pt x="1630896" y="1461099"/>
                </a:lnTo>
                <a:cubicBezTo>
                  <a:pt x="1625536" y="1442893"/>
                  <a:pt x="1616698" y="1426659"/>
                  <a:pt x="1605222" y="1412988"/>
                </a:cubicBezTo>
                <a:cubicBezTo>
                  <a:pt x="1592838" y="1372092"/>
                  <a:pt x="1559535" y="1339590"/>
                  <a:pt x="1515200" y="1327710"/>
                </a:cubicBezTo>
                <a:cubicBezTo>
                  <a:pt x="1442764" y="1308302"/>
                  <a:pt x="1368310" y="1351289"/>
                  <a:pt x="1348901" y="1423723"/>
                </a:cubicBezTo>
                <a:lnTo>
                  <a:pt x="1175574" y="2070589"/>
                </a:lnTo>
                <a:lnTo>
                  <a:pt x="887391" y="2070589"/>
                </a:lnTo>
                <a:cubicBezTo>
                  <a:pt x="812401" y="2070589"/>
                  <a:pt x="751610" y="2131382"/>
                  <a:pt x="751610" y="2206372"/>
                </a:cubicBezTo>
                <a:cubicBezTo>
                  <a:pt x="751609" y="2281361"/>
                  <a:pt x="812402" y="2342153"/>
                  <a:pt x="887391" y="2342154"/>
                </a:cubicBezTo>
                <a:lnTo>
                  <a:pt x="1266160" y="2342154"/>
                </a:lnTo>
                <a:cubicBezTo>
                  <a:pt x="1309243" y="2342153"/>
                  <a:pt x="1347639" y="2322088"/>
                  <a:pt x="1370869" y="2289485"/>
                </a:cubicBezTo>
                <a:cubicBezTo>
                  <a:pt x="1392914" y="2274134"/>
                  <a:pt x="1408463" y="2250677"/>
                  <a:pt x="1415910" y="2222885"/>
                </a:cubicBezTo>
                <a:lnTo>
                  <a:pt x="1490320" y="1945186"/>
                </a:lnTo>
                <a:lnTo>
                  <a:pt x="1661817" y="2527729"/>
                </a:lnTo>
                <a:cubicBezTo>
                  <a:pt x="1680716" y="2591927"/>
                  <a:pt x="1742866" y="2631605"/>
                  <a:pt x="1806849" y="2621696"/>
                </a:cubicBezTo>
                <a:cubicBezTo>
                  <a:pt x="1873057" y="2637495"/>
                  <a:pt x="1940784" y="2599243"/>
                  <a:pt x="1962449" y="2533025"/>
                </a:cubicBezTo>
                <a:lnTo>
                  <a:pt x="2291633" y="1526890"/>
                </a:lnTo>
                <a:lnTo>
                  <a:pt x="2478124" y="2222886"/>
                </a:lnTo>
                <a:cubicBezTo>
                  <a:pt x="2491725" y="2273643"/>
                  <a:pt x="2532355" y="2309941"/>
                  <a:pt x="2580723" y="2318869"/>
                </a:cubicBezTo>
                <a:cubicBezTo>
                  <a:pt x="2600453" y="2334375"/>
                  <a:pt x="2625460" y="2342152"/>
                  <a:pt x="2652283" y="2342153"/>
                </a:cubicBezTo>
                <a:lnTo>
                  <a:pt x="3058108" y="2342153"/>
                </a:lnTo>
                <a:cubicBezTo>
                  <a:pt x="3133099" y="2342153"/>
                  <a:pt x="3193891" y="2281360"/>
                  <a:pt x="3193891" y="2206371"/>
                </a:cubicBezTo>
                <a:cubicBezTo>
                  <a:pt x="3193890" y="2131381"/>
                  <a:pt x="3133099" y="2070589"/>
                  <a:pt x="3058108" y="2070588"/>
                </a:cubicBezTo>
                <a:lnTo>
                  <a:pt x="2718460" y="2070589"/>
                </a:lnTo>
                <a:lnTo>
                  <a:pt x="2455970" y="1090961"/>
                </a:lnTo>
                <a:cubicBezTo>
                  <a:pt x="2449895" y="1068289"/>
                  <a:pt x="2438427" y="1048501"/>
                  <a:pt x="2421928" y="1033927"/>
                </a:cubicBezTo>
                <a:cubicBezTo>
                  <a:pt x="2410672" y="994460"/>
                  <a:pt x="2379946" y="962248"/>
                  <a:pt x="2337996" y="948523"/>
                </a:cubicBezTo>
                <a:cubicBezTo>
                  <a:pt x="2320178" y="942693"/>
                  <a:pt x="2302022" y="940751"/>
                  <a:pt x="2284446" y="942229"/>
                </a:cubicBezTo>
                <a:close/>
                <a:moveTo>
                  <a:pt x="941190" y="119"/>
                </a:moveTo>
                <a:cubicBezTo>
                  <a:pt x="1335246" y="6449"/>
                  <a:pt x="1754682" y="267656"/>
                  <a:pt x="1985697" y="864700"/>
                </a:cubicBezTo>
                <a:cubicBezTo>
                  <a:pt x="2807082" y="-1258124"/>
                  <a:pt x="6010484" y="864700"/>
                  <a:pt x="1985697" y="3594045"/>
                </a:cubicBezTo>
                <a:cubicBezTo>
                  <a:pt x="-907119" y="1632328"/>
                  <a:pt x="-65842" y="-16059"/>
                  <a:pt x="941190" y="11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cs typeface="Arial" pitchFamily="34" charset="0"/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6CC19E7-ECED-4AB6-8EBB-7704CCC1982C}"/>
              </a:ext>
            </a:extLst>
          </p:cNvPr>
          <p:cNvSpPr/>
          <p:nvPr/>
        </p:nvSpPr>
        <p:spPr>
          <a:xfrm>
            <a:off x="5895832" y="4155062"/>
            <a:ext cx="720000" cy="720000"/>
          </a:xfrm>
          <a:prstGeom prst="ellipse">
            <a:avLst/>
          </a:prstGeom>
          <a:solidFill>
            <a:schemeClr val="accent4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03B657D4-E7BF-4159-B0D3-A6B07BA615DD}"/>
              </a:ext>
            </a:extLst>
          </p:cNvPr>
          <p:cNvSpPr/>
          <p:nvPr/>
        </p:nvSpPr>
        <p:spPr>
          <a:xfrm>
            <a:off x="5895832" y="5366088"/>
            <a:ext cx="720000" cy="720000"/>
          </a:xfrm>
          <a:prstGeom prst="ellipse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8784021-2483-454C-B431-C1E9C40F15CC}"/>
              </a:ext>
            </a:extLst>
          </p:cNvPr>
          <p:cNvGrpSpPr/>
          <p:nvPr/>
        </p:nvGrpSpPr>
        <p:grpSpPr>
          <a:xfrm>
            <a:off x="6793524" y="4094518"/>
            <a:ext cx="4559525" cy="856490"/>
            <a:chOff x="-475010" y="1129567"/>
            <a:chExt cx="3859356" cy="856490"/>
          </a:xfrm>
        </p:grpSpPr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4D0C35C-6DC0-4A0C-9ABF-B01CE8F81B0F}"/>
                </a:ext>
              </a:extLst>
            </p:cNvPr>
            <p:cNvSpPr txBox="1"/>
            <p:nvPr/>
          </p:nvSpPr>
          <p:spPr>
            <a:xfrm>
              <a:off x="-475010" y="1129567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46659B36-2315-4A6C-9912-4A4B0B4C07F2}"/>
                </a:ext>
              </a:extLst>
            </p:cNvPr>
            <p:cNvSpPr txBox="1"/>
            <p:nvPr/>
          </p:nvSpPr>
          <p:spPr>
            <a:xfrm>
              <a:off x="-460976" y="1339726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A00F2632-0CC7-4587-BC74-34113B0DC8BE}"/>
              </a:ext>
            </a:extLst>
          </p:cNvPr>
          <p:cNvGrpSpPr/>
          <p:nvPr/>
        </p:nvGrpSpPr>
        <p:grpSpPr>
          <a:xfrm>
            <a:off x="6793524" y="5305543"/>
            <a:ext cx="4559525" cy="856490"/>
            <a:chOff x="-475010" y="1129567"/>
            <a:chExt cx="3859356" cy="856490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A95614C4-B278-401F-8019-C725E8057728}"/>
                </a:ext>
              </a:extLst>
            </p:cNvPr>
            <p:cNvSpPr txBox="1"/>
            <p:nvPr/>
          </p:nvSpPr>
          <p:spPr>
            <a:xfrm>
              <a:off x="-475010" y="1129567"/>
              <a:ext cx="385935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76AEF79B-8D5E-44BE-9962-AC67A85A1D52}"/>
                </a:ext>
              </a:extLst>
            </p:cNvPr>
            <p:cNvSpPr txBox="1"/>
            <p:nvPr/>
          </p:nvSpPr>
          <p:spPr>
            <a:xfrm>
              <a:off x="-460976" y="1339726"/>
              <a:ext cx="38453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</a:p>
          </p:txBody>
        </p:sp>
      </p:grpSp>
      <p:sp>
        <p:nvSpPr>
          <p:cNvPr id="112" name="Freeform 9">
            <a:extLst>
              <a:ext uri="{FF2B5EF4-FFF2-40B4-BE49-F238E27FC236}">
                <a16:creationId xmlns:a16="http://schemas.microsoft.com/office/drawing/2014/main" id="{DF78B7FA-60DC-4D55-92EF-F07202EC2A20}"/>
              </a:ext>
            </a:extLst>
          </p:cNvPr>
          <p:cNvSpPr>
            <a:spLocks noEditPoints="1"/>
          </p:cNvSpPr>
          <p:nvPr/>
        </p:nvSpPr>
        <p:spPr bwMode="auto">
          <a:xfrm>
            <a:off x="6041751" y="4340675"/>
            <a:ext cx="480486" cy="348783"/>
          </a:xfrm>
          <a:custGeom>
            <a:avLst/>
            <a:gdLst>
              <a:gd name="T0" fmla="*/ 1418 w 1846"/>
              <a:gd name="T1" fmla="*/ 21 h 1340"/>
              <a:gd name="T2" fmla="*/ 1609 w 1846"/>
              <a:gd name="T3" fmla="*/ 47 h 1340"/>
              <a:gd name="T4" fmla="*/ 1771 w 1846"/>
              <a:gd name="T5" fmla="*/ 100 h 1340"/>
              <a:gd name="T6" fmla="*/ 1840 w 1846"/>
              <a:gd name="T7" fmla="*/ 191 h 1340"/>
              <a:gd name="T8" fmla="*/ 1787 w 1846"/>
              <a:gd name="T9" fmla="*/ 294 h 1340"/>
              <a:gd name="T10" fmla="*/ 1673 w 1846"/>
              <a:gd name="T11" fmla="*/ 385 h 1340"/>
              <a:gd name="T12" fmla="*/ 1560 w 1846"/>
              <a:gd name="T13" fmla="*/ 447 h 1340"/>
              <a:gd name="T14" fmla="*/ 1462 w 1846"/>
              <a:gd name="T15" fmla="*/ 498 h 1340"/>
              <a:gd name="T16" fmla="*/ 1380 w 1846"/>
              <a:gd name="T17" fmla="*/ 565 h 1340"/>
              <a:gd name="T18" fmla="*/ 1289 w 1846"/>
              <a:gd name="T19" fmla="*/ 605 h 1340"/>
              <a:gd name="T20" fmla="*/ 1198 w 1846"/>
              <a:gd name="T21" fmla="*/ 596 h 1340"/>
              <a:gd name="T22" fmla="*/ 1140 w 1846"/>
              <a:gd name="T23" fmla="*/ 527 h 1340"/>
              <a:gd name="T24" fmla="*/ 1107 w 1846"/>
              <a:gd name="T25" fmla="*/ 447 h 1340"/>
              <a:gd name="T26" fmla="*/ 1091 w 1846"/>
              <a:gd name="T27" fmla="*/ 371 h 1340"/>
              <a:gd name="T28" fmla="*/ 1091 w 1846"/>
              <a:gd name="T29" fmla="*/ 232 h 1340"/>
              <a:gd name="T30" fmla="*/ 1106 w 1846"/>
              <a:gd name="T31" fmla="*/ 129 h 1340"/>
              <a:gd name="T32" fmla="*/ 1138 w 1846"/>
              <a:gd name="T33" fmla="*/ 80 h 1340"/>
              <a:gd name="T34" fmla="*/ 1213 w 1846"/>
              <a:gd name="T35" fmla="*/ 32 h 1340"/>
              <a:gd name="T36" fmla="*/ 606 w 1846"/>
              <a:gd name="T37" fmla="*/ 0 h 1340"/>
              <a:gd name="T38" fmla="*/ 749 w 1846"/>
              <a:gd name="T39" fmla="*/ 9 h 1340"/>
              <a:gd name="T40" fmla="*/ 882 w 1846"/>
              <a:gd name="T41" fmla="*/ 45 h 1340"/>
              <a:gd name="T42" fmla="*/ 978 w 1846"/>
              <a:gd name="T43" fmla="*/ 111 h 1340"/>
              <a:gd name="T44" fmla="*/ 1018 w 1846"/>
              <a:gd name="T45" fmla="*/ 229 h 1340"/>
              <a:gd name="T46" fmla="*/ 1018 w 1846"/>
              <a:gd name="T47" fmla="*/ 401 h 1340"/>
              <a:gd name="T48" fmla="*/ 1049 w 1846"/>
              <a:gd name="T49" fmla="*/ 511 h 1340"/>
              <a:gd name="T50" fmla="*/ 1086 w 1846"/>
              <a:gd name="T51" fmla="*/ 600 h 1340"/>
              <a:gd name="T52" fmla="*/ 1071 w 1846"/>
              <a:gd name="T53" fmla="*/ 678 h 1340"/>
              <a:gd name="T54" fmla="*/ 1029 w 1846"/>
              <a:gd name="T55" fmla="*/ 731 h 1340"/>
              <a:gd name="T56" fmla="*/ 940 w 1846"/>
              <a:gd name="T57" fmla="*/ 807 h 1340"/>
              <a:gd name="T58" fmla="*/ 780 w 1846"/>
              <a:gd name="T59" fmla="*/ 907 h 1340"/>
              <a:gd name="T60" fmla="*/ 658 w 1846"/>
              <a:gd name="T61" fmla="*/ 1016 h 1340"/>
              <a:gd name="T62" fmla="*/ 564 w 1846"/>
              <a:gd name="T63" fmla="*/ 1147 h 1340"/>
              <a:gd name="T64" fmla="*/ 458 w 1846"/>
              <a:gd name="T65" fmla="*/ 1252 h 1340"/>
              <a:gd name="T66" fmla="*/ 344 w 1846"/>
              <a:gd name="T67" fmla="*/ 1320 h 1340"/>
              <a:gd name="T68" fmla="*/ 246 w 1846"/>
              <a:gd name="T69" fmla="*/ 1340 h 1340"/>
              <a:gd name="T70" fmla="*/ 169 w 1846"/>
              <a:gd name="T71" fmla="*/ 1287 h 1340"/>
              <a:gd name="T72" fmla="*/ 93 w 1846"/>
              <a:gd name="T73" fmla="*/ 1156 h 1340"/>
              <a:gd name="T74" fmla="*/ 33 w 1846"/>
              <a:gd name="T75" fmla="*/ 974 h 1340"/>
              <a:gd name="T76" fmla="*/ 2 w 1846"/>
              <a:gd name="T77" fmla="*/ 760 h 1340"/>
              <a:gd name="T78" fmla="*/ 11 w 1846"/>
              <a:gd name="T79" fmla="*/ 540 h 1340"/>
              <a:gd name="T80" fmla="*/ 77 w 1846"/>
              <a:gd name="T81" fmla="*/ 332 h 1340"/>
              <a:gd name="T82" fmla="*/ 211 w 1846"/>
              <a:gd name="T83" fmla="*/ 161 h 1340"/>
              <a:gd name="T84" fmla="*/ 364 w 1846"/>
              <a:gd name="T85" fmla="*/ 60 h 1340"/>
              <a:gd name="T86" fmla="*/ 509 w 1846"/>
              <a:gd name="T87" fmla="*/ 16 h 1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846" h="1340">
                <a:moveTo>
                  <a:pt x="1289" y="20"/>
                </a:moveTo>
                <a:lnTo>
                  <a:pt x="1353" y="20"/>
                </a:lnTo>
                <a:lnTo>
                  <a:pt x="1418" y="21"/>
                </a:lnTo>
                <a:lnTo>
                  <a:pt x="1484" y="27"/>
                </a:lnTo>
                <a:lnTo>
                  <a:pt x="1547" y="36"/>
                </a:lnTo>
                <a:lnTo>
                  <a:pt x="1609" y="47"/>
                </a:lnTo>
                <a:lnTo>
                  <a:pt x="1669" y="61"/>
                </a:lnTo>
                <a:lnTo>
                  <a:pt x="1722" y="78"/>
                </a:lnTo>
                <a:lnTo>
                  <a:pt x="1771" y="100"/>
                </a:lnTo>
                <a:lnTo>
                  <a:pt x="1813" y="123"/>
                </a:lnTo>
                <a:lnTo>
                  <a:pt x="1846" y="151"/>
                </a:lnTo>
                <a:lnTo>
                  <a:pt x="1840" y="191"/>
                </a:lnTo>
                <a:lnTo>
                  <a:pt x="1827" y="229"/>
                </a:lnTo>
                <a:lnTo>
                  <a:pt x="1809" y="263"/>
                </a:lnTo>
                <a:lnTo>
                  <a:pt x="1787" y="294"/>
                </a:lnTo>
                <a:lnTo>
                  <a:pt x="1762" y="320"/>
                </a:lnTo>
                <a:lnTo>
                  <a:pt x="1717" y="356"/>
                </a:lnTo>
                <a:lnTo>
                  <a:pt x="1673" y="385"/>
                </a:lnTo>
                <a:lnTo>
                  <a:pt x="1633" y="409"/>
                </a:lnTo>
                <a:lnTo>
                  <a:pt x="1595" y="429"/>
                </a:lnTo>
                <a:lnTo>
                  <a:pt x="1560" y="447"/>
                </a:lnTo>
                <a:lnTo>
                  <a:pt x="1526" y="463"/>
                </a:lnTo>
                <a:lnTo>
                  <a:pt x="1493" y="480"/>
                </a:lnTo>
                <a:lnTo>
                  <a:pt x="1462" y="498"/>
                </a:lnTo>
                <a:lnTo>
                  <a:pt x="1431" y="520"/>
                </a:lnTo>
                <a:lnTo>
                  <a:pt x="1402" y="547"/>
                </a:lnTo>
                <a:lnTo>
                  <a:pt x="1380" y="565"/>
                </a:lnTo>
                <a:lnTo>
                  <a:pt x="1353" y="581"/>
                </a:lnTo>
                <a:lnTo>
                  <a:pt x="1322" y="594"/>
                </a:lnTo>
                <a:lnTo>
                  <a:pt x="1289" y="605"/>
                </a:lnTo>
                <a:lnTo>
                  <a:pt x="1257" y="609"/>
                </a:lnTo>
                <a:lnTo>
                  <a:pt x="1226" y="605"/>
                </a:lnTo>
                <a:lnTo>
                  <a:pt x="1198" y="596"/>
                </a:lnTo>
                <a:lnTo>
                  <a:pt x="1177" y="578"/>
                </a:lnTo>
                <a:lnTo>
                  <a:pt x="1157" y="554"/>
                </a:lnTo>
                <a:lnTo>
                  <a:pt x="1140" y="527"/>
                </a:lnTo>
                <a:lnTo>
                  <a:pt x="1126" y="498"/>
                </a:lnTo>
                <a:lnTo>
                  <a:pt x="1115" y="471"/>
                </a:lnTo>
                <a:lnTo>
                  <a:pt x="1107" y="447"/>
                </a:lnTo>
                <a:lnTo>
                  <a:pt x="1102" y="431"/>
                </a:lnTo>
                <a:lnTo>
                  <a:pt x="1097" y="405"/>
                </a:lnTo>
                <a:lnTo>
                  <a:pt x="1091" y="371"/>
                </a:lnTo>
                <a:lnTo>
                  <a:pt x="1089" y="327"/>
                </a:lnTo>
                <a:lnTo>
                  <a:pt x="1089" y="281"/>
                </a:lnTo>
                <a:lnTo>
                  <a:pt x="1091" y="232"/>
                </a:lnTo>
                <a:lnTo>
                  <a:pt x="1095" y="183"/>
                </a:lnTo>
                <a:lnTo>
                  <a:pt x="1102" y="140"/>
                </a:lnTo>
                <a:lnTo>
                  <a:pt x="1106" y="129"/>
                </a:lnTo>
                <a:lnTo>
                  <a:pt x="1113" y="114"/>
                </a:lnTo>
                <a:lnTo>
                  <a:pt x="1124" y="98"/>
                </a:lnTo>
                <a:lnTo>
                  <a:pt x="1138" y="80"/>
                </a:lnTo>
                <a:lnTo>
                  <a:pt x="1158" y="63"/>
                </a:lnTo>
                <a:lnTo>
                  <a:pt x="1184" y="47"/>
                </a:lnTo>
                <a:lnTo>
                  <a:pt x="1213" y="32"/>
                </a:lnTo>
                <a:lnTo>
                  <a:pt x="1249" y="23"/>
                </a:lnTo>
                <a:lnTo>
                  <a:pt x="1289" y="20"/>
                </a:lnTo>
                <a:close/>
                <a:moveTo>
                  <a:pt x="606" y="0"/>
                </a:moveTo>
                <a:lnTo>
                  <a:pt x="653" y="0"/>
                </a:lnTo>
                <a:lnTo>
                  <a:pt x="702" y="3"/>
                </a:lnTo>
                <a:lnTo>
                  <a:pt x="749" y="9"/>
                </a:lnTo>
                <a:lnTo>
                  <a:pt x="797" y="18"/>
                </a:lnTo>
                <a:lnTo>
                  <a:pt x="840" y="31"/>
                </a:lnTo>
                <a:lnTo>
                  <a:pt x="882" y="45"/>
                </a:lnTo>
                <a:lnTo>
                  <a:pt x="918" y="63"/>
                </a:lnTo>
                <a:lnTo>
                  <a:pt x="951" y="85"/>
                </a:lnTo>
                <a:lnTo>
                  <a:pt x="978" y="111"/>
                </a:lnTo>
                <a:lnTo>
                  <a:pt x="998" y="138"/>
                </a:lnTo>
                <a:lnTo>
                  <a:pt x="1009" y="171"/>
                </a:lnTo>
                <a:lnTo>
                  <a:pt x="1018" y="229"/>
                </a:lnTo>
                <a:lnTo>
                  <a:pt x="1020" y="289"/>
                </a:lnTo>
                <a:lnTo>
                  <a:pt x="1018" y="345"/>
                </a:lnTo>
                <a:lnTo>
                  <a:pt x="1018" y="401"/>
                </a:lnTo>
                <a:lnTo>
                  <a:pt x="1026" y="456"/>
                </a:lnTo>
                <a:lnTo>
                  <a:pt x="1035" y="481"/>
                </a:lnTo>
                <a:lnTo>
                  <a:pt x="1049" y="511"/>
                </a:lnTo>
                <a:lnTo>
                  <a:pt x="1064" y="540"/>
                </a:lnTo>
                <a:lnTo>
                  <a:pt x="1077" y="569"/>
                </a:lnTo>
                <a:lnTo>
                  <a:pt x="1086" y="600"/>
                </a:lnTo>
                <a:lnTo>
                  <a:pt x="1087" y="631"/>
                </a:lnTo>
                <a:lnTo>
                  <a:pt x="1078" y="663"/>
                </a:lnTo>
                <a:lnTo>
                  <a:pt x="1071" y="678"/>
                </a:lnTo>
                <a:lnTo>
                  <a:pt x="1060" y="694"/>
                </a:lnTo>
                <a:lnTo>
                  <a:pt x="1047" y="712"/>
                </a:lnTo>
                <a:lnTo>
                  <a:pt x="1029" y="731"/>
                </a:lnTo>
                <a:lnTo>
                  <a:pt x="1007" y="754"/>
                </a:lnTo>
                <a:lnTo>
                  <a:pt x="977" y="778"/>
                </a:lnTo>
                <a:lnTo>
                  <a:pt x="940" y="807"/>
                </a:lnTo>
                <a:lnTo>
                  <a:pt x="895" y="840"/>
                </a:lnTo>
                <a:lnTo>
                  <a:pt x="833" y="874"/>
                </a:lnTo>
                <a:lnTo>
                  <a:pt x="780" y="907"/>
                </a:lnTo>
                <a:lnTo>
                  <a:pt x="735" y="941"/>
                </a:lnTo>
                <a:lnTo>
                  <a:pt x="695" y="978"/>
                </a:lnTo>
                <a:lnTo>
                  <a:pt x="658" y="1016"/>
                </a:lnTo>
                <a:lnTo>
                  <a:pt x="624" y="1060"/>
                </a:lnTo>
                <a:lnTo>
                  <a:pt x="589" y="1107"/>
                </a:lnTo>
                <a:lnTo>
                  <a:pt x="564" y="1147"/>
                </a:lnTo>
                <a:lnTo>
                  <a:pt x="531" y="1185"/>
                </a:lnTo>
                <a:lnTo>
                  <a:pt x="497" y="1221"/>
                </a:lnTo>
                <a:lnTo>
                  <a:pt x="458" y="1252"/>
                </a:lnTo>
                <a:lnTo>
                  <a:pt x="420" y="1280"/>
                </a:lnTo>
                <a:lnTo>
                  <a:pt x="382" y="1303"/>
                </a:lnTo>
                <a:lnTo>
                  <a:pt x="344" y="1320"/>
                </a:lnTo>
                <a:lnTo>
                  <a:pt x="307" y="1332"/>
                </a:lnTo>
                <a:lnTo>
                  <a:pt x="275" y="1340"/>
                </a:lnTo>
                <a:lnTo>
                  <a:pt x="246" y="1340"/>
                </a:lnTo>
                <a:lnTo>
                  <a:pt x="220" y="1331"/>
                </a:lnTo>
                <a:lnTo>
                  <a:pt x="195" y="1314"/>
                </a:lnTo>
                <a:lnTo>
                  <a:pt x="169" y="1287"/>
                </a:lnTo>
                <a:lnTo>
                  <a:pt x="144" y="1251"/>
                </a:lnTo>
                <a:lnTo>
                  <a:pt x="118" y="1207"/>
                </a:lnTo>
                <a:lnTo>
                  <a:pt x="93" y="1156"/>
                </a:lnTo>
                <a:lnTo>
                  <a:pt x="71" y="1100"/>
                </a:lnTo>
                <a:lnTo>
                  <a:pt x="51" y="1040"/>
                </a:lnTo>
                <a:lnTo>
                  <a:pt x="33" y="974"/>
                </a:lnTo>
                <a:lnTo>
                  <a:pt x="18" y="905"/>
                </a:lnTo>
                <a:lnTo>
                  <a:pt x="7" y="832"/>
                </a:lnTo>
                <a:lnTo>
                  <a:pt x="2" y="760"/>
                </a:lnTo>
                <a:lnTo>
                  <a:pt x="0" y="687"/>
                </a:lnTo>
                <a:lnTo>
                  <a:pt x="4" y="612"/>
                </a:lnTo>
                <a:lnTo>
                  <a:pt x="11" y="540"/>
                </a:lnTo>
                <a:lnTo>
                  <a:pt x="27" y="467"/>
                </a:lnTo>
                <a:lnTo>
                  <a:pt x="49" y="398"/>
                </a:lnTo>
                <a:lnTo>
                  <a:pt x="77" y="332"/>
                </a:lnTo>
                <a:lnTo>
                  <a:pt x="113" y="271"/>
                </a:lnTo>
                <a:lnTo>
                  <a:pt x="158" y="214"/>
                </a:lnTo>
                <a:lnTo>
                  <a:pt x="211" y="161"/>
                </a:lnTo>
                <a:lnTo>
                  <a:pt x="264" y="120"/>
                </a:lnTo>
                <a:lnTo>
                  <a:pt x="313" y="85"/>
                </a:lnTo>
                <a:lnTo>
                  <a:pt x="364" y="60"/>
                </a:lnTo>
                <a:lnTo>
                  <a:pt x="413" y="41"/>
                </a:lnTo>
                <a:lnTo>
                  <a:pt x="460" y="27"/>
                </a:lnTo>
                <a:lnTo>
                  <a:pt x="509" y="16"/>
                </a:lnTo>
                <a:lnTo>
                  <a:pt x="558" y="7"/>
                </a:lnTo>
                <a:lnTo>
                  <a:pt x="60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113" name="Freeform 9">
            <a:extLst>
              <a:ext uri="{FF2B5EF4-FFF2-40B4-BE49-F238E27FC236}">
                <a16:creationId xmlns:a16="http://schemas.microsoft.com/office/drawing/2014/main" id="{6EE8BE8B-18C9-46AD-86C2-83B9AF0783C0}"/>
              </a:ext>
            </a:extLst>
          </p:cNvPr>
          <p:cNvSpPr>
            <a:spLocks noEditPoints="1"/>
          </p:cNvSpPr>
          <p:nvPr/>
        </p:nvSpPr>
        <p:spPr bwMode="auto">
          <a:xfrm>
            <a:off x="6106408" y="5515873"/>
            <a:ext cx="298854" cy="420437"/>
          </a:xfrm>
          <a:custGeom>
            <a:avLst/>
            <a:gdLst>
              <a:gd name="T0" fmla="*/ 2311 w 2753"/>
              <a:gd name="T1" fmla="*/ 580 h 3873"/>
              <a:gd name="T2" fmla="*/ 2433 w 2753"/>
              <a:gd name="T3" fmla="*/ 735 h 3873"/>
              <a:gd name="T4" fmla="*/ 2415 w 2753"/>
              <a:gd name="T5" fmla="*/ 948 h 3873"/>
              <a:gd name="T6" fmla="*/ 2253 w 2753"/>
              <a:gd name="T7" fmla="*/ 1073 h 3873"/>
              <a:gd name="T8" fmla="*/ 2037 w 2753"/>
              <a:gd name="T9" fmla="*/ 1138 h 3873"/>
              <a:gd name="T10" fmla="*/ 1946 w 2753"/>
              <a:gd name="T11" fmla="*/ 1260 h 3873"/>
              <a:gd name="T12" fmla="*/ 2039 w 2753"/>
              <a:gd name="T13" fmla="*/ 1346 h 3873"/>
              <a:gd name="T14" fmla="*/ 2400 w 2753"/>
              <a:gd name="T15" fmla="*/ 1671 h 3873"/>
              <a:gd name="T16" fmla="*/ 2649 w 2753"/>
              <a:gd name="T17" fmla="*/ 2118 h 3873"/>
              <a:gd name="T18" fmla="*/ 2746 w 2753"/>
              <a:gd name="T19" fmla="*/ 2586 h 3873"/>
              <a:gd name="T20" fmla="*/ 2739 w 2753"/>
              <a:gd name="T21" fmla="*/ 3028 h 3873"/>
              <a:gd name="T22" fmla="*/ 2671 w 2753"/>
              <a:gd name="T23" fmla="*/ 3397 h 3873"/>
              <a:gd name="T24" fmla="*/ 2597 w 2753"/>
              <a:gd name="T25" fmla="*/ 3648 h 3873"/>
              <a:gd name="T26" fmla="*/ 2533 w 2753"/>
              <a:gd name="T27" fmla="*/ 3764 h 3873"/>
              <a:gd name="T28" fmla="*/ 2319 w 2753"/>
              <a:gd name="T29" fmla="*/ 3855 h 3873"/>
              <a:gd name="T30" fmla="*/ 1959 w 2753"/>
              <a:gd name="T31" fmla="*/ 3868 h 3873"/>
              <a:gd name="T32" fmla="*/ 1531 w 2753"/>
              <a:gd name="T33" fmla="*/ 3768 h 3873"/>
              <a:gd name="T34" fmla="*/ 1146 w 2753"/>
              <a:gd name="T35" fmla="*/ 3597 h 3873"/>
              <a:gd name="T36" fmla="*/ 846 w 2753"/>
              <a:gd name="T37" fmla="*/ 3420 h 3873"/>
              <a:gd name="T38" fmla="*/ 669 w 2753"/>
              <a:gd name="T39" fmla="*/ 3297 h 3873"/>
              <a:gd name="T40" fmla="*/ 562 w 2753"/>
              <a:gd name="T41" fmla="*/ 3206 h 3873"/>
              <a:gd name="T42" fmla="*/ 189 w 2753"/>
              <a:gd name="T43" fmla="*/ 2718 h 3873"/>
              <a:gd name="T44" fmla="*/ 0 w 2753"/>
              <a:gd name="T45" fmla="*/ 2148 h 3873"/>
              <a:gd name="T46" fmla="*/ 79 w 2753"/>
              <a:gd name="T47" fmla="*/ 1729 h 3873"/>
              <a:gd name="T48" fmla="*/ 217 w 2753"/>
              <a:gd name="T49" fmla="*/ 1491 h 3873"/>
              <a:gd name="T50" fmla="*/ 319 w 2753"/>
              <a:gd name="T51" fmla="*/ 1380 h 3873"/>
              <a:gd name="T52" fmla="*/ 368 w 2753"/>
              <a:gd name="T53" fmla="*/ 1135 h 3873"/>
              <a:gd name="T54" fmla="*/ 353 w 2753"/>
              <a:gd name="T55" fmla="*/ 831 h 3873"/>
              <a:gd name="T56" fmla="*/ 384 w 2753"/>
              <a:gd name="T57" fmla="*/ 675 h 3873"/>
              <a:gd name="T58" fmla="*/ 559 w 2753"/>
              <a:gd name="T59" fmla="*/ 591 h 3873"/>
              <a:gd name="T60" fmla="*/ 699 w 2753"/>
              <a:gd name="T61" fmla="*/ 664 h 3873"/>
              <a:gd name="T62" fmla="*/ 769 w 2753"/>
              <a:gd name="T63" fmla="*/ 866 h 3873"/>
              <a:gd name="T64" fmla="*/ 791 w 2753"/>
              <a:gd name="T65" fmla="*/ 1115 h 3873"/>
              <a:gd name="T66" fmla="*/ 1008 w 2753"/>
              <a:gd name="T67" fmla="*/ 1053 h 3873"/>
              <a:gd name="T68" fmla="*/ 1433 w 2753"/>
              <a:gd name="T69" fmla="*/ 700 h 3873"/>
              <a:gd name="T70" fmla="*/ 1737 w 2753"/>
              <a:gd name="T71" fmla="*/ 600 h 3873"/>
              <a:gd name="T72" fmla="*/ 2062 w 2753"/>
              <a:gd name="T73" fmla="*/ 557 h 3873"/>
              <a:gd name="T74" fmla="*/ 1277 w 2753"/>
              <a:gd name="T75" fmla="*/ 18 h 3873"/>
              <a:gd name="T76" fmla="*/ 1315 w 2753"/>
              <a:gd name="T77" fmla="*/ 111 h 3873"/>
              <a:gd name="T78" fmla="*/ 1329 w 2753"/>
              <a:gd name="T79" fmla="*/ 229 h 3873"/>
              <a:gd name="T80" fmla="*/ 1389 w 2753"/>
              <a:gd name="T81" fmla="*/ 278 h 3873"/>
              <a:gd name="T82" fmla="*/ 1471 w 2753"/>
              <a:gd name="T83" fmla="*/ 138 h 3873"/>
              <a:gd name="T84" fmla="*/ 1600 w 2753"/>
              <a:gd name="T85" fmla="*/ 22 h 3873"/>
              <a:gd name="T86" fmla="*/ 1671 w 2753"/>
              <a:gd name="T87" fmla="*/ 108 h 3873"/>
              <a:gd name="T88" fmla="*/ 1649 w 2753"/>
              <a:gd name="T89" fmla="*/ 249 h 3873"/>
              <a:gd name="T90" fmla="*/ 1666 w 2753"/>
              <a:gd name="T91" fmla="*/ 408 h 3873"/>
              <a:gd name="T92" fmla="*/ 1775 w 2753"/>
              <a:gd name="T93" fmla="*/ 511 h 3873"/>
              <a:gd name="T94" fmla="*/ 1529 w 2753"/>
              <a:gd name="T95" fmla="*/ 580 h 3873"/>
              <a:gd name="T96" fmla="*/ 1239 w 2753"/>
              <a:gd name="T97" fmla="*/ 735 h 3873"/>
              <a:gd name="T98" fmla="*/ 995 w 2753"/>
              <a:gd name="T99" fmla="*/ 958 h 3873"/>
              <a:gd name="T100" fmla="*/ 871 w 2753"/>
              <a:gd name="T101" fmla="*/ 1124 h 3873"/>
              <a:gd name="T102" fmla="*/ 855 w 2753"/>
              <a:gd name="T103" fmla="*/ 1100 h 3873"/>
              <a:gd name="T104" fmla="*/ 826 w 2753"/>
              <a:gd name="T105" fmla="*/ 798 h 3873"/>
              <a:gd name="T106" fmla="*/ 837 w 2753"/>
              <a:gd name="T107" fmla="*/ 658 h 3873"/>
              <a:gd name="T108" fmla="*/ 897 w 2753"/>
              <a:gd name="T109" fmla="*/ 555 h 3873"/>
              <a:gd name="T110" fmla="*/ 704 w 2753"/>
              <a:gd name="T111" fmla="*/ 437 h 3873"/>
              <a:gd name="T112" fmla="*/ 609 w 2753"/>
              <a:gd name="T113" fmla="*/ 320 h 3873"/>
              <a:gd name="T114" fmla="*/ 691 w 2753"/>
              <a:gd name="T115" fmla="*/ 206 h 3873"/>
              <a:gd name="T116" fmla="*/ 886 w 2753"/>
              <a:gd name="T117" fmla="*/ 251 h 3873"/>
              <a:gd name="T118" fmla="*/ 1144 w 2753"/>
              <a:gd name="T119" fmla="*/ 375 h 3873"/>
              <a:gd name="T120" fmla="*/ 1115 w 2753"/>
              <a:gd name="T121" fmla="*/ 189 h 3873"/>
              <a:gd name="T122" fmla="*/ 1120 w 2753"/>
              <a:gd name="T123" fmla="*/ 38 h 3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53" h="3873">
                <a:moveTo>
                  <a:pt x="2122" y="555"/>
                </a:moveTo>
                <a:lnTo>
                  <a:pt x="2180" y="557"/>
                </a:lnTo>
                <a:lnTo>
                  <a:pt x="2231" y="560"/>
                </a:lnTo>
                <a:lnTo>
                  <a:pt x="2275" y="568"/>
                </a:lnTo>
                <a:lnTo>
                  <a:pt x="2311" y="580"/>
                </a:lnTo>
                <a:lnTo>
                  <a:pt x="2346" y="598"/>
                </a:lnTo>
                <a:lnTo>
                  <a:pt x="2375" y="626"/>
                </a:lnTo>
                <a:lnTo>
                  <a:pt x="2399" y="658"/>
                </a:lnTo>
                <a:lnTo>
                  <a:pt x="2419" y="695"/>
                </a:lnTo>
                <a:lnTo>
                  <a:pt x="2433" y="735"/>
                </a:lnTo>
                <a:lnTo>
                  <a:pt x="2442" y="777"/>
                </a:lnTo>
                <a:lnTo>
                  <a:pt x="2444" y="820"/>
                </a:lnTo>
                <a:lnTo>
                  <a:pt x="2440" y="864"/>
                </a:lnTo>
                <a:lnTo>
                  <a:pt x="2431" y="908"/>
                </a:lnTo>
                <a:lnTo>
                  <a:pt x="2415" y="948"/>
                </a:lnTo>
                <a:lnTo>
                  <a:pt x="2391" y="984"/>
                </a:lnTo>
                <a:lnTo>
                  <a:pt x="2364" y="1013"/>
                </a:lnTo>
                <a:lnTo>
                  <a:pt x="2331" y="1037"/>
                </a:lnTo>
                <a:lnTo>
                  <a:pt x="2293" y="1057"/>
                </a:lnTo>
                <a:lnTo>
                  <a:pt x="2253" y="1073"/>
                </a:lnTo>
                <a:lnTo>
                  <a:pt x="2211" y="1086"/>
                </a:lnTo>
                <a:lnTo>
                  <a:pt x="2166" y="1098"/>
                </a:lnTo>
                <a:lnTo>
                  <a:pt x="2122" y="1111"/>
                </a:lnTo>
                <a:lnTo>
                  <a:pt x="2079" y="1124"/>
                </a:lnTo>
                <a:lnTo>
                  <a:pt x="2037" y="1138"/>
                </a:lnTo>
                <a:lnTo>
                  <a:pt x="1999" y="1157"/>
                </a:lnTo>
                <a:lnTo>
                  <a:pt x="1962" y="1178"/>
                </a:lnTo>
                <a:lnTo>
                  <a:pt x="1931" y="1204"/>
                </a:lnTo>
                <a:lnTo>
                  <a:pt x="1935" y="1235"/>
                </a:lnTo>
                <a:lnTo>
                  <a:pt x="1946" y="1260"/>
                </a:lnTo>
                <a:lnTo>
                  <a:pt x="1959" y="1282"/>
                </a:lnTo>
                <a:lnTo>
                  <a:pt x="1977" y="1302"/>
                </a:lnTo>
                <a:lnTo>
                  <a:pt x="1997" y="1318"/>
                </a:lnTo>
                <a:lnTo>
                  <a:pt x="2019" y="1333"/>
                </a:lnTo>
                <a:lnTo>
                  <a:pt x="2039" y="1346"/>
                </a:lnTo>
                <a:lnTo>
                  <a:pt x="2060" y="1360"/>
                </a:lnTo>
                <a:lnTo>
                  <a:pt x="2159" y="1433"/>
                </a:lnTo>
                <a:lnTo>
                  <a:pt x="2248" y="1509"/>
                </a:lnTo>
                <a:lnTo>
                  <a:pt x="2328" y="1588"/>
                </a:lnTo>
                <a:lnTo>
                  <a:pt x="2400" y="1671"/>
                </a:lnTo>
                <a:lnTo>
                  <a:pt x="2464" y="1757"/>
                </a:lnTo>
                <a:lnTo>
                  <a:pt x="2522" y="1844"/>
                </a:lnTo>
                <a:lnTo>
                  <a:pt x="2571" y="1933"/>
                </a:lnTo>
                <a:lnTo>
                  <a:pt x="2613" y="2026"/>
                </a:lnTo>
                <a:lnTo>
                  <a:pt x="2649" y="2118"/>
                </a:lnTo>
                <a:lnTo>
                  <a:pt x="2679" y="2211"/>
                </a:lnTo>
                <a:lnTo>
                  <a:pt x="2704" y="2304"/>
                </a:lnTo>
                <a:lnTo>
                  <a:pt x="2722" y="2398"/>
                </a:lnTo>
                <a:lnTo>
                  <a:pt x="2737" y="2493"/>
                </a:lnTo>
                <a:lnTo>
                  <a:pt x="2746" y="2586"/>
                </a:lnTo>
                <a:lnTo>
                  <a:pt x="2751" y="2677"/>
                </a:lnTo>
                <a:lnTo>
                  <a:pt x="2753" y="2768"/>
                </a:lnTo>
                <a:lnTo>
                  <a:pt x="2751" y="2857"/>
                </a:lnTo>
                <a:lnTo>
                  <a:pt x="2746" y="2942"/>
                </a:lnTo>
                <a:lnTo>
                  <a:pt x="2739" y="3028"/>
                </a:lnTo>
                <a:lnTo>
                  <a:pt x="2728" y="3108"/>
                </a:lnTo>
                <a:lnTo>
                  <a:pt x="2715" y="3186"/>
                </a:lnTo>
                <a:lnTo>
                  <a:pt x="2702" y="3260"/>
                </a:lnTo>
                <a:lnTo>
                  <a:pt x="2688" y="3331"/>
                </a:lnTo>
                <a:lnTo>
                  <a:pt x="2671" y="3397"/>
                </a:lnTo>
                <a:lnTo>
                  <a:pt x="2657" y="3458"/>
                </a:lnTo>
                <a:lnTo>
                  <a:pt x="2640" y="3515"/>
                </a:lnTo>
                <a:lnTo>
                  <a:pt x="2624" y="3564"/>
                </a:lnTo>
                <a:lnTo>
                  <a:pt x="2609" y="3609"/>
                </a:lnTo>
                <a:lnTo>
                  <a:pt x="2597" y="3648"/>
                </a:lnTo>
                <a:lnTo>
                  <a:pt x="2584" y="3680"/>
                </a:lnTo>
                <a:lnTo>
                  <a:pt x="2573" y="3704"/>
                </a:lnTo>
                <a:lnTo>
                  <a:pt x="2566" y="3722"/>
                </a:lnTo>
                <a:lnTo>
                  <a:pt x="2560" y="3733"/>
                </a:lnTo>
                <a:lnTo>
                  <a:pt x="2533" y="3764"/>
                </a:lnTo>
                <a:lnTo>
                  <a:pt x="2499" y="3789"/>
                </a:lnTo>
                <a:lnTo>
                  <a:pt x="2459" y="3811"/>
                </a:lnTo>
                <a:lnTo>
                  <a:pt x="2415" y="3829"/>
                </a:lnTo>
                <a:lnTo>
                  <a:pt x="2368" y="3844"/>
                </a:lnTo>
                <a:lnTo>
                  <a:pt x="2319" y="3855"/>
                </a:lnTo>
                <a:lnTo>
                  <a:pt x="2269" y="3862"/>
                </a:lnTo>
                <a:lnTo>
                  <a:pt x="2220" y="3868"/>
                </a:lnTo>
                <a:lnTo>
                  <a:pt x="2133" y="3873"/>
                </a:lnTo>
                <a:lnTo>
                  <a:pt x="2046" y="3873"/>
                </a:lnTo>
                <a:lnTo>
                  <a:pt x="1959" y="3868"/>
                </a:lnTo>
                <a:lnTo>
                  <a:pt x="1871" y="3855"/>
                </a:lnTo>
                <a:lnTo>
                  <a:pt x="1784" y="3838"/>
                </a:lnTo>
                <a:lnTo>
                  <a:pt x="1699" y="3818"/>
                </a:lnTo>
                <a:lnTo>
                  <a:pt x="1613" y="3795"/>
                </a:lnTo>
                <a:lnTo>
                  <a:pt x="1531" y="3768"/>
                </a:lnTo>
                <a:lnTo>
                  <a:pt x="1449" y="3737"/>
                </a:lnTo>
                <a:lnTo>
                  <a:pt x="1369" y="3704"/>
                </a:lnTo>
                <a:lnTo>
                  <a:pt x="1293" y="3669"/>
                </a:lnTo>
                <a:lnTo>
                  <a:pt x="1219" y="3635"/>
                </a:lnTo>
                <a:lnTo>
                  <a:pt x="1146" y="3597"/>
                </a:lnTo>
                <a:lnTo>
                  <a:pt x="1079" y="3560"/>
                </a:lnTo>
                <a:lnTo>
                  <a:pt x="1015" y="3524"/>
                </a:lnTo>
                <a:lnTo>
                  <a:pt x="953" y="3488"/>
                </a:lnTo>
                <a:lnTo>
                  <a:pt x="899" y="3453"/>
                </a:lnTo>
                <a:lnTo>
                  <a:pt x="846" y="3420"/>
                </a:lnTo>
                <a:lnTo>
                  <a:pt x="800" y="3389"/>
                </a:lnTo>
                <a:lnTo>
                  <a:pt x="759" y="3360"/>
                </a:lnTo>
                <a:lnTo>
                  <a:pt x="722" y="3335"/>
                </a:lnTo>
                <a:lnTo>
                  <a:pt x="693" y="3313"/>
                </a:lnTo>
                <a:lnTo>
                  <a:pt x="669" y="3297"/>
                </a:lnTo>
                <a:lnTo>
                  <a:pt x="653" y="3284"/>
                </a:lnTo>
                <a:lnTo>
                  <a:pt x="642" y="3275"/>
                </a:lnTo>
                <a:lnTo>
                  <a:pt x="640" y="3273"/>
                </a:lnTo>
                <a:lnTo>
                  <a:pt x="644" y="3277"/>
                </a:lnTo>
                <a:lnTo>
                  <a:pt x="562" y="3206"/>
                </a:lnTo>
                <a:lnTo>
                  <a:pt x="482" y="3124"/>
                </a:lnTo>
                <a:lnTo>
                  <a:pt x="402" y="3033"/>
                </a:lnTo>
                <a:lnTo>
                  <a:pt x="326" y="2935"/>
                </a:lnTo>
                <a:lnTo>
                  <a:pt x="255" y="2829"/>
                </a:lnTo>
                <a:lnTo>
                  <a:pt x="189" y="2718"/>
                </a:lnTo>
                <a:lnTo>
                  <a:pt x="131" y="2604"/>
                </a:lnTo>
                <a:lnTo>
                  <a:pt x="82" y="2484"/>
                </a:lnTo>
                <a:lnTo>
                  <a:pt x="40" y="2362"/>
                </a:lnTo>
                <a:lnTo>
                  <a:pt x="11" y="2240"/>
                </a:lnTo>
                <a:lnTo>
                  <a:pt x="0" y="2148"/>
                </a:lnTo>
                <a:lnTo>
                  <a:pt x="0" y="2057"/>
                </a:lnTo>
                <a:lnTo>
                  <a:pt x="9" y="1969"/>
                </a:lnTo>
                <a:lnTo>
                  <a:pt x="26" y="1886"/>
                </a:lnTo>
                <a:lnTo>
                  <a:pt x="51" y="1804"/>
                </a:lnTo>
                <a:lnTo>
                  <a:pt x="79" y="1729"/>
                </a:lnTo>
                <a:lnTo>
                  <a:pt x="111" y="1658"/>
                </a:lnTo>
                <a:lnTo>
                  <a:pt x="146" y="1595"/>
                </a:lnTo>
                <a:lnTo>
                  <a:pt x="180" y="1537"/>
                </a:lnTo>
                <a:lnTo>
                  <a:pt x="197" y="1513"/>
                </a:lnTo>
                <a:lnTo>
                  <a:pt x="217" y="1491"/>
                </a:lnTo>
                <a:lnTo>
                  <a:pt x="237" y="1471"/>
                </a:lnTo>
                <a:lnTo>
                  <a:pt x="259" y="1451"/>
                </a:lnTo>
                <a:lnTo>
                  <a:pt x="279" y="1429"/>
                </a:lnTo>
                <a:lnTo>
                  <a:pt x="300" y="1406"/>
                </a:lnTo>
                <a:lnTo>
                  <a:pt x="319" y="1380"/>
                </a:lnTo>
                <a:lnTo>
                  <a:pt x="335" y="1349"/>
                </a:lnTo>
                <a:lnTo>
                  <a:pt x="349" y="1313"/>
                </a:lnTo>
                <a:lnTo>
                  <a:pt x="359" y="1269"/>
                </a:lnTo>
                <a:lnTo>
                  <a:pt x="364" y="1220"/>
                </a:lnTo>
                <a:lnTo>
                  <a:pt x="368" y="1135"/>
                </a:lnTo>
                <a:lnTo>
                  <a:pt x="366" y="1058"/>
                </a:lnTo>
                <a:lnTo>
                  <a:pt x="364" y="989"/>
                </a:lnTo>
                <a:lnTo>
                  <a:pt x="360" y="929"/>
                </a:lnTo>
                <a:lnTo>
                  <a:pt x="357" y="877"/>
                </a:lnTo>
                <a:lnTo>
                  <a:pt x="353" y="831"/>
                </a:lnTo>
                <a:lnTo>
                  <a:pt x="353" y="789"/>
                </a:lnTo>
                <a:lnTo>
                  <a:pt x="355" y="755"/>
                </a:lnTo>
                <a:lnTo>
                  <a:pt x="359" y="724"/>
                </a:lnTo>
                <a:lnTo>
                  <a:pt x="369" y="698"/>
                </a:lnTo>
                <a:lnTo>
                  <a:pt x="384" y="675"/>
                </a:lnTo>
                <a:lnTo>
                  <a:pt x="406" y="653"/>
                </a:lnTo>
                <a:lnTo>
                  <a:pt x="435" y="635"/>
                </a:lnTo>
                <a:lnTo>
                  <a:pt x="473" y="617"/>
                </a:lnTo>
                <a:lnTo>
                  <a:pt x="520" y="600"/>
                </a:lnTo>
                <a:lnTo>
                  <a:pt x="559" y="591"/>
                </a:lnTo>
                <a:lnTo>
                  <a:pt x="593" y="591"/>
                </a:lnTo>
                <a:lnTo>
                  <a:pt x="624" y="598"/>
                </a:lnTo>
                <a:lnTo>
                  <a:pt x="651" y="615"/>
                </a:lnTo>
                <a:lnTo>
                  <a:pt x="677" y="635"/>
                </a:lnTo>
                <a:lnTo>
                  <a:pt x="699" y="664"/>
                </a:lnTo>
                <a:lnTo>
                  <a:pt x="717" y="697"/>
                </a:lnTo>
                <a:lnTo>
                  <a:pt x="733" y="733"/>
                </a:lnTo>
                <a:lnTo>
                  <a:pt x="748" y="775"/>
                </a:lnTo>
                <a:lnTo>
                  <a:pt x="760" y="818"/>
                </a:lnTo>
                <a:lnTo>
                  <a:pt x="769" y="866"/>
                </a:lnTo>
                <a:lnTo>
                  <a:pt x="777" y="915"/>
                </a:lnTo>
                <a:lnTo>
                  <a:pt x="782" y="964"/>
                </a:lnTo>
                <a:lnTo>
                  <a:pt x="788" y="1015"/>
                </a:lnTo>
                <a:lnTo>
                  <a:pt x="789" y="1066"/>
                </a:lnTo>
                <a:lnTo>
                  <a:pt x="791" y="1115"/>
                </a:lnTo>
                <a:lnTo>
                  <a:pt x="791" y="1164"/>
                </a:lnTo>
                <a:lnTo>
                  <a:pt x="791" y="1420"/>
                </a:lnTo>
                <a:lnTo>
                  <a:pt x="884" y="1224"/>
                </a:lnTo>
                <a:lnTo>
                  <a:pt x="942" y="1137"/>
                </a:lnTo>
                <a:lnTo>
                  <a:pt x="1008" y="1053"/>
                </a:lnTo>
                <a:lnTo>
                  <a:pt x="1080" y="969"/>
                </a:lnTo>
                <a:lnTo>
                  <a:pt x="1160" y="893"/>
                </a:lnTo>
                <a:lnTo>
                  <a:pt x="1248" y="820"/>
                </a:lnTo>
                <a:lnTo>
                  <a:pt x="1339" y="757"/>
                </a:lnTo>
                <a:lnTo>
                  <a:pt x="1433" y="700"/>
                </a:lnTo>
                <a:lnTo>
                  <a:pt x="1531" y="657"/>
                </a:lnTo>
                <a:lnTo>
                  <a:pt x="1573" y="642"/>
                </a:lnTo>
                <a:lnTo>
                  <a:pt x="1622" y="628"/>
                </a:lnTo>
                <a:lnTo>
                  <a:pt x="1679" y="613"/>
                </a:lnTo>
                <a:lnTo>
                  <a:pt x="1737" y="600"/>
                </a:lnTo>
                <a:lnTo>
                  <a:pt x="1800" y="588"/>
                </a:lnTo>
                <a:lnTo>
                  <a:pt x="1866" y="577"/>
                </a:lnTo>
                <a:lnTo>
                  <a:pt x="1931" y="568"/>
                </a:lnTo>
                <a:lnTo>
                  <a:pt x="1999" y="562"/>
                </a:lnTo>
                <a:lnTo>
                  <a:pt x="2062" y="557"/>
                </a:lnTo>
                <a:lnTo>
                  <a:pt x="2122" y="555"/>
                </a:lnTo>
                <a:close/>
                <a:moveTo>
                  <a:pt x="1200" y="0"/>
                </a:moveTo>
                <a:lnTo>
                  <a:pt x="1231" y="2"/>
                </a:lnTo>
                <a:lnTo>
                  <a:pt x="1257" y="8"/>
                </a:lnTo>
                <a:lnTo>
                  <a:pt x="1277" y="18"/>
                </a:lnTo>
                <a:lnTo>
                  <a:pt x="1291" y="31"/>
                </a:lnTo>
                <a:lnTo>
                  <a:pt x="1300" y="48"/>
                </a:lnTo>
                <a:lnTo>
                  <a:pt x="1308" y="68"/>
                </a:lnTo>
                <a:lnTo>
                  <a:pt x="1311" y="89"/>
                </a:lnTo>
                <a:lnTo>
                  <a:pt x="1315" y="111"/>
                </a:lnTo>
                <a:lnTo>
                  <a:pt x="1315" y="137"/>
                </a:lnTo>
                <a:lnTo>
                  <a:pt x="1317" y="160"/>
                </a:lnTo>
                <a:lnTo>
                  <a:pt x="1320" y="186"/>
                </a:lnTo>
                <a:lnTo>
                  <a:pt x="1324" y="208"/>
                </a:lnTo>
                <a:lnTo>
                  <a:pt x="1329" y="229"/>
                </a:lnTo>
                <a:lnTo>
                  <a:pt x="1339" y="249"/>
                </a:lnTo>
                <a:lnTo>
                  <a:pt x="1349" y="266"/>
                </a:lnTo>
                <a:lnTo>
                  <a:pt x="1364" y="278"/>
                </a:lnTo>
                <a:lnTo>
                  <a:pt x="1375" y="278"/>
                </a:lnTo>
                <a:lnTo>
                  <a:pt x="1389" y="278"/>
                </a:lnTo>
                <a:lnTo>
                  <a:pt x="1400" y="280"/>
                </a:lnTo>
                <a:lnTo>
                  <a:pt x="1420" y="246"/>
                </a:lnTo>
                <a:lnTo>
                  <a:pt x="1439" y="209"/>
                </a:lnTo>
                <a:lnTo>
                  <a:pt x="1455" y="173"/>
                </a:lnTo>
                <a:lnTo>
                  <a:pt x="1471" y="138"/>
                </a:lnTo>
                <a:lnTo>
                  <a:pt x="1489" y="104"/>
                </a:lnTo>
                <a:lnTo>
                  <a:pt x="1511" y="71"/>
                </a:lnTo>
                <a:lnTo>
                  <a:pt x="1537" y="42"/>
                </a:lnTo>
                <a:lnTo>
                  <a:pt x="1568" y="18"/>
                </a:lnTo>
                <a:lnTo>
                  <a:pt x="1600" y="22"/>
                </a:lnTo>
                <a:lnTo>
                  <a:pt x="1626" y="29"/>
                </a:lnTo>
                <a:lnTo>
                  <a:pt x="1646" y="44"/>
                </a:lnTo>
                <a:lnTo>
                  <a:pt x="1659" y="62"/>
                </a:lnTo>
                <a:lnTo>
                  <a:pt x="1668" y="82"/>
                </a:lnTo>
                <a:lnTo>
                  <a:pt x="1671" y="108"/>
                </a:lnTo>
                <a:lnTo>
                  <a:pt x="1673" y="133"/>
                </a:lnTo>
                <a:lnTo>
                  <a:pt x="1669" y="162"/>
                </a:lnTo>
                <a:lnTo>
                  <a:pt x="1664" y="191"/>
                </a:lnTo>
                <a:lnTo>
                  <a:pt x="1657" y="220"/>
                </a:lnTo>
                <a:lnTo>
                  <a:pt x="1649" y="249"/>
                </a:lnTo>
                <a:lnTo>
                  <a:pt x="1640" y="278"/>
                </a:lnTo>
                <a:lnTo>
                  <a:pt x="1633" y="304"/>
                </a:lnTo>
                <a:lnTo>
                  <a:pt x="1626" y="329"/>
                </a:lnTo>
                <a:lnTo>
                  <a:pt x="1620" y="349"/>
                </a:lnTo>
                <a:lnTo>
                  <a:pt x="1666" y="408"/>
                </a:lnTo>
                <a:lnTo>
                  <a:pt x="1717" y="458"/>
                </a:lnTo>
                <a:lnTo>
                  <a:pt x="1771" y="502"/>
                </a:lnTo>
                <a:lnTo>
                  <a:pt x="1773" y="504"/>
                </a:lnTo>
                <a:lnTo>
                  <a:pt x="1773" y="508"/>
                </a:lnTo>
                <a:lnTo>
                  <a:pt x="1775" y="511"/>
                </a:lnTo>
                <a:lnTo>
                  <a:pt x="1775" y="515"/>
                </a:lnTo>
                <a:lnTo>
                  <a:pt x="1777" y="517"/>
                </a:lnTo>
                <a:lnTo>
                  <a:pt x="1686" y="535"/>
                </a:lnTo>
                <a:lnTo>
                  <a:pt x="1604" y="557"/>
                </a:lnTo>
                <a:lnTo>
                  <a:pt x="1529" y="580"/>
                </a:lnTo>
                <a:lnTo>
                  <a:pt x="1462" y="606"/>
                </a:lnTo>
                <a:lnTo>
                  <a:pt x="1400" y="635"/>
                </a:lnTo>
                <a:lnTo>
                  <a:pt x="1342" y="666"/>
                </a:lnTo>
                <a:lnTo>
                  <a:pt x="1289" y="700"/>
                </a:lnTo>
                <a:lnTo>
                  <a:pt x="1239" y="735"/>
                </a:lnTo>
                <a:lnTo>
                  <a:pt x="1189" y="773"/>
                </a:lnTo>
                <a:lnTo>
                  <a:pt x="1140" y="813"/>
                </a:lnTo>
                <a:lnTo>
                  <a:pt x="1091" y="857"/>
                </a:lnTo>
                <a:lnTo>
                  <a:pt x="1039" y="908"/>
                </a:lnTo>
                <a:lnTo>
                  <a:pt x="995" y="958"/>
                </a:lnTo>
                <a:lnTo>
                  <a:pt x="955" y="1009"/>
                </a:lnTo>
                <a:lnTo>
                  <a:pt x="919" y="1060"/>
                </a:lnTo>
                <a:lnTo>
                  <a:pt x="880" y="1111"/>
                </a:lnTo>
                <a:lnTo>
                  <a:pt x="877" y="1115"/>
                </a:lnTo>
                <a:lnTo>
                  <a:pt x="871" y="1124"/>
                </a:lnTo>
                <a:lnTo>
                  <a:pt x="866" y="1135"/>
                </a:lnTo>
                <a:lnTo>
                  <a:pt x="860" y="1146"/>
                </a:lnTo>
                <a:lnTo>
                  <a:pt x="855" y="1153"/>
                </a:lnTo>
                <a:lnTo>
                  <a:pt x="851" y="1157"/>
                </a:lnTo>
                <a:lnTo>
                  <a:pt x="855" y="1100"/>
                </a:lnTo>
                <a:lnTo>
                  <a:pt x="855" y="1038"/>
                </a:lnTo>
                <a:lnTo>
                  <a:pt x="851" y="977"/>
                </a:lnTo>
                <a:lnTo>
                  <a:pt x="844" y="913"/>
                </a:lnTo>
                <a:lnTo>
                  <a:pt x="835" y="853"/>
                </a:lnTo>
                <a:lnTo>
                  <a:pt x="826" y="798"/>
                </a:lnTo>
                <a:lnTo>
                  <a:pt x="813" y="751"/>
                </a:lnTo>
                <a:lnTo>
                  <a:pt x="800" y="713"/>
                </a:lnTo>
                <a:lnTo>
                  <a:pt x="809" y="698"/>
                </a:lnTo>
                <a:lnTo>
                  <a:pt x="822" y="678"/>
                </a:lnTo>
                <a:lnTo>
                  <a:pt x="837" y="658"/>
                </a:lnTo>
                <a:lnTo>
                  <a:pt x="853" y="637"/>
                </a:lnTo>
                <a:lnTo>
                  <a:pt x="869" y="615"/>
                </a:lnTo>
                <a:lnTo>
                  <a:pt x="882" y="593"/>
                </a:lnTo>
                <a:lnTo>
                  <a:pt x="891" y="573"/>
                </a:lnTo>
                <a:lnTo>
                  <a:pt x="897" y="555"/>
                </a:lnTo>
                <a:lnTo>
                  <a:pt x="897" y="540"/>
                </a:lnTo>
                <a:lnTo>
                  <a:pt x="840" y="511"/>
                </a:lnTo>
                <a:lnTo>
                  <a:pt x="788" y="484"/>
                </a:lnTo>
                <a:lnTo>
                  <a:pt x="742" y="460"/>
                </a:lnTo>
                <a:lnTo>
                  <a:pt x="704" y="437"/>
                </a:lnTo>
                <a:lnTo>
                  <a:pt x="669" y="415"/>
                </a:lnTo>
                <a:lnTo>
                  <a:pt x="644" y="393"/>
                </a:lnTo>
                <a:lnTo>
                  <a:pt x="624" y="371"/>
                </a:lnTo>
                <a:lnTo>
                  <a:pt x="613" y="348"/>
                </a:lnTo>
                <a:lnTo>
                  <a:pt x="609" y="320"/>
                </a:lnTo>
                <a:lnTo>
                  <a:pt x="615" y="291"/>
                </a:lnTo>
                <a:lnTo>
                  <a:pt x="628" y="258"/>
                </a:lnTo>
                <a:lnTo>
                  <a:pt x="646" y="233"/>
                </a:lnTo>
                <a:lnTo>
                  <a:pt x="666" y="215"/>
                </a:lnTo>
                <a:lnTo>
                  <a:pt x="691" y="206"/>
                </a:lnTo>
                <a:lnTo>
                  <a:pt x="720" y="202"/>
                </a:lnTo>
                <a:lnTo>
                  <a:pt x="755" y="206"/>
                </a:lnTo>
                <a:lnTo>
                  <a:pt x="793" y="215"/>
                </a:lnTo>
                <a:lnTo>
                  <a:pt x="837" y="231"/>
                </a:lnTo>
                <a:lnTo>
                  <a:pt x="886" y="251"/>
                </a:lnTo>
                <a:lnTo>
                  <a:pt x="940" y="277"/>
                </a:lnTo>
                <a:lnTo>
                  <a:pt x="1000" y="308"/>
                </a:lnTo>
                <a:lnTo>
                  <a:pt x="1066" y="340"/>
                </a:lnTo>
                <a:lnTo>
                  <a:pt x="1137" y="378"/>
                </a:lnTo>
                <a:lnTo>
                  <a:pt x="1144" y="375"/>
                </a:lnTo>
                <a:lnTo>
                  <a:pt x="1142" y="338"/>
                </a:lnTo>
                <a:lnTo>
                  <a:pt x="1137" y="302"/>
                </a:lnTo>
                <a:lnTo>
                  <a:pt x="1129" y="264"/>
                </a:lnTo>
                <a:lnTo>
                  <a:pt x="1122" y="228"/>
                </a:lnTo>
                <a:lnTo>
                  <a:pt x="1115" y="189"/>
                </a:lnTo>
                <a:lnTo>
                  <a:pt x="1109" y="155"/>
                </a:lnTo>
                <a:lnTo>
                  <a:pt x="1106" y="120"/>
                </a:lnTo>
                <a:lnTo>
                  <a:pt x="1106" y="89"/>
                </a:lnTo>
                <a:lnTo>
                  <a:pt x="1111" y="62"/>
                </a:lnTo>
                <a:lnTo>
                  <a:pt x="1120" y="38"/>
                </a:lnTo>
                <a:lnTo>
                  <a:pt x="1137" y="18"/>
                </a:lnTo>
                <a:lnTo>
                  <a:pt x="1160" y="4"/>
                </a:lnTo>
                <a:lnTo>
                  <a:pt x="12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11162</TotalTime>
  <Words>128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</cp:revision>
  <dcterms:created xsi:type="dcterms:W3CDTF">2018-02-18T19:39:47Z</dcterms:created>
  <dcterms:modified xsi:type="dcterms:W3CDTF">2019-01-04T06:46:43Z</dcterms:modified>
</cp:coreProperties>
</file>