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74" name="Rectangle 15">
            <a:extLst>
              <a:ext uri="{FF2B5EF4-FFF2-40B4-BE49-F238E27FC236}">
                <a16:creationId xmlns:a16="http://schemas.microsoft.com/office/drawing/2014/main" id="{7CE4E3A6-8F23-4373-A092-2D8D893C0F72}"/>
              </a:ext>
            </a:extLst>
          </p:cNvPr>
          <p:cNvSpPr/>
          <p:nvPr/>
        </p:nvSpPr>
        <p:spPr>
          <a:xfrm rot="5400000">
            <a:off x="52244" y="1826352"/>
            <a:ext cx="1454157" cy="349122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89663 w 1287482"/>
              <a:gd name="connsiteY0" fmla="*/ 9340 h 383657"/>
              <a:gd name="connsiteX1" fmla="*/ 1287482 w 1287482"/>
              <a:gd name="connsiteY1" fmla="*/ 0 h 383657"/>
              <a:gd name="connsiteX2" fmla="*/ 922780 w 1287482"/>
              <a:gd name="connsiteY2" fmla="*/ 380703 h 383657"/>
              <a:gd name="connsiteX3" fmla="*/ 0 w 1287482"/>
              <a:gd name="connsiteY3" fmla="*/ 383657 h 383657"/>
              <a:gd name="connsiteX4" fmla="*/ 589663 w 1287482"/>
              <a:gd name="connsiteY4" fmla="*/ 9340 h 383657"/>
              <a:gd name="connsiteX0" fmla="*/ 589663 w 1287482"/>
              <a:gd name="connsiteY0" fmla="*/ 9340 h 383657"/>
              <a:gd name="connsiteX1" fmla="*/ 1287482 w 1287482"/>
              <a:gd name="connsiteY1" fmla="*/ 0 h 383657"/>
              <a:gd name="connsiteX2" fmla="*/ 936849 w 1287482"/>
              <a:gd name="connsiteY2" fmla="*/ 380703 h 383657"/>
              <a:gd name="connsiteX3" fmla="*/ 0 w 1287482"/>
              <a:gd name="connsiteY3" fmla="*/ 383657 h 383657"/>
              <a:gd name="connsiteX4" fmla="*/ 589663 w 1287482"/>
              <a:gd name="connsiteY4" fmla="*/ 9340 h 383657"/>
              <a:gd name="connsiteX0" fmla="*/ 589663 w 1281854"/>
              <a:gd name="connsiteY0" fmla="*/ 0 h 374317"/>
              <a:gd name="connsiteX1" fmla="*/ 1281854 w 1281854"/>
              <a:gd name="connsiteY1" fmla="*/ 17708 h 374317"/>
              <a:gd name="connsiteX2" fmla="*/ 936849 w 1281854"/>
              <a:gd name="connsiteY2" fmla="*/ 371363 h 374317"/>
              <a:gd name="connsiteX3" fmla="*/ 0 w 1281854"/>
              <a:gd name="connsiteY3" fmla="*/ 374317 h 374317"/>
              <a:gd name="connsiteX4" fmla="*/ 589663 w 1281854"/>
              <a:gd name="connsiteY4" fmla="*/ 0 h 374317"/>
              <a:gd name="connsiteX0" fmla="*/ 562419 w 1281854"/>
              <a:gd name="connsiteY0" fmla="*/ 12510 h 356609"/>
              <a:gd name="connsiteX1" fmla="*/ 1281854 w 1281854"/>
              <a:gd name="connsiteY1" fmla="*/ 0 h 356609"/>
              <a:gd name="connsiteX2" fmla="*/ 936849 w 1281854"/>
              <a:gd name="connsiteY2" fmla="*/ 353655 h 356609"/>
              <a:gd name="connsiteX3" fmla="*/ 0 w 1281854"/>
              <a:gd name="connsiteY3" fmla="*/ 356609 h 356609"/>
              <a:gd name="connsiteX4" fmla="*/ 562419 w 1281854"/>
              <a:gd name="connsiteY4" fmla="*/ 12510 h 356609"/>
              <a:gd name="connsiteX0" fmla="*/ 579184 w 1281854"/>
              <a:gd name="connsiteY0" fmla="*/ 0 h 361726"/>
              <a:gd name="connsiteX1" fmla="*/ 1281854 w 1281854"/>
              <a:gd name="connsiteY1" fmla="*/ 5117 h 361726"/>
              <a:gd name="connsiteX2" fmla="*/ 936849 w 1281854"/>
              <a:gd name="connsiteY2" fmla="*/ 358772 h 361726"/>
              <a:gd name="connsiteX3" fmla="*/ 0 w 1281854"/>
              <a:gd name="connsiteY3" fmla="*/ 361726 h 361726"/>
              <a:gd name="connsiteX4" fmla="*/ 579184 w 1281854"/>
              <a:gd name="connsiteY4" fmla="*/ 0 h 361726"/>
              <a:gd name="connsiteX0" fmla="*/ 579184 w 1279759"/>
              <a:gd name="connsiteY0" fmla="*/ 7473 h 369199"/>
              <a:gd name="connsiteX1" fmla="*/ 1279759 w 1279759"/>
              <a:gd name="connsiteY1" fmla="*/ 0 h 369199"/>
              <a:gd name="connsiteX2" fmla="*/ 936849 w 1279759"/>
              <a:gd name="connsiteY2" fmla="*/ 366245 h 369199"/>
              <a:gd name="connsiteX3" fmla="*/ 0 w 1279759"/>
              <a:gd name="connsiteY3" fmla="*/ 369199 h 369199"/>
              <a:gd name="connsiteX4" fmla="*/ 579184 w 1279759"/>
              <a:gd name="connsiteY4" fmla="*/ 7473 h 369199"/>
              <a:gd name="connsiteX0" fmla="*/ 579184 w 1279759"/>
              <a:gd name="connsiteY0" fmla="*/ 7473 h 369199"/>
              <a:gd name="connsiteX1" fmla="*/ 1279759 w 1279759"/>
              <a:gd name="connsiteY1" fmla="*/ 0 h 369199"/>
              <a:gd name="connsiteX2" fmla="*/ 922180 w 1279759"/>
              <a:gd name="connsiteY2" fmla="*/ 366245 h 369199"/>
              <a:gd name="connsiteX3" fmla="*/ 0 w 1279759"/>
              <a:gd name="connsiteY3" fmla="*/ 369199 h 369199"/>
              <a:gd name="connsiteX4" fmla="*/ 579184 w 1279759"/>
              <a:gd name="connsiteY4" fmla="*/ 7473 h 369199"/>
              <a:gd name="connsiteX0" fmla="*/ 579184 w 1279759"/>
              <a:gd name="connsiteY0" fmla="*/ 7473 h 369199"/>
              <a:gd name="connsiteX1" fmla="*/ 1279759 w 1279759"/>
              <a:gd name="connsiteY1" fmla="*/ 0 h 369199"/>
              <a:gd name="connsiteX2" fmla="*/ 922180 w 1279759"/>
              <a:gd name="connsiteY2" fmla="*/ 366245 h 369199"/>
              <a:gd name="connsiteX3" fmla="*/ 0 w 1279759"/>
              <a:gd name="connsiteY3" fmla="*/ 369199 h 369199"/>
              <a:gd name="connsiteX4" fmla="*/ 579184 w 1279759"/>
              <a:gd name="connsiteY4" fmla="*/ 7473 h 369199"/>
              <a:gd name="connsiteX0" fmla="*/ 574993 w 1279759"/>
              <a:gd name="connsiteY0" fmla="*/ 9991 h 369199"/>
              <a:gd name="connsiteX1" fmla="*/ 1279759 w 1279759"/>
              <a:gd name="connsiteY1" fmla="*/ 0 h 369199"/>
              <a:gd name="connsiteX2" fmla="*/ 922180 w 1279759"/>
              <a:gd name="connsiteY2" fmla="*/ 366245 h 369199"/>
              <a:gd name="connsiteX3" fmla="*/ 0 w 1279759"/>
              <a:gd name="connsiteY3" fmla="*/ 369199 h 369199"/>
              <a:gd name="connsiteX4" fmla="*/ 574993 w 1279759"/>
              <a:gd name="connsiteY4" fmla="*/ 9991 h 369199"/>
              <a:gd name="connsiteX0" fmla="*/ 574993 w 1279759"/>
              <a:gd name="connsiteY0" fmla="*/ 7472 h 369199"/>
              <a:gd name="connsiteX1" fmla="*/ 1279759 w 1279759"/>
              <a:gd name="connsiteY1" fmla="*/ 0 h 369199"/>
              <a:gd name="connsiteX2" fmla="*/ 922180 w 1279759"/>
              <a:gd name="connsiteY2" fmla="*/ 366245 h 369199"/>
              <a:gd name="connsiteX3" fmla="*/ 0 w 1279759"/>
              <a:gd name="connsiteY3" fmla="*/ 369199 h 369199"/>
              <a:gd name="connsiteX4" fmla="*/ 574993 w 1279759"/>
              <a:gd name="connsiteY4" fmla="*/ 7472 h 369199"/>
              <a:gd name="connsiteX0" fmla="*/ 583376 w 1279759"/>
              <a:gd name="connsiteY0" fmla="*/ 4954 h 369199"/>
              <a:gd name="connsiteX1" fmla="*/ 1279759 w 1279759"/>
              <a:gd name="connsiteY1" fmla="*/ 0 h 369199"/>
              <a:gd name="connsiteX2" fmla="*/ 922180 w 1279759"/>
              <a:gd name="connsiteY2" fmla="*/ 366245 h 369199"/>
              <a:gd name="connsiteX3" fmla="*/ 0 w 1279759"/>
              <a:gd name="connsiteY3" fmla="*/ 369199 h 369199"/>
              <a:gd name="connsiteX4" fmla="*/ 583376 w 1279759"/>
              <a:gd name="connsiteY4" fmla="*/ 4954 h 369199"/>
              <a:gd name="connsiteX0" fmla="*/ 583376 w 1279759"/>
              <a:gd name="connsiteY0" fmla="*/ 1763 h 369199"/>
              <a:gd name="connsiteX1" fmla="*/ 1279759 w 1279759"/>
              <a:gd name="connsiteY1" fmla="*/ 0 h 369199"/>
              <a:gd name="connsiteX2" fmla="*/ 922180 w 1279759"/>
              <a:gd name="connsiteY2" fmla="*/ 366245 h 369199"/>
              <a:gd name="connsiteX3" fmla="*/ 0 w 1279759"/>
              <a:gd name="connsiteY3" fmla="*/ 369199 h 369199"/>
              <a:gd name="connsiteX4" fmla="*/ 583376 w 1279759"/>
              <a:gd name="connsiteY4" fmla="*/ 1763 h 369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9759" h="369199">
                <a:moveTo>
                  <a:pt x="583376" y="1763"/>
                </a:moveTo>
                <a:lnTo>
                  <a:pt x="1279759" y="0"/>
                </a:lnTo>
                <a:lnTo>
                  <a:pt x="922180" y="366245"/>
                </a:lnTo>
                <a:lnTo>
                  <a:pt x="0" y="369199"/>
                </a:lnTo>
                <a:lnTo>
                  <a:pt x="583376" y="1763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80000"/>
                  <a:lumOff val="20000"/>
                </a:schemeClr>
              </a:gs>
              <a:gs pos="68000">
                <a:schemeClr val="accent2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5" name="Rectangle 15">
            <a:extLst>
              <a:ext uri="{FF2B5EF4-FFF2-40B4-BE49-F238E27FC236}">
                <a16:creationId xmlns:a16="http://schemas.microsoft.com/office/drawing/2014/main" id="{F15D79BB-58F8-442A-91D3-26453D5D907A}"/>
              </a:ext>
            </a:extLst>
          </p:cNvPr>
          <p:cNvSpPr/>
          <p:nvPr/>
        </p:nvSpPr>
        <p:spPr>
          <a:xfrm rot="5400000">
            <a:off x="184416" y="2736395"/>
            <a:ext cx="1189891" cy="349200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42154"/>
              <a:gd name="connsiteY0" fmla="*/ 3403 h 364194"/>
              <a:gd name="connsiteX1" fmla="*/ 1042154 w 1042154"/>
              <a:gd name="connsiteY1" fmla="*/ 0 h 364194"/>
              <a:gd name="connsiteX2" fmla="*/ 944648 w 1042154"/>
              <a:gd name="connsiteY2" fmla="*/ 356952 h 364194"/>
              <a:gd name="connsiteX3" fmla="*/ 0 w 1042154"/>
              <a:gd name="connsiteY3" fmla="*/ 364194 h 364194"/>
              <a:gd name="connsiteX4" fmla="*/ 344336 w 1042154"/>
              <a:gd name="connsiteY4" fmla="*/ 3403 h 364194"/>
              <a:gd name="connsiteX0" fmla="*/ 350274 w 1042154"/>
              <a:gd name="connsiteY0" fmla="*/ 0 h 366729"/>
              <a:gd name="connsiteX1" fmla="*/ 1042154 w 1042154"/>
              <a:gd name="connsiteY1" fmla="*/ 2535 h 366729"/>
              <a:gd name="connsiteX2" fmla="*/ 944648 w 1042154"/>
              <a:gd name="connsiteY2" fmla="*/ 359487 h 366729"/>
              <a:gd name="connsiteX3" fmla="*/ 0 w 1042154"/>
              <a:gd name="connsiteY3" fmla="*/ 366729 h 366729"/>
              <a:gd name="connsiteX4" fmla="*/ 350274 w 1042154"/>
              <a:gd name="connsiteY4" fmla="*/ 0 h 366729"/>
              <a:gd name="connsiteX0" fmla="*/ 350274 w 1054029"/>
              <a:gd name="connsiteY0" fmla="*/ 9340 h 376069"/>
              <a:gd name="connsiteX1" fmla="*/ 1054029 w 1054029"/>
              <a:gd name="connsiteY1" fmla="*/ 0 h 376069"/>
              <a:gd name="connsiteX2" fmla="*/ 944648 w 1054029"/>
              <a:gd name="connsiteY2" fmla="*/ 368827 h 376069"/>
              <a:gd name="connsiteX3" fmla="*/ 0 w 1054029"/>
              <a:gd name="connsiteY3" fmla="*/ 376069 h 376069"/>
              <a:gd name="connsiteX4" fmla="*/ 350274 w 1054029"/>
              <a:gd name="connsiteY4" fmla="*/ 9340 h 376069"/>
              <a:gd name="connsiteX0" fmla="*/ 350274 w 944648"/>
              <a:gd name="connsiteY0" fmla="*/ 0 h 366729"/>
              <a:gd name="connsiteX1" fmla="*/ 875899 w 944648"/>
              <a:gd name="connsiteY1" fmla="*/ 79725 h 366729"/>
              <a:gd name="connsiteX2" fmla="*/ 944648 w 944648"/>
              <a:gd name="connsiteY2" fmla="*/ 359487 h 366729"/>
              <a:gd name="connsiteX3" fmla="*/ 0 w 944648"/>
              <a:gd name="connsiteY3" fmla="*/ 366729 h 366729"/>
              <a:gd name="connsiteX4" fmla="*/ 350274 w 944648"/>
              <a:gd name="connsiteY4" fmla="*/ 0 h 366729"/>
              <a:gd name="connsiteX0" fmla="*/ 350274 w 1042153"/>
              <a:gd name="connsiteY0" fmla="*/ 0 h 366729"/>
              <a:gd name="connsiteX1" fmla="*/ 1042153 w 1042153"/>
              <a:gd name="connsiteY1" fmla="*/ 2535 h 366729"/>
              <a:gd name="connsiteX2" fmla="*/ 944648 w 1042153"/>
              <a:gd name="connsiteY2" fmla="*/ 359487 h 366729"/>
              <a:gd name="connsiteX3" fmla="*/ 0 w 1042153"/>
              <a:gd name="connsiteY3" fmla="*/ 366729 h 366729"/>
              <a:gd name="connsiteX4" fmla="*/ 350274 w 1042153"/>
              <a:gd name="connsiteY4" fmla="*/ 0 h 366729"/>
              <a:gd name="connsiteX0" fmla="*/ 350274 w 1042153"/>
              <a:gd name="connsiteY0" fmla="*/ 0 h 373135"/>
              <a:gd name="connsiteX1" fmla="*/ 1042153 w 1042153"/>
              <a:gd name="connsiteY1" fmla="*/ 2535 h 373135"/>
              <a:gd name="connsiteX2" fmla="*/ 937824 w 1042153"/>
              <a:gd name="connsiteY2" fmla="*/ 373135 h 373135"/>
              <a:gd name="connsiteX3" fmla="*/ 0 w 1042153"/>
              <a:gd name="connsiteY3" fmla="*/ 366729 h 373135"/>
              <a:gd name="connsiteX4" fmla="*/ 350274 w 1042153"/>
              <a:gd name="connsiteY4" fmla="*/ 0 h 373135"/>
              <a:gd name="connsiteX0" fmla="*/ 350274 w 1042153"/>
              <a:gd name="connsiteY0" fmla="*/ 0 h 379959"/>
              <a:gd name="connsiteX1" fmla="*/ 1042153 w 1042153"/>
              <a:gd name="connsiteY1" fmla="*/ 2535 h 379959"/>
              <a:gd name="connsiteX2" fmla="*/ 931000 w 1042153"/>
              <a:gd name="connsiteY2" fmla="*/ 379959 h 379959"/>
              <a:gd name="connsiteX3" fmla="*/ 0 w 1042153"/>
              <a:gd name="connsiteY3" fmla="*/ 366729 h 379959"/>
              <a:gd name="connsiteX4" fmla="*/ 350274 w 1042153"/>
              <a:gd name="connsiteY4" fmla="*/ 0 h 379959"/>
              <a:gd name="connsiteX0" fmla="*/ 341891 w 1033770"/>
              <a:gd name="connsiteY0" fmla="*/ 0 h 379959"/>
              <a:gd name="connsiteX1" fmla="*/ 1033770 w 1033770"/>
              <a:gd name="connsiteY1" fmla="*/ 2535 h 379959"/>
              <a:gd name="connsiteX2" fmla="*/ 922617 w 1033770"/>
              <a:gd name="connsiteY2" fmla="*/ 379959 h 379959"/>
              <a:gd name="connsiteX3" fmla="*/ 0 w 1033770"/>
              <a:gd name="connsiteY3" fmla="*/ 376782 h 379959"/>
              <a:gd name="connsiteX4" fmla="*/ 341891 w 1033770"/>
              <a:gd name="connsiteY4" fmla="*/ 0 h 379959"/>
              <a:gd name="connsiteX0" fmla="*/ 379613 w 1033770"/>
              <a:gd name="connsiteY0" fmla="*/ 25110 h 377424"/>
              <a:gd name="connsiteX1" fmla="*/ 1033770 w 1033770"/>
              <a:gd name="connsiteY1" fmla="*/ 0 h 377424"/>
              <a:gd name="connsiteX2" fmla="*/ 922617 w 1033770"/>
              <a:gd name="connsiteY2" fmla="*/ 377424 h 377424"/>
              <a:gd name="connsiteX3" fmla="*/ 0 w 1033770"/>
              <a:gd name="connsiteY3" fmla="*/ 374247 h 377424"/>
              <a:gd name="connsiteX4" fmla="*/ 379613 w 1033770"/>
              <a:gd name="connsiteY4" fmla="*/ 25110 h 377424"/>
              <a:gd name="connsiteX0" fmla="*/ 356561 w 1033770"/>
              <a:gd name="connsiteY0" fmla="*/ 17570 h 377424"/>
              <a:gd name="connsiteX1" fmla="*/ 1033770 w 1033770"/>
              <a:gd name="connsiteY1" fmla="*/ 0 h 377424"/>
              <a:gd name="connsiteX2" fmla="*/ 922617 w 1033770"/>
              <a:gd name="connsiteY2" fmla="*/ 377424 h 377424"/>
              <a:gd name="connsiteX3" fmla="*/ 0 w 1033770"/>
              <a:gd name="connsiteY3" fmla="*/ 374247 h 377424"/>
              <a:gd name="connsiteX4" fmla="*/ 356561 w 1033770"/>
              <a:gd name="connsiteY4" fmla="*/ 17570 h 377424"/>
              <a:gd name="connsiteX0" fmla="*/ 356561 w 1023292"/>
              <a:gd name="connsiteY0" fmla="*/ 0 h 359854"/>
              <a:gd name="connsiteX1" fmla="*/ 1023292 w 1023292"/>
              <a:gd name="connsiteY1" fmla="*/ 7563 h 359854"/>
              <a:gd name="connsiteX2" fmla="*/ 922617 w 1023292"/>
              <a:gd name="connsiteY2" fmla="*/ 359854 h 359854"/>
              <a:gd name="connsiteX3" fmla="*/ 0 w 1023292"/>
              <a:gd name="connsiteY3" fmla="*/ 356677 h 359854"/>
              <a:gd name="connsiteX4" fmla="*/ 356561 w 1023292"/>
              <a:gd name="connsiteY4" fmla="*/ 0 h 359854"/>
              <a:gd name="connsiteX0" fmla="*/ 356561 w 1014909"/>
              <a:gd name="connsiteY0" fmla="*/ 0 h 359854"/>
              <a:gd name="connsiteX1" fmla="*/ 1014909 w 1014909"/>
              <a:gd name="connsiteY1" fmla="*/ 115634 h 359854"/>
              <a:gd name="connsiteX2" fmla="*/ 922617 w 1014909"/>
              <a:gd name="connsiteY2" fmla="*/ 359854 h 359854"/>
              <a:gd name="connsiteX3" fmla="*/ 0 w 1014909"/>
              <a:gd name="connsiteY3" fmla="*/ 356677 h 359854"/>
              <a:gd name="connsiteX4" fmla="*/ 356561 w 1014909"/>
              <a:gd name="connsiteY4" fmla="*/ 0 h 359854"/>
              <a:gd name="connsiteX0" fmla="*/ 356561 w 1044249"/>
              <a:gd name="connsiteY0" fmla="*/ 0 h 359854"/>
              <a:gd name="connsiteX1" fmla="*/ 1044249 w 1044249"/>
              <a:gd name="connsiteY1" fmla="*/ 23 h 359854"/>
              <a:gd name="connsiteX2" fmla="*/ 922617 w 1044249"/>
              <a:gd name="connsiteY2" fmla="*/ 359854 h 359854"/>
              <a:gd name="connsiteX3" fmla="*/ 0 w 1044249"/>
              <a:gd name="connsiteY3" fmla="*/ 356677 h 359854"/>
              <a:gd name="connsiteX4" fmla="*/ 356561 w 1044249"/>
              <a:gd name="connsiteY4" fmla="*/ 0 h 359854"/>
              <a:gd name="connsiteX0" fmla="*/ 352370 w 1044249"/>
              <a:gd name="connsiteY0" fmla="*/ 0 h 362367"/>
              <a:gd name="connsiteX1" fmla="*/ 1044249 w 1044249"/>
              <a:gd name="connsiteY1" fmla="*/ 2536 h 362367"/>
              <a:gd name="connsiteX2" fmla="*/ 922617 w 1044249"/>
              <a:gd name="connsiteY2" fmla="*/ 362367 h 362367"/>
              <a:gd name="connsiteX3" fmla="*/ 0 w 1044249"/>
              <a:gd name="connsiteY3" fmla="*/ 359190 h 362367"/>
              <a:gd name="connsiteX4" fmla="*/ 352370 w 1044249"/>
              <a:gd name="connsiteY4" fmla="*/ 0 h 362367"/>
              <a:gd name="connsiteX0" fmla="*/ 352370 w 1044249"/>
              <a:gd name="connsiteY0" fmla="*/ 0 h 362367"/>
              <a:gd name="connsiteX1" fmla="*/ 1044249 w 1044249"/>
              <a:gd name="connsiteY1" fmla="*/ 2536 h 362367"/>
              <a:gd name="connsiteX2" fmla="*/ 922617 w 1044249"/>
              <a:gd name="connsiteY2" fmla="*/ 362367 h 362367"/>
              <a:gd name="connsiteX3" fmla="*/ 0 w 1044249"/>
              <a:gd name="connsiteY3" fmla="*/ 359190 h 362367"/>
              <a:gd name="connsiteX4" fmla="*/ 352370 w 1044249"/>
              <a:gd name="connsiteY4" fmla="*/ 0 h 362367"/>
              <a:gd name="connsiteX0" fmla="*/ 352370 w 1044249"/>
              <a:gd name="connsiteY0" fmla="*/ 0 h 362712"/>
              <a:gd name="connsiteX1" fmla="*/ 1044249 w 1044249"/>
              <a:gd name="connsiteY1" fmla="*/ 2536 h 362712"/>
              <a:gd name="connsiteX2" fmla="*/ 922617 w 1044249"/>
              <a:gd name="connsiteY2" fmla="*/ 362367 h 362712"/>
              <a:gd name="connsiteX3" fmla="*/ 0 w 1044249"/>
              <a:gd name="connsiteY3" fmla="*/ 362712 h 362712"/>
              <a:gd name="connsiteX4" fmla="*/ 352370 w 1044249"/>
              <a:gd name="connsiteY4" fmla="*/ 0 h 362712"/>
              <a:gd name="connsiteX0" fmla="*/ 355307 w 1047186"/>
              <a:gd name="connsiteY0" fmla="*/ 0 h 362712"/>
              <a:gd name="connsiteX1" fmla="*/ 1047186 w 1047186"/>
              <a:gd name="connsiteY1" fmla="*/ 2536 h 362712"/>
              <a:gd name="connsiteX2" fmla="*/ 925554 w 1047186"/>
              <a:gd name="connsiteY2" fmla="*/ 362367 h 362712"/>
              <a:gd name="connsiteX3" fmla="*/ 0 w 1047186"/>
              <a:gd name="connsiteY3" fmla="*/ 362712 h 362712"/>
              <a:gd name="connsiteX4" fmla="*/ 355307 w 1047186"/>
              <a:gd name="connsiteY4" fmla="*/ 0 h 362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7186" h="362712">
                <a:moveTo>
                  <a:pt x="355307" y="0"/>
                </a:moveTo>
                <a:lnTo>
                  <a:pt x="1047186" y="2536"/>
                </a:lnTo>
                <a:lnTo>
                  <a:pt x="925554" y="362367"/>
                </a:lnTo>
                <a:lnTo>
                  <a:pt x="0" y="362712"/>
                </a:lnTo>
                <a:lnTo>
                  <a:pt x="355307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0000"/>
                  <a:lumOff val="20000"/>
                </a:schemeClr>
              </a:gs>
              <a:gs pos="68000">
                <a:schemeClr val="accent1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6" name="Rectangle 15">
            <a:extLst>
              <a:ext uri="{FF2B5EF4-FFF2-40B4-BE49-F238E27FC236}">
                <a16:creationId xmlns:a16="http://schemas.microsoft.com/office/drawing/2014/main" id="{CBB3C64C-6E12-4FDD-BFDF-957A48EE38FA}"/>
              </a:ext>
            </a:extLst>
          </p:cNvPr>
          <p:cNvSpPr/>
          <p:nvPr/>
        </p:nvSpPr>
        <p:spPr>
          <a:xfrm rot="5400000">
            <a:off x="254777" y="3716207"/>
            <a:ext cx="1049168" cy="349200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920896"/>
              <a:gd name="connsiteY0" fmla="*/ 0 h 389175"/>
              <a:gd name="connsiteX1" fmla="*/ 810585 w 920896"/>
              <a:gd name="connsiteY1" fmla="*/ 2534 h 389175"/>
              <a:gd name="connsiteX2" fmla="*/ 920896 w 920896"/>
              <a:gd name="connsiteY2" fmla="*/ 389175 h 389175"/>
              <a:gd name="connsiteX3" fmla="*/ 0 w 920896"/>
              <a:gd name="connsiteY3" fmla="*/ 384541 h 389175"/>
              <a:gd name="connsiteX4" fmla="*/ 112766 w 920896"/>
              <a:gd name="connsiteY4" fmla="*/ 0 h 389175"/>
              <a:gd name="connsiteX0" fmla="*/ 112766 w 825893"/>
              <a:gd name="connsiteY0" fmla="*/ 0 h 384541"/>
              <a:gd name="connsiteX1" fmla="*/ 810585 w 825893"/>
              <a:gd name="connsiteY1" fmla="*/ 2534 h 384541"/>
              <a:gd name="connsiteX2" fmla="*/ 825893 w 825893"/>
              <a:gd name="connsiteY2" fmla="*/ 383238 h 384541"/>
              <a:gd name="connsiteX3" fmla="*/ 0 w 825893"/>
              <a:gd name="connsiteY3" fmla="*/ 384541 h 384541"/>
              <a:gd name="connsiteX4" fmla="*/ 112766 w 825893"/>
              <a:gd name="connsiteY4" fmla="*/ 0 h 384541"/>
              <a:gd name="connsiteX0" fmla="*/ 112766 w 914958"/>
              <a:gd name="connsiteY0" fmla="*/ 0 h 384541"/>
              <a:gd name="connsiteX1" fmla="*/ 810585 w 914958"/>
              <a:gd name="connsiteY1" fmla="*/ 2534 h 384541"/>
              <a:gd name="connsiteX2" fmla="*/ 914958 w 914958"/>
              <a:gd name="connsiteY2" fmla="*/ 377300 h 384541"/>
              <a:gd name="connsiteX3" fmla="*/ 0 w 914958"/>
              <a:gd name="connsiteY3" fmla="*/ 384541 h 384541"/>
              <a:gd name="connsiteX4" fmla="*/ 112766 w 914958"/>
              <a:gd name="connsiteY4" fmla="*/ 0 h 384541"/>
              <a:gd name="connsiteX0" fmla="*/ 112766 w 914958"/>
              <a:gd name="connsiteY0" fmla="*/ 0 h 384541"/>
              <a:gd name="connsiteX1" fmla="*/ 810585 w 914958"/>
              <a:gd name="connsiteY1" fmla="*/ 2534 h 384541"/>
              <a:gd name="connsiteX2" fmla="*/ 914958 w 914958"/>
              <a:gd name="connsiteY2" fmla="*/ 377300 h 384541"/>
              <a:gd name="connsiteX3" fmla="*/ 0 w 914958"/>
              <a:gd name="connsiteY3" fmla="*/ 384541 h 384541"/>
              <a:gd name="connsiteX4" fmla="*/ 112766 w 914958"/>
              <a:gd name="connsiteY4" fmla="*/ 0 h 384541"/>
              <a:gd name="connsiteX0" fmla="*/ 165158 w 914958"/>
              <a:gd name="connsiteY0" fmla="*/ 27989 h 382007"/>
              <a:gd name="connsiteX1" fmla="*/ 810585 w 914958"/>
              <a:gd name="connsiteY1" fmla="*/ 0 h 382007"/>
              <a:gd name="connsiteX2" fmla="*/ 914958 w 914958"/>
              <a:gd name="connsiteY2" fmla="*/ 374766 h 382007"/>
              <a:gd name="connsiteX3" fmla="*/ 0 w 914958"/>
              <a:gd name="connsiteY3" fmla="*/ 382007 h 382007"/>
              <a:gd name="connsiteX4" fmla="*/ 165158 w 914958"/>
              <a:gd name="connsiteY4" fmla="*/ 27989 h 382007"/>
              <a:gd name="connsiteX0" fmla="*/ 119054 w 914958"/>
              <a:gd name="connsiteY0" fmla="*/ 17815 h 382007"/>
              <a:gd name="connsiteX1" fmla="*/ 810585 w 914958"/>
              <a:gd name="connsiteY1" fmla="*/ 0 h 382007"/>
              <a:gd name="connsiteX2" fmla="*/ 914958 w 914958"/>
              <a:gd name="connsiteY2" fmla="*/ 374766 h 382007"/>
              <a:gd name="connsiteX3" fmla="*/ 0 w 914958"/>
              <a:gd name="connsiteY3" fmla="*/ 382007 h 382007"/>
              <a:gd name="connsiteX4" fmla="*/ 119054 w 914958"/>
              <a:gd name="connsiteY4" fmla="*/ 17815 h 382007"/>
              <a:gd name="connsiteX0" fmla="*/ 62471 w 858375"/>
              <a:gd name="connsiteY0" fmla="*/ 17815 h 374766"/>
              <a:gd name="connsiteX1" fmla="*/ 754002 w 858375"/>
              <a:gd name="connsiteY1" fmla="*/ 0 h 374766"/>
              <a:gd name="connsiteX2" fmla="*/ 858375 w 858375"/>
              <a:gd name="connsiteY2" fmla="*/ 374766 h 374766"/>
              <a:gd name="connsiteX3" fmla="*/ 0 w 858375"/>
              <a:gd name="connsiteY3" fmla="*/ 374377 h 374766"/>
              <a:gd name="connsiteX4" fmla="*/ 62471 w 858375"/>
              <a:gd name="connsiteY4" fmla="*/ 17815 h 374766"/>
              <a:gd name="connsiteX0" fmla="*/ 116958 w 912862"/>
              <a:gd name="connsiteY0" fmla="*/ 17815 h 379464"/>
              <a:gd name="connsiteX1" fmla="*/ 808489 w 912862"/>
              <a:gd name="connsiteY1" fmla="*/ 0 h 379464"/>
              <a:gd name="connsiteX2" fmla="*/ 912862 w 912862"/>
              <a:gd name="connsiteY2" fmla="*/ 374766 h 379464"/>
              <a:gd name="connsiteX3" fmla="*/ 0 w 912862"/>
              <a:gd name="connsiteY3" fmla="*/ 379464 h 379464"/>
              <a:gd name="connsiteX4" fmla="*/ 116958 w 912862"/>
              <a:gd name="connsiteY4" fmla="*/ 17815 h 379464"/>
              <a:gd name="connsiteX0" fmla="*/ 116958 w 910767"/>
              <a:gd name="connsiteY0" fmla="*/ 17815 h 379464"/>
              <a:gd name="connsiteX1" fmla="*/ 808489 w 910767"/>
              <a:gd name="connsiteY1" fmla="*/ 0 h 379464"/>
              <a:gd name="connsiteX2" fmla="*/ 910767 w 910767"/>
              <a:gd name="connsiteY2" fmla="*/ 377311 h 379464"/>
              <a:gd name="connsiteX3" fmla="*/ 0 w 910767"/>
              <a:gd name="connsiteY3" fmla="*/ 379464 h 379464"/>
              <a:gd name="connsiteX4" fmla="*/ 116958 w 910767"/>
              <a:gd name="connsiteY4" fmla="*/ 17815 h 379464"/>
              <a:gd name="connsiteX0" fmla="*/ 116958 w 919150"/>
              <a:gd name="connsiteY0" fmla="*/ 17815 h 379854"/>
              <a:gd name="connsiteX1" fmla="*/ 808489 w 919150"/>
              <a:gd name="connsiteY1" fmla="*/ 0 h 379854"/>
              <a:gd name="connsiteX2" fmla="*/ 919150 w 919150"/>
              <a:gd name="connsiteY2" fmla="*/ 379854 h 379854"/>
              <a:gd name="connsiteX3" fmla="*/ 0 w 919150"/>
              <a:gd name="connsiteY3" fmla="*/ 379464 h 379854"/>
              <a:gd name="connsiteX4" fmla="*/ 116958 w 919150"/>
              <a:gd name="connsiteY4" fmla="*/ 17815 h 379854"/>
              <a:gd name="connsiteX0" fmla="*/ 116958 w 919150"/>
              <a:gd name="connsiteY0" fmla="*/ 0 h 362039"/>
              <a:gd name="connsiteX1" fmla="*/ 818967 w 919150"/>
              <a:gd name="connsiteY1" fmla="*/ 2534 h 362039"/>
              <a:gd name="connsiteX2" fmla="*/ 919150 w 919150"/>
              <a:gd name="connsiteY2" fmla="*/ 362039 h 362039"/>
              <a:gd name="connsiteX3" fmla="*/ 0 w 919150"/>
              <a:gd name="connsiteY3" fmla="*/ 361649 h 362039"/>
              <a:gd name="connsiteX4" fmla="*/ 116958 w 919150"/>
              <a:gd name="connsiteY4" fmla="*/ 0 h 362039"/>
              <a:gd name="connsiteX0" fmla="*/ 116958 w 919150"/>
              <a:gd name="connsiteY0" fmla="*/ 0 h 362039"/>
              <a:gd name="connsiteX1" fmla="*/ 806393 w 919150"/>
              <a:gd name="connsiteY1" fmla="*/ 33057 h 362039"/>
              <a:gd name="connsiteX2" fmla="*/ 919150 w 919150"/>
              <a:gd name="connsiteY2" fmla="*/ 362039 h 362039"/>
              <a:gd name="connsiteX3" fmla="*/ 0 w 919150"/>
              <a:gd name="connsiteY3" fmla="*/ 361649 h 362039"/>
              <a:gd name="connsiteX4" fmla="*/ 116958 w 919150"/>
              <a:gd name="connsiteY4" fmla="*/ 0 h 362039"/>
              <a:gd name="connsiteX0" fmla="*/ 116958 w 919150"/>
              <a:gd name="connsiteY0" fmla="*/ 2553 h 364592"/>
              <a:gd name="connsiteX1" fmla="*/ 806393 w 919150"/>
              <a:gd name="connsiteY1" fmla="*/ 0 h 364592"/>
              <a:gd name="connsiteX2" fmla="*/ 919150 w 919150"/>
              <a:gd name="connsiteY2" fmla="*/ 364592 h 364592"/>
              <a:gd name="connsiteX3" fmla="*/ 0 w 919150"/>
              <a:gd name="connsiteY3" fmla="*/ 364202 h 364592"/>
              <a:gd name="connsiteX4" fmla="*/ 116958 w 919150"/>
              <a:gd name="connsiteY4" fmla="*/ 2553 h 364592"/>
              <a:gd name="connsiteX0" fmla="*/ 121150 w 923342"/>
              <a:gd name="connsiteY0" fmla="*/ 2553 h 364592"/>
              <a:gd name="connsiteX1" fmla="*/ 810585 w 923342"/>
              <a:gd name="connsiteY1" fmla="*/ 0 h 364592"/>
              <a:gd name="connsiteX2" fmla="*/ 923342 w 923342"/>
              <a:gd name="connsiteY2" fmla="*/ 364592 h 364592"/>
              <a:gd name="connsiteX3" fmla="*/ 0 w 923342"/>
              <a:gd name="connsiteY3" fmla="*/ 364202 h 364592"/>
              <a:gd name="connsiteX4" fmla="*/ 121150 w 923342"/>
              <a:gd name="connsiteY4" fmla="*/ 2553 h 364592"/>
              <a:gd name="connsiteX0" fmla="*/ 115838 w 923342"/>
              <a:gd name="connsiteY0" fmla="*/ 2553 h 364592"/>
              <a:gd name="connsiteX1" fmla="*/ 810585 w 923342"/>
              <a:gd name="connsiteY1" fmla="*/ 0 h 364592"/>
              <a:gd name="connsiteX2" fmla="*/ 923342 w 923342"/>
              <a:gd name="connsiteY2" fmla="*/ 364592 h 364592"/>
              <a:gd name="connsiteX3" fmla="*/ 0 w 923342"/>
              <a:gd name="connsiteY3" fmla="*/ 364202 h 364592"/>
              <a:gd name="connsiteX4" fmla="*/ 115838 w 923342"/>
              <a:gd name="connsiteY4" fmla="*/ 2553 h 364592"/>
              <a:gd name="connsiteX0" fmla="*/ 115838 w 923342"/>
              <a:gd name="connsiteY0" fmla="*/ 2553 h 367587"/>
              <a:gd name="connsiteX1" fmla="*/ 810585 w 923342"/>
              <a:gd name="connsiteY1" fmla="*/ 0 h 367587"/>
              <a:gd name="connsiteX2" fmla="*/ 923342 w 923342"/>
              <a:gd name="connsiteY2" fmla="*/ 367587 h 367587"/>
              <a:gd name="connsiteX3" fmla="*/ 0 w 923342"/>
              <a:gd name="connsiteY3" fmla="*/ 364202 h 367587"/>
              <a:gd name="connsiteX4" fmla="*/ 115838 w 923342"/>
              <a:gd name="connsiteY4" fmla="*/ 2553 h 367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3342" h="367587">
                <a:moveTo>
                  <a:pt x="115838" y="2553"/>
                </a:moveTo>
                <a:lnTo>
                  <a:pt x="810585" y="0"/>
                </a:lnTo>
                <a:lnTo>
                  <a:pt x="923342" y="367587"/>
                </a:lnTo>
                <a:lnTo>
                  <a:pt x="0" y="364202"/>
                </a:lnTo>
                <a:lnTo>
                  <a:pt x="115838" y="2553"/>
                </a:ln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80000"/>
                  <a:lumOff val="20000"/>
                </a:schemeClr>
              </a:gs>
              <a:gs pos="68000">
                <a:schemeClr val="accent6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Rectangle 15">
            <a:extLst>
              <a:ext uri="{FF2B5EF4-FFF2-40B4-BE49-F238E27FC236}">
                <a16:creationId xmlns:a16="http://schemas.microsoft.com/office/drawing/2014/main" id="{F4F3F7FE-2F1D-48E9-9ACB-EDDFA8759562}"/>
              </a:ext>
            </a:extLst>
          </p:cNvPr>
          <p:cNvSpPr/>
          <p:nvPr/>
        </p:nvSpPr>
        <p:spPr>
          <a:xfrm rot="5400000">
            <a:off x="189641" y="4700436"/>
            <a:ext cx="1178607" cy="348366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1146528"/>
              <a:gd name="connsiteY0" fmla="*/ 0 h 384541"/>
              <a:gd name="connsiteX1" fmla="*/ 810585 w 1146528"/>
              <a:gd name="connsiteY1" fmla="*/ 2534 h 384541"/>
              <a:gd name="connsiteX2" fmla="*/ 1146528 w 1146528"/>
              <a:gd name="connsiteY2" fmla="*/ 371362 h 384541"/>
              <a:gd name="connsiteX3" fmla="*/ 0 w 1146528"/>
              <a:gd name="connsiteY3" fmla="*/ 384541 h 384541"/>
              <a:gd name="connsiteX4" fmla="*/ 112766 w 1146528"/>
              <a:gd name="connsiteY4" fmla="*/ 0 h 384541"/>
              <a:gd name="connsiteX0" fmla="*/ 0 w 1033762"/>
              <a:gd name="connsiteY0" fmla="*/ 0 h 372666"/>
              <a:gd name="connsiteX1" fmla="*/ 697819 w 1033762"/>
              <a:gd name="connsiteY1" fmla="*/ 2534 h 372666"/>
              <a:gd name="connsiteX2" fmla="*/ 1033762 w 1033762"/>
              <a:gd name="connsiteY2" fmla="*/ 371362 h 372666"/>
              <a:gd name="connsiteX3" fmla="*/ 106928 w 1033762"/>
              <a:gd name="connsiteY3" fmla="*/ 372666 h 372666"/>
              <a:gd name="connsiteX4" fmla="*/ 0 w 1033762"/>
              <a:gd name="connsiteY4" fmla="*/ 0 h 372666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66304 w 1033762"/>
              <a:gd name="connsiteY3" fmla="*/ 366729 h 371362"/>
              <a:gd name="connsiteX4" fmla="*/ 0 w 1033762"/>
              <a:gd name="connsiteY4" fmla="*/ 0 h 371362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00990 w 1033762"/>
              <a:gd name="connsiteY3" fmla="*/ 366729 h 371362"/>
              <a:gd name="connsiteX4" fmla="*/ 0 w 1033762"/>
              <a:gd name="connsiteY4" fmla="*/ 0 h 371362"/>
              <a:gd name="connsiteX0" fmla="*/ 0 w 1045638"/>
              <a:gd name="connsiteY0" fmla="*/ 0 h 371362"/>
              <a:gd name="connsiteX1" fmla="*/ 697819 w 1045638"/>
              <a:gd name="connsiteY1" fmla="*/ 2534 h 371362"/>
              <a:gd name="connsiteX2" fmla="*/ 1045638 w 1045638"/>
              <a:gd name="connsiteY2" fmla="*/ 371362 h 371362"/>
              <a:gd name="connsiteX3" fmla="*/ 100990 w 1045638"/>
              <a:gd name="connsiteY3" fmla="*/ 366729 h 371362"/>
              <a:gd name="connsiteX4" fmla="*/ 0 w 1045638"/>
              <a:gd name="connsiteY4" fmla="*/ 0 h 371362"/>
              <a:gd name="connsiteX0" fmla="*/ 0 w 1041446"/>
              <a:gd name="connsiteY0" fmla="*/ 14661 h 368828"/>
              <a:gd name="connsiteX1" fmla="*/ 693627 w 1041446"/>
              <a:gd name="connsiteY1" fmla="*/ 0 h 368828"/>
              <a:gd name="connsiteX2" fmla="*/ 1041446 w 1041446"/>
              <a:gd name="connsiteY2" fmla="*/ 368828 h 368828"/>
              <a:gd name="connsiteX3" fmla="*/ 96798 w 1041446"/>
              <a:gd name="connsiteY3" fmla="*/ 364195 h 368828"/>
              <a:gd name="connsiteX4" fmla="*/ 0 w 1041446"/>
              <a:gd name="connsiteY4" fmla="*/ 14661 h 368828"/>
              <a:gd name="connsiteX0" fmla="*/ 0 w 1041446"/>
              <a:gd name="connsiteY0" fmla="*/ 0 h 354167"/>
              <a:gd name="connsiteX1" fmla="*/ 695723 w 1041446"/>
              <a:gd name="connsiteY1" fmla="*/ 7446 h 354167"/>
              <a:gd name="connsiteX2" fmla="*/ 1041446 w 1041446"/>
              <a:gd name="connsiteY2" fmla="*/ 354167 h 354167"/>
              <a:gd name="connsiteX3" fmla="*/ 96798 w 1041446"/>
              <a:gd name="connsiteY3" fmla="*/ 349534 h 354167"/>
              <a:gd name="connsiteX4" fmla="*/ 0 w 1041446"/>
              <a:gd name="connsiteY4" fmla="*/ 0 h 354167"/>
              <a:gd name="connsiteX0" fmla="*/ 0 w 1041446"/>
              <a:gd name="connsiteY0" fmla="*/ 2380 h 356547"/>
              <a:gd name="connsiteX1" fmla="*/ 685245 w 1041446"/>
              <a:gd name="connsiteY1" fmla="*/ 0 h 356547"/>
              <a:gd name="connsiteX2" fmla="*/ 1041446 w 1041446"/>
              <a:gd name="connsiteY2" fmla="*/ 356547 h 356547"/>
              <a:gd name="connsiteX3" fmla="*/ 96798 w 1041446"/>
              <a:gd name="connsiteY3" fmla="*/ 351914 h 356547"/>
              <a:gd name="connsiteX4" fmla="*/ 0 w 1041446"/>
              <a:gd name="connsiteY4" fmla="*/ 2380 h 356547"/>
              <a:gd name="connsiteX0" fmla="*/ 0 w 1041446"/>
              <a:gd name="connsiteY0" fmla="*/ 2380 h 356547"/>
              <a:gd name="connsiteX1" fmla="*/ 685245 w 1041446"/>
              <a:gd name="connsiteY1" fmla="*/ 0 h 356547"/>
              <a:gd name="connsiteX2" fmla="*/ 1041446 w 1041446"/>
              <a:gd name="connsiteY2" fmla="*/ 356547 h 356547"/>
              <a:gd name="connsiteX3" fmla="*/ 109371 w 1041446"/>
              <a:gd name="connsiteY3" fmla="*/ 354370 h 356547"/>
              <a:gd name="connsiteX4" fmla="*/ 0 w 1041446"/>
              <a:gd name="connsiteY4" fmla="*/ 2380 h 356547"/>
              <a:gd name="connsiteX0" fmla="*/ 0 w 1041446"/>
              <a:gd name="connsiteY0" fmla="*/ 2380 h 356547"/>
              <a:gd name="connsiteX1" fmla="*/ 685245 w 1041446"/>
              <a:gd name="connsiteY1" fmla="*/ 0 h 356547"/>
              <a:gd name="connsiteX2" fmla="*/ 1041446 w 1041446"/>
              <a:gd name="connsiteY2" fmla="*/ 356547 h 356547"/>
              <a:gd name="connsiteX3" fmla="*/ 144997 w 1041446"/>
              <a:gd name="connsiteY3" fmla="*/ 349458 h 356547"/>
              <a:gd name="connsiteX4" fmla="*/ 0 w 1041446"/>
              <a:gd name="connsiteY4" fmla="*/ 2380 h 356547"/>
              <a:gd name="connsiteX0" fmla="*/ 0 w 1041446"/>
              <a:gd name="connsiteY0" fmla="*/ 2380 h 359284"/>
              <a:gd name="connsiteX1" fmla="*/ 685245 w 1041446"/>
              <a:gd name="connsiteY1" fmla="*/ 0 h 359284"/>
              <a:gd name="connsiteX2" fmla="*/ 1041446 w 1041446"/>
              <a:gd name="connsiteY2" fmla="*/ 356547 h 359284"/>
              <a:gd name="connsiteX3" fmla="*/ 111466 w 1041446"/>
              <a:gd name="connsiteY3" fmla="*/ 359284 h 359284"/>
              <a:gd name="connsiteX4" fmla="*/ 0 w 1041446"/>
              <a:gd name="connsiteY4" fmla="*/ 2380 h 359284"/>
              <a:gd name="connsiteX0" fmla="*/ 0 w 1016298"/>
              <a:gd name="connsiteY0" fmla="*/ 2380 h 359284"/>
              <a:gd name="connsiteX1" fmla="*/ 685245 w 1016298"/>
              <a:gd name="connsiteY1" fmla="*/ 0 h 359284"/>
              <a:gd name="connsiteX2" fmla="*/ 1016298 w 1016298"/>
              <a:gd name="connsiteY2" fmla="*/ 354090 h 359284"/>
              <a:gd name="connsiteX3" fmla="*/ 111466 w 1016298"/>
              <a:gd name="connsiteY3" fmla="*/ 359284 h 359284"/>
              <a:gd name="connsiteX4" fmla="*/ 0 w 1016298"/>
              <a:gd name="connsiteY4" fmla="*/ 2380 h 359284"/>
              <a:gd name="connsiteX0" fmla="*/ 0 w 1033063"/>
              <a:gd name="connsiteY0" fmla="*/ 2380 h 359284"/>
              <a:gd name="connsiteX1" fmla="*/ 685245 w 1033063"/>
              <a:gd name="connsiteY1" fmla="*/ 0 h 359284"/>
              <a:gd name="connsiteX2" fmla="*/ 1033063 w 1033063"/>
              <a:gd name="connsiteY2" fmla="*/ 356547 h 359284"/>
              <a:gd name="connsiteX3" fmla="*/ 111466 w 1033063"/>
              <a:gd name="connsiteY3" fmla="*/ 359284 h 359284"/>
              <a:gd name="connsiteX4" fmla="*/ 0 w 1033063"/>
              <a:gd name="connsiteY4" fmla="*/ 2380 h 359284"/>
              <a:gd name="connsiteX0" fmla="*/ 0 w 1037254"/>
              <a:gd name="connsiteY0" fmla="*/ 0 h 359360"/>
              <a:gd name="connsiteX1" fmla="*/ 689436 w 1037254"/>
              <a:gd name="connsiteY1" fmla="*/ 76 h 359360"/>
              <a:gd name="connsiteX2" fmla="*/ 1037254 w 1037254"/>
              <a:gd name="connsiteY2" fmla="*/ 356623 h 359360"/>
              <a:gd name="connsiteX3" fmla="*/ 115657 w 1037254"/>
              <a:gd name="connsiteY3" fmla="*/ 359360 h 359360"/>
              <a:gd name="connsiteX4" fmla="*/ 0 w 1037254"/>
              <a:gd name="connsiteY4" fmla="*/ 0 h 359360"/>
              <a:gd name="connsiteX0" fmla="*/ 0 w 1037254"/>
              <a:gd name="connsiteY0" fmla="*/ 0 h 359360"/>
              <a:gd name="connsiteX1" fmla="*/ 689436 w 1037254"/>
              <a:gd name="connsiteY1" fmla="*/ 76 h 359360"/>
              <a:gd name="connsiteX2" fmla="*/ 1037254 w 1037254"/>
              <a:gd name="connsiteY2" fmla="*/ 356623 h 359360"/>
              <a:gd name="connsiteX3" fmla="*/ 110720 w 1037254"/>
              <a:gd name="connsiteY3" fmla="*/ 359360 h 359360"/>
              <a:gd name="connsiteX4" fmla="*/ 0 w 1037254"/>
              <a:gd name="connsiteY4" fmla="*/ 0 h 35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7254" h="359360">
                <a:moveTo>
                  <a:pt x="0" y="0"/>
                </a:moveTo>
                <a:lnTo>
                  <a:pt x="689436" y="76"/>
                </a:lnTo>
                <a:lnTo>
                  <a:pt x="1037254" y="356623"/>
                </a:lnTo>
                <a:lnTo>
                  <a:pt x="110720" y="35936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80000"/>
                  <a:lumOff val="20000"/>
                </a:schemeClr>
              </a:gs>
              <a:gs pos="68000">
                <a:schemeClr val="accent3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15">
            <a:extLst>
              <a:ext uri="{FF2B5EF4-FFF2-40B4-BE49-F238E27FC236}">
                <a16:creationId xmlns:a16="http://schemas.microsoft.com/office/drawing/2014/main" id="{6E86B811-4CBA-4001-8353-B644D7AB8411}"/>
              </a:ext>
            </a:extLst>
          </p:cNvPr>
          <p:cNvSpPr/>
          <p:nvPr/>
        </p:nvSpPr>
        <p:spPr>
          <a:xfrm rot="5400000">
            <a:off x="59091" y="5605380"/>
            <a:ext cx="1440541" cy="349200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1146528"/>
              <a:gd name="connsiteY0" fmla="*/ 0 h 384541"/>
              <a:gd name="connsiteX1" fmla="*/ 810585 w 1146528"/>
              <a:gd name="connsiteY1" fmla="*/ 2534 h 384541"/>
              <a:gd name="connsiteX2" fmla="*/ 1146528 w 1146528"/>
              <a:gd name="connsiteY2" fmla="*/ 371362 h 384541"/>
              <a:gd name="connsiteX3" fmla="*/ 0 w 1146528"/>
              <a:gd name="connsiteY3" fmla="*/ 384541 h 384541"/>
              <a:gd name="connsiteX4" fmla="*/ 112766 w 1146528"/>
              <a:gd name="connsiteY4" fmla="*/ 0 h 384541"/>
              <a:gd name="connsiteX0" fmla="*/ 0 w 1033762"/>
              <a:gd name="connsiteY0" fmla="*/ 0 h 372666"/>
              <a:gd name="connsiteX1" fmla="*/ 697819 w 1033762"/>
              <a:gd name="connsiteY1" fmla="*/ 2534 h 372666"/>
              <a:gd name="connsiteX2" fmla="*/ 1033762 w 1033762"/>
              <a:gd name="connsiteY2" fmla="*/ 371362 h 372666"/>
              <a:gd name="connsiteX3" fmla="*/ 106928 w 1033762"/>
              <a:gd name="connsiteY3" fmla="*/ 372666 h 372666"/>
              <a:gd name="connsiteX4" fmla="*/ 0 w 1033762"/>
              <a:gd name="connsiteY4" fmla="*/ 0 h 372666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66304 w 1033762"/>
              <a:gd name="connsiteY3" fmla="*/ 366729 h 371362"/>
              <a:gd name="connsiteX4" fmla="*/ 0 w 1033762"/>
              <a:gd name="connsiteY4" fmla="*/ 0 h 371362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00990 w 1033762"/>
              <a:gd name="connsiteY3" fmla="*/ 366729 h 371362"/>
              <a:gd name="connsiteX4" fmla="*/ 0 w 1033762"/>
              <a:gd name="connsiteY4" fmla="*/ 0 h 371362"/>
              <a:gd name="connsiteX0" fmla="*/ 0 w 1259394"/>
              <a:gd name="connsiteY0" fmla="*/ 0 h 366729"/>
              <a:gd name="connsiteX1" fmla="*/ 697819 w 1259394"/>
              <a:gd name="connsiteY1" fmla="*/ 2534 h 366729"/>
              <a:gd name="connsiteX2" fmla="*/ 1259394 w 1259394"/>
              <a:gd name="connsiteY2" fmla="*/ 365424 h 366729"/>
              <a:gd name="connsiteX3" fmla="*/ 100990 w 1259394"/>
              <a:gd name="connsiteY3" fmla="*/ 366729 h 366729"/>
              <a:gd name="connsiteX4" fmla="*/ 0 w 1259394"/>
              <a:gd name="connsiteY4" fmla="*/ 0 h 366729"/>
              <a:gd name="connsiteX0" fmla="*/ 0 w 1259394"/>
              <a:gd name="connsiteY0" fmla="*/ 0 h 372666"/>
              <a:gd name="connsiteX1" fmla="*/ 697819 w 1259394"/>
              <a:gd name="connsiteY1" fmla="*/ 2534 h 372666"/>
              <a:gd name="connsiteX2" fmla="*/ 1259394 w 1259394"/>
              <a:gd name="connsiteY2" fmla="*/ 365424 h 372666"/>
              <a:gd name="connsiteX3" fmla="*/ 350372 w 1259394"/>
              <a:gd name="connsiteY3" fmla="*/ 372666 h 372666"/>
              <a:gd name="connsiteX4" fmla="*/ 0 w 1259394"/>
              <a:gd name="connsiteY4" fmla="*/ 0 h 372666"/>
              <a:gd name="connsiteX0" fmla="*/ 0 w 1253108"/>
              <a:gd name="connsiteY0" fmla="*/ 17186 h 370132"/>
              <a:gd name="connsiteX1" fmla="*/ 691533 w 1253108"/>
              <a:gd name="connsiteY1" fmla="*/ 0 h 370132"/>
              <a:gd name="connsiteX2" fmla="*/ 1253108 w 1253108"/>
              <a:gd name="connsiteY2" fmla="*/ 362890 h 370132"/>
              <a:gd name="connsiteX3" fmla="*/ 344086 w 1253108"/>
              <a:gd name="connsiteY3" fmla="*/ 370132 h 370132"/>
              <a:gd name="connsiteX4" fmla="*/ 0 w 1253108"/>
              <a:gd name="connsiteY4" fmla="*/ 17186 h 370132"/>
              <a:gd name="connsiteX0" fmla="*/ 0 w 1253108"/>
              <a:gd name="connsiteY0" fmla="*/ 0 h 352946"/>
              <a:gd name="connsiteX1" fmla="*/ 699915 w 1253108"/>
              <a:gd name="connsiteY1" fmla="*/ 9929 h 352946"/>
              <a:gd name="connsiteX2" fmla="*/ 1253108 w 1253108"/>
              <a:gd name="connsiteY2" fmla="*/ 345704 h 352946"/>
              <a:gd name="connsiteX3" fmla="*/ 344086 w 1253108"/>
              <a:gd name="connsiteY3" fmla="*/ 352946 h 352946"/>
              <a:gd name="connsiteX4" fmla="*/ 0 w 1253108"/>
              <a:gd name="connsiteY4" fmla="*/ 0 h 352946"/>
              <a:gd name="connsiteX0" fmla="*/ 0 w 1253108"/>
              <a:gd name="connsiteY0" fmla="*/ 0 h 352946"/>
              <a:gd name="connsiteX1" fmla="*/ 691533 w 1253108"/>
              <a:gd name="connsiteY1" fmla="*/ 2534 h 352946"/>
              <a:gd name="connsiteX2" fmla="*/ 1253108 w 1253108"/>
              <a:gd name="connsiteY2" fmla="*/ 345704 h 352946"/>
              <a:gd name="connsiteX3" fmla="*/ 344086 w 1253108"/>
              <a:gd name="connsiteY3" fmla="*/ 352946 h 352946"/>
              <a:gd name="connsiteX4" fmla="*/ 0 w 1253108"/>
              <a:gd name="connsiteY4" fmla="*/ 0 h 352946"/>
              <a:gd name="connsiteX0" fmla="*/ 0 w 1261491"/>
              <a:gd name="connsiteY0" fmla="*/ 0 h 352946"/>
              <a:gd name="connsiteX1" fmla="*/ 691533 w 1261491"/>
              <a:gd name="connsiteY1" fmla="*/ 2534 h 352946"/>
              <a:gd name="connsiteX2" fmla="*/ 1261491 w 1261491"/>
              <a:gd name="connsiteY2" fmla="*/ 348170 h 352946"/>
              <a:gd name="connsiteX3" fmla="*/ 344086 w 1261491"/>
              <a:gd name="connsiteY3" fmla="*/ 352946 h 352946"/>
              <a:gd name="connsiteX4" fmla="*/ 0 w 1261491"/>
              <a:gd name="connsiteY4" fmla="*/ 0 h 352946"/>
              <a:gd name="connsiteX0" fmla="*/ 0 w 1261491"/>
              <a:gd name="connsiteY0" fmla="*/ 0 h 352946"/>
              <a:gd name="connsiteX1" fmla="*/ 685246 w 1261491"/>
              <a:gd name="connsiteY1" fmla="*/ 69 h 352946"/>
              <a:gd name="connsiteX2" fmla="*/ 1261491 w 1261491"/>
              <a:gd name="connsiteY2" fmla="*/ 348170 h 352946"/>
              <a:gd name="connsiteX3" fmla="*/ 344086 w 1261491"/>
              <a:gd name="connsiteY3" fmla="*/ 352946 h 352946"/>
              <a:gd name="connsiteX4" fmla="*/ 0 w 1261491"/>
              <a:gd name="connsiteY4" fmla="*/ 0 h 352946"/>
              <a:gd name="connsiteX0" fmla="*/ 0 w 1261491"/>
              <a:gd name="connsiteY0" fmla="*/ 7326 h 352877"/>
              <a:gd name="connsiteX1" fmla="*/ 685246 w 1261491"/>
              <a:gd name="connsiteY1" fmla="*/ 0 h 352877"/>
              <a:gd name="connsiteX2" fmla="*/ 1261491 w 1261491"/>
              <a:gd name="connsiteY2" fmla="*/ 348101 h 352877"/>
              <a:gd name="connsiteX3" fmla="*/ 344086 w 1261491"/>
              <a:gd name="connsiteY3" fmla="*/ 352877 h 352877"/>
              <a:gd name="connsiteX4" fmla="*/ 0 w 1261491"/>
              <a:gd name="connsiteY4" fmla="*/ 7326 h 352877"/>
              <a:gd name="connsiteX0" fmla="*/ 0 w 1267778"/>
              <a:gd name="connsiteY0" fmla="*/ 0 h 352946"/>
              <a:gd name="connsiteX1" fmla="*/ 691533 w 1267778"/>
              <a:gd name="connsiteY1" fmla="*/ 69 h 352946"/>
              <a:gd name="connsiteX2" fmla="*/ 1267778 w 1267778"/>
              <a:gd name="connsiteY2" fmla="*/ 348170 h 352946"/>
              <a:gd name="connsiteX3" fmla="*/ 350373 w 1267778"/>
              <a:gd name="connsiteY3" fmla="*/ 352946 h 352946"/>
              <a:gd name="connsiteX4" fmla="*/ 0 w 1267778"/>
              <a:gd name="connsiteY4" fmla="*/ 0 h 352946"/>
              <a:gd name="connsiteX0" fmla="*/ 0 w 1267778"/>
              <a:gd name="connsiteY0" fmla="*/ 0 h 352946"/>
              <a:gd name="connsiteX1" fmla="*/ 691533 w 1267778"/>
              <a:gd name="connsiteY1" fmla="*/ 69 h 352946"/>
              <a:gd name="connsiteX2" fmla="*/ 1267778 w 1267778"/>
              <a:gd name="connsiteY2" fmla="*/ 350634 h 352946"/>
              <a:gd name="connsiteX3" fmla="*/ 350373 w 1267778"/>
              <a:gd name="connsiteY3" fmla="*/ 352946 h 352946"/>
              <a:gd name="connsiteX4" fmla="*/ 0 w 1267778"/>
              <a:gd name="connsiteY4" fmla="*/ 0 h 35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7778" h="352946">
                <a:moveTo>
                  <a:pt x="0" y="0"/>
                </a:moveTo>
                <a:lnTo>
                  <a:pt x="691533" y="69"/>
                </a:lnTo>
                <a:lnTo>
                  <a:pt x="1267778" y="350634"/>
                </a:lnTo>
                <a:lnTo>
                  <a:pt x="350373" y="35294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80000"/>
                  <a:lumOff val="20000"/>
                </a:schemeClr>
              </a:gs>
              <a:gs pos="68000">
                <a:schemeClr val="accent4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9" name="Rectangle 3">
            <a:extLst>
              <a:ext uri="{FF2B5EF4-FFF2-40B4-BE49-F238E27FC236}">
                <a16:creationId xmlns:a16="http://schemas.microsoft.com/office/drawing/2014/main" id="{25639A6D-3743-483F-BD81-D7A6B301CC3F}"/>
              </a:ext>
            </a:extLst>
          </p:cNvPr>
          <p:cNvSpPr/>
          <p:nvPr/>
        </p:nvSpPr>
        <p:spPr>
          <a:xfrm rot="5400000">
            <a:off x="-216341" y="1490615"/>
            <a:ext cx="1048316" cy="615636"/>
          </a:xfrm>
          <a:prstGeom prst="rect">
            <a:avLst/>
          </a:prstGeom>
          <a:gradFill>
            <a:gsLst>
              <a:gs pos="0">
                <a:schemeClr val="accent2"/>
              </a:gs>
              <a:gs pos="68000">
                <a:schemeClr val="accent2">
                  <a:lumMod val="90000"/>
                  <a:lumOff val="1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0" name="Rectangle 4">
            <a:extLst>
              <a:ext uri="{FF2B5EF4-FFF2-40B4-BE49-F238E27FC236}">
                <a16:creationId xmlns:a16="http://schemas.microsoft.com/office/drawing/2014/main" id="{0BF5BC9B-C15A-4537-B9A4-0C00AD31C95F}"/>
              </a:ext>
            </a:extLst>
          </p:cNvPr>
          <p:cNvSpPr/>
          <p:nvPr/>
        </p:nvSpPr>
        <p:spPr>
          <a:xfrm rot="5400000">
            <a:off x="-216341" y="2537668"/>
            <a:ext cx="1048316" cy="615636"/>
          </a:xfrm>
          <a:prstGeom prst="rect">
            <a:avLst/>
          </a:prstGeom>
          <a:gradFill>
            <a:gsLst>
              <a:gs pos="0">
                <a:schemeClr val="accent1"/>
              </a:gs>
              <a:gs pos="68000">
                <a:schemeClr val="accent1">
                  <a:lumMod val="90000"/>
                  <a:lumOff val="1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Rectangle 5">
            <a:extLst>
              <a:ext uri="{FF2B5EF4-FFF2-40B4-BE49-F238E27FC236}">
                <a16:creationId xmlns:a16="http://schemas.microsoft.com/office/drawing/2014/main" id="{FA6BC2A9-721A-4A38-A326-B27D93219E2B}"/>
              </a:ext>
            </a:extLst>
          </p:cNvPr>
          <p:cNvSpPr/>
          <p:nvPr/>
        </p:nvSpPr>
        <p:spPr>
          <a:xfrm rot="5400000">
            <a:off x="-216341" y="3584722"/>
            <a:ext cx="1048316" cy="615636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68000">
                <a:schemeClr val="accent6">
                  <a:lumMod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2" name="Rectangle 6">
            <a:extLst>
              <a:ext uri="{FF2B5EF4-FFF2-40B4-BE49-F238E27FC236}">
                <a16:creationId xmlns:a16="http://schemas.microsoft.com/office/drawing/2014/main" id="{769440BD-D5A7-4417-AB8A-B2F0CF461D3B}"/>
              </a:ext>
            </a:extLst>
          </p:cNvPr>
          <p:cNvSpPr/>
          <p:nvPr/>
        </p:nvSpPr>
        <p:spPr>
          <a:xfrm rot="5400000">
            <a:off x="-216341" y="4631776"/>
            <a:ext cx="1048316" cy="615636"/>
          </a:xfrm>
          <a:prstGeom prst="rect">
            <a:avLst/>
          </a:prstGeom>
          <a:gradFill>
            <a:gsLst>
              <a:gs pos="0">
                <a:schemeClr val="accent3">
                  <a:lumMod val="100000"/>
                </a:schemeClr>
              </a:gs>
              <a:gs pos="68000">
                <a:schemeClr val="accent3">
                  <a:lumMod val="90000"/>
                  <a:lumOff val="1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Rectangle 7">
            <a:extLst>
              <a:ext uri="{FF2B5EF4-FFF2-40B4-BE49-F238E27FC236}">
                <a16:creationId xmlns:a16="http://schemas.microsoft.com/office/drawing/2014/main" id="{6E7221AE-AAEB-4579-B3E0-1A0FA7035C38}"/>
              </a:ext>
            </a:extLst>
          </p:cNvPr>
          <p:cNvSpPr/>
          <p:nvPr/>
        </p:nvSpPr>
        <p:spPr>
          <a:xfrm rot="5400000">
            <a:off x="-216341" y="5678829"/>
            <a:ext cx="1048316" cy="615636"/>
          </a:xfrm>
          <a:prstGeom prst="rect">
            <a:avLst/>
          </a:prstGeom>
          <a:gradFill>
            <a:gsLst>
              <a:gs pos="0">
                <a:schemeClr val="accent4"/>
              </a:gs>
              <a:gs pos="68000">
                <a:schemeClr val="accent4">
                  <a:lumMod val="90000"/>
                  <a:lumOff val="1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4" name="Rectangle 8">
            <a:extLst>
              <a:ext uri="{FF2B5EF4-FFF2-40B4-BE49-F238E27FC236}">
                <a16:creationId xmlns:a16="http://schemas.microsoft.com/office/drawing/2014/main" id="{F39B8538-CC58-4C3B-9268-E9E4C7688CFE}"/>
              </a:ext>
            </a:extLst>
          </p:cNvPr>
          <p:cNvSpPr/>
          <p:nvPr/>
        </p:nvSpPr>
        <p:spPr>
          <a:xfrm rot="5400000">
            <a:off x="4298406" y="-1416636"/>
            <a:ext cx="785410" cy="749306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100000"/>
                </a:schemeClr>
              </a:gs>
              <a:gs pos="68000">
                <a:schemeClr val="accent2">
                  <a:lumMod val="8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5" name="Rectangle 9">
            <a:extLst>
              <a:ext uri="{FF2B5EF4-FFF2-40B4-BE49-F238E27FC236}">
                <a16:creationId xmlns:a16="http://schemas.microsoft.com/office/drawing/2014/main" id="{F61D412D-EE1C-4DAC-B015-7DF23BE1AAE5}"/>
              </a:ext>
            </a:extLst>
          </p:cNvPr>
          <p:cNvSpPr/>
          <p:nvPr/>
        </p:nvSpPr>
        <p:spPr>
          <a:xfrm rot="5400000">
            <a:off x="4997689" y="-1339405"/>
            <a:ext cx="785410" cy="8891629"/>
          </a:xfrm>
          <a:prstGeom prst="rect">
            <a:avLst/>
          </a:prstGeom>
          <a:gradFill>
            <a:gsLst>
              <a:gs pos="0">
                <a:schemeClr val="accent1">
                  <a:lumMod val="80000"/>
                </a:schemeClr>
              </a:gs>
              <a:gs pos="68000">
                <a:schemeClr val="accent1">
                  <a:lumMod val="10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6" name="Rectangle 10">
            <a:extLst>
              <a:ext uri="{FF2B5EF4-FFF2-40B4-BE49-F238E27FC236}">
                <a16:creationId xmlns:a16="http://schemas.microsoft.com/office/drawing/2014/main" id="{1E90B8BA-DD87-4259-BB11-8AD80E20693A}"/>
              </a:ext>
            </a:extLst>
          </p:cNvPr>
          <p:cNvSpPr/>
          <p:nvPr/>
        </p:nvSpPr>
        <p:spPr>
          <a:xfrm rot="5400000">
            <a:off x="4060935" y="382760"/>
            <a:ext cx="790783" cy="7023494"/>
          </a:xfrm>
          <a:prstGeom prst="rect">
            <a:avLst/>
          </a:prstGeom>
          <a:gradFill>
            <a:gsLst>
              <a:gs pos="0">
                <a:schemeClr val="accent6">
                  <a:lumMod val="70000"/>
                </a:schemeClr>
              </a:gs>
              <a:gs pos="64192">
                <a:schemeClr val="accent6">
                  <a:lumMod val="10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Rectangle 11">
            <a:extLst>
              <a:ext uri="{FF2B5EF4-FFF2-40B4-BE49-F238E27FC236}">
                <a16:creationId xmlns:a16="http://schemas.microsoft.com/office/drawing/2014/main" id="{5FE5486B-C665-47AE-8591-565CDF483C19}"/>
              </a:ext>
            </a:extLst>
          </p:cNvPr>
          <p:cNvSpPr/>
          <p:nvPr/>
        </p:nvSpPr>
        <p:spPr>
          <a:xfrm rot="5400000">
            <a:off x="4647312" y="583755"/>
            <a:ext cx="785410" cy="8190873"/>
          </a:xfrm>
          <a:prstGeom prst="rect">
            <a:avLst/>
          </a:prstGeom>
          <a:gradFill>
            <a:gsLst>
              <a:gs pos="0">
                <a:schemeClr val="accent3">
                  <a:lumMod val="80000"/>
                </a:schemeClr>
              </a:gs>
              <a:gs pos="68000">
                <a:schemeClr val="accent3">
                  <a:lumMod val="10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8" name="Rectangle 12">
            <a:extLst>
              <a:ext uri="{FF2B5EF4-FFF2-40B4-BE49-F238E27FC236}">
                <a16:creationId xmlns:a16="http://schemas.microsoft.com/office/drawing/2014/main" id="{CF91ACA6-6A31-4739-A607-5C1848A0C13D}"/>
              </a:ext>
            </a:extLst>
          </p:cNvPr>
          <p:cNvSpPr/>
          <p:nvPr/>
        </p:nvSpPr>
        <p:spPr>
          <a:xfrm rot="5400000">
            <a:off x="5411148" y="603071"/>
            <a:ext cx="785410" cy="971854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0000"/>
                </a:schemeClr>
              </a:gs>
              <a:gs pos="68000">
                <a:schemeClr val="accent4">
                  <a:lumMod val="10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9" name="Oval 22">
            <a:extLst>
              <a:ext uri="{FF2B5EF4-FFF2-40B4-BE49-F238E27FC236}">
                <a16:creationId xmlns:a16="http://schemas.microsoft.com/office/drawing/2014/main" id="{FE7D402D-CB73-47A2-86E4-5EBDB64154D7}"/>
              </a:ext>
            </a:extLst>
          </p:cNvPr>
          <p:cNvSpPr/>
          <p:nvPr/>
        </p:nvSpPr>
        <p:spPr>
          <a:xfrm rot="5400000">
            <a:off x="-1353953" y="3832640"/>
            <a:ext cx="4581964" cy="119800"/>
          </a:xfrm>
          <a:prstGeom prst="ellipse">
            <a:avLst/>
          </a:prstGeom>
          <a:solidFill>
            <a:schemeClr val="tx1">
              <a:alpha val="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0" name="Oval 18">
            <a:extLst>
              <a:ext uri="{FF2B5EF4-FFF2-40B4-BE49-F238E27FC236}">
                <a16:creationId xmlns:a16="http://schemas.microsoft.com/office/drawing/2014/main" id="{D83278CC-C266-4852-971D-88CC1DEBF396}"/>
              </a:ext>
            </a:extLst>
          </p:cNvPr>
          <p:cNvSpPr/>
          <p:nvPr/>
        </p:nvSpPr>
        <p:spPr>
          <a:xfrm>
            <a:off x="8086277" y="1956049"/>
            <a:ext cx="720000" cy="720000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91" name="Oval 21">
            <a:extLst>
              <a:ext uri="{FF2B5EF4-FFF2-40B4-BE49-F238E27FC236}">
                <a16:creationId xmlns:a16="http://schemas.microsoft.com/office/drawing/2014/main" id="{ADD6BD45-D78D-41E6-AA80-770A3549B966}"/>
              </a:ext>
            </a:extLst>
          </p:cNvPr>
          <p:cNvSpPr/>
          <p:nvPr/>
        </p:nvSpPr>
        <p:spPr>
          <a:xfrm flipV="1">
            <a:off x="9447163" y="2739530"/>
            <a:ext cx="720000" cy="720000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92" name="Oval 24">
            <a:extLst>
              <a:ext uri="{FF2B5EF4-FFF2-40B4-BE49-F238E27FC236}">
                <a16:creationId xmlns:a16="http://schemas.microsoft.com/office/drawing/2014/main" id="{59484322-A85F-471E-967D-F755B86CD9F9}"/>
              </a:ext>
            </a:extLst>
          </p:cNvPr>
          <p:cNvSpPr/>
          <p:nvPr/>
        </p:nvSpPr>
        <p:spPr>
          <a:xfrm>
            <a:off x="7607039" y="3533757"/>
            <a:ext cx="720000" cy="720000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93" name="Oval 27">
            <a:extLst>
              <a:ext uri="{FF2B5EF4-FFF2-40B4-BE49-F238E27FC236}">
                <a16:creationId xmlns:a16="http://schemas.microsoft.com/office/drawing/2014/main" id="{869EE54B-B5DD-4DAE-966E-62528C66FF97}"/>
              </a:ext>
            </a:extLst>
          </p:cNvPr>
          <p:cNvSpPr/>
          <p:nvPr/>
        </p:nvSpPr>
        <p:spPr>
          <a:xfrm flipV="1">
            <a:off x="8806277" y="4306003"/>
            <a:ext cx="720000" cy="720000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94" name="Oval 30">
            <a:extLst>
              <a:ext uri="{FF2B5EF4-FFF2-40B4-BE49-F238E27FC236}">
                <a16:creationId xmlns:a16="http://schemas.microsoft.com/office/drawing/2014/main" id="{E397830A-8183-4BB5-95B1-0D0AC4829A7A}"/>
              </a:ext>
            </a:extLst>
          </p:cNvPr>
          <p:cNvSpPr/>
          <p:nvPr/>
        </p:nvSpPr>
        <p:spPr>
          <a:xfrm>
            <a:off x="10305269" y="5093798"/>
            <a:ext cx="720000" cy="720000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95" name="Group 36">
            <a:extLst>
              <a:ext uri="{FF2B5EF4-FFF2-40B4-BE49-F238E27FC236}">
                <a16:creationId xmlns:a16="http://schemas.microsoft.com/office/drawing/2014/main" id="{3B54C0CD-3960-413C-B654-959EDC185D4A}"/>
              </a:ext>
            </a:extLst>
          </p:cNvPr>
          <p:cNvGrpSpPr/>
          <p:nvPr/>
        </p:nvGrpSpPr>
        <p:grpSpPr>
          <a:xfrm>
            <a:off x="1710974" y="1982938"/>
            <a:ext cx="6264000" cy="666222"/>
            <a:chOff x="-825913" y="4159966"/>
            <a:chExt cx="5376912" cy="666222"/>
          </a:xfrm>
        </p:grpSpPr>
        <p:sp>
          <p:nvSpPr>
            <p:cNvPr id="696" name="TextBox 695">
              <a:extLst>
                <a:ext uri="{FF2B5EF4-FFF2-40B4-BE49-F238E27FC236}">
                  <a16:creationId xmlns:a16="http://schemas.microsoft.com/office/drawing/2014/main" id="{3100D1C9-C5CA-4857-9B4D-FFE0244EC7DD}"/>
                </a:ext>
              </a:extLst>
            </p:cNvPr>
            <p:cNvSpPr txBox="1"/>
            <p:nvPr/>
          </p:nvSpPr>
          <p:spPr>
            <a:xfrm>
              <a:off x="-815792" y="4395301"/>
              <a:ext cx="536679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bg1"/>
                  </a:solidFill>
                </a:rPr>
                <a:t>You can simply impress your audience and add a unique zing and appeal to your Reports and Presentations with our Templates. Easy to change colors, photos.</a:t>
              </a:r>
              <a:endParaRPr lang="en-US" altLang="ko-KR" sz="1100" dirty="0">
                <a:solidFill>
                  <a:schemeClr val="bg1"/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697" name="TextBox 696">
              <a:extLst>
                <a:ext uri="{FF2B5EF4-FFF2-40B4-BE49-F238E27FC236}">
                  <a16:creationId xmlns:a16="http://schemas.microsoft.com/office/drawing/2014/main" id="{606789CD-5489-4D01-89AA-AAE607B7AA24}"/>
                </a:ext>
              </a:extLst>
            </p:cNvPr>
            <p:cNvSpPr txBox="1"/>
            <p:nvPr/>
          </p:nvSpPr>
          <p:spPr>
            <a:xfrm>
              <a:off x="-825913" y="4159966"/>
              <a:ext cx="537691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98" name="Group 36">
            <a:extLst>
              <a:ext uri="{FF2B5EF4-FFF2-40B4-BE49-F238E27FC236}">
                <a16:creationId xmlns:a16="http://schemas.microsoft.com/office/drawing/2014/main" id="{D6EF9B04-65D4-4B51-8D46-21AAEA6C69F6}"/>
              </a:ext>
            </a:extLst>
          </p:cNvPr>
          <p:cNvGrpSpPr/>
          <p:nvPr/>
        </p:nvGrpSpPr>
        <p:grpSpPr>
          <a:xfrm>
            <a:off x="3076486" y="2775334"/>
            <a:ext cx="6264000" cy="666222"/>
            <a:chOff x="-825913" y="4159966"/>
            <a:chExt cx="5376912" cy="666222"/>
          </a:xfrm>
        </p:grpSpPr>
        <p:sp>
          <p:nvSpPr>
            <p:cNvPr id="699" name="TextBox 698">
              <a:extLst>
                <a:ext uri="{FF2B5EF4-FFF2-40B4-BE49-F238E27FC236}">
                  <a16:creationId xmlns:a16="http://schemas.microsoft.com/office/drawing/2014/main" id="{814AFC81-FE05-4550-A8A5-342C7FF743AB}"/>
                </a:ext>
              </a:extLst>
            </p:cNvPr>
            <p:cNvSpPr txBox="1"/>
            <p:nvPr/>
          </p:nvSpPr>
          <p:spPr>
            <a:xfrm>
              <a:off x="-815792" y="4395301"/>
              <a:ext cx="536679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bg1"/>
                  </a:solidFill>
                </a:rPr>
                <a:t>You can simply impress your audience and add a unique zing and appeal to your Reports and Presentations with our Templates. Easy to change colors, photos.</a:t>
              </a:r>
              <a:endParaRPr lang="en-US" altLang="ko-KR" sz="1100" dirty="0">
                <a:solidFill>
                  <a:schemeClr val="bg1"/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700" name="TextBox 699">
              <a:extLst>
                <a:ext uri="{FF2B5EF4-FFF2-40B4-BE49-F238E27FC236}">
                  <a16:creationId xmlns:a16="http://schemas.microsoft.com/office/drawing/2014/main" id="{5779639B-5BE6-43CC-8743-D658189FDC15}"/>
                </a:ext>
              </a:extLst>
            </p:cNvPr>
            <p:cNvSpPr txBox="1"/>
            <p:nvPr/>
          </p:nvSpPr>
          <p:spPr>
            <a:xfrm>
              <a:off x="-825913" y="4159966"/>
              <a:ext cx="537691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01" name="Group 36">
            <a:extLst>
              <a:ext uri="{FF2B5EF4-FFF2-40B4-BE49-F238E27FC236}">
                <a16:creationId xmlns:a16="http://schemas.microsoft.com/office/drawing/2014/main" id="{7CA5DD1F-BE59-4FE6-8C05-B038C3973F94}"/>
              </a:ext>
            </a:extLst>
          </p:cNvPr>
          <p:cNvGrpSpPr/>
          <p:nvPr/>
        </p:nvGrpSpPr>
        <p:grpSpPr>
          <a:xfrm>
            <a:off x="1217929" y="3566051"/>
            <a:ext cx="6264000" cy="666222"/>
            <a:chOff x="-825913" y="4159966"/>
            <a:chExt cx="5376912" cy="666222"/>
          </a:xfrm>
        </p:grpSpPr>
        <p:sp>
          <p:nvSpPr>
            <p:cNvPr id="702" name="TextBox 701">
              <a:extLst>
                <a:ext uri="{FF2B5EF4-FFF2-40B4-BE49-F238E27FC236}">
                  <a16:creationId xmlns:a16="http://schemas.microsoft.com/office/drawing/2014/main" id="{7079C902-F5CF-4765-A96D-AA7B9D3D6B0B}"/>
                </a:ext>
              </a:extLst>
            </p:cNvPr>
            <p:cNvSpPr txBox="1"/>
            <p:nvPr/>
          </p:nvSpPr>
          <p:spPr>
            <a:xfrm>
              <a:off x="-815792" y="4395301"/>
              <a:ext cx="536679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bg1"/>
                  </a:solidFill>
                </a:rPr>
                <a:t>You can simply impress your audience and add a unique zing and appeal to your Reports and Presentations with our Templates. Easy to change colors, photos.</a:t>
              </a:r>
              <a:endParaRPr lang="en-US" altLang="ko-KR" sz="1100" dirty="0">
                <a:solidFill>
                  <a:schemeClr val="bg1"/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703" name="TextBox 702">
              <a:extLst>
                <a:ext uri="{FF2B5EF4-FFF2-40B4-BE49-F238E27FC236}">
                  <a16:creationId xmlns:a16="http://schemas.microsoft.com/office/drawing/2014/main" id="{8B0E94CF-B147-402E-AB21-3DC126B94234}"/>
                </a:ext>
              </a:extLst>
            </p:cNvPr>
            <p:cNvSpPr txBox="1"/>
            <p:nvPr/>
          </p:nvSpPr>
          <p:spPr>
            <a:xfrm>
              <a:off x="-825913" y="4159966"/>
              <a:ext cx="537691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04" name="Group 36">
            <a:extLst>
              <a:ext uri="{FF2B5EF4-FFF2-40B4-BE49-F238E27FC236}">
                <a16:creationId xmlns:a16="http://schemas.microsoft.com/office/drawing/2014/main" id="{8BE0508D-ED25-45F6-96F1-ABDAFD15B68C}"/>
              </a:ext>
            </a:extLst>
          </p:cNvPr>
          <p:cNvGrpSpPr/>
          <p:nvPr/>
        </p:nvGrpSpPr>
        <p:grpSpPr>
          <a:xfrm>
            <a:off x="2425999" y="4351124"/>
            <a:ext cx="6264000" cy="666222"/>
            <a:chOff x="-825913" y="4159966"/>
            <a:chExt cx="5376912" cy="666222"/>
          </a:xfrm>
        </p:grpSpPr>
        <p:sp>
          <p:nvSpPr>
            <p:cNvPr id="705" name="TextBox 704">
              <a:extLst>
                <a:ext uri="{FF2B5EF4-FFF2-40B4-BE49-F238E27FC236}">
                  <a16:creationId xmlns:a16="http://schemas.microsoft.com/office/drawing/2014/main" id="{1E2B1308-3D45-4847-9566-2382025861A2}"/>
                </a:ext>
              </a:extLst>
            </p:cNvPr>
            <p:cNvSpPr txBox="1"/>
            <p:nvPr/>
          </p:nvSpPr>
          <p:spPr>
            <a:xfrm>
              <a:off x="-815792" y="4395301"/>
              <a:ext cx="536679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bg1"/>
                  </a:solidFill>
                </a:rPr>
                <a:t>You can simply impress your audience and add a unique zing and appeal to your Reports and Presentations with our Templates. Easy to change colors, photos.</a:t>
              </a:r>
              <a:endParaRPr lang="en-US" altLang="ko-KR" sz="1100" dirty="0">
                <a:solidFill>
                  <a:schemeClr val="bg1"/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706" name="TextBox 705">
              <a:extLst>
                <a:ext uri="{FF2B5EF4-FFF2-40B4-BE49-F238E27FC236}">
                  <a16:creationId xmlns:a16="http://schemas.microsoft.com/office/drawing/2014/main" id="{4A9B8CBA-31A0-4875-ADCC-6241B891237C}"/>
                </a:ext>
              </a:extLst>
            </p:cNvPr>
            <p:cNvSpPr txBox="1"/>
            <p:nvPr/>
          </p:nvSpPr>
          <p:spPr>
            <a:xfrm>
              <a:off x="-825913" y="4159966"/>
              <a:ext cx="537691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07" name="Group 36">
            <a:extLst>
              <a:ext uri="{FF2B5EF4-FFF2-40B4-BE49-F238E27FC236}">
                <a16:creationId xmlns:a16="http://schemas.microsoft.com/office/drawing/2014/main" id="{550FB48E-1B38-4DBD-9FD6-090102B3C398}"/>
              </a:ext>
            </a:extLst>
          </p:cNvPr>
          <p:cNvGrpSpPr/>
          <p:nvPr/>
        </p:nvGrpSpPr>
        <p:grpSpPr>
          <a:xfrm>
            <a:off x="3982340" y="5134974"/>
            <a:ext cx="6264000" cy="666222"/>
            <a:chOff x="-825913" y="4159966"/>
            <a:chExt cx="5376912" cy="666222"/>
          </a:xfrm>
        </p:grpSpPr>
        <p:sp>
          <p:nvSpPr>
            <p:cNvPr id="708" name="TextBox 707">
              <a:extLst>
                <a:ext uri="{FF2B5EF4-FFF2-40B4-BE49-F238E27FC236}">
                  <a16:creationId xmlns:a16="http://schemas.microsoft.com/office/drawing/2014/main" id="{C31E68DD-4A49-4D80-8E21-6B12AFD42BD5}"/>
                </a:ext>
              </a:extLst>
            </p:cNvPr>
            <p:cNvSpPr txBox="1"/>
            <p:nvPr/>
          </p:nvSpPr>
          <p:spPr>
            <a:xfrm>
              <a:off x="-815792" y="4395301"/>
              <a:ext cx="536679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bg1"/>
                  </a:solidFill>
                </a:rPr>
                <a:t>You can simply impress your audience and add a unique zing and appeal to your Reports and Presentations with our Templates. Easy to change colors, photos.</a:t>
              </a:r>
              <a:endParaRPr lang="en-US" altLang="ko-KR" sz="1100" dirty="0">
                <a:solidFill>
                  <a:schemeClr val="bg1"/>
                </a:solidFill>
                <a:ea typeface="FZShuTi" pitchFamily="2" charset="-122"/>
                <a:cs typeface="Arial" pitchFamily="34" charset="0"/>
              </a:endParaRPr>
            </a:p>
          </p:txBody>
        </p:sp>
        <p:sp>
          <p:nvSpPr>
            <p:cNvPr id="709" name="TextBox 708">
              <a:extLst>
                <a:ext uri="{FF2B5EF4-FFF2-40B4-BE49-F238E27FC236}">
                  <a16:creationId xmlns:a16="http://schemas.microsoft.com/office/drawing/2014/main" id="{D55EA7A9-2BC8-4ABD-A3F5-C4B04DA15478}"/>
                </a:ext>
              </a:extLst>
            </p:cNvPr>
            <p:cNvSpPr txBox="1"/>
            <p:nvPr/>
          </p:nvSpPr>
          <p:spPr>
            <a:xfrm>
              <a:off x="-825913" y="4159966"/>
              <a:ext cx="537691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710" name="Rectangle 130">
            <a:extLst>
              <a:ext uri="{FF2B5EF4-FFF2-40B4-BE49-F238E27FC236}">
                <a16:creationId xmlns:a16="http://schemas.microsoft.com/office/drawing/2014/main" id="{FF195975-FC62-4098-AF96-FCE08C5B70C9}"/>
              </a:ext>
            </a:extLst>
          </p:cNvPr>
          <p:cNvSpPr/>
          <p:nvPr/>
        </p:nvSpPr>
        <p:spPr>
          <a:xfrm>
            <a:off x="9651347" y="2958643"/>
            <a:ext cx="311631" cy="313046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11" name="Round Same Side Corner Rectangle 11">
            <a:extLst>
              <a:ext uri="{FF2B5EF4-FFF2-40B4-BE49-F238E27FC236}">
                <a16:creationId xmlns:a16="http://schemas.microsoft.com/office/drawing/2014/main" id="{A8856678-E1C6-411C-B885-34B1F7BD1023}"/>
              </a:ext>
            </a:extLst>
          </p:cNvPr>
          <p:cNvSpPr>
            <a:spLocks noChangeAspect="1"/>
          </p:cNvSpPr>
          <p:nvPr/>
        </p:nvSpPr>
        <p:spPr>
          <a:xfrm rot="9900000">
            <a:off x="7810584" y="3770128"/>
            <a:ext cx="349873" cy="297150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2" name="Rectangle 36">
            <a:extLst>
              <a:ext uri="{FF2B5EF4-FFF2-40B4-BE49-F238E27FC236}">
                <a16:creationId xmlns:a16="http://schemas.microsoft.com/office/drawing/2014/main" id="{B1CF5B3A-89AD-4A4E-9B8F-B02FBE888EF2}"/>
              </a:ext>
            </a:extLst>
          </p:cNvPr>
          <p:cNvSpPr/>
          <p:nvPr/>
        </p:nvSpPr>
        <p:spPr>
          <a:xfrm>
            <a:off x="9015213" y="4543805"/>
            <a:ext cx="309561" cy="258768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3" name="Rounded Rectangle 7">
            <a:extLst>
              <a:ext uri="{FF2B5EF4-FFF2-40B4-BE49-F238E27FC236}">
                <a16:creationId xmlns:a16="http://schemas.microsoft.com/office/drawing/2014/main" id="{449D4DE6-AF00-4FFE-9415-BA03A9D380DC}"/>
              </a:ext>
            </a:extLst>
          </p:cNvPr>
          <p:cNvSpPr/>
          <p:nvPr/>
        </p:nvSpPr>
        <p:spPr>
          <a:xfrm>
            <a:off x="10566222" y="5343388"/>
            <a:ext cx="276018" cy="23820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4" name="Round Same Side Corner Rectangle 36">
            <a:extLst>
              <a:ext uri="{FF2B5EF4-FFF2-40B4-BE49-F238E27FC236}">
                <a16:creationId xmlns:a16="http://schemas.microsoft.com/office/drawing/2014/main" id="{FC543171-492A-48EB-B063-D1447DAE7F44}"/>
              </a:ext>
            </a:extLst>
          </p:cNvPr>
          <p:cNvSpPr>
            <a:spLocks noChangeAspect="1"/>
          </p:cNvSpPr>
          <p:nvPr/>
        </p:nvSpPr>
        <p:spPr>
          <a:xfrm>
            <a:off x="8283898" y="2164821"/>
            <a:ext cx="349873" cy="276615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11217</TotalTime>
  <Words>175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24</cp:revision>
  <dcterms:created xsi:type="dcterms:W3CDTF">2018-02-18T19:39:47Z</dcterms:created>
  <dcterms:modified xsi:type="dcterms:W3CDTF">2019-01-03T04:37:23Z</dcterms:modified>
</cp:coreProperties>
</file>