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2.4096705556699159E-2"/>
          <c:w val="0.97594964195897427"/>
          <c:h val="0.9416349047996657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1-AA41-417C-B50A-412BFDFA594F}"/>
              </c:ext>
            </c:extLst>
          </c:dPt>
          <c:dPt>
            <c:idx val="1"/>
            <c:bubble3D val="0"/>
            <c:spPr>
              <a:pattFill prst="ltDnDiag">
                <a:fgClr>
                  <a:schemeClr val="bg1">
                    <a:lumMod val="85000"/>
                  </a:schemeClr>
                </a:fgClr>
                <a:bgClr>
                  <a:schemeClr val="bg1"/>
                </a:bgClr>
              </a:pattFill>
            </c:spPr>
            <c:extLst>
              <c:ext xmlns:c16="http://schemas.microsoft.com/office/drawing/2014/chart" uri="{C3380CC4-5D6E-409C-BE32-E72D297353CC}">
                <c16:uniqueId val="{00000003-AA41-417C-B50A-412BFDFA594F}"/>
              </c:ext>
            </c:extLst>
          </c:dPt>
          <c:cat>
            <c:strRef>
              <c:f>Sheet1!$A$2:$A$3</c:f>
              <c:strCache>
                <c:ptCount val="2"/>
                <c:pt idx="0">
                  <c:v>colored</c:v>
                </c:pt>
                <c:pt idx="1">
                  <c:v>blank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40</c:v>
                </c:pt>
                <c:pt idx="1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A41-417C-B50A-412BFDFA59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2486444342411732E-2"/>
          <c:y val="3.4271544695395145E-2"/>
          <c:w val="0.97594964195897427"/>
          <c:h val="0.9416349047996657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1-6D1D-4FF1-86D3-5C4E1C1EB0AC}"/>
              </c:ext>
            </c:extLst>
          </c:dPt>
          <c:dPt>
            <c:idx val="1"/>
            <c:bubble3D val="0"/>
            <c:spPr>
              <a:pattFill prst="ltDnDiag">
                <a:fgClr>
                  <a:schemeClr val="bg1">
                    <a:lumMod val="85000"/>
                  </a:schemeClr>
                </a:fgClr>
                <a:bgClr>
                  <a:schemeClr val="bg1"/>
                </a:bgClr>
              </a:pattFill>
            </c:spPr>
            <c:extLst>
              <c:ext xmlns:c16="http://schemas.microsoft.com/office/drawing/2014/chart" uri="{C3380CC4-5D6E-409C-BE32-E72D297353CC}">
                <c16:uniqueId val="{00000003-6D1D-4FF1-86D3-5C4E1C1EB0AC}"/>
              </c:ext>
            </c:extLst>
          </c:dPt>
          <c:cat>
            <c:strRef>
              <c:f>Sheet1!$A$2:$A$3</c:f>
              <c:strCache>
                <c:ptCount val="2"/>
                <c:pt idx="0">
                  <c:v>colored</c:v>
                </c:pt>
                <c:pt idx="1">
                  <c:v>blank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40</c:v>
                </c:pt>
                <c:pt idx="1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D1D-4FF1-86D3-5C4E1C1EB0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2.4099551400202437E-2"/>
          <c:w val="0.97594964195897427"/>
          <c:h val="0.9416349047996657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1-1CC8-4135-969F-5D97FDB89B86}"/>
              </c:ext>
            </c:extLst>
          </c:dPt>
          <c:dPt>
            <c:idx val="1"/>
            <c:bubble3D val="0"/>
            <c:spPr>
              <a:pattFill prst="ltDnDiag">
                <a:fgClr>
                  <a:schemeClr val="bg1">
                    <a:lumMod val="85000"/>
                  </a:schemeClr>
                </a:fgClr>
                <a:bgClr>
                  <a:schemeClr val="bg1"/>
                </a:bgClr>
              </a:pattFill>
            </c:spPr>
            <c:extLst>
              <c:ext xmlns:c16="http://schemas.microsoft.com/office/drawing/2014/chart" uri="{C3380CC4-5D6E-409C-BE32-E72D297353CC}">
                <c16:uniqueId val="{00000003-1CC8-4135-969F-5D97FDB89B86}"/>
              </c:ext>
            </c:extLst>
          </c:dPt>
          <c:cat>
            <c:strRef>
              <c:f>Sheet1!$A$2:$A$3</c:f>
              <c:strCache>
                <c:ptCount val="2"/>
                <c:pt idx="0">
                  <c:v>colored</c:v>
                </c:pt>
                <c:pt idx="1">
                  <c:v>blank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40</c:v>
                </c:pt>
                <c:pt idx="1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CC8-4135-969F-5D97FDB89B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3.614410972054765E-2"/>
          <c:w val="0.97594964195897427"/>
          <c:h val="0.9416349047996657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11C7-43EC-AF45-B92A54626021}"/>
              </c:ext>
            </c:extLst>
          </c:dPt>
          <c:dPt>
            <c:idx val="1"/>
            <c:bubble3D val="0"/>
            <c:spPr>
              <a:pattFill prst="ltDnDiag">
                <a:fgClr>
                  <a:schemeClr val="bg1">
                    <a:lumMod val="85000"/>
                  </a:schemeClr>
                </a:fgClr>
                <a:bgClr>
                  <a:schemeClr val="bg1"/>
                </a:bgClr>
              </a:pattFill>
            </c:spPr>
            <c:extLst>
              <c:ext xmlns:c16="http://schemas.microsoft.com/office/drawing/2014/chart" uri="{C3380CC4-5D6E-409C-BE32-E72D297353CC}">
                <c16:uniqueId val="{00000003-11C7-43EC-AF45-B92A54626021}"/>
              </c:ext>
            </c:extLst>
          </c:dPt>
          <c:cat>
            <c:strRef>
              <c:f>Sheet1!$A$2:$A$3</c:f>
              <c:strCache>
                <c:ptCount val="2"/>
                <c:pt idx="0">
                  <c:v>colored</c:v>
                </c:pt>
                <c:pt idx="1">
                  <c:v>blank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40</c:v>
                </c:pt>
                <c:pt idx="1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1C7-43EC-AF45-B92A546260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70" name="그룹 7">
            <a:extLst>
              <a:ext uri="{FF2B5EF4-FFF2-40B4-BE49-F238E27FC236}">
                <a16:creationId xmlns:a16="http://schemas.microsoft.com/office/drawing/2014/main" id="{5A013AAF-2E67-4F58-929C-50698F2F6BD5}"/>
              </a:ext>
            </a:extLst>
          </p:cNvPr>
          <p:cNvGrpSpPr/>
          <p:nvPr/>
        </p:nvGrpSpPr>
        <p:grpSpPr>
          <a:xfrm>
            <a:off x="933686" y="1858887"/>
            <a:ext cx="6573115" cy="900000"/>
            <a:chOff x="933685" y="1815665"/>
            <a:chExt cx="6573115" cy="972000"/>
          </a:xfrm>
        </p:grpSpPr>
        <p:sp>
          <p:nvSpPr>
            <p:cNvPr id="271" name="Rectangle 2">
              <a:extLst>
                <a:ext uri="{FF2B5EF4-FFF2-40B4-BE49-F238E27FC236}">
                  <a16:creationId xmlns:a16="http://schemas.microsoft.com/office/drawing/2014/main" id="{C1D36C7F-377C-4C1A-9073-BFFD1DA7058E}"/>
                </a:ext>
              </a:extLst>
            </p:cNvPr>
            <p:cNvSpPr/>
            <p:nvPr/>
          </p:nvSpPr>
          <p:spPr>
            <a:xfrm>
              <a:off x="2291056" y="1815665"/>
              <a:ext cx="5215744" cy="972000"/>
            </a:xfrm>
            <a:custGeom>
              <a:avLst/>
              <a:gdLst>
                <a:gd name="connsiteX0" fmla="*/ 0 w 6460280"/>
                <a:gd name="connsiteY0" fmla="*/ 0 h 792000"/>
                <a:gd name="connsiteX1" fmla="*/ 6460280 w 6460280"/>
                <a:gd name="connsiteY1" fmla="*/ 0 h 792000"/>
                <a:gd name="connsiteX2" fmla="*/ 6460280 w 6460280"/>
                <a:gd name="connsiteY2" fmla="*/ 792000 h 792000"/>
                <a:gd name="connsiteX3" fmla="*/ 0 w 6460280"/>
                <a:gd name="connsiteY3" fmla="*/ 792000 h 792000"/>
                <a:gd name="connsiteX4" fmla="*/ 396000 w 6460280"/>
                <a:gd name="connsiteY4" fmla="*/ 396000 h 792000"/>
                <a:gd name="connsiteX5" fmla="*/ 0 w 6460280"/>
                <a:gd name="connsiteY5" fmla="*/ 0 h 792000"/>
                <a:gd name="connsiteX0" fmla="*/ 0 w 6460280"/>
                <a:gd name="connsiteY0" fmla="*/ 0 h 792000"/>
                <a:gd name="connsiteX1" fmla="*/ 6460280 w 6460280"/>
                <a:gd name="connsiteY1" fmla="*/ 0 h 792000"/>
                <a:gd name="connsiteX2" fmla="*/ 6460280 w 6460280"/>
                <a:gd name="connsiteY2" fmla="*/ 792000 h 792000"/>
                <a:gd name="connsiteX3" fmla="*/ 0 w 6460280"/>
                <a:gd name="connsiteY3" fmla="*/ 792000 h 792000"/>
                <a:gd name="connsiteX4" fmla="*/ 396000 w 6460280"/>
                <a:gd name="connsiteY4" fmla="*/ 396000 h 792000"/>
                <a:gd name="connsiteX5" fmla="*/ 0 w 6460280"/>
                <a:gd name="connsiteY5" fmla="*/ 0 h 792000"/>
                <a:gd name="connsiteX0" fmla="*/ 0 w 6460280"/>
                <a:gd name="connsiteY0" fmla="*/ 0 h 792000"/>
                <a:gd name="connsiteX1" fmla="*/ 6460280 w 6460280"/>
                <a:gd name="connsiteY1" fmla="*/ 0 h 792000"/>
                <a:gd name="connsiteX2" fmla="*/ 6460280 w 6460280"/>
                <a:gd name="connsiteY2" fmla="*/ 792000 h 792000"/>
                <a:gd name="connsiteX3" fmla="*/ 0 w 6460280"/>
                <a:gd name="connsiteY3" fmla="*/ 792000 h 792000"/>
                <a:gd name="connsiteX4" fmla="*/ 235550 w 6460280"/>
                <a:gd name="connsiteY4" fmla="*/ 405313 h 792000"/>
                <a:gd name="connsiteX5" fmla="*/ 0 w 6460280"/>
                <a:gd name="connsiteY5" fmla="*/ 0 h 792000"/>
                <a:gd name="connsiteX0" fmla="*/ 0 w 6460280"/>
                <a:gd name="connsiteY0" fmla="*/ 0 h 792000"/>
                <a:gd name="connsiteX1" fmla="*/ 6460280 w 6460280"/>
                <a:gd name="connsiteY1" fmla="*/ 0 h 792000"/>
                <a:gd name="connsiteX2" fmla="*/ 6460280 w 6460280"/>
                <a:gd name="connsiteY2" fmla="*/ 792000 h 792000"/>
                <a:gd name="connsiteX3" fmla="*/ 0 w 6460280"/>
                <a:gd name="connsiteY3" fmla="*/ 792000 h 792000"/>
                <a:gd name="connsiteX4" fmla="*/ 254427 w 6460280"/>
                <a:gd name="connsiteY4" fmla="*/ 405313 h 792000"/>
                <a:gd name="connsiteX5" fmla="*/ 0 w 6460280"/>
                <a:gd name="connsiteY5" fmla="*/ 0 h 792000"/>
                <a:gd name="connsiteX0" fmla="*/ 0 w 6460280"/>
                <a:gd name="connsiteY0" fmla="*/ 0 h 792000"/>
                <a:gd name="connsiteX1" fmla="*/ 6460280 w 6460280"/>
                <a:gd name="connsiteY1" fmla="*/ 0 h 792000"/>
                <a:gd name="connsiteX2" fmla="*/ 6460280 w 6460280"/>
                <a:gd name="connsiteY2" fmla="*/ 792000 h 792000"/>
                <a:gd name="connsiteX3" fmla="*/ 0 w 6460280"/>
                <a:gd name="connsiteY3" fmla="*/ 792000 h 792000"/>
                <a:gd name="connsiteX4" fmla="*/ 268584 w 6460280"/>
                <a:gd name="connsiteY4" fmla="*/ 414627 h 792000"/>
                <a:gd name="connsiteX5" fmla="*/ 0 w 6460280"/>
                <a:gd name="connsiteY5" fmla="*/ 0 h 792000"/>
                <a:gd name="connsiteX0" fmla="*/ 0 w 6460280"/>
                <a:gd name="connsiteY0" fmla="*/ 0 h 792000"/>
                <a:gd name="connsiteX1" fmla="*/ 6460280 w 6460280"/>
                <a:gd name="connsiteY1" fmla="*/ 0 h 792000"/>
                <a:gd name="connsiteX2" fmla="*/ 6460280 w 6460280"/>
                <a:gd name="connsiteY2" fmla="*/ 792000 h 792000"/>
                <a:gd name="connsiteX3" fmla="*/ 0 w 6460280"/>
                <a:gd name="connsiteY3" fmla="*/ 792000 h 792000"/>
                <a:gd name="connsiteX4" fmla="*/ 273303 w 6460280"/>
                <a:gd name="connsiteY4" fmla="*/ 402209 h 792000"/>
                <a:gd name="connsiteX5" fmla="*/ 0 w 6460280"/>
                <a:gd name="connsiteY5" fmla="*/ 0 h 792000"/>
                <a:gd name="connsiteX0" fmla="*/ 0 w 6460280"/>
                <a:gd name="connsiteY0" fmla="*/ 0 h 792000"/>
                <a:gd name="connsiteX1" fmla="*/ 6460280 w 6460280"/>
                <a:gd name="connsiteY1" fmla="*/ 0 h 792000"/>
                <a:gd name="connsiteX2" fmla="*/ 6460280 w 6460280"/>
                <a:gd name="connsiteY2" fmla="*/ 792000 h 792000"/>
                <a:gd name="connsiteX3" fmla="*/ 0 w 6460280"/>
                <a:gd name="connsiteY3" fmla="*/ 792000 h 792000"/>
                <a:gd name="connsiteX4" fmla="*/ 273303 w 6460280"/>
                <a:gd name="connsiteY4" fmla="*/ 386687 h 792000"/>
                <a:gd name="connsiteX5" fmla="*/ 0 w 6460280"/>
                <a:gd name="connsiteY5" fmla="*/ 0 h 792000"/>
                <a:gd name="connsiteX0" fmla="*/ 0 w 6460280"/>
                <a:gd name="connsiteY0" fmla="*/ 0 h 792000"/>
                <a:gd name="connsiteX1" fmla="*/ 6460280 w 6460280"/>
                <a:gd name="connsiteY1" fmla="*/ 0 h 792000"/>
                <a:gd name="connsiteX2" fmla="*/ 6460280 w 6460280"/>
                <a:gd name="connsiteY2" fmla="*/ 792000 h 792000"/>
                <a:gd name="connsiteX3" fmla="*/ 0 w 6460280"/>
                <a:gd name="connsiteY3" fmla="*/ 792000 h 792000"/>
                <a:gd name="connsiteX4" fmla="*/ 263865 w 6460280"/>
                <a:gd name="connsiteY4" fmla="*/ 392896 h 792000"/>
                <a:gd name="connsiteX5" fmla="*/ 0 w 6460280"/>
                <a:gd name="connsiteY5" fmla="*/ 0 h 792000"/>
                <a:gd name="connsiteX0" fmla="*/ 0 w 6460280"/>
                <a:gd name="connsiteY0" fmla="*/ 0 h 792000"/>
                <a:gd name="connsiteX1" fmla="*/ 6460280 w 6460280"/>
                <a:gd name="connsiteY1" fmla="*/ 0 h 792000"/>
                <a:gd name="connsiteX2" fmla="*/ 6460280 w 6460280"/>
                <a:gd name="connsiteY2" fmla="*/ 792000 h 792000"/>
                <a:gd name="connsiteX3" fmla="*/ 0 w 6460280"/>
                <a:gd name="connsiteY3" fmla="*/ 792000 h 792000"/>
                <a:gd name="connsiteX4" fmla="*/ 278022 w 6460280"/>
                <a:gd name="connsiteY4" fmla="*/ 402210 h 792000"/>
                <a:gd name="connsiteX5" fmla="*/ 0 w 6460280"/>
                <a:gd name="connsiteY5" fmla="*/ 0 h 792000"/>
                <a:gd name="connsiteX0" fmla="*/ 0 w 6460280"/>
                <a:gd name="connsiteY0" fmla="*/ 0 h 792000"/>
                <a:gd name="connsiteX1" fmla="*/ 6460280 w 6460280"/>
                <a:gd name="connsiteY1" fmla="*/ 0 h 792000"/>
                <a:gd name="connsiteX2" fmla="*/ 6460280 w 6460280"/>
                <a:gd name="connsiteY2" fmla="*/ 792000 h 792000"/>
                <a:gd name="connsiteX3" fmla="*/ 0 w 6460280"/>
                <a:gd name="connsiteY3" fmla="*/ 792000 h 792000"/>
                <a:gd name="connsiteX4" fmla="*/ 278022 w 6460280"/>
                <a:gd name="connsiteY4" fmla="*/ 392896 h 792000"/>
                <a:gd name="connsiteX5" fmla="*/ 0 w 6460280"/>
                <a:gd name="connsiteY5" fmla="*/ 0 h 792000"/>
                <a:gd name="connsiteX0" fmla="*/ 0 w 6460280"/>
                <a:gd name="connsiteY0" fmla="*/ 0 h 792000"/>
                <a:gd name="connsiteX1" fmla="*/ 6460280 w 6460280"/>
                <a:gd name="connsiteY1" fmla="*/ 0 h 792000"/>
                <a:gd name="connsiteX2" fmla="*/ 6460280 w 6460280"/>
                <a:gd name="connsiteY2" fmla="*/ 792000 h 792000"/>
                <a:gd name="connsiteX3" fmla="*/ 0 w 6460280"/>
                <a:gd name="connsiteY3" fmla="*/ 792000 h 792000"/>
                <a:gd name="connsiteX4" fmla="*/ 278022 w 6460280"/>
                <a:gd name="connsiteY4" fmla="*/ 396001 h 792000"/>
                <a:gd name="connsiteX5" fmla="*/ 0 w 6460280"/>
                <a:gd name="connsiteY5" fmla="*/ 0 h 792000"/>
                <a:gd name="connsiteX0" fmla="*/ 0 w 6460280"/>
                <a:gd name="connsiteY0" fmla="*/ 0 h 792000"/>
                <a:gd name="connsiteX1" fmla="*/ 6460280 w 6460280"/>
                <a:gd name="connsiteY1" fmla="*/ 0 h 792000"/>
                <a:gd name="connsiteX2" fmla="*/ 6460280 w 6460280"/>
                <a:gd name="connsiteY2" fmla="*/ 792000 h 792000"/>
                <a:gd name="connsiteX3" fmla="*/ 0 w 6460280"/>
                <a:gd name="connsiteY3" fmla="*/ 792000 h 792000"/>
                <a:gd name="connsiteX4" fmla="*/ 268584 w 6460280"/>
                <a:gd name="connsiteY4" fmla="*/ 396001 h 792000"/>
                <a:gd name="connsiteX5" fmla="*/ 0 w 6460280"/>
                <a:gd name="connsiteY5" fmla="*/ 0 h 79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60280" h="792000">
                  <a:moveTo>
                    <a:pt x="0" y="0"/>
                  </a:moveTo>
                  <a:lnTo>
                    <a:pt x="6460280" y="0"/>
                  </a:lnTo>
                  <a:lnTo>
                    <a:pt x="6460280" y="792000"/>
                  </a:lnTo>
                  <a:lnTo>
                    <a:pt x="0" y="792000"/>
                  </a:lnTo>
                  <a:lnTo>
                    <a:pt x="268584" y="39600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508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sp>
          <p:nvSpPr>
            <p:cNvPr id="272" name="Pentagon 26">
              <a:extLst>
                <a:ext uri="{FF2B5EF4-FFF2-40B4-BE49-F238E27FC236}">
                  <a16:creationId xmlns:a16="http://schemas.microsoft.com/office/drawing/2014/main" id="{3DC99B26-3F32-46BF-B50C-B0A1BD0DD51A}"/>
                </a:ext>
              </a:extLst>
            </p:cNvPr>
            <p:cNvSpPr/>
            <p:nvPr/>
          </p:nvSpPr>
          <p:spPr>
            <a:xfrm>
              <a:off x="933685" y="1815665"/>
              <a:ext cx="1441222" cy="972000"/>
            </a:xfrm>
            <a:prstGeom prst="homePlate">
              <a:avLst>
                <a:gd name="adj" fmla="val 22388"/>
              </a:avLst>
            </a:prstGeom>
            <a:solidFill>
              <a:schemeClr val="accent1"/>
            </a:solidFill>
            <a:ln w="508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sp>
          <p:nvSpPr>
            <p:cNvPr id="273" name="Rectangle 272">
              <a:extLst>
                <a:ext uri="{FF2B5EF4-FFF2-40B4-BE49-F238E27FC236}">
                  <a16:creationId xmlns:a16="http://schemas.microsoft.com/office/drawing/2014/main" id="{A5B88B7A-5D32-49C7-8736-4215378568E9}"/>
                </a:ext>
              </a:extLst>
            </p:cNvPr>
            <p:cNvSpPr/>
            <p:nvPr/>
          </p:nvSpPr>
          <p:spPr>
            <a:xfrm>
              <a:off x="991160" y="1815665"/>
              <a:ext cx="18000" cy="97200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sp>
          <p:nvSpPr>
            <p:cNvPr id="274" name="Rectangle 273">
              <a:extLst>
                <a:ext uri="{FF2B5EF4-FFF2-40B4-BE49-F238E27FC236}">
                  <a16:creationId xmlns:a16="http://schemas.microsoft.com/office/drawing/2014/main" id="{6F97B6BE-7FCF-4D20-A0AE-CF1CCFFC13DF}"/>
                </a:ext>
              </a:extLst>
            </p:cNvPr>
            <p:cNvSpPr/>
            <p:nvPr/>
          </p:nvSpPr>
          <p:spPr>
            <a:xfrm>
              <a:off x="1114936" y="1815665"/>
              <a:ext cx="18000" cy="97200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</p:grpSp>
      <p:grpSp>
        <p:nvGrpSpPr>
          <p:cNvPr id="275" name="그룹 62">
            <a:extLst>
              <a:ext uri="{FF2B5EF4-FFF2-40B4-BE49-F238E27FC236}">
                <a16:creationId xmlns:a16="http://schemas.microsoft.com/office/drawing/2014/main" id="{11A92EFA-FC5C-4BE7-948F-2DB8AA4A2FE9}"/>
              </a:ext>
            </a:extLst>
          </p:cNvPr>
          <p:cNvGrpSpPr/>
          <p:nvPr/>
        </p:nvGrpSpPr>
        <p:grpSpPr>
          <a:xfrm>
            <a:off x="933686" y="2962730"/>
            <a:ext cx="6573115" cy="900000"/>
            <a:chOff x="933685" y="1815665"/>
            <a:chExt cx="6573115" cy="972000"/>
          </a:xfrm>
        </p:grpSpPr>
        <p:sp>
          <p:nvSpPr>
            <p:cNvPr id="276" name="Rectangle 2">
              <a:extLst>
                <a:ext uri="{FF2B5EF4-FFF2-40B4-BE49-F238E27FC236}">
                  <a16:creationId xmlns:a16="http://schemas.microsoft.com/office/drawing/2014/main" id="{2D6EEB33-EF6D-4DE3-A52F-83ACE376A654}"/>
                </a:ext>
              </a:extLst>
            </p:cNvPr>
            <p:cNvSpPr/>
            <p:nvPr/>
          </p:nvSpPr>
          <p:spPr>
            <a:xfrm>
              <a:off x="2291056" y="1815665"/>
              <a:ext cx="5215744" cy="972000"/>
            </a:xfrm>
            <a:custGeom>
              <a:avLst/>
              <a:gdLst>
                <a:gd name="connsiteX0" fmla="*/ 0 w 6460280"/>
                <a:gd name="connsiteY0" fmla="*/ 0 h 792000"/>
                <a:gd name="connsiteX1" fmla="*/ 6460280 w 6460280"/>
                <a:gd name="connsiteY1" fmla="*/ 0 h 792000"/>
                <a:gd name="connsiteX2" fmla="*/ 6460280 w 6460280"/>
                <a:gd name="connsiteY2" fmla="*/ 792000 h 792000"/>
                <a:gd name="connsiteX3" fmla="*/ 0 w 6460280"/>
                <a:gd name="connsiteY3" fmla="*/ 792000 h 792000"/>
                <a:gd name="connsiteX4" fmla="*/ 396000 w 6460280"/>
                <a:gd name="connsiteY4" fmla="*/ 396000 h 792000"/>
                <a:gd name="connsiteX5" fmla="*/ 0 w 6460280"/>
                <a:gd name="connsiteY5" fmla="*/ 0 h 792000"/>
                <a:gd name="connsiteX0" fmla="*/ 0 w 6460280"/>
                <a:gd name="connsiteY0" fmla="*/ 0 h 792000"/>
                <a:gd name="connsiteX1" fmla="*/ 6460280 w 6460280"/>
                <a:gd name="connsiteY1" fmla="*/ 0 h 792000"/>
                <a:gd name="connsiteX2" fmla="*/ 6460280 w 6460280"/>
                <a:gd name="connsiteY2" fmla="*/ 792000 h 792000"/>
                <a:gd name="connsiteX3" fmla="*/ 0 w 6460280"/>
                <a:gd name="connsiteY3" fmla="*/ 792000 h 792000"/>
                <a:gd name="connsiteX4" fmla="*/ 396000 w 6460280"/>
                <a:gd name="connsiteY4" fmla="*/ 396000 h 792000"/>
                <a:gd name="connsiteX5" fmla="*/ 0 w 6460280"/>
                <a:gd name="connsiteY5" fmla="*/ 0 h 792000"/>
                <a:gd name="connsiteX0" fmla="*/ 0 w 6460280"/>
                <a:gd name="connsiteY0" fmla="*/ 0 h 792000"/>
                <a:gd name="connsiteX1" fmla="*/ 6460280 w 6460280"/>
                <a:gd name="connsiteY1" fmla="*/ 0 h 792000"/>
                <a:gd name="connsiteX2" fmla="*/ 6460280 w 6460280"/>
                <a:gd name="connsiteY2" fmla="*/ 792000 h 792000"/>
                <a:gd name="connsiteX3" fmla="*/ 0 w 6460280"/>
                <a:gd name="connsiteY3" fmla="*/ 792000 h 792000"/>
                <a:gd name="connsiteX4" fmla="*/ 235550 w 6460280"/>
                <a:gd name="connsiteY4" fmla="*/ 405313 h 792000"/>
                <a:gd name="connsiteX5" fmla="*/ 0 w 6460280"/>
                <a:gd name="connsiteY5" fmla="*/ 0 h 792000"/>
                <a:gd name="connsiteX0" fmla="*/ 0 w 6460280"/>
                <a:gd name="connsiteY0" fmla="*/ 0 h 792000"/>
                <a:gd name="connsiteX1" fmla="*/ 6460280 w 6460280"/>
                <a:gd name="connsiteY1" fmla="*/ 0 h 792000"/>
                <a:gd name="connsiteX2" fmla="*/ 6460280 w 6460280"/>
                <a:gd name="connsiteY2" fmla="*/ 792000 h 792000"/>
                <a:gd name="connsiteX3" fmla="*/ 0 w 6460280"/>
                <a:gd name="connsiteY3" fmla="*/ 792000 h 792000"/>
                <a:gd name="connsiteX4" fmla="*/ 254427 w 6460280"/>
                <a:gd name="connsiteY4" fmla="*/ 405313 h 792000"/>
                <a:gd name="connsiteX5" fmla="*/ 0 w 6460280"/>
                <a:gd name="connsiteY5" fmla="*/ 0 h 792000"/>
                <a:gd name="connsiteX0" fmla="*/ 0 w 6460280"/>
                <a:gd name="connsiteY0" fmla="*/ 0 h 792000"/>
                <a:gd name="connsiteX1" fmla="*/ 6460280 w 6460280"/>
                <a:gd name="connsiteY1" fmla="*/ 0 h 792000"/>
                <a:gd name="connsiteX2" fmla="*/ 6460280 w 6460280"/>
                <a:gd name="connsiteY2" fmla="*/ 792000 h 792000"/>
                <a:gd name="connsiteX3" fmla="*/ 0 w 6460280"/>
                <a:gd name="connsiteY3" fmla="*/ 792000 h 792000"/>
                <a:gd name="connsiteX4" fmla="*/ 268584 w 6460280"/>
                <a:gd name="connsiteY4" fmla="*/ 414627 h 792000"/>
                <a:gd name="connsiteX5" fmla="*/ 0 w 6460280"/>
                <a:gd name="connsiteY5" fmla="*/ 0 h 792000"/>
                <a:gd name="connsiteX0" fmla="*/ 0 w 6460280"/>
                <a:gd name="connsiteY0" fmla="*/ 0 h 792000"/>
                <a:gd name="connsiteX1" fmla="*/ 6460280 w 6460280"/>
                <a:gd name="connsiteY1" fmla="*/ 0 h 792000"/>
                <a:gd name="connsiteX2" fmla="*/ 6460280 w 6460280"/>
                <a:gd name="connsiteY2" fmla="*/ 792000 h 792000"/>
                <a:gd name="connsiteX3" fmla="*/ 0 w 6460280"/>
                <a:gd name="connsiteY3" fmla="*/ 792000 h 792000"/>
                <a:gd name="connsiteX4" fmla="*/ 273303 w 6460280"/>
                <a:gd name="connsiteY4" fmla="*/ 402209 h 792000"/>
                <a:gd name="connsiteX5" fmla="*/ 0 w 6460280"/>
                <a:gd name="connsiteY5" fmla="*/ 0 h 792000"/>
                <a:gd name="connsiteX0" fmla="*/ 0 w 6460280"/>
                <a:gd name="connsiteY0" fmla="*/ 0 h 792000"/>
                <a:gd name="connsiteX1" fmla="*/ 6460280 w 6460280"/>
                <a:gd name="connsiteY1" fmla="*/ 0 h 792000"/>
                <a:gd name="connsiteX2" fmla="*/ 6460280 w 6460280"/>
                <a:gd name="connsiteY2" fmla="*/ 792000 h 792000"/>
                <a:gd name="connsiteX3" fmla="*/ 0 w 6460280"/>
                <a:gd name="connsiteY3" fmla="*/ 792000 h 792000"/>
                <a:gd name="connsiteX4" fmla="*/ 273303 w 6460280"/>
                <a:gd name="connsiteY4" fmla="*/ 386687 h 792000"/>
                <a:gd name="connsiteX5" fmla="*/ 0 w 6460280"/>
                <a:gd name="connsiteY5" fmla="*/ 0 h 792000"/>
                <a:gd name="connsiteX0" fmla="*/ 0 w 6460280"/>
                <a:gd name="connsiteY0" fmla="*/ 0 h 792000"/>
                <a:gd name="connsiteX1" fmla="*/ 6460280 w 6460280"/>
                <a:gd name="connsiteY1" fmla="*/ 0 h 792000"/>
                <a:gd name="connsiteX2" fmla="*/ 6460280 w 6460280"/>
                <a:gd name="connsiteY2" fmla="*/ 792000 h 792000"/>
                <a:gd name="connsiteX3" fmla="*/ 0 w 6460280"/>
                <a:gd name="connsiteY3" fmla="*/ 792000 h 792000"/>
                <a:gd name="connsiteX4" fmla="*/ 263865 w 6460280"/>
                <a:gd name="connsiteY4" fmla="*/ 392896 h 792000"/>
                <a:gd name="connsiteX5" fmla="*/ 0 w 6460280"/>
                <a:gd name="connsiteY5" fmla="*/ 0 h 792000"/>
                <a:gd name="connsiteX0" fmla="*/ 0 w 6460280"/>
                <a:gd name="connsiteY0" fmla="*/ 0 h 792000"/>
                <a:gd name="connsiteX1" fmla="*/ 6460280 w 6460280"/>
                <a:gd name="connsiteY1" fmla="*/ 0 h 792000"/>
                <a:gd name="connsiteX2" fmla="*/ 6460280 w 6460280"/>
                <a:gd name="connsiteY2" fmla="*/ 792000 h 792000"/>
                <a:gd name="connsiteX3" fmla="*/ 0 w 6460280"/>
                <a:gd name="connsiteY3" fmla="*/ 792000 h 792000"/>
                <a:gd name="connsiteX4" fmla="*/ 278022 w 6460280"/>
                <a:gd name="connsiteY4" fmla="*/ 402210 h 792000"/>
                <a:gd name="connsiteX5" fmla="*/ 0 w 6460280"/>
                <a:gd name="connsiteY5" fmla="*/ 0 h 792000"/>
                <a:gd name="connsiteX0" fmla="*/ 0 w 6460280"/>
                <a:gd name="connsiteY0" fmla="*/ 0 h 792000"/>
                <a:gd name="connsiteX1" fmla="*/ 6460280 w 6460280"/>
                <a:gd name="connsiteY1" fmla="*/ 0 h 792000"/>
                <a:gd name="connsiteX2" fmla="*/ 6460280 w 6460280"/>
                <a:gd name="connsiteY2" fmla="*/ 792000 h 792000"/>
                <a:gd name="connsiteX3" fmla="*/ 0 w 6460280"/>
                <a:gd name="connsiteY3" fmla="*/ 792000 h 792000"/>
                <a:gd name="connsiteX4" fmla="*/ 278022 w 6460280"/>
                <a:gd name="connsiteY4" fmla="*/ 392896 h 792000"/>
                <a:gd name="connsiteX5" fmla="*/ 0 w 6460280"/>
                <a:gd name="connsiteY5" fmla="*/ 0 h 792000"/>
                <a:gd name="connsiteX0" fmla="*/ 0 w 6460280"/>
                <a:gd name="connsiteY0" fmla="*/ 0 h 792000"/>
                <a:gd name="connsiteX1" fmla="*/ 6460280 w 6460280"/>
                <a:gd name="connsiteY1" fmla="*/ 0 h 792000"/>
                <a:gd name="connsiteX2" fmla="*/ 6460280 w 6460280"/>
                <a:gd name="connsiteY2" fmla="*/ 792000 h 792000"/>
                <a:gd name="connsiteX3" fmla="*/ 0 w 6460280"/>
                <a:gd name="connsiteY3" fmla="*/ 792000 h 792000"/>
                <a:gd name="connsiteX4" fmla="*/ 278022 w 6460280"/>
                <a:gd name="connsiteY4" fmla="*/ 396001 h 792000"/>
                <a:gd name="connsiteX5" fmla="*/ 0 w 6460280"/>
                <a:gd name="connsiteY5" fmla="*/ 0 h 792000"/>
                <a:gd name="connsiteX0" fmla="*/ 0 w 6460280"/>
                <a:gd name="connsiteY0" fmla="*/ 0 h 792000"/>
                <a:gd name="connsiteX1" fmla="*/ 6460280 w 6460280"/>
                <a:gd name="connsiteY1" fmla="*/ 0 h 792000"/>
                <a:gd name="connsiteX2" fmla="*/ 6460280 w 6460280"/>
                <a:gd name="connsiteY2" fmla="*/ 792000 h 792000"/>
                <a:gd name="connsiteX3" fmla="*/ 0 w 6460280"/>
                <a:gd name="connsiteY3" fmla="*/ 792000 h 792000"/>
                <a:gd name="connsiteX4" fmla="*/ 268584 w 6460280"/>
                <a:gd name="connsiteY4" fmla="*/ 396001 h 792000"/>
                <a:gd name="connsiteX5" fmla="*/ 0 w 6460280"/>
                <a:gd name="connsiteY5" fmla="*/ 0 h 79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60280" h="792000">
                  <a:moveTo>
                    <a:pt x="0" y="0"/>
                  </a:moveTo>
                  <a:lnTo>
                    <a:pt x="6460280" y="0"/>
                  </a:lnTo>
                  <a:lnTo>
                    <a:pt x="6460280" y="792000"/>
                  </a:lnTo>
                  <a:lnTo>
                    <a:pt x="0" y="792000"/>
                  </a:lnTo>
                  <a:lnTo>
                    <a:pt x="268584" y="39600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508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sp>
          <p:nvSpPr>
            <p:cNvPr id="277" name="Pentagon 26">
              <a:extLst>
                <a:ext uri="{FF2B5EF4-FFF2-40B4-BE49-F238E27FC236}">
                  <a16:creationId xmlns:a16="http://schemas.microsoft.com/office/drawing/2014/main" id="{49550F03-2958-4301-B8BC-A0A9BC6FF4B7}"/>
                </a:ext>
              </a:extLst>
            </p:cNvPr>
            <p:cNvSpPr/>
            <p:nvPr/>
          </p:nvSpPr>
          <p:spPr>
            <a:xfrm>
              <a:off x="933685" y="1815665"/>
              <a:ext cx="1441222" cy="972000"/>
            </a:xfrm>
            <a:prstGeom prst="homePlate">
              <a:avLst>
                <a:gd name="adj" fmla="val 22388"/>
              </a:avLst>
            </a:prstGeom>
            <a:solidFill>
              <a:schemeClr val="accent4"/>
            </a:solidFill>
            <a:ln w="508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sp>
          <p:nvSpPr>
            <p:cNvPr id="278" name="Rectangle 34">
              <a:extLst>
                <a:ext uri="{FF2B5EF4-FFF2-40B4-BE49-F238E27FC236}">
                  <a16:creationId xmlns:a16="http://schemas.microsoft.com/office/drawing/2014/main" id="{B6863741-7AC6-40D7-A9EE-BBEBC4A9CFE8}"/>
                </a:ext>
              </a:extLst>
            </p:cNvPr>
            <p:cNvSpPr/>
            <p:nvPr/>
          </p:nvSpPr>
          <p:spPr>
            <a:xfrm>
              <a:off x="991160" y="1815665"/>
              <a:ext cx="18000" cy="97200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sp>
          <p:nvSpPr>
            <p:cNvPr id="279" name="Rectangle 38">
              <a:extLst>
                <a:ext uri="{FF2B5EF4-FFF2-40B4-BE49-F238E27FC236}">
                  <a16:creationId xmlns:a16="http://schemas.microsoft.com/office/drawing/2014/main" id="{50C1234C-CFFB-46A8-8746-5A37AB38AAFD}"/>
                </a:ext>
              </a:extLst>
            </p:cNvPr>
            <p:cNvSpPr/>
            <p:nvPr/>
          </p:nvSpPr>
          <p:spPr>
            <a:xfrm>
              <a:off x="1114936" y="1815665"/>
              <a:ext cx="18000" cy="97200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</p:grpSp>
      <p:grpSp>
        <p:nvGrpSpPr>
          <p:cNvPr id="280" name="그룹 67">
            <a:extLst>
              <a:ext uri="{FF2B5EF4-FFF2-40B4-BE49-F238E27FC236}">
                <a16:creationId xmlns:a16="http://schemas.microsoft.com/office/drawing/2014/main" id="{8EA5B198-5F7B-47FA-A085-D192CFD9D001}"/>
              </a:ext>
            </a:extLst>
          </p:cNvPr>
          <p:cNvGrpSpPr/>
          <p:nvPr/>
        </p:nvGrpSpPr>
        <p:grpSpPr>
          <a:xfrm>
            <a:off x="933686" y="4066573"/>
            <a:ext cx="6573115" cy="900000"/>
            <a:chOff x="933685" y="1815665"/>
            <a:chExt cx="6573115" cy="972000"/>
          </a:xfrm>
        </p:grpSpPr>
        <p:sp>
          <p:nvSpPr>
            <p:cNvPr id="281" name="Rectangle 2">
              <a:extLst>
                <a:ext uri="{FF2B5EF4-FFF2-40B4-BE49-F238E27FC236}">
                  <a16:creationId xmlns:a16="http://schemas.microsoft.com/office/drawing/2014/main" id="{3FC50E73-8790-4816-9852-62A2FD1EA640}"/>
                </a:ext>
              </a:extLst>
            </p:cNvPr>
            <p:cNvSpPr/>
            <p:nvPr/>
          </p:nvSpPr>
          <p:spPr>
            <a:xfrm>
              <a:off x="2291056" y="1815665"/>
              <a:ext cx="5215744" cy="972000"/>
            </a:xfrm>
            <a:custGeom>
              <a:avLst/>
              <a:gdLst>
                <a:gd name="connsiteX0" fmla="*/ 0 w 6460280"/>
                <a:gd name="connsiteY0" fmla="*/ 0 h 792000"/>
                <a:gd name="connsiteX1" fmla="*/ 6460280 w 6460280"/>
                <a:gd name="connsiteY1" fmla="*/ 0 h 792000"/>
                <a:gd name="connsiteX2" fmla="*/ 6460280 w 6460280"/>
                <a:gd name="connsiteY2" fmla="*/ 792000 h 792000"/>
                <a:gd name="connsiteX3" fmla="*/ 0 w 6460280"/>
                <a:gd name="connsiteY3" fmla="*/ 792000 h 792000"/>
                <a:gd name="connsiteX4" fmla="*/ 396000 w 6460280"/>
                <a:gd name="connsiteY4" fmla="*/ 396000 h 792000"/>
                <a:gd name="connsiteX5" fmla="*/ 0 w 6460280"/>
                <a:gd name="connsiteY5" fmla="*/ 0 h 792000"/>
                <a:gd name="connsiteX0" fmla="*/ 0 w 6460280"/>
                <a:gd name="connsiteY0" fmla="*/ 0 h 792000"/>
                <a:gd name="connsiteX1" fmla="*/ 6460280 w 6460280"/>
                <a:gd name="connsiteY1" fmla="*/ 0 h 792000"/>
                <a:gd name="connsiteX2" fmla="*/ 6460280 w 6460280"/>
                <a:gd name="connsiteY2" fmla="*/ 792000 h 792000"/>
                <a:gd name="connsiteX3" fmla="*/ 0 w 6460280"/>
                <a:gd name="connsiteY3" fmla="*/ 792000 h 792000"/>
                <a:gd name="connsiteX4" fmla="*/ 396000 w 6460280"/>
                <a:gd name="connsiteY4" fmla="*/ 396000 h 792000"/>
                <a:gd name="connsiteX5" fmla="*/ 0 w 6460280"/>
                <a:gd name="connsiteY5" fmla="*/ 0 h 792000"/>
                <a:gd name="connsiteX0" fmla="*/ 0 w 6460280"/>
                <a:gd name="connsiteY0" fmla="*/ 0 h 792000"/>
                <a:gd name="connsiteX1" fmla="*/ 6460280 w 6460280"/>
                <a:gd name="connsiteY1" fmla="*/ 0 h 792000"/>
                <a:gd name="connsiteX2" fmla="*/ 6460280 w 6460280"/>
                <a:gd name="connsiteY2" fmla="*/ 792000 h 792000"/>
                <a:gd name="connsiteX3" fmla="*/ 0 w 6460280"/>
                <a:gd name="connsiteY3" fmla="*/ 792000 h 792000"/>
                <a:gd name="connsiteX4" fmla="*/ 235550 w 6460280"/>
                <a:gd name="connsiteY4" fmla="*/ 405313 h 792000"/>
                <a:gd name="connsiteX5" fmla="*/ 0 w 6460280"/>
                <a:gd name="connsiteY5" fmla="*/ 0 h 792000"/>
                <a:gd name="connsiteX0" fmla="*/ 0 w 6460280"/>
                <a:gd name="connsiteY0" fmla="*/ 0 h 792000"/>
                <a:gd name="connsiteX1" fmla="*/ 6460280 w 6460280"/>
                <a:gd name="connsiteY1" fmla="*/ 0 h 792000"/>
                <a:gd name="connsiteX2" fmla="*/ 6460280 w 6460280"/>
                <a:gd name="connsiteY2" fmla="*/ 792000 h 792000"/>
                <a:gd name="connsiteX3" fmla="*/ 0 w 6460280"/>
                <a:gd name="connsiteY3" fmla="*/ 792000 h 792000"/>
                <a:gd name="connsiteX4" fmla="*/ 254427 w 6460280"/>
                <a:gd name="connsiteY4" fmla="*/ 405313 h 792000"/>
                <a:gd name="connsiteX5" fmla="*/ 0 w 6460280"/>
                <a:gd name="connsiteY5" fmla="*/ 0 h 792000"/>
                <a:gd name="connsiteX0" fmla="*/ 0 w 6460280"/>
                <a:gd name="connsiteY0" fmla="*/ 0 h 792000"/>
                <a:gd name="connsiteX1" fmla="*/ 6460280 w 6460280"/>
                <a:gd name="connsiteY1" fmla="*/ 0 h 792000"/>
                <a:gd name="connsiteX2" fmla="*/ 6460280 w 6460280"/>
                <a:gd name="connsiteY2" fmla="*/ 792000 h 792000"/>
                <a:gd name="connsiteX3" fmla="*/ 0 w 6460280"/>
                <a:gd name="connsiteY3" fmla="*/ 792000 h 792000"/>
                <a:gd name="connsiteX4" fmla="*/ 268584 w 6460280"/>
                <a:gd name="connsiteY4" fmla="*/ 414627 h 792000"/>
                <a:gd name="connsiteX5" fmla="*/ 0 w 6460280"/>
                <a:gd name="connsiteY5" fmla="*/ 0 h 792000"/>
                <a:gd name="connsiteX0" fmla="*/ 0 w 6460280"/>
                <a:gd name="connsiteY0" fmla="*/ 0 h 792000"/>
                <a:gd name="connsiteX1" fmla="*/ 6460280 w 6460280"/>
                <a:gd name="connsiteY1" fmla="*/ 0 h 792000"/>
                <a:gd name="connsiteX2" fmla="*/ 6460280 w 6460280"/>
                <a:gd name="connsiteY2" fmla="*/ 792000 h 792000"/>
                <a:gd name="connsiteX3" fmla="*/ 0 w 6460280"/>
                <a:gd name="connsiteY3" fmla="*/ 792000 h 792000"/>
                <a:gd name="connsiteX4" fmla="*/ 273303 w 6460280"/>
                <a:gd name="connsiteY4" fmla="*/ 402209 h 792000"/>
                <a:gd name="connsiteX5" fmla="*/ 0 w 6460280"/>
                <a:gd name="connsiteY5" fmla="*/ 0 h 792000"/>
                <a:gd name="connsiteX0" fmla="*/ 0 w 6460280"/>
                <a:gd name="connsiteY0" fmla="*/ 0 h 792000"/>
                <a:gd name="connsiteX1" fmla="*/ 6460280 w 6460280"/>
                <a:gd name="connsiteY1" fmla="*/ 0 h 792000"/>
                <a:gd name="connsiteX2" fmla="*/ 6460280 w 6460280"/>
                <a:gd name="connsiteY2" fmla="*/ 792000 h 792000"/>
                <a:gd name="connsiteX3" fmla="*/ 0 w 6460280"/>
                <a:gd name="connsiteY3" fmla="*/ 792000 h 792000"/>
                <a:gd name="connsiteX4" fmla="*/ 273303 w 6460280"/>
                <a:gd name="connsiteY4" fmla="*/ 386687 h 792000"/>
                <a:gd name="connsiteX5" fmla="*/ 0 w 6460280"/>
                <a:gd name="connsiteY5" fmla="*/ 0 h 792000"/>
                <a:gd name="connsiteX0" fmla="*/ 0 w 6460280"/>
                <a:gd name="connsiteY0" fmla="*/ 0 h 792000"/>
                <a:gd name="connsiteX1" fmla="*/ 6460280 w 6460280"/>
                <a:gd name="connsiteY1" fmla="*/ 0 h 792000"/>
                <a:gd name="connsiteX2" fmla="*/ 6460280 w 6460280"/>
                <a:gd name="connsiteY2" fmla="*/ 792000 h 792000"/>
                <a:gd name="connsiteX3" fmla="*/ 0 w 6460280"/>
                <a:gd name="connsiteY3" fmla="*/ 792000 h 792000"/>
                <a:gd name="connsiteX4" fmla="*/ 263865 w 6460280"/>
                <a:gd name="connsiteY4" fmla="*/ 392896 h 792000"/>
                <a:gd name="connsiteX5" fmla="*/ 0 w 6460280"/>
                <a:gd name="connsiteY5" fmla="*/ 0 h 792000"/>
                <a:gd name="connsiteX0" fmla="*/ 0 w 6460280"/>
                <a:gd name="connsiteY0" fmla="*/ 0 h 792000"/>
                <a:gd name="connsiteX1" fmla="*/ 6460280 w 6460280"/>
                <a:gd name="connsiteY1" fmla="*/ 0 h 792000"/>
                <a:gd name="connsiteX2" fmla="*/ 6460280 w 6460280"/>
                <a:gd name="connsiteY2" fmla="*/ 792000 h 792000"/>
                <a:gd name="connsiteX3" fmla="*/ 0 w 6460280"/>
                <a:gd name="connsiteY3" fmla="*/ 792000 h 792000"/>
                <a:gd name="connsiteX4" fmla="*/ 278022 w 6460280"/>
                <a:gd name="connsiteY4" fmla="*/ 402210 h 792000"/>
                <a:gd name="connsiteX5" fmla="*/ 0 w 6460280"/>
                <a:gd name="connsiteY5" fmla="*/ 0 h 792000"/>
                <a:gd name="connsiteX0" fmla="*/ 0 w 6460280"/>
                <a:gd name="connsiteY0" fmla="*/ 0 h 792000"/>
                <a:gd name="connsiteX1" fmla="*/ 6460280 w 6460280"/>
                <a:gd name="connsiteY1" fmla="*/ 0 h 792000"/>
                <a:gd name="connsiteX2" fmla="*/ 6460280 w 6460280"/>
                <a:gd name="connsiteY2" fmla="*/ 792000 h 792000"/>
                <a:gd name="connsiteX3" fmla="*/ 0 w 6460280"/>
                <a:gd name="connsiteY3" fmla="*/ 792000 h 792000"/>
                <a:gd name="connsiteX4" fmla="*/ 278022 w 6460280"/>
                <a:gd name="connsiteY4" fmla="*/ 392896 h 792000"/>
                <a:gd name="connsiteX5" fmla="*/ 0 w 6460280"/>
                <a:gd name="connsiteY5" fmla="*/ 0 h 792000"/>
                <a:gd name="connsiteX0" fmla="*/ 0 w 6460280"/>
                <a:gd name="connsiteY0" fmla="*/ 0 h 792000"/>
                <a:gd name="connsiteX1" fmla="*/ 6460280 w 6460280"/>
                <a:gd name="connsiteY1" fmla="*/ 0 h 792000"/>
                <a:gd name="connsiteX2" fmla="*/ 6460280 w 6460280"/>
                <a:gd name="connsiteY2" fmla="*/ 792000 h 792000"/>
                <a:gd name="connsiteX3" fmla="*/ 0 w 6460280"/>
                <a:gd name="connsiteY3" fmla="*/ 792000 h 792000"/>
                <a:gd name="connsiteX4" fmla="*/ 278022 w 6460280"/>
                <a:gd name="connsiteY4" fmla="*/ 396001 h 792000"/>
                <a:gd name="connsiteX5" fmla="*/ 0 w 6460280"/>
                <a:gd name="connsiteY5" fmla="*/ 0 h 792000"/>
                <a:gd name="connsiteX0" fmla="*/ 0 w 6460280"/>
                <a:gd name="connsiteY0" fmla="*/ 0 h 792000"/>
                <a:gd name="connsiteX1" fmla="*/ 6460280 w 6460280"/>
                <a:gd name="connsiteY1" fmla="*/ 0 h 792000"/>
                <a:gd name="connsiteX2" fmla="*/ 6460280 w 6460280"/>
                <a:gd name="connsiteY2" fmla="*/ 792000 h 792000"/>
                <a:gd name="connsiteX3" fmla="*/ 0 w 6460280"/>
                <a:gd name="connsiteY3" fmla="*/ 792000 h 792000"/>
                <a:gd name="connsiteX4" fmla="*/ 268584 w 6460280"/>
                <a:gd name="connsiteY4" fmla="*/ 396001 h 792000"/>
                <a:gd name="connsiteX5" fmla="*/ 0 w 6460280"/>
                <a:gd name="connsiteY5" fmla="*/ 0 h 79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60280" h="792000">
                  <a:moveTo>
                    <a:pt x="0" y="0"/>
                  </a:moveTo>
                  <a:lnTo>
                    <a:pt x="6460280" y="0"/>
                  </a:lnTo>
                  <a:lnTo>
                    <a:pt x="6460280" y="792000"/>
                  </a:lnTo>
                  <a:lnTo>
                    <a:pt x="0" y="792000"/>
                  </a:lnTo>
                  <a:lnTo>
                    <a:pt x="268584" y="39600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508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sp>
          <p:nvSpPr>
            <p:cNvPr id="282" name="Pentagon 26">
              <a:extLst>
                <a:ext uri="{FF2B5EF4-FFF2-40B4-BE49-F238E27FC236}">
                  <a16:creationId xmlns:a16="http://schemas.microsoft.com/office/drawing/2014/main" id="{FA9B43C6-9D3A-4CED-BD96-AC9091C75FBC}"/>
                </a:ext>
              </a:extLst>
            </p:cNvPr>
            <p:cNvSpPr/>
            <p:nvPr/>
          </p:nvSpPr>
          <p:spPr>
            <a:xfrm>
              <a:off x="933685" y="1815665"/>
              <a:ext cx="1441222" cy="972000"/>
            </a:xfrm>
            <a:prstGeom prst="homePlate">
              <a:avLst>
                <a:gd name="adj" fmla="val 22388"/>
              </a:avLst>
            </a:prstGeom>
            <a:solidFill>
              <a:schemeClr val="accent3"/>
            </a:solidFill>
            <a:ln w="508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sp>
          <p:nvSpPr>
            <p:cNvPr id="283" name="Rectangle 34">
              <a:extLst>
                <a:ext uri="{FF2B5EF4-FFF2-40B4-BE49-F238E27FC236}">
                  <a16:creationId xmlns:a16="http://schemas.microsoft.com/office/drawing/2014/main" id="{F92E8E75-804B-4D6F-B265-A23AE73A0AFD}"/>
                </a:ext>
              </a:extLst>
            </p:cNvPr>
            <p:cNvSpPr/>
            <p:nvPr/>
          </p:nvSpPr>
          <p:spPr>
            <a:xfrm>
              <a:off x="991160" y="1815665"/>
              <a:ext cx="18000" cy="97200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sp>
          <p:nvSpPr>
            <p:cNvPr id="284" name="Rectangle 38">
              <a:extLst>
                <a:ext uri="{FF2B5EF4-FFF2-40B4-BE49-F238E27FC236}">
                  <a16:creationId xmlns:a16="http://schemas.microsoft.com/office/drawing/2014/main" id="{AABCD749-47EB-4340-BF34-4BAAA1E11596}"/>
                </a:ext>
              </a:extLst>
            </p:cNvPr>
            <p:cNvSpPr/>
            <p:nvPr/>
          </p:nvSpPr>
          <p:spPr>
            <a:xfrm>
              <a:off x="1114936" y="1815665"/>
              <a:ext cx="18000" cy="97200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</p:grpSp>
      <p:grpSp>
        <p:nvGrpSpPr>
          <p:cNvPr id="285" name="그룹 72">
            <a:extLst>
              <a:ext uri="{FF2B5EF4-FFF2-40B4-BE49-F238E27FC236}">
                <a16:creationId xmlns:a16="http://schemas.microsoft.com/office/drawing/2014/main" id="{CD9F835F-DAC1-4E76-BBEA-B10FA182B1B8}"/>
              </a:ext>
            </a:extLst>
          </p:cNvPr>
          <p:cNvGrpSpPr/>
          <p:nvPr/>
        </p:nvGrpSpPr>
        <p:grpSpPr>
          <a:xfrm>
            <a:off x="933686" y="5170417"/>
            <a:ext cx="6573115" cy="900000"/>
            <a:chOff x="933685" y="1815665"/>
            <a:chExt cx="6573115" cy="972000"/>
          </a:xfrm>
        </p:grpSpPr>
        <p:sp>
          <p:nvSpPr>
            <p:cNvPr id="286" name="Rectangle 2">
              <a:extLst>
                <a:ext uri="{FF2B5EF4-FFF2-40B4-BE49-F238E27FC236}">
                  <a16:creationId xmlns:a16="http://schemas.microsoft.com/office/drawing/2014/main" id="{10828E7F-FF3A-4D56-AF63-C38D07BE84EF}"/>
                </a:ext>
              </a:extLst>
            </p:cNvPr>
            <p:cNvSpPr/>
            <p:nvPr/>
          </p:nvSpPr>
          <p:spPr>
            <a:xfrm>
              <a:off x="2291056" y="1815665"/>
              <a:ext cx="5215744" cy="972000"/>
            </a:xfrm>
            <a:custGeom>
              <a:avLst/>
              <a:gdLst>
                <a:gd name="connsiteX0" fmla="*/ 0 w 6460280"/>
                <a:gd name="connsiteY0" fmla="*/ 0 h 792000"/>
                <a:gd name="connsiteX1" fmla="*/ 6460280 w 6460280"/>
                <a:gd name="connsiteY1" fmla="*/ 0 h 792000"/>
                <a:gd name="connsiteX2" fmla="*/ 6460280 w 6460280"/>
                <a:gd name="connsiteY2" fmla="*/ 792000 h 792000"/>
                <a:gd name="connsiteX3" fmla="*/ 0 w 6460280"/>
                <a:gd name="connsiteY3" fmla="*/ 792000 h 792000"/>
                <a:gd name="connsiteX4" fmla="*/ 396000 w 6460280"/>
                <a:gd name="connsiteY4" fmla="*/ 396000 h 792000"/>
                <a:gd name="connsiteX5" fmla="*/ 0 w 6460280"/>
                <a:gd name="connsiteY5" fmla="*/ 0 h 792000"/>
                <a:gd name="connsiteX0" fmla="*/ 0 w 6460280"/>
                <a:gd name="connsiteY0" fmla="*/ 0 h 792000"/>
                <a:gd name="connsiteX1" fmla="*/ 6460280 w 6460280"/>
                <a:gd name="connsiteY1" fmla="*/ 0 h 792000"/>
                <a:gd name="connsiteX2" fmla="*/ 6460280 w 6460280"/>
                <a:gd name="connsiteY2" fmla="*/ 792000 h 792000"/>
                <a:gd name="connsiteX3" fmla="*/ 0 w 6460280"/>
                <a:gd name="connsiteY3" fmla="*/ 792000 h 792000"/>
                <a:gd name="connsiteX4" fmla="*/ 396000 w 6460280"/>
                <a:gd name="connsiteY4" fmla="*/ 396000 h 792000"/>
                <a:gd name="connsiteX5" fmla="*/ 0 w 6460280"/>
                <a:gd name="connsiteY5" fmla="*/ 0 h 792000"/>
                <a:gd name="connsiteX0" fmla="*/ 0 w 6460280"/>
                <a:gd name="connsiteY0" fmla="*/ 0 h 792000"/>
                <a:gd name="connsiteX1" fmla="*/ 6460280 w 6460280"/>
                <a:gd name="connsiteY1" fmla="*/ 0 h 792000"/>
                <a:gd name="connsiteX2" fmla="*/ 6460280 w 6460280"/>
                <a:gd name="connsiteY2" fmla="*/ 792000 h 792000"/>
                <a:gd name="connsiteX3" fmla="*/ 0 w 6460280"/>
                <a:gd name="connsiteY3" fmla="*/ 792000 h 792000"/>
                <a:gd name="connsiteX4" fmla="*/ 235550 w 6460280"/>
                <a:gd name="connsiteY4" fmla="*/ 405313 h 792000"/>
                <a:gd name="connsiteX5" fmla="*/ 0 w 6460280"/>
                <a:gd name="connsiteY5" fmla="*/ 0 h 792000"/>
                <a:gd name="connsiteX0" fmla="*/ 0 w 6460280"/>
                <a:gd name="connsiteY0" fmla="*/ 0 h 792000"/>
                <a:gd name="connsiteX1" fmla="*/ 6460280 w 6460280"/>
                <a:gd name="connsiteY1" fmla="*/ 0 h 792000"/>
                <a:gd name="connsiteX2" fmla="*/ 6460280 w 6460280"/>
                <a:gd name="connsiteY2" fmla="*/ 792000 h 792000"/>
                <a:gd name="connsiteX3" fmla="*/ 0 w 6460280"/>
                <a:gd name="connsiteY3" fmla="*/ 792000 h 792000"/>
                <a:gd name="connsiteX4" fmla="*/ 254427 w 6460280"/>
                <a:gd name="connsiteY4" fmla="*/ 405313 h 792000"/>
                <a:gd name="connsiteX5" fmla="*/ 0 w 6460280"/>
                <a:gd name="connsiteY5" fmla="*/ 0 h 792000"/>
                <a:gd name="connsiteX0" fmla="*/ 0 w 6460280"/>
                <a:gd name="connsiteY0" fmla="*/ 0 h 792000"/>
                <a:gd name="connsiteX1" fmla="*/ 6460280 w 6460280"/>
                <a:gd name="connsiteY1" fmla="*/ 0 h 792000"/>
                <a:gd name="connsiteX2" fmla="*/ 6460280 w 6460280"/>
                <a:gd name="connsiteY2" fmla="*/ 792000 h 792000"/>
                <a:gd name="connsiteX3" fmla="*/ 0 w 6460280"/>
                <a:gd name="connsiteY3" fmla="*/ 792000 h 792000"/>
                <a:gd name="connsiteX4" fmla="*/ 268584 w 6460280"/>
                <a:gd name="connsiteY4" fmla="*/ 414627 h 792000"/>
                <a:gd name="connsiteX5" fmla="*/ 0 w 6460280"/>
                <a:gd name="connsiteY5" fmla="*/ 0 h 792000"/>
                <a:gd name="connsiteX0" fmla="*/ 0 w 6460280"/>
                <a:gd name="connsiteY0" fmla="*/ 0 h 792000"/>
                <a:gd name="connsiteX1" fmla="*/ 6460280 w 6460280"/>
                <a:gd name="connsiteY1" fmla="*/ 0 h 792000"/>
                <a:gd name="connsiteX2" fmla="*/ 6460280 w 6460280"/>
                <a:gd name="connsiteY2" fmla="*/ 792000 h 792000"/>
                <a:gd name="connsiteX3" fmla="*/ 0 w 6460280"/>
                <a:gd name="connsiteY3" fmla="*/ 792000 h 792000"/>
                <a:gd name="connsiteX4" fmla="*/ 273303 w 6460280"/>
                <a:gd name="connsiteY4" fmla="*/ 402209 h 792000"/>
                <a:gd name="connsiteX5" fmla="*/ 0 w 6460280"/>
                <a:gd name="connsiteY5" fmla="*/ 0 h 792000"/>
                <a:gd name="connsiteX0" fmla="*/ 0 w 6460280"/>
                <a:gd name="connsiteY0" fmla="*/ 0 h 792000"/>
                <a:gd name="connsiteX1" fmla="*/ 6460280 w 6460280"/>
                <a:gd name="connsiteY1" fmla="*/ 0 h 792000"/>
                <a:gd name="connsiteX2" fmla="*/ 6460280 w 6460280"/>
                <a:gd name="connsiteY2" fmla="*/ 792000 h 792000"/>
                <a:gd name="connsiteX3" fmla="*/ 0 w 6460280"/>
                <a:gd name="connsiteY3" fmla="*/ 792000 h 792000"/>
                <a:gd name="connsiteX4" fmla="*/ 273303 w 6460280"/>
                <a:gd name="connsiteY4" fmla="*/ 386687 h 792000"/>
                <a:gd name="connsiteX5" fmla="*/ 0 w 6460280"/>
                <a:gd name="connsiteY5" fmla="*/ 0 h 792000"/>
                <a:gd name="connsiteX0" fmla="*/ 0 w 6460280"/>
                <a:gd name="connsiteY0" fmla="*/ 0 h 792000"/>
                <a:gd name="connsiteX1" fmla="*/ 6460280 w 6460280"/>
                <a:gd name="connsiteY1" fmla="*/ 0 h 792000"/>
                <a:gd name="connsiteX2" fmla="*/ 6460280 w 6460280"/>
                <a:gd name="connsiteY2" fmla="*/ 792000 h 792000"/>
                <a:gd name="connsiteX3" fmla="*/ 0 w 6460280"/>
                <a:gd name="connsiteY3" fmla="*/ 792000 h 792000"/>
                <a:gd name="connsiteX4" fmla="*/ 263865 w 6460280"/>
                <a:gd name="connsiteY4" fmla="*/ 392896 h 792000"/>
                <a:gd name="connsiteX5" fmla="*/ 0 w 6460280"/>
                <a:gd name="connsiteY5" fmla="*/ 0 h 792000"/>
                <a:gd name="connsiteX0" fmla="*/ 0 w 6460280"/>
                <a:gd name="connsiteY0" fmla="*/ 0 h 792000"/>
                <a:gd name="connsiteX1" fmla="*/ 6460280 w 6460280"/>
                <a:gd name="connsiteY1" fmla="*/ 0 h 792000"/>
                <a:gd name="connsiteX2" fmla="*/ 6460280 w 6460280"/>
                <a:gd name="connsiteY2" fmla="*/ 792000 h 792000"/>
                <a:gd name="connsiteX3" fmla="*/ 0 w 6460280"/>
                <a:gd name="connsiteY3" fmla="*/ 792000 h 792000"/>
                <a:gd name="connsiteX4" fmla="*/ 278022 w 6460280"/>
                <a:gd name="connsiteY4" fmla="*/ 402210 h 792000"/>
                <a:gd name="connsiteX5" fmla="*/ 0 w 6460280"/>
                <a:gd name="connsiteY5" fmla="*/ 0 h 792000"/>
                <a:gd name="connsiteX0" fmla="*/ 0 w 6460280"/>
                <a:gd name="connsiteY0" fmla="*/ 0 h 792000"/>
                <a:gd name="connsiteX1" fmla="*/ 6460280 w 6460280"/>
                <a:gd name="connsiteY1" fmla="*/ 0 h 792000"/>
                <a:gd name="connsiteX2" fmla="*/ 6460280 w 6460280"/>
                <a:gd name="connsiteY2" fmla="*/ 792000 h 792000"/>
                <a:gd name="connsiteX3" fmla="*/ 0 w 6460280"/>
                <a:gd name="connsiteY3" fmla="*/ 792000 h 792000"/>
                <a:gd name="connsiteX4" fmla="*/ 278022 w 6460280"/>
                <a:gd name="connsiteY4" fmla="*/ 392896 h 792000"/>
                <a:gd name="connsiteX5" fmla="*/ 0 w 6460280"/>
                <a:gd name="connsiteY5" fmla="*/ 0 h 792000"/>
                <a:gd name="connsiteX0" fmla="*/ 0 w 6460280"/>
                <a:gd name="connsiteY0" fmla="*/ 0 h 792000"/>
                <a:gd name="connsiteX1" fmla="*/ 6460280 w 6460280"/>
                <a:gd name="connsiteY1" fmla="*/ 0 h 792000"/>
                <a:gd name="connsiteX2" fmla="*/ 6460280 w 6460280"/>
                <a:gd name="connsiteY2" fmla="*/ 792000 h 792000"/>
                <a:gd name="connsiteX3" fmla="*/ 0 w 6460280"/>
                <a:gd name="connsiteY3" fmla="*/ 792000 h 792000"/>
                <a:gd name="connsiteX4" fmla="*/ 278022 w 6460280"/>
                <a:gd name="connsiteY4" fmla="*/ 396001 h 792000"/>
                <a:gd name="connsiteX5" fmla="*/ 0 w 6460280"/>
                <a:gd name="connsiteY5" fmla="*/ 0 h 792000"/>
                <a:gd name="connsiteX0" fmla="*/ 0 w 6460280"/>
                <a:gd name="connsiteY0" fmla="*/ 0 h 792000"/>
                <a:gd name="connsiteX1" fmla="*/ 6460280 w 6460280"/>
                <a:gd name="connsiteY1" fmla="*/ 0 h 792000"/>
                <a:gd name="connsiteX2" fmla="*/ 6460280 w 6460280"/>
                <a:gd name="connsiteY2" fmla="*/ 792000 h 792000"/>
                <a:gd name="connsiteX3" fmla="*/ 0 w 6460280"/>
                <a:gd name="connsiteY3" fmla="*/ 792000 h 792000"/>
                <a:gd name="connsiteX4" fmla="*/ 268584 w 6460280"/>
                <a:gd name="connsiteY4" fmla="*/ 396001 h 792000"/>
                <a:gd name="connsiteX5" fmla="*/ 0 w 6460280"/>
                <a:gd name="connsiteY5" fmla="*/ 0 h 79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60280" h="792000">
                  <a:moveTo>
                    <a:pt x="0" y="0"/>
                  </a:moveTo>
                  <a:lnTo>
                    <a:pt x="6460280" y="0"/>
                  </a:lnTo>
                  <a:lnTo>
                    <a:pt x="6460280" y="792000"/>
                  </a:lnTo>
                  <a:lnTo>
                    <a:pt x="0" y="792000"/>
                  </a:lnTo>
                  <a:lnTo>
                    <a:pt x="268584" y="39600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508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sp>
          <p:nvSpPr>
            <p:cNvPr id="287" name="Pentagon 26">
              <a:extLst>
                <a:ext uri="{FF2B5EF4-FFF2-40B4-BE49-F238E27FC236}">
                  <a16:creationId xmlns:a16="http://schemas.microsoft.com/office/drawing/2014/main" id="{D57CA2B5-8603-4D87-8B08-66900E94AE4F}"/>
                </a:ext>
              </a:extLst>
            </p:cNvPr>
            <p:cNvSpPr/>
            <p:nvPr/>
          </p:nvSpPr>
          <p:spPr>
            <a:xfrm>
              <a:off x="933685" y="1815665"/>
              <a:ext cx="1441222" cy="972000"/>
            </a:xfrm>
            <a:prstGeom prst="homePlate">
              <a:avLst>
                <a:gd name="adj" fmla="val 22388"/>
              </a:avLst>
            </a:prstGeom>
            <a:solidFill>
              <a:schemeClr val="accent2"/>
            </a:solidFill>
            <a:ln w="508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sp>
          <p:nvSpPr>
            <p:cNvPr id="288" name="Rectangle 34">
              <a:extLst>
                <a:ext uri="{FF2B5EF4-FFF2-40B4-BE49-F238E27FC236}">
                  <a16:creationId xmlns:a16="http://schemas.microsoft.com/office/drawing/2014/main" id="{ABBA9CCD-8317-4CF8-8704-3331914D2FE9}"/>
                </a:ext>
              </a:extLst>
            </p:cNvPr>
            <p:cNvSpPr/>
            <p:nvPr/>
          </p:nvSpPr>
          <p:spPr>
            <a:xfrm>
              <a:off x="991160" y="1815665"/>
              <a:ext cx="18000" cy="97200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sp>
          <p:nvSpPr>
            <p:cNvPr id="289" name="Rectangle 38">
              <a:extLst>
                <a:ext uri="{FF2B5EF4-FFF2-40B4-BE49-F238E27FC236}">
                  <a16:creationId xmlns:a16="http://schemas.microsoft.com/office/drawing/2014/main" id="{FFD0B3B8-3A1D-4006-9A88-23F966C96B02}"/>
                </a:ext>
              </a:extLst>
            </p:cNvPr>
            <p:cNvSpPr/>
            <p:nvPr/>
          </p:nvSpPr>
          <p:spPr>
            <a:xfrm>
              <a:off x="1114936" y="1815665"/>
              <a:ext cx="18000" cy="97200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</p:grpSp>
      <p:graphicFrame>
        <p:nvGraphicFramePr>
          <p:cNvPr id="290" name="Chart 7">
            <a:extLst>
              <a:ext uri="{FF2B5EF4-FFF2-40B4-BE49-F238E27FC236}">
                <a16:creationId xmlns:a16="http://schemas.microsoft.com/office/drawing/2014/main" id="{C234B79E-B90D-4340-8E9D-444A686CE31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78436586"/>
              </p:ext>
            </p:extLst>
          </p:nvPr>
        </p:nvGraphicFramePr>
        <p:xfrm>
          <a:off x="7835976" y="2882759"/>
          <a:ext cx="986741" cy="10227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91" name="Chart 7">
            <a:extLst>
              <a:ext uri="{FF2B5EF4-FFF2-40B4-BE49-F238E27FC236}">
                <a16:creationId xmlns:a16="http://schemas.microsoft.com/office/drawing/2014/main" id="{EF3AA343-B327-47F1-861A-7557D39796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30084269"/>
              </p:ext>
            </p:extLst>
          </p:nvPr>
        </p:nvGraphicFramePr>
        <p:xfrm>
          <a:off x="7835976" y="3987852"/>
          <a:ext cx="986741" cy="10227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92" name="Chart 7">
            <a:extLst>
              <a:ext uri="{FF2B5EF4-FFF2-40B4-BE49-F238E27FC236}">
                <a16:creationId xmlns:a16="http://schemas.microsoft.com/office/drawing/2014/main" id="{4C31D9D2-CCC6-4A79-84E9-ACD605EC2A6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0487143"/>
              </p:ext>
            </p:extLst>
          </p:nvPr>
        </p:nvGraphicFramePr>
        <p:xfrm>
          <a:off x="7835976" y="5092946"/>
          <a:ext cx="986741" cy="10227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93" name="Chart 7">
            <a:extLst>
              <a:ext uri="{FF2B5EF4-FFF2-40B4-BE49-F238E27FC236}">
                <a16:creationId xmlns:a16="http://schemas.microsoft.com/office/drawing/2014/main" id="{8ECA22E6-AA9D-45DB-96DE-4408A42805E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61248016"/>
              </p:ext>
            </p:extLst>
          </p:nvPr>
        </p:nvGraphicFramePr>
        <p:xfrm>
          <a:off x="7835976" y="1777666"/>
          <a:ext cx="986741" cy="10227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94" name="TextBox 293">
            <a:extLst>
              <a:ext uri="{FF2B5EF4-FFF2-40B4-BE49-F238E27FC236}">
                <a16:creationId xmlns:a16="http://schemas.microsoft.com/office/drawing/2014/main" id="{11C0041D-71BD-42BB-A5C4-02F6AE5A8CE4}"/>
              </a:ext>
            </a:extLst>
          </p:cNvPr>
          <p:cNvSpPr txBox="1"/>
          <p:nvPr/>
        </p:nvSpPr>
        <p:spPr>
          <a:xfrm>
            <a:off x="9054184" y="1996629"/>
            <a:ext cx="1081845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40%</a:t>
            </a:r>
            <a:endParaRPr lang="ko-KR" altLang="en-US" sz="3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95" name="TextBox 294">
            <a:extLst>
              <a:ext uri="{FF2B5EF4-FFF2-40B4-BE49-F238E27FC236}">
                <a16:creationId xmlns:a16="http://schemas.microsoft.com/office/drawing/2014/main" id="{21E811CA-E24D-49B2-9267-485E21BD8B9A}"/>
              </a:ext>
            </a:extLst>
          </p:cNvPr>
          <p:cNvSpPr txBox="1"/>
          <p:nvPr/>
        </p:nvSpPr>
        <p:spPr>
          <a:xfrm>
            <a:off x="9054184" y="3101722"/>
            <a:ext cx="1081845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80%</a:t>
            </a:r>
            <a:endParaRPr lang="ko-KR" altLang="en-US" sz="3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96" name="TextBox 295">
            <a:extLst>
              <a:ext uri="{FF2B5EF4-FFF2-40B4-BE49-F238E27FC236}">
                <a16:creationId xmlns:a16="http://schemas.microsoft.com/office/drawing/2014/main" id="{5F761223-7544-4605-B290-3F7B6F5F3354}"/>
              </a:ext>
            </a:extLst>
          </p:cNvPr>
          <p:cNvSpPr txBox="1"/>
          <p:nvPr/>
        </p:nvSpPr>
        <p:spPr>
          <a:xfrm>
            <a:off x="9054184" y="5311909"/>
            <a:ext cx="1081845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60%</a:t>
            </a:r>
            <a:endParaRPr lang="ko-KR" altLang="en-US" sz="3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97" name="TextBox 296">
            <a:extLst>
              <a:ext uri="{FF2B5EF4-FFF2-40B4-BE49-F238E27FC236}">
                <a16:creationId xmlns:a16="http://schemas.microsoft.com/office/drawing/2014/main" id="{7661E9C8-E840-482E-9835-DAAEEFE1C3CD}"/>
              </a:ext>
            </a:extLst>
          </p:cNvPr>
          <p:cNvSpPr txBox="1"/>
          <p:nvPr/>
        </p:nvSpPr>
        <p:spPr>
          <a:xfrm>
            <a:off x="9054184" y="4206815"/>
            <a:ext cx="1081845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50%</a:t>
            </a:r>
            <a:endParaRPr lang="ko-KR" altLang="en-US" sz="3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98" name="TextBox 297">
            <a:extLst>
              <a:ext uri="{FF2B5EF4-FFF2-40B4-BE49-F238E27FC236}">
                <a16:creationId xmlns:a16="http://schemas.microsoft.com/office/drawing/2014/main" id="{F932A34D-2794-4889-A658-69A1AA0DF3C0}"/>
              </a:ext>
            </a:extLst>
          </p:cNvPr>
          <p:cNvSpPr txBox="1"/>
          <p:nvPr/>
        </p:nvSpPr>
        <p:spPr>
          <a:xfrm>
            <a:off x="1258802" y="2062667"/>
            <a:ext cx="748249" cy="492443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cs typeface="Arial" pitchFamily="34" charset="0"/>
              </a:rPr>
              <a:t>01</a:t>
            </a:r>
          </a:p>
        </p:txBody>
      </p:sp>
      <p:sp>
        <p:nvSpPr>
          <p:cNvPr id="299" name="TextBox 298">
            <a:extLst>
              <a:ext uri="{FF2B5EF4-FFF2-40B4-BE49-F238E27FC236}">
                <a16:creationId xmlns:a16="http://schemas.microsoft.com/office/drawing/2014/main" id="{0C7DCE69-C0E9-4DE3-A929-81293F76A4F2}"/>
              </a:ext>
            </a:extLst>
          </p:cNvPr>
          <p:cNvSpPr txBox="1"/>
          <p:nvPr/>
        </p:nvSpPr>
        <p:spPr>
          <a:xfrm>
            <a:off x="1267109" y="3166511"/>
            <a:ext cx="748249" cy="492443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cs typeface="Arial" pitchFamily="34" charset="0"/>
              </a:rPr>
              <a:t>02</a:t>
            </a:r>
          </a:p>
        </p:txBody>
      </p:sp>
      <p:sp>
        <p:nvSpPr>
          <p:cNvPr id="300" name="TextBox 299">
            <a:extLst>
              <a:ext uri="{FF2B5EF4-FFF2-40B4-BE49-F238E27FC236}">
                <a16:creationId xmlns:a16="http://schemas.microsoft.com/office/drawing/2014/main" id="{8B0B66A3-6825-41DE-9254-C73975F1B30B}"/>
              </a:ext>
            </a:extLst>
          </p:cNvPr>
          <p:cNvSpPr txBox="1"/>
          <p:nvPr/>
        </p:nvSpPr>
        <p:spPr>
          <a:xfrm>
            <a:off x="1284057" y="4270353"/>
            <a:ext cx="748249" cy="492443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cs typeface="Arial" pitchFamily="34" charset="0"/>
              </a:rPr>
              <a:t>03</a:t>
            </a:r>
          </a:p>
        </p:txBody>
      </p:sp>
      <p:sp>
        <p:nvSpPr>
          <p:cNvPr id="301" name="TextBox 300">
            <a:extLst>
              <a:ext uri="{FF2B5EF4-FFF2-40B4-BE49-F238E27FC236}">
                <a16:creationId xmlns:a16="http://schemas.microsoft.com/office/drawing/2014/main" id="{1A2F2F3E-17B3-45B5-9D78-D87C4AF9E8A9}"/>
              </a:ext>
            </a:extLst>
          </p:cNvPr>
          <p:cNvSpPr txBox="1"/>
          <p:nvPr/>
        </p:nvSpPr>
        <p:spPr>
          <a:xfrm>
            <a:off x="1284057" y="5374197"/>
            <a:ext cx="748249" cy="492443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cs typeface="Arial" pitchFamily="34" charset="0"/>
              </a:rPr>
              <a:t>04</a:t>
            </a:r>
          </a:p>
        </p:txBody>
      </p:sp>
      <p:grpSp>
        <p:nvGrpSpPr>
          <p:cNvPr id="302" name="Group 301">
            <a:extLst>
              <a:ext uri="{FF2B5EF4-FFF2-40B4-BE49-F238E27FC236}">
                <a16:creationId xmlns:a16="http://schemas.microsoft.com/office/drawing/2014/main" id="{774AC81A-0460-4ED8-BCA7-E84DF6173ECD}"/>
              </a:ext>
            </a:extLst>
          </p:cNvPr>
          <p:cNvGrpSpPr/>
          <p:nvPr/>
        </p:nvGrpSpPr>
        <p:grpSpPr>
          <a:xfrm>
            <a:off x="2683464" y="5272922"/>
            <a:ext cx="4614648" cy="741159"/>
            <a:chOff x="2299401" y="1826693"/>
            <a:chExt cx="4576857" cy="531764"/>
          </a:xfrm>
        </p:grpSpPr>
        <p:sp>
          <p:nvSpPr>
            <p:cNvPr id="303" name="TextBox 10">
              <a:extLst>
                <a:ext uri="{FF2B5EF4-FFF2-40B4-BE49-F238E27FC236}">
                  <a16:creationId xmlns:a16="http://schemas.microsoft.com/office/drawing/2014/main" id="{63EBBB3E-5881-473B-BA67-104A2F655D31}"/>
                </a:ext>
              </a:extLst>
            </p:cNvPr>
            <p:cNvSpPr txBox="1"/>
            <p:nvPr/>
          </p:nvSpPr>
          <p:spPr bwMode="auto">
            <a:xfrm>
              <a:off x="2299401" y="1826693"/>
              <a:ext cx="4576856" cy="220823"/>
            </a:xfrm>
            <a:prstGeom prst="rect">
              <a:avLst/>
            </a:prstGeom>
            <a:noFill/>
            <a:effectLst/>
          </p:spPr>
          <p:txBody>
            <a:bodyPr wrap="square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</a:p>
          </p:txBody>
        </p:sp>
        <p:sp>
          <p:nvSpPr>
            <p:cNvPr id="304" name="TextBox 12">
              <a:extLst>
                <a:ext uri="{FF2B5EF4-FFF2-40B4-BE49-F238E27FC236}">
                  <a16:creationId xmlns:a16="http://schemas.microsoft.com/office/drawing/2014/main" id="{76B188FD-2B6D-4D77-9962-106CE4186381}"/>
                </a:ext>
              </a:extLst>
            </p:cNvPr>
            <p:cNvSpPr txBox="1"/>
            <p:nvPr/>
          </p:nvSpPr>
          <p:spPr bwMode="auto">
            <a:xfrm>
              <a:off x="2299402" y="2027223"/>
              <a:ext cx="4576856" cy="331234"/>
            </a:xfrm>
            <a:prstGeom prst="rect">
              <a:avLst/>
            </a:prstGeom>
            <a:noFill/>
            <a:effectLst/>
          </p:spPr>
          <p:txBody>
            <a:bodyPr wrap="square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05" name="Group 45">
            <a:extLst>
              <a:ext uri="{FF2B5EF4-FFF2-40B4-BE49-F238E27FC236}">
                <a16:creationId xmlns:a16="http://schemas.microsoft.com/office/drawing/2014/main" id="{B7978F0A-CEAA-4963-9371-9C651BA67024}"/>
              </a:ext>
            </a:extLst>
          </p:cNvPr>
          <p:cNvGrpSpPr/>
          <p:nvPr/>
        </p:nvGrpSpPr>
        <p:grpSpPr>
          <a:xfrm>
            <a:off x="2683464" y="4169078"/>
            <a:ext cx="4614648" cy="741159"/>
            <a:chOff x="2299401" y="1826693"/>
            <a:chExt cx="4576857" cy="531764"/>
          </a:xfrm>
        </p:grpSpPr>
        <p:sp>
          <p:nvSpPr>
            <p:cNvPr id="306" name="TextBox 10">
              <a:extLst>
                <a:ext uri="{FF2B5EF4-FFF2-40B4-BE49-F238E27FC236}">
                  <a16:creationId xmlns:a16="http://schemas.microsoft.com/office/drawing/2014/main" id="{445C5A15-8F29-4926-9BA8-142247AC66E8}"/>
                </a:ext>
              </a:extLst>
            </p:cNvPr>
            <p:cNvSpPr txBox="1"/>
            <p:nvPr/>
          </p:nvSpPr>
          <p:spPr bwMode="auto">
            <a:xfrm>
              <a:off x="2299401" y="1826693"/>
              <a:ext cx="4576856" cy="220823"/>
            </a:xfrm>
            <a:prstGeom prst="rect">
              <a:avLst/>
            </a:prstGeom>
            <a:noFill/>
            <a:effectLst/>
          </p:spPr>
          <p:txBody>
            <a:bodyPr wrap="square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</a:p>
          </p:txBody>
        </p:sp>
        <p:sp>
          <p:nvSpPr>
            <p:cNvPr id="307" name="TextBox 12">
              <a:extLst>
                <a:ext uri="{FF2B5EF4-FFF2-40B4-BE49-F238E27FC236}">
                  <a16:creationId xmlns:a16="http://schemas.microsoft.com/office/drawing/2014/main" id="{1434CC1A-99CA-448F-8C22-DEC039ED2CB4}"/>
                </a:ext>
              </a:extLst>
            </p:cNvPr>
            <p:cNvSpPr txBox="1"/>
            <p:nvPr/>
          </p:nvSpPr>
          <p:spPr bwMode="auto">
            <a:xfrm>
              <a:off x="2299402" y="2027223"/>
              <a:ext cx="4576856" cy="331234"/>
            </a:xfrm>
            <a:prstGeom prst="rect">
              <a:avLst/>
            </a:prstGeom>
            <a:noFill/>
            <a:effectLst/>
          </p:spPr>
          <p:txBody>
            <a:bodyPr wrap="square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08" name="Group 45">
            <a:extLst>
              <a:ext uri="{FF2B5EF4-FFF2-40B4-BE49-F238E27FC236}">
                <a16:creationId xmlns:a16="http://schemas.microsoft.com/office/drawing/2014/main" id="{680C7BD0-011C-4A46-BA57-150F25035D9E}"/>
              </a:ext>
            </a:extLst>
          </p:cNvPr>
          <p:cNvGrpSpPr/>
          <p:nvPr/>
        </p:nvGrpSpPr>
        <p:grpSpPr>
          <a:xfrm>
            <a:off x="2683464" y="3065235"/>
            <a:ext cx="4614648" cy="741159"/>
            <a:chOff x="2299401" y="1826693"/>
            <a:chExt cx="4576857" cy="531764"/>
          </a:xfrm>
        </p:grpSpPr>
        <p:sp>
          <p:nvSpPr>
            <p:cNvPr id="309" name="TextBox 10">
              <a:extLst>
                <a:ext uri="{FF2B5EF4-FFF2-40B4-BE49-F238E27FC236}">
                  <a16:creationId xmlns:a16="http://schemas.microsoft.com/office/drawing/2014/main" id="{D478F933-1688-49BE-BD57-455115E36535}"/>
                </a:ext>
              </a:extLst>
            </p:cNvPr>
            <p:cNvSpPr txBox="1"/>
            <p:nvPr/>
          </p:nvSpPr>
          <p:spPr bwMode="auto">
            <a:xfrm>
              <a:off x="2299401" y="1826693"/>
              <a:ext cx="4576856" cy="220823"/>
            </a:xfrm>
            <a:prstGeom prst="rect">
              <a:avLst/>
            </a:prstGeom>
            <a:noFill/>
            <a:effectLst/>
          </p:spPr>
          <p:txBody>
            <a:bodyPr wrap="square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</a:p>
          </p:txBody>
        </p:sp>
        <p:sp>
          <p:nvSpPr>
            <p:cNvPr id="310" name="TextBox 12">
              <a:extLst>
                <a:ext uri="{FF2B5EF4-FFF2-40B4-BE49-F238E27FC236}">
                  <a16:creationId xmlns:a16="http://schemas.microsoft.com/office/drawing/2014/main" id="{DBCE027F-5E99-4D7E-AF98-D0A8B05201D8}"/>
                </a:ext>
              </a:extLst>
            </p:cNvPr>
            <p:cNvSpPr txBox="1"/>
            <p:nvPr/>
          </p:nvSpPr>
          <p:spPr bwMode="auto">
            <a:xfrm>
              <a:off x="2299402" y="2027223"/>
              <a:ext cx="4576856" cy="331234"/>
            </a:xfrm>
            <a:prstGeom prst="rect">
              <a:avLst/>
            </a:prstGeom>
            <a:noFill/>
            <a:effectLst/>
          </p:spPr>
          <p:txBody>
            <a:bodyPr wrap="square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11" name="Group 45">
            <a:extLst>
              <a:ext uri="{FF2B5EF4-FFF2-40B4-BE49-F238E27FC236}">
                <a16:creationId xmlns:a16="http://schemas.microsoft.com/office/drawing/2014/main" id="{CC8A251B-4EA0-4878-A272-F79628E6634D}"/>
              </a:ext>
            </a:extLst>
          </p:cNvPr>
          <p:cNvGrpSpPr/>
          <p:nvPr/>
        </p:nvGrpSpPr>
        <p:grpSpPr>
          <a:xfrm>
            <a:off x="2683464" y="1961392"/>
            <a:ext cx="4614648" cy="741159"/>
            <a:chOff x="2299401" y="1826693"/>
            <a:chExt cx="4576857" cy="531764"/>
          </a:xfrm>
        </p:grpSpPr>
        <p:sp>
          <p:nvSpPr>
            <p:cNvPr id="312" name="TextBox 10">
              <a:extLst>
                <a:ext uri="{FF2B5EF4-FFF2-40B4-BE49-F238E27FC236}">
                  <a16:creationId xmlns:a16="http://schemas.microsoft.com/office/drawing/2014/main" id="{BDF4041D-FF11-4D82-8B63-33261BF85465}"/>
                </a:ext>
              </a:extLst>
            </p:cNvPr>
            <p:cNvSpPr txBox="1"/>
            <p:nvPr/>
          </p:nvSpPr>
          <p:spPr bwMode="auto">
            <a:xfrm>
              <a:off x="2299401" y="1826693"/>
              <a:ext cx="4576856" cy="220823"/>
            </a:xfrm>
            <a:prstGeom prst="rect">
              <a:avLst/>
            </a:prstGeom>
            <a:noFill/>
            <a:effectLst/>
          </p:spPr>
          <p:txBody>
            <a:bodyPr wrap="square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</a:p>
          </p:txBody>
        </p:sp>
        <p:sp>
          <p:nvSpPr>
            <p:cNvPr id="313" name="TextBox 12">
              <a:extLst>
                <a:ext uri="{FF2B5EF4-FFF2-40B4-BE49-F238E27FC236}">
                  <a16:creationId xmlns:a16="http://schemas.microsoft.com/office/drawing/2014/main" id="{BF4D23A6-8B0D-4C60-BF68-EE28955E075E}"/>
                </a:ext>
              </a:extLst>
            </p:cNvPr>
            <p:cNvSpPr txBox="1"/>
            <p:nvPr/>
          </p:nvSpPr>
          <p:spPr bwMode="auto">
            <a:xfrm>
              <a:off x="2299402" y="2027223"/>
              <a:ext cx="4576856" cy="331234"/>
            </a:xfrm>
            <a:prstGeom prst="rect">
              <a:avLst/>
            </a:prstGeom>
            <a:noFill/>
            <a:effectLst/>
          </p:spPr>
          <p:txBody>
            <a:bodyPr wrap="square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14" name="TextBox 10">
            <a:extLst>
              <a:ext uri="{FF2B5EF4-FFF2-40B4-BE49-F238E27FC236}">
                <a16:creationId xmlns:a16="http://schemas.microsoft.com/office/drawing/2014/main" id="{C0133B35-F7A3-4867-B649-B7E6D2A9AB0A}"/>
              </a:ext>
            </a:extLst>
          </p:cNvPr>
          <p:cNvSpPr txBox="1"/>
          <p:nvPr/>
        </p:nvSpPr>
        <p:spPr bwMode="auto">
          <a:xfrm>
            <a:off x="10287566" y="2149592"/>
            <a:ext cx="1081846" cy="30777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Text Here</a:t>
            </a:r>
          </a:p>
        </p:txBody>
      </p:sp>
      <p:sp>
        <p:nvSpPr>
          <p:cNvPr id="315" name="TextBox 10">
            <a:extLst>
              <a:ext uri="{FF2B5EF4-FFF2-40B4-BE49-F238E27FC236}">
                <a16:creationId xmlns:a16="http://schemas.microsoft.com/office/drawing/2014/main" id="{8591C5D5-D8E8-409C-B428-F777CFA86D84}"/>
              </a:ext>
            </a:extLst>
          </p:cNvPr>
          <p:cNvSpPr txBox="1"/>
          <p:nvPr/>
        </p:nvSpPr>
        <p:spPr bwMode="auto">
          <a:xfrm>
            <a:off x="10287566" y="3249864"/>
            <a:ext cx="1081846" cy="30777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Text Here</a:t>
            </a:r>
          </a:p>
        </p:txBody>
      </p:sp>
      <p:sp>
        <p:nvSpPr>
          <p:cNvPr id="316" name="TextBox 10">
            <a:extLst>
              <a:ext uri="{FF2B5EF4-FFF2-40B4-BE49-F238E27FC236}">
                <a16:creationId xmlns:a16="http://schemas.microsoft.com/office/drawing/2014/main" id="{BEE6A919-476A-4C97-BC18-6CB8055013B1}"/>
              </a:ext>
            </a:extLst>
          </p:cNvPr>
          <p:cNvSpPr txBox="1"/>
          <p:nvPr/>
        </p:nvSpPr>
        <p:spPr bwMode="auto">
          <a:xfrm>
            <a:off x="10287566" y="4350136"/>
            <a:ext cx="1081846" cy="30777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Text Here</a:t>
            </a:r>
          </a:p>
        </p:txBody>
      </p:sp>
      <p:sp>
        <p:nvSpPr>
          <p:cNvPr id="317" name="TextBox 10">
            <a:extLst>
              <a:ext uri="{FF2B5EF4-FFF2-40B4-BE49-F238E27FC236}">
                <a16:creationId xmlns:a16="http://schemas.microsoft.com/office/drawing/2014/main" id="{110AA253-0490-4992-90B4-BEDDC4E86626}"/>
              </a:ext>
            </a:extLst>
          </p:cNvPr>
          <p:cNvSpPr txBox="1"/>
          <p:nvPr/>
        </p:nvSpPr>
        <p:spPr bwMode="auto">
          <a:xfrm>
            <a:off x="10287566" y="5450408"/>
            <a:ext cx="1081846" cy="30777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Text Here</a:t>
            </a:r>
          </a:p>
        </p:txBody>
      </p:sp>
      <p:sp>
        <p:nvSpPr>
          <p:cNvPr id="318" name="Rectangle 16">
            <a:extLst>
              <a:ext uri="{FF2B5EF4-FFF2-40B4-BE49-F238E27FC236}">
                <a16:creationId xmlns:a16="http://schemas.microsoft.com/office/drawing/2014/main" id="{A3B6BBDA-629A-4148-A679-FA009EBAC7E9}"/>
              </a:ext>
            </a:extLst>
          </p:cNvPr>
          <p:cNvSpPr/>
          <p:nvPr/>
        </p:nvSpPr>
        <p:spPr>
          <a:xfrm rot="2700000">
            <a:off x="8177962" y="5344895"/>
            <a:ext cx="268580" cy="481513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19" name="Rectangle 9">
            <a:extLst>
              <a:ext uri="{FF2B5EF4-FFF2-40B4-BE49-F238E27FC236}">
                <a16:creationId xmlns:a16="http://schemas.microsoft.com/office/drawing/2014/main" id="{024F54F9-E187-4CCC-B165-8C77A6014737}"/>
              </a:ext>
            </a:extLst>
          </p:cNvPr>
          <p:cNvSpPr/>
          <p:nvPr/>
        </p:nvSpPr>
        <p:spPr>
          <a:xfrm>
            <a:off x="8156067" y="2124339"/>
            <a:ext cx="332759" cy="311492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20" name="Oval 7">
            <a:extLst>
              <a:ext uri="{FF2B5EF4-FFF2-40B4-BE49-F238E27FC236}">
                <a16:creationId xmlns:a16="http://schemas.microsoft.com/office/drawing/2014/main" id="{81A41C6F-2829-4287-8F2B-6CAED67BDF76}"/>
              </a:ext>
            </a:extLst>
          </p:cNvPr>
          <p:cNvSpPr/>
          <p:nvPr/>
        </p:nvSpPr>
        <p:spPr>
          <a:xfrm>
            <a:off x="8155304" y="4312065"/>
            <a:ext cx="364891" cy="364891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21" name="Rounded Rectangle 27">
            <a:extLst>
              <a:ext uri="{FF2B5EF4-FFF2-40B4-BE49-F238E27FC236}">
                <a16:creationId xmlns:a16="http://schemas.microsoft.com/office/drawing/2014/main" id="{94AA50A6-E962-440C-A1E4-4980B8D5A785}"/>
              </a:ext>
            </a:extLst>
          </p:cNvPr>
          <p:cNvSpPr/>
          <p:nvPr/>
        </p:nvSpPr>
        <p:spPr>
          <a:xfrm>
            <a:off x="8156067" y="3238640"/>
            <a:ext cx="349863" cy="268742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11166</TotalTime>
  <Words>120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16</cp:revision>
  <dcterms:created xsi:type="dcterms:W3CDTF">2018-02-18T19:39:47Z</dcterms:created>
  <dcterms:modified xsi:type="dcterms:W3CDTF">2019-01-04T07:01:11Z</dcterms:modified>
</cp:coreProperties>
</file>