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4458BCA-3E70-4F7C-9844-9E48BA00C553}"/>
              </a:ext>
            </a:extLst>
          </p:cNvPr>
          <p:cNvGrpSpPr/>
          <p:nvPr/>
        </p:nvGrpSpPr>
        <p:grpSpPr>
          <a:xfrm>
            <a:off x="476956" y="2064973"/>
            <a:ext cx="6863807" cy="2970189"/>
            <a:chOff x="81302" y="1176951"/>
            <a:chExt cx="6863807" cy="2970189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62" name="Isosceles Triangle 18">
              <a:extLst>
                <a:ext uri="{FF2B5EF4-FFF2-40B4-BE49-F238E27FC236}">
                  <a16:creationId xmlns:a16="http://schemas.microsoft.com/office/drawing/2014/main" id="{C5E168FE-DEBE-4FB7-9E83-5168AEC492E6}"/>
                </a:ext>
              </a:extLst>
            </p:cNvPr>
            <p:cNvSpPr/>
            <p:nvPr/>
          </p:nvSpPr>
          <p:spPr>
            <a:xfrm rot="13765150">
              <a:off x="2496084" y="-301886"/>
              <a:ext cx="2034244" cy="6863807"/>
            </a:xfrm>
            <a:custGeom>
              <a:avLst/>
              <a:gdLst>
                <a:gd name="connsiteX0" fmla="*/ 0 w 573709"/>
                <a:gd name="connsiteY0" fmla="*/ 5046201 h 5046201"/>
                <a:gd name="connsiteX1" fmla="*/ 286855 w 573709"/>
                <a:gd name="connsiteY1" fmla="*/ 0 h 5046201"/>
                <a:gd name="connsiteX2" fmla="*/ 573709 w 573709"/>
                <a:gd name="connsiteY2" fmla="*/ 5046201 h 5046201"/>
                <a:gd name="connsiteX3" fmla="*/ 0 w 573709"/>
                <a:gd name="connsiteY3" fmla="*/ 5046201 h 5046201"/>
                <a:gd name="connsiteX0" fmla="*/ 0 w 1102449"/>
                <a:gd name="connsiteY0" fmla="*/ 5046201 h 5046201"/>
                <a:gd name="connsiteX1" fmla="*/ 286855 w 1102449"/>
                <a:gd name="connsiteY1" fmla="*/ 0 h 5046201"/>
                <a:gd name="connsiteX2" fmla="*/ 573709 w 1102449"/>
                <a:gd name="connsiteY2" fmla="*/ 5046201 h 5046201"/>
                <a:gd name="connsiteX3" fmla="*/ 0 w 1102449"/>
                <a:gd name="connsiteY3" fmla="*/ 5046201 h 5046201"/>
                <a:gd name="connsiteX0" fmla="*/ 0 w 1259161"/>
                <a:gd name="connsiteY0" fmla="*/ 5046201 h 5046201"/>
                <a:gd name="connsiteX1" fmla="*/ 286855 w 1259161"/>
                <a:gd name="connsiteY1" fmla="*/ 0 h 5046201"/>
                <a:gd name="connsiteX2" fmla="*/ 573709 w 1259161"/>
                <a:gd name="connsiteY2" fmla="*/ 5046201 h 5046201"/>
                <a:gd name="connsiteX3" fmla="*/ 0 w 1259161"/>
                <a:gd name="connsiteY3" fmla="*/ 5046201 h 5046201"/>
                <a:gd name="connsiteX0" fmla="*/ 0 w 1065786"/>
                <a:gd name="connsiteY0" fmla="*/ 5046201 h 5046201"/>
                <a:gd name="connsiteX1" fmla="*/ 286855 w 1065786"/>
                <a:gd name="connsiteY1" fmla="*/ 0 h 5046201"/>
                <a:gd name="connsiteX2" fmla="*/ 573709 w 1065786"/>
                <a:gd name="connsiteY2" fmla="*/ 5046201 h 5046201"/>
                <a:gd name="connsiteX3" fmla="*/ 0 w 1065786"/>
                <a:gd name="connsiteY3" fmla="*/ 5046201 h 5046201"/>
                <a:gd name="connsiteX0" fmla="*/ 237762 w 926505"/>
                <a:gd name="connsiteY0" fmla="*/ 5046201 h 6381729"/>
                <a:gd name="connsiteX1" fmla="*/ 524617 w 926505"/>
                <a:gd name="connsiteY1" fmla="*/ 0 h 6381729"/>
                <a:gd name="connsiteX2" fmla="*/ 0 w 926505"/>
                <a:gd name="connsiteY2" fmla="*/ 6381729 h 6381729"/>
                <a:gd name="connsiteX3" fmla="*/ 237762 w 926505"/>
                <a:gd name="connsiteY3" fmla="*/ 5046201 h 6381729"/>
                <a:gd name="connsiteX0" fmla="*/ 0 w 1414452"/>
                <a:gd name="connsiteY0" fmla="*/ 6113763 h 6381729"/>
                <a:gd name="connsiteX1" fmla="*/ 1012564 w 1414452"/>
                <a:gd name="connsiteY1" fmla="*/ 0 h 6381729"/>
                <a:gd name="connsiteX2" fmla="*/ 487947 w 1414452"/>
                <a:gd name="connsiteY2" fmla="*/ 6381729 h 6381729"/>
                <a:gd name="connsiteX3" fmla="*/ 0 w 1414452"/>
                <a:gd name="connsiteY3" fmla="*/ 6113763 h 6381729"/>
                <a:gd name="connsiteX0" fmla="*/ 0 w 1319354"/>
                <a:gd name="connsiteY0" fmla="*/ 6113763 h 6901460"/>
                <a:gd name="connsiteX1" fmla="*/ 1012564 w 1319354"/>
                <a:gd name="connsiteY1" fmla="*/ 0 h 6901460"/>
                <a:gd name="connsiteX2" fmla="*/ 87708 w 1319354"/>
                <a:gd name="connsiteY2" fmla="*/ 6901460 h 6901460"/>
                <a:gd name="connsiteX3" fmla="*/ 0 w 1319354"/>
                <a:gd name="connsiteY3" fmla="*/ 6113763 h 6901460"/>
                <a:gd name="connsiteX0" fmla="*/ 0 w 1390651"/>
                <a:gd name="connsiteY0" fmla="*/ 6113763 h 6901460"/>
                <a:gd name="connsiteX1" fmla="*/ 1012564 w 1390651"/>
                <a:gd name="connsiteY1" fmla="*/ 0 h 6901460"/>
                <a:gd name="connsiteX2" fmla="*/ 87708 w 1390651"/>
                <a:gd name="connsiteY2" fmla="*/ 6901460 h 6901460"/>
                <a:gd name="connsiteX3" fmla="*/ 0 w 1390651"/>
                <a:gd name="connsiteY3" fmla="*/ 6113763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99834"/>
                <a:gd name="connsiteY0" fmla="*/ 6455120 h 6901460"/>
                <a:gd name="connsiteX1" fmla="*/ 1421747 w 1799834"/>
                <a:gd name="connsiteY1" fmla="*/ 0 h 6901460"/>
                <a:gd name="connsiteX2" fmla="*/ 496891 w 1799834"/>
                <a:gd name="connsiteY2" fmla="*/ 6901460 h 6901460"/>
                <a:gd name="connsiteX3" fmla="*/ 0 w 1799834"/>
                <a:gd name="connsiteY3" fmla="*/ 6455120 h 6901460"/>
                <a:gd name="connsiteX0" fmla="*/ 0 w 1732437"/>
                <a:gd name="connsiteY0" fmla="*/ 6575741 h 6901460"/>
                <a:gd name="connsiteX1" fmla="*/ 1354350 w 1732437"/>
                <a:gd name="connsiteY1" fmla="*/ 0 h 6901460"/>
                <a:gd name="connsiteX2" fmla="*/ 429494 w 1732437"/>
                <a:gd name="connsiteY2" fmla="*/ 6901460 h 6901460"/>
                <a:gd name="connsiteX3" fmla="*/ 0 w 1732437"/>
                <a:gd name="connsiteY3" fmla="*/ 6575741 h 6901460"/>
                <a:gd name="connsiteX0" fmla="*/ 0 w 1732437"/>
                <a:gd name="connsiteY0" fmla="*/ 6575741 h 6901460"/>
                <a:gd name="connsiteX1" fmla="*/ 1354350 w 1732437"/>
                <a:gd name="connsiteY1" fmla="*/ 0 h 6901460"/>
                <a:gd name="connsiteX2" fmla="*/ 429494 w 1732437"/>
                <a:gd name="connsiteY2" fmla="*/ 6901460 h 6901460"/>
                <a:gd name="connsiteX3" fmla="*/ 0 w 1732437"/>
                <a:gd name="connsiteY3" fmla="*/ 6575741 h 6901460"/>
                <a:gd name="connsiteX0" fmla="*/ 0 w 1732437"/>
                <a:gd name="connsiteY0" fmla="*/ 6575741 h 6901460"/>
                <a:gd name="connsiteX1" fmla="*/ 1354350 w 1732437"/>
                <a:gd name="connsiteY1" fmla="*/ 0 h 6901460"/>
                <a:gd name="connsiteX2" fmla="*/ 429494 w 1732437"/>
                <a:gd name="connsiteY2" fmla="*/ 6901460 h 6901460"/>
                <a:gd name="connsiteX3" fmla="*/ 0 w 1732437"/>
                <a:gd name="connsiteY3" fmla="*/ 6575741 h 6901460"/>
                <a:gd name="connsiteX0" fmla="*/ 0 w 1765698"/>
                <a:gd name="connsiteY0" fmla="*/ 6575741 h 6901460"/>
                <a:gd name="connsiteX1" fmla="*/ 1354350 w 1765698"/>
                <a:gd name="connsiteY1" fmla="*/ 0 h 6901460"/>
                <a:gd name="connsiteX2" fmla="*/ 429494 w 1765698"/>
                <a:gd name="connsiteY2" fmla="*/ 6901460 h 6901460"/>
                <a:gd name="connsiteX3" fmla="*/ 0 w 1765698"/>
                <a:gd name="connsiteY3" fmla="*/ 6575741 h 6901460"/>
                <a:gd name="connsiteX0" fmla="*/ 0 w 1771852"/>
                <a:gd name="connsiteY0" fmla="*/ 6575741 h 6901460"/>
                <a:gd name="connsiteX1" fmla="*/ 1354350 w 1771852"/>
                <a:gd name="connsiteY1" fmla="*/ 0 h 6901460"/>
                <a:gd name="connsiteX2" fmla="*/ 429494 w 1771852"/>
                <a:gd name="connsiteY2" fmla="*/ 6901460 h 6901460"/>
                <a:gd name="connsiteX3" fmla="*/ 0 w 1771852"/>
                <a:gd name="connsiteY3" fmla="*/ 6575741 h 6901460"/>
                <a:gd name="connsiteX0" fmla="*/ 0 w 1771852"/>
                <a:gd name="connsiteY0" fmla="*/ 6575741 h 6901460"/>
                <a:gd name="connsiteX1" fmla="*/ 1354350 w 1771852"/>
                <a:gd name="connsiteY1" fmla="*/ 0 h 6901460"/>
                <a:gd name="connsiteX2" fmla="*/ 429494 w 1771852"/>
                <a:gd name="connsiteY2" fmla="*/ 6901460 h 6901460"/>
                <a:gd name="connsiteX3" fmla="*/ 0 w 1771852"/>
                <a:gd name="connsiteY3" fmla="*/ 6575741 h 6901460"/>
                <a:gd name="connsiteX0" fmla="*/ 0 w 1771852"/>
                <a:gd name="connsiteY0" fmla="*/ 6575741 h 6934899"/>
                <a:gd name="connsiteX1" fmla="*/ 1354350 w 1771852"/>
                <a:gd name="connsiteY1" fmla="*/ 0 h 6934899"/>
                <a:gd name="connsiteX2" fmla="*/ 429494 w 1771852"/>
                <a:gd name="connsiteY2" fmla="*/ 6901460 h 6934899"/>
                <a:gd name="connsiteX3" fmla="*/ 379454 w 1771852"/>
                <a:gd name="connsiteY3" fmla="*/ 6934594 h 6934899"/>
                <a:gd name="connsiteX4" fmla="*/ 0 w 1771852"/>
                <a:gd name="connsiteY4" fmla="*/ 6575741 h 6934899"/>
                <a:gd name="connsiteX0" fmla="*/ 0 w 2153116"/>
                <a:gd name="connsiteY0" fmla="*/ 6339028 h 6934899"/>
                <a:gd name="connsiteX1" fmla="*/ 1735614 w 2153116"/>
                <a:gd name="connsiteY1" fmla="*/ 0 h 6934899"/>
                <a:gd name="connsiteX2" fmla="*/ 810758 w 2153116"/>
                <a:gd name="connsiteY2" fmla="*/ 6901460 h 6934899"/>
                <a:gd name="connsiteX3" fmla="*/ 760718 w 2153116"/>
                <a:gd name="connsiteY3" fmla="*/ 6934594 h 6934899"/>
                <a:gd name="connsiteX4" fmla="*/ 0 w 2153116"/>
                <a:gd name="connsiteY4" fmla="*/ 6339028 h 6934899"/>
                <a:gd name="connsiteX0" fmla="*/ 0 w 2078512"/>
                <a:gd name="connsiteY0" fmla="*/ 6339028 h 6934890"/>
                <a:gd name="connsiteX1" fmla="*/ 1735614 w 2078512"/>
                <a:gd name="connsiteY1" fmla="*/ 0 h 6934890"/>
                <a:gd name="connsiteX2" fmla="*/ 515436 w 2078512"/>
                <a:gd name="connsiteY2" fmla="*/ 6900086 h 6934890"/>
                <a:gd name="connsiteX3" fmla="*/ 760718 w 2078512"/>
                <a:gd name="connsiteY3" fmla="*/ 6934594 h 6934890"/>
                <a:gd name="connsiteX4" fmla="*/ 0 w 2078512"/>
                <a:gd name="connsiteY4" fmla="*/ 6339028 h 6934890"/>
                <a:gd name="connsiteX0" fmla="*/ 52808 w 2131320"/>
                <a:gd name="connsiteY0" fmla="*/ 6339028 h 7490704"/>
                <a:gd name="connsiteX1" fmla="*/ 1788422 w 2131320"/>
                <a:gd name="connsiteY1" fmla="*/ 0 h 7490704"/>
                <a:gd name="connsiteX2" fmla="*/ 568244 w 2131320"/>
                <a:gd name="connsiteY2" fmla="*/ 6900086 h 7490704"/>
                <a:gd name="connsiteX3" fmla="*/ 52808 w 2131320"/>
                <a:gd name="connsiteY3" fmla="*/ 6339028 h 7490704"/>
                <a:gd name="connsiteX0" fmla="*/ 50558 w 2129070"/>
                <a:gd name="connsiteY0" fmla="*/ 6339028 h 6982312"/>
                <a:gd name="connsiteX1" fmla="*/ 1786172 w 2129070"/>
                <a:gd name="connsiteY1" fmla="*/ 0 h 6982312"/>
                <a:gd name="connsiteX2" fmla="*/ 565994 w 2129070"/>
                <a:gd name="connsiteY2" fmla="*/ 6900086 h 6982312"/>
                <a:gd name="connsiteX3" fmla="*/ 50558 w 2129070"/>
                <a:gd name="connsiteY3" fmla="*/ 6339028 h 6982312"/>
                <a:gd name="connsiteX0" fmla="*/ 0 w 2078512"/>
                <a:gd name="connsiteY0" fmla="*/ 6339028 h 6900086"/>
                <a:gd name="connsiteX1" fmla="*/ 1735614 w 2078512"/>
                <a:gd name="connsiteY1" fmla="*/ 0 h 6900086"/>
                <a:gd name="connsiteX2" fmla="*/ 515436 w 2078512"/>
                <a:gd name="connsiteY2" fmla="*/ 6900086 h 6900086"/>
                <a:gd name="connsiteX3" fmla="*/ 0 w 2078512"/>
                <a:gd name="connsiteY3" fmla="*/ 6339028 h 6900086"/>
                <a:gd name="connsiteX0" fmla="*/ 0 w 2085350"/>
                <a:gd name="connsiteY0" fmla="*/ 6339028 h 6863807"/>
                <a:gd name="connsiteX1" fmla="*/ 1735614 w 2085350"/>
                <a:gd name="connsiteY1" fmla="*/ 0 h 6863807"/>
                <a:gd name="connsiteX2" fmla="*/ 546509 w 2085350"/>
                <a:gd name="connsiteY2" fmla="*/ 6863807 h 6863807"/>
                <a:gd name="connsiteX3" fmla="*/ 0 w 2085350"/>
                <a:gd name="connsiteY3" fmla="*/ 6339028 h 6863807"/>
                <a:gd name="connsiteX0" fmla="*/ 0 w 2085350"/>
                <a:gd name="connsiteY0" fmla="*/ 6339028 h 6863807"/>
                <a:gd name="connsiteX1" fmla="*/ 1735614 w 2085350"/>
                <a:gd name="connsiteY1" fmla="*/ 0 h 6863807"/>
                <a:gd name="connsiteX2" fmla="*/ 546509 w 2085350"/>
                <a:gd name="connsiteY2" fmla="*/ 6863807 h 6863807"/>
                <a:gd name="connsiteX3" fmla="*/ 0 w 2085350"/>
                <a:gd name="connsiteY3" fmla="*/ 6339028 h 6863807"/>
                <a:gd name="connsiteX0" fmla="*/ 0 w 2085350"/>
                <a:gd name="connsiteY0" fmla="*/ 6339028 h 6863807"/>
                <a:gd name="connsiteX1" fmla="*/ 1735614 w 2085350"/>
                <a:gd name="connsiteY1" fmla="*/ 0 h 6863807"/>
                <a:gd name="connsiteX2" fmla="*/ 546509 w 2085350"/>
                <a:gd name="connsiteY2" fmla="*/ 6863807 h 6863807"/>
                <a:gd name="connsiteX3" fmla="*/ 0 w 2085350"/>
                <a:gd name="connsiteY3" fmla="*/ 6339028 h 6863807"/>
                <a:gd name="connsiteX0" fmla="*/ 0 w 2011283"/>
                <a:gd name="connsiteY0" fmla="*/ 6483332 h 6863807"/>
                <a:gd name="connsiteX1" fmla="*/ 1661547 w 2011283"/>
                <a:gd name="connsiteY1" fmla="*/ 0 h 6863807"/>
                <a:gd name="connsiteX2" fmla="*/ 472442 w 2011283"/>
                <a:gd name="connsiteY2" fmla="*/ 6863807 h 6863807"/>
                <a:gd name="connsiteX3" fmla="*/ 0 w 2011283"/>
                <a:gd name="connsiteY3" fmla="*/ 6483332 h 6863807"/>
                <a:gd name="connsiteX0" fmla="*/ 0 w 2034244"/>
                <a:gd name="connsiteY0" fmla="*/ 6436711 h 6863807"/>
                <a:gd name="connsiteX1" fmla="*/ 1684508 w 2034244"/>
                <a:gd name="connsiteY1" fmla="*/ 0 h 6863807"/>
                <a:gd name="connsiteX2" fmla="*/ 495403 w 2034244"/>
                <a:gd name="connsiteY2" fmla="*/ 6863807 h 6863807"/>
                <a:gd name="connsiteX3" fmla="*/ 0 w 2034244"/>
                <a:gd name="connsiteY3" fmla="*/ 6436711 h 6863807"/>
                <a:gd name="connsiteX0" fmla="*/ 0 w 2034244"/>
                <a:gd name="connsiteY0" fmla="*/ 6436711 h 6863807"/>
                <a:gd name="connsiteX1" fmla="*/ 1684508 w 2034244"/>
                <a:gd name="connsiteY1" fmla="*/ 0 h 6863807"/>
                <a:gd name="connsiteX2" fmla="*/ 495403 w 2034244"/>
                <a:gd name="connsiteY2" fmla="*/ 6863807 h 6863807"/>
                <a:gd name="connsiteX3" fmla="*/ 0 w 2034244"/>
                <a:gd name="connsiteY3" fmla="*/ 6436711 h 6863807"/>
                <a:gd name="connsiteX0" fmla="*/ 0 w 2034244"/>
                <a:gd name="connsiteY0" fmla="*/ 6436711 h 6863807"/>
                <a:gd name="connsiteX1" fmla="*/ 1684508 w 2034244"/>
                <a:gd name="connsiteY1" fmla="*/ 0 h 6863807"/>
                <a:gd name="connsiteX2" fmla="*/ 495403 w 2034244"/>
                <a:gd name="connsiteY2" fmla="*/ 6863807 h 6863807"/>
                <a:gd name="connsiteX3" fmla="*/ 0 w 2034244"/>
                <a:gd name="connsiteY3" fmla="*/ 6436711 h 6863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4244" h="6863807">
                  <a:moveTo>
                    <a:pt x="0" y="6436711"/>
                  </a:moveTo>
                  <a:cubicBezTo>
                    <a:pt x="1399248" y="4673254"/>
                    <a:pt x="2105413" y="2082553"/>
                    <a:pt x="1684508" y="0"/>
                  </a:cubicBezTo>
                  <a:cubicBezTo>
                    <a:pt x="2463404" y="2006750"/>
                    <a:pt x="1886739" y="5134580"/>
                    <a:pt x="495403" y="6863807"/>
                  </a:cubicBezTo>
                  <a:cubicBezTo>
                    <a:pt x="244171" y="6659076"/>
                    <a:pt x="210034" y="6611053"/>
                    <a:pt x="0" y="64367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3" name="Right Triangle 62">
              <a:extLst>
                <a:ext uri="{FF2B5EF4-FFF2-40B4-BE49-F238E27FC236}">
                  <a16:creationId xmlns:a16="http://schemas.microsoft.com/office/drawing/2014/main" id="{FAF211FC-75A8-4006-B0C6-1844719A931C}"/>
                </a:ext>
              </a:extLst>
            </p:cNvPr>
            <p:cNvSpPr/>
            <p:nvPr/>
          </p:nvSpPr>
          <p:spPr>
            <a:xfrm rot="13500000">
              <a:off x="5913507" y="1176951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16DA23BD-BACB-4C16-88BF-09758944815F}"/>
              </a:ext>
            </a:extLst>
          </p:cNvPr>
          <p:cNvSpPr/>
          <p:nvPr/>
        </p:nvSpPr>
        <p:spPr>
          <a:xfrm>
            <a:off x="5398853" y="2142698"/>
            <a:ext cx="936104" cy="936104"/>
          </a:xfrm>
          <a:prstGeom prst="ellipse">
            <a:avLst/>
          </a:prstGeom>
          <a:solidFill>
            <a:schemeClr val="accent4"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45D7540-B2AD-41A3-82A0-0A69CF41BE85}"/>
              </a:ext>
            </a:extLst>
          </p:cNvPr>
          <p:cNvSpPr/>
          <p:nvPr/>
        </p:nvSpPr>
        <p:spPr>
          <a:xfrm>
            <a:off x="3910306" y="2715688"/>
            <a:ext cx="756000" cy="756000"/>
          </a:xfrm>
          <a:prstGeom prst="ellipse">
            <a:avLst/>
          </a:prstGeom>
          <a:solidFill>
            <a:schemeClr val="accent3"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8403FD3-B603-43D3-92D3-CD7D24E91549}"/>
              </a:ext>
            </a:extLst>
          </p:cNvPr>
          <p:cNvSpPr/>
          <p:nvPr/>
        </p:nvSpPr>
        <p:spPr>
          <a:xfrm>
            <a:off x="2601758" y="3542273"/>
            <a:ext cx="576000" cy="576000"/>
          </a:xfrm>
          <a:prstGeom prst="ellipse">
            <a:avLst/>
          </a:prstGeom>
          <a:solidFill>
            <a:schemeClr val="accent2"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13C6BE6D-A91C-4664-96B9-6B2AB5C52EDE}"/>
              </a:ext>
            </a:extLst>
          </p:cNvPr>
          <p:cNvSpPr/>
          <p:nvPr/>
        </p:nvSpPr>
        <p:spPr>
          <a:xfrm>
            <a:off x="1473210" y="4582037"/>
            <a:ext cx="396000" cy="396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1C801118-FFA0-4B62-B3B1-0620C75FA7C0}"/>
              </a:ext>
            </a:extLst>
          </p:cNvPr>
          <p:cNvGrpSpPr/>
          <p:nvPr/>
        </p:nvGrpSpPr>
        <p:grpSpPr>
          <a:xfrm>
            <a:off x="8167460" y="3140480"/>
            <a:ext cx="3482348" cy="673514"/>
            <a:chOff x="2113657" y="4283314"/>
            <a:chExt cx="3647460" cy="673514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E20157F-BEB2-4F22-AF32-425C6D6D2B04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F0ED475-7C07-42EB-89BD-DFD6C3A390E0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D59167F-E0CD-4434-BF58-8D712DD66E73}"/>
              </a:ext>
            </a:extLst>
          </p:cNvPr>
          <p:cNvGrpSpPr/>
          <p:nvPr/>
        </p:nvGrpSpPr>
        <p:grpSpPr>
          <a:xfrm>
            <a:off x="6751302" y="3895347"/>
            <a:ext cx="3482348" cy="673514"/>
            <a:chOff x="2113657" y="4283314"/>
            <a:chExt cx="3647460" cy="673514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DB584BC-2B49-4A26-A79E-982CCA70D381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16F1F76-1102-4B19-AB69-D77E1012E9CE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1E64295-81A6-4D4C-B776-589019E28038}"/>
              </a:ext>
            </a:extLst>
          </p:cNvPr>
          <p:cNvGrpSpPr/>
          <p:nvPr/>
        </p:nvGrpSpPr>
        <p:grpSpPr>
          <a:xfrm>
            <a:off x="5335145" y="4650214"/>
            <a:ext cx="3482348" cy="673514"/>
            <a:chOff x="2113657" y="4283314"/>
            <a:chExt cx="3647460" cy="673514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E73D6EB2-9909-4F1A-875A-0D79AC81B0B6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362CD39-C71B-4358-BDA0-CBB0198D68F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125003F-164F-4C35-BD52-BDE7B7F18600}"/>
              </a:ext>
            </a:extLst>
          </p:cNvPr>
          <p:cNvGrpSpPr/>
          <p:nvPr/>
        </p:nvGrpSpPr>
        <p:grpSpPr>
          <a:xfrm>
            <a:off x="3918988" y="5405081"/>
            <a:ext cx="3482348" cy="673514"/>
            <a:chOff x="2113657" y="4283314"/>
            <a:chExt cx="3647460" cy="673514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AC92F9AC-4ABD-41B4-8274-7683B3EF13B2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94CDD0A-DBD6-4B28-ADDD-520E25E46C85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80" name="Elbow Connector 23">
            <a:extLst>
              <a:ext uri="{FF2B5EF4-FFF2-40B4-BE49-F238E27FC236}">
                <a16:creationId xmlns:a16="http://schemas.microsoft.com/office/drawing/2014/main" id="{B1FF3BCC-3105-4077-BF87-80D3BD527710}"/>
              </a:ext>
            </a:extLst>
          </p:cNvPr>
          <p:cNvCxnSpPr>
            <a:stCxn id="64" idx="4"/>
            <a:endCxn id="69" idx="1"/>
          </p:cNvCxnSpPr>
          <p:nvPr/>
        </p:nvCxnSpPr>
        <p:spPr>
          <a:xfrm rot="16200000" flipH="1">
            <a:off x="6765002" y="2180704"/>
            <a:ext cx="504360" cy="2300555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24">
            <a:extLst>
              <a:ext uri="{FF2B5EF4-FFF2-40B4-BE49-F238E27FC236}">
                <a16:creationId xmlns:a16="http://schemas.microsoft.com/office/drawing/2014/main" id="{410B27BA-91BB-4D0E-9ECF-FA6090D3EF37}"/>
              </a:ext>
            </a:extLst>
          </p:cNvPr>
          <p:cNvCxnSpPr>
            <a:stCxn id="65" idx="4"/>
            <a:endCxn id="72" idx="1"/>
          </p:cNvCxnSpPr>
          <p:nvPr/>
        </p:nvCxnSpPr>
        <p:spPr>
          <a:xfrm rot="16200000" flipH="1">
            <a:off x="5086634" y="2673360"/>
            <a:ext cx="866341" cy="2462996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25">
            <a:extLst>
              <a:ext uri="{FF2B5EF4-FFF2-40B4-BE49-F238E27FC236}">
                <a16:creationId xmlns:a16="http://schemas.microsoft.com/office/drawing/2014/main" id="{0706C9E1-2BA9-4F6D-9E73-0B952B2DF3FA}"/>
              </a:ext>
            </a:extLst>
          </p:cNvPr>
          <p:cNvCxnSpPr>
            <a:stCxn id="66" idx="4"/>
            <a:endCxn id="75" idx="1"/>
          </p:cNvCxnSpPr>
          <p:nvPr/>
        </p:nvCxnSpPr>
        <p:spPr>
          <a:xfrm rot="16200000" flipH="1">
            <a:off x="3625140" y="3382890"/>
            <a:ext cx="974623" cy="2445387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26">
            <a:extLst>
              <a:ext uri="{FF2B5EF4-FFF2-40B4-BE49-F238E27FC236}">
                <a16:creationId xmlns:a16="http://schemas.microsoft.com/office/drawing/2014/main" id="{3CDEF391-2E75-4690-8113-22E1D3080421}"/>
              </a:ext>
            </a:extLst>
          </p:cNvPr>
          <p:cNvCxnSpPr>
            <a:stCxn id="67" idx="4"/>
            <a:endCxn id="78" idx="1"/>
          </p:cNvCxnSpPr>
          <p:nvPr/>
        </p:nvCxnSpPr>
        <p:spPr>
          <a:xfrm rot="16200000" flipH="1">
            <a:off x="2360236" y="4289011"/>
            <a:ext cx="869726" cy="2247778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2019-01-04T06:17:01Z</dcterms:modified>
</cp:coreProperties>
</file>