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2016" y="3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15" name="그룹 38">
            <a:extLst>
              <a:ext uri="{FF2B5EF4-FFF2-40B4-BE49-F238E27FC236}">
                <a16:creationId xmlns:a16="http://schemas.microsoft.com/office/drawing/2014/main" id="{5E2830F3-2E95-45CF-9136-6EED618AAEF9}"/>
              </a:ext>
            </a:extLst>
          </p:cNvPr>
          <p:cNvGrpSpPr/>
          <p:nvPr/>
        </p:nvGrpSpPr>
        <p:grpSpPr>
          <a:xfrm>
            <a:off x="3419061" y="3436463"/>
            <a:ext cx="2223511" cy="898718"/>
            <a:chOff x="1018902" y="288991"/>
            <a:chExt cx="777072" cy="898718"/>
          </a:xfrm>
        </p:grpSpPr>
        <p:sp>
          <p:nvSpPr>
            <p:cNvPr id="716" name="자유형: 도형 34">
              <a:extLst>
                <a:ext uri="{FF2B5EF4-FFF2-40B4-BE49-F238E27FC236}">
                  <a16:creationId xmlns:a16="http://schemas.microsoft.com/office/drawing/2014/main" id="{04C49BE2-68D7-4E05-B6C7-DB8A31BDDFDE}"/>
                </a:ext>
              </a:extLst>
            </p:cNvPr>
            <p:cNvSpPr/>
            <p:nvPr/>
          </p:nvSpPr>
          <p:spPr>
            <a:xfrm rot="5400000">
              <a:off x="1295098" y="12795"/>
              <a:ext cx="224680" cy="777072"/>
            </a:xfrm>
            <a:custGeom>
              <a:avLst/>
              <a:gdLst>
                <a:gd name="connsiteX0" fmla="*/ 0 w 224680"/>
                <a:gd name="connsiteY0" fmla="*/ 777072 h 777072"/>
                <a:gd name="connsiteX1" fmla="*/ 0 w 224680"/>
                <a:gd name="connsiteY1" fmla="*/ 0 h 777072"/>
                <a:gd name="connsiteX2" fmla="*/ 224680 w 224680"/>
                <a:gd name="connsiteY2" fmla="*/ 0 h 777072"/>
                <a:gd name="connsiteX3" fmla="*/ 224680 w 224680"/>
                <a:gd name="connsiteY3" fmla="*/ 777072 h 777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4680" h="777072">
                  <a:moveTo>
                    <a:pt x="0" y="777072"/>
                  </a:moveTo>
                  <a:lnTo>
                    <a:pt x="0" y="0"/>
                  </a:lnTo>
                  <a:lnTo>
                    <a:pt x="224680" y="0"/>
                  </a:lnTo>
                  <a:lnTo>
                    <a:pt x="224680" y="7770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717" name="자유형: 도형 35">
              <a:extLst>
                <a:ext uri="{FF2B5EF4-FFF2-40B4-BE49-F238E27FC236}">
                  <a16:creationId xmlns:a16="http://schemas.microsoft.com/office/drawing/2014/main" id="{66500150-6A1A-40A5-AE17-9E03654FAA23}"/>
                </a:ext>
              </a:extLst>
            </p:cNvPr>
            <p:cNvSpPr/>
            <p:nvPr/>
          </p:nvSpPr>
          <p:spPr>
            <a:xfrm rot="5400000">
              <a:off x="1295098" y="237475"/>
              <a:ext cx="224680" cy="777072"/>
            </a:xfrm>
            <a:custGeom>
              <a:avLst/>
              <a:gdLst>
                <a:gd name="connsiteX0" fmla="*/ 0 w 224680"/>
                <a:gd name="connsiteY0" fmla="*/ 777072 h 777072"/>
                <a:gd name="connsiteX1" fmla="*/ 0 w 224680"/>
                <a:gd name="connsiteY1" fmla="*/ 0 h 777072"/>
                <a:gd name="connsiteX2" fmla="*/ 224680 w 224680"/>
                <a:gd name="connsiteY2" fmla="*/ 0 h 777072"/>
                <a:gd name="connsiteX3" fmla="*/ 224680 w 224680"/>
                <a:gd name="connsiteY3" fmla="*/ 777072 h 777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4680" h="777072">
                  <a:moveTo>
                    <a:pt x="0" y="777072"/>
                  </a:moveTo>
                  <a:lnTo>
                    <a:pt x="0" y="0"/>
                  </a:lnTo>
                  <a:lnTo>
                    <a:pt x="224680" y="0"/>
                  </a:lnTo>
                  <a:lnTo>
                    <a:pt x="224680" y="77707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718" name="자유형: 도형 36">
              <a:extLst>
                <a:ext uri="{FF2B5EF4-FFF2-40B4-BE49-F238E27FC236}">
                  <a16:creationId xmlns:a16="http://schemas.microsoft.com/office/drawing/2014/main" id="{BCDF57B7-587E-45FB-B65E-8C92AE4D9F30}"/>
                </a:ext>
              </a:extLst>
            </p:cNvPr>
            <p:cNvSpPr/>
            <p:nvPr/>
          </p:nvSpPr>
          <p:spPr>
            <a:xfrm rot="5400000">
              <a:off x="1295098" y="462154"/>
              <a:ext cx="224680" cy="777072"/>
            </a:xfrm>
            <a:custGeom>
              <a:avLst/>
              <a:gdLst>
                <a:gd name="connsiteX0" fmla="*/ 0 w 224680"/>
                <a:gd name="connsiteY0" fmla="*/ 777072 h 777072"/>
                <a:gd name="connsiteX1" fmla="*/ 0 w 224680"/>
                <a:gd name="connsiteY1" fmla="*/ 0 h 777072"/>
                <a:gd name="connsiteX2" fmla="*/ 224680 w 224680"/>
                <a:gd name="connsiteY2" fmla="*/ 0 h 777072"/>
                <a:gd name="connsiteX3" fmla="*/ 224680 w 224680"/>
                <a:gd name="connsiteY3" fmla="*/ 777072 h 777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4680" h="777072">
                  <a:moveTo>
                    <a:pt x="0" y="777072"/>
                  </a:moveTo>
                  <a:lnTo>
                    <a:pt x="0" y="0"/>
                  </a:lnTo>
                  <a:lnTo>
                    <a:pt x="224680" y="0"/>
                  </a:lnTo>
                  <a:lnTo>
                    <a:pt x="224680" y="77707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719" name="자유형: 도형 37">
              <a:extLst>
                <a:ext uri="{FF2B5EF4-FFF2-40B4-BE49-F238E27FC236}">
                  <a16:creationId xmlns:a16="http://schemas.microsoft.com/office/drawing/2014/main" id="{3712222B-A365-4516-8537-C3C5010625E7}"/>
                </a:ext>
              </a:extLst>
            </p:cNvPr>
            <p:cNvSpPr/>
            <p:nvPr/>
          </p:nvSpPr>
          <p:spPr>
            <a:xfrm rot="5400000">
              <a:off x="1295098" y="686833"/>
              <a:ext cx="224680" cy="777072"/>
            </a:xfrm>
            <a:custGeom>
              <a:avLst/>
              <a:gdLst>
                <a:gd name="connsiteX0" fmla="*/ 0 w 224680"/>
                <a:gd name="connsiteY0" fmla="*/ 777072 h 777072"/>
                <a:gd name="connsiteX1" fmla="*/ 0 w 224680"/>
                <a:gd name="connsiteY1" fmla="*/ 0 h 777072"/>
                <a:gd name="connsiteX2" fmla="*/ 224680 w 224680"/>
                <a:gd name="connsiteY2" fmla="*/ 0 h 777072"/>
                <a:gd name="connsiteX3" fmla="*/ 224680 w 224680"/>
                <a:gd name="connsiteY3" fmla="*/ 777072 h 777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4680" h="777072">
                  <a:moveTo>
                    <a:pt x="0" y="777072"/>
                  </a:moveTo>
                  <a:lnTo>
                    <a:pt x="0" y="0"/>
                  </a:lnTo>
                  <a:lnTo>
                    <a:pt x="224680" y="0"/>
                  </a:lnTo>
                  <a:lnTo>
                    <a:pt x="224680" y="77707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720" name="그룹 9">
            <a:extLst>
              <a:ext uri="{FF2B5EF4-FFF2-40B4-BE49-F238E27FC236}">
                <a16:creationId xmlns:a16="http://schemas.microsoft.com/office/drawing/2014/main" id="{43FD5A3A-02F7-4D17-B376-5D00AACE45DD}"/>
              </a:ext>
            </a:extLst>
          </p:cNvPr>
          <p:cNvGrpSpPr/>
          <p:nvPr/>
        </p:nvGrpSpPr>
        <p:grpSpPr>
          <a:xfrm rot="5400000">
            <a:off x="5150790" y="2408490"/>
            <a:ext cx="3055297" cy="3060678"/>
            <a:chOff x="4601988" y="1922958"/>
            <a:chExt cx="3055297" cy="3060678"/>
          </a:xfrm>
        </p:grpSpPr>
        <p:sp>
          <p:nvSpPr>
            <p:cNvPr id="721" name="Rounded Rectangle 15">
              <a:extLst>
                <a:ext uri="{FF2B5EF4-FFF2-40B4-BE49-F238E27FC236}">
                  <a16:creationId xmlns:a16="http://schemas.microsoft.com/office/drawing/2014/main" id="{E44A7B4B-68B6-4E95-A4EF-86AB01F1375E}"/>
                </a:ext>
              </a:extLst>
            </p:cNvPr>
            <p:cNvSpPr/>
            <p:nvPr/>
          </p:nvSpPr>
          <p:spPr>
            <a:xfrm rot="16200000" flipH="1">
              <a:off x="6382325" y="3714069"/>
              <a:ext cx="828889" cy="988418"/>
            </a:xfrm>
            <a:custGeom>
              <a:avLst/>
              <a:gdLst/>
              <a:ahLst/>
              <a:cxnLst/>
              <a:rect l="l" t="t" r="r" b="b"/>
              <a:pathLst>
                <a:path w="694060" h="935571">
                  <a:moveTo>
                    <a:pt x="0" y="406646"/>
                  </a:moveTo>
                  <a:lnTo>
                    <a:pt x="0" y="935571"/>
                  </a:lnTo>
                  <a:lnTo>
                    <a:pt x="211832" y="935571"/>
                  </a:lnTo>
                  <a:lnTo>
                    <a:pt x="211832" y="444434"/>
                  </a:lnTo>
                  <a:cubicBezTo>
                    <a:pt x="211832" y="316040"/>
                    <a:pt x="315916" y="211956"/>
                    <a:pt x="444310" y="211956"/>
                  </a:cubicBezTo>
                  <a:lnTo>
                    <a:pt x="694060" y="211956"/>
                  </a:lnTo>
                  <a:lnTo>
                    <a:pt x="694060" y="0"/>
                  </a:lnTo>
                  <a:lnTo>
                    <a:pt x="406646" y="0"/>
                  </a:lnTo>
                  <a:cubicBezTo>
                    <a:pt x="182062" y="0"/>
                    <a:pt x="0" y="182062"/>
                    <a:pt x="0" y="40664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22" name="Rounded Rectangle 15">
              <a:extLst>
                <a:ext uri="{FF2B5EF4-FFF2-40B4-BE49-F238E27FC236}">
                  <a16:creationId xmlns:a16="http://schemas.microsoft.com/office/drawing/2014/main" id="{9FEA7A6E-BAFE-4B11-ADBB-A1C3029E05D5}"/>
                </a:ext>
              </a:extLst>
            </p:cNvPr>
            <p:cNvSpPr/>
            <p:nvPr/>
          </p:nvSpPr>
          <p:spPr>
            <a:xfrm rot="5400000">
              <a:off x="4696834" y="3724759"/>
              <a:ext cx="1462777" cy="845639"/>
            </a:xfrm>
            <a:custGeom>
              <a:avLst/>
              <a:gdLst/>
              <a:ahLst/>
              <a:cxnLst/>
              <a:rect l="l" t="t" r="r" b="b"/>
              <a:pathLst>
                <a:path w="1462777" h="845639">
                  <a:moveTo>
                    <a:pt x="0" y="845639"/>
                  </a:moveTo>
                  <a:lnTo>
                    <a:pt x="0" y="406646"/>
                  </a:lnTo>
                  <a:cubicBezTo>
                    <a:pt x="0" y="182062"/>
                    <a:pt x="182062" y="0"/>
                    <a:pt x="406646" y="0"/>
                  </a:cubicBezTo>
                  <a:lnTo>
                    <a:pt x="1462777" y="0"/>
                  </a:lnTo>
                  <a:lnTo>
                    <a:pt x="1462777" y="222842"/>
                  </a:lnTo>
                  <a:lnTo>
                    <a:pt x="455196" y="222842"/>
                  </a:lnTo>
                  <a:cubicBezTo>
                    <a:pt x="326802" y="222842"/>
                    <a:pt x="222718" y="326926"/>
                    <a:pt x="222718" y="455320"/>
                  </a:cubicBezTo>
                  <a:lnTo>
                    <a:pt x="222718" y="84563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23" name="Rounded Rectangle 15">
              <a:extLst>
                <a:ext uri="{FF2B5EF4-FFF2-40B4-BE49-F238E27FC236}">
                  <a16:creationId xmlns:a16="http://schemas.microsoft.com/office/drawing/2014/main" id="{6A36237B-62CA-42C7-87B3-C595063DAEA2}"/>
                </a:ext>
              </a:extLst>
            </p:cNvPr>
            <p:cNvSpPr/>
            <p:nvPr/>
          </p:nvSpPr>
          <p:spPr>
            <a:xfrm rot="5400000">
              <a:off x="4421262" y="2622616"/>
              <a:ext cx="2430055" cy="1330318"/>
            </a:xfrm>
            <a:custGeom>
              <a:avLst/>
              <a:gdLst/>
              <a:ahLst/>
              <a:cxnLst/>
              <a:rect l="l" t="t" r="r" b="b"/>
              <a:pathLst>
                <a:path w="2310950" h="1302838">
                  <a:moveTo>
                    <a:pt x="0" y="1249414"/>
                  </a:moveTo>
                  <a:lnTo>
                    <a:pt x="0" y="406646"/>
                  </a:lnTo>
                  <a:cubicBezTo>
                    <a:pt x="0" y="182062"/>
                    <a:pt x="182062" y="0"/>
                    <a:pt x="406646" y="0"/>
                  </a:cubicBezTo>
                  <a:lnTo>
                    <a:pt x="2300064" y="0"/>
                  </a:lnTo>
                  <a:lnTo>
                    <a:pt x="2300064" y="10886"/>
                  </a:lnTo>
                  <a:lnTo>
                    <a:pt x="2310950" y="10886"/>
                  </a:lnTo>
                  <a:lnTo>
                    <a:pt x="2310950" y="222842"/>
                  </a:lnTo>
                  <a:lnTo>
                    <a:pt x="455196" y="222842"/>
                  </a:lnTo>
                  <a:cubicBezTo>
                    <a:pt x="326802" y="222842"/>
                    <a:pt x="222718" y="326926"/>
                    <a:pt x="222718" y="455320"/>
                  </a:cubicBezTo>
                  <a:lnTo>
                    <a:pt x="222718" y="1302838"/>
                  </a:lnTo>
                  <a:lnTo>
                    <a:pt x="13824" y="1302838"/>
                  </a:lnTo>
                  <a:lnTo>
                    <a:pt x="13072" y="1291952"/>
                  </a:lnTo>
                  <a:lnTo>
                    <a:pt x="2938" y="1291952"/>
                  </a:lnTo>
                  <a:cubicBezTo>
                    <a:pt x="748" y="1278024"/>
                    <a:pt x="0" y="1263806"/>
                    <a:pt x="0" y="124941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4" name="Rounded Rectangle 15">
              <a:extLst>
                <a:ext uri="{FF2B5EF4-FFF2-40B4-BE49-F238E27FC236}">
                  <a16:creationId xmlns:a16="http://schemas.microsoft.com/office/drawing/2014/main" id="{3B1856F2-D4A7-41B0-9485-BA15BD489F35}"/>
                </a:ext>
              </a:extLst>
            </p:cNvPr>
            <p:cNvSpPr/>
            <p:nvPr/>
          </p:nvSpPr>
          <p:spPr>
            <a:xfrm rot="16200000" flipH="1">
              <a:off x="5347743" y="3175986"/>
              <a:ext cx="2310950" cy="1304349"/>
            </a:xfrm>
            <a:custGeom>
              <a:avLst/>
              <a:gdLst/>
              <a:ahLst/>
              <a:cxnLst/>
              <a:rect l="l" t="t" r="r" b="b"/>
              <a:pathLst>
                <a:path w="2310950" h="1302838">
                  <a:moveTo>
                    <a:pt x="0" y="1249414"/>
                  </a:moveTo>
                  <a:lnTo>
                    <a:pt x="0" y="406646"/>
                  </a:lnTo>
                  <a:cubicBezTo>
                    <a:pt x="0" y="182062"/>
                    <a:pt x="182062" y="0"/>
                    <a:pt x="406646" y="0"/>
                  </a:cubicBezTo>
                  <a:lnTo>
                    <a:pt x="2300064" y="0"/>
                  </a:lnTo>
                  <a:lnTo>
                    <a:pt x="2300064" y="10886"/>
                  </a:lnTo>
                  <a:lnTo>
                    <a:pt x="2310950" y="10886"/>
                  </a:lnTo>
                  <a:lnTo>
                    <a:pt x="2310950" y="222842"/>
                  </a:lnTo>
                  <a:lnTo>
                    <a:pt x="455196" y="222842"/>
                  </a:lnTo>
                  <a:cubicBezTo>
                    <a:pt x="326802" y="222842"/>
                    <a:pt x="222718" y="326926"/>
                    <a:pt x="222718" y="455320"/>
                  </a:cubicBezTo>
                  <a:lnTo>
                    <a:pt x="222718" y="1302838"/>
                  </a:lnTo>
                  <a:lnTo>
                    <a:pt x="13824" y="1302838"/>
                  </a:lnTo>
                  <a:lnTo>
                    <a:pt x="13072" y="1291952"/>
                  </a:lnTo>
                  <a:lnTo>
                    <a:pt x="2938" y="1291952"/>
                  </a:lnTo>
                  <a:cubicBezTo>
                    <a:pt x="748" y="1278024"/>
                    <a:pt x="0" y="1263806"/>
                    <a:pt x="0" y="12494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5" name="Isosceles Triangle 20">
              <a:extLst>
                <a:ext uri="{FF2B5EF4-FFF2-40B4-BE49-F238E27FC236}">
                  <a16:creationId xmlns:a16="http://schemas.microsoft.com/office/drawing/2014/main" id="{2A8220D4-CB34-4C91-8363-8AE44A0B2EBF}"/>
                </a:ext>
              </a:extLst>
            </p:cNvPr>
            <p:cNvSpPr/>
            <p:nvPr/>
          </p:nvSpPr>
          <p:spPr>
            <a:xfrm rot="5400000">
              <a:off x="7015444" y="2566125"/>
              <a:ext cx="519134" cy="447528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6" name="Isosceles Triangle 74">
              <a:extLst>
                <a:ext uri="{FF2B5EF4-FFF2-40B4-BE49-F238E27FC236}">
                  <a16:creationId xmlns:a16="http://schemas.microsoft.com/office/drawing/2014/main" id="{4525346F-F8A0-40D7-A0D3-CD71166D97DA}"/>
                </a:ext>
              </a:extLst>
            </p:cNvPr>
            <p:cNvSpPr/>
            <p:nvPr/>
          </p:nvSpPr>
          <p:spPr>
            <a:xfrm rot="5400000">
              <a:off x="7173954" y="3692286"/>
              <a:ext cx="519134" cy="447528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7" name="Isosceles Triangle 75">
              <a:extLst>
                <a:ext uri="{FF2B5EF4-FFF2-40B4-BE49-F238E27FC236}">
                  <a16:creationId xmlns:a16="http://schemas.microsoft.com/office/drawing/2014/main" id="{8CE20EAA-A2D5-460C-9B9E-FB8EA3AF93DF}"/>
                </a:ext>
              </a:extLst>
            </p:cNvPr>
            <p:cNvSpPr/>
            <p:nvPr/>
          </p:nvSpPr>
          <p:spPr>
            <a:xfrm rot="16200000">
              <a:off x="4566185" y="3308031"/>
              <a:ext cx="519134" cy="44752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8" name="Isosceles Triangle 76">
              <a:extLst>
                <a:ext uri="{FF2B5EF4-FFF2-40B4-BE49-F238E27FC236}">
                  <a16:creationId xmlns:a16="http://schemas.microsoft.com/office/drawing/2014/main" id="{40245292-63F4-4749-B11E-495523B619B5}"/>
                </a:ext>
              </a:extLst>
            </p:cNvPr>
            <p:cNvSpPr/>
            <p:nvPr/>
          </p:nvSpPr>
          <p:spPr>
            <a:xfrm rot="16200000">
              <a:off x="4692409" y="1958761"/>
              <a:ext cx="519134" cy="447528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29" name="Group 78">
            <a:extLst>
              <a:ext uri="{FF2B5EF4-FFF2-40B4-BE49-F238E27FC236}">
                <a16:creationId xmlns:a16="http://schemas.microsoft.com/office/drawing/2014/main" id="{A10A1ED1-C4BE-4237-8FF6-7643ED61BED1}"/>
              </a:ext>
            </a:extLst>
          </p:cNvPr>
          <p:cNvGrpSpPr/>
          <p:nvPr/>
        </p:nvGrpSpPr>
        <p:grpSpPr>
          <a:xfrm>
            <a:off x="7811547" y="4961671"/>
            <a:ext cx="3533077" cy="884120"/>
            <a:chOff x="270024" y="1671304"/>
            <a:chExt cx="3180864" cy="892961"/>
          </a:xfrm>
        </p:grpSpPr>
        <p:sp>
          <p:nvSpPr>
            <p:cNvPr id="730" name="TextBox 729">
              <a:extLst>
                <a:ext uri="{FF2B5EF4-FFF2-40B4-BE49-F238E27FC236}">
                  <a16:creationId xmlns:a16="http://schemas.microsoft.com/office/drawing/2014/main" id="{35B391B4-10E8-43F6-9717-41D24DBDFE2E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31" name="TextBox 730">
              <a:extLst>
                <a:ext uri="{FF2B5EF4-FFF2-40B4-BE49-F238E27FC236}">
                  <a16:creationId xmlns:a16="http://schemas.microsoft.com/office/drawing/2014/main" id="{0486EA62-B270-44EB-926E-BA337736F6F3}"/>
                </a:ext>
              </a:extLst>
            </p:cNvPr>
            <p:cNvSpPr txBox="1"/>
            <p:nvPr/>
          </p:nvSpPr>
          <p:spPr>
            <a:xfrm>
              <a:off x="270024" y="1671304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32" name="Group 81">
            <a:extLst>
              <a:ext uri="{FF2B5EF4-FFF2-40B4-BE49-F238E27FC236}">
                <a16:creationId xmlns:a16="http://schemas.microsoft.com/office/drawing/2014/main" id="{C9D65D88-629E-4734-A797-4EB912594F20}"/>
              </a:ext>
            </a:extLst>
          </p:cNvPr>
          <p:cNvGrpSpPr/>
          <p:nvPr/>
        </p:nvGrpSpPr>
        <p:grpSpPr>
          <a:xfrm>
            <a:off x="8208776" y="2011533"/>
            <a:ext cx="3533077" cy="884120"/>
            <a:chOff x="270024" y="1671304"/>
            <a:chExt cx="3180864" cy="892961"/>
          </a:xfrm>
        </p:grpSpPr>
        <p:sp>
          <p:nvSpPr>
            <p:cNvPr id="733" name="TextBox 732">
              <a:extLst>
                <a:ext uri="{FF2B5EF4-FFF2-40B4-BE49-F238E27FC236}">
                  <a16:creationId xmlns:a16="http://schemas.microsoft.com/office/drawing/2014/main" id="{9935E985-31EC-4AF7-9EAE-D60EDA925983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34" name="TextBox 733">
              <a:extLst>
                <a:ext uri="{FF2B5EF4-FFF2-40B4-BE49-F238E27FC236}">
                  <a16:creationId xmlns:a16="http://schemas.microsoft.com/office/drawing/2014/main" id="{EF5A3AB1-AB2C-49CC-8C51-478ECF433170}"/>
                </a:ext>
              </a:extLst>
            </p:cNvPr>
            <p:cNvSpPr txBox="1"/>
            <p:nvPr/>
          </p:nvSpPr>
          <p:spPr>
            <a:xfrm>
              <a:off x="270024" y="1671304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35" name="Group 84">
            <a:extLst>
              <a:ext uri="{FF2B5EF4-FFF2-40B4-BE49-F238E27FC236}">
                <a16:creationId xmlns:a16="http://schemas.microsoft.com/office/drawing/2014/main" id="{EEFFA254-F5BA-478C-8F93-AF0FBB916366}"/>
              </a:ext>
            </a:extLst>
          </p:cNvPr>
          <p:cNvGrpSpPr/>
          <p:nvPr/>
        </p:nvGrpSpPr>
        <p:grpSpPr>
          <a:xfrm>
            <a:off x="2809726" y="1801142"/>
            <a:ext cx="3493848" cy="884120"/>
            <a:chOff x="270024" y="1671304"/>
            <a:chExt cx="3180864" cy="892961"/>
          </a:xfrm>
        </p:grpSpPr>
        <p:sp>
          <p:nvSpPr>
            <p:cNvPr id="736" name="TextBox 735">
              <a:extLst>
                <a:ext uri="{FF2B5EF4-FFF2-40B4-BE49-F238E27FC236}">
                  <a16:creationId xmlns:a16="http://schemas.microsoft.com/office/drawing/2014/main" id="{EA5C5FC3-E36F-473A-B343-6F924E94753D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37" name="TextBox 736">
              <a:extLst>
                <a:ext uri="{FF2B5EF4-FFF2-40B4-BE49-F238E27FC236}">
                  <a16:creationId xmlns:a16="http://schemas.microsoft.com/office/drawing/2014/main" id="{031B2B31-658B-4513-8987-0B9358673924}"/>
                </a:ext>
              </a:extLst>
            </p:cNvPr>
            <p:cNvSpPr txBox="1"/>
            <p:nvPr/>
          </p:nvSpPr>
          <p:spPr>
            <a:xfrm>
              <a:off x="270024" y="1671304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38" name="Group 87">
            <a:extLst>
              <a:ext uri="{FF2B5EF4-FFF2-40B4-BE49-F238E27FC236}">
                <a16:creationId xmlns:a16="http://schemas.microsoft.com/office/drawing/2014/main" id="{023DBC69-DB03-41B1-A778-2D4B47E314BA}"/>
              </a:ext>
            </a:extLst>
          </p:cNvPr>
          <p:cNvGrpSpPr/>
          <p:nvPr/>
        </p:nvGrpSpPr>
        <p:grpSpPr>
          <a:xfrm>
            <a:off x="2421193" y="5162215"/>
            <a:ext cx="3493848" cy="884120"/>
            <a:chOff x="270024" y="1671304"/>
            <a:chExt cx="3180864" cy="892961"/>
          </a:xfrm>
        </p:grpSpPr>
        <p:sp>
          <p:nvSpPr>
            <p:cNvPr id="739" name="TextBox 738">
              <a:extLst>
                <a:ext uri="{FF2B5EF4-FFF2-40B4-BE49-F238E27FC236}">
                  <a16:creationId xmlns:a16="http://schemas.microsoft.com/office/drawing/2014/main" id="{87091491-B1F1-43E6-B83D-7B70EFDA9146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40" name="TextBox 739">
              <a:extLst>
                <a:ext uri="{FF2B5EF4-FFF2-40B4-BE49-F238E27FC236}">
                  <a16:creationId xmlns:a16="http://schemas.microsoft.com/office/drawing/2014/main" id="{D5C86FAC-391D-4655-9768-28428CA69DA8}"/>
                </a:ext>
              </a:extLst>
            </p:cNvPr>
            <p:cNvSpPr txBox="1"/>
            <p:nvPr/>
          </p:nvSpPr>
          <p:spPr>
            <a:xfrm>
              <a:off x="270024" y="1671304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41" name="Freeform 53">
            <a:extLst>
              <a:ext uri="{FF2B5EF4-FFF2-40B4-BE49-F238E27FC236}">
                <a16:creationId xmlns:a16="http://schemas.microsoft.com/office/drawing/2014/main" id="{D7E3A207-96F4-4C62-998D-432858FDFA68}"/>
              </a:ext>
            </a:extLst>
          </p:cNvPr>
          <p:cNvSpPr/>
          <p:nvPr/>
        </p:nvSpPr>
        <p:spPr>
          <a:xfrm rot="18766070">
            <a:off x="1219354" y="2548810"/>
            <a:ext cx="2517815" cy="2581534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682537 w 2296406"/>
              <a:gd name="connsiteY2" fmla="*/ 1962549 h 2354521"/>
              <a:gd name="connsiteX3" fmla="*/ 1528613 w 2296406"/>
              <a:gd name="connsiteY3" fmla="*/ 2354521 h 2354521"/>
              <a:gd name="connsiteX4" fmla="*/ 1380482 w 2296406"/>
              <a:gd name="connsiteY4" fmla="*/ 2120816 h 2354521"/>
              <a:gd name="connsiteX5" fmla="*/ 1495542 w 2296406"/>
              <a:gd name="connsiteY5" fmla="*/ 1788127 h 2354521"/>
              <a:gd name="connsiteX6" fmla="*/ 909489 w 2296406"/>
              <a:gd name="connsiteY6" fmla="*/ 1225390 h 2354521"/>
              <a:gd name="connsiteX7" fmla="*/ 414951 w 2296406"/>
              <a:gd name="connsiteY7" fmla="*/ 2322212 h 2354521"/>
              <a:gd name="connsiteX8" fmla="*/ 293184 w 2296406"/>
              <a:gd name="connsiteY8" fmla="*/ 2052845 h 2354521"/>
              <a:gd name="connsiteX9" fmla="*/ 520411 w 2296406"/>
              <a:gd name="connsiteY9" fmla="*/ 767428 h 2354521"/>
              <a:gd name="connsiteX10" fmla="*/ 11167 w 2296406"/>
              <a:gd name="connsiteY10" fmla="*/ 5505 h 2354521"/>
              <a:gd name="connsiteX11" fmla="*/ 771719 w 2296406"/>
              <a:gd name="connsiteY11" fmla="*/ 578452 h 2354521"/>
              <a:gd name="connsiteX12" fmla="*/ 2041440 w 2296406"/>
              <a:gd name="connsiteY12" fmla="*/ 514597 h 2354521"/>
              <a:gd name="connsiteX13" fmla="*/ 2296406 w 2296406"/>
              <a:gd name="connsiteY13" fmla="*/ 662729 h 2354521"/>
              <a:gd name="connsiteX14" fmla="*/ 1124906 w 2296406"/>
              <a:gd name="connsiteY14" fmla="*/ 1004182 h 2354521"/>
              <a:gd name="connsiteX15" fmla="*/ 1676517 w 2296406"/>
              <a:gd name="connsiteY15" fmla="*/ 1608523 h 2354521"/>
              <a:gd name="connsiteX16" fmla="*/ 2094931 w 2296406"/>
              <a:gd name="connsiteY16" fmla="*/ 1557316 h 235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296406" h="2354521">
                <a:moveTo>
                  <a:pt x="2279640" y="1747818"/>
                </a:moveTo>
                <a:lnTo>
                  <a:pt x="1827546" y="1826304"/>
                </a:lnTo>
                <a:cubicBezTo>
                  <a:pt x="1728029" y="1862093"/>
                  <a:pt x="1732359" y="1874513"/>
                  <a:pt x="1682537" y="1962549"/>
                </a:cubicBezTo>
                <a:lnTo>
                  <a:pt x="1528613" y="2354521"/>
                </a:lnTo>
                <a:lnTo>
                  <a:pt x="1380482" y="2120816"/>
                </a:lnTo>
                <a:lnTo>
                  <a:pt x="1495542" y="1788127"/>
                </a:lnTo>
                <a:lnTo>
                  <a:pt x="909489" y="1225390"/>
                </a:lnTo>
                <a:lnTo>
                  <a:pt x="414951" y="2322212"/>
                </a:lnTo>
                <a:lnTo>
                  <a:pt x="293184" y="2052845"/>
                </a:lnTo>
                <a:lnTo>
                  <a:pt x="520411" y="767428"/>
                </a:lnTo>
                <a:cubicBezTo>
                  <a:pt x="325060" y="542715"/>
                  <a:pt x="-71458" y="102202"/>
                  <a:pt x="11167" y="5505"/>
                </a:cubicBezTo>
                <a:cubicBezTo>
                  <a:pt x="111065" y="-52229"/>
                  <a:pt x="554777" y="358209"/>
                  <a:pt x="771719" y="578452"/>
                </a:cubicBezTo>
                <a:lnTo>
                  <a:pt x="2041440" y="514597"/>
                </a:lnTo>
                <a:lnTo>
                  <a:pt x="2296406" y="662729"/>
                </a:lnTo>
                <a:lnTo>
                  <a:pt x="1124906" y="1004182"/>
                </a:lnTo>
                <a:lnTo>
                  <a:pt x="1676517" y="1608523"/>
                </a:lnTo>
                <a:cubicBezTo>
                  <a:pt x="1795262" y="1589016"/>
                  <a:pt x="2094931" y="1557316"/>
                  <a:pt x="2094931" y="1557316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11218</TotalTime>
  <Words>132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25</cp:revision>
  <dcterms:created xsi:type="dcterms:W3CDTF">2018-02-18T19:39:47Z</dcterms:created>
  <dcterms:modified xsi:type="dcterms:W3CDTF">2019-01-03T04:38:15Z</dcterms:modified>
</cp:coreProperties>
</file>