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91" name="Group 590">
            <a:extLst>
              <a:ext uri="{FF2B5EF4-FFF2-40B4-BE49-F238E27FC236}">
                <a16:creationId xmlns:a16="http://schemas.microsoft.com/office/drawing/2014/main" id="{5AC796CC-C4BF-44A4-A9E0-1124E48618B7}"/>
              </a:ext>
            </a:extLst>
          </p:cNvPr>
          <p:cNvGrpSpPr/>
          <p:nvPr/>
        </p:nvGrpSpPr>
        <p:grpSpPr>
          <a:xfrm flipV="1">
            <a:off x="9062116" y="2712510"/>
            <a:ext cx="2147470" cy="1535158"/>
            <a:chOff x="8567658" y="3512928"/>
            <a:chExt cx="2147470" cy="1535158"/>
          </a:xfrm>
          <a:solidFill>
            <a:schemeClr val="accent4"/>
          </a:solidFill>
        </p:grpSpPr>
        <p:sp>
          <p:nvSpPr>
            <p:cNvPr id="592" name="Pentagon 4">
              <a:extLst>
                <a:ext uri="{FF2B5EF4-FFF2-40B4-BE49-F238E27FC236}">
                  <a16:creationId xmlns:a16="http://schemas.microsoft.com/office/drawing/2014/main" id="{9A571A5A-D51E-449B-8284-6BEF7E093A66}"/>
                </a:ext>
              </a:extLst>
            </p:cNvPr>
            <p:cNvSpPr/>
            <p:nvPr/>
          </p:nvSpPr>
          <p:spPr>
            <a:xfrm>
              <a:off x="8567658" y="3512928"/>
              <a:ext cx="2147470" cy="32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593" name="Donut 5">
              <a:extLst>
                <a:ext uri="{FF2B5EF4-FFF2-40B4-BE49-F238E27FC236}">
                  <a16:creationId xmlns:a16="http://schemas.microsoft.com/office/drawing/2014/main" id="{04E005FB-7941-4988-BEA0-36CB25E697CF}"/>
                </a:ext>
              </a:extLst>
            </p:cNvPr>
            <p:cNvSpPr/>
            <p:nvPr/>
          </p:nvSpPr>
          <p:spPr>
            <a:xfrm>
              <a:off x="8832402" y="3596351"/>
              <a:ext cx="1451735" cy="1451735"/>
            </a:xfrm>
            <a:prstGeom prst="donut">
              <a:avLst>
                <a:gd name="adj" fmla="val 1762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594" name="Group 593">
            <a:extLst>
              <a:ext uri="{FF2B5EF4-FFF2-40B4-BE49-F238E27FC236}">
                <a16:creationId xmlns:a16="http://schemas.microsoft.com/office/drawing/2014/main" id="{BA50253F-FBD5-49C2-AEBE-8086FF8877C2}"/>
              </a:ext>
            </a:extLst>
          </p:cNvPr>
          <p:cNvGrpSpPr/>
          <p:nvPr/>
        </p:nvGrpSpPr>
        <p:grpSpPr>
          <a:xfrm>
            <a:off x="7077230" y="3926028"/>
            <a:ext cx="2147470" cy="1535158"/>
            <a:chOff x="4559990" y="3542972"/>
            <a:chExt cx="2147470" cy="1535158"/>
          </a:xfrm>
          <a:solidFill>
            <a:schemeClr val="accent3"/>
          </a:solidFill>
        </p:grpSpPr>
        <p:sp>
          <p:nvSpPr>
            <p:cNvPr id="595" name="Pentagon 7">
              <a:extLst>
                <a:ext uri="{FF2B5EF4-FFF2-40B4-BE49-F238E27FC236}">
                  <a16:creationId xmlns:a16="http://schemas.microsoft.com/office/drawing/2014/main" id="{BEFCC8C2-5821-4351-BB4A-02AA27908E1A}"/>
                </a:ext>
              </a:extLst>
            </p:cNvPr>
            <p:cNvSpPr/>
            <p:nvPr/>
          </p:nvSpPr>
          <p:spPr>
            <a:xfrm>
              <a:off x="4559990" y="3542972"/>
              <a:ext cx="2147470" cy="32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596" name="Donut 8">
              <a:extLst>
                <a:ext uri="{FF2B5EF4-FFF2-40B4-BE49-F238E27FC236}">
                  <a16:creationId xmlns:a16="http://schemas.microsoft.com/office/drawing/2014/main" id="{86F44195-A1F9-45C2-96A8-61C654937948}"/>
                </a:ext>
              </a:extLst>
            </p:cNvPr>
            <p:cNvSpPr/>
            <p:nvPr/>
          </p:nvSpPr>
          <p:spPr>
            <a:xfrm>
              <a:off x="4824734" y="3626395"/>
              <a:ext cx="1451735" cy="1451735"/>
            </a:xfrm>
            <a:prstGeom prst="donut">
              <a:avLst>
                <a:gd name="adj" fmla="val 1762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597" name="Group 596">
            <a:extLst>
              <a:ext uri="{FF2B5EF4-FFF2-40B4-BE49-F238E27FC236}">
                <a16:creationId xmlns:a16="http://schemas.microsoft.com/office/drawing/2014/main" id="{2C78008E-8310-41B6-BC4A-E0B07A230857}"/>
              </a:ext>
            </a:extLst>
          </p:cNvPr>
          <p:cNvGrpSpPr/>
          <p:nvPr/>
        </p:nvGrpSpPr>
        <p:grpSpPr>
          <a:xfrm flipV="1">
            <a:off x="5092344" y="2712510"/>
            <a:ext cx="2147470" cy="1535158"/>
            <a:chOff x="8567658" y="3512928"/>
            <a:chExt cx="2147470" cy="1535158"/>
          </a:xfrm>
          <a:solidFill>
            <a:schemeClr val="accent2"/>
          </a:solidFill>
        </p:grpSpPr>
        <p:sp>
          <p:nvSpPr>
            <p:cNvPr id="598" name="Pentagon 10">
              <a:extLst>
                <a:ext uri="{FF2B5EF4-FFF2-40B4-BE49-F238E27FC236}">
                  <a16:creationId xmlns:a16="http://schemas.microsoft.com/office/drawing/2014/main" id="{A8029CE9-C6F1-4391-8D15-6D156EE0F00F}"/>
                </a:ext>
              </a:extLst>
            </p:cNvPr>
            <p:cNvSpPr/>
            <p:nvPr/>
          </p:nvSpPr>
          <p:spPr>
            <a:xfrm>
              <a:off x="8567658" y="3512928"/>
              <a:ext cx="2147470" cy="32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99" name="Donut 11">
              <a:extLst>
                <a:ext uri="{FF2B5EF4-FFF2-40B4-BE49-F238E27FC236}">
                  <a16:creationId xmlns:a16="http://schemas.microsoft.com/office/drawing/2014/main" id="{98E490D6-44BD-4C4D-A212-6384515DD49D}"/>
                </a:ext>
              </a:extLst>
            </p:cNvPr>
            <p:cNvSpPr/>
            <p:nvPr/>
          </p:nvSpPr>
          <p:spPr>
            <a:xfrm>
              <a:off x="8832402" y="3596351"/>
              <a:ext cx="1451735" cy="1451735"/>
            </a:xfrm>
            <a:prstGeom prst="donut">
              <a:avLst>
                <a:gd name="adj" fmla="val 1762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600" name="Group 599">
            <a:extLst>
              <a:ext uri="{FF2B5EF4-FFF2-40B4-BE49-F238E27FC236}">
                <a16:creationId xmlns:a16="http://schemas.microsoft.com/office/drawing/2014/main" id="{F63D1A48-2DB7-4BA8-95B1-7789E1F39BAF}"/>
              </a:ext>
            </a:extLst>
          </p:cNvPr>
          <p:cNvGrpSpPr/>
          <p:nvPr/>
        </p:nvGrpSpPr>
        <p:grpSpPr>
          <a:xfrm>
            <a:off x="3107458" y="3928364"/>
            <a:ext cx="2147470" cy="1535158"/>
            <a:chOff x="552322" y="3573016"/>
            <a:chExt cx="2147470" cy="1535158"/>
          </a:xfrm>
          <a:solidFill>
            <a:schemeClr val="accent1"/>
          </a:solidFill>
        </p:grpSpPr>
        <p:sp>
          <p:nvSpPr>
            <p:cNvPr id="601" name="Pentagon 13">
              <a:extLst>
                <a:ext uri="{FF2B5EF4-FFF2-40B4-BE49-F238E27FC236}">
                  <a16:creationId xmlns:a16="http://schemas.microsoft.com/office/drawing/2014/main" id="{93FDDD01-4AD2-40AA-88DB-A4965BB9FD9B}"/>
                </a:ext>
              </a:extLst>
            </p:cNvPr>
            <p:cNvSpPr/>
            <p:nvPr/>
          </p:nvSpPr>
          <p:spPr>
            <a:xfrm>
              <a:off x="552322" y="3573016"/>
              <a:ext cx="2147470" cy="32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02" name="Donut 14">
              <a:extLst>
                <a:ext uri="{FF2B5EF4-FFF2-40B4-BE49-F238E27FC236}">
                  <a16:creationId xmlns:a16="http://schemas.microsoft.com/office/drawing/2014/main" id="{0564EEF0-4537-4946-9543-A4046D01CE16}"/>
                </a:ext>
              </a:extLst>
            </p:cNvPr>
            <p:cNvSpPr/>
            <p:nvPr/>
          </p:nvSpPr>
          <p:spPr>
            <a:xfrm>
              <a:off x="817066" y="3656439"/>
              <a:ext cx="1451735" cy="1451735"/>
            </a:xfrm>
            <a:prstGeom prst="donut">
              <a:avLst>
                <a:gd name="adj" fmla="val 1762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603" name="직사각형 113">
            <a:extLst>
              <a:ext uri="{FF2B5EF4-FFF2-40B4-BE49-F238E27FC236}">
                <a16:creationId xmlns:a16="http://schemas.microsoft.com/office/drawing/2014/main" id="{ECD3C49B-8E26-4E37-B1FE-F2CBE2679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7888" y="3941402"/>
            <a:ext cx="11072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charset="0"/>
              </a:rPr>
              <a:t>Add Test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grpSp>
        <p:nvGrpSpPr>
          <p:cNvPr id="604" name="Group 603">
            <a:extLst>
              <a:ext uri="{FF2B5EF4-FFF2-40B4-BE49-F238E27FC236}">
                <a16:creationId xmlns:a16="http://schemas.microsoft.com/office/drawing/2014/main" id="{F3BA05A2-96BE-48BD-9461-EB71CEF8C651}"/>
              </a:ext>
            </a:extLst>
          </p:cNvPr>
          <p:cNvGrpSpPr/>
          <p:nvPr/>
        </p:nvGrpSpPr>
        <p:grpSpPr>
          <a:xfrm>
            <a:off x="9184128" y="4401164"/>
            <a:ext cx="1786710" cy="1749621"/>
            <a:chOff x="2543198" y="4388490"/>
            <a:chExt cx="2577763" cy="1369169"/>
          </a:xfrm>
        </p:grpSpPr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57B8A20A-2130-45EB-95FB-7B973A0A54B5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83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6" name="TextBox 605">
              <a:extLst>
                <a:ext uri="{FF2B5EF4-FFF2-40B4-BE49-F238E27FC236}">
                  <a16:creationId xmlns:a16="http://schemas.microsoft.com/office/drawing/2014/main" id="{0C948E51-AE2E-409D-8870-DF4DE44B2053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7" name="Group 606">
            <a:extLst>
              <a:ext uri="{FF2B5EF4-FFF2-40B4-BE49-F238E27FC236}">
                <a16:creationId xmlns:a16="http://schemas.microsoft.com/office/drawing/2014/main" id="{EEA57231-70A6-43D0-AE47-4EF860B75958}"/>
              </a:ext>
            </a:extLst>
          </p:cNvPr>
          <p:cNvGrpSpPr/>
          <p:nvPr/>
        </p:nvGrpSpPr>
        <p:grpSpPr>
          <a:xfrm>
            <a:off x="5200146" y="4401164"/>
            <a:ext cx="1786710" cy="1749621"/>
            <a:chOff x="2543198" y="4388490"/>
            <a:chExt cx="2577763" cy="1369169"/>
          </a:xfrm>
        </p:grpSpPr>
        <p:sp>
          <p:nvSpPr>
            <p:cNvPr id="608" name="TextBox 607">
              <a:extLst>
                <a:ext uri="{FF2B5EF4-FFF2-40B4-BE49-F238E27FC236}">
                  <a16:creationId xmlns:a16="http://schemas.microsoft.com/office/drawing/2014/main" id="{611F930B-36F3-4E08-B318-18902524D843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83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9" name="TextBox 608">
              <a:extLst>
                <a:ext uri="{FF2B5EF4-FFF2-40B4-BE49-F238E27FC236}">
                  <a16:creationId xmlns:a16="http://schemas.microsoft.com/office/drawing/2014/main" id="{816E98D0-A606-4EB4-B993-FB12EB714CD8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0" name="Group 609">
            <a:extLst>
              <a:ext uri="{FF2B5EF4-FFF2-40B4-BE49-F238E27FC236}">
                <a16:creationId xmlns:a16="http://schemas.microsoft.com/office/drawing/2014/main" id="{8EBA966D-1211-4E3F-A42B-5C69B5DBF3EA}"/>
              </a:ext>
            </a:extLst>
          </p:cNvPr>
          <p:cNvGrpSpPr/>
          <p:nvPr/>
        </p:nvGrpSpPr>
        <p:grpSpPr>
          <a:xfrm>
            <a:off x="3208156" y="1990912"/>
            <a:ext cx="1786710" cy="1749621"/>
            <a:chOff x="2543198" y="4388490"/>
            <a:chExt cx="2577763" cy="1369169"/>
          </a:xfrm>
        </p:grpSpPr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610BBB80-8D33-436D-8569-06F30787CCF5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83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8A78FC84-BCCC-4477-BAD5-E3C5DD727015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F6AD441E-BE02-4FB9-91E1-CE44AEC37B97}"/>
              </a:ext>
            </a:extLst>
          </p:cNvPr>
          <p:cNvGrpSpPr/>
          <p:nvPr/>
        </p:nvGrpSpPr>
        <p:grpSpPr>
          <a:xfrm>
            <a:off x="7192138" y="1990912"/>
            <a:ext cx="1786710" cy="1749621"/>
            <a:chOff x="2543198" y="4388490"/>
            <a:chExt cx="2577763" cy="1369169"/>
          </a:xfrm>
        </p:grpSpPr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59FDFDF1-1695-4249-890A-07D5FE868348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83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5" name="TextBox 614">
              <a:extLst>
                <a:ext uri="{FF2B5EF4-FFF2-40B4-BE49-F238E27FC236}">
                  <a16:creationId xmlns:a16="http://schemas.microsoft.com/office/drawing/2014/main" id="{9A9C2A11-C043-4A4A-9C8E-447E54E18981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16" name="직사각형 113">
            <a:extLst>
              <a:ext uri="{FF2B5EF4-FFF2-40B4-BE49-F238E27FC236}">
                <a16:creationId xmlns:a16="http://schemas.microsoft.com/office/drawing/2014/main" id="{FFB4D591-6954-4C4E-A3BD-281FE9E41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9879" y="3941402"/>
            <a:ext cx="11072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charset="0"/>
              </a:rPr>
              <a:t>Add Test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17" name="직사각형 113">
            <a:extLst>
              <a:ext uri="{FF2B5EF4-FFF2-40B4-BE49-F238E27FC236}">
                <a16:creationId xmlns:a16="http://schemas.microsoft.com/office/drawing/2014/main" id="{10BA04F9-D95E-4F48-B1AA-92DA60B8F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870" y="3941402"/>
            <a:ext cx="11072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charset="0"/>
              </a:rPr>
              <a:t>Add Test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18" name="직사각형 113">
            <a:extLst>
              <a:ext uri="{FF2B5EF4-FFF2-40B4-BE49-F238E27FC236}">
                <a16:creationId xmlns:a16="http://schemas.microsoft.com/office/drawing/2014/main" id="{B0F15328-167C-4612-B66E-0F6818922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3860" y="3941402"/>
            <a:ext cx="11072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charset="0"/>
              </a:rPr>
              <a:t>Add Test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grpSp>
        <p:nvGrpSpPr>
          <p:cNvPr id="619" name="Group 9">
            <a:extLst>
              <a:ext uri="{FF2B5EF4-FFF2-40B4-BE49-F238E27FC236}">
                <a16:creationId xmlns:a16="http://schemas.microsoft.com/office/drawing/2014/main" id="{F27B7703-456B-4C48-9ADC-045803FC82C7}"/>
              </a:ext>
            </a:extLst>
          </p:cNvPr>
          <p:cNvGrpSpPr/>
          <p:nvPr/>
        </p:nvGrpSpPr>
        <p:grpSpPr>
          <a:xfrm flipV="1">
            <a:off x="1118908" y="2712510"/>
            <a:ext cx="2147470" cy="1535158"/>
            <a:chOff x="8567658" y="3512928"/>
            <a:chExt cx="2147470" cy="1535158"/>
          </a:xfrm>
          <a:solidFill>
            <a:schemeClr val="accent2"/>
          </a:solidFill>
        </p:grpSpPr>
        <p:sp>
          <p:nvSpPr>
            <p:cNvPr id="620" name="Pentagon 10">
              <a:extLst>
                <a:ext uri="{FF2B5EF4-FFF2-40B4-BE49-F238E27FC236}">
                  <a16:creationId xmlns:a16="http://schemas.microsoft.com/office/drawing/2014/main" id="{EBD481AA-E85F-420A-8BBD-DBA6EC5EF5AD}"/>
                </a:ext>
              </a:extLst>
            </p:cNvPr>
            <p:cNvSpPr/>
            <p:nvPr/>
          </p:nvSpPr>
          <p:spPr>
            <a:xfrm>
              <a:off x="8567658" y="3512928"/>
              <a:ext cx="2147470" cy="324000"/>
            </a:xfrm>
            <a:prstGeom prst="homePlat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1" name="Donut 11">
              <a:extLst>
                <a:ext uri="{FF2B5EF4-FFF2-40B4-BE49-F238E27FC236}">
                  <a16:creationId xmlns:a16="http://schemas.microsoft.com/office/drawing/2014/main" id="{CA0FB165-4C62-42C9-BEF2-56B9617EB242}"/>
                </a:ext>
              </a:extLst>
            </p:cNvPr>
            <p:cNvSpPr/>
            <p:nvPr/>
          </p:nvSpPr>
          <p:spPr>
            <a:xfrm>
              <a:off x="8832402" y="3596351"/>
              <a:ext cx="1451735" cy="1451735"/>
            </a:xfrm>
            <a:prstGeom prst="donut">
              <a:avLst>
                <a:gd name="adj" fmla="val 1762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622" name="Group 22">
            <a:extLst>
              <a:ext uri="{FF2B5EF4-FFF2-40B4-BE49-F238E27FC236}">
                <a16:creationId xmlns:a16="http://schemas.microsoft.com/office/drawing/2014/main" id="{A2E4FA7D-EEB8-4FE0-9ABF-D995AC29436C}"/>
              </a:ext>
            </a:extLst>
          </p:cNvPr>
          <p:cNvGrpSpPr/>
          <p:nvPr/>
        </p:nvGrpSpPr>
        <p:grpSpPr>
          <a:xfrm>
            <a:off x="1216164" y="4371460"/>
            <a:ext cx="1786710" cy="1749621"/>
            <a:chOff x="2543198" y="4388490"/>
            <a:chExt cx="2577763" cy="1369169"/>
          </a:xfrm>
        </p:grpSpPr>
        <p:sp>
          <p:nvSpPr>
            <p:cNvPr id="623" name="TextBox 622">
              <a:extLst>
                <a:ext uri="{FF2B5EF4-FFF2-40B4-BE49-F238E27FC236}">
                  <a16:creationId xmlns:a16="http://schemas.microsoft.com/office/drawing/2014/main" id="{71083B6D-DB42-4996-A592-B39164D2A6A1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83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4" name="TextBox 623">
              <a:extLst>
                <a:ext uri="{FF2B5EF4-FFF2-40B4-BE49-F238E27FC236}">
                  <a16:creationId xmlns:a16="http://schemas.microsoft.com/office/drawing/2014/main" id="{3CD3240F-3B23-4791-9F24-58409BDB7FCA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25" name="직사각형 113">
            <a:extLst>
              <a:ext uri="{FF2B5EF4-FFF2-40B4-BE49-F238E27FC236}">
                <a16:creationId xmlns:a16="http://schemas.microsoft.com/office/drawing/2014/main" id="{655E7A89-2A1C-4663-A9F7-851790455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897" y="3941402"/>
            <a:ext cx="11072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charset="0"/>
              </a:rPr>
              <a:t>Add Test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26" name="Rounded Rectangle 5">
            <a:extLst>
              <a:ext uri="{FF2B5EF4-FFF2-40B4-BE49-F238E27FC236}">
                <a16:creationId xmlns:a16="http://schemas.microsoft.com/office/drawing/2014/main" id="{A3F81BD3-7A40-4E71-BE08-860A546F490E}"/>
              </a:ext>
            </a:extLst>
          </p:cNvPr>
          <p:cNvSpPr/>
          <p:nvPr/>
        </p:nvSpPr>
        <p:spPr>
          <a:xfrm flipH="1">
            <a:off x="3886270" y="457983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27" name="Teardrop 1">
            <a:extLst>
              <a:ext uri="{FF2B5EF4-FFF2-40B4-BE49-F238E27FC236}">
                <a16:creationId xmlns:a16="http://schemas.microsoft.com/office/drawing/2014/main" id="{DB0EA6D6-768E-4E57-8016-7CA23D32CD92}"/>
              </a:ext>
            </a:extLst>
          </p:cNvPr>
          <p:cNvSpPr/>
          <p:nvPr/>
        </p:nvSpPr>
        <p:spPr>
          <a:xfrm rot="18805991">
            <a:off x="7873220" y="4516656"/>
            <a:ext cx="400494" cy="3963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28" name="Rectangle 130">
            <a:extLst>
              <a:ext uri="{FF2B5EF4-FFF2-40B4-BE49-F238E27FC236}">
                <a16:creationId xmlns:a16="http://schemas.microsoft.com/office/drawing/2014/main" id="{2ECDC47F-735B-49F4-AED6-A00484D29F62}"/>
              </a:ext>
            </a:extLst>
          </p:cNvPr>
          <p:cNvSpPr/>
          <p:nvPr/>
        </p:nvSpPr>
        <p:spPr>
          <a:xfrm>
            <a:off x="5926802" y="3268061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29" name="Rectangle 9">
            <a:extLst>
              <a:ext uri="{FF2B5EF4-FFF2-40B4-BE49-F238E27FC236}">
                <a16:creationId xmlns:a16="http://schemas.microsoft.com/office/drawing/2014/main" id="{7F185C67-901E-4A36-A661-C037AF0DD499}"/>
              </a:ext>
            </a:extLst>
          </p:cNvPr>
          <p:cNvSpPr/>
          <p:nvPr/>
        </p:nvSpPr>
        <p:spPr>
          <a:xfrm>
            <a:off x="1919014" y="3215686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30" name="Block Arc 25">
            <a:extLst>
              <a:ext uri="{FF2B5EF4-FFF2-40B4-BE49-F238E27FC236}">
                <a16:creationId xmlns:a16="http://schemas.microsoft.com/office/drawing/2014/main" id="{7FFF4158-B705-4878-97F6-F51C2941B8A9}"/>
              </a:ext>
            </a:extLst>
          </p:cNvPr>
          <p:cNvSpPr>
            <a:spLocks noChangeAspect="1"/>
          </p:cNvSpPr>
          <p:nvPr/>
        </p:nvSpPr>
        <p:spPr>
          <a:xfrm>
            <a:off x="9933596" y="3216305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175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2018-12-20T05:07:18Z</dcterms:modified>
</cp:coreProperties>
</file>