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95" d="100"/>
          <a:sy n="95" d="100"/>
        </p:scale>
        <p:origin x="2136" y="3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: Shape 2">
            <a:extLst>
              <a:ext uri="{FF2B5EF4-FFF2-40B4-BE49-F238E27FC236}">
                <a16:creationId xmlns:a16="http://schemas.microsoft.com/office/drawing/2014/main" id="{96CC4D45-CC36-4DBF-B7FE-1A3E6006C008}"/>
              </a:ext>
            </a:extLst>
          </p:cNvPr>
          <p:cNvSpPr/>
          <p:nvPr/>
        </p:nvSpPr>
        <p:spPr>
          <a:xfrm>
            <a:off x="10601608" y="2094661"/>
            <a:ext cx="351386" cy="1930996"/>
          </a:xfrm>
          <a:custGeom>
            <a:avLst/>
            <a:gdLst>
              <a:gd name="connsiteX0" fmla="*/ 117695 w 162962"/>
              <a:gd name="connsiteY0" fmla="*/ 0 h 1910282"/>
              <a:gd name="connsiteX1" fmla="*/ 162962 w 162962"/>
              <a:gd name="connsiteY1" fmla="*/ 1910282 h 1910282"/>
              <a:gd name="connsiteX2" fmla="*/ 0 w 162962"/>
              <a:gd name="connsiteY2" fmla="*/ 1910282 h 1910282"/>
              <a:gd name="connsiteX3" fmla="*/ 117695 w 162962"/>
              <a:gd name="connsiteY3" fmla="*/ 0 h 1910282"/>
              <a:gd name="connsiteX0" fmla="*/ 117695 w 350421"/>
              <a:gd name="connsiteY0" fmla="*/ 0 h 1910282"/>
              <a:gd name="connsiteX1" fmla="*/ 162962 w 350421"/>
              <a:gd name="connsiteY1" fmla="*/ 1910282 h 1910282"/>
              <a:gd name="connsiteX2" fmla="*/ 0 w 350421"/>
              <a:gd name="connsiteY2" fmla="*/ 1910282 h 1910282"/>
              <a:gd name="connsiteX3" fmla="*/ 117695 w 350421"/>
              <a:gd name="connsiteY3" fmla="*/ 0 h 1910282"/>
              <a:gd name="connsiteX0" fmla="*/ 117695 w 386111"/>
              <a:gd name="connsiteY0" fmla="*/ 0 h 1910282"/>
              <a:gd name="connsiteX1" fmla="*/ 162962 w 386111"/>
              <a:gd name="connsiteY1" fmla="*/ 1910282 h 1910282"/>
              <a:gd name="connsiteX2" fmla="*/ 0 w 386111"/>
              <a:gd name="connsiteY2" fmla="*/ 1910282 h 1910282"/>
              <a:gd name="connsiteX3" fmla="*/ 117695 w 386111"/>
              <a:gd name="connsiteY3" fmla="*/ 0 h 1910282"/>
              <a:gd name="connsiteX0" fmla="*/ 117695 w 324288"/>
              <a:gd name="connsiteY0" fmla="*/ 0 h 1910282"/>
              <a:gd name="connsiteX1" fmla="*/ 162962 w 324288"/>
              <a:gd name="connsiteY1" fmla="*/ 1910282 h 1910282"/>
              <a:gd name="connsiteX2" fmla="*/ 0 w 324288"/>
              <a:gd name="connsiteY2" fmla="*/ 1910282 h 1910282"/>
              <a:gd name="connsiteX3" fmla="*/ 117695 w 324288"/>
              <a:gd name="connsiteY3" fmla="*/ 0 h 1910282"/>
              <a:gd name="connsiteX0" fmla="*/ 117695 w 335728"/>
              <a:gd name="connsiteY0" fmla="*/ 0 h 1910282"/>
              <a:gd name="connsiteX1" fmla="*/ 162962 w 335728"/>
              <a:gd name="connsiteY1" fmla="*/ 1910282 h 1910282"/>
              <a:gd name="connsiteX2" fmla="*/ 0 w 335728"/>
              <a:gd name="connsiteY2" fmla="*/ 1910282 h 1910282"/>
              <a:gd name="connsiteX3" fmla="*/ 117695 w 335728"/>
              <a:gd name="connsiteY3" fmla="*/ 0 h 1910282"/>
              <a:gd name="connsiteX0" fmla="*/ 117695 w 335728"/>
              <a:gd name="connsiteY0" fmla="*/ 0 h 1910282"/>
              <a:gd name="connsiteX1" fmla="*/ 162962 w 335728"/>
              <a:gd name="connsiteY1" fmla="*/ 1910282 h 1910282"/>
              <a:gd name="connsiteX2" fmla="*/ 0 w 335728"/>
              <a:gd name="connsiteY2" fmla="*/ 1910282 h 1910282"/>
              <a:gd name="connsiteX3" fmla="*/ 117695 w 335728"/>
              <a:gd name="connsiteY3" fmla="*/ 0 h 1910282"/>
              <a:gd name="connsiteX0" fmla="*/ 117695 w 335728"/>
              <a:gd name="connsiteY0" fmla="*/ 0 h 1910282"/>
              <a:gd name="connsiteX1" fmla="*/ 162962 w 335728"/>
              <a:gd name="connsiteY1" fmla="*/ 1910282 h 1910282"/>
              <a:gd name="connsiteX2" fmla="*/ 0 w 335728"/>
              <a:gd name="connsiteY2" fmla="*/ 1910282 h 1910282"/>
              <a:gd name="connsiteX3" fmla="*/ 117695 w 335728"/>
              <a:gd name="connsiteY3" fmla="*/ 0 h 1910282"/>
              <a:gd name="connsiteX0" fmla="*/ 117695 w 335728"/>
              <a:gd name="connsiteY0" fmla="*/ 0 h 1910282"/>
              <a:gd name="connsiteX1" fmla="*/ 162962 w 335728"/>
              <a:gd name="connsiteY1" fmla="*/ 1910282 h 1910282"/>
              <a:gd name="connsiteX2" fmla="*/ 0 w 335728"/>
              <a:gd name="connsiteY2" fmla="*/ 1910282 h 1910282"/>
              <a:gd name="connsiteX3" fmla="*/ 117695 w 335728"/>
              <a:gd name="connsiteY3" fmla="*/ 0 h 1910282"/>
              <a:gd name="connsiteX0" fmla="*/ 117695 w 347254"/>
              <a:gd name="connsiteY0" fmla="*/ 0 h 1910282"/>
              <a:gd name="connsiteX1" fmla="*/ 162962 w 347254"/>
              <a:gd name="connsiteY1" fmla="*/ 1910282 h 1910282"/>
              <a:gd name="connsiteX2" fmla="*/ 0 w 347254"/>
              <a:gd name="connsiteY2" fmla="*/ 1910282 h 1910282"/>
              <a:gd name="connsiteX3" fmla="*/ 117695 w 347254"/>
              <a:gd name="connsiteY3" fmla="*/ 0 h 1910282"/>
              <a:gd name="connsiteX0" fmla="*/ 117695 w 369492"/>
              <a:gd name="connsiteY0" fmla="*/ 0 h 1910282"/>
              <a:gd name="connsiteX1" fmla="*/ 162962 w 369492"/>
              <a:gd name="connsiteY1" fmla="*/ 1910282 h 1910282"/>
              <a:gd name="connsiteX2" fmla="*/ 0 w 369492"/>
              <a:gd name="connsiteY2" fmla="*/ 1910282 h 1910282"/>
              <a:gd name="connsiteX3" fmla="*/ 117695 w 369492"/>
              <a:gd name="connsiteY3" fmla="*/ 0 h 1910282"/>
              <a:gd name="connsiteX0" fmla="*/ 117695 w 354501"/>
              <a:gd name="connsiteY0" fmla="*/ 0 h 1910282"/>
              <a:gd name="connsiteX1" fmla="*/ 162962 w 354501"/>
              <a:gd name="connsiteY1" fmla="*/ 1910282 h 1910282"/>
              <a:gd name="connsiteX2" fmla="*/ 0 w 354501"/>
              <a:gd name="connsiteY2" fmla="*/ 1910282 h 1910282"/>
              <a:gd name="connsiteX3" fmla="*/ 117695 w 354501"/>
              <a:gd name="connsiteY3" fmla="*/ 0 h 1910282"/>
              <a:gd name="connsiteX0" fmla="*/ 117695 w 354501"/>
              <a:gd name="connsiteY0" fmla="*/ 0 h 1910282"/>
              <a:gd name="connsiteX1" fmla="*/ 162962 w 354501"/>
              <a:gd name="connsiteY1" fmla="*/ 1910282 h 1910282"/>
              <a:gd name="connsiteX2" fmla="*/ 0 w 354501"/>
              <a:gd name="connsiteY2" fmla="*/ 1910282 h 1910282"/>
              <a:gd name="connsiteX3" fmla="*/ 117695 w 354501"/>
              <a:gd name="connsiteY3" fmla="*/ 0 h 1910282"/>
              <a:gd name="connsiteX0" fmla="*/ 117695 w 347254"/>
              <a:gd name="connsiteY0" fmla="*/ 0 h 1910282"/>
              <a:gd name="connsiteX1" fmla="*/ 162962 w 347254"/>
              <a:gd name="connsiteY1" fmla="*/ 1910282 h 1910282"/>
              <a:gd name="connsiteX2" fmla="*/ 0 w 347254"/>
              <a:gd name="connsiteY2" fmla="*/ 1910282 h 1910282"/>
              <a:gd name="connsiteX3" fmla="*/ 117695 w 347254"/>
              <a:gd name="connsiteY3" fmla="*/ 0 h 1910282"/>
              <a:gd name="connsiteX0" fmla="*/ 117695 w 347254"/>
              <a:gd name="connsiteY0" fmla="*/ 0 h 1910282"/>
              <a:gd name="connsiteX1" fmla="*/ 162962 w 347254"/>
              <a:gd name="connsiteY1" fmla="*/ 1910282 h 1910282"/>
              <a:gd name="connsiteX2" fmla="*/ 0 w 347254"/>
              <a:gd name="connsiteY2" fmla="*/ 1910282 h 1910282"/>
              <a:gd name="connsiteX3" fmla="*/ 117695 w 347254"/>
              <a:gd name="connsiteY3" fmla="*/ 0 h 1910282"/>
              <a:gd name="connsiteX0" fmla="*/ 117695 w 347254"/>
              <a:gd name="connsiteY0" fmla="*/ 0 h 1910282"/>
              <a:gd name="connsiteX1" fmla="*/ 162962 w 347254"/>
              <a:gd name="connsiteY1" fmla="*/ 1910282 h 1910282"/>
              <a:gd name="connsiteX2" fmla="*/ 0 w 347254"/>
              <a:gd name="connsiteY2" fmla="*/ 1910282 h 1910282"/>
              <a:gd name="connsiteX3" fmla="*/ 117695 w 347254"/>
              <a:gd name="connsiteY3" fmla="*/ 0 h 1910282"/>
              <a:gd name="connsiteX0" fmla="*/ 117695 w 354977"/>
              <a:gd name="connsiteY0" fmla="*/ 0 h 1910282"/>
              <a:gd name="connsiteX1" fmla="*/ 162962 w 354977"/>
              <a:gd name="connsiteY1" fmla="*/ 1910282 h 1910282"/>
              <a:gd name="connsiteX2" fmla="*/ 0 w 354977"/>
              <a:gd name="connsiteY2" fmla="*/ 1910282 h 1910282"/>
              <a:gd name="connsiteX3" fmla="*/ 117695 w 354977"/>
              <a:gd name="connsiteY3" fmla="*/ 0 h 1910282"/>
              <a:gd name="connsiteX0" fmla="*/ 117695 w 354977"/>
              <a:gd name="connsiteY0" fmla="*/ 0 h 1910282"/>
              <a:gd name="connsiteX1" fmla="*/ 162962 w 354977"/>
              <a:gd name="connsiteY1" fmla="*/ 1910282 h 1910282"/>
              <a:gd name="connsiteX2" fmla="*/ 0 w 354977"/>
              <a:gd name="connsiteY2" fmla="*/ 1910282 h 1910282"/>
              <a:gd name="connsiteX3" fmla="*/ 117695 w 354977"/>
              <a:gd name="connsiteY3" fmla="*/ 0 h 1910282"/>
              <a:gd name="connsiteX0" fmla="*/ 117695 w 354977"/>
              <a:gd name="connsiteY0" fmla="*/ 0 h 1910282"/>
              <a:gd name="connsiteX1" fmla="*/ 162962 w 354977"/>
              <a:gd name="connsiteY1" fmla="*/ 1910282 h 1910282"/>
              <a:gd name="connsiteX2" fmla="*/ 0 w 354977"/>
              <a:gd name="connsiteY2" fmla="*/ 1910282 h 1910282"/>
              <a:gd name="connsiteX3" fmla="*/ 117695 w 354977"/>
              <a:gd name="connsiteY3" fmla="*/ 0 h 1910282"/>
              <a:gd name="connsiteX0" fmla="*/ 117695 w 354977"/>
              <a:gd name="connsiteY0" fmla="*/ 0 h 1910282"/>
              <a:gd name="connsiteX1" fmla="*/ 162962 w 354977"/>
              <a:gd name="connsiteY1" fmla="*/ 1910282 h 1910282"/>
              <a:gd name="connsiteX2" fmla="*/ 0 w 354977"/>
              <a:gd name="connsiteY2" fmla="*/ 1910282 h 1910282"/>
              <a:gd name="connsiteX3" fmla="*/ 117695 w 354977"/>
              <a:gd name="connsiteY3" fmla="*/ 0 h 1910282"/>
              <a:gd name="connsiteX0" fmla="*/ 117695 w 354977"/>
              <a:gd name="connsiteY0" fmla="*/ 0 h 1910282"/>
              <a:gd name="connsiteX1" fmla="*/ 162962 w 354977"/>
              <a:gd name="connsiteY1" fmla="*/ 1910282 h 1910282"/>
              <a:gd name="connsiteX2" fmla="*/ 0 w 354977"/>
              <a:gd name="connsiteY2" fmla="*/ 1910282 h 1910282"/>
              <a:gd name="connsiteX3" fmla="*/ 117695 w 354977"/>
              <a:gd name="connsiteY3" fmla="*/ 0 h 1910282"/>
              <a:gd name="connsiteX0" fmla="*/ 117695 w 360469"/>
              <a:gd name="connsiteY0" fmla="*/ 0 h 1910282"/>
              <a:gd name="connsiteX1" fmla="*/ 162962 w 360469"/>
              <a:gd name="connsiteY1" fmla="*/ 1910282 h 1910282"/>
              <a:gd name="connsiteX2" fmla="*/ 0 w 360469"/>
              <a:gd name="connsiteY2" fmla="*/ 1910282 h 1910282"/>
              <a:gd name="connsiteX3" fmla="*/ 117695 w 360469"/>
              <a:gd name="connsiteY3" fmla="*/ 0 h 1910282"/>
              <a:gd name="connsiteX0" fmla="*/ 117695 w 360469"/>
              <a:gd name="connsiteY0" fmla="*/ 0 h 1910282"/>
              <a:gd name="connsiteX1" fmla="*/ 162962 w 360469"/>
              <a:gd name="connsiteY1" fmla="*/ 1910282 h 1910282"/>
              <a:gd name="connsiteX2" fmla="*/ 0 w 360469"/>
              <a:gd name="connsiteY2" fmla="*/ 1910282 h 1910282"/>
              <a:gd name="connsiteX3" fmla="*/ 117695 w 360469"/>
              <a:gd name="connsiteY3" fmla="*/ 0 h 1910282"/>
              <a:gd name="connsiteX0" fmla="*/ 117695 w 360469"/>
              <a:gd name="connsiteY0" fmla="*/ 0 h 1910282"/>
              <a:gd name="connsiteX1" fmla="*/ 162962 w 360469"/>
              <a:gd name="connsiteY1" fmla="*/ 1910282 h 1910282"/>
              <a:gd name="connsiteX2" fmla="*/ 0 w 360469"/>
              <a:gd name="connsiteY2" fmla="*/ 1910282 h 1910282"/>
              <a:gd name="connsiteX3" fmla="*/ 117695 w 360469"/>
              <a:gd name="connsiteY3" fmla="*/ 0 h 1910282"/>
              <a:gd name="connsiteX0" fmla="*/ 117695 w 356027"/>
              <a:gd name="connsiteY0" fmla="*/ 0 h 1910282"/>
              <a:gd name="connsiteX1" fmla="*/ 151125 w 356027"/>
              <a:gd name="connsiteY1" fmla="*/ 1907323 h 1910282"/>
              <a:gd name="connsiteX2" fmla="*/ 0 w 356027"/>
              <a:gd name="connsiteY2" fmla="*/ 1910282 h 1910282"/>
              <a:gd name="connsiteX3" fmla="*/ 117695 w 356027"/>
              <a:gd name="connsiteY3" fmla="*/ 0 h 1910282"/>
              <a:gd name="connsiteX0" fmla="*/ 117695 w 356027"/>
              <a:gd name="connsiteY0" fmla="*/ 0 h 1910282"/>
              <a:gd name="connsiteX1" fmla="*/ 151125 w 356027"/>
              <a:gd name="connsiteY1" fmla="*/ 1907323 h 1910282"/>
              <a:gd name="connsiteX2" fmla="*/ 0 w 356027"/>
              <a:gd name="connsiteY2" fmla="*/ 1910282 h 1910282"/>
              <a:gd name="connsiteX3" fmla="*/ 117695 w 356027"/>
              <a:gd name="connsiteY3" fmla="*/ 0 h 1910282"/>
              <a:gd name="connsiteX0" fmla="*/ 117695 w 350668"/>
              <a:gd name="connsiteY0" fmla="*/ 0 h 1916200"/>
              <a:gd name="connsiteX1" fmla="*/ 136329 w 350668"/>
              <a:gd name="connsiteY1" fmla="*/ 1916200 h 1916200"/>
              <a:gd name="connsiteX2" fmla="*/ 0 w 350668"/>
              <a:gd name="connsiteY2" fmla="*/ 1910282 h 1916200"/>
              <a:gd name="connsiteX3" fmla="*/ 117695 w 350668"/>
              <a:gd name="connsiteY3" fmla="*/ 0 h 1916200"/>
              <a:gd name="connsiteX0" fmla="*/ 117695 w 356765"/>
              <a:gd name="connsiteY0" fmla="*/ 0 h 1916200"/>
              <a:gd name="connsiteX1" fmla="*/ 136329 w 356765"/>
              <a:gd name="connsiteY1" fmla="*/ 1916200 h 1916200"/>
              <a:gd name="connsiteX2" fmla="*/ 0 w 356765"/>
              <a:gd name="connsiteY2" fmla="*/ 1910282 h 1916200"/>
              <a:gd name="connsiteX3" fmla="*/ 117695 w 356765"/>
              <a:gd name="connsiteY3" fmla="*/ 0 h 1916200"/>
              <a:gd name="connsiteX0" fmla="*/ 96981 w 343887"/>
              <a:gd name="connsiteY0" fmla="*/ 0 h 1930996"/>
              <a:gd name="connsiteX1" fmla="*/ 136329 w 343887"/>
              <a:gd name="connsiteY1" fmla="*/ 1930996 h 1930996"/>
              <a:gd name="connsiteX2" fmla="*/ 0 w 343887"/>
              <a:gd name="connsiteY2" fmla="*/ 1925078 h 1930996"/>
              <a:gd name="connsiteX3" fmla="*/ 96981 w 343887"/>
              <a:gd name="connsiteY3" fmla="*/ 0 h 1930996"/>
              <a:gd name="connsiteX0" fmla="*/ 96981 w 351386"/>
              <a:gd name="connsiteY0" fmla="*/ 0 h 1930996"/>
              <a:gd name="connsiteX1" fmla="*/ 136329 w 351386"/>
              <a:gd name="connsiteY1" fmla="*/ 1930996 h 1930996"/>
              <a:gd name="connsiteX2" fmla="*/ 0 w 351386"/>
              <a:gd name="connsiteY2" fmla="*/ 1925078 h 1930996"/>
              <a:gd name="connsiteX3" fmla="*/ 96981 w 351386"/>
              <a:gd name="connsiteY3" fmla="*/ 0 h 1930996"/>
              <a:gd name="connsiteX0" fmla="*/ 96981 w 351386"/>
              <a:gd name="connsiteY0" fmla="*/ 0 h 1930996"/>
              <a:gd name="connsiteX1" fmla="*/ 136329 w 351386"/>
              <a:gd name="connsiteY1" fmla="*/ 1930996 h 1930996"/>
              <a:gd name="connsiteX2" fmla="*/ 0 w 351386"/>
              <a:gd name="connsiteY2" fmla="*/ 1925078 h 1930996"/>
              <a:gd name="connsiteX3" fmla="*/ 96981 w 351386"/>
              <a:gd name="connsiteY3" fmla="*/ 0 h 1930996"/>
              <a:gd name="connsiteX0" fmla="*/ 96981 w 351386"/>
              <a:gd name="connsiteY0" fmla="*/ 0 h 1930996"/>
              <a:gd name="connsiteX1" fmla="*/ 136329 w 351386"/>
              <a:gd name="connsiteY1" fmla="*/ 1930996 h 1930996"/>
              <a:gd name="connsiteX2" fmla="*/ 0 w 351386"/>
              <a:gd name="connsiteY2" fmla="*/ 1925078 h 1930996"/>
              <a:gd name="connsiteX3" fmla="*/ 96981 w 351386"/>
              <a:gd name="connsiteY3" fmla="*/ 0 h 1930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1386" h="1930996">
                <a:moveTo>
                  <a:pt x="96981" y="0"/>
                </a:moveTo>
                <a:cubicBezTo>
                  <a:pt x="546285" y="1113284"/>
                  <a:pt x="295864" y="1614066"/>
                  <a:pt x="136329" y="1930996"/>
                </a:cubicBezTo>
                <a:lnTo>
                  <a:pt x="0" y="1925078"/>
                </a:lnTo>
                <a:cubicBezTo>
                  <a:pt x="226397" y="1611987"/>
                  <a:pt x="464979" y="1158727"/>
                  <a:pt x="96981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Block Arc 159">
            <a:extLst>
              <a:ext uri="{FF2B5EF4-FFF2-40B4-BE49-F238E27FC236}">
                <a16:creationId xmlns:a16="http://schemas.microsoft.com/office/drawing/2014/main" id="{03121319-4335-4C28-87F1-875EA1AFC95F}"/>
              </a:ext>
            </a:extLst>
          </p:cNvPr>
          <p:cNvSpPr/>
          <p:nvPr/>
        </p:nvSpPr>
        <p:spPr>
          <a:xfrm>
            <a:off x="4415137" y="3438701"/>
            <a:ext cx="1834703" cy="1834703"/>
          </a:xfrm>
          <a:prstGeom prst="blockArc">
            <a:avLst>
              <a:gd name="adj1" fmla="val 12399071"/>
              <a:gd name="adj2" fmla="val 20021087"/>
              <a:gd name="adj3" fmla="val 6481"/>
            </a:avLst>
          </a:prstGeom>
          <a:solidFill>
            <a:schemeClr val="accent2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4" name="Freeform: Shape 93">
            <a:extLst>
              <a:ext uri="{FF2B5EF4-FFF2-40B4-BE49-F238E27FC236}">
                <a16:creationId xmlns:a16="http://schemas.microsoft.com/office/drawing/2014/main" id="{83401E0F-01BB-437A-A5C8-B3736ABA8429}"/>
              </a:ext>
            </a:extLst>
          </p:cNvPr>
          <p:cNvSpPr/>
          <p:nvPr/>
        </p:nvSpPr>
        <p:spPr>
          <a:xfrm rot="5400000">
            <a:off x="10998404" y="3107233"/>
            <a:ext cx="373706" cy="357445"/>
          </a:xfrm>
          <a:custGeom>
            <a:avLst/>
            <a:gdLst>
              <a:gd name="connsiteX0" fmla="*/ 0 w 470018"/>
              <a:gd name="connsiteY0" fmla="*/ 0 h 401653"/>
              <a:gd name="connsiteX1" fmla="*/ 470018 w 470018"/>
              <a:gd name="connsiteY1" fmla="*/ 401653 h 401653"/>
              <a:gd name="connsiteX2" fmla="*/ 179461 w 470018"/>
              <a:gd name="connsiteY2" fmla="*/ 393107 h 401653"/>
              <a:gd name="connsiteX3" fmla="*/ 0 w 470018"/>
              <a:gd name="connsiteY3" fmla="*/ 0 h 401653"/>
              <a:gd name="connsiteX0" fmla="*/ 0 w 470018"/>
              <a:gd name="connsiteY0" fmla="*/ 0 h 401653"/>
              <a:gd name="connsiteX1" fmla="*/ 470018 w 470018"/>
              <a:gd name="connsiteY1" fmla="*/ 401653 h 401653"/>
              <a:gd name="connsiteX2" fmla="*/ 179461 w 470018"/>
              <a:gd name="connsiteY2" fmla="*/ 393107 h 401653"/>
              <a:gd name="connsiteX3" fmla="*/ 0 w 470018"/>
              <a:gd name="connsiteY3" fmla="*/ 0 h 401653"/>
              <a:gd name="connsiteX0" fmla="*/ 0 w 455222"/>
              <a:gd name="connsiteY0" fmla="*/ 0 h 407572"/>
              <a:gd name="connsiteX1" fmla="*/ 455222 w 455222"/>
              <a:gd name="connsiteY1" fmla="*/ 407572 h 407572"/>
              <a:gd name="connsiteX2" fmla="*/ 179461 w 455222"/>
              <a:gd name="connsiteY2" fmla="*/ 393107 h 407572"/>
              <a:gd name="connsiteX3" fmla="*/ 0 w 455222"/>
              <a:gd name="connsiteY3" fmla="*/ 0 h 407572"/>
              <a:gd name="connsiteX0" fmla="*/ 0 w 459294"/>
              <a:gd name="connsiteY0" fmla="*/ 0 h 407572"/>
              <a:gd name="connsiteX1" fmla="*/ 455222 w 459294"/>
              <a:gd name="connsiteY1" fmla="*/ 407572 h 407572"/>
              <a:gd name="connsiteX2" fmla="*/ 179461 w 459294"/>
              <a:gd name="connsiteY2" fmla="*/ 393107 h 407572"/>
              <a:gd name="connsiteX3" fmla="*/ 0 w 459294"/>
              <a:gd name="connsiteY3" fmla="*/ 0 h 407572"/>
              <a:gd name="connsiteX0" fmla="*/ 0 w 459294"/>
              <a:gd name="connsiteY0" fmla="*/ 0 h 441088"/>
              <a:gd name="connsiteX1" fmla="*/ 455222 w 459294"/>
              <a:gd name="connsiteY1" fmla="*/ 407572 h 441088"/>
              <a:gd name="connsiteX2" fmla="*/ 179461 w 459294"/>
              <a:gd name="connsiteY2" fmla="*/ 393107 h 441088"/>
              <a:gd name="connsiteX3" fmla="*/ 0 w 459294"/>
              <a:gd name="connsiteY3" fmla="*/ 0 h 441088"/>
              <a:gd name="connsiteX0" fmla="*/ 0 w 460597"/>
              <a:gd name="connsiteY0" fmla="*/ 0 h 441088"/>
              <a:gd name="connsiteX1" fmla="*/ 455222 w 460597"/>
              <a:gd name="connsiteY1" fmla="*/ 407572 h 441088"/>
              <a:gd name="connsiteX2" fmla="*/ 179461 w 460597"/>
              <a:gd name="connsiteY2" fmla="*/ 393107 h 441088"/>
              <a:gd name="connsiteX3" fmla="*/ 0 w 460597"/>
              <a:gd name="connsiteY3" fmla="*/ 0 h 441088"/>
              <a:gd name="connsiteX0" fmla="*/ 0 w 454827"/>
              <a:gd name="connsiteY0" fmla="*/ 0 h 441088"/>
              <a:gd name="connsiteX1" fmla="*/ 449304 w 454827"/>
              <a:gd name="connsiteY1" fmla="*/ 407572 h 441088"/>
              <a:gd name="connsiteX2" fmla="*/ 179461 w 454827"/>
              <a:gd name="connsiteY2" fmla="*/ 393107 h 441088"/>
              <a:gd name="connsiteX3" fmla="*/ 0 w 454827"/>
              <a:gd name="connsiteY3" fmla="*/ 0 h 441088"/>
              <a:gd name="connsiteX0" fmla="*/ 0 w 458604"/>
              <a:gd name="connsiteY0" fmla="*/ 0 h 441088"/>
              <a:gd name="connsiteX1" fmla="*/ 449304 w 458604"/>
              <a:gd name="connsiteY1" fmla="*/ 407572 h 441088"/>
              <a:gd name="connsiteX2" fmla="*/ 179461 w 458604"/>
              <a:gd name="connsiteY2" fmla="*/ 393107 h 441088"/>
              <a:gd name="connsiteX3" fmla="*/ 0 w 458604"/>
              <a:gd name="connsiteY3" fmla="*/ 0 h 441088"/>
              <a:gd name="connsiteX0" fmla="*/ 0 w 459052"/>
              <a:gd name="connsiteY0" fmla="*/ 0 h 441088"/>
              <a:gd name="connsiteX1" fmla="*/ 449304 w 459052"/>
              <a:gd name="connsiteY1" fmla="*/ 407572 h 441088"/>
              <a:gd name="connsiteX2" fmla="*/ 179461 w 459052"/>
              <a:gd name="connsiteY2" fmla="*/ 393107 h 441088"/>
              <a:gd name="connsiteX3" fmla="*/ 0 w 459052"/>
              <a:gd name="connsiteY3" fmla="*/ 0 h 441088"/>
              <a:gd name="connsiteX0" fmla="*/ 0 w 461640"/>
              <a:gd name="connsiteY0" fmla="*/ 0 h 441088"/>
              <a:gd name="connsiteX1" fmla="*/ 449304 w 461640"/>
              <a:gd name="connsiteY1" fmla="*/ 407572 h 441088"/>
              <a:gd name="connsiteX2" fmla="*/ 179461 w 461640"/>
              <a:gd name="connsiteY2" fmla="*/ 393107 h 441088"/>
              <a:gd name="connsiteX3" fmla="*/ 0 w 461640"/>
              <a:gd name="connsiteY3" fmla="*/ 0 h 441088"/>
              <a:gd name="connsiteX0" fmla="*/ 0 w 461640"/>
              <a:gd name="connsiteY0" fmla="*/ 0 h 443706"/>
              <a:gd name="connsiteX1" fmla="*/ 449304 w 461640"/>
              <a:gd name="connsiteY1" fmla="*/ 407572 h 443706"/>
              <a:gd name="connsiteX2" fmla="*/ 179461 w 461640"/>
              <a:gd name="connsiteY2" fmla="*/ 393107 h 443706"/>
              <a:gd name="connsiteX3" fmla="*/ 0 w 461640"/>
              <a:gd name="connsiteY3" fmla="*/ 0 h 443706"/>
              <a:gd name="connsiteX0" fmla="*/ 0 w 461640"/>
              <a:gd name="connsiteY0" fmla="*/ 0 h 437112"/>
              <a:gd name="connsiteX1" fmla="*/ 449304 w 461640"/>
              <a:gd name="connsiteY1" fmla="*/ 407572 h 437112"/>
              <a:gd name="connsiteX2" fmla="*/ 123236 w 461640"/>
              <a:gd name="connsiteY2" fmla="*/ 357596 h 437112"/>
              <a:gd name="connsiteX3" fmla="*/ 0 w 461640"/>
              <a:gd name="connsiteY3" fmla="*/ 0 h 437112"/>
              <a:gd name="connsiteX0" fmla="*/ 0 w 461640"/>
              <a:gd name="connsiteY0" fmla="*/ 0 h 445002"/>
              <a:gd name="connsiteX1" fmla="*/ 449304 w 461640"/>
              <a:gd name="connsiteY1" fmla="*/ 407572 h 445002"/>
              <a:gd name="connsiteX2" fmla="*/ 123236 w 461640"/>
              <a:gd name="connsiteY2" fmla="*/ 357596 h 445002"/>
              <a:gd name="connsiteX3" fmla="*/ 0 w 461640"/>
              <a:gd name="connsiteY3" fmla="*/ 0 h 445002"/>
              <a:gd name="connsiteX0" fmla="*/ 0 w 461640"/>
              <a:gd name="connsiteY0" fmla="*/ 0 h 445002"/>
              <a:gd name="connsiteX1" fmla="*/ 449304 w 461640"/>
              <a:gd name="connsiteY1" fmla="*/ 407572 h 445002"/>
              <a:gd name="connsiteX2" fmla="*/ 123236 w 461640"/>
              <a:gd name="connsiteY2" fmla="*/ 357596 h 445002"/>
              <a:gd name="connsiteX3" fmla="*/ 0 w 461640"/>
              <a:gd name="connsiteY3" fmla="*/ 0 h 445002"/>
              <a:gd name="connsiteX0" fmla="*/ 0 w 461640"/>
              <a:gd name="connsiteY0" fmla="*/ 0 h 433222"/>
              <a:gd name="connsiteX1" fmla="*/ 449304 w 461640"/>
              <a:gd name="connsiteY1" fmla="*/ 407572 h 433222"/>
              <a:gd name="connsiteX2" fmla="*/ 123236 w 461640"/>
              <a:gd name="connsiteY2" fmla="*/ 357596 h 433222"/>
              <a:gd name="connsiteX3" fmla="*/ 0 w 461640"/>
              <a:gd name="connsiteY3" fmla="*/ 0 h 433222"/>
              <a:gd name="connsiteX0" fmla="*/ 0 w 461640"/>
              <a:gd name="connsiteY0" fmla="*/ 0 h 442382"/>
              <a:gd name="connsiteX1" fmla="*/ 449304 w 461640"/>
              <a:gd name="connsiteY1" fmla="*/ 407572 h 442382"/>
              <a:gd name="connsiteX2" fmla="*/ 123236 w 461640"/>
              <a:gd name="connsiteY2" fmla="*/ 357596 h 442382"/>
              <a:gd name="connsiteX3" fmla="*/ 0 w 461640"/>
              <a:gd name="connsiteY3" fmla="*/ 0 h 442382"/>
              <a:gd name="connsiteX0" fmla="*/ 0 w 461640"/>
              <a:gd name="connsiteY0" fmla="*/ 0 h 446160"/>
              <a:gd name="connsiteX1" fmla="*/ 449304 w 461640"/>
              <a:gd name="connsiteY1" fmla="*/ 407572 h 446160"/>
              <a:gd name="connsiteX2" fmla="*/ 123236 w 461640"/>
              <a:gd name="connsiteY2" fmla="*/ 357596 h 446160"/>
              <a:gd name="connsiteX3" fmla="*/ 0 w 461640"/>
              <a:gd name="connsiteY3" fmla="*/ 0 h 446160"/>
              <a:gd name="connsiteX0" fmla="*/ 0 w 461640"/>
              <a:gd name="connsiteY0" fmla="*/ 0 h 446160"/>
              <a:gd name="connsiteX1" fmla="*/ 449304 w 461640"/>
              <a:gd name="connsiteY1" fmla="*/ 407572 h 446160"/>
              <a:gd name="connsiteX2" fmla="*/ 123236 w 461640"/>
              <a:gd name="connsiteY2" fmla="*/ 357596 h 446160"/>
              <a:gd name="connsiteX3" fmla="*/ 0 w 461640"/>
              <a:gd name="connsiteY3" fmla="*/ 0 h 446160"/>
              <a:gd name="connsiteX0" fmla="*/ 0 w 461640"/>
              <a:gd name="connsiteY0" fmla="*/ 0 h 446160"/>
              <a:gd name="connsiteX1" fmla="*/ 449304 w 461640"/>
              <a:gd name="connsiteY1" fmla="*/ 407572 h 446160"/>
              <a:gd name="connsiteX2" fmla="*/ 123236 w 461640"/>
              <a:gd name="connsiteY2" fmla="*/ 357596 h 446160"/>
              <a:gd name="connsiteX3" fmla="*/ 0 w 461640"/>
              <a:gd name="connsiteY3" fmla="*/ 0 h 446160"/>
              <a:gd name="connsiteX0" fmla="*/ 0 w 461640"/>
              <a:gd name="connsiteY0" fmla="*/ 0 h 446160"/>
              <a:gd name="connsiteX1" fmla="*/ 449304 w 461640"/>
              <a:gd name="connsiteY1" fmla="*/ 407572 h 446160"/>
              <a:gd name="connsiteX2" fmla="*/ 123236 w 461640"/>
              <a:gd name="connsiteY2" fmla="*/ 357596 h 446160"/>
              <a:gd name="connsiteX3" fmla="*/ 0 w 461640"/>
              <a:gd name="connsiteY3" fmla="*/ 0 h 446160"/>
              <a:gd name="connsiteX0" fmla="*/ 0 w 461640"/>
              <a:gd name="connsiteY0" fmla="*/ 0 h 444635"/>
              <a:gd name="connsiteX1" fmla="*/ 449304 w 461640"/>
              <a:gd name="connsiteY1" fmla="*/ 407572 h 444635"/>
              <a:gd name="connsiteX2" fmla="*/ 138033 w 461640"/>
              <a:gd name="connsiteY2" fmla="*/ 351678 h 444635"/>
              <a:gd name="connsiteX3" fmla="*/ 0 w 461640"/>
              <a:gd name="connsiteY3" fmla="*/ 0 h 444635"/>
              <a:gd name="connsiteX0" fmla="*/ 0 w 461640"/>
              <a:gd name="connsiteY0" fmla="*/ 0 h 444635"/>
              <a:gd name="connsiteX1" fmla="*/ 449304 w 461640"/>
              <a:gd name="connsiteY1" fmla="*/ 407572 h 444635"/>
              <a:gd name="connsiteX2" fmla="*/ 132114 w 461640"/>
              <a:gd name="connsiteY2" fmla="*/ 351678 h 444635"/>
              <a:gd name="connsiteX3" fmla="*/ 0 w 461640"/>
              <a:gd name="connsiteY3" fmla="*/ 0 h 444635"/>
              <a:gd name="connsiteX0" fmla="*/ 0 w 461640"/>
              <a:gd name="connsiteY0" fmla="*/ 0 h 444635"/>
              <a:gd name="connsiteX1" fmla="*/ 449304 w 461640"/>
              <a:gd name="connsiteY1" fmla="*/ 407572 h 444635"/>
              <a:gd name="connsiteX2" fmla="*/ 132114 w 461640"/>
              <a:gd name="connsiteY2" fmla="*/ 351678 h 444635"/>
              <a:gd name="connsiteX3" fmla="*/ 0 w 461640"/>
              <a:gd name="connsiteY3" fmla="*/ 0 h 444635"/>
              <a:gd name="connsiteX0" fmla="*/ 0 w 461640"/>
              <a:gd name="connsiteY0" fmla="*/ 0 h 444635"/>
              <a:gd name="connsiteX1" fmla="*/ 449304 w 461640"/>
              <a:gd name="connsiteY1" fmla="*/ 407572 h 444635"/>
              <a:gd name="connsiteX2" fmla="*/ 132114 w 461640"/>
              <a:gd name="connsiteY2" fmla="*/ 351678 h 444635"/>
              <a:gd name="connsiteX3" fmla="*/ 0 w 461640"/>
              <a:gd name="connsiteY3" fmla="*/ 0 h 444635"/>
              <a:gd name="connsiteX0" fmla="*/ 0 w 461640"/>
              <a:gd name="connsiteY0" fmla="*/ 0 h 444635"/>
              <a:gd name="connsiteX1" fmla="*/ 449304 w 461640"/>
              <a:gd name="connsiteY1" fmla="*/ 407572 h 444635"/>
              <a:gd name="connsiteX2" fmla="*/ 132114 w 461640"/>
              <a:gd name="connsiteY2" fmla="*/ 351678 h 444635"/>
              <a:gd name="connsiteX3" fmla="*/ 0 w 461640"/>
              <a:gd name="connsiteY3" fmla="*/ 0 h 444635"/>
              <a:gd name="connsiteX0" fmla="*/ 0 w 459052"/>
              <a:gd name="connsiteY0" fmla="*/ 0 h 444635"/>
              <a:gd name="connsiteX1" fmla="*/ 449304 w 459052"/>
              <a:gd name="connsiteY1" fmla="*/ 407572 h 444635"/>
              <a:gd name="connsiteX2" fmla="*/ 132114 w 459052"/>
              <a:gd name="connsiteY2" fmla="*/ 351678 h 444635"/>
              <a:gd name="connsiteX3" fmla="*/ 0 w 459052"/>
              <a:gd name="connsiteY3" fmla="*/ 0 h 444635"/>
              <a:gd name="connsiteX0" fmla="*/ 0 w 462535"/>
              <a:gd name="connsiteY0" fmla="*/ 0 h 444635"/>
              <a:gd name="connsiteX1" fmla="*/ 449304 w 462535"/>
              <a:gd name="connsiteY1" fmla="*/ 407572 h 444635"/>
              <a:gd name="connsiteX2" fmla="*/ 132114 w 462535"/>
              <a:gd name="connsiteY2" fmla="*/ 351678 h 444635"/>
              <a:gd name="connsiteX3" fmla="*/ 0 w 462535"/>
              <a:gd name="connsiteY3" fmla="*/ 0 h 444635"/>
              <a:gd name="connsiteX0" fmla="*/ 0 w 463440"/>
              <a:gd name="connsiteY0" fmla="*/ 0 h 444635"/>
              <a:gd name="connsiteX1" fmla="*/ 449304 w 463440"/>
              <a:gd name="connsiteY1" fmla="*/ 407572 h 444635"/>
              <a:gd name="connsiteX2" fmla="*/ 132114 w 463440"/>
              <a:gd name="connsiteY2" fmla="*/ 351678 h 444635"/>
              <a:gd name="connsiteX3" fmla="*/ 0 w 463440"/>
              <a:gd name="connsiteY3" fmla="*/ 0 h 444635"/>
              <a:gd name="connsiteX0" fmla="*/ 0 w 460556"/>
              <a:gd name="connsiteY0" fmla="*/ 0 h 444635"/>
              <a:gd name="connsiteX1" fmla="*/ 449304 w 460556"/>
              <a:gd name="connsiteY1" fmla="*/ 407572 h 444635"/>
              <a:gd name="connsiteX2" fmla="*/ 132114 w 460556"/>
              <a:gd name="connsiteY2" fmla="*/ 351678 h 444635"/>
              <a:gd name="connsiteX3" fmla="*/ 0 w 460556"/>
              <a:gd name="connsiteY3" fmla="*/ 0 h 444635"/>
              <a:gd name="connsiteX0" fmla="*/ 0 w 462206"/>
              <a:gd name="connsiteY0" fmla="*/ 0 h 444635"/>
              <a:gd name="connsiteX1" fmla="*/ 449304 w 462206"/>
              <a:gd name="connsiteY1" fmla="*/ 407572 h 444635"/>
              <a:gd name="connsiteX2" fmla="*/ 132114 w 462206"/>
              <a:gd name="connsiteY2" fmla="*/ 351678 h 444635"/>
              <a:gd name="connsiteX3" fmla="*/ 0 w 462206"/>
              <a:gd name="connsiteY3" fmla="*/ 0 h 444635"/>
              <a:gd name="connsiteX0" fmla="*/ 0 w 463488"/>
              <a:gd name="connsiteY0" fmla="*/ 0 h 444635"/>
              <a:gd name="connsiteX1" fmla="*/ 449304 w 463488"/>
              <a:gd name="connsiteY1" fmla="*/ 407572 h 444635"/>
              <a:gd name="connsiteX2" fmla="*/ 132114 w 463488"/>
              <a:gd name="connsiteY2" fmla="*/ 351678 h 444635"/>
              <a:gd name="connsiteX3" fmla="*/ 0 w 463488"/>
              <a:gd name="connsiteY3" fmla="*/ 0 h 444635"/>
              <a:gd name="connsiteX0" fmla="*/ 0 w 463488"/>
              <a:gd name="connsiteY0" fmla="*/ 0 h 443320"/>
              <a:gd name="connsiteX1" fmla="*/ 449304 w 463488"/>
              <a:gd name="connsiteY1" fmla="*/ 407572 h 443320"/>
              <a:gd name="connsiteX2" fmla="*/ 132114 w 463488"/>
              <a:gd name="connsiteY2" fmla="*/ 351678 h 443320"/>
              <a:gd name="connsiteX3" fmla="*/ 0 w 463488"/>
              <a:gd name="connsiteY3" fmla="*/ 0 h 443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3488" h="443320">
                <a:moveTo>
                  <a:pt x="0" y="0"/>
                </a:moveTo>
                <a:cubicBezTo>
                  <a:pt x="316470" y="24393"/>
                  <a:pt x="520492" y="276646"/>
                  <a:pt x="449304" y="407572"/>
                </a:cubicBezTo>
                <a:cubicBezTo>
                  <a:pt x="401774" y="485608"/>
                  <a:pt x="191482" y="421602"/>
                  <a:pt x="132114" y="351678"/>
                </a:cubicBezTo>
                <a:cubicBezTo>
                  <a:pt x="55523" y="262071"/>
                  <a:pt x="23323" y="166547"/>
                  <a:pt x="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Freeform: Shape 94">
            <a:extLst>
              <a:ext uri="{FF2B5EF4-FFF2-40B4-BE49-F238E27FC236}">
                <a16:creationId xmlns:a16="http://schemas.microsoft.com/office/drawing/2014/main" id="{2486C19E-6410-4F58-A0FA-1C5AEA2300F4}"/>
              </a:ext>
            </a:extLst>
          </p:cNvPr>
          <p:cNvSpPr/>
          <p:nvPr/>
        </p:nvSpPr>
        <p:spPr>
          <a:xfrm>
            <a:off x="10409919" y="3276737"/>
            <a:ext cx="373706" cy="357445"/>
          </a:xfrm>
          <a:custGeom>
            <a:avLst/>
            <a:gdLst>
              <a:gd name="connsiteX0" fmla="*/ 0 w 470018"/>
              <a:gd name="connsiteY0" fmla="*/ 0 h 401653"/>
              <a:gd name="connsiteX1" fmla="*/ 470018 w 470018"/>
              <a:gd name="connsiteY1" fmla="*/ 401653 h 401653"/>
              <a:gd name="connsiteX2" fmla="*/ 179461 w 470018"/>
              <a:gd name="connsiteY2" fmla="*/ 393107 h 401653"/>
              <a:gd name="connsiteX3" fmla="*/ 0 w 470018"/>
              <a:gd name="connsiteY3" fmla="*/ 0 h 401653"/>
              <a:gd name="connsiteX0" fmla="*/ 0 w 470018"/>
              <a:gd name="connsiteY0" fmla="*/ 0 h 401653"/>
              <a:gd name="connsiteX1" fmla="*/ 470018 w 470018"/>
              <a:gd name="connsiteY1" fmla="*/ 401653 h 401653"/>
              <a:gd name="connsiteX2" fmla="*/ 179461 w 470018"/>
              <a:gd name="connsiteY2" fmla="*/ 393107 h 401653"/>
              <a:gd name="connsiteX3" fmla="*/ 0 w 470018"/>
              <a:gd name="connsiteY3" fmla="*/ 0 h 401653"/>
              <a:gd name="connsiteX0" fmla="*/ 0 w 455222"/>
              <a:gd name="connsiteY0" fmla="*/ 0 h 407572"/>
              <a:gd name="connsiteX1" fmla="*/ 455222 w 455222"/>
              <a:gd name="connsiteY1" fmla="*/ 407572 h 407572"/>
              <a:gd name="connsiteX2" fmla="*/ 179461 w 455222"/>
              <a:gd name="connsiteY2" fmla="*/ 393107 h 407572"/>
              <a:gd name="connsiteX3" fmla="*/ 0 w 455222"/>
              <a:gd name="connsiteY3" fmla="*/ 0 h 407572"/>
              <a:gd name="connsiteX0" fmla="*/ 0 w 459294"/>
              <a:gd name="connsiteY0" fmla="*/ 0 h 407572"/>
              <a:gd name="connsiteX1" fmla="*/ 455222 w 459294"/>
              <a:gd name="connsiteY1" fmla="*/ 407572 h 407572"/>
              <a:gd name="connsiteX2" fmla="*/ 179461 w 459294"/>
              <a:gd name="connsiteY2" fmla="*/ 393107 h 407572"/>
              <a:gd name="connsiteX3" fmla="*/ 0 w 459294"/>
              <a:gd name="connsiteY3" fmla="*/ 0 h 407572"/>
              <a:gd name="connsiteX0" fmla="*/ 0 w 459294"/>
              <a:gd name="connsiteY0" fmla="*/ 0 h 441088"/>
              <a:gd name="connsiteX1" fmla="*/ 455222 w 459294"/>
              <a:gd name="connsiteY1" fmla="*/ 407572 h 441088"/>
              <a:gd name="connsiteX2" fmla="*/ 179461 w 459294"/>
              <a:gd name="connsiteY2" fmla="*/ 393107 h 441088"/>
              <a:gd name="connsiteX3" fmla="*/ 0 w 459294"/>
              <a:gd name="connsiteY3" fmla="*/ 0 h 441088"/>
              <a:gd name="connsiteX0" fmla="*/ 0 w 460597"/>
              <a:gd name="connsiteY0" fmla="*/ 0 h 441088"/>
              <a:gd name="connsiteX1" fmla="*/ 455222 w 460597"/>
              <a:gd name="connsiteY1" fmla="*/ 407572 h 441088"/>
              <a:gd name="connsiteX2" fmla="*/ 179461 w 460597"/>
              <a:gd name="connsiteY2" fmla="*/ 393107 h 441088"/>
              <a:gd name="connsiteX3" fmla="*/ 0 w 460597"/>
              <a:gd name="connsiteY3" fmla="*/ 0 h 441088"/>
              <a:gd name="connsiteX0" fmla="*/ 0 w 454827"/>
              <a:gd name="connsiteY0" fmla="*/ 0 h 441088"/>
              <a:gd name="connsiteX1" fmla="*/ 449304 w 454827"/>
              <a:gd name="connsiteY1" fmla="*/ 407572 h 441088"/>
              <a:gd name="connsiteX2" fmla="*/ 179461 w 454827"/>
              <a:gd name="connsiteY2" fmla="*/ 393107 h 441088"/>
              <a:gd name="connsiteX3" fmla="*/ 0 w 454827"/>
              <a:gd name="connsiteY3" fmla="*/ 0 h 441088"/>
              <a:gd name="connsiteX0" fmla="*/ 0 w 458604"/>
              <a:gd name="connsiteY0" fmla="*/ 0 h 441088"/>
              <a:gd name="connsiteX1" fmla="*/ 449304 w 458604"/>
              <a:gd name="connsiteY1" fmla="*/ 407572 h 441088"/>
              <a:gd name="connsiteX2" fmla="*/ 179461 w 458604"/>
              <a:gd name="connsiteY2" fmla="*/ 393107 h 441088"/>
              <a:gd name="connsiteX3" fmla="*/ 0 w 458604"/>
              <a:gd name="connsiteY3" fmla="*/ 0 h 441088"/>
              <a:gd name="connsiteX0" fmla="*/ 0 w 459052"/>
              <a:gd name="connsiteY0" fmla="*/ 0 h 441088"/>
              <a:gd name="connsiteX1" fmla="*/ 449304 w 459052"/>
              <a:gd name="connsiteY1" fmla="*/ 407572 h 441088"/>
              <a:gd name="connsiteX2" fmla="*/ 179461 w 459052"/>
              <a:gd name="connsiteY2" fmla="*/ 393107 h 441088"/>
              <a:gd name="connsiteX3" fmla="*/ 0 w 459052"/>
              <a:gd name="connsiteY3" fmla="*/ 0 h 441088"/>
              <a:gd name="connsiteX0" fmla="*/ 0 w 461640"/>
              <a:gd name="connsiteY0" fmla="*/ 0 h 441088"/>
              <a:gd name="connsiteX1" fmla="*/ 449304 w 461640"/>
              <a:gd name="connsiteY1" fmla="*/ 407572 h 441088"/>
              <a:gd name="connsiteX2" fmla="*/ 179461 w 461640"/>
              <a:gd name="connsiteY2" fmla="*/ 393107 h 441088"/>
              <a:gd name="connsiteX3" fmla="*/ 0 w 461640"/>
              <a:gd name="connsiteY3" fmla="*/ 0 h 441088"/>
              <a:gd name="connsiteX0" fmla="*/ 0 w 461640"/>
              <a:gd name="connsiteY0" fmla="*/ 0 h 443706"/>
              <a:gd name="connsiteX1" fmla="*/ 449304 w 461640"/>
              <a:gd name="connsiteY1" fmla="*/ 407572 h 443706"/>
              <a:gd name="connsiteX2" fmla="*/ 179461 w 461640"/>
              <a:gd name="connsiteY2" fmla="*/ 393107 h 443706"/>
              <a:gd name="connsiteX3" fmla="*/ 0 w 461640"/>
              <a:gd name="connsiteY3" fmla="*/ 0 h 443706"/>
              <a:gd name="connsiteX0" fmla="*/ 0 w 461640"/>
              <a:gd name="connsiteY0" fmla="*/ 0 h 437112"/>
              <a:gd name="connsiteX1" fmla="*/ 449304 w 461640"/>
              <a:gd name="connsiteY1" fmla="*/ 407572 h 437112"/>
              <a:gd name="connsiteX2" fmla="*/ 123236 w 461640"/>
              <a:gd name="connsiteY2" fmla="*/ 357596 h 437112"/>
              <a:gd name="connsiteX3" fmla="*/ 0 w 461640"/>
              <a:gd name="connsiteY3" fmla="*/ 0 h 437112"/>
              <a:gd name="connsiteX0" fmla="*/ 0 w 461640"/>
              <a:gd name="connsiteY0" fmla="*/ 0 h 445002"/>
              <a:gd name="connsiteX1" fmla="*/ 449304 w 461640"/>
              <a:gd name="connsiteY1" fmla="*/ 407572 h 445002"/>
              <a:gd name="connsiteX2" fmla="*/ 123236 w 461640"/>
              <a:gd name="connsiteY2" fmla="*/ 357596 h 445002"/>
              <a:gd name="connsiteX3" fmla="*/ 0 w 461640"/>
              <a:gd name="connsiteY3" fmla="*/ 0 h 445002"/>
              <a:gd name="connsiteX0" fmla="*/ 0 w 461640"/>
              <a:gd name="connsiteY0" fmla="*/ 0 h 445002"/>
              <a:gd name="connsiteX1" fmla="*/ 449304 w 461640"/>
              <a:gd name="connsiteY1" fmla="*/ 407572 h 445002"/>
              <a:gd name="connsiteX2" fmla="*/ 123236 w 461640"/>
              <a:gd name="connsiteY2" fmla="*/ 357596 h 445002"/>
              <a:gd name="connsiteX3" fmla="*/ 0 w 461640"/>
              <a:gd name="connsiteY3" fmla="*/ 0 h 445002"/>
              <a:gd name="connsiteX0" fmla="*/ 0 w 461640"/>
              <a:gd name="connsiteY0" fmla="*/ 0 h 433222"/>
              <a:gd name="connsiteX1" fmla="*/ 449304 w 461640"/>
              <a:gd name="connsiteY1" fmla="*/ 407572 h 433222"/>
              <a:gd name="connsiteX2" fmla="*/ 123236 w 461640"/>
              <a:gd name="connsiteY2" fmla="*/ 357596 h 433222"/>
              <a:gd name="connsiteX3" fmla="*/ 0 w 461640"/>
              <a:gd name="connsiteY3" fmla="*/ 0 h 433222"/>
              <a:gd name="connsiteX0" fmla="*/ 0 w 461640"/>
              <a:gd name="connsiteY0" fmla="*/ 0 h 442382"/>
              <a:gd name="connsiteX1" fmla="*/ 449304 w 461640"/>
              <a:gd name="connsiteY1" fmla="*/ 407572 h 442382"/>
              <a:gd name="connsiteX2" fmla="*/ 123236 w 461640"/>
              <a:gd name="connsiteY2" fmla="*/ 357596 h 442382"/>
              <a:gd name="connsiteX3" fmla="*/ 0 w 461640"/>
              <a:gd name="connsiteY3" fmla="*/ 0 h 442382"/>
              <a:gd name="connsiteX0" fmla="*/ 0 w 461640"/>
              <a:gd name="connsiteY0" fmla="*/ 0 h 446160"/>
              <a:gd name="connsiteX1" fmla="*/ 449304 w 461640"/>
              <a:gd name="connsiteY1" fmla="*/ 407572 h 446160"/>
              <a:gd name="connsiteX2" fmla="*/ 123236 w 461640"/>
              <a:gd name="connsiteY2" fmla="*/ 357596 h 446160"/>
              <a:gd name="connsiteX3" fmla="*/ 0 w 461640"/>
              <a:gd name="connsiteY3" fmla="*/ 0 h 446160"/>
              <a:gd name="connsiteX0" fmla="*/ 0 w 461640"/>
              <a:gd name="connsiteY0" fmla="*/ 0 h 446160"/>
              <a:gd name="connsiteX1" fmla="*/ 449304 w 461640"/>
              <a:gd name="connsiteY1" fmla="*/ 407572 h 446160"/>
              <a:gd name="connsiteX2" fmla="*/ 123236 w 461640"/>
              <a:gd name="connsiteY2" fmla="*/ 357596 h 446160"/>
              <a:gd name="connsiteX3" fmla="*/ 0 w 461640"/>
              <a:gd name="connsiteY3" fmla="*/ 0 h 446160"/>
              <a:gd name="connsiteX0" fmla="*/ 0 w 461640"/>
              <a:gd name="connsiteY0" fmla="*/ 0 h 446160"/>
              <a:gd name="connsiteX1" fmla="*/ 449304 w 461640"/>
              <a:gd name="connsiteY1" fmla="*/ 407572 h 446160"/>
              <a:gd name="connsiteX2" fmla="*/ 123236 w 461640"/>
              <a:gd name="connsiteY2" fmla="*/ 357596 h 446160"/>
              <a:gd name="connsiteX3" fmla="*/ 0 w 461640"/>
              <a:gd name="connsiteY3" fmla="*/ 0 h 446160"/>
              <a:gd name="connsiteX0" fmla="*/ 0 w 461640"/>
              <a:gd name="connsiteY0" fmla="*/ 0 h 446160"/>
              <a:gd name="connsiteX1" fmla="*/ 449304 w 461640"/>
              <a:gd name="connsiteY1" fmla="*/ 407572 h 446160"/>
              <a:gd name="connsiteX2" fmla="*/ 123236 w 461640"/>
              <a:gd name="connsiteY2" fmla="*/ 357596 h 446160"/>
              <a:gd name="connsiteX3" fmla="*/ 0 w 461640"/>
              <a:gd name="connsiteY3" fmla="*/ 0 h 446160"/>
              <a:gd name="connsiteX0" fmla="*/ 0 w 461640"/>
              <a:gd name="connsiteY0" fmla="*/ 0 h 444635"/>
              <a:gd name="connsiteX1" fmla="*/ 449304 w 461640"/>
              <a:gd name="connsiteY1" fmla="*/ 407572 h 444635"/>
              <a:gd name="connsiteX2" fmla="*/ 138033 w 461640"/>
              <a:gd name="connsiteY2" fmla="*/ 351678 h 444635"/>
              <a:gd name="connsiteX3" fmla="*/ 0 w 461640"/>
              <a:gd name="connsiteY3" fmla="*/ 0 h 444635"/>
              <a:gd name="connsiteX0" fmla="*/ 0 w 461640"/>
              <a:gd name="connsiteY0" fmla="*/ 0 h 444635"/>
              <a:gd name="connsiteX1" fmla="*/ 449304 w 461640"/>
              <a:gd name="connsiteY1" fmla="*/ 407572 h 444635"/>
              <a:gd name="connsiteX2" fmla="*/ 132114 w 461640"/>
              <a:gd name="connsiteY2" fmla="*/ 351678 h 444635"/>
              <a:gd name="connsiteX3" fmla="*/ 0 w 461640"/>
              <a:gd name="connsiteY3" fmla="*/ 0 h 444635"/>
              <a:gd name="connsiteX0" fmla="*/ 0 w 461640"/>
              <a:gd name="connsiteY0" fmla="*/ 0 h 444635"/>
              <a:gd name="connsiteX1" fmla="*/ 449304 w 461640"/>
              <a:gd name="connsiteY1" fmla="*/ 407572 h 444635"/>
              <a:gd name="connsiteX2" fmla="*/ 132114 w 461640"/>
              <a:gd name="connsiteY2" fmla="*/ 351678 h 444635"/>
              <a:gd name="connsiteX3" fmla="*/ 0 w 461640"/>
              <a:gd name="connsiteY3" fmla="*/ 0 h 444635"/>
              <a:gd name="connsiteX0" fmla="*/ 0 w 461640"/>
              <a:gd name="connsiteY0" fmla="*/ 0 h 444635"/>
              <a:gd name="connsiteX1" fmla="*/ 449304 w 461640"/>
              <a:gd name="connsiteY1" fmla="*/ 407572 h 444635"/>
              <a:gd name="connsiteX2" fmla="*/ 132114 w 461640"/>
              <a:gd name="connsiteY2" fmla="*/ 351678 h 444635"/>
              <a:gd name="connsiteX3" fmla="*/ 0 w 461640"/>
              <a:gd name="connsiteY3" fmla="*/ 0 h 444635"/>
              <a:gd name="connsiteX0" fmla="*/ 0 w 461640"/>
              <a:gd name="connsiteY0" fmla="*/ 0 h 444635"/>
              <a:gd name="connsiteX1" fmla="*/ 449304 w 461640"/>
              <a:gd name="connsiteY1" fmla="*/ 407572 h 444635"/>
              <a:gd name="connsiteX2" fmla="*/ 132114 w 461640"/>
              <a:gd name="connsiteY2" fmla="*/ 351678 h 444635"/>
              <a:gd name="connsiteX3" fmla="*/ 0 w 461640"/>
              <a:gd name="connsiteY3" fmla="*/ 0 h 444635"/>
              <a:gd name="connsiteX0" fmla="*/ 0 w 459052"/>
              <a:gd name="connsiteY0" fmla="*/ 0 h 444635"/>
              <a:gd name="connsiteX1" fmla="*/ 449304 w 459052"/>
              <a:gd name="connsiteY1" fmla="*/ 407572 h 444635"/>
              <a:gd name="connsiteX2" fmla="*/ 132114 w 459052"/>
              <a:gd name="connsiteY2" fmla="*/ 351678 h 444635"/>
              <a:gd name="connsiteX3" fmla="*/ 0 w 459052"/>
              <a:gd name="connsiteY3" fmla="*/ 0 h 444635"/>
              <a:gd name="connsiteX0" fmla="*/ 0 w 462535"/>
              <a:gd name="connsiteY0" fmla="*/ 0 h 444635"/>
              <a:gd name="connsiteX1" fmla="*/ 449304 w 462535"/>
              <a:gd name="connsiteY1" fmla="*/ 407572 h 444635"/>
              <a:gd name="connsiteX2" fmla="*/ 132114 w 462535"/>
              <a:gd name="connsiteY2" fmla="*/ 351678 h 444635"/>
              <a:gd name="connsiteX3" fmla="*/ 0 w 462535"/>
              <a:gd name="connsiteY3" fmla="*/ 0 h 444635"/>
              <a:gd name="connsiteX0" fmla="*/ 0 w 463440"/>
              <a:gd name="connsiteY0" fmla="*/ 0 h 444635"/>
              <a:gd name="connsiteX1" fmla="*/ 449304 w 463440"/>
              <a:gd name="connsiteY1" fmla="*/ 407572 h 444635"/>
              <a:gd name="connsiteX2" fmla="*/ 132114 w 463440"/>
              <a:gd name="connsiteY2" fmla="*/ 351678 h 444635"/>
              <a:gd name="connsiteX3" fmla="*/ 0 w 463440"/>
              <a:gd name="connsiteY3" fmla="*/ 0 h 444635"/>
              <a:gd name="connsiteX0" fmla="*/ 0 w 460556"/>
              <a:gd name="connsiteY0" fmla="*/ 0 h 444635"/>
              <a:gd name="connsiteX1" fmla="*/ 449304 w 460556"/>
              <a:gd name="connsiteY1" fmla="*/ 407572 h 444635"/>
              <a:gd name="connsiteX2" fmla="*/ 132114 w 460556"/>
              <a:gd name="connsiteY2" fmla="*/ 351678 h 444635"/>
              <a:gd name="connsiteX3" fmla="*/ 0 w 460556"/>
              <a:gd name="connsiteY3" fmla="*/ 0 h 444635"/>
              <a:gd name="connsiteX0" fmla="*/ 0 w 462206"/>
              <a:gd name="connsiteY0" fmla="*/ 0 h 444635"/>
              <a:gd name="connsiteX1" fmla="*/ 449304 w 462206"/>
              <a:gd name="connsiteY1" fmla="*/ 407572 h 444635"/>
              <a:gd name="connsiteX2" fmla="*/ 132114 w 462206"/>
              <a:gd name="connsiteY2" fmla="*/ 351678 h 444635"/>
              <a:gd name="connsiteX3" fmla="*/ 0 w 462206"/>
              <a:gd name="connsiteY3" fmla="*/ 0 h 444635"/>
              <a:gd name="connsiteX0" fmla="*/ 0 w 463488"/>
              <a:gd name="connsiteY0" fmla="*/ 0 h 444635"/>
              <a:gd name="connsiteX1" fmla="*/ 449304 w 463488"/>
              <a:gd name="connsiteY1" fmla="*/ 407572 h 444635"/>
              <a:gd name="connsiteX2" fmla="*/ 132114 w 463488"/>
              <a:gd name="connsiteY2" fmla="*/ 351678 h 444635"/>
              <a:gd name="connsiteX3" fmla="*/ 0 w 463488"/>
              <a:gd name="connsiteY3" fmla="*/ 0 h 444635"/>
              <a:gd name="connsiteX0" fmla="*/ 0 w 463488"/>
              <a:gd name="connsiteY0" fmla="*/ 0 h 443320"/>
              <a:gd name="connsiteX1" fmla="*/ 449304 w 463488"/>
              <a:gd name="connsiteY1" fmla="*/ 407572 h 443320"/>
              <a:gd name="connsiteX2" fmla="*/ 132114 w 463488"/>
              <a:gd name="connsiteY2" fmla="*/ 351678 h 443320"/>
              <a:gd name="connsiteX3" fmla="*/ 0 w 463488"/>
              <a:gd name="connsiteY3" fmla="*/ 0 h 443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3488" h="443320">
                <a:moveTo>
                  <a:pt x="0" y="0"/>
                </a:moveTo>
                <a:cubicBezTo>
                  <a:pt x="316470" y="24393"/>
                  <a:pt x="520492" y="276646"/>
                  <a:pt x="449304" y="407572"/>
                </a:cubicBezTo>
                <a:cubicBezTo>
                  <a:pt x="401774" y="485608"/>
                  <a:pt x="191482" y="421602"/>
                  <a:pt x="132114" y="351678"/>
                </a:cubicBezTo>
                <a:cubicBezTo>
                  <a:pt x="55523" y="262071"/>
                  <a:pt x="23323" y="166547"/>
                  <a:pt x="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Freeform: Shape 89">
            <a:extLst>
              <a:ext uri="{FF2B5EF4-FFF2-40B4-BE49-F238E27FC236}">
                <a16:creationId xmlns:a16="http://schemas.microsoft.com/office/drawing/2014/main" id="{7A8B8FF2-A001-4CB8-AA32-F1E779D1367C}"/>
              </a:ext>
            </a:extLst>
          </p:cNvPr>
          <p:cNvSpPr/>
          <p:nvPr/>
        </p:nvSpPr>
        <p:spPr>
          <a:xfrm rot="1096459">
            <a:off x="8518652" y="3654224"/>
            <a:ext cx="373706" cy="357445"/>
          </a:xfrm>
          <a:custGeom>
            <a:avLst/>
            <a:gdLst>
              <a:gd name="connsiteX0" fmla="*/ 0 w 470018"/>
              <a:gd name="connsiteY0" fmla="*/ 0 h 401653"/>
              <a:gd name="connsiteX1" fmla="*/ 470018 w 470018"/>
              <a:gd name="connsiteY1" fmla="*/ 401653 h 401653"/>
              <a:gd name="connsiteX2" fmla="*/ 179461 w 470018"/>
              <a:gd name="connsiteY2" fmla="*/ 393107 h 401653"/>
              <a:gd name="connsiteX3" fmla="*/ 0 w 470018"/>
              <a:gd name="connsiteY3" fmla="*/ 0 h 401653"/>
              <a:gd name="connsiteX0" fmla="*/ 0 w 470018"/>
              <a:gd name="connsiteY0" fmla="*/ 0 h 401653"/>
              <a:gd name="connsiteX1" fmla="*/ 470018 w 470018"/>
              <a:gd name="connsiteY1" fmla="*/ 401653 h 401653"/>
              <a:gd name="connsiteX2" fmla="*/ 179461 w 470018"/>
              <a:gd name="connsiteY2" fmla="*/ 393107 h 401653"/>
              <a:gd name="connsiteX3" fmla="*/ 0 w 470018"/>
              <a:gd name="connsiteY3" fmla="*/ 0 h 401653"/>
              <a:gd name="connsiteX0" fmla="*/ 0 w 455222"/>
              <a:gd name="connsiteY0" fmla="*/ 0 h 407572"/>
              <a:gd name="connsiteX1" fmla="*/ 455222 w 455222"/>
              <a:gd name="connsiteY1" fmla="*/ 407572 h 407572"/>
              <a:gd name="connsiteX2" fmla="*/ 179461 w 455222"/>
              <a:gd name="connsiteY2" fmla="*/ 393107 h 407572"/>
              <a:gd name="connsiteX3" fmla="*/ 0 w 455222"/>
              <a:gd name="connsiteY3" fmla="*/ 0 h 407572"/>
              <a:gd name="connsiteX0" fmla="*/ 0 w 459294"/>
              <a:gd name="connsiteY0" fmla="*/ 0 h 407572"/>
              <a:gd name="connsiteX1" fmla="*/ 455222 w 459294"/>
              <a:gd name="connsiteY1" fmla="*/ 407572 h 407572"/>
              <a:gd name="connsiteX2" fmla="*/ 179461 w 459294"/>
              <a:gd name="connsiteY2" fmla="*/ 393107 h 407572"/>
              <a:gd name="connsiteX3" fmla="*/ 0 w 459294"/>
              <a:gd name="connsiteY3" fmla="*/ 0 h 407572"/>
              <a:gd name="connsiteX0" fmla="*/ 0 w 459294"/>
              <a:gd name="connsiteY0" fmla="*/ 0 h 441088"/>
              <a:gd name="connsiteX1" fmla="*/ 455222 w 459294"/>
              <a:gd name="connsiteY1" fmla="*/ 407572 h 441088"/>
              <a:gd name="connsiteX2" fmla="*/ 179461 w 459294"/>
              <a:gd name="connsiteY2" fmla="*/ 393107 h 441088"/>
              <a:gd name="connsiteX3" fmla="*/ 0 w 459294"/>
              <a:gd name="connsiteY3" fmla="*/ 0 h 441088"/>
              <a:gd name="connsiteX0" fmla="*/ 0 w 460597"/>
              <a:gd name="connsiteY0" fmla="*/ 0 h 441088"/>
              <a:gd name="connsiteX1" fmla="*/ 455222 w 460597"/>
              <a:gd name="connsiteY1" fmla="*/ 407572 h 441088"/>
              <a:gd name="connsiteX2" fmla="*/ 179461 w 460597"/>
              <a:gd name="connsiteY2" fmla="*/ 393107 h 441088"/>
              <a:gd name="connsiteX3" fmla="*/ 0 w 460597"/>
              <a:gd name="connsiteY3" fmla="*/ 0 h 441088"/>
              <a:gd name="connsiteX0" fmla="*/ 0 w 454827"/>
              <a:gd name="connsiteY0" fmla="*/ 0 h 441088"/>
              <a:gd name="connsiteX1" fmla="*/ 449304 w 454827"/>
              <a:gd name="connsiteY1" fmla="*/ 407572 h 441088"/>
              <a:gd name="connsiteX2" fmla="*/ 179461 w 454827"/>
              <a:gd name="connsiteY2" fmla="*/ 393107 h 441088"/>
              <a:gd name="connsiteX3" fmla="*/ 0 w 454827"/>
              <a:gd name="connsiteY3" fmla="*/ 0 h 441088"/>
              <a:gd name="connsiteX0" fmla="*/ 0 w 458604"/>
              <a:gd name="connsiteY0" fmla="*/ 0 h 441088"/>
              <a:gd name="connsiteX1" fmla="*/ 449304 w 458604"/>
              <a:gd name="connsiteY1" fmla="*/ 407572 h 441088"/>
              <a:gd name="connsiteX2" fmla="*/ 179461 w 458604"/>
              <a:gd name="connsiteY2" fmla="*/ 393107 h 441088"/>
              <a:gd name="connsiteX3" fmla="*/ 0 w 458604"/>
              <a:gd name="connsiteY3" fmla="*/ 0 h 441088"/>
              <a:gd name="connsiteX0" fmla="*/ 0 w 459052"/>
              <a:gd name="connsiteY0" fmla="*/ 0 h 441088"/>
              <a:gd name="connsiteX1" fmla="*/ 449304 w 459052"/>
              <a:gd name="connsiteY1" fmla="*/ 407572 h 441088"/>
              <a:gd name="connsiteX2" fmla="*/ 179461 w 459052"/>
              <a:gd name="connsiteY2" fmla="*/ 393107 h 441088"/>
              <a:gd name="connsiteX3" fmla="*/ 0 w 459052"/>
              <a:gd name="connsiteY3" fmla="*/ 0 h 441088"/>
              <a:gd name="connsiteX0" fmla="*/ 0 w 461640"/>
              <a:gd name="connsiteY0" fmla="*/ 0 h 441088"/>
              <a:gd name="connsiteX1" fmla="*/ 449304 w 461640"/>
              <a:gd name="connsiteY1" fmla="*/ 407572 h 441088"/>
              <a:gd name="connsiteX2" fmla="*/ 179461 w 461640"/>
              <a:gd name="connsiteY2" fmla="*/ 393107 h 441088"/>
              <a:gd name="connsiteX3" fmla="*/ 0 w 461640"/>
              <a:gd name="connsiteY3" fmla="*/ 0 h 441088"/>
              <a:gd name="connsiteX0" fmla="*/ 0 w 461640"/>
              <a:gd name="connsiteY0" fmla="*/ 0 h 443706"/>
              <a:gd name="connsiteX1" fmla="*/ 449304 w 461640"/>
              <a:gd name="connsiteY1" fmla="*/ 407572 h 443706"/>
              <a:gd name="connsiteX2" fmla="*/ 179461 w 461640"/>
              <a:gd name="connsiteY2" fmla="*/ 393107 h 443706"/>
              <a:gd name="connsiteX3" fmla="*/ 0 w 461640"/>
              <a:gd name="connsiteY3" fmla="*/ 0 h 443706"/>
              <a:gd name="connsiteX0" fmla="*/ 0 w 461640"/>
              <a:gd name="connsiteY0" fmla="*/ 0 h 437112"/>
              <a:gd name="connsiteX1" fmla="*/ 449304 w 461640"/>
              <a:gd name="connsiteY1" fmla="*/ 407572 h 437112"/>
              <a:gd name="connsiteX2" fmla="*/ 123236 w 461640"/>
              <a:gd name="connsiteY2" fmla="*/ 357596 h 437112"/>
              <a:gd name="connsiteX3" fmla="*/ 0 w 461640"/>
              <a:gd name="connsiteY3" fmla="*/ 0 h 437112"/>
              <a:gd name="connsiteX0" fmla="*/ 0 w 461640"/>
              <a:gd name="connsiteY0" fmla="*/ 0 h 445002"/>
              <a:gd name="connsiteX1" fmla="*/ 449304 w 461640"/>
              <a:gd name="connsiteY1" fmla="*/ 407572 h 445002"/>
              <a:gd name="connsiteX2" fmla="*/ 123236 w 461640"/>
              <a:gd name="connsiteY2" fmla="*/ 357596 h 445002"/>
              <a:gd name="connsiteX3" fmla="*/ 0 w 461640"/>
              <a:gd name="connsiteY3" fmla="*/ 0 h 445002"/>
              <a:gd name="connsiteX0" fmla="*/ 0 w 461640"/>
              <a:gd name="connsiteY0" fmla="*/ 0 h 445002"/>
              <a:gd name="connsiteX1" fmla="*/ 449304 w 461640"/>
              <a:gd name="connsiteY1" fmla="*/ 407572 h 445002"/>
              <a:gd name="connsiteX2" fmla="*/ 123236 w 461640"/>
              <a:gd name="connsiteY2" fmla="*/ 357596 h 445002"/>
              <a:gd name="connsiteX3" fmla="*/ 0 w 461640"/>
              <a:gd name="connsiteY3" fmla="*/ 0 h 445002"/>
              <a:gd name="connsiteX0" fmla="*/ 0 w 461640"/>
              <a:gd name="connsiteY0" fmla="*/ 0 h 433222"/>
              <a:gd name="connsiteX1" fmla="*/ 449304 w 461640"/>
              <a:gd name="connsiteY1" fmla="*/ 407572 h 433222"/>
              <a:gd name="connsiteX2" fmla="*/ 123236 w 461640"/>
              <a:gd name="connsiteY2" fmla="*/ 357596 h 433222"/>
              <a:gd name="connsiteX3" fmla="*/ 0 w 461640"/>
              <a:gd name="connsiteY3" fmla="*/ 0 h 433222"/>
              <a:gd name="connsiteX0" fmla="*/ 0 w 461640"/>
              <a:gd name="connsiteY0" fmla="*/ 0 h 442382"/>
              <a:gd name="connsiteX1" fmla="*/ 449304 w 461640"/>
              <a:gd name="connsiteY1" fmla="*/ 407572 h 442382"/>
              <a:gd name="connsiteX2" fmla="*/ 123236 w 461640"/>
              <a:gd name="connsiteY2" fmla="*/ 357596 h 442382"/>
              <a:gd name="connsiteX3" fmla="*/ 0 w 461640"/>
              <a:gd name="connsiteY3" fmla="*/ 0 h 442382"/>
              <a:gd name="connsiteX0" fmla="*/ 0 w 461640"/>
              <a:gd name="connsiteY0" fmla="*/ 0 h 446160"/>
              <a:gd name="connsiteX1" fmla="*/ 449304 w 461640"/>
              <a:gd name="connsiteY1" fmla="*/ 407572 h 446160"/>
              <a:gd name="connsiteX2" fmla="*/ 123236 w 461640"/>
              <a:gd name="connsiteY2" fmla="*/ 357596 h 446160"/>
              <a:gd name="connsiteX3" fmla="*/ 0 w 461640"/>
              <a:gd name="connsiteY3" fmla="*/ 0 h 446160"/>
              <a:gd name="connsiteX0" fmla="*/ 0 w 461640"/>
              <a:gd name="connsiteY0" fmla="*/ 0 h 446160"/>
              <a:gd name="connsiteX1" fmla="*/ 449304 w 461640"/>
              <a:gd name="connsiteY1" fmla="*/ 407572 h 446160"/>
              <a:gd name="connsiteX2" fmla="*/ 123236 w 461640"/>
              <a:gd name="connsiteY2" fmla="*/ 357596 h 446160"/>
              <a:gd name="connsiteX3" fmla="*/ 0 w 461640"/>
              <a:gd name="connsiteY3" fmla="*/ 0 h 446160"/>
              <a:gd name="connsiteX0" fmla="*/ 0 w 461640"/>
              <a:gd name="connsiteY0" fmla="*/ 0 h 446160"/>
              <a:gd name="connsiteX1" fmla="*/ 449304 w 461640"/>
              <a:gd name="connsiteY1" fmla="*/ 407572 h 446160"/>
              <a:gd name="connsiteX2" fmla="*/ 123236 w 461640"/>
              <a:gd name="connsiteY2" fmla="*/ 357596 h 446160"/>
              <a:gd name="connsiteX3" fmla="*/ 0 w 461640"/>
              <a:gd name="connsiteY3" fmla="*/ 0 h 446160"/>
              <a:gd name="connsiteX0" fmla="*/ 0 w 461640"/>
              <a:gd name="connsiteY0" fmla="*/ 0 h 446160"/>
              <a:gd name="connsiteX1" fmla="*/ 449304 w 461640"/>
              <a:gd name="connsiteY1" fmla="*/ 407572 h 446160"/>
              <a:gd name="connsiteX2" fmla="*/ 123236 w 461640"/>
              <a:gd name="connsiteY2" fmla="*/ 357596 h 446160"/>
              <a:gd name="connsiteX3" fmla="*/ 0 w 461640"/>
              <a:gd name="connsiteY3" fmla="*/ 0 h 446160"/>
              <a:gd name="connsiteX0" fmla="*/ 0 w 461640"/>
              <a:gd name="connsiteY0" fmla="*/ 0 h 444635"/>
              <a:gd name="connsiteX1" fmla="*/ 449304 w 461640"/>
              <a:gd name="connsiteY1" fmla="*/ 407572 h 444635"/>
              <a:gd name="connsiteX2" fmla="*/ 138033 w 461640"/>
              <a:gd name="connsiteY2" fmla="*/ 351678 h 444635"/>
              <a:gd name="connsiteX3" fmla="*/ 0 w 461640"/>
              <a:gd name="connsiteY3" fmla="*/ 0 h 444635"/>
              <a:gd name="connsiteX0" fmla="*/ 0 w 461640"/>
              <a:gd name="connsiteY0" fmla="*/ 0 h 444635"/>
              <a:gd name="connsiteX1" fmla="*/ 449304 w 461640"/>
              <a:gd name="connsiteY1" fmla="*/ 407572 h 444635"/>
              <a:gd name="connsiteX2" fmla="*/ 132114 w 461640"/>
              <a:gd name="connsiteY2" fmla="*/ 351678 h 444635"/>
              <a:gd name="connsiteX3" fmla="*/ 0 w 461640"/>
              <a:gd name="connsiteY3" fmla="*/ 0 h 444635"/>
              <a:gd name="connsiteX0" fmla="*/ 0 w 461640"/>
              <a:gd name="connsiteY0" fmla="*/ 0 h 444635"/>
              <a:gd name="connsiteX1" fmla="*/ 449304 w 461640"/>
              <a:gd name="connsiteY1" fmla="*/ 407572 h 444635"/>
              <a:gd name="connsiteX2" fmla="*/ 132114 w 461640"/>
              <a:gd name="connsiteY2" fmla="*/ 351678 h 444635"/>
              <a:gd name="connsiteX3" fmla="*/ 0 w 461640"/>
              <a:gd name="connsiteY3" fmla="*/ 0 h 444635"/>
              <a:gd name="connsiteX0" fmla="*/ 0 w 461640"/>
              <a:gd name="connsiteY0" fmla="*/ 0 h 444635"/>
              <a:gd name="connsiteX1" fmla="*/ 449304 w 461640"/>
              <a:gd name="connsiteY1" fmla="*/ 407572 h 444635"/>
              <a:gd name="connsiteX2" fmla="*/ 132114 w 461640"/>
              <a:gd name="connsiteY2" fmla="*/ 351678 h 444635"/>
              <a:gd name="connsiteX3" fmla="*/ 0 w 461640"/>
              <a:gd name="connsiteY3" fmla="*/ 0 h 444635"/>
              <a:gd name="connsiteX0" fmla="*/ 0 w 461640"/>
              <a:gd name="connsiteY0" fmla="*/ 0 h 444635"/>
              <a:gd name="connsiteX1" fmla="*/ 449304 w 461640"/>
              <a:gd name="connsiteY1" fmla="*/ 407572 h 444635"/>
              <a:gd name="connsiteX2" fmla="*/ 132114 w 461640"/>
              <a:gd name="connsiteY2" fmla="*/ 351678 h 444635"/>
              <a:gd name="connsiteX3" fmla="*/ 0 w 461640"/>
              <a:gd name="connsiteY3" fmla="*/ 0 h 444635"/>
              <a:gd name="connsiteX0" fmla="*/ 0 w 459052"/>
              <a:gd name="connsiteY0" fmla="*/ 0 h 444635"/>
              <a:gd name="connsiteX1" fmla="*/ 449304 w 459052"/>
              <a:gd name="connsiteY1" fmla="*/ 407572 h 444635"/>
              <a:gd name="connsiteX2" fmla="*/ 132114 w 459052"/>
              <a:gd name="connsiteY2" fmla="*/ 351678 h 444635"/>
              <a:gd name="connsiteX3" fmla="*/ 0 w 459052"/>
              <a:gd name="connsiteY3" fmla="*/ 0 h 444635"/>
              <a:gd name="connsiteX0" fmla="*/ 0 w 462535"/>
              <a:gd name="connsiteY0" fmla="*/ 0 h 444635"/>
              <a:gd name="connsiteX1" fmla="*/ 449304 w 462535"/>
              <a:gd name="connsiteY1" fmla="*/ 407572 h 444635"/>
              <a:gd name="connsiteX2" fmla="*/ 132114 w 462535"/>
              <a:gd name="connsiteY2" fmla="*/ 351678 h 444635"/>
              <a:gd name="connsiteX3" fmla="*/ 0 w 462535"/>
              <a:gd name="connsiteY3" fmla="*/ 0 h 444635"/>
              <a:gd name="connsiteX0" fmla="*/ 0 w 463440"/>
              <a:gd name="connsiteY0" fmla="*/ 0 h 444635"/>
              <a:gd name="connsiteX1" fmla="*/ 449304 w 463440"/>
              <a:gd name="connsiteY1" fmla="*/ 407572 h 444635"/>
              <a:gd name="connsiteX2" fmla="*/ 132114 w 463440"/>
              <a:gd name="connsiteY2" fmla="*/ 351678 h 444635"/>
              <a:gd name="connsiteX3" fmla="*/ 0 w 463440"/>
              <a:gd name="connsiteY3" fmla="*/ 0 h 444635"/>
              <a:gd name="connsiteX0" fmla="*/ 0 w 460556"/>
              <a:gd name="connsiteY0" fmla="*/ 0 h 444635"/>
              <a:gd name="connsiteX1" fmla="*/ 449304 w 460556"/>
              <a:gd name="connsiteY1" fmla="*/ 407572 h 444635"/>
              <a:gd name="connsiteX2" fmla="*/ 132114 w 460556"/>
              <a:gd name="connsiteY2" fmla="*/ 351678 h 444635"/>
              <a:gd name="connsiteX3" fmla="*/ 0 w 460556"/>
              <a:gd name="connsiteY3" fmla="*/ 0 h 444635"/>
              <a:gd name="connsiteX0" fmla="*/ 0 w 462206"/>
              <a:gd name="connsiteY0" fmla="*/ 0 h 444635"/>
              <a:gd name="connsiteX1" fmla="*/ 449304 w 462206"/>
              <a:gd name="connsiteY1" fmla="*/ 407572 h 444635"/>
              <a:gd name="connsiteX2" fmla="*/ 132114 w 462206"/>
              <a:gd name="connsiteY2" fmla="*/ 351678 h 444635"/>
              <a:gd name="connsiteX3" fmla="*/ 0 w 462206"/>
              <a:gd name="connsiteY3" fmla="*/ 0 h 444635"/>
              <a:gd name="connsiteX0" fmla="*/ 0 w 463488"/>
              <a:gd name="connsiteY0" fmla="*/ 0 h 444635"/>
              <a:gd name="connsiteX1" fmla="*/ 449304 w 463488"/>
              <a:gd name="connsiteY1" fmla="*/ 407572 h 444635"/>
              <a:gd name="connsiteX2" fmla="*/ 132114 w 463488"/>
              <a:gd name="connsiteY2" fmla="*/ 351678 h 444635"/>
              <a:gd name="connsiteX3" fmla="*/ 0 w 463488"/>
              <a:gd name="connsiteY3" fmla="*/ 0 h 444635"/>
              <a:gd name="connsiteX0" fmla="*/ 0 w 463488"/>
              <a:gd name="connsiteY0" fmla="*/ 0 h 443320"/>
              <a:gd name="connsiteX1" fmla="*/ 449304 w 463488"/>
              <a:gd name="connsiteY1" fmla="*/ 407572 h 443320"/>
              <a:gd name="connsiteX2" fmla="*/ 132114 w 463488"/>
              <a:gd name="connsiteY2" fmla="*/ 351678 h 443320"/>
              <a:gd name="connsiteX3" fmla="*/ 0 w 463488"/>
              <a:gd name="connsiteY3" fmla="*/ 0 h 443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3488" h="443320">
                <a:moveTo>
                  <a:pt x="0" y="0"/>
                </a:moveTo>
                <a:cubicBezTo>
                  <a:pt x="316470" y="24393"/>
                  <a:pt x="520492" y="276646"/>
                  <a:pt x="449304" y="407572"/>
                </a:cubicBezTo>
                <a:cubicBezTo>
                  <a:pt x="401774" y="485608"/>
                  <a:pt x="191482" y="421602"/>
                  <a:pt x="132114" y="351678"/>
                </a:cubicBezTo>
                <a:cubicBezTo>
                  <a:pt x="55523" y="262071"/>
                  <a:pt x="23323" y="166547"/>
                  <a:pt x="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Freeform: Shape 90">
            <a:extLst>
              <a:ext uri="{FF2B5EF4-FFF2-40B4-BE49-F238E27FC236}">
                <a16:creationId xmlns:a16="http://schemas.microsoft.com/office/drawing/2014/main" id="{25B116F0-C5D4-4FE9-A041-FE8A2082B866}"/>
              </a:ext>
            </a:extLst>
          </p:cNvPr>
          <p:cNvSpPr/>
          <p:nvPr/>
        </p:nvSpPr>
        <p:spPr>
          <a:xfrm rot="9615819">
            <a:off x="7452510" y="3276738"/>
            <a:ext cx="373706" cy="357445"/>
          </a:xfrm>
          <a:custGeom>
            <a:avLst/>
            <a:gdLst>
              <a:gd name="connsiteX0" fmla="*/ 0 w 470018"/>
              <a:gd name="connsiteY0" fmla="*/ 0 h 401653"/>
              <a:gd name="connsiteX1" fmla="*/ 470018 w 470018"/>
              <a:gd name="connsiteY1" fmla="*/ 401653 h 401653"/>
              <a:gd name="connsiteX2" fmla="*/ 179461 w 470018"/>
              <a:gd name="connsiteY2" fmla="*/ 393107 h 401653"/>
              <a:gd name="connsiteX3" fmla="*/ 0 w 470018"/>
              <a:gd name="connsiteY3" fmla="*/ 0 h 401653"/>
              <a:gd name="connsiteX0" fmla="*/ 0 w 470018"/>
              <a:gd name="connsiteY0" fmla="*/ 0 h 401653"/>
              <a:gd name="connsiteX1" fmla="*/ 470018 w 470018"/>
              <a:gd name="connsiteY1" fmla="*/ 401653 h 401653"/>
              <a:gd name="connsiteX2" fmla="*/ 179461 w 470018"/>
              <a:gd name="connsiteY2" fmla="*/ 393107 h 401653"/>
              <a:gd name="connsiteX3" fmla="*/ 0 w 470018"/>
              <a:gd name="connsiteY3" fmla="*/ 0 h 401653"/>
              <a:gd name="connsiteX0" fmla="*/ 0 w 455222"/>
              <a:gd name="connsiteY0" fmla="*/ 0 h 407572"/>
              <a:gd name="connsiteX1" fmla="*/ 455222 w 455222"/>
              <a:gd name="connsiteY1" fmla="*/ 407572 h 407572"/>
              <a:gd name="connsiteX2" fmla="*/ 179461 w 455222"/>
              <a:gd name="connsiteY2" fmla="*/ 393107 h 407572"/>
              <a:gd name="connsiteX3" fmla="*/ 0 w 455222"/>
              <a:gd name="connsiteY3" fmla="*/ 0 h 407572"/>
              <a:gd name="connsiteX0" fmla="*/ 0 w 459294"/>
              <a:gd name="connsiteY0" fmla="*/ 0 h 407572"/>
              <a:gd name="connsiteX1" fmla="*/ 455222 w 459294"/>
              <a:gd name="connsiteY1" fmla="*/ 407572 h 407572"/>
              <a:gd name="connsiteX2" fmla="*/ 179461 w 459294"/>
              <a:gd name="connsiteY2" fmla="*/ 393107 h 407572"/>
              <a:gd name="connsiteX3" fmla="*/ 0 w 459294"/>
              <a:gd name="connsiteY3" fmla="*/ 0 h 407572"/>
              <a:gd name="connsiteX0" fmla="*/ 0 w 459294"/>
              <a:gd name="connsiteY0" fmla="*/ 0 h 441088"/>
              <a:gd name="connsiteX1" fmla="*/ 455222 w 459294"/>
              <a:gd name="connsiteY1" fmla="*/ 407572 h 441088"/>
              <a:gd name="connsiteX2" fmla="*/ 179461 w 459294"/>
              <a:gd name="connsiteY2" fmla="*/ 393107 h 441088"/>
              <a:gd name="connsiteX3" fmla="*/ 0 w 459294"/>
              <a:gd name="connsiteY3" fmla="*/ 0 h 441088"/>
              <a:gd name="connsiteX0" fmla="*/ 0 w 460597"/>
              <a:gd name="connsiteY0" fmla="*/ 0 h 441088"/>
              <a:gd name="connsiteX1" fmla="*/ 455222 w 460597"/>
              <a:gd name="connsiteY1" fmla="*/ 407572 h 441088"/>
              <a:gd name="connsiteX2" fmla="*/ 179461 w 460597"/>
              <a:gd name="connsiteY2" fmla="*/ 393107 h 441088"/>
              <a:gd name="connsiteX3" fmla="*/ 0 w 460597"/>
              <a:gd name="connsiteY3" fmla="*/ 0 h 441088"/>
              <a:gd name="connsiteX0" fmla="*/ 0 w 454827"/>
              <a:gd name="connsiteY0" fmla="*/ 0 h 441088"/>
              <a:gd name="connsiteX1" fmla="*/ 449304 w 454827"/>
              <a:gd name="connsiteY1" fmla="*/ 407572 h 441088"/>
              <a:gd name="connsiteX2" fmla="*/ 179461 w 454827"/>
              <a:gd name="connsiteY2" fmla="*/ 393107 h 441088"/>
              <a:gd name="connsiteX3" fmla="*/ 0 w 454827"/>
              <a:gd name="connsiteY3" fmla="*/ 0 h 441088"/>
              <a:gd name="connsiteX0" fmla="*/ 0 w 458604"/>
              <a:gd name="connsiteY0" fmla="*/ 0 h 441088"/>
              <a:gd name="connsiteX1" fmla="*/ 449304 w 458604"/>
              <a:gd name="connsiteY1" fmla="*/ 407572 h 441088"/>
              <a:gd name="connsiteX2" fmla="*/ 179461 w 458604"/>
              <a:gd name="connsiteY2" fmla="*/ 393107 h 441088"/>
              <a:gd name="connsiteX3" fmla="*/ 0 w 458604"/>
              <a:gd name="connsiteY3" fmla="*/ 0 h 441088"/>
              <a:gd name="connsiteX0" fmla="*/ 0 w 459052"/>
              <a:gd name="connsiteY0" fmla="*/ 0 h 441088"/>
              <a:gd name="connsiteX1" fmla="*/ 449304 w 459052"/>
              <a:gd name="connsiteY1" fmla="*/ 407572 h 441088"/>
              <a:gd name="connsiteX2" fmla="*/ 179461 w 459052"/>
              <a:gd name="connsiteY2" fmla="*/ 393107 h 441088"/>
              <a:gd name="connsiteX3" fmla="*/ 0 w 459052"/>
              <a:gd name="connsiteY3" fmla="*/ 0 h 441088"/>
              <a:gd name="connsiteX0" fmla="*/ 0 w 461640"/>
              <a:gd name="connsiteY0" fmla="*/ 0 h 441088"/>
              <a:gd name="connsiteX1" fmla="*/ 449304 w 461640"/>
              <a:gd name="connsiteY1" fmla="*/ 407572 h 441088"/>
              <a:gd name="connsiteX2" fmla="*/ 179461 w 461640"/>
              <a:gd name="connsiteY2" fmla="*/ 393107 h 441088"/>
              <a:gd name="connsiteX3" fmla="*/ 0 w 461640"/>
              <a:gd name="connsiteY3" fmla="*/ 0 h 441088"/>
              <a:gd name="connsiteX0" fmla="*/ 0 w 461640"/>
              <a:gd name="connsiteY0" fmla="*/ 0 h 443706"/>
              <a:gd name="connsiteX1" fmla="*/ 449304 w 461640"/>
              <a:gd name="connsiteY1" fmla="*/ 407572 h 443706"/>
              <a:gd name="connsiteX2" fmla="*/ 179461 w 461640"/>
              <a:gd name="connsiteY2" fmla="*/ 393107 h 443706"/>
              <a:gd name="connsiteX3" fmla="*/ 0 w 461640"/>
              <a:gd name="connsiteY3" fmla="*/ 0 h 443706"/>
              <a:gd name="connsiteX0" fmla="*/ 0 w 461640"/>
              <a:gd name="connsiteY0" fmla="*/ 0 h 437112"/>
              <a:gd name="connsiteX1" fmla="*/ 449304 w 461640"/>
              <a:gd name="connsiteY1" fmla="*/ 407572 h 437112"/>
              <a:gd name="connsiteX2" fmla="*/ 123236 w 461640"/>
              <a:gd name="connsiteY2" fmla="*/ 357596 h 437112"/>
              <a:gd name="connsiteX3" fmla="*/ 0 w 461640"/>
              <a:gd name="connsiteY3" fmla="*/ 0 h 437112"/>
              <a:gd name="connsiteX0" fmla="*/ 0 w 461640"/>
              <a:gd name="connsiteY0" fmla="*/ 0 h 445002"/>
              <a:gd name="connsiteX1" fmla="*/ 449304 w 461640"/>
              <a:gd name="connsiteY1" fmla="*/ 407572 h 445002"/>
              <a:gd name="connsiteX2" fmla="*/ 123236 w 461640"/>
              <a:gd name="connsiteY2" fmla="*/ 357596 h 445002"/>
              <a:gd name="connsiteX3" fmla="*/ 0 w 461640"/>
              <a:gd name="connsiteY3" fmla="*/ 0 h 445002"/>
              <a:gd name="connsiteX0" fmla="*/ 0 w 461640"/>
              <a:gd name="connsiteY0" fmla="*/ 0 h 445002"/>
              <a:gd name="connsiteX1" fmla="*/ 449304 w 461640"/>
              <a:gd name="connsiteY1" fmla="*/ 407572 h 445002"/>
              <a:gd name="connsiteX2" fmla="*/ 123236 w 461640"/>
              <a:gd name="connsiteY2" fmla="*/ 357596 h 445002"/>
              <a:gd name="connsiteX3" fmla="*/ 0 w 461640"/>
              <a:gd name="connsiteY3" fmla="*/ 0 h 445002"/>
              <a:gd name="connsiteX0" fmla="*/ 0 w 461640"/>
              <a:gd name="connsiteY0" fmla="*/ 0 h 433222"/>
              <a:gd name="connsiteX1" fmla="*/ 449304 w 461640"/>
              <a:gd name="connsiteY1" fmla="*/ 407572 h 433222"/>
              <a:gd name="connsiteX2" fmla="*/ 123236 w 461640"/>
              <a:gd name="connsiteY2" fmla="*/ 357596 h 433222"/>
              <a:gd name="connsiteX3" fmla="*/ 0 w 461640"/>
              <a:gd name="connsiteY3" fmla="*/ 0 h 433222"/>
              <a:gd name="connsiteX0" fmla="*/ 0 w 461640"/>
              <a:gd name="connsiteY0" fmla="*/ 0 h 442382"/>
              <a:gd name="connsiteX1" fmla="*/ 449304 w 461640"/>
              <a:gd name="connsiteY1" fmla="*/ 407572 h 442382"/>
              <a:gd name="connsiteX2" fmla="*/ 123236 w 461640"/>
              <a:gd name="connsiteY2" fmla="*/ 357596 h 442382"/>
              <a:gd name="connsiteX3" fmla="*/ 0 w 461640"/>
              <a:gd name="connsiteY3" fmla="*/ 0 h 442382"/>
              <a:gd name="connsiteX0" fmla="*/ 0 w 461640"/>
              <a:gd name="connsiteY0" fmla="*/ 0 h 446160"/>
              <a:gd name="connsiteX1" fmla="*/ 449304 w 461640"/>
              <a:gd name="connsiteY1" fmla="*/ 407572 h 446160"/>
              <a:gd name="connsiteX2" fmla="*/ 123236 w 461640"/>
              <a:gd name="connsiteY2" fmla="*/ 357596 h 446160"/>
              <a:gd name="connsiteX3" fmla="*/ 0 w 461640"/>
              <a:gd name="connsiteY3" fmla="*/ 0 h 446160"/>
              <a:gd name="connsiteX0" fmla="*/ 0 w 461640"/>
              <a:gd name="connsiteY0" fmla="*/ 0 h 446160"/>
              <a:gd name="connsiteX1" fmla="*/ 449304 w 461640"/>
              <a:gd name="connsiteY1" fmla="*/ 407572 h 446160"/>
              <a:gd name="connsiteX2" fmla="*/ 123236 w 461640"/>
              <a:gd name="connsiteY2" fmla="*/ 357596 h 446160"/>
              <a:gd name="connsiteX3" fmla="*/ 0 w 461640"/>
              <a:gd name="connsiteY3" fmla="*/ 0 h 446160"/>
              <a:gd name="connsiteX0" fmla="*/ 0 w 461640"/>
              <a:gd name="connsiteY0" fmla="*/ 0 h 446160"/>
              <a:gd name="connsiteX1" fmla="*/ 449304 w 461640"/>
              <a:gd name="connsiteY1" fmla="*/ 407572 h 446160"/>
              <a:gd name="connsiteX2" fmla="*/ 123236 w 461640"/>
              <a:gd name="connsiteY2" fmla="*/ 357596 h 446160"/>
              <a:gd name="connsiteX3" fmla="*/ 0 w 461640"/>
              <a:gd name="connsiteY3" fmla="*/ 0 h 446160"/>
              <a:gd name="connsiteX0" fmla="*/ 0 w 461640"/>
              <a:gd name="connsiteY0" fmla="*/ 0 h 446160"/>
              <a:gd name="connsiteX1" fmla="*/ 449304 w 461640"/>
              <a:gd name="connsiteY1" fmla="*/ 407572 h 446160"/>
              <a:gd name="connsiteX2" fmla="*/ 123236 w 461640"/>
              <a:gd name="connsiteY2" fmla="*/ 357596 h 446160"/>
              <a:gd name="connsiteX3" fmla="*/ 0 w 461640"/>
              <a:gd name="connsiteY3" fmla="*/ 0 h 446160"/>
              <a:gd name="connsiteX0" fmla="*/ 0 w 461640"/>
              <a:gd name="connsiteY0" fmla="*/ 0 h 444635"/>
              <a:gd name="connsiteX1" fmla="*/ 449304 w 461640"/>
              <a:gd name="connsiteY1" fmla="*/ 407572 h 444635"/>
              <a:gd name="connsiteX2" fmla="*/ 138033 w 461640"/>
              <a:gd name="connsiteY2" fmla="*/ 351678 h 444635"/>
              <a:gd name="connsiteX3" fmla="*/ 0 w 461640"/>
              <a:gd name="connsiteY3" fmla="*/ 0 h 444635"/>
              <a:gd name="connsiteX0" fmla="*/ 0 w 461640"/>
              <a:gd name="connsiteY0" fmla="*/ 0 h 444635"/>
              <a:gd name="connsiteX1" fmla="*/ 449304 w 461640"/>
              <a:gd name="connsiteY1" fmla="*/ 407572 h 444635"/>
              <a:gd name="connsiteX2" fmla="*/ 132114 w 461640"/>
              <a:gd name="connsiteY2" fmla="*/ 351678 h 444635"/>
              <a:gd name="connsiteX3" fmla="*/ 0 w 461640"/>
              <a:gd name="connsiteY3" fmla="*/ 0 h 444635"/>
              <a:gd name="connsiteX0" fmla="*/ 0 w 461640"/>
              <a:gd name="connsiteY0" fmla="*/ 0 h 444635"/>
              <a:gd name="connsiteX1" fmla="*/ 449304 w 461640"/>
              <a:gd name="connsiteY1" fmla="*/ 407572 h 444635"/>
              <a:gd name="connsiteX2" fmla="*/ 132114 w 461640"/>
              <a:gd name="connsiteY2" fmla="*/ 351678 h 444635"/>
              <a:gd name="connsiteX3" fmla="*/ 0 w 461640"/>
              <a:gd name="connsiteY3" fmla="*/ 0 h 444635"/>
              <a:gd name="connsiteX0" fmla="*/ 0 w 461640"/>
              <a:gd name="connsiteY0" fmla="*/ 0 h 444635"/>
              <a:gd name="connsiteX1" fmla="*/ 449304 w 461640"/>
              <a:gd name="connsiteY1" fmla="*/ 407572 h 444635"/>
              <a:gd name="connsiteX2" fmla="*/ 132114 w 461640"/>
              <a:gd name="connsiteY2" fmla="*/ 351678 h 444635"/>
              <a:gd name="connsiteX3" fmla="*/ 0 w 461640"/>
              <a:gd name="connsiteY3" fmla="*/ 0 h 444635"/>
              <a:gd name="connsiteX0" fmla="*/ 0 w 461640"/>
              <a:gd name="connsiteY0" fmla="*/ 0 h 444635"/>
              <a:gd name="connsiteX1" fmla="*/ 449304 w 461640"/>
              <a:gd name="connsiteY1" fmla="*/ 407572 h 444635"/>
              <a:gd name="connsiteX2" fmla="*/ 132114 w 461640"/>
              <a:gd name="connsiteY2" fmla="*/ 351678 h 444635"/>
              <a:gd name="connsiteX3" fmla="*/ 0 w 461640"/>
              <a:gd name="connsiteY3" fmla="*/ 0 h 444635"/>
              <a:gd name="connsiteX0" fmla="*/ 0 w 459052"/>
              <a:gd name="connsiteY0" fmla="*/ 0 h 444635"/>
              <a:gd name="connsiteX1" fmla="*/ 449304 w 459052"/>
              <a:gd name="connsiteY1" fmla="*/ 407572 h 444635"/>
              <a:gd name="connsiteX2" fmla="*/ 132114 w 459052"/>
              <a:gd name="connsiteY2" fmla="*/ 351678 h 444635"/>
              <a:gd name="connsiteX3" fmla="*/ 0 w 459052"/>
              <a:gd name="connsiteY3" fmla="*/ 0 h 444635"/>
              <a:gd name="connsiteX0" fmla="*/ 0 w 462535"/>
              <a:gd name="connsiteY0" fmla="*/ 0 h 444635"/>
              <a:gd name="connsiteX1" fmla="*/ 449304 w 462535"/>
              <a:gd name="connsiteY1" fmla="*/ 407572 h 444635"/>
              <a:gd name="connsiteX2" fmla="*/ 132114 w 462535"/>
              <a:gd name="connsiteY2" fmla="*/ 351678 h 444635"/>
              <a:gd name="connsiteX3" fmla="*/ 0 w 462535"/>
              <a:gd name="connsiteY3" fmla="*/ 0 h 444635"/>
              <a:gd name="connsiteX0" fmla="*/ 0 w 463440"/>
              <a:gd name="connsiteY0" fmla="*/ 0 h 444635"/>
              <a:gd name="connsiteX1" fmla="*/ 449304 w 463440"/>
              <a:gd name="connsiteY1" fmla="*/ 407572 h 444635"/>
              <a:gd name="connsiteX2" fmla="*/ 132114 w 463440"/>
              <a:gd name="connsiteY2" fmla="*/ 351678 h 444635"/>
              <a:gd name="connsiteX3" fmla="*/ 0 w 463440"/>
              <a:gd name="connsiteY3" fmla="*/ 0 h 444635"/>
              <a:gd name="connsiteX0" fmla="*/ 0 w 460556"/>
              <a:gd name="connsiteY0" fmla="*/ 0 h 444635"/>
              <a:gd name="connsiteX1" fmla="*/ 449304 w 460556"/>
              <a:gd name="connsiteY1" fmla="*/ 407572 h 444635"/>
              <a:gd name="connsiteX2" fmla="*/ 132114 w 460556"/>
              <a:gd name="connsiteY2" fmla="*/ 351678 h 444635"/>
              <a:gd name="connsiteX3" fmla="*/ 0 w 460556"/>
              <a:gd name="connsiteY3" fmla="*/ 0 h 444635"/>
              <a:gd name="connsiteX0" fmla="*/ 0 w 462206"/>
              <a:gd name="connsiteY0" fmla="*/ 0 h 444635"/>
              <a:gd name="connsiteX1" fmla="*/ 449304 w 462206"/>
              <a:gd name="connsiteY1" fmla="*/ 407572 h 444635"/>
              <a:gd name="connsiteX2" fmla="*/ 132114 w 462206"/>
              <a:gd name="connsiteY2" fmla="*/ 351678 h 444635"/>
              <a:gd name="connsiteX3" fmla="*/ 0 w 462206"/>
              <a:gd name="connsiteY3" fmla="*/ 0 h 444635"/>
              <a:gd name="connsiteX0" fmla="*/ 0 w 463488"/>
              <a:gd name="connsiteY0" fmla="*/ 0 h 444635"/>
              <a:gd name="connsiteX1" fmla="*/ 449304 w 463488"/>
              <a:gd name="connsiteY1" fmla="*/ 407572 h 444635"/>
              <a:gd name="connsiteX2" fmla="*/ 132114 w 463488"/>
              <a:gd name="connsiteY2" fmla="*/ 351678 h 444635"/>
              <a:gd name="connsiteX3" fmla="*/ 0 w 463488"/>
              <a:gd name="connsiteY3" fmla="*/ 0 h 444635"/>
              <a:gd name="connsiteX0" fmla="*/ 0 w 463488"/>
              <a:gd name="connsiteY0" fmla="*/ 0 h 443320"/>
              <a:gd name="connsiteX1" fmla="*/ 449304 w 463488"/>
              <a:gd name="connsiteY1" fmla="*/ 407572 h 443320"/>
              <a:gd name="connsiteX2" fmla="*/ 132114 w 463488"/>
              <a:gd name="connsiteY2" fmla="*/ 351678 h 443320"/>
              <a:gd name="connsiteX3" fmla="*/ 0 w 463488"/>
              <a:gd name="connsiteY3" fmla="*/ 0 h 443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3488" h="443320">
                <a:moveTo>
                  <a:pt x="0" y="0"/>
                </a:moveTo>
                <a:cubicBezTo>
                  <a:pt x="316470" y="24393"/>
                  <a:pt x="520492" y="276646"/>
                  <a:pt x="449304" y="407572"/>
                </a:cubicBezTo>
                <a:cubicBezTo>
                  <a:pt x="401774" y="485608"/>
                  <a:pt x="191482" y="421602"/>
                  <a:pt x="132114" y="351678"/>
                </a:cubicBezTo>
                <a:cubicBezTo>
                  <a:pt x="55523" y="262071"/>
                  <a:pt x="23323" y="166547"/>
                  <a:pt x="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Freeform: Shape 87">
            <a:extLst>
              <a:ext uri="{FF2B5EF4-FFF2-40B4-BE49-F238E27FC236}">
                <a16:creationId xmlns:a16="http://schemas.microsoft.com/office/drawing/2014/main" id="{16D156F8-810F-4021-838A-429C1388BF79}"/>
              </a:ext>
            </a:extLst>
          </p:cNvPr>
          <p:cNvSpPr/>
          <p:nvPr/>
        </p:nvSpPr>
        <p:spPr>
          <a:xfrm rot="9513157">
            <a:off x="4404584" y="3281697"/>
            <a:ext cx="373706" cy="357445"/>
          </a:xfrm>
          <a:custGeom>
            <a:avLst/>
            <a:gdLst>
              <a:gd name="connsiteX0" fmla="*/ 0 w 470018"/>
              <a:gd name="connsiteY0" fmla="*/ 0 h 401653"/>
              <a:gd name="connsiteX1" fmla="*/ 470018 w 470018"/>
              <a:gd name="connsiteY1" fmla="*/ 401653 h 401653"/>
              <a:gd name="connsiteX2" fmla="*/ 179461 w 470018"/>
              <a:gd name="connsiteY2" fmla="*/ 393107 h 401653"/>
              <a:gd name="connsiteX3" fmla="*/ 0 w 470018"/>
              <a:gd name="connsiteY3" fmla="*/ 0 h 401653"/>
              <a:gd name="connsiteX0" fmla="*/ 0 w 470018"/>
              <a:gd name="connsiteY0" fmla="*/ 0 h 401653"/>
              <a:gd name="connsiteX1" fmla="*/ 470018 w 470018"/>
              <a:gd name="connsiteY1" fmla="*/ 401653 h 401653"/>
              <a:gd name="connsiteX2" fmla="*/ 179461 w 470018"/>
              <a:gd name="connsiteY2" fmla="*/ 393107 h 401653"/>
              <a:gd name="connsiteX3" fmla="*/ 0 w 470018"/>
              <a:gd name="connsiteY3" fmla="*/ 0 h 401653"/>
              <a:gd name="connsiteX0" fmla="*/ 0 w 455222"/>
              <a:gd name="connsiteY0" fmla="*/ 0 h 407572"/>
              <a:gd name="connsiteX1" fmla="*/ 455222 w 455222"/>
              <a:gd name="connsiteY1" fmla="*/ 407572 h 407572"/>
              <a:gd name="connsiteX2" fmla="*/ 179461 w 455222"/>
              <a:gd name="connsiteY2" fmla="*/ 393107 h 407572"/>
              <a:gd name="connsiteX3" fmla="*/ 0 w 455222"/>
              <a:gd name="connsiteY3" fmla="*/ 0 h 407572"/>
              <a:gd name="connsiteX0" fmla="*/ 0 w 459294"/>
              <a:gd name="connsiteY0" fmla="*/ 0 h 407572"/>
              <a:gd name="connsiteX1" fmla="*/ 455222 w 459294"/>
              <a:gd name="connsiteY1" fmla="*/ 407572 h 407572"/>
              <a:gd name="connsiteX2" fmla="*/ 179461 w 459294"/>
              <a:gd name="connsiteY2" fmla="*/ 393107 h 407572"/>
              <a:gd name="connsiteX3" fmla="*/ 0 w 459294"/>
              <a:gd name="connsiteY3" fmla="*/ 0 h 407572"/>
              <a:gd name="connsiteX0" fmla="*/ 0 w 459294"/>
              <a:gd name="connsiteY0" fmla="*/ 0 h 441088"/>
              <a:gd name="connsiteX1" fmla="*/ 455222 w 459294"/>
              <a:gd name="connsiteY1" fmla="*/ 407572 h 441088"/>
              <a:gd name="connsiteX2" fmla="*/ 179461 w 459294"/>
              <a:gd name="connsiteY2" fmla="*/ 393107 h 441088"/>
              <a:gd name="connsiteX3" fmla="*/ 0 w 459294"/>
              <a:gd name="connsiteY3" fmla="*/ 0 h 441088"/>
              <a:gd name="connsiteX0" fmla="*/ 0 w 460597"/>
              <a:gd name="connsiteY0" fmla="*/ 0 h 441088"/>
              <a:gd name="connsiteX1" fmla="*/ 455222 w 460597"/>
              <a:gd name="connsiteY1" fmla="*/ 407572 h 441088"/>
              <a:gd name="connsiteX2" fmla="*/ 179461 w 460597"/>
              <a:gd name="connsiteY2" fmla="*/ 393107 h 441088"/>
              <a:gd name="connsiteX3" fmla="*/ 0 w 460597"/>
              <a:gd name="connsiteY3" fmla="*/ 0 h 441088"/>
              <a:gd name="connsiteX0" fmla="*/ 0 w 454827"/>
              <a:gd name="connsiteY0" fmla="*/ 0 h 441088"/>
              <a:gd name="connsiteX1" fmla="*/ 449304 w 454827"/>
              <a:gd name="connsiteY1" fmla="*/ 407572 h 441088"/>
              <a:gd name="connsiteX2" fmla="*/ 179461 w 454827"/>
              <a:gd name="connsiteY2" fmla="*/ 393107 h 441088"/>
              <a:gd name="connsiteX3" fmla="*/ 0 w 454827"/>
              <a:gd name="connsiteY3" fmla="*/ 0 h 441088"/>
              <a:gd name="connsiteX0" fmla="*/ 0 w 458604"/>
              <a:gd name="connsiteY0" fmla="*/ 0 h 441088"/>
              <a:gd name="connsiteX1" fmla="*/ 449304 w 458604"/>
              <a:gd name="connsiteY1" fmla="*/ 407572 h 441088"/>
              <a:gd name="connsiteX2" fmla="*/ 179461 w 458604"/>
              <a:gd name="connsiteY2" fmla="*/ 393107 h 441088"/>
              <a:gd name="connsiteX3" fmla="*/ 0 w 458604"/>
              <a:gd name="connsiteY3" fmla="*/ 0 h 441088"/>
              <a:gd name="connsiteX0" fmla="*/ 0 w 459052"/>
              <a:gd name="connsiteY0" fmla="*/ 0 h 441088"/>
              <a:gd name="connsiteX1" fmla="*/ 449304 w 459052"/>
              <a:gd name="connsiteY1" fmla="*/ 407572 h 441088"/>
              <a:gd name="connsiteX2" fmla="*/ 179461 w 459052"/>
              <a:gd name="connsiteY2" fmla="*/ 393107 h 441088"/>
              <a:gd name="connsiteX3" fmla="*/ 0 w 459052"/>
              <a:gd name="connsiteY3" fmla="*/ 0 h 441088"/>
              <a:gd name="connsiteX0" fmla="*/ 0 w 461640"/>
              <a:gd name="connsiteY0" fmla="*/ 0 h 441088"/>
              <a:gd name="connsiteX1" fmla="*/ 449304 w 461640"/>
              <a:gd name="connsiteY1" fmla="*/ 407572 h 441088"/>
              <a:gd name="connsiteX2" fmla="*/ 179461 w 461640"/>
              <a:gd name="connsiteY2" fmla="*/ 393107 h 441088"/>
              <a:gd name="connsiteX3" fmla="*/ 0 w 461640"/>
              <a:gd name="connsiteY3" fmla="*/ 0 h 441088"/>
              <a:gd name="connsiteX0" fmla="*/ 0 w 461640"/>
              <a:gd name="connsiteY0" fmla="*/ 0 h 443706"/>
              <a:gd name="connsiteX1" fmla="*/ 449304 w 461640"/>
              <a:gd name="connsiteY1" fmla="*/ 407572 h 443706"/>
              <a:gd name="connsiteX2" fmla="*/ 179461 w 461640"/>
              <a:gd name="connsiteY2" fmla="*/ 393107 h 443706"/>
              <a:gd name="connsiteX3" fmla="*/ 0 w 461640"/>
              <a:gd name="connsiteY3" fmla="*/ 0 h 443706"/>
              <a:gd name="connsiteX0" fmla="*/ 0 w 461640"/>
              <a:gd name="connsiteY0" fmla="*/ 0 h 437112"/>
              <a:gd name="connsiteX1" fmla="*/ 449304 w 461640"/>
              <a:gd name="connsiteY1" fmla="*/ 407572 h 437112"/>
              <a:gd name="connsiteX2" fmla="*/ 123236 w 461640"/>
              <a:gd name="connsiteY2" fmla="*/ 357596 h 437112"/>
              <a:gd name="connsiteX3" fmla="*/ 0 w 461640"/>
              <a:gd name="connsiteY3" fmla="*/ 0 h 437112"/>
              <a:gd name="connsiteX0" fmla="*/ 0 w 461640"/>
              <a:gd name="connsiteY0" fmla="*/ 0 h 445002"/>
              <a:gd name="connsiteX1" fmla="*/ 449304 w 461640"/>
              <a:gd name="connsiteY1" fmla="*/ 407572 h 445002"/>
              <a:gd name="connsiteX2" fmla="*/ 123236 w 461640"/>
              <a:gd name="connsiteY2" fmla="*/ 357596 h 445002"/>
              <a:gd name="connsiteX3" fmla="*/ 0 w 461640"/>
              <a:gd name="connsiteY3" fmla="*/ 0 h 445002"/>
              <a:gd name="connsiteX0" fmla="*/ 0 w 461640"/>
              <a:gd name="connsiteY0" fmla="*/ 0 h 445002"/>
              <a:gd name="connsiteX1" fmla="*/ 449304 w 461640"/>
              <a:gd name="connsiteY1" fmla="*/ 407572 h 445002"/>
              <a:gd name="connsiteX2" fmla="*/ 123236 w 461640"/>
              <a:gd name="connsiteY2" fmla="*/ 357596 h 445002"/>
              <a:gd name="connsiteX3" fmla="*/ 0 w 461640"/>
              <a:gd name="connsiteY3" fmla="*/ 0 h 445002"/>
              <a:gd name="connsiteX0" fmla="*/ 0 w 461640"/>
              <a:gd name="connsiteY0" fmla="*/ 0 h 433222"/>
              <a:gd name="connsiteX1" fmla="*/ 449304 w 461640"/>
              <a:gd name="connsiteY1" fmla="*/ 407572 h 433222"/>
              <a:gd name="connsiteX2" fmla="*/ 123236 w 461640"/>
              <a:gd name="connsiteY2" fmla="*/ 357596 h 433222"/>
              <a:gd name="connsiteX3" fmla="*/ 0 w 461640"/>
              <a:gd name="connsiteY3" fmla="*/ 0 h 433222"/>
              <a:gd name="connsiteX0" fmla="*/ 0 w 461640"/>
              <a:gd name="connsiteY0" fmla="*/ 0 h 442382"/>
              <a:gd name="connsiteX1" fmla="*/ 449304 w 461640"/>
              <a:gd name="connsiteY1" fmla="*/ 407572 h 442382"/>
              <a:gd name="connsiteX2" fmla="*/ 123236 w 461640"/>
              <a:gd name="connsiteY2" fmla="*/ 357596 h 442382"/>
              <a:gd name="connsiteX3" fmla="*/ 0 w 461640"/>
              <a:gd name="connsiteY3" fmla="*/ 0 h 442382"/>
              <a:gd name="connsiteX0" fmla="*/ 0 w 461640"/>
              <a:gd name="connsiteY0" fmla="*/ 0 h 446160"/>
              <a:gd name="connsiteX1" fmla="*/ 449304 w 461640"/>
              <a:gd name="connsiteY1" fmla="*/ 407572 h 446160"/>
              <a:gd name="connsiteX2" fmla="*/ 123236 w 461640"/>
              <a:gd name="connsiteY2" fmla="*/ 357596 h 446160"/>
              <a:gd name="connsiteX3" fmla="*/ 0 w 461640"/>
              <a:gd name="connsiteY3" fmla="*/ 0 h 446160"/>
              <a:gd name="connsiteX0" fmla="*/ 0 w 461640"/>
              <a:gd name="connsiteY0" fmla="*/ 0 h 446160"/>
              <a:gd name="connsiteX1" fmla="*/ 449304 w 461640"/>
              <a:gd name="connsiteY1" fmla="*/ 407572 h 446160"/>
              <a:gd name="connsiteX2" fmla="*/ 123236 w 461640"/>
              <a:gd name="connsiteY2" fmla="*/ 357596 h 446160"/>
              <a:gd name="connsiteX3" fmla="*/ 0 w 461640"/>
              <a:gd name="connsiteY3" fmla="*/ 0 h 446160"/>
              <a:gd name="connsiteX0" fmla="*/ 0 w 461640"/>
              <a:gd name="connsiteY0" fmla="*/ 0 h 446160"/>
              <a:gd name="connsiteX1" fmla="*/ 449304 w 461640"/>
              <a:gd name="connsiteY1" fmla="*/ 407572 h 446160"/>
              <a:gd name="connsiteX2" fmla="*/ 123236 w 461640"/>
              <a:gd name="connsiteY2" fmla="*/ 357596 h 446160"/>
              <a:gd name="connsiteX3" fmla="*/ 0 w 461640"/>
              <a:gd name="connsiteY3" fmla="*/ 0 h 446160"/>
              <a:gd name="connsiteX0" fmla="*/ 0 w 461640"/>
              <a:gd name="connsiteY0" fmla="*/ 0 h 446160"/>
              <a:gd name="connsiteX1" fmla="*/ 449304 w 461640"/>
              <a:gd name="connsiteY1" fmla="*/ 407572 h 446160"/>
              <a:gd name="connsiteX2" fmla="*/ 123236 w 461640"/>
              <a:gd name="connsiteY2" fmla="*/ 357596 h 446160"/>
              <a:gd name="connsiteX3" fmla="*/ 0 w 461640"/>
              <a:gd name="connsiteY3" fmla="*/ 0 h 446160"/>
              <a:gd name="connsiteX0" fmla="*/ 0 w 461640"/>
              <a:gd name="connsiteY0" fmla="*/ 0 h 444635"/>
              <a:gd name="connsiteX1" fmla="*/ 449304 w 461640"/>
              <a:gd name="connsiteY1" fmla="*/ 407572 h 444635"/>
              <a:gd name="connsiteX2" fmla="*/ 138033 w 461640"/>
              <a:gd name="connsiteY2" fmla="*/ 351678 h 444635"/>
              <a:gd name="connsiteX3" fmla="*/ 0 w 461640"/>
              <a:gd name="connsiteY3" fmla="*/ 0 h 444635"/>
              <a:gd name="connsiteX0" fmla="*/ 0 w 461640"/>
              <a:gd name="connsiteY0" fmla="*/ 0 h 444635"/>
              <a:gd name="connsiteX1" fmla="*/ 449304 w 461640"/>
              <a:gd name="connsiteY1" fmla="*/ 407572 h 444635"/>
              <a:gd name="connsiteX2" fmla="*/ 132114 w 461640"/>
              <a:gd name="connsiteY2" fmla="*/ 351678 h 444635"/>
              <a:gd name="connsiteX3" fmla="*/ 0 w 461640"/>
              <a:gd name="connsiteY3" fmla="*/ 0 h 444635"/>
              <a:gd name="connsiteX0" fmla="*/ 0 w 461640"/>
              <a:gd name="connsiteY0" fmla="*/ 0 h 444635"/>
              <a:gd name="connsiteX1" fmla="*/ 449304 w 461640"/>
              <a:gd name="connsiteY1" fmla="*/ 407572 h 444635"/>
              <a:gd name="connsiteX2" fmla="*/ 132114 w 461640"/>
              <a:gd name="connsiteY2" fmla="*/ 351678 h 444635"/>
              <a:gd name="connsiteX3" fmla="*/ 0 w 461640"/>
              <a:gd name="connsiteY3" fmla="*/ 0 h 444635"/>
              <a:gd name="connsiteX0" fmla="*/ 0 w 461640"/>
              <a:gd name="connsiteY0" fmla="*/ 0 h 444635"/>
              <a:gd name="connsiteX1" fmla="*/ 449304 w 461640"/>
              <a:gd name="connsiteY1" fmla="*/ 407572 h 444635"/>
              <a:gd name="connsiteX2" fmla="*/ 132114 w 461640"/>
              <a:gd name="connsiteY2" fmla="*/ 351678 h 444635"/>
              <a:gd name="connsiteX3" fmla="*/ 0 w 461640"/>
              <a:gd name="connsiteY3" fmla="*/ 0 h 444635"/>
              <a:gd name="connsiteX0" fmla="*/ 0 w 461640"/>
              <a:gd name="connsiteY0" fmla="*/ 0 h 444635"/>
              <a:gd name="connsiteX1" fmla="*/ 449304 w 461640"/>
              <a:gd name="connsiteY1" fmla="*/ 407572 h 444635"/>
              <a:gd name="connsiteX2" fmla="*/ 132114 w 461640"/>
              <a:gd name="connsiteY2" fmla="*/ 351678 h 444635"/>
              <a:gd name="connsiteX3" fmla="*/ 0 w 461640"/>
              <a:gd name="connsiteY3" fmla="*/ 0 h 444635"/>
              <a:gd name="connsiteX0" fmla="*/ 0 w 459052"/>
              <a:gd name="connsiteY0" fmla="*/ 0 h 444635"/>
              <a:gd name="connsiteX1" fmla="*/ 449304 w 459052"/>
              <a:gd name="connsiteY1" fmla="*/ 407572 h 444635"/>
              <a:gd name="connsiteX2" fmla="*/ 132114 w 459052"/>
              <a:gd name="connsiteY2" fmla="*/ 351678 h 444635"/>
              <a:gd name="connsiteX3" fmla="*/ 0 w 459052"/>
              <a:gd name="connsiteY3" fmla="*/ 0 h 444635"/>
              <a:gd name="connsiteX0" fmla="*/ 0 w 462535"/>
              <a:gd name="connsiteY0" fmla="*/ 0 h 444635"/>
              <a:gd name="connsiteX1" fmla="*/ 449304 w 462535"/>
              <a:gd name="connsiteY1" fmla="*/ 407572 h 444635"/>
              <a:gd name="connsiteX2" fmla="*/ 132114 w 462535"/>
              <a:gd name="connsiteY2" fmla="*/ 351678 h 444635"/>
              <a:gd name="connsiteX3" fmla="*/ 0 w 462535"/>
              <a:gd name="connsiteY3" fmla="*/ 0 h 444635"/>
              <a:gd name="connsiteX0" fmla="*/ 0 w 463440"/>
              <a:gd name="connsiteY0" fmla="*/ 0 h 444635"/>
              <a:gd name="connsiteX1" fmla="*/ 449304 w 463440"/>
              <a:gd name="connsiteY1" fmla="*/ 407572 h 444635"/>
              <a:gd name="connsiteX2" fmla="*/ 132114 w 463440"/>
              <a:gd name="connsiteY2" fmla="*/ 351678 h 444635"/>
              <a:gd name="connsiteX3" fmla="*/ 0 w 463440"/>
              <a:gd name="connsiteY3" fmla="*/ 0 h 444635"/>
              <a:gd name="connsiteX0" fmla="*/ 0 w 460556"/>
              <a:gd name="connsiteY0" fmla="*/ 0 h 444635"/>
              <a:gd name="connsiteX1" fmla="*/ 449304 w 460556"/>
              <a:gd name="connsiteY1" fmla="*/ 407572 h 444635"/>
              <a:gd name="connsiteX2" fmla="*/ 132114 w 460556"/>
              <a:gd name="connsiteY2" fmla="*/ 351678 h 444635"/>
              <a:gd name="connsiteX3" fmla="*/ 0 w 460556"/>
              <a:gd name="connsiteY3" fmla="*/ 0 h 444635"/>
              <a:gd name="connsiteX0" fmla="*/ 0 w 462206"/>
              <a:gd name="connsiteY0" fmla="*/ 0 h 444635"/>
              <a:gd name="connsiteX1" fmla="*/ 449304 w 462206"/>
              <a:gd name="connsiteY1" fmla="*/ 407572 h 444635"/>
              <a:gd name="connsiteX2" fmla="*/ 132114 w 462206"/>
              <a:gd name="connsiteY2" fmla="*/ 351678 h 444635"/>
              <a:gd name="connsiteX3" fmla="*/ 0 w 462206"/>
              <a:gd name="connsiteY3" fmla="*/ 0 h 444635"/>
              <a:gd name="connsiteX0" fmla="*/ 0 w 463488"/>
              <a:gd name="connsiteY0" fmla="*/ 0 h 444635"/>
              <a:gd name="connsiteX1" fmla="*/ 449304 w 463488"/>
              <a:gd name="connsiteY1" fmla="*/ 407572 h 444635"/>
              <a:gd name="connsiteX2" fmla="*/ 132114 w 463488"/>
              <a:gd name="connsiteY2" fmla="*/ 351678 h 444635"/>
              <a:gd name="connsiteX3" fmla="*/ 0 w 463488"/>
              <a:gd name="connsiteY3" fmla="*/ 0 h 444635"/>
              <a:gd name="connsiteX0" fmla="*/ 0 w 463488"/>
              <a:gd name="connsiteY0" fmla="*/ 0 h 443320"/>
              <a:gd name="connsiteX1" fmla="*/ 449304 w 463488"/>
              <a:gd name="connsiteY1" fmla="*/ 407572 h 443320"/>
              <a:gd name="connsiteX2" fmla="*/ 132114 w 463488"/>
              <a:gd name="connsiteY2" fmla="*/ 351678 h 443320"/>
              <a:gd name="connsiteX3" fmla="*/ 0 w 463488"/>
              <a:gd name="connsiteY3" fmla="*/ 0 h 443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3488" h="443320">
                <a:moveTo>
                  <a:pt x="0" y="0"/>
                </a:moveTo>
                <a:cubicBezTo>
                  <a:pt x="316470" y="24393"/>
                  <a:pt x="520492" y="276646"/>
                  <a:pt x="449304" y="407572"/>
                </a:cubicBezTo>
                <a:cubicBezTo>
                  <a:pt x="401774" y="485608"/>
                  <a:pt x="191482" y="421602"/>
                  <a:pt x="132114" y="351678"/>
                </a:cubicBezTo>
                <a:cubicBezTo>
                  <a:pt x="55523" y="262071"/>
                  <a:pt x="23323" y="1665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Freeform: Shape 88">
            <a:extLst>
              <a:ext uri="{FF2B5EF4-FFF2-40B4-BE49-F238E27FC236}">
                <a16:creationId xmlns:a16="http://schemas.microsoft.com/office/drawing/2014/main" id="{E2E283F9-BB40-4D0C-9246-62B1519E2AA2}"/>
              </a:ext>
            </a:extLst>
          </p:cNvPr>
          <p:cNvSpPr/>
          <p:nvPr/>
        </p:nvSpPr>
        <p:spPr>
          <a:xfrm rot="689404">
            <a:off x="5489469" y="3673788"/>
            <a:ext cx="373706" cy="357445"/>
          </a:xfrm>
          <a:custGeom>
            <a:avLst/>
            <a:gdLst>
              <a:gd name="connsiteX0" fmla="*/ 0 w 470018"/>
              <a:gd name="connsiteY0" fmla="*/ 0 h 401653"/>
              <a:gd name="connsiteX1" fmla="*/ 470018 w 470018"/>
              <a:gd name="connsiteY1" fmla="*/ 401653 h 401653"/>
              <a:gd name="connsiteX2" fmla="*/ 179461 w 470018"/>
              <a:gd name="connsiteY2" fmla="*/ 393107 h 401653"/>
              <a:gd name="connsiteX3" fmla="*/ 0 w 470018"/>
              <a:gd name="connsiteY3" fmla="*/ 0 h 401653"/>
              <a:gd name="connsiteX0" fmla="*/ 0 w 470018"/>
              <a:gd name="connsiteY0" fmla="*/ 0 h 401653"/>
              <a:gd name="connsiteX1" fmla="*/ 470018 w 470018"/>
              <a:gd name="connsiteY1" fmla="*/ 401653 h 401653"/>
              <a:gd name="connsiteX2" fmla="*/ 179461 w 470018"/>
              <a:gd name="connsiteY2" fmla="*/ 393107 h 401653"/>
              <a:gd name="connsiteX3" fmla="*/ 0 w 470018"/>
              <a:gd name="connsiteY3" fmla="*/ 0 h 401653"/>
              <a:gd name="connsiteX0" fmla="*/ 0 w 455222"/>
              <a:gd name="connsiteY0" fmla="*/ 0 h 407572"/>
              <a:gd name="connsiteX1" fmla="*/ 455222 w 455222"/>
              <a:gd name="connsiteY1" fmla="*/ 407572 h 407572"/>
              <a:gd name="connsiteX2" fmla="*/ 179461 w 455222"/>
              <a:gd name="connsiteY2" fmla="*/ 393107 h 407572"/>
              <a:gd name="connsiteX3" fmla="*/ 0 w 455222"/>
              <a:gd name="connsiteY3" fmla="*/ 0 h 407572"/>
              <a:gd name="connsiteX0" fmla="*/ 0 w 459294"/>
              <a:gd name="connsiteY0" fmla="*/ 0 h 407572"/>
              <a:gd name="connsiteX1" fmla="*/ 455222 w 459294"/>
              <a:gd name="connsiteY1" fmla="*/ 407572 h 407572"/>
              <a:gd name="connsiteX2" fmla="*/ 179461 w 459294"/>
              <a:gd name="connsiteY2" fmla="*/ 393107 h 407572"/>
              <a:gd name="connsiteX3" fmla="*/ 0 w 459294"/>
              <a:gd name="connsiteY3" fmla="*/ 0 h 407572"/>
              <a:gd name="connsiteX0" fmla="*/ 0 w 459294"/>
              <a:gd name="connsiteY0" fmla="*/ 0 h 441088"/>
              <a:gd name="connsiteX1" fmla="*/ 455222 w 459294"/>
              <a:gd name="connsiteY1" fmla="*/ 407572 h 441088"/>
              <a:gd name="connsiteX2" fmla="*/ 179461 w 459294"/>
              <a:gd name="connsiteY2" fmla="*/ 393107 h 441088"/>
              <a:gd name="connsiteX3" fmla="*/ 0 w 459294"/>
              <a:gd name="connsiteY3" fmla="*/ 0 h 441088"/>
              <a:gd name="connsiteX0" fmla="*/ 0 w 460597"/>
              <a:gd name="connsiteY0" fmla="*/ 0 h 441088"/>
              <a:gd name="connsiteX1" fmla="*/ 455222 w 460597"/>
              <a:gd name="connsiteY1" fmla="*/ 407572 h 441088"/>
              <a:gd name="connsiteX2" fmla="*/ 179461 w 460597"/>
              <a:gd name="connsiteY2" fmla="*/ 393107 h 441088"/>
              <a:gd name="connsiteX3" fmla="*/ 0 w 460597"/>
              <a:gd name="connsiteY3" fmla="*/ 0 h 441088"/>
              <a:gd name="connsiteX0" fmla="*/ 0 w 454827"/>
              <a:gd name="connsiteY0" fmla="*/ 0 h 441088"/>
              <a:gd name="connsiteX1" fmla="*/ 449304 w 454827"/>
              <a:gd name="connsiteY1" fmla="*/ 407572 h 441088"/>
              <a:gd name="connsiteX2" fmla="*/ 179461 w 454827"/>
              <a:gd name="connsiteY2" fmla="*/ 393107 h 441088"/>
              <a:gd name="connsiteX3" fmla="*/ 0 w 454827"/>
              <a:gd name="connsiteY3" fmla="*/ 0 h 441088"/>
              <a:gd name="connsiteX0" fmla="*/ 0 w 458604"/>
              <a:gd name="connsiteY0" fmla="*/ 0 h 441088"/>
              <a:gd name="connsiteX1" fmla="*/ 449304 w 458604"/>
              <a:gd name="connsiteY1" fmla="*/ 407572 h 441088"/>
              <a:gd name="connsiteX2" fmla="*/ 179461 w 458604"/>
              <a:gd name="connsiteY2" fmla="*/ 393107 h 441088"/>
              <a:gd name="connsiteX3" fmla="*/ 0 w 458604"/>
              <a:gd name="connsiteY3" fmla="*/ 0 h 441088"/>
              <a:gd name="connsiteX0" fmla="*/ 0 w 459052"/>
              <a:gd name="connsiteY0" fmla="*/ 0 h 441088"/>
              <a:gd name="connsiteX1" fmla="*/ 449304 w 459052"/>
              <a:gd name="connsiteY1" fmla="*/ 407572 h 441088"/>
              <a:gd name="connsiteX2" fmla="*/ 179461 w 459052"/>
              <a:gd name="connsiteY2" fmla="*/ 393107 h 441088"/>
              <a:gd name="connsiteX3" fmla="*/ 0 w 459052"/>
              <a:gd name="connsiteY3" fmla="*/ 0 h 441088"/>
              <a:gd name="connsiteX0" fmla="*/ 0 w 461640"/>
              <a:gd name="connsiteY0" fmla="*/ 0 h 441088"/>
              <a:gd name="connsiteX1" fmla="*/ 449304 w 461640"/>
              <a:gd name="connsiteY1" fmla="*/ 407572 h 441088"/>
              <a:gd name="connsiteX2" fmla="*/ 179461 w 461640"/>
              <a:gd name="connsiteY2" fmla="*/ 393107 h 441088"/>
              <a:gd name="connsiteX3" fmla="*/ 0 w 461640"/>
              <a:gd name="connsiteY3" fmla="*/ 0 h 441088"/>
              <a:gd name="connsiteX0" fmla="*/ 0 w 461640"/>
              <a:gd name="connsiteY0" fmla="*/ 0 h 443706"/>
              <a:gd name="connsiteX1" fmla="*/ 449304 w 461640"/>
              <a:gd name="connsiteY1" fmla="*/ 407572 h 443706"/>
              <a:gd name="connsiteX2" fmla="*/ 179461 w 461640"/>
              <a:gd name="connsiteY2" fmla="*/ 393107 h 443706"/>
              <a:gd name="connsiteX3" fmla="*/ 0 w 461640"/>
              <a:gd name="connsiteY3" fmla="*/ 0 h 443706"/>
              <a:gd name="connsiteX0" fmla="*/ 0 w 461640"/>
              <a:gd name="connsiteY0" fmla="*/ 0 h 437112"/>
              <a:gd name="connsiteX1" fmla="*/ 449304 w 461640"/>
              <a:gd name="connsiteY1" fmla="*/ 407572 h 437112"/>
              <a:gd name="connsiteX2" fmla="*/ 123236 w 461640"/>
              <a:gd name="connsiteY2" fmla="*/ 357596 h 437112"/>
              <a:gd name="connsiteX3" fmla="*/ 0 w 461640"/>
              <a:gd name="connsiteY3" fmla="*/ 0 h 437112"/>
              <a:gd name="connsiteX0" fmla="*/ 0 w 461640"/>
              <a:gd name="connsiteY0" fmla="*/ 0 h 445002"/>
              <a:gd name="connsiteX1" fmla="*/ 449304 w 461640"/>
              <a:gd name="connsiteY1" fmla="*/ 407572 h 445002"/>
              <a:gd name="connsiteX2" fmla="*/ 123236 w 461640"/>
              <a:gd name="connsiteY2" fmla="*/ 357596 h 445002"/>
              <a:gd name="connsiteX3" fmla="*/ 0 w 461640"/>
              <a:gd name="connsiteY3" fmla="*/ 0 h 445002"/>
              <a:gd name="connsiteX0" fmla="*/ 0 w 461640"/>
              <a:gd name="connsiteY0" fmla="*/ 0 h 445002"/>
              <a:gd name="connsiteX1" fmla="*/ 449304 w 461640"/>
              <a:gd name="connsiteY1" fmla="*/ 407572 h 445002"/>
              <a:gd name="connsiteX2" fmla="*/ 123236 w 461640"/>
              <a:gd name="connsiteY2" fmla="*/ 357596 h 445002"/>
              <a:gd name="connsiteX3" fmla="*/ 0 w 461640"/>
              <a:gd name="connsiteY3" fmla="*/ 0 h 445002"/>
              <a:gd name="connsiteX0" fmla="*/ 0 w 461640"/>
              <a:gd name="connsiteY0" fmla="*/ 0 h 433222"/>
              <a:gd name="connsiteX1" fmla="*/ 449304 w 461640"/>
              <a:gd name="connsiteY1" fmla="*/ 407572 h 433222"/>
              <a:gd name="connsiteX2" fmla="*/ 123236 w 461640"/>
              <a:gd name="connsiteY2" fmla="*/ 357596 h 433222"/>
              <a:gd name="connsiteX3" fmla="*/ 0 w 461640"/>
              <a:gd name="connsiteY3" fmla="*/ 0 h 433222"/>
              <a:gd name="connsiteX0" fmla="*/ 0 w 461640"/>
              <a:gd name="connsiteY0" fmla="*/ 0 h 442382"/>
              <a:gd name="connsiteX1" fmla="*/ 449304 w 461640"/>
              <a:gd name="connsiteY1" fmla="*/ 407572 h 442382"/>
              <a:gd name="connsiteX2" fmla="*/ 123236 w 461640"/>
              <a:gd name="connsiteY2" fmla="*/ 357596 h 442382"/>
              <a:gd name="connsiteX3" fmla="*/ 0 w 461640"/>
              <a:gd name="connsiteY3" fmla="*/ 0 h 442382"/>
              <a:gd name="connsiteX0" fmla="*/ 0 w 461640"/>
              <a:gd name="connsiteY0" fmla="*/ 0 h 446160"/>
              <a:gd name="connsiteX1" fmla="*/ 449304 w 461640"/>
              <a:gd name="connsiteY1" fmla="*/ 407572 h 446160"/>
              <a:gd name="connsiteX2" fmla="*/ 123236 w 461640"/>
              <a:gd name="connsiteY2" fmla="*/ 357596 h 446160"/>
              <a:gd name="connsiteX3" fmla="*/ 0 w 461640"/>
              <a:gd name="connsiteY3" fmla="*/ 0 h 446160"/>
              <a:gd name="connsiteX0" fmla="*/ 0 w 461640"/>
              <a:gd name="connsiteY0" fmla="*/ 0 h 446160"/>
              <a:gd name="connsiteX1" fmla="*/ 449304 w 461640"/>
              <a:gd name="connsiteY1" fmla="*/ 407572 h 446160"/>
              <a:gd name="connsiteX2" fmla="*/ 123236 w 461640"/>
              <a:gd name="connsiteY2" fmla="*/ 357596 h 446160"/>
              <a:gd name="connsiteX3" fmla="*/ 0 w 461640"/>
              <a:gd name="connsiteY3" fmla="*/ 0 h 446160"/>
              <a:gd name="connsiteX0" fmla="*/ 0 w 461640"/>
              <a:gd name="connsiteY0" fmla="*/ 0 h 446160"/>
              <a:gd name="connsiteX1" fmla="*/ 449304 w 461640"/>
              <a:gd name="connsiteY1" fmla="*/ 407572 h 446160"/>
              <a:gd name="connsiteX2" fmla="*/ 123236 w 461640"/>
              <a:gd name="connsiteY2" fmla="*/ 357596 h 446160"/>
              <a:gd name="connsiteX3" fmla="*/ 0 w 461640"/>
              <a:gd name="connsiteY3" fmla="*/ 0 h 446160"/>
              <a:gd name="connsiteX0" fmla="*/ 0 w 461640"/>
              <a:gd name="connsiteY0" fmla="*/ 0 h 446160"/>
              <a:gd name="connsiteX1" fmla="*/ 449304 w 461640"/>
              <a:gd name="connsiteY1" fmla="*/ 407572 h 446160"/>
              <a:gd name="connsiteX2" fmla="*/ 123236 w 461640"/>
              <a:gd name="connsiteY2" fmla="*/ 357596 h 446160"/>
              <a:gd name="connsiteX3" fmla="*/ 0 w 461640"/>
              <a:gd name="connsiteY3" fmla="*/ 0 h 446160"/>
              <a:gd name="connsiteX0" fmla="*/ 0 w 461640"/>
              <a:gd name="connsiteY0" fmla="*/ 0 h 444635"/>
              <a:gd name="connsiteX1" fmla="*/ 449304 w 461640"/>
              <a:gd name="connsiteY1" fmla="*/ 407572 h 444635"/>
              <a:gd name="connsiteX2" fmla="*/ 138033 w 461640"/>
              <a:gd name="connsiteY2" fmla="*/ 351678 h 444635"/>
              <a:gd name="connsiteX3" fmla="*/ 0 w 461640"/>
              <a:gd name="connsiteY3" fmla="*/ 0 h 444635"/>
              <a:gd name="connsiteX0" fmla="*/ 0 w 461640"/>
              <a:gd name="connsiteY0" fmla="*/ 0 h 444635"/>
              <a:gd name="connsiteX1" fmla="*/ 449304 w 461640"/>
              <a:gd name="connsiteY1" fmla="*/ 407572 h 444635"/>
              <a:gd name="connsiteX2" fmla="*/ 132114 w 461640"/>
              <a:gd name="connsiteY2" fmla="*/ 351678 h 444635"/>
              <a:gd name="connsiteX3" fmla="*/ 0 w 461640"/>
              <a:gd name="connsiteY3" fmla="*/ 0 h 444635"/>
              <a:gd name="connsiteX0" fmla="*/ 0 w 461640"/>
              <a:gd name="connsiteY0" fmla="*/ 0 h 444635"/>
              <a:gd name="connsiteX1" fmla="*/ 449304 w 461640"/>
              <a:gd name="connsiteY1" fmla="*/ 407572 h 444635"/>
              <a:gd name="connsiteX2" fmla="*/ 132114 w 461640"/>
              <a:gd name="connsiteY2" fmla="*/ 351678 h 444635"/>
              <a:gd name="connsiteX3" fmla="*/ 0 w 461640"/>
              <a:gd name="connsiteY3" fmla="*/ 0 h 444635"/>
              <a:gd name="connsiteX0" fmla="*/ 0 w 461640"/>
              <a:gd name="connsiteY0" fmla="*/ 0 h 444635"/>
              <a:gd name="connsiteX1" fmla="*/ 449304 w 461640"/>
              <a:gd name="connsiteY1" fmla="*/ 407572 h 444635"/>
              <a:gd name="connsiteX2" fmla="*/ 132114 w 461640"/>
              <a:gd name="connsiteY2" fmla="*/ 351678 h 444635"/>
              <a:gd name="connsiteX3" fmla="*/ 0 w 461640"/>
              <a:gd name="connsiteY3" fmla="*/ 0 h 444635"/>
              <a:gd name="connsiteX0" fmla="*/ 0 w 461640"/>
              <a:gd name="connsiteY0" fmla="*/ 0 h 444635"/>
              <a:gd name="connsiteX1" fmla="*/ 449304 w 461640"/>
              <a:gd name="connsiteY1" fmla="*/ 407572 h 444635"/>
              <a:gd name="connsiteX2" fmla="*/ 132114 w 461640"/>
              <a:gd name="connsiteY2" fmla="*/ 351678 h 444635"/>
              <a:gd name="connsiteX3" fmla="*/ 0 w 461640"/>
              <a:gd name="connsiteY3" fmla="*/ 0 h 444635"/>
              <a:gd name="connsiteX0" fmla="*/ 0 w 459052"/>
              <a:gd name="connsiteY0" fmla="*/ 0 h 444635"/>
              <a:gd name="connsiteX1" fmla="*/ 449304 w 459052"/>
              <a:gd name="connsiteY1" fmla="*/ 407572 h 444635"/>
              <a:gd name="connsiteX2" fmla="*/ 132114 w 459052"/>
              <a:gd name="connsiteY2" fmla="*/ 351678 h 444635"/>
              <a:gd name="connsiteX3" fmla="*/ 0 w 459052"/>
              <a:gd name="connsiteY3" fmla="*/ 0 h 444635"/>
              <a:gd name="connsiteX0" fmla="*/ 0 w 462535"/>
              <a:gd name="connsiteY0" fmla="*/ 0 h 444635"/>
              <a:gd name="connsiteX1" fmla="*/ 449304 w 462535"/>
              <a:gd name="connsiteY1" fmla="*/ 407572 h 444635"/>
              <a:gd name="connsiteX2" fmla="*/ 132114 w 462535"/>
              <a:gd name="connsiteY2" fmla="*/ 351678 h 444635"/>
              <a:gd name="connsiteX3" fmla="*/ 0 w 462535"/>
              <a:gd name="connsiteY3" fmla="*/ 0 h 444635"/>
              <a:gd name="connsiteX0" fmla="*/ 0 w 463440"/>
              <a:gd name="connsiteY0" fmla="*/ 0 h 444635"/>
              <a:gd name="connsiteX1" fmla="*/ 449304 w 463440"/>
              <a:gd name="connsiteY1" fmla="*/ 407572 h 444635"/>
              <a:gd name="connsiteX2" fmla="*/ 132114 w 463440"/>
              <a:gd name="connsiteY2" fmla="*/ 351678 h 444635"/>
              <a:gd name="connsiteX3" fmla="*/ 0 w 463440"/>
              <a:gd name="connsiteY3" fmla="*/ 0 h 444635"/>
              <a:gd name="connsiteX0" fmla="*/ 0 w 460556"/>
              <a:gd name="connsiteY0" fmla="*/ 0 h 444635"/>
              <a:gd name="connsiteX1" fmla="*/ 449304 w 460556"/>
              <a:gd name="connsiteY1" fmla="*/ 407572 h 444635"/>
              <a:gd name="connsiteX2" fmla="*/ 132114 w 460556"/>
              <a:gd name="connsiteY2" fmla="*/ 351678 h 444635"/>
              <a:gd name="connsiteX3" fmla="*/ 0 w 460556"/>
              <a:gd name="connsiteY3" fmla="*/ 0 h 444635"/>
              <a:gd name="connsiteX0" fmla="*/ 0 w 462206"/>
              <a:gd name="connsiteY0" fmla="*/ 0 h 444635"/>
              <a:gd name="connsiteX1" fmla="*/ 449304 w 462206"/>
              <a:gd name="connsiteY1" fmla="*/ 407572 h 444635"/>
              <a:gd name="connsiteX2" fmla="*/ 132114 w 462206"/>
              <a:gd name="connsiteY2" fmla="*/ 351678 h 444635"/>
              <a:gd name="connsiteX3" fmla="*/ 0 w 462206"/>
              <a:gd name="connsiteY3" fmla="*/ 0 h 444635"/>
              <a:gd name="connsiteX0" fmla="*/ 0 w 463488"/>
              <a:gd name="connsiteY0" fmla="*/ 0 h 444635"/>
              <a:gd name="connsiteX1" fmla="*/ 449304 w 463488"/>
              <a:gd name="connsiteY1" fmla="*/ 407572 h 444635"/>
              <a:gd name="connsiteX2" fmla="*/ 132114 w 463488"/>
              <a:gd name="connsiteY2" fmla="*/ 351678 h 444635"/>
              <a:gd name="connsiteX3" fmla="*/ 0 w 463488"/>
              <a:gd name="connsiteY3" fmla="*/ 0 h 444635"/>
              <a:gd name="connsiteX0" fmla="*/ 0 w 463488"/>
              <a:gd name="connsiteY0" fmla="*/ 0 h 443320"/>
              <a:gd name="connsiteX1" fmla="*/ 449304 w 463488"/>
              <a:gd name="connsiteY1" fmla="*/ 407572 h 443320"/>
              <a:gd name="connsiteX2" fmla="*/ 132114 w 463488"/>
              <a:gd name="connsiteY2" fmla="*/ 351678 h 443320"/>
              <a:gd name="connsiteX3" fmla="*/ 0 w 463488"/>
              <a:gd name="connsiteY3" fmla="*/ 0 h 443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3488" h="443320">
                <a:moveTo>
                  <a:pt x="0" y="0"/>
                </a:moveTo>
                <a:cubicBezTo>
                  <a:pt x="316470" y="24393"/>
                  <a:pt x="520492" y="276646"/>
                  <a:pt x="449304" y="407572"/>
                </a:cubicBezTo>
                <a:cubicBezTo>
                  <a:pt x="401774" y="485608"/>
                  <a:pt x="191482" y="421602"/>
                  <a:pt x="132114" y="351678"/>
                </a:cubicBezTo>
                <a:cubicBezTo>
                  <a:pt x="55523" y="262071"/>
                  <a:pt x="23323" y="1665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Freeform: Shape 85">
            <a:extLst>
              <a:ext uri="{FF2B5EF4-FFF2-40B4-BE49-F238E27FC236}">
                <a16:creationId xmlns:a16="http://schemas.microsoft.com/office/drawing/2014/main" id="{FE9EA200-04CB-4D5C-8432-6F710CF52C25}"/>
              </a:ext>
            </a:extLst>
          </p:cNvPr>
          <p:cNvSpPr/>
          <p:nvPr/>
        </p:nvSpPr>
        <p:spPr>
          <a:xfrm rot="20525831">
            <a:off x="7401093" y="4344471"/>
            <a:ext cx="373706" cy="357445"/>
          </a:xfrm>
          <a:custGeom>
            <a:avLst/>
            <a:gdLst>
              <a:gd name="connsiteX0" fmla="*/ 0 w 470018"/>
              <a:gd name="connsiteY0" fmla="*/ 0 h 401653"/>
              <a:gd name="connsiteX1" fmla="*/ 470018 w 470018"/>
              <a:gd name="connsiteY1" fmla="*/ 401653 h 401653"/>
              <a:gd name="connsiteX2" fmla="*/ 179461 w 470018"/>
              <a:gd name="connsiteY2" fmla="*/ 393107 h 401653"/>
              <a:gd name="connsiteX3" fmla="*/ 0 w 470018"/>
              <a:gd name="connsiteY3" fmla="*/ 0 h 401653"/>
              <a:gd name="connsiteX0" fmla="*/ 0 w 470018"/>
              <a:gd name="connsiteY0" fmla="*/ 0 h 401653"/>
              <a:gd name="connsiteX1" fmla="*/ 470018 w 470018"/>
              <a:gd name="connsiteY1" fmla="*/ 401653 h 401653"/>
              <a:gd name="connsiteX2" fmla="*/ 179461 w 470018"/>
              <a:gd name="connsiteY2" fmla="*/ 393107 h 401653"/>
              <a:gd name="connsiteX3" fmla="*/ 0 w 470018"/>
              <a:gd name="connsiteY3" fmla="*/ 0 h 401653"/>
              <a:gd name="connsiteX0" fmla="*/ 0 w 455222"/>
              <a:gd name="connsiteY0" fmla="*/ 0 h 407572"/>
              <a:gd name="connsiteX1" fmla="*/ 455222 w 455222"/>
              <a:gd name="connsiteY1" fmla="*/ 407572 h 407572"/>
              <a:gd name="connsiteX2" fmla="*/ 179461 w 455222"/>
              <a:gd name="connsiteY2" fmla="*/ 393107 h 407572"/>
              <a:gd name="connsiteX3" fmla="*/ 0 w 455222"/>
              <a:gd name="connsiteY3" fmla="*/ 0 h 407572"/>
              <a:gd name="connsiteX0" fmla="*/ 0 w 459294"/>
              <a:gd name="connsiteY0" fmla="*/ 0 h 407572"/>
              <a:gd name="connsiteX1" fmla="*/ 455222 w 459294"/>
              <a:gd name="connsiteY1" fmla="*/ 407572 h 407572"/>
              <a:gd name="connsiteX2" fmla="*/ 179461 w 459294"/>
              <a:gd name="connsiteY2" fmla="*/ 393107 h 407572"/>
              <a:gd name="connsiteX3" fmla="*/ 0 w 459294"/>
              <a:gd name="connsiteY3" fmla="*/ 0 h 407572"/>
              <a:gd name="connsiteX0" fmla="*/ 0 w 459294"/>
              <a:gd name="connsiteY0" fmla="*/ 0 h 441088"/>
              <a:gd name="connsiteX1" fmla="*/ 455222 w 459294"/>
              <a:gd name="connsiteY1" fmla="*/ 407572 h 441088"/>
              <a:gd name="connsiteX2" fmla="*/ 179461 w 459294"/>
              <a:gd name="connsiteY2" fmla="*/ 393107 h 441088"/>
              <a:gd name="connsiteX3" fmla="*/ 0 w 459294"/>
              <a:gd name="connsiteY3" fmla="*/ 0 h 441088"/>
              <a:gd name="connsiteX0" fmla="*/ 0 w 460597"/>
              <a:gd name="connsiteY0" fmla="*/ 0 h 441088"/>
              <a:gd name="connsiteX1" fmla="*/ 455222 w 460597"/>
              <a:gd name="connsiteY1" fmla="*/ 407572 h 441088"/>
              <a:gd name="connsiteX2" fmla="*/ 179461 w 460597"/>
              <a:gd name="connsiteY2" fmla="*/ 393107 h 441088"/>
              <a:gd name="connsiteX3" fmla="*/ 0 w 460597"/>
              <a:gd name="connsiteY3" fmla="*/ 0 h 441088"/>
              <a:gd name="connsiteX0" fmla="*/ 0 w 454827"/>
              <a:gd name="connsiteY0" fmla="*/ 0 h 441088"/>
              <a:gd name="connsiteX1" fmla="*/ 449304 w 454827"/>
              <a:gd name="connsiteY1" fmla="*/ 407572 h 441088"/>
              <a:gd name="connsiteX2" fmla="*/ 179461 w 454827"/>
              <a:gd name="connsiteY2" fmla="*/ 393107 h 441088"/>
              <a:gd name="connsiteX3" fmla="*/ 0 w 454827"/>
              <a:gd name="connsiteY3" fmla="*/ 0 h 441088"/>
              <a:gd name="connsiteX0" fmla="*/ 0 w 458604"/>
              <a:gd name="connsiteY0" fmla="*/ 0 h 441088"/>
              <a:gd name="connsiteX1" fmla="*/ 449304 w 458604"/>
              <a:gd name="connsiteY1" fmla="*/ 407572 h 441088"/>
              <a:gd name="connsiteX2" fmla="*/ 179461 w 458604"/>
              <a:gd name="connsiteY2" fmla="*/ 393107 h 441088"/>
              <a:gd name="connsiteX3" fmla="*/ 0 w 458604"/>
              <a:gd name="connsiteY3" fmla="*/ 0 h 441088"/>
              <a:gd name="connsiteX0" fmla="*/ 0 w 459052"/>
              <a:gd name="connsiteY0" fmla="*/ 0 h 441088"/>
              <a:gd name="connsiteX1" fmla="*/ 449304 w 459052"/>
              <a:gd name="connsiteY1" fmla="*/ 407572 h 441088"/>
              <a:gd name="connsiteX2" fmla="*/ 179461 w 459052"/>
              <a:gd name="connsiteY2" fmla="*/ 393107 h 441088"/>
              <a:gd name="connsiteX3" fmla="*/ 0 w 459052"/>
              <a:gd name="connsiteY3" fmla="*/ 0 h 441088"/>
              <a:gd name="connsiteX0" fmla="*/ 0 w 461640"/>
              <a:gd name="connsiteY0" fmla="*/ 0 h 441088"/>
              <a:gd name="connsiteX1" fmla="*/ 449304 w 461640"/>
              <a:gd name="connsiteY1" fmla="*/ 407572 h 441088"/>
              <a:gd name="connsiteX2" fmla="*/ 179461 w 461640"/>
              <a:gd name="connsiteY2" fmla="*/ 393107 h 441088"/>
              <a:gd name="connsiteX3" fmla="*/ 0 w 461640"/>
              <a:gd name="connsiteY3" fmla="*/ 0 h 441088"/>
              <a:gd name="connsiteX0" fmla="*/ 0 w 461640"/>
              <a:gd name="connsiteY0" fmla="*/ 0 h 443706"/>
              <a:gd name="connsiteX1" fmla="*/ 449304 w 461640"/>
              <a:gd name="connsiteY1" fmla="*/ 407572 h 443706"/>
              <a:gd name="connsiteX2" fmla="*/ 179461 w 461640"/>
              <a:gd name="connsiteY2" fmla="*/ 393107 h 443706"/>
              <a:gd name="connsiteX3" fmla="*/ 0 w 461640"/>
              <a:gd name="connsiteY3" fmla="*/ 0 h 443706"/>
              <a:gd name="connsiteX0" fmla="*/ 0 w 461640"/>
              <a:gd name="connsiteY0" fmla="*/ 0 h 437112"/>
              <a:gd name="connsiteX1" fmla="*/ 449304 w 461640"/>
              <a:gd name="connsiteY1" fmla="*/ 407572 h 437112"/>
              <a:gd name="connsiteX2" fmla="*/ 123236 w 461640"/>
              <a:gd name="connsiteY2" fmla="*/ 357596 h 437112"/>
              <a:gd name="connsiteX3" fmla="*/ 0 w 461640"/>
              <a:gd name="connsiteY3" fmla="*/ 0 h 437112"/>
              <a:gd name="connsiteX0" fmla="*/ 0 w 461640"/>
              <a:gd name="connsiteY0" fmla="*/ 0 h 445002"/>
              <a:gd name="connsiteX1" fmla="*/ 449304 w 461640"/>
              <a:gd name="connsiteY1" fmla="*/ 407572 h 445002"/>
              <a:gd name="connsiteX2" fmla="*/ 123236 w 461640"/>
              <a:gd name="connsiteY2" fmla="*/ 357596 h 445002"/>
              <a:gd name="connsiteX3" fmla="*/ 0 w 461640"/>
              <a:gd name="connsiteY3" fmla="*/ 0 h 445002"/>
              <a:gd name="connsiteX0" fmla="*/ 0 w 461640"/>
              <a:gd name="connsiteY0" fmla="*/ 0 h 445002"/>
              <a:gd name="connsiteX1" fmla="*/ 449304 w 461640"/>
              <a:gd name="connsiteY1" fmla="*/ 407572 h 445002"/>
              <a:gd name="connsiteX2" fmla="*/ 123236 w 461640"/>
              <a:gd name="connsiteY2" fmla="*/ 357596 h 445002"/>
              <a:gd name="connsiteX3" fmla="*/ 0 w 461640"/>
              <a:gd name="connsiteY3" fmla="*/ 0 h 445002"/>
              <a:gd name="connsiteX0" fmla="*/ 0 w 461640"/>
              <a:gd name="connsiteY0" fmla="*/ 0 h 433222"/>
              <a:gd name="connsiteX1" fmla="*/ 449304 w 461640"/>
              <a:gd name="connsiteY1" fmla="*/ 407572 h 433222"/>
              <a:gd name="connsiteX2" fmla="*/ 123236 w 461640"/>
              <a:gd name="connsiteY2" fmla="*/ 357596 h 433222"/>
              <a:gd name="connsiteX3" fmla="*/ 0 w 461640"/>
              <a:gd name="connsiteY3" fmla="*/ 0 h 433222"/>
              <a:gd name="connsiteX0" fmla="*/ 0 w 461640"/>
              <a:gd name="connsiteY0" fmla="*/ 0 h 442382"/>
              <a:gd name="connsiteX1" fmla="*/ 449304 w 461640"/>
              <a:gd name="connsiteY1" fmla="*/ 407572 h 442382"/>
              <a:gd name="connsiteX2" fmla="*/ 123236 w 461640"/>
              <a:gd name="connsiteY2" fmla="*/ 357596 h 442382"/>
              <a:gd name="connsiteX3" fmla="*/ 0 w 461640"/>
              <a:gd name="connsiteY3" fmla="*/ 0 h 442382"/>
              <a:gd name="connsiteX0" fmla="*/ 0 w 461640"/>
              <a:gd name="connsiteY0" fmla="*/ 0 h 446160"/>
              <a:gd name="connsiteX1" fmla="*/ 449304 w 461640"/>
              <a:gd name="connsiteY1" fmla="*/ 407572 h 446160"/>
              <a:gd name="connsiteX2" fmla="*/ 123236 w 461640"/>
              <a:gd name="connsiteY2" fmla="*/ 357596 h 446160"/>
              <a:gd name="connsiteX3" fmla="*/ 0 w 461640"/>
              <a:gd name="connsiteY3" fmla="*/ 0 h 446160"/>
              <a:gd name="connsiteX0" fmla="*/ 0 w 461640"/>
              <a:gd name="connsiteY0" fmla="*/ 0 h 446160"/>
              <a:gd name="connsiteX1" fmla="*/ 449304 w 461640"/>
              <a:gd name="connsiteY1" fmla="*/ 407572 h 446160"/>
              <a:gd name="connsiteX2" fmla="*/ 123236 w 461640"/>
              <a:gd name="connsiteY2" fmla="*/ 357596 h 446160"/>
              <a:gd name="connsiteX3" fmla="*/ 0 w 461640"/>
              <a:gd name="connsiteY3" fmla="*/ 0 h 446160"/>
              <a:gd name="connsiteX0" fmla="*/ 0 w 461640"/>
              <a:gd name="connsiteY0" fmla="*/ 0 h 446160"/>
              <a:gd name="connsiteX1" fmla="*/ 449304 w 461640"/>
              <a:gd name="connsiteY1" fmla="*/ 407572 h 446160"/>
              <a:gd name="connsiteX2" fmla="*/ 123236 w 461640"/>
              <a:gd name="connsiteY2" fmla="*/ 357596 h 446160"/>
              <a:gd name="connsiteX3" fmla="*/ 0 w 461640"/>
              <a:gd name="connsiteY3" fmla="*/ 0 h 446160"/>
              <a:gd name="connsiteX0" fmla="*/ 0 w 461640"/>
              <a:gd name="connsiteY0" fmla="*/ 0 h 446160"/>
              <a:gd name="connsiteX1" fmla="*/ 449304 w 461640"/>
              <a:gd name="connsiteY1" fmla="*/ 407572 h 446160"/>
              <a:gd name="connsiteX2" fmla="*/ 123236 w 461640"/>
              <a:gd name="connsiteY2" fmla="*/ 357596 h 446160"/>
              <a:gd name="connsiteX3" fmla="*/ 0 w 461640"/>
              <a:gd name="connsiteY3" fmla="*/ 0 h 446160"/>
              <a:gd name="connsiteX0" fmla="*/ 0 w 461640"/>
              <a:gd name="connsiteY0" fmla="*/ 0 h 444635"/>
              <a:gd name="connsiteX1" fmla="*/ 449304 w 461640"/>
              <a:gd name="connsiteY1" fmla="*/ 407572 h 444635"/>
              <a:gd name="connsiteX2" fmla="*/ 138033 w 461640"/>
              <a:gd name="connsiteY2" fmla="*/ 351678 h 444635"/>
              <a:gd name="connsiteX3" fmla="*/ 0 w 461640"/>
              <a:gd name="connsiteY3" fmla="*/ 0 h 444635"/>
              <a:gd name="connsiteX0" fmla="*/ 0 w 461640"/>
              <a:gd name="connsiteY0" fmla="*/ 0 h 444635"/>
              <a:gd name="connsiteX1" fmla="*/ 449304 w 461640"/>
              <a:gd name="connsiteY1" fmla="*/ 407572 h 444635"/>
              <a:gd name="connsiteX2" fmla="*/ 132114 w 461640"/>
              <a:gd name="connsiteY2" fmla="*/ 351678 h 444635"/>
              <a:gd name="connsiteX3" fmla="*/ 0 w 461640"/>
              <a:gd name="connsiteY3" fmla="*/ 0 h 444635"/>
              <a:gd name="connsiteX0" fmla="*/ 0 w 461640"/>
              <a:gd name="connsiteY0" fmla="*/ 0 h 444635"/>
              <a:gd name="connsiteX1" fmla="*/ 449304 w 461640"/>
              <a:gd name="connsiteY1" fmla="*/ 407572 h 444635"/>
              <a:gd name="connsiteX2" fmla="*/ 132114 w 461640"/>
              <a:gd name="connsiteY2" fmla="*/ 351678 h 444635"/>
              <a:gd name="connsiteX3" fmla="*/ 0 w 461640"/>
              <a:gd name="connsiteY3" fmla="*/ 0 h 444635"/>
              <a:gd name="connsiteX0" fmla="*/ 0 w 461640"/>
              <a:gd name="connsiteY0" fmla="*/ 0 h 444635"/>
              <a:gd name="connsiteX1" fmla="*/ 449304 w 461640"/>
              <a:gd name="connsiteY1" fmla="*/ 407572 h 444635"/>
              <a:gd name="connsiteX2" fmla="*/ 132114 w 461640"/>
              <a:gd name="connsiteY2" fmla="*/ 351678 h 444635"/>
              <a:gd name="connsiteX3" fmla="*/ 0 w 461640"/>
              <a:gd name="connsiteY3" fmla="*/ 0 h 444635"/>
              <a:gd name="connsiteX0" fmla="*/ 0 w 461640"/>
              <a:gd name="connsiteY0" fmla="*/ 0 h 444635"/>
              <a:gd name="connsiteX1" fmla="*/ 449304 w 461640"/>
              <a:gd name="connsiteY1" fmla="*/ 407572 h 444635"/>
              <a:gd name="connsiteX2" fmla="*/ 132114 w 461640"/>
              <a:gd name="connsiteY2" fmla="*/ 351678 h 444635"/>
              <a:gd name="connsiteX3" fmla="*/ 0 w 461640"/>
              <a:gd name="connsiteY3" fmla="*/ 0 h 444635"/>
              <a:gd name="connsiteX0" fmla="*/ 0 w 459052"/>
              <a:gd name="connsiteY0" fmla="*/ 0 h 444635"/>
              <a:gd name="connsiteX1" fmla="*/ 449304 w 459052"/>
              <a:gd name="connsiteY1" fmla="*/ 407572 h 444635"/>
              <a:gd name="connsiteX2" fmla="*/ 132114 w 459052"/>
              <a:gd name="connsiteY2" fmla="*/ 351678 h 444635"/>
              <a:gd name="connsiteX3" fmla="*/ 0 w 459052"/>
              <a:gd name="connsiteY3" fmla="*/ 0 h 444635"/>
              <a:gd name="connsiteX0" fmla="*/ 0 w 462535"/>
              <a:gd name="connsiteY0" fmla="*/ 0 h 444635"/>
              <a:gd name="connsiteX1" fmla="*/ 449304 w 462535"/>
              <a:gd name="connsiteY1" fmla="*/ 407572 h 444635"/>
              <a:gd name="connsiteX2" fmla="*/ 132114 w 462535"/>
              <a:gd name="connsiteY2" fmla="*/ 351678 h 444635"/>
              <a:gd name="connsiteX3" fmla="*/ 0 w 462535"/>
              <a:gd name="connsiteY3" fmla="*/ 0 h 444635"/>
              <a:gd name="connsiteX0" fmla="*/ 0 w 463440"/>
              <a:gd name="connsiteY0" fmla="*/ 0 h 444635"/>
              <a:gd name="connsiteX1" fmla="*/ 449304 w 463440"/>
              <a:gd name="connsiteY1" fmla="*/ 407572 h 444635"/>
              <a:gd name="connsiteX2" fmla="*/ 132114 w 463440"/>
              <a:gd name="connsiteY2" fmla="*/ 351678 h 444635"/>
              <a:gd name="connsiteX3" fmla="*/ 0 w 463440"/>
              <a:gd name="connsiteY3" fmla="*/ 0 h 444635"/>
              <a:gd name="connsiteX0" fmla="*/ 0 w 460556"/>
              <a:gd name="connsiteY0" fmla="*/ 0 h 444635"/>
              <a:gd name="connsiteX1" fmla="*/ 449304 w 460556"/>
              <a:gd name="connsiteY1" fmla="*/ 407572 h 444635"/>
              <a:gd name="connsiteX2" fmla="*/ 132114 w 460556"/>
              <a:gd name="connsiteY2" fmla="*/ 351678 h 444635"/>
              <a:gd name="connsiteX3" fmla="*/ 0 w 460556"/>
              <a:gd name="connsiteY3" fmla="*/ 0 h 444635"/>
              <a:gd name="connsiteX0" fmla="*/ 0 w 462206"/>
              <a:gd name="connsiteY0" fmla="*/ 0 h 444635"/>
              <a:gd name="connsiteX1" fmla="*/ 449304 w 462206"/>
              <a:gd name="connsiteY1" fmla="*/ 407572 h 444635"/>
              <a:gd name="connsiteX2" fmla="*/ 132114 w 462206"/>
              <a:gd name="connsiteY2" fmla="*/ 351678 h 444635"/>
              <a:gd name="connsiteX3" fmla="*/ 0 w 462206"/>
              <a:gd name="connsiteY3" fmla="*/ 0 h 444635"/>
              <a:gd name="connsiteX0" fmla="*/ 0 w 463488"/>
              <a:gd name="connsiteY0" fmla="*/ 0 h 444635"/>
              <a:gd name="connsiteX1" fmla="*/ 449304 w 463488"/>
              <a:gd name="connsiteY1" fmla="*/ 407572 h 444635"/>
              <a:gd name="connsiteX2" fmla="*/ 132114 w 463488"/>
              <a:gd name="connsiteY2" fmla="*/ 351678 h 444635"/>
              <a:gd name="connsiteX3" fmla="*/ 0 w 463488"/>
              <a:gd name="connsiteY3" fmla="*/ 0 h 444635"/>
              <a:gd name="connsiteX0" fmla="*/ 0 w 463488"/>
              <a:gd name="connsiteY0" fmla="*/ 0 h 443320"/>
              <a:gd name="connsiteX1" fmla="*/ 449304 w 463488"/>
              <a:gd name="connsiteY1" fmla="*/ 407572 h 443320"/>
              <a:gd name="connsiteX2" fmla="*/ 132114 w 463488"/>
              <a:gd name="connsiteY2" fmla="*/ 351678 h 443320"/>
              <a:gd name="connsiteX3" fmla="*/ 0 w 463488"/>
              <a:gd name="connsiteY3" fmla="*/ 0 h 443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3488" h="443320">
                <a:moveTo>
                  <a:pt x="0" y="0"/>
                </a:moveTo>
                <a:cubicBezTo>
                  <a:pt x="316470" y="24393"/>
                  <a:pt x="520492" y="276646"/>
                  <a:pt x="449304" y="407572"/>
                </a:cubicBezTo>
                <a:cubicBezTo>
                  <a:pt x="401774" y="485608"/>
                  <a:pt x="191482" y="421602"/>
                  <a:pt x="132114" y="351678"/>
                </a:cubicBezTo>
                <a:cubicBezTo>
                  <a:pt x="55523" y="262071"/>
                  <a:pt x="23323" y="166547"/>
                  <a:pt x="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Freeform: Shape 86">
            <a:extLst>
              <a:ext uri="{FF2B5EF4-FFF2-40B4-BE49-F238E27FC236}">
                <a16:creationId xmlns:a16="http://schemas.microsoft.com/office/drawing/2014/main" id="{7F061DC5-4E3A-4210-9429-CAE344E7E4A9}"/>
              </a:ext>
            </a:extLst>
          </p:cNvPr>
          <p:cNvSpPr/>
          <p:nvPr/>
        </p:nvSpPr>
        <p:spPr>
          <a:xfrm rot="12792903">
            <a:off x="6036060" y="3537773"/>
            <a:ext cx="373706" cy="357445"/>
          </a:xfrm>
          <a:custGeom>
            <a:avLst/>
            <a:gdLst>
              <a:gd name="connsiteX0" fmla="*/ 0 w 470018"/>
              <a:gd name="connsiteY0" fmla="*/ 0 h 401653"/>
              <a:gd name="connsiteX1" fmla="*/ 470018 w 470018"/>
              <a:gd name="connsiteY1" fmla="*/ 401653 h 401653"/>
              <a:gd name="connsiteX2" fmla="*/ 179461 w 470018"/>
              <a:gd name="connsiteY2" fmla="*/ 393107 h 401653"/>
              <a:gd name="connsiteX3" fmla="*/ 0 w 470018"/>
              <a:gd name="connsiteY3" fmla="*/ 0 h 401653"/>
              <a:gd name="connsiteX0" fmla="*/ 0 w 470018"/>
              <a:gd name="connsiteY0" fmla="*/ 0 h 401653"/>
              <a:gd name="connsiteX1" fmla="*/ 470018 w 470018"/>
              <a:gd name="connsiteY1" fmla="*/ 401653 h 401653"/>
              <a:gd name="connsiteX2" fmla="*/ 179461 w 470018"/>
              <a:gd name="connsiteY2" fmla="*/ 393107 h 401653"/>
              <a:gd name="connsiteX3" fmla="*/ 0 w 470018"/>
              <a:gd name="connsiteY3" fmla="*/ 0 h 401653"/>
              <a:gd name="connsiteX0" fmla="*/ 0 w 455222"/>
              <a:gd name="connsiteY0" fmla="*/ 0 h 407572"/>
              <a:gd name="connsiteX1" fmla="*/ 455222 w 455222"/>
              <a:gd name="connsiteY1" fmla="*/ 407572 h 407572"/>
              <a:gd name="connsiteX2" fmla="*/ 179461 w 455222"/>
              <a:gd name="connsiteY2" fmla="*/ 393107 h 407572"/>
              <a:gd name="connsiteX3" fmla="*/ 0 w 455222"/>
              <a:gd name="connsiteY3" fmla="*/ 0 h 407572"/>
              <a:gd name="connsiteX0" fmla="*/ 0 w 459294"/>
              <a:gd name="connsiteY0" fmla="*/ 0 h 407572"/>
              <a:gd name="connsiteX1" fmla="*/ 455222 w 459294"/>
              <a:gd name="connsiteY1" fmla="*/ 407572 h 407572"/>
              <a:gd name="connsiteX2" fmla="*/ 179461 w 459294"/>
              <a:gd name="connsiteY2" fmla="*/ 393107 h 407572"/>
              <a:gd name="connsiteX3" fmla="*/ 0 w 459294"/>
              <a:gd name="connsiteY3" fmla="*/ 0 h 407572"/>
              <a:gd name="connsiteX0" fmla="*/ 0 w 459294"/>
              <a:gd name="connsiteY0" fmla="*/ 0 h 441088"/>
              <a:gd name="connsiteX1" fmla="*/ 455222 w 459294"/>
              <a:gd name="connsiteY1" fmla="*/ 407572 h 441088"/>
              <a:gd name="connsiteX2" fmla="*/ 179461 w 459294"/>
              <a:gd name="connsiteY2" fmla="*/ 393107 h 441088"/>
              <a:gd name="connsiteX3" fmla="*/ 0 w 459294"/>
              <a:gd name="connsiteY3" fmla="*/ 0 h 441088"/>
              <a:gd name="connsiteX0" fmla="*/ 0 w 460597"/>
              <a:gd name="connsiteY0" fmla="*/ 0 h 441088"/>
              <a:gd name="connsiteX1" fmla="*/ 455222 w 460597"/>
              <a:gd name="connsiteY1" fmla="*/ 407572 h 441088"/>
              <a:gd name="connsiteX2" fmla="*/ 179461 w 460597"/>
              <a:gd name="connsiteY2" fmla="*/ 393107 h 441088"/>
              <a:gd name="connsiteX3" fmla="*/ 0 w 460597"/>
              <a:gd name="connsiteY3" fmla="*/ 0 h 441088"/>
              <a:gd name="connsiteX0" fmla="*/ 0 w 454827"/>
              <a:gd name="connsiteY0" fmla="*/ 0 h 441088"/>
              <a:gd name="connsiteX1" fmla="*/ 449304 w 454827"/>
              <a:gd name="connsiteY1" fmla="*/ 407572 h 441088"/>
              <a:gd name="connsiteX2" fmla="*/ 179461 w 454827"/>
              <a:gd name="connsiteY2" fmla="*/ 393107 h 441088"/>
              <a:gd name="connsiteX3" fmla="*/ 0 w 454827"/>
              <a:gd name="connsiteY3" fmla="*/ 0 h 441088"/>
              <a:gd name="connsiteX0" fmla="*/ 0 w 458604"/>
              <a:gd name="connsiteY0" fmla="*/ 0 h 441088"/>
              <a:gd name="connsiteX1" fmla="*/ 449304 w 458604"/>
              <a:gd name="connsiteY1" fmla="*/ 407572 h 441088"/>
              <a:gd name="connsiteX2" fmla="*/ 179461 w 458604"/>
              <a:gd name="connsiteY2" fmla="*/ 393107 h 441088"/>
              <a:gd name="connsiteX3" fmla="*/ 0 w 458604"/>
              <a:gd name="connsiteY3" fmla="*/ 0 h 441088"/>
              <a:gd name="connsiteX0" fmla="*/ 0 w 459052"/>
              <a:gd name="connsiteY0" fmla="*/ 0 h 441088"/>
              <a:gd name="connsiteX1" fmla="*/ 449304 w 459052"/>
              <a:gd name="connsiteY1" fmla="*/ 407572 h 441088"/>
              <a:gd name="connsiteX2" fmla="*/ 179461 w 459052"/>
              <a:gd name="connsiteY2" fmla="*/ 393107 h 441088"/>
              <a:gd name="connsiteX3" fmla="*/ 0 w 459052"/>
              <a:gd name="connsiteY3" fmla="*/ 0 h 441088"/>
              <a:gd name="connsiteX0" fmla="*/ 0 w 461640"/>
              <a:gd name="connsiteY0" fmla="*/ 0 h 441088"/>
              <a:gd name="connsiteX1" fmla="*/ 449304 w 461640"/>
              <a:gd name="connsiteY1" fmla="*/ 407572 h 441088"/>
              <a:gd name="connsiteX2" fmla="*/ 179461 w 461640"/>
              <a:gd name="connsiteY2" fmla="*/ 393107 h 441088"/>
              <a:gd name="connsiteX3" fmla="*/ 0 w 461640"/>
              <a:gd name="connsiteY3" fmla="*/ 0 h 441088"/>
              <a:gd name="connsiteX0" fmla="*/ 0 w 461640"/>
              <a:gd name="connsiteY0" fmla="*/ 0 h 443706"/>
              <a:gd name="connsiteX1" fmla="*/ 449304 w 461640"/>
              <a:gd name="connsiteY1" fmla="*/ 407572 h 443706"/>
              <a:gd name="connsiteX2" fmla="*/ 179461 w 461640"/>
              <a:gd name="connsiteY2" fmla="*/ 393107 h 443706"/>
              <a:gd name="connsiteX3" fmla="*/ 0 w 461640"/>
              <a:gd name="connsiteY3" fmla="*/ 0 h 443706"/>
              <a:gd name="connsiteX0" fmla="*/ 0 w 461640"/>
              <a:gd name="connsiteY0" fmla="*/ 0 h 437112"/>
              <a:gd name="connsiteX1" fmla="*/ 449304 w 461640"/>
              <a:gd name="connsiteY1" fmla="*/ 407572 h 437112"/>
              <a:gd name="connsiteX2" fmla="*/ 123236 w 461640"/>
              <a:gd name="connsiteY2" fmla="*/ 357596 h 437112"/>
              <a:gd name="connsiteX3" fmla="*/ 0 w 461640"/>
              <a:gd name="connsiteY3" fmla="*/ 0 h 437112"/>
              <a:gd name="connsiteX0" fmla="*/ 0 w 461640"/>
              <a:gd name="connsiteY0" fmla="*/ 0 h 445002"/>
              <a:gd name="connsiteX1" fmla="*/ 449304 w 461640"/>
              <a:gd name="connsiteY1" fmla="*/ 407572 h 445002"/>
              <a:gd name="connsiteX2" fmla="*/ 123236 w 461640"/>
              <a:gd name="connsiteY2" fmla="*/ 357596 h 445002"/>
              <a:gd name="connsiteX3" fmla="*/ 0 w 461640"/>
              <a:gd name="connsiteY3" fmla="*/ 0 h 445002"/>
              <a:gd name="connsiteX0" fmla="*/ 0 w 461640"/>
              <a:gd name="connsiteY0" fmla="*/ 0 h 445002"/>
              <a:gd name="connsiteX1" fmla="*/ 449304 w 461640"/>
              <a:gd name="connsiteY1" fmla="*/ 407572 h 445002"/>
              <a:gd name="connsiteX2" fmla="*/ 123236 w 461640"/>
              <a:gd name="connsiteY2" fmla="*/ 357596 h 445002"/>
              <a:gd name="connsiteX3" fmla="*/ 0 w 461640"/>
              <a:gd name="connsiteY3" fmla="*/ 0 h 445002"/>
              <a:gd name="connsiteX0" fmla="*/ 0 w 461640"/>
              <a:gd name="connsiteY0" fmla="*/ 0 h 433222"/>
              <a:gd name="connsiteX1" fmla="*/ 449304 w 461640"/>
              <a:gd name="connsiteY1" fmla="*/ 407572 h 433222"/>
              <a:gd name="connsiteX2" fmla="*/ 123236 w 461640"/>
              <a:gd name="connsiteY2" fmla="*/ 357596 h 433222"/>
              <a:gd name="connsiteX3" fmla="*/ 0 w 461640"/>
              <a:gd name="connsiteY3" fmla="*/ 0 h 433222"/>
              <a:gd name="connsiteX0" fmla="*/ 0 w 461640"/>
              <a:gd name="connsiteY0" fmla="*/ 0 h 442382"/>
              <a:gd name="connsiteX1" fmla="*/ 449304 w 461640"/>
              <a:gd name="connsiteY1" fmla="*/ 407572 h 442382"/>
              <a:gd name="connsiteX2" fmla="*/ 123236 w 461640"/>
              <a:gd name="connsiteY2" fmla="*/ 357596 h 442382"/>
              <a:gd name="connsiteX3" fmla="*/ 0 w 461640"/>
              <a:gd name="connsiteY3" fmla="*/ 0 h 442382"/>
              <a:gd name="connsiteX0" fmla="*/ 0 w 461640"/>
              <a:gd name="connsiteY0" fmla="*/ 0 h 446160"/>
              <a:gd name="connsiteX1" fmla="*/ 449304 w 461640"/>
              <a:gd name="connsiteY1" fmla="*/ 407572 h 446160"/>
              <a:gd name="connsiteX2" fmla="*/ 123236 w 461640"/>
              <a:gd name="connsiteY2" fmla="*/ 357596 h 446160"/>
              <a:gd name="connsiteX3" fmla="*/ 0 w 461640"/>
              <a:gd name="connsiteY3" fmla="*/ 0 h 446160"/>
              <a:gd name="connsiteX0" fmla="*/ 0 w 461640"/>
              <a:gd name="connsiteY0" fmla="*/ 0 h 446160"/>
              <a:gd name="connsiteX1" fmla="*/ 449304 w 461640"/>
              <a:gd name="connsiteY1" fmla="*/ 407572 h 446160"/>
              <a:gd name="connsiteX2" fmla="*/ 123236 w 461640"/>
              <a:gd name="connsiteY2" fmla="*/ 357596 h 446160"/>
              <a:gd name="connsiteX3" fmla="*/ 0 w 461640"/>
              <a:gd name="connsiteY3" fmla="*/ 0 h 446160"/>
              <a:gd name="connsiteX0" fmla="*/ 0 w 461640"/>
              <a:gd name="connsiteY0" fmla="*/ 0 h 446160"/>
              <a:gd name="connsiteX1" fmla="*/ 449304 w 461640"/>
              <a:gd name="connsiteY1" fmla="*/ 407572 h 446160"/>
              <a:gd name="connsiteX2" fmla="*/ 123236 w 461640"/>
              <a:gd name="connsiteY2" fmla="*/ 357596 h 446160"/>
              <a:gd name="connsiteX3" fmla="*/ 0 w 461640"/>
              <a:gd name="connsiteY3" fmla="*/ 0 h 446160"/>
              <a:gd name="connsiteX0" fmla="*/ 0 w 461640"/>
              <a:gd name="connsiteY0" fmla="*/ 0 h 446160"/>
              <a:gd name="connsiteX1" fmla="*/ 449304 w 461640"/>
              <a:gd name="connsiteY1" fmla="*/ 407572 h 446160"/>
              <a:gd name="connsiteX2" fmla="*/ 123236 w 461640"/>
              <a:gd name="connsiteY2" fmla="*/ 357596 h 446160"/>
              <a:gd name="connsiteX3" fmla="*/ 0 w 461640"/>
              <a:gd name="connsiteY3" fmla="*/ 0 h 446160"/>
              <a:gd name="connsiteX0" fmla="*/ 0 w 461640"/>
              <a:gd name="connsiteY0" fmla="*/ 0 h 444635"/>
              <a:gd name="connsiteX1" fmla="*/ 449304 w 461640"/>
              <a:gd name="connsiteY1" fmla="*/ 407572 h 444635"/>
              <a:gd name="connsiteX2" fmla="*/ 138033 w 461640"/>
              <a:gd name="connsiteY2" fmla="*/ 351678 h 444635"/>
              <a:gd name="connsiteX3" fmla="*/ 0 w 461640"/>
              <a:gd name="connsiteY3" fmla="*/ 0 h 444635"/>
              <a:gd name="connsiteX0" fmla="*/ 0 w 461640"/>
              <a:gd name="connsiteY0" fmla="*/ 0 h 444635"/>
              <a:gd name="connsiteX1" fmla="*/ 449304 w 461640"/>
              <a:gd name="connsiteY1" fmla="*/ 407572 h 444635"/>
              <a:gd name="connsiteX2" fmla="*/ 132114 w 461640"/>
              <a:gd name="connsiteY2" fmla="*/ 351678 h 444635"/>
              <a:gd name="connsiteX3" fmla="*/ 0 w 461640"/>
              <a:gd name="connsiteY3" fmla="*/ 0 h 444635"/>
              <a:gd name="connsiteX0" fmla="*/ 0 w 461640"/>
              <a:gd name="connsiteY0" fmla="*/ 0 h 444635"/>
              <a:gd name="connsiteX1" fmla="*/ 449304 w 461640"/>
              <a:gd name="connsiteY1" fmla="*/ 407572 h 444635"/>
              <a:gd name="connsiteX2" fmla="*/ 132114 w 461640"/>
              <a:gd name="connsiteY2" fmla="*/ 351678 h 444635"/>
              <a:gd name="connsiteX3" fmla="*/ 0 w 461640"/>
              <a:gd name="connsiteY3" fmla="*/ 0 h 444635"/>
              <a:gd name="connsiteX0" fmla="*/ 0 w 461640"/>
              <a:gd name="connsiteY0" fmla="*/ 0 h 444635"/>
              <a:gd name="connsiteX1" fmla="*/ 449304 w 461640"/>
              <a:gd name="connsiteY1" fmla="*/ 407572 h 444635"/>
              <a:gd name="connsiteX2" fmla="*/ 132114 w 461640"/>
              <a:gd name="connsiteY2" fmla="*/ 351678 h 444635"/>
              <a:gd name="connsiteX3" fmla="*/ 0 w 461640"/>
              <a:gd name="connsiteY3" fmla="*/ 0 h 444635"/>
              <a:gd name="connsiteX0" fmla="*/ 0 w 461640"/>
              <a:gd name="connsiteY0" fmla="*/ 0 h 444635"/>
              <a:gd name="connsiteX1" fmla="*/ 449304 w 461640"/>
              <a:gd name="connsiteY1" fmla="*/ 407572 h 444635"/>
              <a:gd name="connsiteX2" fmla="*/ 132114 w 461640"/>
              <a:gd name="connsiteY2" fmla="*/ 351678 h 444635"/>
              <a:gd name="connsiteX3" fmla="*/ 0 w 461640"/>
              <a:gd name="connsiteY3" fmla="*/ 0 h 444635"/>
              <a:gd name="connsiteX0" fmla="*/ 0 w 459052"/>
              <a:gd name="connsiteY0" fmla="*/ 0 h 444635"/>
              <a:gd name="connsiteX1" fmla="*/ 449304 w 459052"/>
              <a:gd name="connsiteY1" fmla="*/ 407572 h 444635"/>
              <a:gd name="connsiteX2" fmla="*/ 132114 w 459052"/>
              <a:gd name="connsiteY2" fmla="*/ 351678 h 444635"/>
              <a:gd name="connsiteX3" fmla="*/ 0 w 459052"/>
              <a:gd name="connsiteY3" fmla="*/ 0 h 444635"/>
              <a:gd name="connsiteX0" fmla="*/ 0 w 462535"/>
              <a:gd name="connsiteY0" fmla="*/ 0 h 444635"/>
              <a:gd name="connsiteX1" fmla="*/ 449304 w 462535"/>
              <a:gd name="connsiteY1" fmla="*/ 407572 h 444635"/>
              <a:gd name="connsiteX2" fmla="*/ 132114 w 462535"/>
              <a:gd name="connsiteY2" fmla="*/ 351678 h 444635"/>
              <a:gd name="connsiteX3" fmla="*/ 0 w 462535"/>
              <a:gd name="connsiteY3" fmla="*/ 0 h 444635"/>
              <a:gd name="connsiteX0" fmla="*/ 0 w 463440"/>
              <a:gd name="connsiteY0" fmla="*/ 0 h 444635"/>
              <a:gd name="connsiteX1" fmla="*/ 449304 w 463440"/>
              <a:gd name="connsiteY1" fmla="*/ 407572 h 444635"/>
              <a:gd name="connsiteX2" fmla="*/ 132114 w 463440"/>
              <a:gd name="connsiteY2" fmla="*/ 351678 h 444635"/>
              <a:gd name="connsiteX3" fmla="*/ 0 w 463440"/>
              <a:gd name="connsiteY3" fmla="*/ 0 h 444635"/>
              <a:gd name="connsiteX0" fmla="*/ 0 w 460556"/>
              <a:gd name="connsiteY0" fmla="*/ 0 h 444635"/>
              <a:gd name="connsiteX1" fmla="*/ 449304 w 460556"/>
              <a:gd name="connsiteY1" fmla="*/ 407572 h 444635"/>
              <a:gd name="connsiteX2" fmla="*/ 132114 w 460556"/>
              <a:gd name="connsiteY2" fmla="*/ 351678 h 444635"/>
              <a:gd name="connsiteX3" fmla="*/ 0 w 460556"/>
              <a:gd name="connsiteY3" fmla="*/ 0 h 444635"/>
              <a:gd name="connsiteX0" fmla="*/ 0 w 462206"/>
              <a:gd name="connsiteY0" fmla="*/ 0 h 444635"/>
              <a:gd name="connsiteX1" fmla="*/ 449304 w 462206"/>
              <a:gd name="connsiteY1" fmla="*/ 407572 h 444635"/>
              <a:gd name="connsiteX2" fmla="*/ 132114 w 462206"/>
              <a:gd name="connsiteY2" fmla="*/ 351678 h 444635"/>
              <a:gd name="connsiteX3" fmla="*/ 0 w 462206"/>
              <a:gd name="connsiteY3" fmla="*/ 0 h 444635"/>
              <a:gd name="connsiteX0" fmla="*/ 0 w 463488"/>
              <a:gd name="connsiteY0" fmla="*/ 0 h 444635"/>
              <a:gd name="connsiteX1" fmla="*/ 449304 w 463488"/>
              <a:gd name="connsiteY1" fmla="*/ 407572 h 444635"/>
              <a:gd name="connsiteX2" fmla="*/ 132114 w 463488"/>
              <a:gd name="connsiteY2" fmla="*/ 351678 h 444635"/>
              <a:gd name="connsiteX3" fmla="*/ 0 w 463488"/>
              <a:gd name="connsiteY3" fmla="*/ 0 h 444635"/>
              <a:gd name="connsiteX0" fmla="*/ 0 w 463488"/>
              <a:gd name="connsiteY0" fmla="*/ 0 h 443320"/>
              <a:gd name="connsiteX1" fmla="*/ 449304 w 463488"/>
              <a:gd name="connsiteY1" fmla="*/ 407572 h 443320"/>
              <a:gd name="connsiteX2" fmla="*/ 132114 w 463488"/>
              <a:gd name="connsiteY2" fmla="*/ 351678 h 443320"/>
              <a:gd name="connsiteX3" fmla="*/ 0 w 463488"/>
              <a:gd name="connsiteY3" fmla="*/ 0 h 443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3488" h="443320">
                <a:moveTo>
                  <a:pt x="0" y="0"/>
                </a:moveTo>
                <a:cubicBezTo>
                  <a:pt x="316470" y="24393"/>
                  <a:pt x="520492" y="276646"/>
                  <a:pt x="449304" y="407572"/>
                </a:cubicBezTo>
                <a:cubicBezTo>
                  <a:pt x="401774" y="485608"/>
                  <a:pt x="191482" y="421602"/>
                  <a:pt x="132114" y="351678"/>
                </a:cubicBezTo>
                <a:cubicBezTo>
                  <a:pt x="55523" y="262071"/>
                  <a:pt x="23323" y="166547"/>
                  <a:pt x="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Freeform: Shape 83">
            <a:extLst>
              <a:ext uri="{FF2B5EF4-FFF2-40B4-BE49-F238E27FC236}">
                <a16:creationId xmlns:a16="http://schemas.microsoft.com/office/drawing/2014/main" id="{B8878227-321C-4051-9F27-26771B53D4CE}"/>
              </a:ext>
            </a:extLst>
          </p:cNvPr>
          <p:cNvSpPr/>
          <p:nvPr/>
        </p:nvSpPr>
        <p:spPr>
          <a:xfrm rot="20525831">
            <a:off x="4352663" y="4344680"/>
            <a:ext cx="373706" cy="357445"/>
          </a:xfrm>
          <a:custGeom>
            <a:avLst/>
            <a:gdLst>
              <a:gd name="connsiteX0" fmla="*/ 0 w 470018"/>
              <a:gd name="connsiteY0" fmla="*/ 0 h 401653"/>
              <a:gd name="connsiteX1" fmla="*/ 470018 w 470018"/>
              <a:gd name="connsiteY1" fmla="*/ 401653 h 401653"/>
              <a:gd name="connsiteX2" fmla="*/ 179461 w 470018"/>
              <a:gd name="connsiteY2" fmla="*/ 393107 h 401653"/>
              <a:gd name="connsiteX3" fmla="*/ 0 w 470018"/>
              <a:gd name="connsiteY3" fmla="*/ 0 h 401653"/>
              <a:gd name="connsiteX0" fmla="*/ 0 w 470018"/>
              <a:gd name="connsiteY0" fmla="*/ 0 h 401653"/>
              <a:gd name="connsiteX1" fmla="*/ 470018 w 470018"/>
              <a:gd name="connsiteY1" fmla="*/ 401653 h 401653"/>
              <a:gd name="connsiteX2" fmla="*/ 179461 w 470018"/>
              <a:gd name="connsiteY2" fmla="*/ 393107 h 401653"/>
              <a:gd name="connsiteX3" fmla="*/ 0 w 470018"/>
              <a:gd name="connsiteY3" fmla="*/ 0 h 401653"/>
              <a:gd name="connsiteX0" fmla="*/ 0 w 455222"/>
              <a:gd name="connsiteY0" fmla="*/ 0 h 407572"/>
              <a:gd name="connsiteX1" fmla="*/ 455222 w 455222"/>
              <a:gd name="connsiteY1" fmla="*/ 407572 h 407572"/>
              <a:gd name="connsiteX2" fmla="*/ 179461 w 455222"/>
              <a:gd name="connsiteY2" fmla="*/ 393107 h 407572"/>
              <a:gd name="connsiteX3" fmla="*/ 0 w 455222"/>
              <a:gd name="connsiteY3" fmla="*/ 0 h 407572"/>
              <a:gd name="connsiteX0" fmla="*/ 0 w 459294"/>
              <a:gd name="connsiteY0" fmla="*/ 0 h 407572"/>
              <a:gd name="connsiteX1" fmla="*/ 455222 w 459294"/>
              <a:gd name="connsiteY1" fmla="*/ 407572 h 407572"/>
              <a:gd name="connsiteX2" fmla="*/ 179461 w 459294"/>
              <a:gd name="connsiteY2" fmla="*/ 393107 h 407572"/>
              <a:gd name="connsiteX3" fmla="*/ 0 w 459294"/>
              <a:gd name="connsiteY3" fmla="*/ 0 h 407572"/>
              <a:gd name="connsiteX0" fmla="*/ 0 w 459294"/>
              <a:gd name="connsiteY0" fmla="*/ 0 h 441088"/>
              <a:gd name="connsiteX1" fmla="*/ 455222 w 459294"/>
              <a:gd name="connsiteY1" fmla="*/ 407572 h 441088"/>
              <a:gd name="connsiteX2" fmla="*/ 179461 w 459294"/>
              <a:gd name="connsiteY2" fmla="*/ 393107 h 441088"/>
              <a:gd name="connsiteX3" fmla="*/ 0 w 459294"/>
              <a:gd name="connsiteY3" fmla="*/ 0 h 441088"/>
              <a:gd name="connsiteX0" fmla="*/ 0 w 460597"/>
              <a:gd name="connsiteY0" fmla="*/ 0 h 441088"/>
              <a:gd name="connsiteX1" fmla="*/ 455222 w 460597"/>
              <a:gd name="connsiteY1" fmla="*/ 407572 h 441088"/>
              <a:gd name="connsiteX2" fmla="*/ 179461 w 460597"/>
              <a:gd name="connsiteY2" fmla="*/ 393107 h 441088"/>
              <a:gd name="connsiteX3" fmla="*/ 0 w 460597"/>
              <a:gd name="connsiteY3" fmla="*/ 0 h 441088"/>
              <a:gd name="connsiteX0" fmla="*/ 0 w 454827"/>
              <a:gd name="connsiteY0" fmla="*/ 0 h 441088"/>
              <a:gd name="connsiteX1" fmla="*/ 449304 w 454827"/>
              <a:gd name="connsiteY1" fmla="*/ 407572 h 441088"/>
              <a:gd name="connsiteX2" fmla="*/ 179461 w 454827"/>
              <a:gd name="connsiteY2" fmla="*/ 393107 h 441088"/>
              <a:gd name="connsiteX3" fmla="*/ 0 w 454827"/>
              <a:gd name="connsiteY3" fmla="*/ 0 h 441088"/>
              <a:gd name="connsiteX0" fmla="*/ 0 w 458604"/>
              <a:gd name="connsiteY0" fmla="*/ 0 h 441088"/>
              <a:gd name="connsiteX1" fmla="*/ 449304 w 458604"/>
              <a:gd name="connsiteY1" fmla="*/ 407572 h 441088"/>
              <a:gd name="connsiteX2" fmla="*/ 179461 w 458604"/>
              <a:gd name="connsiteY2" fmla="*/ 393107 h 441088"/>
              <a:gd name="connsiteX3" fmla="*/ 0 w 458604"/>
              <a:gd name="connsiteY3" fmla="*/ 0 h 441088"/>
              <a:gd name="connsiteX0" fmla="*/ 0 w 459052"/>
              <a:gd name="connsiteY0" fmla="*/ 0 h 441088"/>
              <a:gd name="connsiteX1" fmla="*/ 449304 w 459052"/>
              <a:gd name="connsiteY1" fmla="*/ 407572 h 441088"/>
              <a:gd name="connsiteX2" fmla="*/ 179461 w 459052"/>
              <a:gd name="connsiteY2" fmla="*/ 393107 h 441088"/>
              <a:gd name="connsiteX3" fmla="*/ 0 w 459052"/>
              <a:gd name="connsiteY3" fmla="*/ 0 h 441088"/>
              <a:gd name="connsiteX0" fmla="*/ 0 w 461640"/>
              <a:gd name="connsiteY0" fmla="*/ 0 h 441088"/>
              <a:gd name="connsiteX1" fmla="*/ 449304 w 461640"/>
              <a:gd name="connsiteY1" fmla="*/ 407572 h 441088"/>
              <a:gd name="connsiteX2" fmla="*/ 179461 w 461640"/>
              <a:gd name="connsiteY2" fmla="*/ 393107 h 441088"/>
              <a:gd name="connsiteX3" fmla="*/ 0 w 461640"/>
              <a:gd name="connsiteY3" fmla="*/ 0 h 441088"/>
              <a:gd name="connsiteX0" fmla="*/ 0 w 461640"/>
              <a:gd name="connsiteY0" fmla="*/ 0 h 443706"/>
              <a:gd name="connsiteX1" fmla="*/ 449304 w 461640"/>
              <a:gd name="connsiteY1" fmla="*/ 407572 h 443706"/>
              <a:gd name="connsiteX2" fmla="*/ 179461 w 461640"/>
              <a:gd name="connsiteY2" fmla="*/ 393107 h 443706"/>
              <a:gd name="connsiteX3" fmla="*/ 0 w 461640"/>
              <a:gd name="connsiteY3" fmla="*/ 0 h 443706"/>
              <a:gd name="connsiteX0" fmla="*/ 0 w 461640"/>
              <a:gd name="connsiteY0" fmla="*/ 0 h 437112"/>
              <a:gd name="connsiteX1" fmla="*/ 449304 w 461640"/>
              <a:gd name="connsiteY1" fmla="*/ 407572 h 437112"/>
              <a:gd name="connsiteX2" fmla="*/ 123236 w 461640"/>
              <a:gd name="connsiteY2" fmla="*/ 357596 h 437112"/>
              <a:gd name="connsiteX3" fmla="*/ 0 w 461640"/>
              <a:gd name="connsiteY3" fmla="*/ 0 h 437112"/>
              <a:gd name="connsiteX0" fmla="*/ 0 w 461640"/>
              <a:gd name="connsiteY0" fmla="*/ 0 h 445002"/>
              <a:gd name="connsiteX1" fmla="*/ 449304 w 461640"/>
              <a:gd name="connsiteY1" fmla="*/ 407572 h 445002"/>
              <a:gd name="connsiteX2" fmla="*/ 123236 w 461640"/>
              <a:gd name="connsiteY2" fmla="*/ 357596 h 445002"/>
              <a:gd name="connsiteX3" fmla="*/ 0 w 461640"/>
              <a:gd name="connsiteY3" fmla="*/ 0 h 445002"/>
              <a:gd name="connsiteX0" fmla="*/ 0 w 461640"/>
              <a:gd name="connsiteY0" fmla="*/ 0 h 445002"/>
              <a:gd name="connsiteX1" fmla="*/ 449304 w 461640"/>
              <a:gd name="connsiteY1" fmla="*/ 407572 h 445002"/>
              <a:gd name="connsiteX2" fmla="*/ 123236 w 461640"/>
              <a:gd name="connsiteY2" fmla="*/ 357596 h 445002"/>
              <a:gd name="connsiteX3" fmla="*/ 0 w 461640"/>
              <a:gd name="connsiteY3" fmla="*/ 0 h 445002"/>
              <a:gd name="connsiteX0" fmla="*/ 0 w 461640"/>
              <a:gd name="connsiteY0" fmla="*/ 0 h 433222"/>
              <a:gd name="connsiteX1" fmla="*/ 449304 w 461640"/>
              <a:gd name="connsiteY1" fmla="*/ 407572 h 433222"/>
              <a:gd name="connsiteX2" fmla="*/ 123236 w 461640"/>
              <a:gd name="connsiteY2" fmla="*/ 357596 h 433222"/>
              <a:gd name="connsiteX3" fmla="*/ 0 w 461640"/>
              <a:gd name="connsiteY3" fmla="*/ 0 h 433222"/>
              <a:gd name="connsiteX0" fmla="*/ 0 w 461640"/>
              <a:gd name="connsiteY0" fmla="*/ 0 h 442382"/>
              <a:gd name="connsiteX1" fmla="*/ 449304 w 461640"/>
              <a:gd name="connsiteY1" fmla="*/ 407572 h 442382"/>
              <a:gd name="connsiteX2" fmla="*/ 123236 w 461640"/>
              <a:gd name="connsiteY2" fmla="*/ 357596 h 442382"/>
              <a:gd name="connsiteX3" fmla="*/ 0 w 461640"/>
              <a:gd name="connsiteY3" fmla="*/ 0 h 442382"/>
              <a:gd name="connsiteX0" fmla="*/ 0 w 461640"/>
              <a:gd name="connsiteY0" fmla="*/ 0 h 446160"/>
              <a:gd name="connsiteX1" fmla="*/ 449304 w 461640"/>
              <a:gd name="connsiteY1" fmla="*/ 407572 h 446160"/>
              <a:gd name="connsiteX2" fmla="*/ 123236 w 461640"/>
              <a:gd name="connsiteY2" fmla="*/ 357596 h 446160"/>
              <a:gd name="connsiteX3" fmla="*/ 0 w 461640"/>
              <a:gd name="connsiteY3" fmla="*/ 0 h 446160"/>
              <a:gd name="connsiteX0" fmla="*/ 0 w 461640"/>
              <a:gd name="connsiteY0" fmla="*/ 0 h 446160"/>
              <a:gd name="connsiteX1" fmla="*/ 449304 w 461640"/>
              <a:gd name="connsiteY1" fmla="*/ 407572 h 446160"/>
              <a:gd name="connsiteX2" fmla="*/ 123236 w 461640"/>
              <a:gd name="connsiteY2" fmla="*/ 357596 h 446160"/>
              <a:gd name="connsiteX3" fmla="*/ 0 w 461640"/>
              <a:gd name="connsiteY3" fmla="*/ 0 h 446160"/>
              <a:gd name="connsiteX0" fmla="*/ 0 w 461640"/>
              <a:gd name="connsiteY0" fmla="*/ 0 h 446160"/>
              <a:gd name="connsiteX1" fmla="*/ 449304 w 461640"/>
              <a:gd name="connsiteY1" fmla="*/ 407572 h 446160"/>
              <a:gd name="connsiteX2" fmla="*/ 123236 w 461640"/>
              <a:gd name="connsiteY2" fmla="*/ 357596 h 446160"/>
              <a:gd name="connsiteX3" fmla="*/ 0 w 461640"/>
              <a:gd name="connsiteY3" fmla="*/ 0 h 446160"/>
              <a:gd name="connsiteX0" fmla="*/ 0 w 461640"/>
              <a:gd name="connsiteY0" fmla="*/ 0 h 446160"/>
              <a:gd name="connsiteX1" fmla="*/ 449304 w 461640"/>
              <a:gd name="connsiteY1" fmla="*/ 407572 h 446160"/>
              <a:gd name="connsiteX2" fmla="*/ 123236 w 461640"/>
              <a:gd name="connsiteY2" fmla="*/ 357596 h 446160"/>
              <a:gd name="connsiteX3" fmla="*/ 0 w 461640"/>
              <a:gd name="connsiteY3" fmla="*/ 0 h 446160"/>
              <a:gd name="connsiteX0" fmla="*/ 0 w 461640"/>
              <a:gd name="connsiteY0" fmla="*/ 0 h 444635"/>
              <a:gd name="connsiteX1" fmla="*/ 449304 w 461640"/>
              <a:gd name="connsiteY1" fmla="*/ 407572 h 444635"/>
              <a:gd name="connsiteX2" fmla="*/ 138033 w 461640"/>
              <a:gd name="connsiteY2" fmla="*/ 351678 h 444635"/>
              <a:gd name="connsiteX3" fmla="*/ 0 w 461640"/>
              <a:gd name="connsiteY3" fmla="*/ 0 h 444635"/>
              <a:gd name="connsiteX0" fmla="*/ 0 w 461640"/>
              <a:gd name="connsiteY0" fmla="*/ 0 h 444635"/>
              <a:gd name="connsiteX1" fmla="*/ 449304 w 461640"/>
              <a:gd name="connsiteY1" fmla="*/ 407572 h 444635"/>
              <a:gd name="connsiteX2" fmla="*/ 132114 w 461640"/>
              <a:gd name="connsiteY2" fmla="*/ 351678 h 444635"/>
              <a:gd name="connsiteX3" fmla="*/ 0 w 461640"/>
              <a:gd name="connsiteY3" fmla="*/ 0 h 444635"/>
              <a:gd name="connsiteX0" fmla="*/ 0 w 461640"/>
              <a:gd name="connsiteY0" fmla="*/ 0 h 444635"/>
              <a:gd name="connsiteX1" fmla="*/ 449304 w 461640"/>
              <a:gd name="connsiteY1" fmla="*/ 407572 h 444635"/>
              <a:gd name="connsiteX2" fmla="*/ 132114 w 461640"/>
              <a:gd name="connsiteY2" fmla="*/ 351678 h 444635"/>
              <a:gd name="connsiteX3" fmla="*/ 0 w 461640"/>
              <a:gd name="connsiteY3" fmla="*/ 0 h 444635"/>
              <a:gd name="connsiteX0" fmla="*/ 0 w 461640"/>
              <a:gd name="connsiteY0" fmla="*/ 0 h 444635"/>
              <a:gd name="connsiteX1" fmla="*/ 449304 w 461640"/>
              <a:gd name="connsiteY1" fmla="*/ 407572 h 444635"/>
              <a:gd name="connsiteX2" fmla="*/ 132114 w 461640"/>
              <a:gd name="connsiteY2" fmla="*/ 351678 h 444635"/>
              <a:gd name="connsiteX3" fmla="*/ 0 w 461640"/>
              <a:gd name="connsiteY3" fmla="*/ 0 h 444635"/>
              <a:gd name="connsiteX0" fmla="*/ 0 w 461640"/>
              <a:gd name="connsiteY0" fmla="*/ 0 h 444635"/>
              <a:gd name="connsiteX1" fmla="*/ 449304 w 461640"/>
              <a:gd name="connsiteY1" fmla="*/ 407572 h 444635"/>
              <a:gd name="connsiteX2" fmla="*/ 132114 w 461640"/>
              <a:gd name="connsiteY2" fmla="*/ 351678 h 444635"/>
              <a:gd name="connsiteX3" fmla="*/ 0 w 461640"/>
              <a:gd name="connsiteY3" fmla="*/ 0 h 444635"/>
              <a:gd name="connsiteX0" fmla="*/ 0 w 459052"/>
              <a:gd name="connsiteY0" fmla="*/ 0 h 444635"/>
              <a:gd name="connsiteX1" fmla="*/ 449304 w 459052"/>
              <a:gd name="connsiteY1" fmla="*/ 407572 h 444635"/>
              <a:gd name="connsiteX2" fmla="*/ 132114 w 459052"/>
              <a:gd name="connsiteY2" fmla="*/ 351678 h 444635"/>
              <a:gd name="connsiteX3" fmla="*/ 0 w 459052"/>
              <a:gd name="connsiteY3" fmla="*/ 0 h 444635"/>
              <a:gd name="connsiteX0" fmla="*/ 0 w 462535"/>
              <a:gd name="connsiteY0" fmla="*/ 0 h 444635"/>
              <a:gd name="connsiteX1" fmla="*/ 449304 w 462535"/>
              <a:gd name="connsiteY1" fmla="*/ 407572 h 444635"/>
              <a:gd name="connsiteX2" fmla="*/ 132114 w 462535"/>
              <a:gd name="connsiteY2" fmla="*/ 351678 h 444635"/>
              <a:gd name="connsiteX3" fmla="*/ 0 w 462535"/>
              <a:gd name="connsiteY3" fmla="*/ 0 h 444635"/>
              <a:gd name="connsiteX0" fmla="*/ 0 w 463440"/>
              <a:gd name="connsiteY0" fmla="*/ 0 h 444635"/>
              <a:gd name="connsiteX1" fmla="*/ 449304 w 463440"/>
              <a:gd name="connsiteY1" fmla="*/ 407572 h 444635"/>
              <a:gd name="connsiteX2" fmla="*/ 132114 w 463440"/>
              <a:gd name="connsiteY2" fmla="*/ 351678 h 444635"/>
              <a:gd name="connsiteX3" fmla="*/ 0 w 463440"/>
              <a:gd name="connsiteY3" fmla="*/ 0 h 444635"/>
              <a:gd name="connsiteX0" fmla="*/ 0 w 460556"/>
              <a:gd name="connsiteY0" fmla="*/ 0 h 444635"/>
              <a:gd name="connsiteX1" fmla="*/ 449304 w 460556"/>
              <a:gd name="connsiteY1" fmla="*/ 407572 h 444635"/>
              <a:gd name="connsiteX2" fmla="*/ 132114 w 460556"/>
              <a:gd name="connsiteY2" fmla="*/ 351678 h 444635"/>
              <a:gd name="connsiteX3" fmla="*/ 0 w 460556"/>
              <a:gd name="connsiteY3" fmla="*/ 0 h 444635"/>
              <a:gd name="connsiteX0" fmla="*/ 0 w 462206"/>
              <a:gd name="connsiteY0" fmla="*/ 0 h 444635"/>
              <a:gd name="connsiteX1" fmla="*/ 449304 w 462206"/>
              <a:gd name="connsiteY1" fmla="*/ 407572 h 444635"/>
              <a:gd name="connsiteX2" fmla="*/ 132114 w 462206"/>
              <a:gd name="connsiteY2" fmla="*/ 351678 h 444635"/>
              <a:gd name="connsiteX3" fmla="*/ 0 w 462206"/>
              <a:gd name="connsiteY3" fmla="*/ 0 h 444635"/>
              <a:gd name="connsiteX0" fmla="*/ 0 w 463488"/>
              <a:gd name="connsiteY0" fmla="*/ 0 h 444635"/>
              <a:gd name="connsiteX1" fmla="*/ 449304 w 463488"/>
              <a:gd name="connsiteY1" fmla="*/ 407572 h 444635"/>
              <a:gd name="connsiteX2" fmla="*/ 132114 w 463488"/>
              <a:gd name="connsiteY2" fmla="*/ 351678 h 444635"/>
              <a:gd name="connsiteX3" fmla="*/ 0 w 463488"/>
              <a:gd name="connsiteY3" fmla="*/ 0 h 444635"/>
              <a:gd name="connsiteX0" fmla="*/ 0 w 463488"/>
              <a:gd name="connsiteY0" fmla="*/ 0 h 443320"/>
              <a:gd name="connsiteX1" fmla="*/ 449304 w 463488"/>
              <a:gd name="connsiteY1" fmla="*/ 407572 h 443320"/>
              <a:gd name="connsiteX2" fmla="*/ 132114 w 463488"/>
              <a:gd name="connsiteY2" fmla="*/ 351678 h 443320"/>
              <a:gd name="connsiteX3" fmla="*/ 0 w 463488"/>
              <a:gd name="connsiteY3" fmla="*/ 0 h 443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3488" h="443320">
                <a:moveTo>
                  <a:pt x="0" y="0"/>
                </a:moveTo>
                <a:cubicBezTo>
                  <a:pt x="316470" y="24393"/>
                  <a:pt x="520492" y="276646"/>
                  <a:pt x="449304" y="407572"/>
                </a:cubicBezTo>
                <a:cubicBezTo>
                  <a:pt x="401774" y="485608"/>
                  <a:pt x="191482" y="421602"/>
                  <a:pt x="132114" y="351678"/>
                </a:cubicBezTo>
                <a:cubicBezTo>
                  <a:pt x="55523" y="262071"/>
                  <a:pt x="23323" y="166547"/>
                  <a:pt x="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Freeform: Shape 84">
            <a:extLst>
              <a:ext uri="{FF2B5EF4-FFF2-40B4-BE49-F238E27FC236}">
                <a16:creationId xmlns:a16="http://schemas.microsoft.com/office/drawing/2014/main" id="{70C503B3-7791-4FE8-A941-7FEB681C8F8E}"/>
              </a:ext>
            </a:extLst>
          </p:cNvPr>
          <p:cNvSpPr/>
          <p:nvPr/>
        </p:nvSpPr>
        <p:spPr>
          <a:xfrm rot="2651748">
            <a:off x="3023954" y="3575334"/>
            <a:ext cx="373706" cy="357445"/>
          </a:xfrm>
          <a:custGeom>
            <a:avLst/>
            <a:gdLst>
              <a:gd name="connsiteX0" fmla="*/ 0 w 470018"/>
              <a:gd name="connsiteY0" fmla="*/ 0 h 401653"/>
              <a:gd name="connsiteX1" fmla="*/ 470018 w 470018"/>
              <a:gd name="connsiteY1" fmla="*/ 401653 h 401653"/>
              <a:gd name="connsiteX2" fmla="*/ 179461 w 470018"/>
              <a:gd name="connsiteY2" fmla="*/ 393107 h 401653"/>
              <a:gd name="connsiteX3" fmla="*/ 0 w 470018"/>
              <a:gd name="connsiteY3" fmla="*/ 0 h 401653"/>
              <a:gd name="connsiteX0" fmla="*/ 0 w 470018"/>
              <a:gd name="connsiteY0" fmla="*/ 0 h 401653"/>
              <a:gd name="connsiteX1" fmla="*/ 470018 w 470018"/>
              <a:gd name="connsiteY1" fmla="*/ 401653 h 401653"/>
              <a:gd name="connsiteX2" fmla="*/ 179461 w 470018"/>
              <a:gd name="connsiteY2" fmla="*/ 393107 h 401653"/>
              <a:gd name="connsiteX3" fmla="*/ 0 w 470018"/>
              <a:gd name="connsiteY3" fmla="*/ 0 h 401653"/>
              <a:gd name="connsiteX0" fmla="*/ 0 w 455222"/>
              <a:gd name="connsiteY0" fmla="*/ 0 h 407572"/>
              <a:gd name="connsiteX1" fmla="*/ 455222 w 455222"/>
              <a:gd name="connsiteY1" fmla="*/ 407572 h 407572"/>
              <a:gd name="connsiteX2" fmla="*/ 179461 w 455222"/>
              <a:gd name="connsiteY2" fmla="*/ 393107 h 407572"/>
              <a:gd name="connsiteX3" fmla="*/ 0 w 455222"/>
              <a:gd name="connsiteY3" fmla="*/ 0 h 407572"/>
              <a:gd name="connsiteX0" fmla="*/ 0 w 459294"/>
              <a:gd name="connsiteY0" fmla="*/ 0 h 407572"/>
              <a:gd name="connsiteX1" fmla="*/ 455222 w 459294"/>
              <a:gd name="connsiteY1" fmla="*/ 407572 h 407572"/>
              <a:gd name="connsiteX2" fmla="*/ 179461 w 459294"/>
              <a:gd name="connsiteY2" fmla="*/ 393107 h 407572"/>
              <a:gd name="connsiteX3" fmla="*/ 0 w 459294"/>
              <a:gd name="connsiteY3" fmla="*/ 0 h 407572"/>
              <a:gd name="connsiteX0" fmla="*/ 0 w 459294"/>
              <a:gd name="connsiteY0" fmla="*/ 0 h 441088"/>
              <a:gd name="connsiteX1" fmla="*/ 455222 w 459294"/>
              <a:gd name="connsiteY1" fmla="*/ 407572 h 441088"/>
              <a:gd name="connsiteX2" fmla="*/ 179461 w 459294"/>
              <a:gd name="connsiteY2" fmla="*/ 393107 h 441088"/>
              <a:gd name="connsiteX3" fmla="*/ 0 w 459294"/>
              <a:gd name="connsiteY3" fmla="*/ 0 h 441088"/>
              <a:gd name="connsiteX0" fmla="*/ 0 w 460597"/>
              <a:gd name="connsiteY0" fmla="*/ 0 h 441088"/>
              <a:gd name="connsiteX1" fmla="*/ 455222 w 460597"/>
              <a:gd name="connsiteY1" fmla="*/ 407572 h 441088"/>
              <a:gd name="connsiteX2" fmla="*/ 179461 w 460597"/>
              <a:gd name="connsiteY2" fmla="*/ 393107 h 441088"/>
              <a:gd name="connsiteX3" fmla="*/ 0 w 460597"/>
              <a:gd name="connsiteY3" fmla="*/ 0 h 441088"/>
              <a:gd name="connsiteX0" fmla="*/ 0 w 454827"/>
              <a:gd name="connsiteY0" fmla="*/ 0 h 441088"/>
              <a:gd name="connsiteX1" fmla="*/ 449304 w 454827"/>
              <a:gd name="connsiteY1" fmla="*/ 407572 h 441088"/>
              <a:gd name="connsiteX2" fmla="*/ 179461 w 454827"/>
              <a:gd name="connsiteY2" fmla="*/ 393107 h 441088"/>
              <a:gd name="connsiteX3" fmla="*/ 0 w 454827"/>
              <a:gd name="connsiteY3" fmla="*/ 0 h 441088"/>
              <a:gd name="connsiteX0" fmla="*/ 0 w 458604"/>
              <a:gd name="connsiteY0" fmla="*/ 0 h 441088"/>
              <a:gd name="connsiteX1" fmla="*/ 449304 w 458604"/>
              <a:gd name="connsiteY1" fmla="*/ 407572 h 441088"/>
              <a:gd name="connsiteX2" fmla="*/ 179461 w 458604"/>
              <a:gd name="connsiteY2" fmla="*/ 393107 h 441088"/>
              <a:gd name="connsiteX3" fmla="*/ 0 w 458604"/>
              <a:gd name="connsiteY3" fmla="*/ 0 h 441088"/>
              <a:gd name="connsiteX0" fmla="*/ 0 w 459052"/>
              <a:gd name="connsiteY0" fmla="*/ 0 h 441088"/>
              <a:gd name="connsiteX1" fmla="*/ 449304 w 459052"/>
              <a:gd name="connsiteY1" fmla="*/ 407572 h 441088"/>
              <a:gd name="connsiteX2" fmla="*/ 179461 w 459052"/>
              <a:gd name="connsiteY2" fmla="*/ 393107 h 441088"/>
              <a:gd name="connsiteX3" fmla="*/ 0 w 459052"/>
              <a:gd name="connsiteY3" fmla="*/ 0 h 441088"/>
              <a:gd name="connsiteX0" fmla="*/ 0 w 461640"/>
              <a:gd name="connsiteY0" fmla="*/ 0 h 441088"/>
              <a:gd name="connsiteX1" fmla="*/ 449304 w 461640"/>
              <a:gd name="connsiteY1" fmla="*/ 407572 h 441088"/>
              <a:gd name="connsiteX2" fmla="*/ 179461 w 461640"/>
              <a:gd name="connsiteY2" fmla="*/ 393107 h 441088"/>
              <a:gd name="connsiteX3" fmla="*/ 0 w 461640"/>
              <a:gd name="connsiteY3" fmla="*/ 0 h 441088"/>
              <a:gd name="connsiteX0" fmla="*/ 0 w 461640"/>
              <a:gd name="connsiteY0" fmla="*/ 0 h 443706"/>
              <a:gd name="connsiteX1" fmla="*/ 449304 w 461640"/>
              <a:gd name="connsiteY1" fmla="*/ 407572 h 443706"/>
              <a:gd name="connsiteX2" fmla="*/ 179461 w 461640"/>
              <a:gd name="connsiteY2" fmla="*/ 393107 h 443706"/>
              <a:gd name="connsiteX3" fmla="*/ 0 w 461640"/>
              <a:gd name="connsiteY3" fmla="*/ 0 h 443706"/>
              <a:gd name="connsiteX0" fmla="*/ 0 w 461640"/>
              <a:gd name="connsiteY0" fmla="*/ 0 h 437112"/>
              <a:gd name="connsiteX1" fmla="*/ 449304 w 461640"/>
              <a:gd name="connsiteY1" fmla="*/ 407572 h 437112"/>
              <a:gd name="connsiteX2" fmla="*/ 123236 w 461640"/>
              <a:gd name="connsiteY2" fmla="*/ 357596 h 437112"/>
              <a:gd name="connsiteX3" fmla="*/ 0 w 461640"/>
              <a:gd name="connsiteY3" fmla="*/ 0 h 437112"/>
              <a:gd name="connsiteX0" fmla="*/ 0 w 461640"/>
              <a:gd name="connsiteY0" fmla="*/ 0 h 445002"/>
              <a:gd name="connsiteX1" fmla="*/ 449304 w 461640"/>
              <a:gd name="connsiteY1" fmla="*/ 407572 h 445002"/>
              <a:gd name="connsiteX2" fmla="*/ 123236 w 461640"/>
              <a:gd name="connsiteY2" fmla="*/ 357596 h 445002"/>
              <a:gd name="connsiteX3" fmla="*/ 0 w 461640"/>
              <a:gd name="connsiteY3" fmla="*/ 0 h 445002"/>
              <a:gd name="connsiteX0" fmla="*/ 0 w 461640"/>
              <a:gd name="connsiteY0" fmla="*/ 0 h 445002"/>
              <a:gd name="connsiteX1" fmla="*/ 449304 w 461640"/>
              <a:gd name="connsiteY1" fmla="*/ 407572 h 445002"/>
              <a:gd name="connsiteX2" fmla="*/ 123236 w 461640"/>
              <a:gd name="connsiteY2" fmla="*/ 357596 h 445002"/>
              <a:gd name="connsiteX3" fmla="*/ 0 w 461640"/>
              <a:gd name="connsiteY3" fmla="*/ 0 h 445002"/>
              <a:gd name="connsiteX0" fmla="*/ 0 w 461640"/>
              <a:gd name="connsiteY0" fmla="*/ 0 h 433222"/>
              <a:gd name="connsiteX1" fmla="*/ 449304 w 461640"/>
              <a:gd name="connsiteY1" fmla="*/ 407572 h 433222"/>
              <a:gd name="connsiteX2" fmla="*/ 123236 w 461640"/>
              <a:gd name="connsiteY2" fmla="*/ 357596 h 433222"/>
              <a:gd name="connsiteX3" fmla="*/ 0 w 461640"/>
              <a:gd name="connsiteY3" fmla="*/ 0 h 433222"/>
              <a:gd name="connsiteX0" fmla="*/ 0 w 461640"/>
              <a:gd name="connsiteY0" fmla="*/ 0 h 442382"/>
              <a:gd name="connsiteX1" fmla="*/ 449304 w 461640"/>
              <a:gd name="connsiteY1" fmla="*/ 407572 h 442382"/>
              <a:gd name="connsiteX2" fmla="*/ 123236 w 461640"/>
              <a:gd name="connsiteY2" fmla="*/ 357596 h 442382"/>
              <a:gd name="connsiteX3" fmla="*/ 0 w 461640"/>
              <a:gd name="connsiteY3" fmla="*/ 0 h 442382"/>
              <a:gd name="connsiteX0" fmla="*/ 0 w 461640"/>
              <a:gd name="connsiteY0" fmla="*/ 0 h 446160"/>
              <a:gd name="connsiteX1" fmla="*/ 449304 w 461640"/>
              <a:gd name="connsiteY1" fmla="*/ 407572 h 446160"/>
              <a:gd name="connsiteX2" fmla="*/ 123236 w 461640"/>
              <a:gd name="connsiteY2" fmla="*/ 357596 h 446160"/>
              <a:gd name="connsiteX3" fmla="*/ 0 w 461640"/>
              <a:gd name="connsiteY3" fmla="*/ 0 h 446160"/>
              <a:gd name="connsiteX0" fmla="*/ 0 w 461640"/>
              <a:gd name="connsiteY0" fmla="*/ 0 h 446160"/>
              <a:gd name="connsiteX1" fmla="*/ 449304 w 461640"/>
              <a:gd name="connsiteY1" fmla="*/ 407572 h 446160"/>
              <a:gd name="connsiteX2" fmla="*/ 123236 w 461640"/>
              <a:gd name="connsiteY2" fmla="*/ 357596 h 446160"/>
              <a:gd name="connsiteX3" fmla="*/ 0 w 461640"/>
              <a:gd name="connsiteY3" fmla="*/ 0 h 446160"/>
              <a:gd name="connsiteX0" fmla="*/ 0 w 461640"/>
              <a:gd name="connsiteY0" fmla="*/ 0 h 446160"/>
              <a:gd name="connsiteX1" fmla="*/ 449304 w 461640"/>
              <a:gd name="connsiteY1" fmla="*/ 407572 h 446160"/>
              <a:gd name="connsiteX2" fmla="*/ 123236 w 461640"/>
              <a:gd name="connsiteY2" fmla="*/ 357596 h 446160"/>
              <a:gd name="connsiteX3" fmla="*/ 0 w 461640"/>
              <a:gd name="connsiteY3" fmla="*/ 0 h 446160"/>
              <a:gd name="connsiteX0" fmla="*/ 0 w 461640"/>
              <a:gd name="connsiteY0" fmla="*/ 0 h 446160"/>
              <a:gd name="connsiteX1" fmla="*/ 449304 w 461640"/>
              <a:gd name="connsiteY1" fmla="*/ 407572 h 446160"/>
              <a:gd name="connsiteX2" fmla="*/ 123236 w 461640"/>
              <a:gd name="connsiteY2" fmla="*/ 357596 h 446160"/>
              <a:gd name="connsiteX3" fmla="*/ 0 w 461640"/>
              <a:gd name="connsiteY3" fmla="*/ 0 h 446160"/>
              <a:gd name="connsiteX0" fmla="*/ 0 w 461640"/>
              <a:gd name="connsiteY0" fmla="*/ 0 h 444635"/>
              <a:gd name="connsiteX1" fmla="*/ 449304 w 461640"/>
              <a:gd name="connsiteY1" fmla="*/ 407572 h 444635"/>
              <a:gd name="connsiteX2" fmla="*/ 138033 w 461640"/>
              <a:gd name="connsiteY2" fmla="*/ 351678 h 444635"/>
              <a:gd name="connsiteX3" fmla="*/ 0 w 461640"/>
              <a:gd name="connsiteY3" fmla="*/ 0 h 444635"/>
              <a:gd name="connsiteX0" fmla="*/ 0 w 461640"/>
              <a:gd name="connsiteY0" fmla="*/ 0 h 444635"/>
              <a:gd name="connsiteX1" fmla="*/ 449304 w 461640"/>
              <a:gd name="connsiteY1" fmla="*/ 407572 h 444635"/>
              <a:gd name="connsiteX2" fmla="*/ 132114 w 461640"/>
              <a:gd name="connsiteY2" fmla="*/ 351678 h 444635"/>
              <a:gd name="connsiteX3" fmla="*/ 0 w 461640"/>
              <a:gd name="connsiteY3" fmla="*/ 0 h 444635"/>
              <a:gd name="connsiteX0" fmla="*/ 0 w 461640"/>
              <a:gd name="connsiteY0" fmla="*/ 0 h 444635"/>
              <a:gd name="connsiteX1" fmla="*/ 449304 w 461640"/>
              <a:gd name="connsiteY1" fmla="*/ 407572 h 444635"/>
              <a:gd name="connsiteX2" fmla="*/ 132114 w 461640"/>
              <a:gd name="connsiteY2" fmla="*/ 351678 h 444635"/>
              <a:gd name="connsiteX3" fmla="*/ 0 w 461640"/>
              <a:gd name="connsiteY3" fmla="*/ 0 h 444635"/>
              <a:gd name="connsiteX0" fmla="*/ 0 w 461640"/>
              <a:gd name="connsiteY0" fmla="*/ 0 h 444635"/>
              <a:gd name="connsiteX1" fmla="*/ 449304 w 461640"/>
              <a:gd name="connsiteY1" fmla="*/ 407572 h 444635"/>
              <a:gd name="connsiteX2" fmla="*/ 132114 w 461640"/>
              <a:gd name="connsiteY2" fmla="*/ 351678 h 444635"/>
              <a:gd name="connsiteX3" fmla="*/ 0 w 461640"/>
              <a:gd name="connsiteY3" fmla="*/ 0 h 444635"/>
              <a:gd name="connsiteX0" fmla="*/ 0 w 461640"/>
              <a:gd name="connsiteY0" fmla="*/ 0 h 444635"/>
              <a:gd name="connsiteX1" fmla="*/ 449304 w 461640"/>
              <a:gd name="connsiteY1" fmla="*/ 407572 h 444635"/>
              <a:gd name="connsiteX2" fmla="*/ 132114 w 461640"/>
              <a:gd name="connsiteY2" fmla="*/ 351678 h 444635"/>
              <a:gd name="connsiteX3" fmla="*/ 0 w 461640"/>
              <a:gd name="connsiteY3" fmla="*/ 0 h 444635"/>
              <a:gd name="connsiteX0" fmla="*/ 0 w 459052"/>
              <a:gd name="connsiteY0" fmla="*/ 0 h 444635"/>
              <a:gd name="connsiteX1" fmla="*/ 449304 w 459052"/>
              <a:gd name="connsiteY1" fmla="*/ 407572 h 444635"/>
              <a:gd name="connsiteX2" fmla="*/ 132114 w 459052"/>
              <a:gd name="connsiteY2" fmla="*/ 351678 h 444635"/>
              <a:gd name="connsiteX3" fmla="*/ 0 w 459052"/>
              <a:gd name="connsiteY3" fmla="*/ 0 h 444635"/>
              <a:gd name="connsiteX0" fmla="*/ 0 w 462535"/>
              <a:gd name="connsiteY0" fmla="*/ 0 h 444635"/>
              <a:gd name="connsiteX1" fmla="*/ 449304 w 462535"/>
              <a:gd name="connsiteY1" fmla="*/ 407572 h 444635"/>
              <a:gd name="connsiteX2" fmla="*/ 132114 w 462535"/>
              <a:gd name="connsiteY2" fmla="*/ 351678 h 444635"/>
              <a:gd name="connsiteX3" fmla="*/ 0 w 462535"/>
              <a:gd name="connsiteY3" fmla="*/ 0 h 444635"/>
              <a:gd name="connsiteX0" fmla="*/ 0 w 463440"/>
              <a:gd name="connsiteY0" fmla="*/ 0 h 444635"/>
              <a:gd name="connsiteX1" fmla="*/ 449304 w 463440"/>
              <a:gd name="connsiteY1" fmla="*/ 407572 h 444635"/>
              <a:gd name="connsiteX2" fmla="*/ 132114 w 463440"/>
              <a:gd name="connsiteY2" fmla="*/ 351678 h 444635"/>
              <a:gd name="connsiteX3" fmla="*/ 0 w 463440"/>
              <a:gd name="connsiteY3" fmla="*/ 0 h 444635"/>
              <a:gd name="connsiteX0" fmla="*/ 0 w 460556"/>
              <a:gd name="connsiteY0" fmla="*/ 0 h 444635"/>
              <a:gd name="connsiteX1" fmla="*/ 449304 w 460556"/>
              <a:gd name="connsiteY1" fmla="*/ 407572 h 444635"/>
              <a:gd name="connsiteX2" fmla="*/ 132114 w 460556"/>
              <a:gd name="connsiteY2" fmla="*/ 351678 h 444635"/>
              <a:gd name="connsiteX3" fmla="*/ 0 w 460556"/>
              <a:gd name="connsiteY3" fmla="*/ 0 h 444635"/>
              <a:gd name="connsiteX0" fmla="*/ 0 w 462206"/>
              <a:gd name="connsiteY0" fmla="*/ 0 h 444635"/>
              <a:gd name="connsiteX1" fmla="*/ 449304 w 462206"/>
              <a:gd name="connsiteY1" fmla="*/ 407572 h 444635"/>
              <a:gd name="connsiteX2" fmla="*/ 132114 w 462206"/>
              <a:gd name="connsiteY2" fmla="*/ 351678 h 444635"/>
              <a:gd name="connsiteX3" fmla="*/ 0 w 462206"/>
              <a:gd name="connsiteY3" fmla="*/ 0 h 444635"/>
              <a:gd name="connsiteX0" fmla="*/ 0 w 463488"/>
              <a:gd name="connsiteY0" fmla="*/ 0 h 444635"/>
              <a:gd name="connsiteX1" fmla="*/ 449304 w 463488"/>
              <a:gd name="connsiteY1" fmla="*/ 407572 h 444635"/>
              <a:gd name="connsiteX2" fmla="*/ 132114 w 463488"/>
              <a:gd name="connsiteY2" fmla="*/ 351678 h 444635"/>
              <a:gd name="connsiteX3" fmla="*/ 0 w 463488"/>
              <a:gd name="connsiteY3" fmla="*/ 0 h 444635"/>
              <a:gd name="connsiteX0" fmla="*/ 0 w 463488"/>
              <a:gd name="connsiteY0" fmla="*/ 0 h 443320"/>
              <a:gd name="connsiteX1" fmla="*/ 449304 w 463488"/>
              <a:gd name="connsiteY1" fmla="*/ 407572 h 443320"/>
              <a:gd name="connsiteX2" fmla="*/ 132114 w 463488"/>
              <a:gd name="connsiteY2" fmla="*/ 351678 h 443320"/>
              <a:gd name="connsiteX3" fmla="*/ 0 w 463488"/>
              <a:gd name="connsiteY3" fmla="*/ 0 h 443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3488" h="443320">
                <a:moveTo>
                  <a:pt x="0" y="0"/>
                </a:moveTo>
                <a:cubicBezTo>
                  <a:pt x="316470" y="24393"/>
                  <a:pt x="520492" y="276646"/>
                  <a:pt x="449304" y="407572"/>
                </a:cubicBezTo>
                <a:cubicBezTo>
                  <a:pt x="401774" y="485608"/>
                  <a:pt x="191482" y="421602"/>
                  <a:pt x="132114" y="351678"/>
                </a:cubicBezTo>
                <a:cubicBezTo>
                  <a:pt x="55523" y="262071"/>
                  <a:pt x="23323" y="166547"/>
                  <a:pt x="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Freeform: Shape 81">
            <a:extLst>
              <a:ext uri="{FF2B5EF4-FFF2-40B4-BE49-F238E27FC236}">
                <a16:creationId xmlns:a16="http://schemas.microsoft.com/office/drawing/2014/main" id="{BAB6EAEE-4892-48D4-99C4-F24CDBD4C4FD}"/>
              </a:ext>
            </a:extLst>
          </p:cNvPr>
          <p:cNvSpPr/>
          <p:nvPr/>
        </p:nvSpPr>
        <p:spPr>
          <a:xfrm rot="1419498">
            <a:off x="1159935" y="3453397"/>
            <a:ext cx="373706" cy="357445"/>
          </a:xfrm>
          <a:custGeom>
            <a:avLst/>
            <a:gdLst>
              <a:gd name="connsiteX0" fmla="*/ 0 w 470018"/>
              <a:gd name="connsiteY0" fmla="*/ 0 h 401653"/>
              <a:gd name="connsiteX1" fmla="*/ 470018 w 470018"/>
              <a:gd name="connsiteY1" fmla="*/ 401653 h 401653"/>
              <a:gd name="connsiteX2" fmla="*/ 179461 w 470018"/>
              <a:gd name="connsiteY2" fmla="*/ 393107 h 401653"/>
              <a:gd name="connsiteX3" fmla="*/ 0 w 470018"/>
              <a:gd name="connsiteY3" fmla="*/ 0 h 401653"/>
              <a:gd name="connsiteX0" fmla="*/ 0 w 470018"/>
              <a:gd name="connsiteY0" fmla="*/ 0 h 401653"/>
              <a:gd name="connsiteX1" fmla="*/ 470018 w 470018"/>
              <a:gd name="connsiteY1" fmla="*/ 401653 h 401653"/>
              <a:gd name="connsiteX2" fmla="*/ 179461 w 470018"/>
              <a:gd name="connsiteY2" fmla="*/ 393107 h 401653"/>
              <a:gd name="connsiteX3" fmla="*/ 0 w 470018"/>
              <a:gd name="connsiteY3" fmla="*/ 0 h 401653"/>
              <a:gd name="connsiteX0" fmla="*/ 0 w 455222"/>
              <a:gd name="connsiteY0" fmla="*/ 0 h 407572"/>
              <a:gd name="connsiteX1" fmla="*/ 455222 w 455222"/>
              <a:gd name="connsiteY1" fmla="*/ 407572 h 407572"/>
              <a:gd name="connsiteX2" fmla="*/ 179461 w 455222"/>
              <a:gd name="connsiteY2" fmla="*/ 393107 h 407572"/>
              <a:gd name="connsiteX3" fmla="*/ 0 w 455222"/>
              <a:gd name="connsiteY3" fmla="*/ 0 h 407572"/>
              <a:gd name="connsiteX0" fmla="*/ 0 w 459294"/>
              <a:gd name="connsiteY0" fmla="*/ 0 h 407572"/>
              <a:gd name="connsiteX1" fmla="*/ 455222 w 459294"/>
              <a:gd name="connsiteY1" fmla="*/ 407572 h 407572"/>
              <a:gd name="connsiteX2" fmla="*/ 179461 w 459294"/>
              <a:gd name="connsiteY2" fmla="*/ 393107 h 407572"/>
              <a:gd name="connsiteX3" fmla="*/ 0 w 459294"/>
              <a:gd name="connsiteY3" fmla="*/ 0 h 407572"/>
              <a:gd name="connsiteX0" fmla="*/ 0 w 459294"/>
              <a:gd name="connsiteY0" fmla="*/ 0 h 441088"/>
              <a:gd name="connsiteX1" fmla="*/ 455222 w 459294"/>
              <a:gd name="connsiteY1" fmla="*/ 407572 h 441088"/>
              <a:gd name="connsiteX2" fmla="*/ 179461 w 459294"/>
              <a:gd name="connsiteY2" fmla="*/ 393107 h 441088"/>
              <a:gd name="connsiteX3" fmla="*/ 0 w 459294"/>
              <a:gd name="connsiteY3" fmla="*/ 0 h 441088"/>
              <a:gd name="connsiteX0" fmla="*/ 0 w 460597"/>
              <a:gd name="connsiteY0" fmla="*/ 0 h 441088"/>
              <a:gd name="connsiteX1" fmla="*/ 455222 w 460597"/>
              <a:gd name="connsiteY1" fmla="*/ 407572 h 441088"/>
              <a:gd name="connsiteX2" fmla="*/ 179461 w 460597"/>
              <a:gd name="connsiteY2" fmla="*/ 393107 h 441088"/>
              <a:gd name="connsiteX3" fmla="*/ 0 w 460597"/>
              <a:gd name="connsiteY3" fmla="*/ 0 h 441088"/>
              <a:gd name="connsiteX0" fmla="*/ 0 w 454827"/>
              <a:gd name="connsiteY0" fmla="*/ 0 h 441088"/>
              <a:gd name="connsiteX1" fmla="*/ 449304 w 454827"/>
              <a:gd name="connsiteY1" fmla="*/ 407572 h 441088"/>
              <a:gd name="connsiteX2" fmla="*/ 179461 w 454827"/>
              <a:gd name="connsiteY2" fmla="*/ 393107 h 441088"/>
              <a:gd name="connsiteX3" fmla="*/ 0 w 454827"/>
              <a:gd name="connsiteY3" fmla="*/ 0 h 441088"/>
              <a:gd name="connsiteX0" fmla="*/ 0 w 458604"/>
              <a:gd name="connsiteY0" fmla="*/ 0 h 441088"/>
              <a:gd name="connsiteX1" fmla="*/ 449304 w 458604"/>
              <a:gd name="connsiteY1" fmla="*/ 407572 h 441088"/>
              <a:gd name="connsiteX2" fmla="*/ 179461 w 458604"/>
              <a:gd name="connsiteY2" fmla="*/ 393107 h 441088"/>
              <a:gd name="connsiteX3" fmla="*/ 0 w 458604"/>
              <a:gd name="connsiteY3" fmla="*/ 0 h 441088"/>
              <a:gd name="connsiteX0" fmla="*/ 0 w 459052"/>
              <a:gd name="connsiteY0" fmla="*/ 0 h 441088"/>
              <a:gd name="connsiteX1" fmla="*/ 449304 w 459052"/>
              <a:gd name="connsiteY1" fmla="*/ 407572 h 441088"/>
              <a:gd name="connsiteX2" fmla="*/ 179461 w 459052"/>
              <a:gd name="connsiteY2" fmla="*/ 393107 h 441088"/>
              <a:gd name="connsiteX3" fmla="*/ 0 w 459052"/>
              <a:gd name="connsiteY3" fmla="*/ 0 h 441088"/>
              <a:gd name="connsiteX0" fmla="*/ 0 w 461640"/>
              <a:gd name="connsiteY0" fmla="*/ 0 h 441088"/>
              <a:gd name="connsiteX1" fmla="*/ 449304 w 461640"/>
              <a:gd name="connsiteY1" fmla="*/ 407572 h 441088"/>
              <a:gd name="connsiteX2" fmla="*/ 179461 w 461640"/>
              <a:gd name="connsiteY2" fmla="*/ 393107 h 441088"/>
              <a:gd name="connsiteX3" fmla="*/ 0 w 461640"/>
              <a:gd name="connsiteY3" fmla="*/ 0 h 441088"/>
              <a:gd name="connsiteX0" fmla="*/ 0 w 461640"/>
              <a:gd name="connsiteY0" fmla="*/ 0 h 443706"/>
              <a:gd name="connsiteX1" fmla="*/ 449304 w 461640"/>
              <a:gd name="connsiteY1" fmla="*/ 407572 h 443706"/>
              <a:gd name="connsiteX2" fmla="*/ 179461 w 461640"/>
              <a:gd name="connsiteY2" fmla="*/ 393107 h 443706"/>
              <a:gd name="connsiteX3" fmla="*/ 0 w 461640"/>
              <a:gd name="connsiteY3" fmla="*/ 0 h 443706"/>
              <a:gd name="connsiteX0" fmla="*/ 0 w 461640"/>
              <a:gd name="connsiteY0" fmla="*/ 0 h 437112"/>
              <a:gd name="connsiteX1" fmla="*/ 449304 w 461640"/>
              <a:gd name="connsiteY1" fmla="*/ 407572 h 437112"/>
              <a:gd name="connsiteX2" fmla="*/ 123236 w 461640"/>
              <a:gd name="connsiteY2" fmla="*/ 357596 h 437112"/>
              <a:gd name="connsiteX3" fmla="*/ 0 w 461640"/>
              <a:gd name="connsiteY3" fmla="*/ 0 h 437112"/>
              <a:gd name="connsiteX0" fmla="*/ 0 w 461640"/>
              <a:gd name="connsiteY0" fmla="*/ 0 h 445002"/>
              <a:gd name="connsiteX1" fmla="*/ 449304 w 461640"/>
              <a:gd name="connsiteY1" fmla="*/ 407572 h 445002"/>
              <a:gd name="connsiteX2" fmla="*/ 123236 w 461640"/>
              <a:gd name="connsiteY2" fmla="*/ 357596 h 445002"/>
              <a:gd name="connsiteX3" fmla="*/ 0 w 461640"/>
              <a:gd name="connsiteY3" fmla="*/ 0 h 445002"/>
              <a:gd name="connsiteX0" fmla="*/ 0 w 461640"/>
              <a:gd name="connsiteY0" fmla="*/ 0 h 445002"/>
              <a:gd name="connsiteX1" fmla="*/ 449304 w 461640"/>
              <a:gd name="connsiteY1" fmla="*/ 407572 h 445002"/>
              <a:gd name="connsiteX2" fmla="*/ 123236 w 461640"/>
              <a:gd name="connsiteY2" fmla="*/ 357596 h 445002"/>
              <a:gd name="connsiteX3" fmla="*/ 0 w 461640"/>
              <a:gd name="connsiteY3" fmla="*/ 0 h 445002"/>
              <a:gd name="connsiteX0" fmla="*/ 0 w 461640"/>
              <a:gd name="connsiteY0" fmla="*/ 0 h 433222"/>
              <a:gd name="connsiteX1" fmla="*/ 449304 w 461640"/>
              <a:gd name="connsiteY1" fmla="*/ 407572 h 433222"/>
              <a:gd name="connsiteX2" fmla="*/ 123236 w 461640"/>
              <a:gd name="connsiteY2" fmla="*/ 357596 h 433222"/>
              <a:gd name="connsiteX3" fmla="*/ 0 w 461640"/>
              <a:gd name="connsiteY3" fmla="*/ 0 h 433222"/>
              <a:gd name="connsiteX0" fmla="*/ 0 w 461640"/>
              <a:gd name="connsiteY0" fmla="*/ 0 h 442382"/>
              <a:gd name="connsiteX1" fmla="*/ 449304 w 461640"/>
              <a:gd name="connsiteY1" fmla="*/ 407572 h 442382"/>
              <a:gd name="connsiteX2" fmla="*/ 123236 w 461640"/>
              <a:gd name="connsiteY2" fmla="*/ 357596 h 442382"/>
              <a:gd name="connsiteX3" fmla="*/ 0 w 461640"/>
              <a:gd name="connsiteY3" fmla="*/ 0 h 442382"/>
              <a:gd name="connsiteX0" fmla="*/ 0 w 461640"/>
              <a:gd name="connsiteY0" fmla="*/ 0 h 446160"/>
              <a:gd name="connsiteX1" fmla="*/ 449304 w 461640"/>
              <a:gd name="connsiteY1" fmla="*/ 407572 h 446160"/>
              <a:gd name="connsiteX2" fmla="*/ 123236 w 461640"/>
              <a:gd name="connsiteY2" fmla="*/ 357596 h 446160"/>
              <a:gd name="connsiteX3" fmla="*/ 0 w 461640"/>
              <a:gd name="connsiteY3" fmla="*/ 0 h 446160"/>
              <a:gd name="connsiteX0" fmla="*/ 0 w 461640"/>
              <a:gd name="connsiteY0" fmla="*/ 0 h 446160"/>
              <a:gd name="connsiteX1" fmla="*/ 449304 w 461640"/>
              <a:gd name="connsiteY1" fmla="*/ 407572 h 446160"/>
              <a:gd name="connsiteX2" fmla="*/ 123236 w 461640"/>
              <a:gd name="connsiteY2" fmla="*/ 357596 h 446160"/>
              <a:gd name="connsiteX3" fmla="*/ 0 w 461640"/>
              <a:gd name="connsiteY3" fmla="*/ 0 h 446160"/>
              <a:gd name="connsiteX0" fmla="*/ 0 w 461640"/>
              <a:gd name="connsiteY0" fmla="*/ 0 h 446160"/>
              <a:gd name="connsiteX1" fmla="*/ 449304 w 461640"/>
              <a:gd name="connsiteY1" fmla="*/ 407572 h 446160"/>
              <a:gd name="connsiteX2" fmla="*/ 123236 w 461640"/>
              <a:gd name="connsiteY2" fmla="*/ 357596 h 446160"/>
              <a:gd name="connsiteX3" fmla="*/ 0 w 461640"/>
              <a:gd name="connsiteY3" fmla="*/ 0 h 446160"/>
              <a:gd name="connsiteX0" fmla="*/ 0 w 461640"/>
              <a:gd name="connsiteY0" fmla="*/ 0 h 446160"/>
              <a:gd name="connsiteX1" fmla="*/ 449304 w 461640"/>
              <a:gd name="connsiteY1" fmla="*/ 407572 h 446160"/>
              <a:gd name="connsiteX2" fmla="*/ 123236 w 461640"/>
              <a:gd name="connsiteY2" fmla="*/ 357596 h 446160"/>
              <a:gd name="connsiteX3" fmla="*/ 0 w 461640"/>
              <a:gd name="connsiteY3" fmla="*/ 0 h 446160"/>
              <a:gd name="connsiteX0" fmla="*/ 0 w 461640"/>
              <a:gd name="connsiteY0" fmla="*/ 0 h 444635"/>
              <a:gd name="connsiteX1" fmla="*/ 449304 w 461640"/>
              <a:gd name="connsiteY1" fmla="*/ 407572 h 444635"/>
              <a:gd name="connsiteX2" fmla="*/ 138033 w 461640"/>
              <a:gd name="connsiteY2" fmla="*/ 351678 h 444635"/>
              <a:gd name="connsiteX3" fmla="*/ 0 w 461640"/>
              <a:gd name="connsiteY3" fmla="*/ 0 h 444635"/>
              <a:gd name="connsiteX0" fmla="*/ 0 w 461640"/>
              <a:gd name="connsiteY0" fmla="*/ 0 h 444635"/>
              <a:gd name="connsiteX1" fmla="*/ 449304 w 461640"/>
              <a:gd name="connsiteY1" fmla="*/ 407572 h 444635"/>
              <a:gd name="connsiteX2" fmla="*/ 132114 w 461640"/>
              <a:gd name="connsiteY2" fmla="*/ 351678 h 444635"/>
              <a:gd name="connsiteX3" fmla="*/ 0 w 461640"/>
              <a:gd name="connsiteY3" fmla="*/ 0 h 444635"/>
              <a:gd name="connsiteX0" fmla="*/ 0 w 461640"/>
              <a:gd name="connsiteY0" fmla="*/ 0 h 444635"/>
              <a:gd name="connsiteX1" fmla="*/ 449304 w 461640"/>
              <a:gd name="connsiteY1" fmla="*/ 407572 h 444635"/>
              <a:gd name="connsiteX2" fmla="*/ 132114 w 461640"/>
              <a:gd name="connsiteY2" fmla="*/ 351678 h 444635"/>
              <a:gd name="connsiteX3" fmla="*/ 0 w 461640"/>
              <a:gd name="connsiteY3" fmla="*/ 0 h 444635"/>
              <a:gd name="connsiteX0" fmla="*/ 0 w 461640"/>
              <a:gd name="connsiteY0" fmla="*/ 0 h 444635"/>
              <a:gd name="connsiteX1" fmla="*/ 449304 w 461640"/>
              <a:gd name="connsiteY1" fmla="*/ 407572 h 444635"/>
              <a:gd name="connsiteX2" fmla="*/ 132114 w 461640"/>
              <a:gd name="connsiteY2" fmla="*/ 351678 h 444635"/>
              <a:gd name="connsiteX3" fmla="*/ 0 w 461640"/>
              <a:gd name="connsiteY3" fmla="*/ 0 h 444635"/>
              <a:gd name="connsiteX0" fmla="*/ 0 w 461640"/>
              <a:gd name="connsiteY0" fmla="*/ 0 h 444635"/>
              <a:gd name="connsiteX1" fmla="*/ 449304 w 461640"/>
              <a:gd name="connsiteY1" fmla="*/ 407572 h 444635"/>
              <a:gd name="connsiteX2" fmla="*/ 132114 w 461640"/>
              <a:gd name="connsiteY2" fmla="*/ 351678 h 444635"/>
              <a:gd name="connsiteX3" fmla="*/ 0 w 461640"/>
              <a:gd name="connsiteY3" fmla="*/ 0 h 444635"/>
              <a:gd name="connsiteX0" fmla="*/ 0 w 459052"/>
              <a:gd name="connsiteY0" fmla="*/ 0 h 444635"/>
              <a:gd name="connsiteX1" fmla="*/ 449304 w 459052"/>
              <a:gd name="connsiteY1" fmla="*/ 407572 h 444635"/>
              <a:gd name="connsiteX2" fmla="*/ 132114 w 459052"/>
              <a:gd name="connsiteY2" fmla="*/ 351678 h 444635"/>
              <a:gd name="connsiteX3" fmla="*/ 0 w 459052"/>
              <a:gd name="connsiteY3" fmla="*/ 0 h 444635"/>
              <a:gd name="connsiteX0" fmla="*/ 0 w 462535"/>
              <a:gd name="connsiteY0" fmla="*/ 0 h 444635"/>
              <a:gd name="connsiteX1" fmla="*/ 449304 w 462535"/>
              <a:gd name="connsiteY1" fmla="*/ 407572 h 444635"/>
              <a:gd name="connsiteX2" fmla="*/ 132114 w 462535"/>
              <a:gd name="connsiteY2" fmla="*/ 351678 h 444635"/>
              <a:gd name="connsiteX3" fmla="*/ 0 w 462535"/>
              <a:gd name="connsiteY3" fmla="*/ 0 h 444635"/>
              <a:gd name="connsiteX0" fmla="*/ 0 w 463440"/>
              <a:gd name="connsiteY0" fmla="*/ 0 h 444635"/>
              <a:gd name="connsiteX1" fmla="*/ 449304 w 463440"/>
              <a:gd name="connsiteY1" fmla="*/ 407572 h 444635"/>
              <a:gd name="connsiteX2" fmla="*/ 132114 w 463440"/>
              <a:gd name="connsiteY2" fmla="*/ 351678 h 444635"/>
              <a:gd name="connsiteX3" fmla="*/ 0 w 463440"/>
              <a:gd name="connsiteY3" fmla="*/ 0 h 444635"/>
              <a:gd name="connsiteX0" fmla="*/ 0 w 460556"/>
              <a:gd name="connsiteY0" fmla="*/ 0 h 444635"/>
              <a:gd name="connsiteX1" fmla="*/ 449304 w 460556"/>
              <a:gd name="connsiteY1" fmla="*/ 407572 h 444635"/>
              <a:gd name="connsiteX2" fmla="*/ 132114 w 460556"/>
              <a:gd name="connsiteY2" fmla="*/ 351678 h 444635"/>
              <a:gd name="connsiteX3" fmla="*/ 0 w 460556"/>
              <a:gd name="connsiteY3" fmla="*/ 0 h 444635"/>
              <a:gd name="connsiteX0" fmla="*/ 0 w 462206"/>
              <a:gd name="connsiteY0" fmla="*/ 0 h 444635"/>
              <a:gd name="connsiteX1" fmla="*/ 449304 w 462206"/>
              <a:gd name="connsiteY1" fmla="*/ 407572 h 444635"/>
              <a:gd name="connsiteX2" fmla="*/ 132114 w 462206"/>
              <a:gd name="connsiteY2" fmla="*/ 351678 h 444635"/>
              <a:gd name="connsiteX3" fmla="*/ 0 w 462206"/>
              <a:gd name="connsiteY3" fmla="*/ 0 h 444635"/>
              <a:gd name="connsiteX0" fmla="*/ 0 w 463488"/>
              <a:gd name="connsiteY0" fmla="*/ 0 h 444635"/>
              <a:gd name="connsiteX1" fmla="*/ 449304 w 463488"/>
              <a:gd name="connsiteY1" fmla="*/ 407572 h 444635"/>
              <a:gd name="connsiteX2" fmla="*/ 132114 w 463488"/>
              <a:gd name="connsiteY2" fmla="*/ 351678 h 444635"/>
              <a:gd name="connsiteX3" fmla="*/ 0 w 463488"/>
              <a:gd name="connsiteY3" fmla="*/ 0 h 444635"/>
              <a:gd name="connsiteX0" fmla="*/ 0 w 463488"/>
              <a:gd name="connsiteY0" fmla="*/ 0 h 443320"/>
              <a:gd name="connsiteX1" fmla="*/ 449304 w 463488"/>
              <a:gd name="connsiteY1" fmla="*/ 407572 h 443320"/>
              <a:gd name="connsiteX2" fmla="*/ 132114 w 463488"/>
              <a:gd name="connsiteY2" fmla="*/ 351678 h 443320"/>
              <a:gd name="connsiteX3" fmla="*/ 0 w 463488"/>
              <a:gd name="connsiteY3" fmla="*/ 0 h 443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3488" h="443320">
                <a:moveTo>
                  <a:pt x="0" y="0"/>
                </a:moveTo>
                <a:cubicBezTo>
                  <a:pt x="316470" y="24393"/>
                  <a:pt x="520492" y="276646"/>
                  <a:pt x="449304" y="407572"/>
                </a:cubicBezTo>
                <a:cubicBezTo>
                  <a:pt x="401774" y="485608"/>
                  <a:pt x="191482" y="421602"/>
                  <a:pt x="132114" y="351678"/>
                </a:cubicBezTo>
                <a:cubicBezTo>
                  <a:pt x="55523" y="262071"/>
                  <a:pt x="23323" y="166547"/>
                  <a:pt x="0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Freeform: Shape 82">
            <a:extLst>
              <a:ext uri="{FF2B5EF4-FFF2-40B4-BE49-F238E27FC236}">
                <a16:creationId xmlns:a16="http://schemas.microsoft.com/office/drawing/2014/main" id="{5C30C0A2-6993-417D-A05D-980114E529D1}"/>
              </a:ext>
            </a:extLst>
          </p:cNvPr>
          <p:cNvSpPr/>
          <p:nvPr/>
        </p:nvSpPr>
        <p:spPr>
          <a:xfrm rot="9946066">
            <a:off x="1973815" y="3615274"/>
            <a:ext cx="373706" cy="357445"/>
          </a:xfrm>
          <a:custGeom>
            <a:avLst/>
            <a:gdLst>
              <a:gd name="connsiteX0" fmla="*/ 0 w 470018"/>
              <a:gd name="connsiteY0" fmla="*/ 0 h 401653"/>
              <a:gd name="connsiteX1" fmla="*/ 470018 w 470018"/>
              <a:gd name="connsiteY1" fmla="*/ 401653 h 401653"/>
              <a:gd name="connsiteX2" fmla="*/ 179461 w 470018"/>
              <a:gd name="connsiteY2" fmla="*/ 393107 h 401653"/>
              <a:gd name="connsiteX3" fmla="*/ 0 w 470018"/>
              <a:gd name="connsiteY3" fmla="*/ 0 h 401653"/>
              <a:gd name="connsiteX0" fmla="*/ 0 w 470018"/>
              <a:gd name="connsiteY0" fmla="*/ 0 h 401653"/>
              <a:gd name="connsiteX1" fmla="*/ 470018 w 470018"/>
              <a:gd name="connsiteY1" fmla="*/ 401653 h 401653"/>
              <a:gd name="connsiteX2" fmla="*/ 179461 w 470018"/>
              <a:gd name="connsiteY2" fmla="*/ 393107 h 401653"/>
              <a:gd name="connsiteX3" fmla="*/ 0 w 470018"/>
              <a:gd name="connsiteY3" fmla="*/ 0 h 401653"/>
              <a:gd name="connsiteX0" fmla="*/ 0 w 455222"/>
              <a:gd name="connsiteY0" fmla="*/ 0 h 407572"/>
              <a:gd name="connsiteX1" fmla="*/ 455222 w 455222"/>
              <a:gd name="connsiteY1" fmla="*/ 407572 h 407572"/>
              <a:gd name="connsiteX2" fmla="*/ 179461 w 455222"/>
              <a:gd name="connsiteY2" fmla="*/ 393107 h 407572"/>
              <a:gd name="connsiteX3" fmla="*/ 0 w 455222"/>
              <a:gd name="connsiteY3" fmla="*/ 0 h 407572"/>
              <a:gd name="connsiteX0" fmla="*/ 0 w 459294"/>
              <a:gd name="connsiteY0" fmla="*/ 0 h 407572"/>
              <a:gd name="connsiteX1" fmla="*/ 455222 w 459294"/>
              <a:gd name="connsiteY1" fmla="*/ 407572 h 407572"/>
              <a:gd name="connsiteX2" fmla="*/ 179461 w 459294"/>
              <a:gd name="connsiteY2" fmla="*/ 393107 h 407572"/>
              <a:gd name="connsiteX3" fmla="*/ 0 w 459294"/>
              <a:gd name="connsiteY3" fmla="*/ 0 h 407572"/>
              <a:gd name="connsiteX0" fmla="*/ 0 w 459294"/>
              <a:gd name="connsiteY0" fmla="*/ 0 h 441088"/>
              <a:gd name="connsiteX1" fmla="*/ 455222 w 459294"/>
              <a:gd name="connsiteY1" fmla="*/ 407572 h 441088"/>
              <a:gd name="connsiteX2" fmla="*/ 179461 w 459294"/>
              <a:gd name="connsiteY2" fmla="*/ 393107 h 441088"/>
              <a:gd name="connsiteX3" fmla="*/ 0 w 459294"/>
              <a:gd name="connsiteY3" fmla="*/ 0 h 441088"/>
              <a:gd name="connsiteX0" fmla="*/ 0 w 460597"/>
              <a:gd name="connsiteY0" fmla="*/ 0 h 441088"/>
              <a:gd name="connsiteX1" fmla="*/ 455222 w 460597"/>
              <a:gd name="connsiteY1" fmla="*/ 407572 h 441088"/>
              <a:gd name="connsiteX2" fmla="*/ 179461 w 460597"/>
              <a:gd name="connsiteY2" fmla="*/ 393107 h 441088"/>
              <a:gd name="connsiteX3" fmla="*/ 0 w 460597"/>
              <a:gd name="connsiteY3" fmla="*/ 0 h 441088"/>
              <a:gd name="connsiteX0" fmla="*/ 0 w 454827"/>
              <a:gd name="connsiteY0" fmla="*/ 0 h 441088"/>
              <a:gd name="connsiteX1" fmla="*/ 449304 w 454827"/>
              <a:gd name="connsiteY1" fmla="*/ 407572 h 441088"/>
              <a:gd name="connsiteX2" fmla="*/ 179461 w 454827"/>
              <a:gd name="connsiteY2" fmla="*/ 393107 h 441088"/>
              <a:gd name="connsiteX3" fmla="*/ 0 w 454827"/>
              <a:gd name="connsiteY3" fmla="*/ 0 h 441088"/>
              <a:gd name="connsiteX0" fmla="*/ 0 w 458604"/>
              <a:gd name="connsiteY0" fmla="*/ 0 h 441088"/>
              <a:gd name="connsiteX1" fmla="*/ 449304 w 458604"/>
              <a:gd name="connsiteY1" fmla="*/ 407572 h 441088"/>
              <a:gd name="connsiteX2" fmla="*/ 179461 w 458604"/>
              <a:gd name="connsiteY2" fmla="*/ 393107 h 441088"/>
              <a:gd name="connsiteX3" fmla="*/ 0 w 458604"/>
              <a:gd name="connsiteY3" fmla="*/ 0 h 441088"/>
              <a:gd name="connsiteX0" fmla="*/ 0 w 459052"/>
              <a:gd name="connsiteY0" fmla="*/ 0 h 441088"/>
              <a:gd name="connsiteX1" fmla="*/ 449304 w 459052"/>
              <a:gd name="connsiteY1" fmla="*/ 407572 h 441088"/>
              <a:gd name="connsiteX2" fmla="*/ 179461 w 459052"/>
              <a:gd name="connsiteY2" fmla="*/ 393107 h 441088"/>
              <a:gd name="connsiteX3" fmla="*/ 0 w 459052"/>
              <a:gd name="connsiteY3" fmla="*/ 0 h 441088"/>
              <a:gd name="connsiteX0" fmla="*/ 0 w 461640"/>
              <a:gd name="connsiteY0" fmla="*/ 0 h 441088"/>
              <a:gd name="connsiteX1" fmla="*/ 449304 w 461640"/>
              <a:gd name="connsiteY1" fmla="*/ 407572 h 441088"/>
              <a:gd name="connsiteX2" fmla="*/ 179461 w 461640"/>
              <a:gd name="connsiteY2" fmla="*/ 393107 h 441088"/>
              <a:gd name="connsiteX3" fmla="*/ 0 w 461640"/>
              <a:gd name="connsiteY3" fmla="*/ 0 h 441088"/>
              <a:gd name="connsiteX0" fmla="*/ 0 w 461640"/>
              <a:gd name="connsiteY0" fmla="*/ 0 h 443706"/>
              <a:gd name="connsiteX1" fmla="*/ 449304 w 461640"/>
              <a:gd name="connsiteY1" fmla="*/ 407572 h 443706"/>
              <a:gd name="connsiteX2" fmla="*/ 179461 w 461640"/>
              <a:gd name="connsiteY2" fmla="*/ 393107 h 443706"/>
              <a:gd name="connsiteX3" fmla="*/ 0 w 461640"/>
              <a:gd name="connsiteY3" fmla="*/ 0 h 443706"/>
              <a:gd name="connsiteX0" fmla="*/ 0 w 461640"/>
              <a:gd name="connsiteY0" fmla="*/ 0 h 437112"/>
              <a:gd name="connsiteX1" fmla="*/ 449304 w 461640"/>
              <a:gd name="connsiteY1" fmla="*/ 407572 h 437112"/>
              <a:gd name="connsiteX2" fmla="*/ 123236 w 461640"/>
              <a:gd name="connsiteY2" fmla="*/ 357596 h 437112"/>
              <a:gd name="connsiteX3" fmla="*/ 0 w 461640"/>
              <a:gd name="connsiteY3" fmla="*/ 0 h 437112"/>
              <a:gd name="connsiteX0" fmla="*/ 0 w 461640"/>
              <a:gd name="connsiteY0" fmla="*/ 0 h 445002"/>
              <a:gd name="connsiteX1" fmla="*/ 449304 w 461640"/>
              <a:gd name="connsiteY1" fmla="*/ 407572 h 445002"/>
              <a:gd name="connsiteX2" fmla="*/ 123236 w 461640"/>
              <a:gd name="connsiteY2" fmla="*/ 357596 h 445002"/>
              <a:gd name="connsiteX3" fmla="*/ 0 w 461640"/>
              <a:gd name="connsiteY3" fmla="*/ 0 h 445002"/>
              <a:gd name="connsiteX0" fmla="*/ 0 w 461640"/>
              <a:gd name="connsiteY0" fmla="*/ 0 h 445002"/>
              <a:gd name="connsiteX1" fmla="*/ 449304 w 461640"/>
              <a:gd name="connsiteY1" fmla="*/ 407572 h 445002"/>
              <a:gd name="connsiteX2" fmla="*/ 123236 w 461640"/>
              <a:gd name="connsiteY2" fmla="*/ 357596 h 445002"/>
              <a:gd name="connsiteX3" fmla="*/ 0 w 461640"/>
              <a:gd name="connsiteY3" fmla="*/ 0 h 445002"/>
              <a:gd name="connsiteX0" fmla="*/ 0 w 461640"/>
              <a:gd name="connsiteY0" fmla="*/ 0 h 433222"/>
              <a:gd name="connsiteX1" fmla="*/ 449304 w 461640"/>
              <a:gd name="connsiteY1" fmla="*/ 407572 h 433222"/>
              <a:gd name="connsiteX2" fmla="*/ 123236 w 461640"/>
              <a:gd name="connsiteY2" fmla="*/ 357596 h 433222"/>
              <a:gd name="connsiteX3" fmla="*/ 0 w 461640"/>
              <a:gd name="connsiteY3" fmla="*/ 0 h 433222"/>
              <a:gd name="connsiteX0" fmla="*/ 0 w 461640"/>
              <a:gd name="connsiteY0" fmla="*/ 0 h 442382"/>
              <a:gd name="connsiteX1" fmla="*/ 449304 w 461640"/>
              <a:gd name="connsiteY1" fmla="*/ 407572 h 442382"/>
              <a:gd name="connsiteX2" fmla="*/ 123236 w 461640"/>
              <a:gd name="connsiteY2" fmla="*/ 357596 h 442382"/>
              <a:gd name="connsiteX3" fmla="*/ 0 w 461640"/>
              <a:gd name="connsiteY3" fmla="*/ 0 h 442382"/>
              <a:gd name="connsiteX0" fmla="*/ 0 w 461640"/>
              <a:gd name="connsiteY0" fmla="*/ 0 h 446160"/>
              <a:gd name="connsiteX1" fmla="*/ 449304 w 461640"/>
              <a:gd name="connsiteY1" fmla="*/ 407572 h 446160"/>
              <a:gd name="connsiteX2" fmla="*/ 123236 w 461640"/>
              <a:gd name="connsiteY2" fmla="*/ 357596 h 446160"/>
              <a:gd name="connsiteX3" fmla="*/ 0 w 461640"/>
              <a:gd name="connsiteY3" fmla="*/ 0 h 446160"/>
              <a:gd name="connsiteX0" fmla="*/ 0 w 461640"/>
              <a:gd name="connsiteY0" fmla="*/ 0 h 446160"/>
              <a:gd name="connsiteX1" fmla="*/ 449304 w 461640"/>
              <a:gd name="connsiteY1" fmla="*/ 407572 h 446160"/>
              <a:gd name="connsiteX2" fmla="*/ 123236 w 461640"/>
              <a:gd name="connsiteY2" fmla="*/ 357596 h 446160"/>
              <a:gd name="connsiteX3" fmla="*/ 0 w 461640"/>
              <a:gd name="connsiteY3" fmla="*/ 0 h 446160"/>
              <a:gd name="connsiteX0" fmla="*/ 0 w 461640"/>
              <a:gd name="connsiteY0" fmla="*/ 0 h 446160"/>
              <a:gd name="connsiteX1" fmla="*/ 449304 w 461640"/>
              <a:gd name="connsiteY1" fmla="*/ 407572 h 446160"/>
              <a:gd name="connsiteX2" fmla="*/ 123236 w 461640"/>
              <a:gd name="connsiteY2" fmla="*/ 357596 h 446160"/>
              <a:gd name="connsiteX3" fmla="*/ 0 w 461640"/>
              <a:gd name="connsiteY3" fmla="*/ 0 h 446160"/>
              <a:gd name="connsiteX0" fmla="*/ 0 w 461640"/>
              <a:gd name="connsiteY0" fmla="*/ 0 h 446160"/>
              <a:gd name="connsiteX1" fmla="*/ 449304 w 461640"/>
              <a:gd name="connsiteY1" fmla="*/ 407572 h 446160"/>
              <a:gd name="connsiteX2" fmla="*/ 123236 w 461640"/>
              <a:gd name="connsiteY2" fmla="*/ 357596 h 446160"/>
              <a:gd name="connsiteX3" fmla="*/ 0 w 461640"/>
              <a:gd name="connsiteY3" fmla="*/ 0 h 446160"/>
              <a:gd name="connsiteX0" fmla="*/ 0 w 461640"/>
              <a:gd name="connsiteY0" fmla="*/ 0 h 444635"/>
              <a:gd name="connsiteX1" fmla="*/ 449304 w 461640"/>
              <a:gd name="connsiteY1" fmla="*/ 407572 h 444635"/>
              <a:gd name="connsiteX2" fmla="*/ 138033 w 461640"/>
              <a:gd name="connsiteY2" fmla="*/ 351678 h 444635"/>
              <a:gd name="connsiteX3" fmla="*/ 0 w 461640"/>
              <a:gd name="connsiteY3" fmla="*/ 0 h 444635"/>
              <a:gd name="connsiteX0" fmla="*/ 0 w 461640"/>
              <a:gd name="connsiteY0" fmla="*/ 0 h 444635"/>
              <a:gd name="connsiteX1" fmla="*/ 449304 w 461640"/>
              <a:gd name="connsiteY1" fmla="*/ 407572 h 444635"/>
              <a:gd name="connsiteX2" fmla="*/ 132114 w 461640"/>
              <a:gd name="connsiteY2" fmla="*/ 351678 h 444635"/>
              <a:gd name="connsiteX3" fmla="*/ 0 w 461640"/>
              <a:gd name="connsiteY3" fmla="*/ 0 h 444635"/>
              <a:gd name="connsiteX0" fmla="*/ 0 w 461640"/>
              <a:gd name="connsiteY0" fmla="*/ 0 h 444635"/>
              <a:gd name="connsiteX1" fmla="*/ 449304 w 461640"/>
              <a:gd name="connsiteY1" fmla="*/ 407572 h 444635"/>
              <a:gd name="connsiteX2" fmla="*/ 132114 w 461640"/>
              <a:gd name="connsiteY2" fmla="*/ 351678 h 444635"/>
              <a:gd name="connsiteX3" fmla="*/ 0 w 461640"/>
              <a:gd name="connsiteY3" fmla="*/ 0 h 444635"/>
              <a:gd name="connsiteX0" fmla="*/ 0 w 461640"/>
              <a:gd name="connsiteY0" fmla="*/ 0 h 444635"/>
              <a:gd name="connsiteX1" fmla="*/ 449304 w 461640"/>
              <a:gd name="connsiteY1" fmla="*/ 407572 h 444635"/>
              <a:gd name="connsiteX2" fmla="*/ 132114 w 461640"/>
              <a:gd name="connsiteY2" fmla="*/ 351678 h 444635"/>
              <a:gd name="connsiteX3" fmla="*/ 0 w 461640"/>
              <a:gd name="connsiteY3" fmla="*/ 0 h 444635"/>
              <a:gd name="connsiteX0" fmla="*/ 0 w 461640"/>
              <a:gd name="connsiteY0" fmla="*/ 0 h 444635"/>
              <a:gd name="connsiteX1" fmla="*/ 449304 w 461640"/>
              <a:gd name="connsiteY1" fmla="*/ 407572 h 444635"/>
              <a:gd name="connsiteX2" fmla="*/ 132114 w 461640"/>
              <a:gd name="connsiteY2" fmla="*/ 351678 h 444635"/>
              <a:gd name="connsiteX3" fmla="*/ 0 w 461640"/>
              <a:gd name="connsiteY3" fmla="*/ 0 h 444635"/>
              <a:gd name="connsiteX0" fmla="*/ 0 w 459052"/>
              <a:gd name="connsiteY0" fmla="*/ 0 h 444635"/>
              <a:gd name="connsiteX1" fmla="*/ 449304 w 459052"/>
              <a:gd name="connsiteY1" fmla="*/ 407572 h 444635"/>
              <a:gd name="connsiteX2" fmla="*/ 132114 w 459052"/>
              <a:gd name="connsiteY2" fmla="*/ 351678 h 444635"/>
              <a:gd name="connsiteX3" fmla="*/ 0 w 459052"/>
              <a:gd name="connsiteY3" fmla="*/ 0 h 444635"/>
              <a:gd name="connsiteX0" fmla="*/ 0 w 462535"/>
              <a:gd name="connsiteY0" fmla="*/ 0 h 444635"/>
              <a:gd name="connsiteX1" fmla="*/ 449304 w 462535"/>
              <a:gd name="connsiteY1" fmla="*/ 407572 h 444635"/>
              <a:gd name="connsiteX2" fmla="*/ 132114 w 462535"/>
              <a:gd name="connsiteY2" fmla="*/ 351678 h 444635"/>
              <a:gd name="connsiteX3" fmla="*/ 0 w 462535"/>
              <a:gd name="connsiteY3" fmla="*/ 0 h 444635"/>
              <a:gd name="connsiteX0" fmla="*/ 0 w 463440"/>
              <a:gd name="connsiteY0" fmla="*/ 0 h 444635"/>
              <a:gd name="connsiteX1" fmla="*/ 449304 w 463440"/>
              <a:gd name="connsiteY1" fmla="*/ 407572 h 444635"/>
              <a:gd name="connsiteX2" fmla="*/ 132114 w 463440"/>
              <a:gd name="connsiteY2" fmla="*/ 351678 h 444635"/>
              <a:gd name="connsiteX3" fmla="*/ 0 w 463440"/>
              <a:gd name="connsiteY3" fmla="*/ 0 h 444635"/>
              <a:gd name="connsiteX0" fmla="*/ 0 w 460556"/>
              <a:gd name="connsiteY0" fmla="*/ 0 h 444635"/>
              <a:gd name="connsiteX1" fmla="*/ 449304 w 460556"/>
              <a:gd name="connsiteY1" fmla="*/ 407572 h 444635"/>
              <a:gd name="connsiteX2" fmla="*/ 132114 w 460556"/>
              <a:gd name="connsiteY2" fmla="*/ 351678 h 444635"/>
              <a:gd name="connsiteX3" fmla="*/ 0 w 460556"/>
              <a:gd name="connsiteY3" fmla="*/ 0 h 444635"/>
              <a:gd name="connsiteX0" fmla="*/ 0 w 462206"/>
              <a:gd name="connsiteY0" fmla="*/ 0 h 444635"/>
              <a:gd name="connsiteX1" fmla="*/ 449304 w 462206"/>
              <a:gd name="connsiteY1" fmla="*/ 407572 h 444635"/>
              <a:gd name="connsiteX2" fmla="*/ 132114 w 462206"/>
              <a:gd name="connsiteY2" fmla="*/ 351678 h 444635"/>
              <a:gd name="connsiteX3" fmla="*/ 0 w 462206"/>
              <a:gd name="connsiteY3" fmla="*/ 0 h 444635"/>
              <a:gd name="connsiteX0" fmla="*/ 0 w 463488"/>
              <a:gd name="connsiteY0" fmla="*/ 0 h 444635"/>
              <a:gd name="connsiteX1" fmla="*/ 449304 w 463488"/>
              <a:gd name="connsiteY1" fmla="*/ 407572 h 444635"/>
              <a:gd name="connsiteX2" fmla="*/ 132114 w 463488"/>
              <a:gd name="connsiteY2" fmla="*/ 351678 h 444635"/>
              <a:gd name="connsiteX3" fmla="*/ 0 w 463488"/>
              <a:gd name="connsiteY3" fmla="*/ 0 h 444635"/>
              <a:gd name="connsiteX0" fmla="*/ 0 w 463488"/>
              <a:gd name="connsiteY0" fmla="*/ 0 h 443320"/>
              <a:gd name="connsiteX1" fmla="*/ 449304 w 463488"/>
              <a:gd name="connsiteY1" fmla="*/ 407572 h 443320"/>
              <a:gd name="connsiteX2" fmla="*/ 132114 w 463488"/>
              <a:gd name="connsiteY2" fmla="*/ 351678 h 443320"/>
              <a:gd name="connsiteX3" fmla="*/ 0 w 463488"/>
              <a:gd name="connsiteY3" fmla="*/ 0 h 443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3488" h="443320">
                <a:moveTo>
                  <a:pt x="0" y="0"/>
                </a:moveTo>
                <a:cubicBezTo>
                  <a:pt x="316470" y="24393"/>
                  <a:pt x="520492" y="276646"/>
                  <a:pt x="449304" y="407572"/>
                </a:cubicBezTo>
                <a:cubicBezTo>
                  <a:pt x="401774" y="485608"/>
                  <a:pt x="191482" y="421602"/>
                  <a:pt x="132114" y="351678"/>
                </a:cubicBezTo>
                <a:cubicBezTo>
                  <a:pt x="55523" y="262071"/>
                  <a:pt x="23323" y="166547"/>
                  <a:pt x="0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reeform: Shape 1">
            <a:extLst>
              <a:ext uri="{FF2B5EF4-FFF2-40B4-BE49-F238E27FC236}">
                <a16:creationId xmlns:a16="http://schemas.microsoft.com/office/drawing/2014/main" id="{EDE37C9C-0B50-4875-9854-A44B307306B8}"/>
              </a:ext>
            </a:extLst>
          </p:cNvPr>
          <p:cNvSpPr/>
          <p:nvPr/>
        </p:nvSpPr>
        <p:spPr>
          <a:xfrm>
            <a:off x="974837" y="5103773"/>
            <a:ext cx="463488" cy="443320"/>
          </a:xfrm>
          <a:custGeom>
            <a:avLst/>
            <a:gdLst>
              <a:gd name="connsiteX0" fmla="*/ 0 w 470018"/>
              <a:gd name="connsiteY0" fmla="*/ 0 h 401653"/>
              <a:gd name="connsiteX1" fmla="*/ 470018 w 470018"/>
              <a:gd name="connsiteY1" fmla="*/ 401653 h 401653"/>
              <a:gd name="connsiteX2" fmla="*/ 179461 w 470018"/>
              <a:gd name="connsiteY2" fmla="*/ 393107 h 401653"/>
              <a:gd name="connsiteX3" fmla="*/ 0 w 470018"/>
              <a:gd name="connsiteY3" fmla="*/ 0 h 401653"/>
              <a:gd name="connsiteX0" fmla="*/ 0 w 470018"/>
              <a:gd name="connsiteY0" fmla="*/ 0 h 401653"/>
              <a:gd name="connsiteX1" fmla="*/ 470018 w 470018"/>
              <a:gd name="connsiteY1" fmla="*/ 401653 h 401653"/>
              <a:gd name="connsiteX2" fmla="*/ 179461 w 470018"/>
              <a:gd name="connsiteY2" fmla="*/ 393107 h 401653"/>
              <a:gd name="connsiteX3" fmla="*/ 0 w 470018"/>
              <a:gd name="connsiteY3" fmla="*/ 0 h 401653"/>
              <a:gd name="connsiteX0" fmla="*/ 0 w 455222"/>
              <a:gd name="connsiteY0" fmla="*/ 0 h 407572"/>
              <a:gd name="connsiteX1" fmla="*/ 455222 w 455222"/>
              <a:gd name="connsiteY1" fmla="*/ 407572 h 407572"/>
              <a:gd name="connsiteX2" fmla="*/ 179461 w 455222"/>
              <a:gd name="connsiteY2" fmla="*/ 393107 h 407572"/>
              <a:gd name="connsiteX3" fmla="*/ 0 w 455222"/>
              <a:gd name="connsiteY3" fmla="*/ 0 h 407572"/>
              <a:gd name="connsiteX0" fmla="*/ 0 w 459294"/>
              <a:gd name="connsiteY0" fmla="*/ 0 h 407572"/>
              <a:gd name="connsiteX1" fmla="*/ 455222 w 459294"/>
              <a:gd name="connsiteY1" fmla="*/ 407572 h 407572"/>
              <a:gd name="connsiteX2" fmla="*/ 179461 w 459294"/>
              <a:gd name="connsiteY2" fmla="*/ 393107 h 407572"/>
              <a:gd name="connsiteX3" fmla="*/ 0 w 459294"/>
              <a:gd name="connsiteY3" fmla="*/ 0 h 407572"/>
              <a:gd name="connsiteX0" fmla="*/ 0 w 459294"/>
              <a:gd name="connsiteY0" fmla="*/ 0 h 441088"/>
              <a:gd name="connsiteX1" fmla="*/ 455222 w 459294"/>
              <a:gd name="connsiteY1" fmla="*/ 407572 h 441088"/>
              <a:gd name="connsiteX2" fmla="*/ 179461 w 459294"/>
              <a:gd name="connsiteY2" fmla="*/ 393107 h 441088"/>
              <a:gd name="connsiteX3" fmla="*/ 0 w 459294"/>
              <a:gd name="connsiteY3" fmla="*/ 0 h 441088"/>
              <a:gd name="connsiteX0" fmla="*/ 0 w 460597"/>
              <a:gd name="connsiteY0" fmla="*/ 0 h 441088"/>
              <a:gd name="connsiteX1" fmla="*/ 455222 w 460597"/>
              <a:gd name="connsiteY1" fmla="*/ 407572 h 441088"/>
              <a:gd name="connsiteX2" fmla="*/ 179461 w 460597"/>
              <a:gd name="connsiteY2" fmla="*/ 393107 h 441088"/>
              <a:gd name="connsiteX3" fmla="*/ 0 w 460597"/>
              <a:gd name="connsiteY3" fmla="*/ 0 h 441088"/>
              <a:gd name="connsiteX0" fmla="*/ 0 w 454827"/>
              <a:gd name="connsiteY0" fmla="*/ 0 h 441088"/>
              <a:gd name="connsiteX1" fmla="*/ 449304 w 454827"/>
              <a:gd name="connsiteY1" fmla="*/ 407572 h 441088"/>
              <a:gd name="connsiteX2" fmla="*/ 179461 w 454827"/>
              <a:gd name="connsiteY2" fmla="*/ 393107 h 441088"/>
              <a:gd name="connsiteX3" fmla="*/ 0 w 454827"/>
              <a:gd name="connsiteY3" fmla="*/ 0 h 441088"/>
              <a:gd name="connsiteX0" fmla="*/ 0 w 458604"/>
              <a:gd name="connsiteY0" fmla="*/ 0 h 441088"/>
              <a:gd name="connsiteX1" fmla="*/ 449304 w 458604"/>
              <a:gd name="connsiteY1" fmla="*/ 407572 h 441088"/>
              <a:gd name="connsiteX2" fmla="*/ 179461 w 458604"/>
              <a:gd name="connsiteY2" fmla="*/ 393107 h 441088"/>
              <a:gd name="connsiteX3" fmla="*/ 0 w 458604"/>
              <a:gd name="connsiteY3" fmla="*/ 0 h 441088"/>
              <a:gd name="connsiteX0" fmla="*/ 0 w 459052"/>
              <a:gd name="connsiteY0" fmla="*/ 0 h 441088"/>
              <a:gd name="connsiteX1" fmla="*/ 449304 w 459052"/>
              <a:gd name="connsiteY1" fmla="*/ 407572 h 441088"/>
              <a:gd name="connsiteX2" fmla="*/ 179461 w 459052"/>
              <a:gd name="connsiteY2" fmla="*/ 393107 h 441088"/>
              <a:gd name="connsiteX3" fmla="*/ 0 w 459052"/>
              <a:gd name="connsiteY3" fmla="*/ 0 h 441088"/>
              <a:gd name="connsiteX0" fmla="*/ 0 w 461640"/>
              <a:gd name="connsiteY0" fmla="*/ 0 h 441088"/>
              <a:gd name="connsiteX1" fmla="*/ 449304 w 461640"/>
              <a:gd name="connsiteY1" fmla="*/ 407572 h 441088"/>
              <a:gd name="connsiteX2" fmla="*/ 179461 w 461640"/>
              <a:gd name="connsiteY2" fmla="*/ 393107 h 441088"/>
              <a:gd name="connsiteX3" fmla="*/ 0 w 461640"/>
              <a:gd name="connsiteY3" fmla="*/ 0 h 441088"/>
              <a:gd name="connsiteX0" fmla="*/ 0 w 461640"/>
              <a:gd name="connsiteY0" fmla="*/ 0 h 443706"/>
              <a:gd name="connsiteX1" fmla="*/ 449304 w 461640"/>
              <a:gd name="connsiteY1" fmla="*/ 407572 h 443706"/>
              <a:gd name="connsiteX2" fmla="*/ 179461 w 461640"/>
              <a:gd name="connsiteY2" fmla="*/ 393107 h 443706"/>
              <a:gd name="connsiteX3" fmla="*/ 0 w 461640"/>
              <a:gd name="connsiteY3" fmla="*/ 0 h 443706"/>
              <a:gd name="connsiteX0" fmla="*/ 0 w 461640"/>
              <a:gd name="connsiteY0" fmla="*/ 0 h 437112"/>
              <a:gd name="connsiteX1" fmla="*/ 449304 w 461640"/>
              <a:gd name="connsiteY1" fmla="*/ 407572 h 437112"/>
              <a:gd name="connsiteX2" fmla="*/ 123236 w 461640"/>
              <a:gd name="connsiteY2" fmla="*/ 357596 h 437112"/>
              <a:gd name="connsiteX3" fmla="*/ 0 w 461640"/>
              <a:gd name="connsiteY3" fmla="*/ 0 h 437112"/>
              <a:gd name="connsiteX0" fmla="*/ 0 w 461640"/>
              <a:gd name="connsiteY0" fmla="*/ 0 h 445002"/>
              <a:gd name="connsiteX1" fmla="*/ 449304 w 461640"/>
              <a:gd name="connsiteY1" fmla="*/ 407572 h 445002"/>
              <a:gd name="connsiteX2" fmla="*/ 123236 w 461640"/>
              <a:gd name="connsiteY2" fmla="*/ 357596 h 445002"/>
              <a:gd name="connsiteX3" fmla="*/ 0 w 461640"/>
              <a:gd name="connsiteY3" fmla="*/ 0 h 445002"/>
              <a:gd name="connsiteX0" fmla="*/ 0 w 461640"/>
              <a:gd name="connsiteY0" fmla="*/ 0 h 445002"/>
              <a:gd name="connsiteX1" fmla="*/ 449304 w 461640"/>
              <a:gd name="connsiteY1" fmla="*/ 407572 h 445002"/>
              <a:gd name="connsiteX2" fmla="*/ 123236 w 461640"/>
              <a:gd name="connsiteY2" fmla="*/ 357596 h 445002"/>
              <a:gd name="connsiteX3" fmla="*/ 0 w 461640"/>
              <a:gd name="connsiteY3" fmla="*/ 0 h 445002"/>
              <a:gd name="connsiteX0" fmla="*/ 0 w 461640"/>
              <a:gd name="connsiteY0" fmla="*/ 0 h 433222"/>
              <a:gd name="connsiteX1" fmla="*/ 449304 w 461640"/>
              <a:gd name="connsiteY1" fmla="*/ 407572 h 433222"/>
              <a:gd name="connsiteX2" fmla="*/ 123236 w 461640"/>
              <a:gd name="connsiteY2" fmla="*/ 357596 h 433222"/>
              <a:gd name="connsiteX3" fmla="*/ 0 w 461640"/>
              <a:gd name="connsiteY3" fmla="*/ 0 h 433222"/>
              <a:gd name="connsiteX0" fmla="*/ 0 w 461640"/>
              <a:gd name="connsiteY0" fmla="*/ 0 h 442382"/>
              <a:gd name="connsiteX1" fmla="*/ 449304 w 461640"/>
              <a:gd name="connsiteY1" fmla="*/ 407572 h 442382"/>
              <a:gd name="connsiteX2" fmla="*/ 123236 w 461640"/>
              <a:gd name="connsiteY2" fmla="*/ 357596 h 442382"/>
              <a:gd name="connsiteX3" fmla="*/ 0 w 461640"/>
              <a:gd name="connsiteY3" fmla="*/ 0 h 442382"/>
              <a:gd name="connsiteX0" fmla="*/ 0 w 461640"/>
              <a:gd name="connsiteY0" fmla="*/ 0 h 446160"/>
              <a:gd name="connsiteX1" fmla="*/ 449304 w 461640"/>
              <a:gd name="connsiteY1" fmla="*/ 407572 h 446160"/>
              <a:gd name="connsiteX2" fmla="*/ 123236 w 461640"/>
              <a:gd name="connsiteY2" fmla="*/ 357596 h 446160"/>
              <a:gd name="connsiteX3" fmla="*/ 0 w 461640"/>
              <a:gd name="connsiteY3" fmla="*/ 0 h 446160"/>
              <a:gd name="connsiteX0" fmla="*/ 0 w 461640"/>
              <a:gd name="connsiteY0" fmla="*/ 0 h 446160"/>
              <a:gd name="connsiteX1" fmla="*/ 449304 w 461640"/>
              <a:gd name="connsiteY1" fmla="*/ 407572 h 446160"/>
              <a:gd name="connsiteX2" fmla="*/ 123236 w 461640"/>
              <a:gd name="connsiteY2" fmla="*/ 357596 h 446160"/>
              <a:gd name="connsiteX3" fmla="*/ 0 w 461640"/>
              <a:gd name="connsiteY3" fmla="*/ 0 h 446160"/>
              <a:gd name="connsiteX0" fmla="*/ 0 w 461640"/>
              <a:gd name="connsiteY0" fmla="*/ 0 h 446160"/>
              <a:gd name="connsiteX1" fmla="*/ 449304 w 461640"/>
              <a:gd name="connsiteY1" fmla="*/ 407572 h 446160"/>
              <a:gd name="connsiteX2" fmla="*/ 123236 w 461640"/>
              <a:gd name="connsiteY2" fmla="*/ 357596 h 446160"/>
              <a:gd name="connsiteX3" fmla="*/ 0 w 461640"/>
              <a:gd name="connsiteY3" fmla="*/ 0 h 446160"/>
              <a:gd name="connsiteX0" fmla="*/ 0 w 461640"/>
              <a:gd name="connsiteY0" fmla="*/ 0 h 446160"/>
              <a:gd name="connsiteX1" fmla="*/ 449304 w 461640"/>
              <a:gd name="connsiteY1" fmla="*/ 407572 h 446160"/>
              <a:gd name="connsiteX2" fmla="*/ 123236 w 461640"/>
              <a:gd name="connsiteY2" fmla="*/ 357596 h 446160"/>
              <a:gd name="connsiteX3" fmla="*/ 0 w 461640"/>
              <a:gd name="connsiteY3" fmla="*/ 0 h 446160"/>
              <a:gd name="connsiteX0" fmla="*/ 0 w 461640"/>
              <a:gd name="connsiteY0" fmla="*/ 0 h 444635"/>
              <a:gd name="connsiteX1" fmla="*/ 449304 w 461640"/>
              <a:gd name="connsiteY1" fmla="*/ 407572 h 444635"/>
              <a:gd name="connsiteX2" fmla="*/ 138033 w 461640"/>
              <a:gd name="connsiteY2" fmla="*/ 351678 h 444635"/>
              <a:gd name="connsiteX3" fmla="*/ 0 w 461640"/>
              <a:gd name="connsiteY3" fmla="*/ 0 h 444635"/>
              <a:gd name="connsiteX0" fmla="*/ 0 w 461640"/>
              <a:gd name="connsiteY0" fmla="*/ 0 h 444635"/>
              <a:gd name="connsiteX1" fmla="*/ 449304 w 461640"/>
              <a:gd name="connsiteY1" fmla="*/ 407572 h 444635"/>
              <a:gd name="connsiteX2" fmla="*/ 132114 w 461640"/>
              <a:gd name="connsiteY2" fmla="*/ 351678 h 444635"/>
              <a:gd name="connsiteX3" fmla="*/ 0 w 461640"/>
              <a:gd name="connsiteY3" fmla="*/ 0 h 444635"/>
              <a:gd name="connsiteX0" fmla="*/ 0 w 461640"/>
              <a:gd name="connsiteY0" fmla="*/ 0 h 444635"/>
              <a:gd name="connsiteX1" fmla="*/ 449304 w 461640"/>
              <a:gd name="connsiteY1" fmla="*/ 407572 h 444635"/>
              <a:gd name="connsiteX2" fmla="*/ 132114 w 461640"/>
              <a:gd name="connsiteY2" fmla="*/ 351678 h 444635"/>
              <a:gd name="connsiteX3" fmla="*/ 0 w 461640"/>
              <a:gd name="connsiteY3" fmla="*/ 0 h 444635"/>
              <a:gd name="connsiteX0" fmla="*/ 0 w 461640"/>
              <a:gd name="connsiteY0" fmla="*/ 0 h 444635"/>
              <a:gd name="connsiteX1" fmla="*/ 449304 w 461640"/>
              <a:gd name="connsiteY1" fmla="*/ 407572 h 444635"/>
              <a:gd name="connsiteX2" fmla="*/ 132114 w 461640"/>
              <a:gd name="connsiteY2" fmla="*/ 351678 h 444635"/>
              <a:gd name="connsiteX3" fmla="*/ 0 w 461640"/>
              <a:gd name="connsiteY3" fmla="*/ 0 h 444635"/>
              <a:gd name="connsiteX0" fmla="*/ 0 w 461640"/>
              <a:gd name="connsiteY0" fmla="*/ 0 h 444635"/>
              <a:gd name="connsiteX1" fmla="*/ 449304 w 461640"/>
              <a:gd name="connsiteY1" fmla="*/ 407572 h 444635"/>
              <a:gd name="connsiteX2" fmla="*/ 132114 w 461640"/>
              <a:gd name="connsiteY2" fmla="*/ 351678 h 444635"/>
              <a:gd name="connsiteX3" fmla="*/ 0 w 461640"/>
              <a:gd name="connsiteY3" fmla="*/ 0 h 444635"/>
              <a:gd name="connsiteX0" fmla="*/ 0 w 459052"/>
              <a:gd name="connsiteY0" fmla="*/ 0 h 444635"/>
              <a:gd name="connsiteX1" fmla="*/ 449304 w 459052"/>
              <a:gd name="connsiteY1" fmla="*/ 407572 h 444635"/>
              <a:gd name="connsiteX2" fmla="*/ 132114 w 459052"/>
              <a:gd name="connsiteY2" fmla="*/ 351678 h 444635"/>
              <a:gd name="connsiteX3" fmla="*/ 0 w 459052"/>
              <a:gd name="connsiteY3" fmla="*/ 0 h 444635"/>
              <a:gd name="connsiteX0" fmla="*/ 0 w 462535"/>
              <a:gd name="connsiteY0" fmla="*/ 0 h 444635"/>
              <a:gd name="connsiteX1" fmla="*/ 449304 w 462535"/>
              <a:gd name="connsiteY1" fmla="*/ 407572 h 444635"/>
              <a:gd name="connsiteX2" fmla="*/ 132114 w 462535"/>
              <a:gd name="connsiteY2" fmla="*/ 351678 h 444635"/>
              <a:gd name="connsiteX3" fmla="*/ 0 w 462535"/>
              <a:gd name="connsiteY3" fmla="*/ 0 h 444635"/>
              <a:gd name="connsiteX0" fmla="*/ 0 w 463440"/>
              <a:gd name="connsiteY0" fmla="*/ 0 h 444635"/>
              <a:gd name="connsiteX1" fmla="*/ 449304 w 463440"/>
              <a:gd name="connsiteY1" fmla="*/ 407572 h 444635"/>
              <a:gd name="connsiteX2" fmla="*/ 132114 w 463440"/>
              <a:gd name="connsiteY2" fmla="*/ 351678 h 444635"/>
              <a:gd name="connsiteX3" fmla="*/ 0 w 463440"/>
              <a:gd name="connsiteY3" fmla="*/ 0 h 444635"/>
              <a:gd name="connsiteX0" fmla="*/ 0 w 460556"/>
              <a:gd name="connsiteY0" fmla="*/ 0 h 444635"/>
              <a:gd name="connsiteX1" fmla="*/ 449304 w 460556"/>
              <a:gd name="connsiteY1" fmla="*/ 407572 h 444635"/>
              <a:gd name="connsiteX2" fmla="*/ 132114 w 460556"/>
              <a:gd name="connsiteY2" fmla="*/ 351678 h 444635"/>
              <a:gd name="connsiteX3" fmla="*/ 0 w 460556"/>
              <a:gd name="connsiteY3" fmla="*/ 0 h 444635"/>
              <a:gd name="connsiteX0" fmla="*/ 0 w 462206"/>
              <a:gd name="connsiteY0" fmla="*/ 0 h 444635"/>
              <a:gd name="connsiteX1" fmla="*/ 449304 w 462206"/>
              <a:gd name="connsiteY1" fmla="*/ 407572 h 444635"/>
              <a:gd name="connsiteX2" fmla="*/ 132114 w 462206"/>
              <a:gd name="connsiteY2" fmla="*/ 351678 h 444635"/>
              <a:gd name="connsiteX3" fmla="*/ 0 w 462206"/>
              <a:gd name="connsiteY3" fmla="*/ 0 h 444635"/>
              <a:gd name="connsiteX0" fmla="*/ 0 w 463488"/>
              <a:gd name="connsiteY0" fmla="*/ 0 h 444635"/>
              <a:gd name="connsiteX1" fmla="*/ 449304 w 463488"/>
              <a:gd name="connsiteY1" fmla="*/ 407572 h 444635"/>
              <a:gd name="connsiteX2" fmla="*/ 132114 w 463488"/>
              <a:gd name="connsiteY2" fmla="*/ 351678 h 444635"/>
              <a:gd name="connsiteX3" fmla="*/ 0 w 463488"/>
              <a:gd name="connsiteY3" fmla="*/ 0 h 444635"/>
              <a:gd name="connsiteX0" fmla="*/ 0 w 463488"/>
              <a:gd name="connsiteY0" fmla="*/ 0 h 443320"/>
              <a:gd name="connsiteX1" fmla="*/ 449304 w 463488"/>
              <a:gd name="connsiteY1" fmla="*/ 407572 h 443320"/>
              <a:gd name="connsiteX2" fmla="*/ 132114 w 463488"/>
              <a:gd name="connsiteY2" fmla="*/ 351678 h 443320"/>
              <a:gd name="connsiteX3" fmla="*/ 0 w 463488"/>
              <a:gd name="connsiteY3" fmla="*/ 0 h 443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3488" h="443320">
                <a:moveTo>
                  <a:pt x="0" y="0"/>
                </a:moveTo>
                <a:cubicBezTo>
                  <a:pt x="316470" y="24393"/>
                  <a:pt x="520492" y="276646"/>
                  <a:pt x="449304" y="407572"/>
                </a:cubicBezTo>
                <a:cubicBezTo>
                  <a:pt x="401774" y="485608"/>
                  <a:pt x="191482" y="421602"/>
                  <a:pt x="132114" y="351678"/>
                </a:cubicBezTo>
                <a:cubicBezTo>
                  <a:pt x="55523" y="262071"/>
                  <a:pt x="23323" y="166547"/>
                  <a:pt x="0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ECAC82F7-F7AC-42DF-9455-78F069305D49}"/>
              </a:ext>
            </a:extLst>
          </p:cNvPr>
          <p:cNvSpPr/>
          <p:nvPr/>
        </p:nvSpPr>
        <p:spPr>
          <a:xfrm rot="20804178" flipH="1">
            <a:off x="1867589" y="5547093"/>
            <a:ext cx="463488" cy="443320"/>
          </a:xfrm>
          <a:custGeom>
            <a:avLst/>
            <a:gdLst>
              <a:gd name="connsiteX0" fmla="*/ 0 w 470018"/>
              <a:gd name="connsiteY0" fmla="*/ 0 h 401653"/>
              <a:gd name="connsiteX1" fmla="*/ 470018 w 470018"/>
              <a:gd name="connsiteY1" fmla="*/ 401653 h 401653"/>
              <a:gd name="connsiteX2" fmla="*/ 179461 w 470018"/>
              <a:gd name="connsiteY2" fmla="*/ 393107 h 401653"/>
              <a:gd name="connsiteX3" fmla="*/ 0 w 470018"/>
              <a:gd name="connsiteY3" fmla="*/ 0 h 401653"/>
              <a:gd name="connsiteX0" fmla="*/ 0 w 470018"/>
              <a:gd name="connsiteY0" fmla="*/ 0 h 401653"/>
              <a:gd name="connsiteX1" fmla="*/ 470018 w 470018"/>
              <a:gd name="connsiteY1" fmla="*/ 401653 h 401653"/>
              <a:gd name="connsiteX2" fmla="*/ 179461 w 470018"/>
              <a:gd name="connsiteY2" fmla="*/ 393107 h 401653"/>
              <a:gd name="connsiteX3" fmla="*/ 0 w 470018"/>
              <a:gd name="connsiteY3" fmla="*/ 0 h 401653"/>
              <a:gd name="connsiteX0" fmla="*/ 0 w 455222"/>
              <a:gd name="connsiteY0" fmla="*/ 0 h 407572"/>
              <a:gd name="connsiteX1" fmla="*/ 455222 w 455222"/>
              <a:gd name="connsiteY1" fmla="*/ 407572 h 407572"/>
              <a:gd name="connsiteX2" fmla="*/ 179461 w 455222"/>
              <a:gd name="connsiteY2" fmla="*/ 393107 h 407572"/>
              <a:gd name="connsiteX3" fmla="*/ 0 w 455222"/>
              <a:gd name="connsiteY3" fmla="*/ 0 h 407572"/>
              <a:gd name="connsiteX0" fmla="*/ 0 w 459294"/>
              <a:gd name="connsiteY0" fmla="*/ 0 h 407572"/>
              <a:gd name="connsiteX1" fmla="*/ 455222 w 459294"/>
              <a:gd name="connsiteY1" fmla="*/ 407572 h 407572"/>
              <a:gd name="connsiteX2" fmla="*/ 179461 w 459294"/>
              <a:gd name="connsiteY2" fmla="*/ 393107 h 407572"/>
              <a:gd name="connsiteX3" fmla="*/ 0 w 459294"/>
              <a:gd name="connsiteY3" fmla="*/ 0 h 407572"/>
              <a:gd name="connsiteX0" fmla="*/ 0 w 459294"/>
              <a:gd name="connsiteY0" fmla="*/ 0 h 441088"/>
              <a:gd name="connsiteX1" fmla="*/ 455222 w 459294"/>
              <a:gd name="connsiteY1" fmla="*/ 407572 h 441088"/>
              <a:gd name="connsiteX2" fmla="*/ 179461 w 459294"/>
              <a:gd name="connsiteY2" fmla="*/ 393107 h 441088"/>
              <a:gd name="connsiteX3" fmla="*/ 0 w 459294"/>
              <a:gd name="connsiteY3" fmla="*/ 0 h 441088"/>
              <a:gd name="connsiteX0" fmla="*/ 0 w 460597"/>
              <a:gd name="connsiteY0" fmla="*/ 0 h 441088"/>
              <a:gd name="connsiteX1" fmla="*/ 455222 w 460597"/>
              <a:gd name="connsiteY1" fmla="*/ 407572 h 441088"/>
              <a:gd name="connsiteX2" fmla="*/ 179461 w 460597"/>
              <a:gd name="connsiteY2" fmla="*/ 393107 h 441088"/>
              <a:gd name="connsiteX3" fmla="*/ 0 w 460597"/>
              <a:gd name="connsiteY3" fmla="*/ 0 h 441088"/>
              <a:gd name="connsiteX0" fmla="*/ 0 w 454827"/>
              <a:gd name="connsiteY0" fmla="*/ 0 h 441088"/>
              <a:gd name="connsiteX1" fmla="*/ 449304 w 454827"/>
              <a:gd name="connsiteY1" fmla="*/ 407572 h 441088"/>
              <a:gd name="connsiteX2" fmla="*/ 179461 w 454827"/>
              <a:gd name="connsiteY2" fmla="*/ 393107 h 441088"/>
              <a:gd name="connsiteX3" fmla="*/ 0 w 454827"/>
              <a:gd name="connsiteY3" fmla="*/ 0 h 441088"/>
              <a:gd name="connsiteX0" fmla="*/ 0 w 458604"/>
              <a:gd name="connsiteY0" fmla="*/ 0 h 441088"/>
              <a:gd name="connsiteX1" fmla="*/ 449304 w 458604"/>
              <a:gd name="connsiteY1" fmla="*/ 407572 h 441088"/>
              <a:gd name="connsiteX2" fmla="*/ 179461 w 458604"/>
              <a:gd name="connsiteY2" fmla="*/ 393107 h 441088"/>
              <a:gd name="connsiteX3" fmla="*/ 0 w 458604"/>
              <a:gd name="connsiteY3" fmla="*/ 0 h 441088"/>
              <a:gd name="connsiteX0" fmla="*/ 0 w 459052"/>
              <a:gd name="connsiteY0" fmla="*/ 0 h 441088"/>
              <a:gd name="connsiteX1" fmla="*/ 449304 w 459052"/>
              <a:gd name="connsiteY1" fmla="*/ 407572 h 441088"/>
              <a:gd name="connsiteX2" fmla="*/ 179461 w 459052"/>
              <a:gd name="connsiteY2" fmla="*/ 393107 h 441088"/>
              <a:gd name="connsiteX3" fmla="*/ 0 w 459052"/>
              <a:gd name="connsiteY3" fmla="*/ 0 h 441088"/>
              <a:gd name="connsiteX0" fmla="*/ 0 w 461640"/>
              <a:gd name="connsiteY0" fmla="*/ 0 h 441088"/>
              <a:gd name="connsiteX1" fmla="*/ 449304 w 461640"/>
              <a:gd name="connsiteY1" fmla="*/ 407572 h 441088"/>
              <a:gd name="connsiteX2" fmla="*/ 179461 w 461640"/>
              <a:gd name="connsiteY2" fmla="*/ 393107 h 441088"/>
              <a:gd name="connsiteX3" fmla="*/ 0 w 461640"/>
              <a:gd name="connsiteY3" fmla="*/ 0 h 441088"/>
              <a:gd name="connsiteX0" fmla="*/ 0 w 461640"/>
              <a:gd name="connsiteY0" fmla="*/ 0 h 443706"/>
              <a:gd name="connsiteX1" fmla="*/ 449304 w 461640"/>
              <a:gd name="connsiteY1" fmla="*/ 407572 h 443706"/>
              <a:gd name="connsiteX2" fmla="*/ 179461 w 461640"/>
              <a:gd name="connsiteY2" fmla="*/ 393107 h 443706"/>
              <a:gd name="connsiteX3" fmla="*/ 0 w 461640"/>
              <a:gd name="connsiteY3" fmla="*/ 0 h 443706"/>
              <a:gd name="connsiteX0" fmla="*/ 0 w 461640"/>
              <a:gd name="connsiteY0" fmla="*/ 0 h 437112"/>
              <a:gd name="connsiteX1" fmla="*/ 449304 w 461640"/>
              <a:gd name="connsiteY1" fmla="*/ 407572 h 437112"/>
              <a:gd name="connsiteX2" fmla="*/ 123236 w 461640"/>
              <a:gd name="connsiteY2" fmla="*/ 357596 h 437112"/>
              <a:gd name="connsiteX3" fmla="*/ 0 w 461640"/>
              <a:gd name="connsiteY3" fmla="*/ 0 h 437112"/>
              <a:gd name="connsiteX0" fmla="*/ 0 w 461640"/>
              <a:gd name="connsiteY0" fmla="*/ 0 h 445002"/>
              <a:gd name="connsiteX1" fmla="*/ 449304 w 461640"/>
              <a:gd name="connsiteY1" fmla="*/ 407572 h 445002"/>
              <a:gd name="connsiteX2" fmla="*/ 123236 w 461640"/>
              <a:gd name="connsiteY2" fmla="*/ 357596 h 445002"/>
              <a:gd name="connsiteX3" fmla="*/ 0 w 461640"/>
              <a:gd name="connsiteY3" fmla="*/ 0 h 445002"/>
              <a:gd name="connsiteX0" fmla="*/ 0 w 461640"/>
              <a:gd name="connsiteY0" fmla="*/ 0 h 445002"/>
              <a:gd name="connsiteX1" fmla="*/ 449304 w 461640"/>
              <a:gd name="connsiteY1" fmla="*/ 407572 h 445002"/>
              <a:gd name="connsiteX2" fmla="*/ 123236 w 461640"/>
              <a:gd name="connsiteY2" fmla="*/ 357596 h 445002"/>
              <a:gd name="connsiteX3" fmla="*/ 0 w 461640"/>
              <a:gd name="connsiteY3" fmla="*/ 0 h 445002"/>
              <a:gd name="connsiteX0" fmla="*/ 0 w 461640"/>
              <a:gd name="connsiteY0" fmla="*/ 0 h 433222"/>
              <a:gd name="connsiteX1" fmla="*/ 449304 w 461640"/>
              <a:gd name="connsiteY1" fmla="*/ 407572 h 433222"/>
              <a:gd name="connsiteX2" fmla="*/ 123236 w 461640"/>
              <a:gd name="connsiteY2" fmla="*/ 357596 h 433222"/>
              <a:gd name="connsiteX3" fmla="*/ 0 w 461640"/>
              <a:gd name="connsiteY3" fmla="*/ 0 h 433222"/>
              <a:gd name="connsiteX0" fmla="*/ 0 w 461640"/>
              <a:gd name="connsiteY0" fmla="*/ 0 h 442382"/>
              <a:gd name="connsiteX1" fmla="*/ 449304 w 461640"/>
              <a:gd name="connsiteY1" fmla="*/ 407572 h 442382"/>
              <a:gd name="connsiteX2" fmla="*/ 123236 w 461640"/>
              <a:gd name="connsiteY2" fmla="*/ 357596 h 442382"/>
              <a:gd name="connsiteX3" fmla="*/ 0 w 461640"/>
              <a:gd name="connsiteY3" fmla="*/ 0 h 442382"/>
              <a:gd name="connsiteX0" fmla="*/ 0 w 461640"/>
              <a:gd name="connsiteY0" fmla="*/ 0 h 446160"/>
              <a:gd name="connsiteX1" fmla="*/ 449304 w 461640"/>
              <a:gd name="connsiteY1" fmla="*/ 407572 h 446160"/>
              <a:gd name="connsiteX2" fmla="*/ 123236 w 461640"/>
              <a:gd name="connsiteY2" fmla="*/ 357596 h 446160"/>
              <a:gd name="connsiteX3" fmla="*/ 0 w 461640"/>
              <a:gd name="connsiteY3" fmla="*/ 0 h 446160"/>
              <a:gd name="connsiteX0" fmla="*/ 0 w 461640"/>
              <a:gd name="connsiteY0" fmla="*/ 0 h 446160"/>
              <a:gd name="connsiteX1" fmla="*/ 449304 w 461640"/>
              <a:gd name="connsiteY1" fmla="*/ 407572 h 446160"/>
              <a:gd name="connsiteX2" fmla="*/ 123236 w 461640"/>
              <a:gd name="connsiteY2" fmla="*/ 357596 h 446160"/>
              <a:gd name="connsiteX3" fmla="*/ 0 w 461640"/>
              <a:gd name="connsiteY3" fmla="*/ 0 h 446160"/>
              <a:gd name="connsiteX0" fmla="*/ 0 w 461640"/>
              <a:gd name="connsiteY0" fmla="*/ 0 h 446160"/>
              <a:gd name="connsiteX1" fmla="*/ 449304 w 461640"/>
              <a:gd name="connsiteY1" fmla="*/ 407572 h 446160"/>
              <a:gd name="connsiteX2" fmla="*/ 123236 w 461640"/>
              <a:gd name="connsiteY2" fmla="*/ 357596 h 446160"/>
              <a:gd name="connsiteX3" fmla="*/ 0 w 461640"/>
              <a:gd name="connsiteY3" fmla="*/ 0 h 446160"/>
              <a:gd name="connsiteX0" fmla="*/ 0 w 461640"/>
              <a:gd name="connsiteY0" fmla="*/ 0 h 446160"/>
              <a:gd name="connsiteX1" fmla="*/ 449304 w 461640"/>
              <a:gd name="connsiteY1" fmla="*/ 407572 h 446160"/>
              <a:gd name="connsiteX2" fmla="*/ 123236 w 461640"/>
              <a:gd name="connsiteY2" fmla="*/ 357596 h 446160"/>
              <a:gd name="connsiteX3" fmla="*/ 0 w 461640"/>
              <a:gd name="connsiteY3" fmla="*/ 0 h 446160"/>
              <a:gd name="connsiteX0" fmla="*/ 0 w 461640"/>
              <a:gd name="connsiteY0" fmla="*/ 0 h 444635"/>
              <a:gd name="connsiteX1" fmla="*/ 449304 w 461640"/>
              <a:gd name="connsiteY1" fmla="*/ 407572 h 444635"/>
              <a:gd name="connsiteX2" fmla="*/ 138033 w 461640"/>
              <a:gd name="connsiteY2" fmla="*/ 351678 h 444635"/>
              <a:gd name="connsiteX3" fmla="*/ 0 w 461640"/>
              <a:gd name="connsiteY3" fmla="*/ 0 h 444635"/>
              <a:gd name="connsiteX0" fmla="*/ 0 w 461640"/>
              <a:gd name="connsiteY0" fmla="*/ 0 h 444635"/>
              <a:gd name="connsiteX1" fmla="*/ 449304 w 461640"/>
              <a:gd name="connsiteY1" fmla="*/ 407572 h 444635"/>
              <a:gd name="connsiteX2" fmla="*/ 132114 w 461640"/>
              <a:gd name="connsiteY2" fmla="*/ 351678 h 444635"/>
              <a:gd name="connsiteX3" fmla="*/ 0 w 461640"/>
              <a:gd name="connsiteY3" fmla="*/ 0 h 444635"/>
              <a:gd name="connsiteX0" fmla="*/ 0 w 461640"/>
              <a:gd name="connsiteY0" fmla="*/ 0 h 444635"/>
              <a:gd name="connsiteX1" fmla="*/ 449304 w 461640"/>
              <a:gd name="connsiteY1" fmla="*/ 407572 h 444635"/>
              <a:gd name="connsiteX2" fmla="*/ 132114 w 461640"/>
              <a:gd name="connsiteY2" fmla="*/ 351678 h 444635"/>
              <a:gd name="connsiteX3" fmla="*/ 0 w 461640"/>
              <a:gd name="connsiteY3" fmla="*/ 0 h 444635"/>
              <a:gd name="connsiteX0" fmla="*/ 0 w 461640"/>
              <a:gd name="connsiteY0" fmla="*/ 0 h 444635"/>
              <a:gd name="connsiteX1" fmla="*/ 449304 w 461640"/>
              <a:gd name="connsiteY1" fmla="*/ 407572 h 444635"/>
              <a:gd name="connsiteX2" fmla="*/ 132114 w 461640"/>
              <a:gd name="connsiteY2" fmla="*/ 351678 h 444635"/>
              <a:gd name="connsiteX3" fmla="*/ 0 w 461640"/>
              <a:gd name="connsiteY3" fmla="*/ 0 h 444635"/>
              <a:gd name="connsiteX0" fmla="*/ 0 w 461640"/>
              <a:gd name="connsiteY0" fmla="*/ 0 h 444635"/>
              <a:gd name="connsiteX1" fmla="*/ 449304 w 461640"/>
              <a:gd name="connsiteY1" fmla="*/ 407572 h 444635"/>
              <a:gd name="connsiteX2" fmla="*/ 132114 w 461640"/>
              <a:gd name="connsiteY2" fmla="*/ 351678 h 444635"/>
              <a:gd name="connsiteX3" fmla="*/ 0 w 461640"/>
              <a:gd name="connsiteY3" fmla="*/ 0 h 444635"/>
              <a:gd name="connsiteX0" fmla="*/ 0 w 459052"/>
              <a:gd name="connsiteY0" fmla="*/ 0 h 444635"/>
              <a:gd name="connsiteX1" fmla="*/ 449304 w 459052"/>
              <a:gd name="connsiteY1" fmla="*/ 407572 h 444635"/>
              <a:gd name="connsiteX2" fmla="*/ 132114 w 459052"/>
              <a:gd name="connsiteY2" fmla="*/ 351678 h 444635"/>
              <a:gd name="connsiteX3" fmla="*/ 0 w 459052"/>
              <a:gd name="connsiteY3" fmla="*/ 0 h 444635"/>
              <a:gd name="connsiteX0" fmla="*/ 0 w 462535"/>
              <a:gd name="connsiteY0" fmla="*/ 0 h 444635"/>
              <a:gd name="connsiteX1" fmla="*/ 449304 w 462535"/>
              <a:gd name="connsiteY1" fmla="*/ 407572 h 444635"/>
              <a:gd name="connsiteX2" fmla="*/ 132114 w 462535"/>
              <a:gd name="connsiteY2" fmla="*/ 351678 h 444635"/>
              <a:gd name="connsiteX3" fmla="*/ 0 w 462535"/>
              <a:gd name="connsiteY3" fmla="*/ 0 h 444635"/>
              <a:gd name="connsiteX0" fmla="*/ 0 w 463440"/>
              <a:gd name="connsiteY0" fmla="*/ 0 h 444635"/>
              <a:gd name="connsiteX1" fmla="*/ 449304 w 463440"/>
              <a:gd name="connsiteY1" fmla="*/ 407572 h 444635"/>
              <a:gd name="connsiteX2" fmla="*/ 132114 w 463440"/>
              <a:gd name="connsiteY2" fmla="*/ 351678 h 444635"/>
              <a:gd name="connsiteX3" fmla="*/ 0 w 463440"/>
              <a:gd name="connsiteY3" fmla="*/ 0 h 444635"/>
              <a:gd name="connsiteX0" fmla="*/ 0 w 460556"/>
              <a:gd name="connsiteY0" fmla="*/ 0 h 444635"/>
              <a:gd name="connsiteX1" fmla="*/ 449304 w 460556"/>
              <a:gd name="connsiteY1" fmla="*/ 407572 h 444635"/>
              <a:gd name="connsiteX2" fmla="*/ 132114 w 460556"/>
              <a:gd name="connsiteY2" fmla="*/ 351678 h 444635"/>
              <a:gd name="connsiteX3" fmla="*/ 0 w 460556"/>
              <a:gd name="connsiteY3" fmla="*/ 0 h 444635"/>
              <a:gd name="connsiteX0" fmla="*/ 0 w 462206"/>
              <a:gd name="connsiteY0" fmla="*/ 0 h 444635"/>
              <a:gd name="connsiteX1" fmla="*/ 449304 w 462206"/>
              <a:gd name="connsiteY1" fmla="*/ 407572 h 444635"/>
              <a:gd name="connsiteX2" fmla="*/ 132114 w 462206"/>
              <a:gd name="connsiteY2" fmla="*/ 351678 h 444635"/>
              <a:gd name="connsiteX3" fmla="*/ 0 w 462206"/>
              <a:gd name="connsiteY3" fmla="*/ 0 h 444635"/>
              <a:gd name="connsiteX0" fmla="*/ 0 w 463488"/>
              <a:gd name="connsiteY0" fmla="*/ 0 h 444635"/>
              <a:gd name="connsiteX1" fmla="*/ 449304 w 463488"/>
              <a:gd name="connsiteY1" fmla="*/ 407572 h 444635"/>
              <a:gd name="connsiteX2" fmla="*/ 132114 w 463488"/>
              <a:gd name="connsiteY2" fmla="*/ 351678 h 444635"/>
              <a:gd name="connsiteX3" fmla="*/ 0 w 463488"/>
              <a:gd name="connsiteY3" fmla="*/ 0 h 444635"/>
              <a:gd name="connsiteX0" fmla="*/ 0 w 463488"/>
              <a:gd name="connsiteY0" fmla="*/ 0 h 443320"/>
              <a:gd name="connsiteX1" fmla="*/ 449304 w 463488"/>
              <a:gd name="connsiteY1" fmla="*/ 407572 h 443320"/>
              <a:gd name="connsiteX2" fmla="*/ 132114 w 463488"/>
              <a:gd name="connsiteY2" fmla="*/ 351678 h 443320"/>
              <a:gd name="connsiteX3" fmla="*/ 0 w 463488"/>
              <a:gd name="connsiteY3" fmla="*/ 0 h 443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3488" h="443320">
                <a:moveTo>
                  <a:pt x="0" y="0"/>
                </a:moveTo>
                <a:cubicBezTo>
                  <a:pt x="316470" y="24393"/>
                  <a:pt x="520492" y="276646"/>
                  <a:pt x="449304" y="407572"/>
                </a:cubicBezTo>
                <a:cubicBezTo>
                  <a:pt x="401774" y="485608"/>
                  <a:pt x="191482" y="421602"/>
                  <a:pt x="132114" y="351678"/>
                </a:cubicBezTo>
                <a:cubicBezTo>
                  <a:pt x="55523" y="262071"/>
                  <a:pt x="23323" y="166547"/>
                  <a:pt x="0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1" name="Oval 100">
            <a:extLst>
              <a:ext uri="{FF2B5EF4-FFF2-40B4-BE49-F238E27FC236}">
                <a16:creationId xmlns:a16="http://schemas.microsoft.com/office/drawing/2014/main" id="{1F48A467-CB54-4A09-8096-83439861832C}"/>
              </a:ext>
            </a:extLst>
          </p:cNvPr>
          <p:cNvSpPr/>
          <p:nvPr/>
        </p:nvSpPr>
        <p:spPr>
          <a:xfrm>
            <a:off x="6421533" y="3336037"/>
            <a:ext cx="867541" cy="867541"/>
          </a:xfrm>
          <a:prstGeom prst="ellipse">
            <a:avLst/>
          </a:prstGeom>
          <a:noFill/>
          <a:ln w="15875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Oval 101">
            <a:extLst>
              <a:ext uri="{FF2B5EF4-FFF2-40B4-BE49-F238E27FC236}">
                <a16:creationId xmlns:a16="http://schemas.microsoft.com/office/drawing/2014/main" id="{0FB101D9-4CF1-478D-A9FF-06A749B939D7}"/>
              </a:ext>
            </a:extLst>
          </p:cNvPr>
          <p:cNvSpPr/>
          <p:nvPr/>
        </p:nvSpPr>
        <p:spPr>
          <a:xfrm>
            <a:off x="4888847" y="4019596"/>
            <a:ext cx="867541" cy="867541"/>
          </a:xfrm>
          <a:prstGeom prst="ellipse">
            <a:avLst/>
          </a:prstGeom>
          <a:noFill/>
          <a:ln w="158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Oval 102">
            <a:extLst>
              <a:ext uri="{FF2B5EF4-FFF2-40B4-BE49-F238E27FC236}">
                <a16:creationId xmlns:a16="http://schemas.microsoft.com/office/drawing/2014/main" id="{100BD16A-530D-450C-A0F4-AAEF8545D67D}"/>
              </a:ext>
            </a:extLst>
          </p:cNvPr>
          <p:cNvSpPr/>
          <p:nvPr/>
        </p:nvSpPr>
        <p:spPr>
          <a:xfrm>
            <a:off x="3356161" y="3336037"/>
            <a:ext cx="867541" cy="867541"/>
          </a:xfrm>
          <a:prstGeom prst="ellipse">
            <a:avLst/>
          </a:prstGeom>
          <a:noFill/>
          <a:ln w="158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" name="Oval 103">
            <a:extLst>
              <a:ext uri="{FF2B5EF4-FFF2-40B4-BE49-F238E27FC236}">
                <a16:creationId xmlns:a16="http://schemas.microsoft.com/office/drawing/2014/main" id="{F4428AEA-E7EE-427D-AD0A-43E824E9CA8A}"/>
              </a:ext>
            </a:extLst>
          </p:cNvPr>
          <p:cNvSpPr/>
          <p:nvPr/>
        </p:nvSpPr>
        <p:spPr>
          <a:xfrm>
            <a:off x="1823475" y="4019596"/>
            <a:ext cx="867541" cy="867541"/>
          </a:xfrm>
          <a:prstGeom prst="ellipse">
            <a:avLst/>
          </a:prstGeom>
          <a:noFill/>
          <a:ln w="158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5" name="Oval 104">
            <a:extLst>
              <a:ext uri="{FF2B5EF4-FFF2-40B4-BE49-F238E27FC236}">
                <a16:creationId xmlns:a16="http://schemas.microsoft.com/office/drawing/2014/main" id="{B8067967-1B19-4091-B90F-2908A39B162D}"/>
              </a:ext>
            </a:extLst>
          </p:cNvPr>
          <p:cNvSpPr/>
          <p:nvPr/>
        </p:nvSpPr>
        <p:spPr>
          <a:xfrm>
            <a:off x="7954219" y="4019596"/>
            <a:ext cx="867541" cy="867541"/>
          </a:xfrm>
          <a:prstGeom prst="ellipse">
            <a:avLst/>
          </a:prstGeom>
          <a:noFill/>
          <a:ln w="15875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" name="Oval 100">
            <a:extLst>
              <a:ext uri="{FF2B5EF4-FFF2-40B4-BE49-F238E27FC236}">
                <a16:creationId xmlns:a16="http://schemas.microsoft.com/office/drawing/2014/main" id="{F1EAED25-C6DF-4B1A-B16C-B098C176EC53}"/>
              </a:ext>
            </a:extLst>
          </p:cNvPr>
          <p:cNvSpPr/>
          <p:nvPr/>
        </p:nvSpPr>
        <p:spPr>
          <a:xfrm>
            <a:off x="9486904" y="3336037"/>
            <a:ext cx="867541" cy="867541"/>
          </a:xfrm>
          <a:prstGeom prst="ellipse">
            <a:avLst/>
          </a:prstGeom>
          <a:noFill/>
          <a:ln w="15875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" name="Oval 100">
            <a:extLst>
              <a:ext uri="{FF2B5EF4-FFF2-40B4-BE49-F238E27FC236}">
                <a16:creationId xmlns:a16="http://schemas.microsoft.com/office/drawing/2014/main" id="{F06F6CC3-28AD-4C35-83BF-CF638B019A5B}"/>
              </a:ext>
            </a:extLst>
          </p:cNvPr>
          <p:cNvSpPr/>
          <p:nvPr/>
        </p:nvSpPr>
        <p:spPr>
          <a:xfrm>
            <a:off x="6513506" y="3426590"/>
            <a:ext cx="693414" cy="693414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8" name="Oval 101">
            <a:extLst>
              <a:ext uri="{FF2B5EF4-FFF2-40B4-BE49-F238E27FC236}">
                <a16:creationId xmlns:a16="http://schemas.microsoft.com/office/drawing/2014/main" id="{02CF454C-DB9B-4E71-98C9-C7926DB8B878}"/>
              </a:ext>
            </a:extLst>
          </p:cNvPr>
          <p:cNvSpPr/>
          <p:nvPr/>
        </p:nvSpPr>
        <p:spPr>
          <a:xfrm>
            <a:off x="4980820" y="4110149"/>
            <a:ext cx="693414" cy="693414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9" name="Oval 102">
            <a:extLst>
              <a:ext uri="{FF2B5EF4-FFF2-40B4-BE49-F238E27FC236}">
                <a16:creationId xmlns:a16="http://schemas.microsoft.com/office/drawing/2014/main" id="{57B04739-C9F8-4FA9-B2AF-824AD258A3CA}"/>
              </a:ext>
            </a:extLst>
          </p:cNvPr>
          <p:cNvSpPr/>
          <p:nvPr/>
        </p:nvSpPr>
        <p:spPr>
          <a:xfrm>
            <a:off x="3448134" y="3426590"/>
            <a:ext cx="693414" cy="69341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" name="Oval 103">
            <a:extLst>
              <a:ext uri="{FF2B5EF4-FFF2-40B4-BE49-F238E27FC236}">
                <a16:creationId xmlns:a16="http://schemas.microsoft.com/office/drawing/2014/main" id="{07A4A4F3-E4E0-4A2A-BD9B-0AB17B7A2B5B}"/>
              </a:ext>
            </a:extLst>
          </p:cNvPr>
          <p:cNvSpPr/>
          <p:nvPr/>
        </p:nvSpPr>
        <p:spPr>
          <a:xfrm>
            <a:off x="1915448" y="4110149"/>
            <a:ext cx="693414" cy="693414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1" name="Oval 104">
            <a:extLst>
              <a:ext uri="{FF2B5EF4-FFF2-40B4-BE49-F238E27FC236}">
                <a16:creationId xmlns:a16="http://schemas.microsoft.com/office/drawing/2014/main" id="{C17306E5-8E8E-4AD0-8474-1CE011CB8195}"/>
              </a:ext>
            </a:extLst>
          </p:cNvPr>
          <p:cNvSpPr/>
          <p:nvPr/>
        </p:nvSpPr>
        <p:spPr>
          <a:xfrm>
            <a:off x="8046192" y="4110149"/>
            <a:ext cx="693414" cy="693414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32" name="Group 110">
            <a:extLst>
              <a:ext uri="{FF2B5EF4-FFF2-40B4-BE49-F238E27FC236}">
                <a16:creationId xmlns:a16="http://schemas.microsoft.com/office/drawing/2014/main" id="{65A067A0-0A73-4E8D-8E18-7EDE4DFA4F81}"/>
              </a:ext>
            </a:extLst>
          </p:cNvPr>
          <p:cNvGrpSpPr/>
          <p:nvPr/>
        </p:nvGrpSpPr>
        <p:grpSpPr>
          <a:xfrm>
            <a:off x="1282401" y="1833661"/>
            <a:ext cx="1883306" cy="1477328"/>
            <a:chOff x="611560" y="1877923"/>
            <a:chExt cx="1883306" cy="1477328"/>
          </a:xfrm>
        </p:grpSpPr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768897AA-8B9B-47FA-8414-5CAE0054530E}"/>
                </a:ext>
              </a:extLst>
            </p:cNvPr>
            <p:cNvSpPr txBox="1"/>
            <p:nvPr/>
          </p:nvSpPr>
          <p:spPr>
            <a:xfrm>
              <a:off x="621347" y="2154922"/>
              <a:ext cx="1873519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cs typeface="Arial" pitchFamily="34" charset="0"/>
                </a:rPr>
                <a:t>You can simply impress your audience and add a unique zing and appeal to your Presentations. Easy to change colors, photos and Text.</a:t>
              </a:r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331C7C0D-BBCB-4462-BF59-0B2705860E18}"/>
                </a:ext>
              </a:extLst>
            </p:cNvPr>
            <p:cNvSpPr txBox="1"/>
            <p:nvPr/>
          </p:nvSpPr>
          <p:spPr>
            <a:xfrm>
              <a:off x="611560" y="1877923"/>
              <a:ext cx="187908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cs typeface="Arial" pitchFamily="34" charset="0"/>
                </a:rPr>
                <a:t>Contents Graph </a:t>
              </a:r>
              <a:endParaRPr lang="ko-KR" altLang="en-US" sz="1200" dirty="0">
                <a:cs typeface="Arial" pitchFamily="34" charset="0"/>
              </a:endParaRPr>
            </a:p>
          </p:txBody>
        </p:sp>
      </p:grpSp>
      <p:grpSp>
        <p:nvGrpSpPr>
          <p:cNvPr id="35" name="Group 114">
            <a:extLst>
              <a:ext uri="{FF2B5EF4-FFF2-40B4-BE49-F238E27FC236}">
                <a16:creationId xmlns:a16="http://schemas.microsoft.com/office/drawing/2014/main" id="{F6C429D4-3538-4F58-AA35-7252869C6F10}"/>
              </a:ext>
            </a:extLst>
          </p:cNvPr>
          <p:cNvGrpSpPr/>
          <p:nvPr/>
        </p:nvGrpSpPr>
        <p:grpSpPr>
          <a:xfrm>
            <a:off x="2832091" y="4681791"/>
            <a:ext cx="1883306" cy="1477328"/>
            <a:chOff x="611560" y="1877923"/>
            <a:chExt cx="1883306" cy="1477328"/>
          </a:xfrm>
        </p:grpSpPr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12865FFE-A772-4A44-A2DC-1BDF1322AF60}"/>
                </a:ext>
              </a:extLst>
            </p:cNvPr>
            <p:cNvSpPr txBox="1"/>
            <p:nvPr/>
          </p:nvSpPr>
          <p:spPr>
            <a:xfrm>
              <a:off x="621347" y="2154922"/>
              <a:ext cx="1873519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cs typeface="Arial" pitchFamily="34" charset="0"/>
                </a:rPr>
                <a:t>You can simply impress your audience and add a unique zing and appeal to your Presentations. Easy to change colors, photos and Text.</a:t>
              </a: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E5A6B844-7DDE-4A6C-B173-DE0842193274}"/>
                </a:ext>
              </a:extLst>
            </p:cNvPr>
            <p:cNvSpPr txBox="1"/>
            <p:nvPr/>
          </p:nvSpPr>
          <p:spPr>
            <a:xfrm>
              <a:off x="611560" y="1877923"/>
              <a:ext cx="187908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cs typeface="Arial" pitchFamily="34" charset="0"/>
                </a:rPr>
                <a:t>Contents Graph </a:t>
              </a:r>
              <a:endParaRPr lang="ko-KR" altLang="en-US" sz="1200" dirty="0">
                <a:cs typeface="Arial" pitchFamily="34" charset="0"/>
              </a:endParaRPr>
            </a:p>
          </p:txBody>
        </p:sp>
      </p:grpSp>
      <p:grpSp>
        <p:nvGrpSpPr>
          <p:cNvPr id="38" name="Group 118">
            <a:extLst>
              <a:ext uri="{FF2B5EF4-FFF2-40B4-BE49-F238E27FC236}">
                <a16:creationId xmlns:a16="http://schemas.microsoft.com/office/drawing/2014/main" id="{6FA258E9-14B7-4120-9336-8D8E9B4E6F2E}"/>
              </a:ext>
            </a:extLst>
          </p:cNvPr>
          <p:cNvGrpSpPr/>
          <p:nvPr/>
        </p:nvGrpSpPr>
        <p:grpSpPr>
          <a:xfrm>
            <a:off x="5931471" y="4681791"/>
            <a:ext cx="1883306" cy="1477328"/>
            <a:chOff x="611560" y="1877923"/>
            <a:chExt cx="1883306" cy="1477328"/>
          </a:xfrm>
        </p:grpSpPr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D4C447D5-36AA-4D71-BC52-E879A19CA7E8}"/>
                </a:ext>
              </a:extLst>
            </p:cNvPr>
            <p:cNvSpPr txBox="1"/>
            <p:nvPr/>
          </p:nvSpPr>
          <p:spPr>
            <a:xfrm>
              <a:off x="621347" y="2154922"/>
              <a:ext cx="1873519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cs typeface="Arial" pitchFamily="34" charset="0"/>
                </a:rPr>
                <a:t>You can simply impress your audience and add a unique zing and appeal to your Presentations. Easy to change colors, photos and Text.</a:t>
              </a: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72EF7C9C-5DD9-4A61-A74E-D0336C8E0FF9}"/>
                </a:ext>
              </a:extLst>
            </p:cNvPr>
            <p:cNvSpPr txBox="1"/>
            <p:nvPr/>
          </p:nvSpPr>
          <p:spPr>
            <a:xfrm>
              <a:off x="611560" y="1877923"/>
              <a:ext cx="187908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cs typeface="Arial" pitchFamily="34" charset="0"/>
                </a:rPr>
                <a:t>Contents Graph </a:t>
              </a:r>
              <a:endParaRPr lang="ko-KR" altLang="en-US" sz="1200" dirty="0">
                <a:cs typeface="Arial" pitchFamily="34" charset="0"/>
              </a:endParaRPr>
            </a:p>
          </p:txBody>
        </p:sp>
      </p:grpSp>
      <p:grpSp>
        <p:nvGrpSpPr>
          <p:cNvPr id="41" name="Group 149">
            <a:extLst>
              <a:ext uri="{FF2B5EF4-FFF2-40B4-BE49-F238E27FC236}">
                <a16:creationId xmlns:a16="http://schemas.microsoft.com/office/drawing/2014/main" id="{46B0D8E5-535B-4876-8CA9-2092B63B5BE8}"/>
              </a:ext>
            </a:extLst>
          </p:cNvPr>
          <p:cNvGrpSpPr/>
          <p:nvPr/>
        </p:nvGrpSpPr>
        <p:grpSpPr>
          <a:xfrm>
            <a:off x="4381781" y="1833661"/>
            <a:ext cx="1883306" cy="1477328"/>
            <a:chOff x="611560" y="1877923"/>
            <a:chExt cx="1883306" cy="1477328"/>
          </a:xfrm>
        </p:grpSpPr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A8FAF967-0338-461A-96E3-072143190097}"/>
                </a:ext>
              </a:extLst>
            </p:cNvPr>
            <p:cNvSpPr txBox="1"/>
            <p:nvPr/>
          </p:nvSpPr>
          <p:spPr>
            <a:xfrm>
              <a:off x="621347" y="2154922"/>
              <a:ext cx="1873519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cs typeface="Arial" pitchFamily="34" charset="0"/>
                </a:rPr>
                <a:t>You can simply impress your audience and add a unique zing and appeal to your Presentations. Easy to change colors, photos and Text.</a:t>
              </a: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3E7EE924-1EB9-4EEB-A576-699692051C60}"/>
                </a:ext>
              </a:extLst>
            </p:cNvPr>
            <p:cNvSpPr txBox="1"/>
            <p:nvPr/>
          </p:nvSpPr>
          <p:spPr>
            <a:xfrm>
              <a:off x="611560" y="1877923"/>
              <a:ext cx="187908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cs typeface="Arial" pitchFamily="34" charset="0"/>
                </a:rPr>
                <a:t>Contents Graph </a:t>
              </a:r>
              <a:endParaRPr lang="ko-KR" altLang="en-US" sz="1200" dirty="0">
                <a:cs typeface="Arial" pitchFamily="34" charset="0"/>
              </a:endParaRPr>
            </a:p>
          </p:txBody>
        </p:sp>
      </p:grpSp>
      <p:grpSp>
        <p:nvGrpSpPr>
          <p:cNvPr id="44" name="Group 153">
            <a:extLst>
              <a:ext uri="{FF2B5EF4-FFF2-40B4-BE49-F238E27FC236}">
                <a16:creationId xmlns:a16="http://schemas.microsoft.com/office/drawing/2014/main" id="{35A9F096-0957-41C7-A148-1DE2016EE6EC}"/>
              </a:ext>
            </a:extLst>
          </p:cNvPr>
          <p:cNvGrpSpPr/>
          <p:nvPr/>
        </p:nvGrpSpPr>
        <p:grpSpPr>
          <a:xfrm>
            <a:off x="7481161" y="1833661"/>
            <a:ext cx="1883306" cy="1477328"/>
            <a:chOff x="611560" y="1877923"/>
            <a:chExt cx="1883306" cy="1477328"/>
          </a:xfrm>
        </p:grpSpPr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48582905-EEED-438F-8EDB-F9DB43B27D10}"/>
                </a:ext>
              </a:extLst>
            </p:cNvPr>
            <p:cNvSpPr txBox="1"/>
            <p:nvPr/>
          </p:nvSpPr>
          <p:spPr>
            <a:xfrm>
              <a:off x="621347" y="2154922"/>
              <a:ext cx="1873519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cs typeface="Arial" pitchFamily="34" charset="0"/>
                </a:rPr>
                <a:t>You can simply impress your audience and add a unique zing and appeal to your Presentations. Easy to change colors, photos and Text.</a:t>
              </a:r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8A33852F-3BD8-47A5-8C78-13A575EF1E37}"/>
                </a:ext>
              </a:extLst>
            </p:cNvPr>
            <p:cNvSpPr txBox="1"/>
            <p:nvPr/>
          </p:nvSpPr>
          <p:spPr>
            <a:xfrm>
              <a:off x="611560" y="1877923"/>
              <a:ext cx="187908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cs typeface="Arial" pitchFamily="34" charset="0"/>
                </a:rPr>
                <a:t>Contents Graph </a:t>
              </a:r>
              <a:endParaRPr lang="ko-KR" altLang="en-US" sz="1200" dirty="0">
                <a:cs typeface="Arial" pitchFamily="34" charset="0"/>
              </a:endParaRPr>
            </a:p>
          </p:txBody>
        </p:sp>
      </p:grpSp>
      <p:sp>
        <p:nvSpPr>
          <p:cNvPr id="47" name="Block Arc 157">
            <a:extLst>
              <a:ext uri="{FF2B5EF4-FFF2-40B4-BE49-F238E27FC236}">
                <a16:creationId xmlns:a16="http://schemas.microsoft.com/office/drawing/2014/main" id="{AAEC3B7B-CC1C-4891-BB61-10DD87C9B91A}"/>
              </a:ext>
            </a:extLst>
          </p:cNvPr>
          <p:cNvSpPr/>
          <p:nvPr/>
        </p:nvSpPr>
        <p:spPr>
          <a:xfrm rot="10800000">
            <a:off x="2884497" y="2670559"/>
            <a:ext cx="1834703" cy="1834703"/>
          </a:xfrm>
          <a:prstGeom prst="blockArc">
            <a:avLst>
              <a:gd name="adj1" fmla="val 12399071"/>
              <a:gd name="adj2" fmla="val 20021087"/>
              <a:gd name="adj3" fmla="val 6481"/>
            </a:avLst>
          </a:prstGeom>
          <a:solidFill>
            <a:schemeClr val="accent1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8" name="Block Arc 158">
            <a:extLst>
              <a:ext uri="{FF2B5EF4-FFF2-40B4-BE49-F238E27FC236}">
                <a16:creationId xmlns:a16="http://schemas.microsoft.com/office/drawing/2014/main" id="{A8F0AAF9-61DD-44C3-97E5-F48926898F7A}"/>
              </a:ext>
            </a:extLst>
          </p:cNvPr>
          <p:cNvSpPr/>
          <p:nvPr/>
        </p:nvSpPr>
        <p:spPr>
          <a:xfrm>
            <a:off x="7476417" y="3438701"/>
            <a:ext cx="1834703" cy="1834703"/>
          </a:xfrm>
          <a:prstGeom prst="blockArc">
            <a:avLst>
              <a:gd name="adj1" fmla="val 12399071"/>
              <a:gd name="adj2" fmla="val 20021087"/>
              <a:gd name="adj3" fmla="val 6481"/>
            </a:avLst>
          </a:prstGeom>
          <a:solidFill>
            <a:schemeClr val="accent4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0" name="Block Arc 160">
            <a:extLst>
              <a:ext uri="{FF2B5EF4-FFF2-40B4-BE49-F238E27FC236}">
                <a16:creationId xmlns:a16="http://schemas.microsoft.com/office/drawing/2014/main" id="{80FC61BC-9467-4B1E-B1BD-D3094097E074}"/>
              </a:ext>
            </a:extLst>
          </p:cNvPr>
          <p:cNvSpPr/>
          <p:nvPr/>
        </p:nvSpPr>
        <p:spPr>
          <a:xfrm rot="10800000">
            <a:off x="5945777" y="2670559"/>
            <a:ext cx="1834703" cy="1834703"/>
          </a:xfrm>
          <a:prstGeom prst="blockArc">
            <a:avLst>
              <a:gd name="adj1" fmla="val 12399071"/>
              <a:gd name="adj2" fmla="val 20021087"/>
              <a:gd name="adj3" fmla="val 6481"/>
            </a:avLst>
          </a:prstGeom>
          <a:solidFill>
            <a:schemeClr val="accent3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1" name="Oval 100">
            <a:extLst>
              <a:ext uri="{FF2B5EF4-FFF2-40B4-BE49-F238E27FC236}">
                <a16:creationId xmlns:a16="http://schemas.microsoft.com/office/drawing/2014/main" id="{0B68008A-B6CF-4220-BB8C-1154AB790A79}"/>
              </a:ext>
            </a:extLst>
          </p:cNvPr>
          <p:cNvSpPr/>
          <p:nvPr/>
        </p:nvSpPr>
        <p:spPr>
          <a:xfrm>
            <a:off x="9578877" y="3426590"/>
            <a:ext cx="693414" cy="693414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52" name="Group 118">
            <a:extLst>
              <a:ext uri="{FF2B5EF4-FFF2-40B4-BE49-F238E27FC236}">
                <a16:creationId xmlns:a16="http://schemas.microsoft.com/office/drawing/2014/main" id="{D4FDCA9C-1CCA-486A-95B3-2D31C9D38E0A}"/>
              </a:ext>
            </a:extLst>
          </p:cNvPr>
          <p:cNvGrpSpPr/>
          <p:nvPr/>
        </p:nvGrpSpPr>
        <p:grpSpPr>
          <a:xfrm>
            <a:off x="9002980" y="4681791"/>
            <a:ext cx="1883306" cy="1477328"/>
            <a:chOff x="611560" y="1877923"/>
            <a:chExt cx="1883306" cy="1477328"/>
          </a:xfrm>
        </p:grpSpPr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C8F09EA0-ADC9-4535-B349-2749C938A972}"/>
                </a:ext>
              </a:extLst>
            </p:cNvPr>
            <p:cNvSpPr txBox="1"/>
            <p:nvPr/>
          </p:nvSpPr>
          <p:spPr>
            <a:xfrm>
              <a:off x="621347" y="2154922"/>
              <a:ext cx="1873519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cs typeface="Arial" pitchFamily="34" charset="0"/>
                </a:rPr>
                <a:t>You can simply impress your audience and add a unique zing and appeal to your Presentations. Easy to change colors, photos and Text.</a:t>
              </a:r>
            </a:p>
          </p:txBody>
        </p: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D14AEF83-04F0-46FE-A115-2C99B728199B}"/>
                </a:ext>
              </a:extLst>
            </p:cNvPr>
            <p:cNvSpPr txBox="1"/>
            <p:nvPr/>
          </p:nvSpPr>
          <p:spPr>
            <a:xfrm>
              <a:off x="611560" y="1877923"/>
              <a:ext cx="187908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cs typeface="Arial" pitchFamily="34" charset="0"/>
                </a:rPr>
                <a:t>Contents Graph </a:t>
              </a:r>
              <a:endParaRPr lang="ko-KR" altLang="en-US" sz="1200" dirty="0">
                <a:cs typeface="Arial" pitchFamily="34" charset="0"/>
              </a:endParaRPr>
            </a:p>
          </p:txBody>
        </p:sp>
      </p:grpSp>
      <p:sp>
        <p:nvSpPr>
          <p:cNvPr id="57" name="Block Arc 160">
            <a:extLst>
              <a:ext uri="{FF2B5EF4-FFF2-40B4-BE49-F238E27FC236}">
                <a16:creationId xmlns:a16="http://schemas.microsoft.com/office/drawing/2014/main" id="{1C060535-8AF3-4470-A46B-D8567B0064C2}"/>
              </a:ext>
            </a:extLst>
          </p:cNvPr>
          <p:cNvSpPr/>
          <p:nvPr/>
        </p:nvSpPr>
        <p:spPr>
          <a:xfrm rot="10800000">
            <a:off x="9017974" y="2670560"/>
            <a:ext cx="1834703" cy="1834703"/>
          </a:xfrm>
          <a:prstGeom prst="blockArc">
            <a:avLst>
              <a:gd name="adj1" fmla="val 12399071"/>
              <a:gd name="adj2" fmla="val 20021087"/>
              <a:gd name="adj3" fmla="val 6481"/>
            </a:avLst>
          </a:prstGeom>
          <a:solidFill>
            <a:schemeClr val="accent5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8" name="Text Placeholder 12">
            <a:extLst>
              <a:ext uri="{FF2B5EF4-FFF2-40B4-BE49-F238E27FC236}">
                <a16:creationId xmlns:a16="http://schemas.microsoft.com/office/drawing/2014/main" id="{0DAB1117-A870-4600-B8C4-F3F97B121979}"/>
              </a:ext>
            </a:extLst>
          </p:cNvPr>
          <p:cNvSpPr txBox="1">
            <a:spLocks/>
          </p:cNvSpPr>
          <p:nvPr/>
        </p:nvSpPr>
        <p:spPr>
          <a:xfrm>
            <a:off x="3398417" y="3543743"/>
            <a:ext cx="792848" cy="459108"/>
          </a:xfrm>
          <a:prstGeom prst="rect">
            <a:avLst/>
          </a:prstGeom>
        </p:spPr>
        <p:txBody>
          <a:bodyPr lIns="0" tIns="0" rIns="0" bIns="0" anchor="ctr"/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3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dirty="0">
                <a:solidFill>
                  <a:schemeClr val="bg1"/>
                </a:solidFill>
                <a:cs typeface="Arial" pitchFamily="34" charset="0"/>
              </a:rPr>
              <a:t>2015</a:t>
            </a:r>
          </a:p>
        </p:txBody>
      </p:sp>
      <p:sp>
        <p:nvSpPr>
          <p:cNvPr id="59" name="Text Placeholder 12">
            <a:extLst>
              <a:ext uri="{FF2B5EF4-FFF2-40B4-BE49-F238E27FC236}">
                <a16:creationId xmlns:a16="http://schemas.microsoft.com/office/drawing/2014/main" id="{742568CB-8902-4FC0-BE3E-81653DC863F9}"/>
              </a:ext>
            </a:extLst>
          </p:cNvPr>
          <p:cNvSpPr txBox="1">
            <a:spLocks/>
          </p:cNvSpPr>
          <p:nvPr/>
        </p:nvSpPr>
        <p:spPr>
          <a:xfrm>
            <a:off x="4931103" y="4227302"/>
            <a:ext cx="792848" cy="459108"/>
          </a:xfrm>
          <a:prstGeom prst="rect">
            <a:avLst/>
          </a:prstGeom>
        </p:spPr>
        <p:txBody>
          <a:bodyPr lIns="0" tIns="0" rIns="0" bIns="0" anchor="ctr"/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3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dirty="0">
                <a:solidFill>
                  <a:schemeClr val="bg1"/>
                </a:solidFill>
                <a:cs typeface="Arial" pitchFamily="34" charset="0"/>
              </a:rPr>
              <a:t>2016</a:t>
            </a:r>
          </a:p>
        </p:txBody>
      </p:sp>
      <p:sp>
        <p:nvSpPr>
          <p:cNvPr id="60" name="Text Placeholder 12">
            <a:extLst>
              <a:ext uri="{FF2B5EF4-FFF2-40B4-BE49-F238E27FC236}">
                <a16:creationId xmlns:a16="http://schemas.microsoft.com/office/drawing/2014/main" id="{0F15F988-2289-4D8E-9A93-ED93C835976C}"/>
              </a:ext>
            </a:extLst>
          </p:cNvPr>
          <p:cNvSpPr txBox="1">
            <a:spLocks/>
          </p:cNvSpPr>
          <p:nvPr/>
        </p:nvSpPr>
        <p:spPr>
          <a:xfrm>
            <a:off x="6463789" y="3543743"/>
            <a:ext cx="792848" cy="459108"/>
          </a:xfrm>
          <a:prstGeom prst="rect">
            <a:avLst/>
          </a:prstGeom>
        </p:spPr>
        <p:txBody>
          <a:bodyPr lIns="0" tIns="0" rIns="0" bIns="0" anchor="ctr"/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3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dirty="0">
                <a:solidFill>
                  <a:schemeClr val="bg1"/>
                </a:solidFill>
                <a:cs typeface="Arial" pitchFamily="34" charset="0"/>
              </a:rPr>
              <a:t>2017</a:t>
            </a:r>
          </a:p>
        </p:txBody>
      </p:sp>
      <p:sp>
        <p:nvSpPr>
          <p:cNvPr id="61" name="Text Placeholder 12">
            <a:extLst>
              <a:ext uri="{FF2B5EF4-FFF2-40B4-BE49-F238E27FC236}">
                <a16:creationId xmlns:a16="http://schemas.microsoft.com/office/drawing/2014/main" id="{51AEDA2C-C6B4-4CE7-9795-F2C821859981}"/>
              </a:ext>
            </a:extLst>
          </p:cNvPr>
          <p:cNvSpPr txBox="1">
            <a:spLocks/>
          </p:cNvSpPr>
          <p:nvPr/>
        </p:nvSpPr>
        <p:spPr>
          <a:xfrm>
            <a:off x="7996475" y="4227302"/>
            <a:ext cx="792848" cy="459108"/>
          </a:xfrm>
          <a:prstGeom prst="rect">
            <a:avLst/>
          </a:prstGeom>
        </p:spPr>
        <p:txBody>
          <a:bodyPr lIns="0" tIns="0" rIns="0" bIns="0" anchor="ctr"/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3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dirty="0">
                <a:solidFill>
                  <a:schemeClr val="bg1"/>
                </a:solidFill>
                <a:cs typeface="Arial" pitchFamily="34" charset="0"/>
              </a:rPr>
              <a:t>2018</a:t>
            </a:r>
          </a:p>
        </p:txBody>
      </p:sp>
      <p:sp>
        <p:nvSpPr>
          <p:cNvPr id="62" name="Text Placeholder 12">
            <a:extLst>
              <a:ext uri="{FF2B5EF4-FFF2-40B4-BE49-F238E27FC236}">
                <a16:creationId xmlns:a16="http://schemas.microsoft.com/office/drawing/2014/main" id="{58C7FE7A-F5F5-4E7F-AEDB-59DC55403E29}"/>
              </a:ext>
            </a:extLst>
          </p:cNvPr>
          <p:cNvSpPr txBox="1">
            <a:spLocks/>
          </p:cNvSpPr>
          <p:nvPr/>
        </p:nvSpPr>
        <p:spPr>
          <a:xfrm>
            <a:off x="9529160" y="3543743"/>
            <a:ext cx="792848" cy="459108"/>
          </a:xfrm>
          <a:prstGeom prst="rect">
            <a:avLst/>
          </a:prstGeom>
        </p:spPr>
        <p:txBody>
          <a:bodyPr lIns="0" tIns="0" rIns="0" bIns="0" anchor="ctr"/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3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dirty="0">
                <a:solidFill>
                  <a:schemeClr val="bg1"/>
                </a:solidFill>
                <a:cs typeface="Arial" pitchFamily="34" charset="0"/>
              </a:rPr>
              <a:t>2019</a:t>
            </a:r>
          </a:p>
        </p:txBody>
      </p:sp>
      <p:sp>
        <p:nvSpPr>
          <p:cNvPr id="63" name="Text Placeholder 12">
            <a:extLst>
              <a:ext uri="{FF2B5EF4-FFF2-40B4-BE49-F238E27FC236}">
                <a16:creationId xmlns:a16="http://schemas.microsoft.com/office/drawing/2014/main" id="{ABF5ADE9-E3B2-45D8-B1DA-7DFCD2E31E28}"/>
              </a:ext>
            </a:extLst>
          </p:cNvPr>
          <p:cNvSpPr txBox="1">
            <a:spLocks/>
          </p:cNvSpPr>
          <p:nvPr/>
        </p:nvSpPr>
        <p:spPr>
          <a:xfrm>
            <a:off x="1865731" y="4227302"/>
            <a:ext cx="792848" cy="459108"/>
          </a:xfrm>
          <a:prstGeom prst="rect">
            <a:avLst/>
          </a:prstGeom>
        </p:spPr>
        <p:txBody>
          <a:bodyPr lIns="0" tIns="0" rIns="0" bIns="0" anchor="ctr"/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3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dirty="0">
                <a:solidFill>
                  <a:schemeClr val="bg1"/>
                </a:solidFill>
                <a:cs typeface="Arial" pitchFamily="34" charset="0"/>
              </a:rPr>
              <a:t>2014</a:t>
            </a:r>
          </a:p>
        </p:txBody>
      </p:sp>
      <p:sp>
        <p:nvSpPr>
          <p:cNvPr id="77" name="Block Arc 92">
            <a:extLst>
              <a:ext uri="{FF2B5EF4-FFF2-40B4-BE49-F238E27FC236}">
                <a16:creationId xmlns:a16="http://schemas.microsoft.com/office/drawing/2014/main" id="{B587D16E-7420-46FB-90EE-467D8142BB2D}"/>
              </a:ext>
            </a:extLst>
          </p:cNvPr>
          <p:cNvSpPr/>
          <p:nvPr/>
        </p:nvSpPr>
        <p:spPr>
          <a:xfrm>
            <a:off x="1348772" y="3438701"/>
            <a:ext cx="1834703" cy="1834703"/>
          </a:xfrm>
          <a:prstGeom prst="blockArc">
            <a:avLst>
              <a:gd name="adj1" fmla="val 10800022"/>
              <a:gd name="adj2" fmla="val 20021087"/>
              <a:gd name="adj3" fmla="val 6481"/>
            </a:avLst>
          </a:prstGeom>
          <a:solidFill>
            <a:schemeClr val="accent6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78" name="직사각형 2">
            <a:extLst>
              <a:ext uri="{FF2B5EF4-FFF2-40B4-BE49-F238E27FC236}">
                <a16:creationId xmlns:a16="http://schemas.microsoft.com/office/drawing/2014/main" id="{32D58292-1F82-430E-9911-B9035DEEE2D0}"/>
              </a:ext>
            </a:extLst>
          </p:cNvPr>
          <p:cNvSpPr/>
          <p:nvPr/>
        </p:nvSpPr>
        <p:spPr>
          <a:xfrm>
            <a:off x="1346398" y="4307515"/>
            <a:ext cx="857263" cy="2292245"/>
          </a:xfrm>
          <a:custGeom>
            <a:avLst/>
            <a:gdLst>
              <a:gd name="connsiteX0" fmla="*/ 0 w 119148"/>
              <a:gd name="connsiteY0" fmla="*/ 0 h 2214305"/>
              <a:gd name="connsiteX1" fmla="*/ 119148 w 119148"/>
              <a:gd name="connsiteY1" fmla="*/ 0 h 2214305"/>
              <a:gd name="connsiteX2" fmla="*/ 119148 w 119148"/>
              <a:gd name="connsiteY2" fmla="*/ 2214305 h 2214305"/>
              <a:gd name="connsiteX3" fmla="*/ 0 w 119148"/>
              <a:gd name="connsiteY3" fmla="*/ 2214305 h 2214305"/>
              <a:gd name="connsiteX4" fmla="*/ 0 w 119148"/>
              <a:gd name="connsiteY4" fmla="*/ 0 h 2214305"/>
              <a:gd name="connsiteX0" fmla="*/ 0 w 412396"/>
              <a:gd name="connsiteY0" fmla="*/ 0 h 2214305"/>
              <a:gd name="connsiteX1" fmla="*/ 119148 w 412396"/>
              <a:gd name="connsiteY1" fmla="*/ 0 h 2214305"/>
              <a:gd name="connsiteX2" fmla="*/ 412396 w 412396"/>
              <a:gd name="connsiteY2" fmla="*/ 2147657 h 2214305"/>
              <a:gd name="connsiteX3" fmla="*/ 0 w 412396"/>
              <a:gd name="connsiteY3" fmla="*/ 2214305 h 2214305"/>
              <a:gd name="connsiteX4" fmla="*/ 0 w 412396"/>
              <a:gd name="connsiteY4" fmla="*/ 0 h 2214305"/>
              <a:gd name="connsiteX0" fmla="*/ 0 w 412396"/>
              <a:gd name="connsiteY0" fmla="*/ 0 h 2147658"/>
              <a:gd name="connsiteX1" fmla="*/ 119148 w 412396"/>
              <a:gd name="connsiteY1" fmla="*/ 0 h 2147658"/>
              <a:gd name="connsiteX2" fmla="*/ 412396 w 412396"/>
              <a:gd name="connsiteY2" fmla="*/ 2147657 h 2147658"/>
              <a:gd name="connsiteX3" fmla="*/ 210606 w 412396"/>
              <a:gd name="connsiteY3" fmla="*/ 2147658 h 2147658"/>
              <a:gd name="connsiteX4" fmla="*/ 0 w 412396"/>
              <a:gd name="connsiteY4" fmla="*/ 0 h 2147658"/>
              <a:gd name="connsiteX0" fmla="*/ 0 w 468380"/>
              <a:gd name="connsiteY0" fmla="*/ 0 h 2152988"/>
              <a:gd name="connsiteX1" fmla="*/ 119148 w 468380"/>
              <a:gd name="connsiteY1" fmla="*/ 0 h 2152988"/>
              <a:gd name="connsiteX2" fmla="*/ 468380 w 468380"/>
              <a:gd name="connsiteY2" fmla="*/ 2152988 h 2152988"/>
              <a:gd name="connsiteX3" fmla="*/ 210606 w 468380"/>
              <a:gd name="connsiteY3" fmla="*/ 2147658 h 2152988"/>
              <a:gd name="connsiteX4" fmla="*/ 0 w 468380"/>
              <a:gd name="connsiteY4" fmla="*/ 0 h 2152988"/>
              <a:gd name="connsiteX0" fmla="*/ 0 w 468380"/>
              <a:gd name="connsiteY0" fmla="*/ 0 h 2152988"/>
              <a:gd name="connsiteX1" fmla="*/ 119148 w 468380"/>
              <a:gd name="connsiteY1" fmla="*/ 0 h 2152988"/>
              <a:gd name="connsiteX2" fmla="*/ 468380 w 468380"/>
              <a:gd name="connsiteY2" fmla="*/ 2152988 h 2152988"/>
              <a:gd name="connsiteX3" fmla="*/ 250595 w 468380"/>
              <a:gd name="connsiteY3" fmla="*/ 2150324 h 2152988"/>
              <a:gd name="connsiteX4" fmla="*/ 0 w 468380"/>
              <a:gd name="connsiteY4" fmla="*/ 0 h 2152988"/>
              <a:gd name="connsiteX0" fmla="*/ 0 w 471045"/>
              <a:gd name="connsiteY0" fmla="*/ 0 h 2150324"/>
              <a:gd name="connsiteX1" fmla="*/ 119148 w 471045"/>
              <a:gd name="connsiteY1" fmla="*/ 0 h 2150324"/>
              <a:gd name="connsiteX2" fmla="*/ 471045 w 471045"/>
              <a:gd name="connsiteY2" fmla="*/ 2144990 h 2150324"/>
              <a:gd name="connsiteX3" fmla="*/ 250595 w 471045"/>
              <a:gd name="connsiteY3" fmla="*/ 2150324 h 2150324"/>
              <a:gd name="connsiteX4" fmla="*/ 0 w 471045"/>
              <a:gd name="connsiteY4" fmla="*/ 0 h 2150324"/>
              <a:gd name="connsiteX0" fmla="*/ 0 w 471045"/>
              <a:gd name="connsiteY0" fmla="*/ 0 h 2150324"/>
              <a:gd name="connsiteX1" fmla="*/ 119148 w 471045"/>
              <a:gd name="connsiteY1" fmla="*/ 0 h 2150324"/>
              <a:gd name="connsiteX2" fmla="*/ 471045 w 471045"/>
              <a:gd name="connsiteY2" fmla="*/ 2144990 h 2150324"/>
              <a:gd name="connsiteX3" fmla="*/ 250595 w 471045"/>
              <a:gd name="connsiteY3" fmla="*/ 2150324 h 2150324"/>
              <a:gd name="connsiteX4" fmla="*/ 0 w 471045"/>
              <a:gd name="connsiteY4" fmla="*/ 0 h 2150324"/>
              <a:gd name="connsiteX0" fmla="*/ 0 w 471045"/>
              <a:gd name="connsiteY0" fmla="*/ 0 h 2150324"/>
              <a:gd name="connsiteX1" fmla="*/ 119148 w 471045"/>
              <a:gd name="connsiteY1" fmla="*/ 0 h 2150324"/>
              <a:gd name="connsiteX2" fmla="*/ 471045 w 471045"/>
              <a:gd name="connsiteY2" fmla="*/ 2144990 h 2150324"/>
              <a:gd name="connsiteX3" fmla="*/ 250595 w 471045"/>
              <a:gd name="connsiteY3" fmla="*/ 2150324 h 2150324"/>
              <a:gd name="connsiteX4" fmla="*/ 0 w 471045"/>
              <a:gd name="connsiteY4" fmla="*/ 0 h 2150324"/>
              <a:gd name="connsiteX0" fmla="*/ 3219 w 474264"/>
              <a:gd name="connsiteY0" fmla="*/ 0 h 2150324"/>
              <a:gd name="connsiteX1" fmla="*/ 122367 w 474264"/>
              <a:gd name="connsiteY1" fmla="*/ 0 h 2150324"/>
              <a:gd name="connsiteX2" fmla="*/ 474264 w 474264"/>
              <a:gd name="connsiteY2" fmla="*/ 2144990 h 2150324"/>
              <a:gd name="connsiteX3" fmla="*/ 253814 w 474264"/>
              <a:gd name="connsiteY3" fmla="*/ 2150324 h 2150324"/>
              <a:gd name="connsiteX4" fmla="*/ 3219 w 474264"/>
              <a:gd name="connsiteY4" fmla="*/ 0 h 2150324"/>
              <a:gd name="connsiteX0" fmla="*/ 6211 w 477256"/>
              <a:gd name="connsiteY0" fmla="*/ 0 h 2150324"/>
              <a:gd name="connsiteX1" fmla="*/ 125359 w 477256"/>
              <a:gd name="connsiteY1" fmla="*/ 0 h 2150324"/>
              <a:gd name="connsiteX2" fmla="*/ 477256 w 477256"/>
              <a:gd name="connsiteY2" fmla="*/ 2144990 h 2150324"/>
              <a:gd name="connsiteX3" fmla="*/ 256806 w 477256"/>
              <a:gd name="connsiteY3" fmla="*/ 2150324 h 2150324"/>
              <a:gd name="connsiteX4" fmla="*/ 6211 w 477256"/>
              <a:gd name="connsiteY4" fmla="*/ 0 h 2150324"/>
              <a:gd name="connsiteX0" fmla="*/ 6211 w 477256"/>
              <a:gd name="connsiteY0" fmla="*/ 0 h 2150324"/>
              <a:gd name="connsiteX1" fmla="*/ 125359 w 477256"/>
              <a:gd name="connsiteY1" fmla="*/ 0 h 2150324"/>
              <a:gd name="connsiteX2" fmla="*/ 477256 w 477256"/>
              <a:gd name="connsiteY2" fmla="*/ 2144990 h 2150324"/>
              <a:gd name="connsiteX3" fmla="*/ 256806 w 477256"/>
              <a:gd name="connsiteY3" fmla="*/ 2150324 h 2150324"/>
              <a:gd name="connsiteX4" fmla="*/ 6211 w 477256"/>
              <a:gd name="connsiteY4" fmla="*/ 0 h 2150324"/>
              <a:gd name="connsiteX0" fmla="*/ 6211 w 477256"/>
              <a:gd name="connsiteY0" fmla="*/ 0 h 2150324"/>
              <a:gd name="connsiteX1" fmla="*/ 125359 w 477256"/>
              <a:gd name="connsiteY1" fmla="*/ 0 h 2150324"/>
              <a:gd name="connsiteX2" fmla="*/ 477256 w 477256"/>
              <a:gd name="connsiteY2" fmla="*/ 2144990 h 2150324"/>
              <a:gd name="connsiteX3" fmla="*/ 256806 w 477256"/>
              <a:gd name="connsiteY3" fmla="*/ 2150324 h 2150324"/>
              <a:gd name="connsiteX4" fmla="*/ 6211 w 477256"/>
              <a:gd name="connsiteY4" fmla="*/ 0 h 2150324"/>
              <a:gd name="connsiteX0" fmla="*/ 9232 w 480277"/>
              <a:gd name="connsiteY0" fmla="*/ 0 h 2150324"/>
              <a:gd name="connsiteX1" fmla="*/ 128380 w 480277"/>
              <a:gd name="connsiteY1" fmla="*/ 0 h 2150324"/>
              <a:gd name="connsiteX2" fmla="*/ 480277 w 480277"/>
              <a:gd name="connsiteY2" fmla="*/ 2144990 h 2150324"/>
              <a:gd name="connsiteX3" fmla="*/ 259827 w 480277"/>
              <a:gd name="connsiteY3" fmla="*/ 2150324 h 2150324"/>
              <a:gd name="connsiteX4" fmla="*/ 9232 w 480277"/>
              <a:gd name="connsiteY4" fmla="*/ 0 h 2150324"/>
              <a:gd name="connsiteX0" fmla="*/ 9232 w 480277"/>
              <a:gd name="connsiteY0" fmla="*/ 0 h 2150324"/>
              <a:gd name="connsiteX1" fmla="*/ 128380 w 480277"/>
              <a:gd name="connsiteY1" fmla="*/ 0 h 2150324"/>
              <a:gd name="connsiteX2" fmla="*/ 480277 w 480277"/>
              <a:gd name="connsiteY2" fmla="*/ 2144990 h 2150324"/>
              <a:gd name="connsiteX3" fmla="*/ 259827 w 480277"/>
              <a:gd name="connsiteY3" fmla="*/ 2150324 h 2150324"/>
              <a:gd name="connsiteX4" fmla="*/ 9232 w 480277"/>
              <a:gd name="connsiteY4" fmla="*/ 0 h 2150324"/>
              <a:gd name="connsiteX0" fmla="*/ 22635 w 493680"/>
              <a:gd name="connsiteY0" fmla="*/ 0 h 2150324"/>
              <a:gd name="connsiteX1" fmla="*/ 141783 w 493680"/>
              <a:gd name="connsiteY1" fmla="*/ 0 h 2150324"/>
              <a:gd name="connsiteX2" fmla="*/ 493680 w 493680"/>
              <a:gd name="connsiteY2" fmla="*/ 2144990 h 2150324"/>
              <a:gd name="connsiteX3" fmla="*/ 273230 w 493680"/>
              <a:gd name="connsiteY3" fmla="*/ 2150324 h 2150324"/>
              <a:gd name="connsiteX4" fmla="*/ 22635 w 493680"/>
              <a:gd name="connsiteY4" fmla="*/ 0 h 2150324"/>
              <a:gd name="connsiteX0" fmla="*/ 22635 w 493680"/>
              <a:gd name="connsiteY0" fmla="*/ 0 h 2150324"/>
              <a:gd name="connsiteX1" fmla="*/ 141783 w 493680"/>
              <a:gd name="connsiteY1" fmla="*/ 0 h 2150324"/>
              <a:gd name="connsiteX2" fmla="*/ 493680 w 493680"/>
              <a:gd name="connsiteY2" fmla="*/ 2144990 h 2150324"/>
              <a:gd name="connsiteX3" fmla="*/ 273230 w 493680"/>
              <a:gd name="connsiteY3" fmla="*/ 2150324 h 2150324"/>
              <a:gd name="connsiteX4" fmla="*/ 22635 w 493680"/>
              <a:gd name="connsiteY4" fmla="*/ 0 h 2150324"/>
              <a:gd name="connsiteX0" fmla="*/ 3486 w 604397"/>
              <a:gd name="connsiteY0" fmla="*/ 0 h 2504958"/>
              <a:gd name="connsiteX1" fmla="*/ 122634 w 604397"/>
              <a:gd name="connsiteY1" fmla="*/ 0 h 2504958"/>
              <a:gd name="connsiteX2" fmla="*/ 474531 w 604397"/>
              <a:gd name="connsiteY2" fmla="*/ 2144990 h 2504958"/>
              <a:gd name="connsiteX3" fmla="*/ 591332 w 604397"/>
              <a:gd name="connsiteY3" fmla="*/ 2504958 h 2504958"/>
              <a:gd name="connsiteX4" fmla="*/ 3486 w 604397"/>
              <a:gd name="connsiteY4" fmla="*/ 0 h 2504958"/>
              <a:gd name="connsiteX0" fmla="*/ 3486 w 825689"/>
              <a:gd name="connsiteY0" fmla="*/ 0 h 2504958"/>
              <a:gd name="connsiteX1" fmla="*/ 122634 w 825689"/>
              <a:gd name="connsiteY1" fmla="*/ 0 h 2504958"/>
              <a:gd name="connsiteX2" fmla="*/ 825689 w 825689"/>
              <a:gd name="connsiteY2" fmla="*/ 2499624 h 2504958"/>
              <a:gd name="connsiteX3" fmla="*/ 591332 w 825689"/>
              <a:gd name="connsiteY3" fmla="*/ 2504958 h 2504958"/>
              <a:gd name="connsiteX4" fmla="*/ 3486 w 825689"/>
              <a:gd name="connsiteY4" fmla="*/ 0 h 2504958"/>
              <a:gd name="connsiteX0" fmla="*/ 3576 w 816806"/>
              <a:gd name="connsiteY0" fmla="*/ 0 h 2504958"/>
              <a:gd name="connsiteX1" fmla="*/ 113751 w 816806"/>
              <a:gd name="connsiteY1" fmla="*/ 0 h 2504958"/>
              <a:gd name="connsiteX2" fmla="*/ 816806 w 816806"/>
              <a:gd name="connsiteY2" fmla="*/ 2499624 h 2504958"/>
              <a:gd name="connsiteX3" fmla="*/ 582449 w 816806"/>
              <a:gd name="connsiteY3" fmla="*/ 2504958 h 2504958"/>
              <a:gd name="connsiteX4" fmla="*/ 3576 w 816806"/>
              <a:gd name="connsiteY4" fmla="*/ 0 h 2504958"/>
              <a:gd name="connsiteX0" fmla="*/ 461 w 813691"/>
              <a:gd name="connsiteY0" fmla="*/ 0 h 2504958"/>
              <a:gd name="connsiteX1" fmla="*/ 110636 w 813691"/>
              <a:gd name="connsiteY1" fmla="*/ 0 h 2504958"/>
              <a:gd name="connsiteX2" fmla="*/ 813691 w 813691"/>
              <a:gd name="connsiteY2" fmla="*/ 2499624 h 2504958"/>
              <a:gd name="connsiteX3" fmla="*/ 579334 w 813691"/>
              <a:gd name="connsiteY3" fmla="*/ 2504958 h 2504958"/>
              <a:gd name="connsiteX4" fmla="*/ 461 w 813691"/>
              <a:gd name="connsiteY4" fmla="*/ 0 h 2504958"/>
              <a:gd name="connsiteX0" fmla="*/ 2677 w 815907"/>
              <a:gd name="connsiteY0" fmla="*/ 0 h 2504958"/>
              <a:gd name="connsiteX1" fmla="*/ 112852 w 815907"/>
              <a:gd name="connsiteY1" fmla="*/ 0 h 2504958"/>
              <a:gd name="connsiteX2" fmla="*/ 815907 w 815907"/>
              <a:gd name="connsiteY2" fmla="*/ 2499624 h 2504958"/>
              <a:gd name="connsiteX3" fmla="*/ 581550 w 815907"/>
              <a:gd name="connsiteY3" fmla="*/ 2504958 h 2504958"/>
              <a:gd name="connsiteX4" fmla="*/ 2677 w 815907"/>
              <a:gd name="connsiteY4" fmla="*/ 0 h 2504958"/>
              <a:gd name="connsiteX0" fmla="*/ 2677 w 815907"/>
              <a:gd name="connsiteY0" fmla="*/ 0 h 2504958"/>
              <a:gd name="connsiteX1" fmla="*/ 115842 w 815907"/>
              <a:gd name="connsiteY1" fmla="*/ 3348 h 2504958"/>
              <a:gd name="connsiteX2" fmla="*/ 815907 w 815907"/>
              <a:gd name="connsiteY2" fmla="*/ 2499624 h 2504958"/>
              <a:gd name="connsiteX3" fmla="*/ 581550 w 815907"/>
              <a:gd name="connsiteY3" fmla="*/ 2504958 h 2504958"/>
              <a:gd name="connsiteX4" fmla="*/ 2677 w 815907"/>
              <a:gd name="connsiteY4" fmla="*/ 0 h 2504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5907" h="2504958">
                <a:moveTo>
                  <a:pt x="2677" y="0"/>
                </a:moveTo>
                <a:lnTo>
                  <a:pt x="115842" y="3348"/>
                </a:lnTo>
                <a:cubicBezTo>
                  <a:pt x="90266" y="804070"/>
                  <a:pt x="479533" y="1765577"/>
                  <a:pt x="815907" y="2499624"/>
                </a:cubicBezTo>
                <a:lnTo>
                  <a:pt x="581550" y="2504958"/>
                </a:lnTo>
                <a:cubicBezTo>
                  <a:pt x="269418" y="1807233"/>
                  <a:pt x="-31634" y="858378"/>
                  <a:pt x="2677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2" name="Freeform: Shape 91">
            <a:extLst>
              <a:ext uri="{FF2B5EF4-FFF2-40B4-BE49-F238E27FC236}">
                <a16:creationId xmlns:a16="http://schemas.microsoft.com/office/drawing/2014/main" id="{75A7B908-A4A0-4729-A7BB-58B45071B62D}"/>
              </a:ext>
            </a:extLst>
          </p:cNvPr>
          <p:cNvSpPr/>
          <p:nvPr/>
        </p:nvSpPr>
        <p:spPr>
          <a:xfrm rot="20114008">
            <a:off x="10690683" y="4132428"/>
            <a:ext cx="373706" cy="357445"/>
          </a:xfrm>
          <a:custGeom>
            <a:avLst/>
            <a:gdLst>
              <a:gd name="connsiteX0" fmla="*/ 0 w 470018"/>
              <a:gd name="connsiteY0" fmla="*/ 0 h 401653"/>
              <a:gd name="connsiteX1" fmla="*/ 470018 w 470018"/>
              <a:gd name="connsiteY1" fmla="*/ 401653 h 401653"/>
              <a:gd name="connsiteX2" fmla="*/ 179461 w 470018"/>
              <a:gd name="connsiteY2" fmla="*/ 393107 h 401653"/>
              <a:gd name="connsiteX3" fmla="*/ 0 w 470018"/>
              <a:gd name="connsiteY3" fmla="*/ 0 h 401653"/>
              <a:gd name="connsiteX0" fmla="*/ 0 w 470018"/>
              <a:gd name="connsiteY0" fmla="*/ 0 h 401653"/>
              <a:gd name="connsiteX1" fmla="*/ 470018 w 470018"/>
              <a:gd name="connsiteY1" fmla="*/ 401653 h 401653"/>
              <a:gd name="connsiteX2" fmla="*/ 179461 w 470018"/>
              <a:gd name="connsiteY2" fmla="*/ 393107 h 401653"/>
              <a:gd name="connsiteX3" fmla="*/ 0 w 470018"/>
              <a:gd name="connsiteY3" fmla="*/ 0 h 401653"/>
              <a:gd name="connsiteX0" fmla="*/ 0 w 455222"/>
              <a:gd name="connsiteY0" fmla="*/ 0 h 407572"/>
              <a:gd name="connsiteX1" fmla="*/ 455222 w 455222"/>
              <a:gd name="connsiteY1" fmla="*/ 407572 h 407572"/>
              <a:gd name="connsiteX2" fmla="*/ 179461 w 455222"/>
              <a:gd name="connsiteY2" fmla="*/ 393107 h 407572"/>
              <a:gd name="connsiteX3" fmla="*/ 0 w 455222"/>
              <a:gd name="connsiteY3" fmla="*/ 0 h 407572"/>
              <a:gd name="connsiteX0" fmla="*/ 0 w 459294"/>
              <a:gd name="connsiteY0" fmla="*/ 0 h 407572"/>
              <a:gd name="connsiteX1" fmla="*/ 455222 w 459294"/>
              <a:gd name="connsiteY1" fmla="*/ 407572 h 407572"/>
              <a:gd name="connsiteX2" fmla="*/ 179461 w 459294"/>
              <a:gd name="connsiteY2" fmla="*/ 393107 h 407572"/>
              <a:gd name="connsiteX3" fmla="*/ 0 w 459294"/>
              <a:gd name="connsiteY3" fmla="*/ 0 h 407572"/>
              <a:gd name="connsiteX0" fmla="*/ 0 w 459294"/>
              <a:gd name="connsiteY0" fmla="*/ 0 h 441088"/>
              <a:gd name="connsiteX1" fmla="*/ 455222 w 459294"/>
              <a:gd name="connsiteY1" fmla="*/ 407572 h 441088"/>
              <a:gd name="connsiteX2" fmla="*/ 179461 w 459294"/>
              <a:gd name="connsiteY2" fmla="*/ 393107 h 441088"/>
              <a:gd name="connsiteX3" fmla="*/ 0 w 459294"/>
              <a:gd name="connsiteY3" fmla="*/ 0 h 441088"/>
              <a:gd name="connsiteX0" fmla="*/ 0 w 460597"/>
              <a:gd name="connsiteY0" fmla="*/ 0 h 441088"/>
              <a:gd name="connsiteX1" fmla="*/ 455222 w 460597"/>
              <a:gd name="connsiteY1" fmla="*/ 407572 h 441088"/>
              <a:gd name="connsiteX2" fmla="*/ 179461 w 460597"/>
              <a:gd name="connsiteY2" fmla="*/ 393107 h 441088"/>
              <a:gd name="connsiteX3" fmla="*/ 0 w 460597"/>
              <a:gd name="connsiteY3" fmla="*/ 0 h 441088"/>
              <a:gd name="connsiteX0" fmla="*/ 0 w 454827"/>
              <a:gd name="connsiteY0" fmla="*/ 0 h 441088"/>
              <a:gd name="connsiteX1" fmla="*/ 449304 w 454827"/>
              <a:gd name="connsiteY1" fmla="*/ 407572 h 441088"/>
              <a:gd name="connsiteX2" fmla="*/ 179461 w 454827"/>
              <a:gd name="connsiteY2" fmla="*/ 393107 h 441088"/>
              <a:gd name="connsiteX3" fmla="*/ 0 w 454827"/>
              <a:gd name="connsiteY3" fmla="*/ 0 h 441088"/>
              <a:gd name="connsiteX0" fmla="*/ 0 w 458604"/>
              <a:gd name="connsiteY0" fmla="*/ 0 h 441088"/>
              <a:gd name="connsiteX1" fmla="*/ 449304 w 458604"/>
              <a:gd name="connsiteY1" fmla="*/ 407572 h 441088"/>
              <a:gd name="connsiteX2" fmla="*/ 179461 w 458604"/>
              <a:gd name="connsiteY2" fmla="*/ 393107 h 441088"/>
              <a:gd name="connsiteX3" fmla="*/ 0 w 458604"/>
              <a:gd name="connsiteY3" fmla="*/ 0 h 441088"/>
              <a:gd name="connsiteX0" fmla="*/ 0 w 459052"/>
              <a:gd name="connsiteY0" fmla="*/ 0 h 441088"/>
              <a:gd name="connsiteX1" fmla="*/ 449304 w 459052"/>
              <a:gd name="connsiteY1" fmla="*/ 407572 h 441088"/>
              <a:gd name="connsiteX2" fmla="*/ 179461 w 459052"/>
              <a:gd name="connsiteY2" fmla="*/ 393107 h 441088"/>
              <a:gd name="connsiteX3" fmla="*/ 0 w 459052"/>
              <a:gd name="connsiteY3" fmla="*/ 0 h 441088"/>
              <a:gd name="connsiteX0" fmla="*/ 0 w 461640"/>
              <a:gd name="connsiteY0" fmla="*/ 0 h 441088"/>
              <a:gd name="connsiteX1" fmla="*/ 449304 w 461640"/>
              <a:gd name="connsiteY1" fmla="*/ 407572 h 441088"/>
              <a:gd name="connsiteX2" fmla="*/ 179461 w 461640"/>
              <a:gd name="connsiteY2" fmla="*/ 393107 h 441088"/>
              <a:gd name="connsiteX3" fmla="*/ 0 w 461640"/>
              <a:gd name="connsiteY3" fmla="*/ 0 h 441088"/>
              <a:gd name="connsiteX0" fmla="*/ 0 w 461640"/>
              <a:gd name="connsiteY0" fmla="*/ 0 h 443706"/>
              <a:gd name="connsiteX1" fmla="*/ 449304 w 461640"/>
              <a:gd name="connsiteY1" fmla="*/ 407572 h 443706"/>
              <a:gd name="connsiteX2" fmla="*/ 179461 w 461640"/>
              <a:gd name="connsiteY2" fmla="*/ 393107 h 443706"/>
              <a:gd name="connsiteX3" fmla="*/ 0 w 461640"/>
              <a:gd name="connsiteY3" fmla="*/ 0 h 443706"/>
              <a:gd name="connsiteX0" fmla="*/ 0 w 461640"/>
              <a:gd name="connsiteY0" fmla="*/ 0 h 437112"/>
              <a:gd name="connsiteX1" fmla="*/ 449304 w 461640"/>
              <a:gd name="connsiteY1" fmla="*/ 407572 h 437112"/>
              <a:gd name="connsiteX2" fmla="*/ 123236 w 461640"/>
              <a:gd name="connsiteY2" fmla="*/ 357596 h 437112"/>
              <a:gd name="connsiteX3" fmla="*/ 0 w 461640"/>
              <a:gd name="connsiteY3" fmla="*/ 0 h 437112"/>
              <a:gd name="connsiteX0" fmla="*/ 0 w 461640"/>
              <a:gd name="connsiteY0" fmla="*/ 0 h 445002"/>
              <a:gd name="connsiteX1" fmla="*/ 449304 w 461640"/>
              <a:gd name="connsiteY1" fmla="*/ 407572 h 445002"/>
              <a:gd name="connsiteX2" fmla="*/ 123236 w 461640"/>
              <a:gd name="connsiteY2" fmla="*/ 357596 h 445002"/>
              <a:gd name="connsiteX3" fmla="*/ 0 w 461640"/>
              <a:gd name="connsiteY3" fmla="*/ 0 h 445002"/>
              <a:gd name="connsiteX0" fmla="*/ 0 w 461640"/>
              <a:gd name="connsiteY0" fmla="*/ 0 h 445002"/>
              <a:gd name="connsiteX1" fmla="*/ 449304 w 461640"/>
              <a:gd name="connsiteY1" fmla="*/ 407572 h 445002"/>
              <a:gd name="connsiteX2" fmla="*/ 123236 w 461640"/>
              <a:gd name="connsiteY2" fmla="*/ 357596 h 445002"/>
              <a:gd name="connsiteX3" fmla="*/ 0 w 461640"/>
              <a:gd name="connsiteY3" fmla="*/ 0 h 445002"/>
              <a:gd name="connsiteX0" fmla="*/ 0 w 461640"/>
              <a:gd name="connsiteY0" fmla="*/ 0 h 433222"/>
              <a:gd name="connsiteX1" fmla="*/ 449304 w 461640"/>
              <a:gd name="connsiteY1" fmla="*/ 407572 h 433222"/>
              <a:gd name="connsiteX2" fmla="*/ 123236 w 461640"/>
              <a:gd name="connsiteY2" fmla="*/ 357596 h 433222"/>
              <a:gd name="connsiteX3" fmla="*/ 0 w 461640"/>
              <a:gd name="connsiteY3" fmla="*/ 0 h 433222"/>
              <a:gd name="connsiteX0" fmla="*/ 0 w 461640"/>
              <a:gd name="connsiteY0" fmla="*/ 0 h 442382"/>
              <a:gd name="connsiteX1" fmla="*/ 449304 w 461640"/>
              <a:gd name="connsiteY1" fmla="*/ 407572 h 442382"/>
              <a:gd name="connsiteX2" fmla="*/ 123236 w 461640"/>
              <a:gd name="connsiteY2" fmla="*/ 357596 h 442382"/>
              <a:gd name="connsiteX3" fmla="*/ 0 w 461640"/>
              <a:gd name="connsiteY3" fmla="*/ 0 h 442382"/>
              <a:gd name="connsiteX0" fmla="*/ 0 w 461640"/>
              <a:gd name="connsiteY0" fmla="*/ 0 h 446160"/>
              <a:gd name="connsiteX1" fmla="*/ 449304 w 461640"/>
              <a:gd name="connsiteY1" fmla="*/ 407572 h 446160"/>
              <a:gd name="connsiteX2" fmla="*/ 123236 w 461640"/>
              <a:gd name="connsiteY2" fmla="*/ 357596 h 446160"/>
              <a:gd name="connsiteX3" fmla="*/ 0 w 461640"/>
              <a:gd name="connsiteY3" fmla="*/ 0 h 446160"/>
              <a:gd name="connsiteX0" fmla="*/ 0 w 461640"/>
              <a:gd name="connsiteY0" fmla="*/ 0 h 446160"/>
              <a:gd name="connsiteX1" fmla="*/ 449304 w 461640"/>
              <a:gd name="connsiteY1" fmla="*/ 407572 h 446160"/>
              <a:gd name="connsiteX2" fmla="*/ 123236 w 461640"/>
              <a:gd name="connsiteY2" fmla="*/ 357596 h 446160"/>
              <a:gd name="connsiteX3" fmla="*/ 0 w 461640"/>
              <a:gd name="connsiteY3" fmla="*/ 0 h 446160"/>
              <a:gd name="connsiteX0" fmla="*/ 0 w 461640"/>
              <a:gd name="connsiteY0" fmla="*/ 0 h 446160"/>
              <a:gd name="connsiteX1" fmla="*/ 449304 w 461640"/>
              <a:gd name="connsiteY1" fmla="*/ 407572 h 446160"/>
              <a:gd name="connsiteX2" fmla="*/ 123236 w 461640"/>
              <a:gd name="connsiteY2" fmla="*/ 357596 h 446160"/>
              <a:gd name="connsiteX3" fmla="*/ 0 w 461640"/>
              <a:gd name="connsiteY3" fmla="*/ 0 h 446160"/>
              <a:gd name="connsiteX0" fmla="*/ 0 w 461640"/>
              <a:gd name="connsiteY0" fmla="*/ 0 h 446160"/>
              <a:gd name="connsiteX1" fmla="*/ 449304 w 461640"/>
              <a:gd name="connsiteY1" fmla="*/ 407572 h 446160"/>
              <a:gd name="connsiteX2" fmla="*/ 123236 w 461640"/>
              <a:gd name="connsiteY2" fmla="*/ 357596 h 446160"/>
              <a:gd name="connsiteX3" fmla="*/ 0 w 461640"/>
              <a:gd name="connsiteY3" fmla="*/ 0 h 446160"/>
              <a:gd name="connsiteX0" fmla="*/ 0 w 461640"/>
              <a:gd name="connsiteY0" fmla="*/ 0 h 444635"/>
              <a:gd name="connsiteX1" fmla="*/ 449304 w 461640"/>
              <a:gd name="connsiteY1" fmla="*/ 407572 h 444635"/>
              <a:gd name="connsiteX2" fmla="*/ 138033 w 461640"/>
              <a:gd name="connsiteY2" fmla="*/ 351678 h 444635"/>
              <a:gd name="connsiteX3" fmla="*/ 0 w 461640"/>
              <a:gd name="connsiteY3" fmla="*/ 0 h 444635"/>
              <a:gd name="connsiteX0" fmla="*/ 0 w 461640"/>
              <a:gd name="connsiteY0" fmla="*/ 0 h 444635"/>
              <a:gd name="connsiteX1" fmla="*/ 449304 w 461640"/>
              <a:gd name="connsiteY1" fmla="*/ 407572 h 444635"/>
              <a:gd name="connsiteX2" fmla="*/ 132114 w 461640"/>
              <a:gd name="connsiteY2" fmla="*/ 351678 h 444635"/>
              <a:gd name="connsiteX3" fmla="*/ 0 w 461640"/>
              <a:gd name="connsiteY3" fmla="*/ 0 h 444635"/>
              <a:gd name="connsiteX0" fmla="*/ 0 w 461640"/>
              <a:gd name="connsiteY0" fmla="*/ 0 h 444635"/>
              <a:gd name="connsiteX1" fmla="*/ 449304 w 461640"/>
              <a:gd name="connsiteY1" fmla="*/ 407572 h 444635"/>
              <a:gd name="connsiteX2" fmla="*/ 132114 w 461640"/>
              <a:gd name="connsiteY2" fmla="*/ 351678 h 444635"/>
              <a:gd name="connsiteX3" fmla="*/ 0 w 461640"/>
              <a:gd name="connsiteY3" fmla="*/ 0 h 444635"/>
              <a:gd name="connsiteX0" fmla="*/ 0 w 461640"/>
              <a:gd name="connsiteY0" fmla="*/ 0 h 444635"/>
              <a:gd name="connsiteX1" fmla="*/ 449304 w 461640"/>
              <a:gd name="connsiteY1" fmla="*/ 407572 h 444635"/>
              <a:gd name="connsiteX2" fmla="*/ 132114 w 461640"/>
              <a:gd name="connsiteY2" fmla="*/ 351678 h 444635"/>
              <a:gd name="connsiteX3" fmla="*/ 0 w 461640"/>
              <a:gd name="connsiteY3" fmla="*/ 0 h 444635"/>
              <a:gd name="connsiteX0" fmla="*/ 0 w 461640"/>
              <a:gd name="connsiteY0" fmla="*/ 0 h 444635"/>
              <a:gd name="connsiteX1" fmla="*/ 449304 w 461640"/>
              <a:gd name="connsiteY1" fmla="*/ 407572 h 444635"/>
              <a:gd name="connsiteX2" fmla="*/ 132114 w 461640"/>
              <a:gd name="connsiteY2" fmla="*/ 351678 h 444635"/>
              <a:gd name="connsiteX3" fmla="*/ 0 w 461640"/>
              <a:gd name="connsiteY3" fmla="*/ 0 h 444635"/>
              <a:gd name="connsiteX0" fmla="*/ 0 w 459052"/>
              <a:gd name="connsiteY0" fmla="*/ 0 h 444635"/>
              <a:gd name="connsiteX1" fmla="*/ 449304 w 459052"/>
              <a:gd name="connsiteY1" fmla="*/ 407572 h 444635"/>
              <a:gd name="connsiteX2" fmla="*/ 132114 w 459052"/>
              <a:gd name="connsiteY2" fmla="*/ 351678 h 444635"/>
              <a:gd name="connsiteX3" fmla="*/ 0 w 459052"/>
              <a:gd name="connsiteY3" fmla="*/ 0 h 444635"/>
              <a:gd name="connsiteX0" fmla="*/ 0 w 462535"/>
              <a:gd name="connsiteY0" fmla="*/ 0 h 444635"/>
              <a:gd name="connsiteX1" fmla="*/ 449304 w 462535"/>
              <a:gd name="connsiteY1" fmla="*/ 407572 h 444635"/>
              <a:gd name="connsiteX2" fmla="*/ 132114 w 462535"/>
              <a:gd name="connsiteY2" fmla="*/ 351678 h 444635"/>
              <a:gd name="connsiteX3" fmla="*/ 0 w 462535"/>
              <a:gd name="connsiteY3" fmla="*/ 0 h 444635"/>
              <a:gd name="connsiteX0" fmla="*/ 0 w 463440"/>
              <a:gd name="connsiteY0" fmla="*/ 0 h 444635"/>
              <a:gd name="connsiteX1" fmla="*/ 449304 w 463440"/>
              <a:gd name="connsiteY1" fmla="*/ 407572 h 444635"/>
              <a:gd name="connsiteX2" fmla="*/ 132114 w 463440"/>
              <a:gd name="connsiteY2" fmla="*/ 351678 h 444635"/>
              <a:gd name="connsiteX3" fmla="*/ 0 w 463440"/>
              <a:gd name="connsiteY3" fmla="*/ 0 h 444635"/>
              <a:gd name="connsiteX0" fmla="*/ 0 w 460556"/>
              <a:gd name="connsiteY0" fmla="*/ 0 h 444635"/>
              <a:gd name="connsiteX1" fmla="*/ 449304 w 460556"/>
              <a:gd name="connsiteY1" fmla="*/ 407572 h 444635"/>
              <a:gd name="connsiteX2" fmla="*/ 132114 w 460556"/>
              <a:gd name="connsiteY2" fmla="*/ 351678 h 444635"/>
              <a:gd name="connsiteX3" fmla="*/ 0 w 460556"/>
              <a:gd name="connsiteY3" fmla="*/ 0 h 444635"/>
              <a:gd name="connsiteX0" fmla="*/ 0 w 462206"/>
              <a:gd name="connsiteY0" fmla="*/ 0 h 444635"/>
              <a:gd name="connsiteX1" fmla="*/ 449304 w 462206"/>
              <a:gd name="connsiteY1" fmla="*/ 407572 h 444635"/>
              <a:gd name="connsiteX2" fmla="*/ 132114 w 462206"/>
              <a:gd name="connsiteY2" fmla="*/ 351678 h 444635"/>
              <a:gd name="connsiteX3" fmla="*/ 0 w 462206"/>
              <a:gd name="connsiteY3" fmla="*/ 0 h 444635"/>
              <a:gd name="connsiteX0" fmla="*/ 0 w 463488"/>
              <a:gd name="connsiteY0" fmla="*/ 0 h 444635"/>
              <a:gd name="connsiteX1" fmla="*/ 449304 w 463488"/>
              <a:gd name="connsiteY1" fmla="*/ 407572 h 444635"/>
              <a:gd name="connsiteX2" fmla="*/ 132114 w 463488"/>
              <a:gd name="connsiteY2" fmla="*/ 351678 h 444635"/>
              <a:gd name="connsiteX3" fmla="*/ 0 w 463488"/>
              <a:gd name="connsiteY3" fmla="*/ 0 h 444635"/>
              <a:gd name="connsiteX0" fmla="*/ 0 w 463488"/>
              <a:gd name="connsiteY0" fmla="*/ 0 h 443320"/>
              <a:gd name="connsiteX1" fmla="*/ 449304 w 463488"/>
              <a:gd name="connsiteY1" fmla="*/ 407572 h 443320"/>
              <a:gd name="connsiteX2" fmla="*/ 132114 w 463488"/>
              <a:gd name="connsiteY2" fmla="*/ 351678 h 443320"/>
              <a:gd name="connsiteX3" fmla="*/ 0 w 463488"/>
              <a:gd name="connsiteY3" fmla="*/ 0 h 443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3488" h="443320">
                <a:moveTo>
                  <a:pt x="0" y="0"/>
                </a:moveTo>
                <a:cubicBezTo>
                  <a:pt x="316470" y="24393"/>
                  <a:pt x="520492" y="276646"/>
                  <a:pt x="449304" y="407572"/>
                </a:cubicBezTo>
                <a:cubicBezTo>
                  <a:pt x="401774" y="485608"/>
                  <a:pt x="191482" y="421602"/>
                  <a:pt x="132114" y="351678"/>
                </a:cubicBezTo>
                <a:cubicBezTo>
                  <a:pt x="55523" y="262071"/>
                  <a:pt x="23323" y="166547"/>
                  <a:pt x="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Freeform: Shape 92">
            <a:extLst>
              <a:ext uri="{FF2B5EF4-FFF2-40B4-BE49-F238E27FC236}">
                <a16:creationId xmlns:a16="http://schemas.microsoft.com/office/drawing/2014/main" id="{1C20CD7C-46FB-4A0E-9846-FD14041921C2}"/>
              </a:ext>
            </a:extLst>
          </p:cNvPr>
          <p:cNvSpPr/>
          <p:nvPr/>
        </p:nvSpPr>
        <p:spPr>
          <a:xfrm rot="12492842">
            <a:off x="9120650" y="3571922"/>
            <a:ext cx="373706" cy="357445"/>
          </a:xfrm>
          <a:custGeom>
            <a:avLst/>
            <a:gdLst>
              <a:gd name="connsiteX0" fmla="*/ 0 w 470018"/>
              <a:gd name="connsiteY0" fmla="*/ 0 h 401653"/>
              <a:gd name="connsiteX1" fmla="*/ 470018 w 470018"/>
              <a:gd name="connsiteY1" fmla="*/ 401653 h 401653"/>
              <a:gd name="connsiteX2" fmla="*/ 179461 w 470018"/>
              <a:gd name="connsiteY2" fmla="*/ 393107 h 401653"/>
              <a:gd name="connsiteX3" fmla="*/ 0 w 470018"/>
              <a:gd name="connsiteY3" fmla="*/ 0 h 401653"/>
              <a:gd name="connsiteX0" fmla="*/ 0 w 470018"/>
              <a:gd name="connsiteY0" fmla="*/ 0 h 401653"/>
              <a:gd name="connsiteX1" fmla="*/ 470018 w 470018"/>
              <a:gd name="connsiteY1" fmla="*/ 401653 h 401653"/>
              <a:gd name="connsiteX2" fmla="*/ 179461 w 470018"/>
              <a:gd name="connsiteY2" fmla="*/ 393107 h 401653"/>
              <a:gd name="connsiteX3" fmla="*/ 0 w 470018"/>
              <a:gd name="connsiteY3" fmla="*/ 0 h 401653"/>
              <a:gd name="connsiteX0" fmla="*/ 0 w 455222"/>
              <a:gd name="connsiteY0" fmla="*/ 0 h 407572"/>
              <a:gd name="connsiteX1" fmla="*/ 455222 w 455222"/>
              <a:gd name="connsiteY1" fmla="*/ 407572 h 407572"/>
              <a:gd name="connsiteX2" fmla="*/ 179461 w 455222"/>
              <a:gd name="connsiteY2" fmla="*/ 393107 h 407572"/>
              <a:gd name="connsiteX3" fmla="*/ 0 w 455222"/>
              <a:gd name="connsiteY3" fmla="*/ 0 h 407572"/>
              <a:gd name="connsiteX0" fmla="*/ 0 w 459294"/>
              <a:gd name="connsiteY0" fmla="*/ 0 h 407572"/>
              <a:gd name="connsiteX1" fmla="*/ 455222 w 459294"/>
              <a:gd name="connsiteY1" fmla="*/ 407572 h 407572"/>
              <a:gd name="connsiteX2" fmla="*/ 179461 w 459294"/>
              <a:gd name="connsiteY2" fmla="*/ 393107 h 407572"/>
              <a:gd name="connsiteX3" fmla="*/ 0 w 459294"/>
              <a:gd name="connsiteY3" fmla="*/ 0 h 407572"/>
              <a:gd name="connsiteX0" fmla="*/ 0 w 459294"/>
              <a:gd name="connsiteY0" fmla="*/ 0 h 441088"/>
              <a:gd name="connsiteX1" fmla="*/ 455222 w 459294"/>
              <a:gd name="connsiteY1" fmla="*/ 407572 h 441088"/>
              <a:gd name="connsiteX2" fmla="*/ 179461 w 459294"/>
              <a:gd name="connsiteY2" fmla="*/ 393107 h 441088"/>
              <a:gd name="connsiteX3" fmla="*/ 0 w 459294"/>
              <a:gd name="connsiteY3" fmla="*/ 0 h 441088"/>
              <a:gd name="connsiteX0" fmla="*/ 0 w 460597"/>
              <a:gd name="connsiteY0" fmla="*/ 0 h 441088"/>
              <a:gd name="connsiteX1" fmla="*/ 455222 w 460597"/>
              <a:gd name="connsiteY1" fmla="*/ 407572 h 441088"/>
              <a:gd name="connsiteX2" fmla="*/ 179461 w 460597"/>
              <a:gd name="connsiteY2" fmla="*/ 393107 h 441088"/>
              <a:gd name="connsiteX3" fmla="*/ 0 w 460597"/>
              <a:gd name="connsiteY3" fmla="*/ 0 h 441088"/>
              <a:gd name="connsiteX0" fmla="*/ 0 w 454827"/>
              <a:gd name="connsiteY0" fmla="*/ 0 h 441088"/>
              <a:gd name="connsiteX1" fmla="*/ 449304 w 454827"/>
              <a:gd name="connsiteY1" fmla="*/ 407572 h 441088"/>
              <a:gd name="connsiteX2" fmla="*/ 179461 w 454827"/>
              <a:gd name="connsiteY2" fmla="*/ 393107 h 441088"/>
              <a:gd name="connsiteX3" fmla="*/ 0 w 454827"/>
              <a:gd name="connsiteY3" fmla="*/ 0 h 441088"/>
              <a:gd name="connsiteX0" fmla="*/ 0 w 458604"/>
              <a:gd name="connsiteY0" fmla="*/ 0 h 441088"/>
              <a:gd name="connsiteX1" fmla="*/ 449304 w 458604"/>
              <a:gd name="connsiteY1" fmla="*/ 407572 h 441088"/>
              <a:gd name="connsiteX2" fmla="*/ 179461 w 458604"/>
              <a:gd name="connsiteY2" fmla="*/ 393107 h 441088"/>
              <a:gd name="connsiteX3" fmla="*/ 0 w 458604"/>
              <a:gd name="connsiteY3" fmla="*/ 0 h 441088"/>
              <a:gd name="connsiteX0" fmla="*/ 0 w 459052"/>
              <a:gd name="connsiteY0" fmla="*/ 0 h 441088"/>
              <a:gd name="connsiteX1" fmla="*/ 449304 w 459052"/>
              <a:gd name="connsiteY1" fmla="*/ 407572 h 441088"/>
              <a:gd name="connsiteX2" fmla="*/ 179461 w 459052"/>
              <a:gd name="connsiteY2" fmla="*/ 393107 h 441088"/>
              <a:gd name="connsiteX3" fmla="*/ 0 w 459052"/>
              <a:gd name="connsiteY3" fmla="*/ 0 h 441088"/>
              <a:gd name="connsiteX0" fmla="*/ 0 w 461640"/>
              <a:gd name="connsiteY0" fmla="*/ 0 h 441088"/>
              <a:gd name="connsiteX1" fmla="*/ 449304 w 461640"/>
              <a:gd name="connsiteY1" fmla="*/ 407572 h 441088"/>
              <a:gd name="connsiteX2" fmla="*/ 179461 w 461640"/>
              <a:gd name="connsiteY2" fmla="*/ 393107 h 441088"/>
              <a:gd name="connsiteX3" fmla="*/ 0 w 461640"/>
              <a:gd name="connsiteY3" fmla="*/ 0 h 441088"/>
              <a:gd name="connsiteX0" fmla="*/ 0 w 461640"/>
              <a:gd name="connsiteY0" fmla="*/ 0 h 443706"/>
              <a:gd name="connsiteX1" fmla="*/ 449304 w 461640"/>
              <a:gd name="connsiteY1" fmla="*/ 407572 h 443706"/>
              <a:gd name="connsiteX2" fmla="*/ 179461 w 461640"/>
              <a:gd name="connsiteY2" fmla="*/ 393107 h 443706"/>
              <a:gd name="connsiteX3" fmla="*/ 0 w 461640"/>
              <a:gd name="connsiteY3" fmla="*/ 0 h 443706"/>
              <a:gd name="connsiteX0" fmla="*/ 0 w 461640"/>
              <a:gd name="connsiteY0" fmla="*/ 0 h 437112"/>
              <a:gd name="connsiteX1" fmla="*/ 449304 w 461640"/>
              <a:gd name="connsiteY1" fmla="*/ 407572 h 437112"/>
              <a:gd name="connsiteX2" fmla="*/ 123236 w 461640"/>
              <a:gd name="connsiteY2" fmla="*/ 357596 h 437112"/>
              <a:gd name="connsiteX3" fmla="*/ 0 w 461640"/>
              <a:gd name="connsiteY3" fmla="*/ 0 h 437112"/>
              <a:gd name="connsiteX0" fmla="*/ 0 w 461640"/>
              <a:gd name="connsiteY0" fmla="*/ 0 h 445002"/>
              <a:gd name="connsiteX1" fmla="*/ 449304 w 461640"/>
              <a:gd name="connsiteY1" fmla="*/ 407572 h 445002"/>
              <a:gd name="connsiteX2" fmla="*/ 123236 w 461640"/>
              <a:gd name="connsiteY2" fmla="*/ 357596 h 445002"/>
              <a:gd name="connsiteX3" fmla="*/ 0 w 461640"/>
              <a:gd name="connsiteY3" fmla="*/ 0 h 445002"/>
              <a:gd name="connsiteX0" fmla="*/ 0 w 461640"/>
              <a:gd name="connsiteY0" fmla="*/ 0 h 445002"/>
              <a:gd name="connsiteX1" fmla="*/ 449304 w 461640"/>
              <a:gd name="connsiteY1" fmla="*/ 407572 h 445002"/>
              <a:gd name="connsiteX2" fmla="*/ 123236 w 461640"/>
              <a:gd name="connsiteY2" fmla="*/ 357596 h 445002"/>
              <a:gd name="connsiteX3" fmla="*/ 0 w 461640"/>
              <a:gd name="connsiteY3" fmla="*/ 0 h 445002"/>
              <a:gd name="connsiteX0" fmla="*/ 0 w 461640"/>
              <a:gd name="connsiteY0" fmla="*/ 0 h 433222"/>
              <a:gd name="connsiteX1" fmla="*/ 449304 w 461640"/>
              <a:gd name="connsiteY1" fmla="*/ 407572 h 433222"/>
              <a:gd name="connsiteX2" fmla="*/ 123236 w 461640"/>
              <a:gd name="connsiteY2" fmla="*/ 357596 h 433222"/>
              <a:gd name="connsiteX3" fmla="*/ 0 w 461640"/>
              <a:gd name="connsiteY3" fmla="*/ 0 h 433222"/>
              <a:gd name="connsiteX0" fmla="*/ 0 w 461640"/>
              <a:gd name="connsiteY0" fmla="*/ 0 h 442382"/>
              <a:gd name="connsiteX1" fmla="*/ 449304 w 461640"/>
              <a:gd name="connsiteY1" fmla="*/ 407572 h 442382"/>
              <a:gd name="connsiteX2" fmla="*/ 123236 w 461640"/>
              <a:gd name="connsiteY2" fmla="*/ 357596 h 442382"/>
              <a:gd name="connsiteX3" fmla="*/ 0 w 461640"/>
              <a:gd name="connsiteY3" fmla="*/ 0 h 442382"/>
              <a:gd name="connsiteX0" fmla="*/ 0 w 461640"/>
              <a:gd name="connsiteY0" fmla="*/ 0 h 446160"/>
              <a:gd name="connsiteX1" fmla="*/ 449304 w 461640"/>
              <a:gd name="connsiteY1" fmla="*/ 407572 h 446160"/>
              <a:gd name="connsiteX2" fmla="*/ 123236 w 461640"/>
              <a:gd name="connsiteY2" fmla="*/ 357596 h 446160"/>
              <a:gd name="connsiteX3" fmla="*/ 0 w 461640"/>
              <a:gd name="connsiteY3" fmla="*/ 0 h 446160"/>
              <a:gd name="connsiteX0" fmla="*/ 0 w 461640"/>
              <a:gd name="connsiteY0" fmla="*/ 0 h 446160"/>
              <a:gd name="connsiteX1" fmla="*/ 449304 w 461640"/>
              <a:gd name="connsiteY1" fmla="*/ 407572 h 446160"/>
              <a:gd name="connsiteX2" fmla="*/ 123236 w 461640"/>
              <a:gd name="connsiteY2" fmla="*/ 357596 h 446160"/>
              <a:gd name="connsiteX3" fmla="*/ 0 w 461640"/>
              <a:gd name="connsiteY3" fmla="*/ 0 h 446160"/>
              <a:gd name="connsiteX0" fmla="*/ 0 w 461640"/>
              <a:gd name="connsiteY0" fmla="*/ 0 h 446160"/>
              <a:gd name="connsiteX1" fmla="*/ 449304 w 461640"/>
              <a:gd name="connsiteY1" fmla="*/ 407572 h 446160"/>
              <a:gd name="connsiteX2" fmla="*/ 123236 w 461640"/>
              <a:gd name="connsiteY2" fmla="*/ 357596 h 446160"/>
              <a:gd name="connsiteX3" fmla="*/ 0 w 461640"/>
              <a:gd name="connsiteY3" fmla="*/ 0 h 446160"/>
              <a:gd name="connsiteX0" fmla="*/ 0 w 461640"/>
              <a:gd name="connsiteY0" fmla="*/ 0 h 446160"/>
              <a:gd name="connsiteX1" fmla="*/ 449304 w 461640"/>
              <a:gd name="connsiteY1" fmla="*/ 407572 h 446160"/>
              <a:gd name="connsiteX2" fmla="*/ 123236 w 461640"/>
              <a:gd name="connsiteY2" fmla="*/ 357596 h 446160"/>
              <a:gd name="connsiteX3" fmla="*/ 0 w 461640"/>
              <a:gd name="connsiteY3" fmla="*/ 0 h 446160"/>
              <a:gd name="connsiteX0" fmla="*/ 0 w 461640"/>
              <a:gd name="connsiteY0" fmla="*/ 0 h 444635"/>
              <a:gd name="connsiteX1" fmla="*/ 449304 w 461640"/>
              <a:gd name="connsiteY1" fmla="*/ 407572 h 444635"/>
              <a:gd name="connsiteX2" fmla="*/ 138033 w 461640"/>
              <a:gd name="connsiteY2" fmla="*/ 351678 h 444635"/>
              <a:gd name="connsiteX3" fmla="*/ 0 w 461640"/>
              <a:gd name="connsiteY3" fmla="*/ 0 h 444635"/>
              <a:gd name="connsiteX0" fmla="*/ 0 w 461640"/>
              <a:gd name="connsiteY0" fmla="*/ 0 h 444635"/>
              <a:gd name="connsiteX1" fmla="*/ 449304 w 461640"/>
              <a:gd name="connsiteY1" fmla="*/ 407572 h 444635"/>
              <a:gd name="connsiteX2" fmla="*/ 132114 w 461640"/>
              <a:gd name="connsiteY2" fmla="*/ 351678 h 444635"/>
              <a:gd name="connsiteX3" fmla="*/ 0 w 461640"/>
              <a:gd name="connsiteY3" fmla="*/ 0 h 444635"/>
              <a:gd name="connsiteX0" fmla="*/ 0 w 461640"/>
              <a:gd name="connsiteY0" fmla="*/ 0 h 444635"/>
              <a:gd name="connsiteX1" fmla="*/ 449304 w 461640"/>
              <a:gd name="connsiteY1" fmla="*/ 407572 h 444635"/>
              <a:gd name="connsiteX2" fmla="*/ 132114 w 461640"/>
              <a:gd name="connsiteY2" fmla="*/ 351678 h 444635"/>
              <a:gd name="connsiteX3" fmla="*/ 0 w 461640"/>
              <a:gd name="connsiteY3" fmla="*/ 0 h 444635"/>
              <a:gd name="connsiteX0" fmla="*/ 0 w 461640"/>
              <a:gd name="connsiteY0" fmla="*/ 0 h 444635"/>
              <a:gd name="connsiteX1" fmla="*/ 449304 w 461640"/>
              <a:gd name="connsiteY1" fmla="*/ 407572 h 444635"/>
              <a:gd name="connsiteX2" fmla="*/ 132114 w 461640"/>
              <a:gd name="connsiteY2" fmla="*/ 351678 h 444635"/>
              <a:gd name="connsiteX3" fmla="*/ 0 w 461640"/>
              <a:gd name="connsiteY3" fmla="*/ 0 h 444635"/>
              <a:gd name="connsiteX0" fmla="*/ 0 w 461640"/>
              <a:gd name="connsiteY0" fmla="*/ 0 h 444635"/>
              <a:gd name="connsiteX1" fmla="*/ 449304 w 461640"/>
              <a:gd name="connsiteY1" fmla="*/ 407572 h 444635"/>
              <a:gd name="connsiteX2" fmla="*/ 132114 w 461640"/>
              <a:gd name="connsiteY2" fmla="*/ 351678 h 444635"/>
              <a:gd name="connsiteX3" fmla="*/ 0 w 461640"/>
              <a:gd name="connsiteY3" fmla="*/ 0 h 444635"/>
              <a:gd name="connsiteX0" fmla="*/ 0 w 459052"/>
              <a:gd name="connsiteY0" fmla="*/ 0 h 444635"/>
              <a:gd name="connsiteX1" fmla="*/ 449304 w 459052"/>
              <a:gd name="connsiteY1" fmla="*/ 407572 h 444635"/>
              <a:gd name="connsiteX2" fmla="*/ 132114 w 459052"/>
              <a:gd name="connsiteY2" fmla="*/ 351678 h 444635"/>
              <a:gd name="connsiteX3" fmla="*/ 0 w 459052"/>
              <a:gd name="connsiteY3" fmla="*/ 0 h 444635"/>
              <a:gd name="connsiteX0" fmla="*/ 0 w 462535"/>
              <a:gd name="connsiteY0" fmla="*/ 0 h 444635"/>
              <a:gd name="connsiteX1" fmla="*/ 449304 w 462535"/>
              <a:gd name="connsiteY1" fmla="*/ 407572 h 444635"/>
              <a:gd name="connsiteX2" fmla="*/ 132114 w 462535"/>
              <a:gd name="connsiteY2" fmla="*/ 351678 h 444635"/>
              <a:gd name="connsiteX3" fmla="*/ 0 w 462535"/>
              <a:gd name="connsiteY3" fmla="*/ 0 h 444635"/>
              <a:gd name="connsiteX0" fmla="*/ 0 w 463440"/>
              <a:gd name="connsiteY0" fmla="*/ 0 h 444635"/>
              <a:gd name="connsiteX1" fmla="*/ 449304 w 463440"/>
              <a:gd name="connsiteY1" fmla="*/ 407572 h 444635"/>
              <a:gd name="connsiteX2" fmla="*/ 132114 w 463440"/>
              <a:gd name="connsiteY2" fmla="*/ 351678 h 444635"/>
              <a:gd name="connsiteX3" fmla="*/ 0 w 463440"/>
              <a:gd name="connsiteY3" fmla="*/ 0 h 444635"/>
              <a:gd name="connsiteX0" fmla="*/ 0 w 460556"/>
              <a:gd name="connsiteY0" fmla="*/ 0 h 444635"/>
              <a:gd name="connsiteX1" fmla="*/ 449304 w 460556"/>
              <a:gd name="connsiteY1" fmla="*/ 407572 h 444635"/>
              <a:gd name="connsiteX2" fmla="*/ 132114 w 460556"/>
              <a:gd name="connsiteY2" fmla="*/ 351678 h 444635"/>
              <a:gd name="connsiteX3" fmla="*/ 0 w 460556"/>
              <a:gd name="connsiteY3" fmla="*/ 0 h 444635"/>
              <a:gd name="connsiteX0" fmla="*/ 0 w 462206"/>
              <a:gd name="connsiteY0" fmla="*/ 0 h 444635"/>
              <a:gd name="connsiteX1" fmla="*/ 449304 w 462206"/>
              <a:gd name="connsiteY1" fmla="*/ 407572 h 444635"/>
              <a:gd name="connsiteX2" fmla="*/ 132114 w 462206"/>
              <a:gd name="connsiteY2" fmla="*/ 351678 h 444635"/>
              <a:gd name="connsiteX3" fmla="*/ 0 w 462206"/>
              <a:gd name="connsiteY3" fmla="*/ 0 h 444635"/>
              <a:gd name="connsiteX0" fmla="*/ 0 w 463488"/>
              <a:gd name="connsiteY0" fmla="*/ 0 h 444635"/>
              <a:gd name="connsiteX1" fmla="*/ 449304 w 463488"/>
              <a:gd name="connsiteY1" fmla="*/ 407572 h 444635"/>
              <a:gd name="connsiteX2" fmla="*/ 132114 w 463488"/>
              <a:gd name="connsiteY2" fmla="*/ 351678 h 444635"/>
              <a:gd name="connsiteX3" fmla="*/ 0 w 463488"/>
              <a:gd name="connsiteY3" fmla="*/ 0 h 444635"/>
              <a:gd name="connsiteX0" fmla="*/ 0 w 463488"/>
              <a:gd name="connsiteY0" fmla="*/ 0 h 443320"/>
              <a:gd name="connsiteX1" fmla="*/ 449304 w 463488"/>
              <a:gd name="connsiteY1" fmla="*/ 407572 h 443320"/>
              <a:gd name="connsiteX2" fmla="*/ 132114 w 463488"/>
              <a:gd name="connsiteY2" fmla="*/ 351678 h 443320"/>
              <a:gd name="connsiteX3" fmla="*/ 0 w 463488"/>
              <a:gd name="connsiteY3" fmla="*/ 0 h 443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3488" h="443320">
                <a:moveTo>
                  <a:pt x="0" y="0"/>
                </a:moveTo>
                <a:cubicBezTo>
                  <a:pt x="316470" y="24393"/>
                  <a:pt x="520492" y="276646"/>
                  <a:pt x="449304" y="407572"/>
                </a:cubicBezTo>
                <a:cubicBezTo>
                  <a:pt x="401774" y="485608"/>
                  <a:pt x="191482" y="421602"/>
                  <a:pt x="132114" y="351678"/>
                </a:cubicBezTo>
                <a:cubicBezTo>
                  <a:pt x="55523" y="262071"/>
                  <a:pt x="23323" y="166547"/>
                  <a:pt x="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11168</TotalTime>
  <Words>194</Words>
  <Application>Microsoft Office PowerPoint</Application>
  <PresentationFormat>Widescreen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13</cp:revision>
  <dcterms:created xsi:type="dcterms:W3CDTF">2018-02-18T19:39:47Z</dcterms:created>
  <dcterms:modified xsi:type="dcterms:W3CDTF">2018-12-27T05:41:01Z</dcterms:modified>
</cp:coreProperties>
</file>