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Right Triangle 361">
            <a:extLst>
              <a:ext uri="{FF2B5EF4-FFF2-40B4-BE49-F238E27FC236}">
                <a16:creationId xmlns:a16="http://schemas.microsoft.com/office/drawing/2014/main" id="{BB05B066-C7DE-4FA8-A213-79645BB19E35}"/>
              </a:ext>
            </a:extLst>
          </p:cNvPr>
          <p:cNvSpPr/>
          <p:nvPr/>
        </p:nvSpPr>
        <p:spPr>
          <a:xfrm rot="9000000">
            <a:off x="6503821" y="5232464"/>
            <a:ext cx="1454827" cy="1454827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1" name="Right Triangle 320">
            <a:extLst>
              <a:ext uri="{FF2B5EF4-FFF2-40B4-BE49-F238E27FC236}">
                <a16:creationId xmlns:a16="http://schemas.microsoft.com/office/drawing/2014/main" id="{40F80A07-AC7F-4A6C-8029-6CE407A8023D}"/>
              </a:ext>
            </a:extLst>
          </p:cNvPr>
          <p:cNvSpPr/>
          <p:nvPr/>
        </p:nvSpPr>
        <p:spPr>
          <a:xfrm rot="9000000">
            <a:off x="5048997" y="2718815"/>
            <a:ext cx="1454827" cy="1454827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2" name="Right Triangle 321">
            <a:extLst>
              <a:ext uri="{FF2B5EF4-FFF2-40B4-BE49-F238E27FC236}">
                <a16:creationId xmlns:a16="http://schemas.microsoft.com/office/drawing/2014/main" id="{2A3C7001-03E5-432C-88B5-CEEDD69BB204}"/>
              </a:ext>
            </a:extLst>
          </p:cNvPr>
          <p:cNvSpPr/>
          <p:nvPr/>
        </p:nvSpPr>
        <p:spPr>
          <a:xfrm rot="19800000">
            <a:off x="4321583" y="1458898"/>
            <a:ext cx="1454827" cy="1454827"/>
          </a:xfrm>
          <a:prstGeom prst="rt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3" name="Right Triangle 322">
            <a:extLst>
              <a:ext uri="{FF2B5EF4-FFF2-40B4-BE49-F238E27FC236}">
                <a16:creationId xmlns:a16="http://schemas.microsoft.com/office/drawing/2014/main" id="{4C656760-DA8B-4DF8-9D17-48BEF50E3D30}"/>
              </a:ext>
            </a:extLst>
          </p:cNvPr>
          <p:cNvSpPr/>
          <p:nvPr/>
        </p:nvSpPr>
        <p:spPr>
          <a:xfrm rot="19800000">
            <a:off x="5048996" y="2718815"/>
            <a:ext cx="1454827" cy="1454827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4" name="Right Triangle 323">
            <a:extLst>
              <a:ext uri="{FF2B5EF4-FFF2-40B4-BE49-F238E27FC236}">
                <a16:creationId xmlns:a16="http://schemas.microsoft.com/office/drawing/2014/main" id="{1E7F1FB6-CB5C-4ADF-99C8-9F46EBA13782}"/>
              </a:ext>
            </a:extLst>
          </p:cNvPr>
          <p:cNvSpPr/>
          <p:nvPr/>
        </p:nvSpPr>
        <p:spPr>
          <a:xfrm rot="9000000">
            <a:off x="5776410" y="3978731"/>
            <a:ext cx="1454827" cy="1454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5" name="Right Triangle 324">
            <a:extLst>
              <a:ext uri="{FF2B5EF4-FFF2-40B4-BE49-F238E27FC236}">
                <a16:creationId xmlns:a16="http://schemas.microsoft.com/office/drawing/2014/main" id="{647E8AFA-2DAA-4448-A88A-19C8A25F613C}"/>
              </a:ext>
            </a:extLst>
          </p:cNvPr>
          <p:cNvSpPr/>
          <p:nvPr/>
        </p:nvSpPr>
        <p:spPr>
          <a:xfrm rot="19800000">
            <a:off x="5776409" y="3978732"/>
            <a:ext cx="1454827" cy="145482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6" name="Oval 325">
            <a:extLst>
              <a:ext uri="{FF2B5EF4-FFF2-40B4-BE49-F238E27FC236}">
                <a16:creationId xmlns:a16="http://schemas.microsoft.com/office/drawing/2014/main" id="{7AFFE95C-E025-489E-BB96-B70CA69E8000}"/>
              </a:ext>
            </a:extLst>
          </p:cNvPr>
          <p:cNvSpPr/>
          <p:nvPr/>
        </p:nvSpPr>
        <p:spPr>
          <a:xfrm rot="19800000">
            <a:off x="4089291" y="2240789"/>
            <a:ext cx="763380" cy="763380"/>
          </a:xfrm>
          <a:prstGeom prst="ellipse">
            <a:avLst/>
          </a:prstGeom>
          <a:solidFill>
            <a:schemeClr val="accent5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7" name="Oval 326">
            <a:extLst>
              <a:ext uri="{FF2B5EF4-FFF2-40B4-BE49-F238E27FC236}">
                <a16:creationId xmlns:a16="http://schemas.microsoft.com/office/drawing/2014/main" id="{59DCAF45-28C9-459F-A3E8-766C85718692}"/>
              </a:ext>
            </a:extLst>
          </p:cNvPr>
          <p:cNvSpPr/>
          <p:nvPr/>
        </p:nvSpPr>
        <p:spPr>
          <a:xfrm rot="19800000">
            <a:off x="4817154" y="3501485"/>
            <a:ext cx="763380" cy="763380"/>
          </a:xfrm>
          <a:prstGeom prst="ellipse">
            <a:avLst/>
          </a:prstGeom>
          <a:solidFill>
            <a:schemeClr val="accent3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8" name="Oval 327">
            <a:extLst>
              <a:ext uri="{FF2B5EF4-FFF2-40B4-BE49-F238E27FC236}">
                <a16:creationId xmlns:a16="http://schemas.microsoft.com/office/drawing/2014/main" id="{0E724A8F-40A9-4308-935C-497EEB1650D3}"/>
              </a:ext>
            </a:extLst>
          </p:cNvPr>
          <p:cNvSpPr/>
          <p:nvPr/>
        </p:nvSpPr>
        <p:spPr>
          <a:xfrm rot="19800000">
            <a:off x="5545018" y="4762181"/>
            <a:ext cx="763380" cy="76338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9" name="Oval 328">
            <a:extLst>
              <a:ext uri="{FF2B5EF4-FFF2-40B4-BE49-F238E27FC236}">
                <a16:creationId xmlns:a16="http://schemas.microsoft.com/office/drawing/2014/main" id="{8FAE535F-11EC-4EE5-83A5-61E539698B99}"/>
              </a:ext>
            </a:extLst>
          </p:cNvPr>
          <p:cNvSpPr/>
          <p:nvPr/>
        </p:nvSpPr>
        <p:spPr>
          <a:xfrm rot="19800000">
            <a:off x="6696359" y="3885607"/>
            <a:ext cx="763380" cy="763380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0" name="Oval 329">
            <a:extLst>
              <a:ext uri="{FF2B5EF4-FFF2-40B4-BE49-F238E27FC236}">
                <a16:creationId xmlns:a16="http://schemas.microsoft.com/office/drawing/2014/main" id="{EE078D6F-0047-4DA1-B540-DFC1A3CAC076}"/>
              </a:ext>
            </a:extLst>
          </p:cNvPr>
          <p:cNvSpPr/>
          <p:nvPr/>
        </p:nvSpPr>
        <p:spPr>
          <a:xfrm rot="19800000">
            <a:off x="7424223" y="5146303"/>
            <a:ext cx="763380" cy="763380"/>
          </a:xfrm>
          <a:prstGeom prst="ellipse">
            <a:avLst/>
          </a:prstGeom>
          <a:solidFill>
            <a:schemeClr val="accent6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1" name="Oval 330">
            <a:extLst>
              <a:ext uri="{FF2B5EF4-FFF2-40B4-BE49-F238E27FC236}">
                <a16:creationId xmlns:a16="http://schemas.microsoft.com/office/drawing/2014/main" id="{7C9A6A73-0064-4971-BE15-1C7C9B1AA37C}"/>
              </a:ext>
            </a:extLst>
          </p:cNvPr>
          <p:cNvSpPr/>
          <p:nvPr/>
        </p:nvSpPr>
        <p:spPr>
          <a:xfrm rot="19800000">
            <a:off x="5968496" y="2624910"/>
            <a:ext cx="763380" cy="763380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68BE4FFF-4FE0-43D9-9C1A-71A84889F824}"/>
              </a:ext>
            </a:extLst>
          </p:cNvPr>
          <p:cNvSpPr/>
          <p:nvPr/>
        </p:nvSpPr>
        <p:spPr>
          <a:xfrm>
            <a:off x="5015882" y="2331762"/>
            <a:ext cx="63817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367A1772-4AA4-4C35-8B48-8B6EAD475D5D}"/>
              </a:ext>
            </a:extLst>
          </p:cNvPr>
          <p:cNvSpPr/>
          <p:nvPr/>
        </p:nvSpPr>
        <p:spPr>
          <a:xfrm>
            <a:off x="5651368" y="3586846"/>
            <a:ext cx="687222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54D138A8-E12F-4343-B055-19FB2743A226}"/>
              </a:ext>
            </a:extLst>
          </p:cNvPr>
          <p:cNvSpPr/>
          <p:nvPr/>
        </p:nvSpPr>
        <p:spPr>
          <a:xfrm>
            <a:off x="6364186" y="4874553"/>
            <a:ext cx="63817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3D029D93-8084-421C-ABFE-5F87E3081021}"/>
              </a:ext>
            </a:extLst>
          </p:cNvPr>
          <p:cNvSpPr/>
          <p:nvPr/>
        </p:nvSpPr>
        <p:spPr>
          <a:xfrm>
            <a:off x="5333626" y="2949877"/>
            <a:ext cx="63817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409B9C2C-DFAA-4981-9F80-7105501233AD}"/>
              </a:ext>
            </a:extLst>
          </p:cNvPr>
          <p:cNvSpPr/>
          <p:nvPr/>
        </p:nvSpPr>
        <p:spPr>
          <a:xfrm>
            <a:off x="6018161" y="4186107"/>
            <a:ext cx="63817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70E53642-763E-4786-8788-44AF975DCCAC}"/>
              </a:ext>
            </a:extLst>
          </p:cNvPr>
          <p:cNvSpPr/>
          <p:nvPr/>
        </p:nvSpPr>
        <p:spPr>
          <a:xfrm>
            <a:off x="6653649" y="5422336"/>
            <a:ext cx="63817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06</a:t>
            </a:r>
            <a:endParaRPr lang="ko-KR" altLang="en-US" sz="2000" dirty="0">
              <a:cs typeface="Arial" pitchFamily="34" charset="0"/>
            </a:endParaRPr>
          </a:p>
        </p:txBody>
      </p:sp>
      <p:grpSp>
        <p:nvGrpSpPr>
          <p:cNvPr id="338" name="Group 337">
            <a:extLst>
              <a:ext uri="{FF2B5EF4-FFF2-40B4-BE49-F238E27FC236}">
                <a16:creationId xmlns:a16="http://schemas.microsoft.com/office/drawing/2014/main" id="{8BD7F93E-4709-412B-BE71-E2AAD01753C3}"/>
              </a:ext>
            </a:extLst>
          </p:cNvPr>
          <p:cNvGrpSpPr/>
          <p:nvPr/>
        </p:nvGrpSpPr>
        <p:grpSpPr>
          <a:xfrm>
            <a:off x="8224901" y="5105256"/>
            <a:ext cx="3090543" cy="856491"/>
            <a:chOff x="-475010" y="1129566"/>
            <a:chExt cx="3859356" cy="856491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CBA38124-4143-4A8C-A041-C50436A48FE0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DFE07DBD-ED5A-48B4-B22C-336EF8A0A752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5655EBCB-F691-4272-81B1-61DB87D1335A}"/>
              </a:ext>
            </a:extLst>
          </p:cNvPr>
          <p:cNvGrpSpPr/>
          <p:nvPr/>
        </p:nvGrpSpPr>
        <p:grpSpPr>
          <a:xfrm>
            <a:off x="621183" y="2208281"/>
            <a:ext cx="3339423" cy="856491"/>
            <a:chOff x="-475010" y="1129566"/>
            <a:chExt cx="3859356" cy="856491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8520247C-EEF6-4669-BB54-994BA5E858B1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71069DCC-4597-46C5-85E7-053E5AC0E85C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5E8C2F28-DD78-4AC1-A476-2E8E198F32F5}"/>
              </a:ext>
            </a:extLst>
          </p:cNvPr>
          <p:cNvGrpSpPr/>
          <p:nvPr/>
        </p:nvGrpSpPr>
        <p:grpSpPr>
          <a:xfrm>
            <a:off x="7527947" y="3846488"/>
            <a:ext cx="3090543" cy="856491"/>
            <a:chOff x="-475010" y="1129566"/>
            <a:chExt cx="3859356" cy="856491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96681A81-E91B-46CE-9893-099760A374A9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68F8AD8F-70A7-4088-9A8D-4FCE3A06A9CB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03B7833C-07BB-4DF4-8664-C2ABCF550B92}"/>
              </a:ext>
            </a:extLst>
          </p:cNvPr>
          <p:cNvGrpSpPr/>
          <p:nvPr/>
        </p:nvGrpSpPr>
        <p:grpSpPr>
          <a:xfrm>
            <a:off x="6830994" y="2587718"/>
            <a:ext cx="3090543" cy="856491"/>
            <a:chOff x="-475010" y="1129566"/>
            <a:chExt cx="3859356" cy="856491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38C0E15E-C3A7-4825-AA2C-CA99692D6BE6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BDA5ED3F-7AF0-4ECC-BF70-BEFD322FE555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FF5CE004-FF87-4916-A5F4-5B2D9095A067}"/>
              </a:ext>
            </a:extLst>
          </p:cNvPr>
          <p:cNvGrpSpPr/>
          <p:nvPr/>
        </p:nvGrpSpPr>
        <p:grpSpPr>
          <a:xfrm>
            <a:off x="1356433" y="3463347"/>
            <a:ext cx="3339423" cy="856491"/>
            <a:chOff x="-475010" y="1129566"/>
            <a:chExt cx="3859356" cy="856491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B4CF4E12-8218-469A-9108-D40B9BCE2A90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6CFC9699-737E-4B1B-B41F-D74B0C4C7961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53" name="Group 352">
            <a:extLst>
              <a:ext uri="{FF2B5EF4-FFF2-40B4-BE49-F238E27FC236}">
                <a16:creationId xmlns:a16="http://schemas.microsoft.com/office/drawing/2014/main" id="{812C0D3D-351F-435C-A686-635143BB7249}"/>
              </a:ext>
            </a:extLst>
          </p:cNvPr>
          <p:cNvGrpSpPr/>
          <p:nvPr/>
        </p:nvGrpSpPr>
        <p:grpSpPr>
          <a:xfrm>
            <a:off x="2091684" y="4718413"/>
            <a:ext cx="3339423" cy="856491"/>
            <a:chOff x="-475010" y="1129566"/>
            <a:chExt cx="3859356" cy="856491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94ACE53C-336A-413C-9778-5F26C94B7F06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F2A72B1D-829B-45AA-86E1-239A3710C9E1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 . </a:t>
              </a:r>
            </a:p>
          </p:txBody>
        </p:sp>
      </p:grpSp>
      <p:sp>
        <p:nvSpPr>
          <p:cNvPr id="356" name="Rounded Rectangle 5">
            <a:extLst>
              <a:ext uri="{FF2B5EF4-FFF2-40B4-BE49-F238E27FC236}">
                <a16:creationId xmlns:a16="http://schemas.microsoft.com/office/drawing/2014/main" id="{10A988C7-7964-4E1C-803F-974159A7514E}"/>
              </a:ext>
            </a:extLst>
          </p:cNvPr>
          <p:cNvSpPr/>
          <p:nvPr/>
        </p:nvSpPr>
        <p:spPr>
          <a:xfrm flipH="1">
            <a:off x="6146844" y="285686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7" name="Teardrop 1">
            <a:extLst>
              <a:ext uri="{FF2B5EF4-FFF2-40B4-BE49-F238E27FC236}">
                <a16:creationId xmlns:a16="http://schemas.microsoft.com/office/drawing/2014/main" id="{F6854CF2-B818-4073-97BD-792A4EEA1F3B}"/>
              </a:ext>
            </a:extLst>
          </p:cNvPr>
          <p:cNvSpPr/>
          <p:nvPr/>
        </p:nvSpPr>
        <p:spPr>
          <a:xfrm rot="18805991">
            <a:off x="4279660" y="2447129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58" name="Rounded Rectangle 25">
            <a:extLst>
              <a:ext uri="{FF2B5EF4-FFF2-40B4-BE49-F238E27FC236}">
                <a16:creationId xmlns:a16="http://schemas.microsoft.com/office/drawing/2014/main" id="{89A71E65-F2EE-47F4-B9D2-66336A1584FF}"/>
              </a:ext>
            </a:extLst>
          </p:cNvPr>
          <p:cNvSpPr/>
          <p:nvPr/>
        </p:nvSpPr>
        <p:spPr>
          <a:xfrm>
            <a:off x="7606480" y="5370219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9" name="Donut 39">
            <a:extLst>
              <a:ext uri="{FF2B5EF4-FFF2-40B4-BE49-F238E27FC236}">
                <a16:creationId xmlns:a16="http://schemas.microsoft.com/office/drawing/2014/main" id="{EDEE9EEE-0DB2-4445-9F07-3E3C9A073752}"/>
              </a:ext>
            </a:extLst>
          </p:cNvPr>
          <p:cNvSpPr/>
          <p:nvPr/>
        </p:nvSpPr>
        <p:spPr>
          <a:xfrm>
            <a:off x="5717508" y="4935605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0" name="Rectangle 36">
            <a:extLst>
              <a:ext uri="{FF2B5EF4-FFF2-40B4-BE49-F238E27FC236}">
                <a16:creationId xmlns:a16="http://schemas.microsoft.com/office/drawing/2014/main" id="{A1DADAE2-6A0E-4E9F-91CF-FA2191BDBC1F}"/>
              </a:ext>
            </a:extLst>
          </p:cNvPr>
          <p:cNvSpPr/>
          <p:nvPr/>
        </p:nvSpPr>
        <p:spPr>
          <a:xfrm>
            <a:off x="5011794" y="3717581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1" name="Chord 15">
            <a:extLst>
              <a:ext uri="{FF2B5EF4-FFF2-40B4-BE49-F238E27FC236}">
                <a16:creationId xmlns:a16="http://schemas.microsoft.com/office/drawing/2014/main" id="{ED16FAAD-2119-46FE-B5C3-2F5C572E3543}"/>
              </a:ext>
            </a:extLst>
          </p:cNvPr>
          <p:cNvSpPr/>
          <p:nvPr/>
        </p:nvSpPr>
        <p:spPr>
          <a:xfrm>
            <a:off x="6981994" y="4058439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140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2018-12-26T01:54:55Z</dcterms:modified>
</cp:coreProperties>
</file>