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0A0B136-D1C1-4261-823D-B77A11F5647B}"/>
              </a:ext>
            </a:extLst>
          </p:cNvPr>
          <p:cNvSpPr/>
          <p:nvPr/>
        </p:nvSpPr>
        <p:spPr>
          <a:xfrm>
            <a:off x="0" y="1933707"/>
            <a:ext cx="12204000" cy="14401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6406BC6-8476-4D84-8EAC-268E18EAE32B}"/>
              </a:ext>
            </a:extLst>
          </p:cNvPr>
          <p:cNvGrpSpPr/>
          <p:nvPr/>
        </p:nvGrpSpPr>
        <p:grpSpPr>
          <a:xfrm>
            <a:off x="866776" y="1861700"/>
            <a:ext cx="2316510" cy="4210853"/>
            <a:chOff x="498972" y="1628800"/>
            <a:chExt cx="1912788" cy="4536504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23B2DA21-3CF1-4461-874F-4CCF4F006A2E}"/>
                </a:ext>
              </a:extLst>
            </p:cNvPr>
            <p:cNvSpPr/>
            <p:nvPr/>
          </p:nvSpPr>
          <p:spPr>
            <a:xfrm>
              <a:off x="590449" y="1628800"/>
              <a:ext cx="1749829" cy="45365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4" name="Rectangle 4">
              <a:extLst>
                <a:ext uri="{FF2B5EF4-FFF2-40B4-BE49-F238E27FC236}">
                  <a16:creationId xmlns:a16="http://schemas.microsoft.com/office/drawing/2014/main" id="{B83247A4-3A26-4BE1-B73B-B5384508B048}"/>
                </a:ext>
              </a:extLst>
            </p:cNvPr>
            <p:cNvSpPr/>
            <p:nvPr/>
          </p:nvSpPr>
          <p:spPr>
            <a:xfrm>
              <a:off x="591501" y="1637626"/>
              <a:ext cx="1749829" cy="3879606"/>
            </a:xfrm>
            <a:custGeom>
              <a:avLst/>
              <a:gdLst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9829 w 1749829"/>
                <a:gd name="connsiteY2" fmla="*/ 295232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0304 w 1749829"/>
                <a:gd name="connsiteY2" fmla="*/ 259037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9829" h="2952328">
                  <a:moveTo>
                    <a:pt x="0" y="0"/>
                  </a:moveTo>
                  <a:lnTo>
                    <a:pt x="1749829" y="0"/>
                  </a:lnTo>
                  <a:lnTo>
                    <a:pt x="1740304" y="2590378"/>
                  </a:lnTo>
                  <a:lnTo>
                    <a:pt x="0" y="29523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5" name="Rectangle 3">
              <a:extLst>
                <a:ext uri="{FF2B5EF4-FFF2-40B4-BE49-F238E27FC236}">
                  <a16:creationId xmlns:a16="http://schemas.microsoft.com/office/drawing/2014/main" id="{61058F3B-0233-414F-B9A2-B371C742AB4A}"/>
                </a:ext>
              </a:extLst>
            </p:cNvPr>
            <p:cNvSpPr/>
            <p:nvPr/>
          </p:nvSpPr>
          <p:spPr>
            <a:xfrm>
              <a:off x="498972" y="1628800"/>
              <a:ext cx="1912788" cy="347431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80241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80241 w 1777513"/>
                <a:gd name="connsiteY4" fmla="*/ 0 h 432048"/>
                <a:gd name="connsiteX0" fmla="*/ 160483 w 1857755"/>
                <a:gd name="connsiteY0" fmla="*/ 0 h 432048"/>
                <a:gd name="connsiteX1" fmla="*/ 1808434 w 1857755"/>
                <a:gd name="connsiteY1" fmla="*/ 0 h 432048"/>
                <a:gd name="connsiteX2" fmla="*/ 1808434 w 1857755"/>
                <a:gd name="connsiteY2" fmla="*/ 432048 h 432048"/>
                <a:gd name="connsiteX3" fmla="*/ 0 w 1857755"/>
                <a:gd name="connsiteY3" fmla="*/ 432048 h 432048"/>
                <a:gd name="connsiteX4" fmla="*/ 160483 w 1857755"/>
                <a:gd name="connsiteY4" fmla="*/ 0 h 432048"/>
                <a:gd name="connsiteX0" fmla="*/ 110331 w 1807603"/>
                <a:gd name="connsiteY0" fmla="*/ 0 h 476694"/>
                <a:gd name="connsiteX1" fmla="*/ 1758282 w 1807603"/>
                <a:gd name="connsiteY1" fmla="*/ 0 h 476694"/>
                <a:gd name="connsiteX2" fmla="*/ 1758282 w 1807603"/>
                <a:gd name="connsiteY2" fmla="*/ 432048 h 476694"/>
                <a:gd name="connsiteX3" fmla="*/ 0 w 1807603"/>
                <a:gd name="connsiteY3" fmla="*/ 476694 h 476694"/>
                <a:gd name="connsiteX4" fmla="*/ 110331 w 1807603"/>
                <a:gd name="connsiteY4" fmla="*/ 0 h 476694"/>
                <a:gd name="connsiteX0" fmla="*/ 60180 w 1757452"/>
                <a:gd name="connsiteY0" fmla="*/ 0 h 476694"/>
                <a:gd name="connsiteX1" fmla="*/ 1708131 w 1757452"/>
                <a:gd name="connsiteY1" fmla="*/ 0 h 476694"/>
                <a:gd name="connsiteX2" fmla="*/ 1708131 w 1757452"/>
                <a:gd name="connsiteY2" fmla="*/ 432048 h 476694"/>
                <a:gd name="connsiteX3" fmla="*/ 0 w 1757452"/>
                <a:gd name="connsiteY3" fmla="*/ 476694 h 476694"/>
                <a:gd name="connsiteX4" fmla="*/ 60180 w 1757452"/>
                <a:gd name="connsiteY4" fmla="*/ 0 h 47669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70210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70210 w 1757452"/>
                <a:gd name="connsiteY4" fmla="*/ 0 h 485624"/>
                <a:gd name="connsiteX0" fmla="*/ 100301 w 1787543"/>
                <a:gd name="connsiteY0" fmla="*/ 0 h 467765"/>
                <a:gd name="connsiteX1" fmla="*/ 1738222 w 1787543"/>
                <a:gd name="connsiteY1" fmla="*/ 8930 h 467765"/>
                <a:gd name="connsiteX2" fmla="*/ 1738222 w 1787543"/>
                <a:gd name="connsiteY2" fmla="*/ 440978 h 467765"/>
                <a:gd name="connsiteX3" fmla="*/ 0 w 1787543"/>
                <a:gd name="connsiteY3" fmla="*/ 467765 h 467765"/>
                <a:gd name="connsiteX4" fmla="*/ 100301 w 1787543"/>
                <a:gd name="connsiteY4" fmla="*/ 0 h 467765"/>
                <a:gd name="connsiteX0" fmla="*/ 85256 w 1787543"/>
                <a:gd name="connsiteY0" fmla="*/ 0 h 460963"/>
                <a:gd name="connsiteX1" fmla="*/ 1738222 w 1787543"/>
                <a:gd name="connsiteY1" fmla="*/ 2128 h 460963"/>
                <a:gd name="connsiteX2" fmla="*/ 1738222 w 1787543"/>
                <a:gd name="connsiteY2" fmla="*/ 434176 h 460963"/>
                <a:gd name="connsiteX3" fmla="*/ 0 w 1787543"/>
                <a:gd name="connsiteY3" fmla="*/ 460963 h 460963"/>
                <a:gd name="connsiteX4" fmla="*/ 85256 w 1787543"/>
                <a:gd name="connsiteY4" fmla="*/ 0 h 460963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468" h="434176">
                  <a:moveTo>
                    <a:pt x="60181" y="0"/>
                  </a:moveTo>
                  <a:lnTo>
                    <a:pt x="1713147" y="2128"/>
                  </a:lnTo>
                  <a:cubicBezTo>
                    <a:pt x="1767575" y="146144"/>
                    <a:pt x="1789347" y="279275"/>
                    <a:pt x="1713147" y="434176"/>
                  </a:cubicBezTo>
                  <a:lnTo>
                    <a:pt x="0" y="426953"/>
                  </a:lnTo>
                  <a:cubicBezTo>
                    <a:pt x="35224" y="272051"/>
                    <a:pt x="24337" y="152945"/>
                    <a:pt x="60181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6" name="Rectangle 3">
              <a:extLst>
                <a:ext uri="{FF2B5EF4-FFF2-40B4-BE49-F238E27FC236}">
                  <a16:creationId xmlns:a16="http://schemas.microsoft.com/office/drawing/2014/main" id="{AA3573C6-5BB4-4B34-BB88-294AC5F6C8E3}"/>
                </a:ext>
              </a:extLst>
            </p:cNvPr>
            <p:cNvSpPr/>
            <p:nvPr/>
          </p:nvSpPr>
          <p:spPr>
            <a:xfrm>
              <a:off x="586059" y="1632183"/>
              <a:ext cx="1796711" cy="270857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12478"/>
                <a:gd name="connsiteY0" fmla="*/ 0 h 432048"/>
                <a:gd name="connsiteX1" fmla="*/ 1744520 w 1812478"/>
                <a:gd name="connsiteY1" fmla="*/ 16328 h 432048"/>
                <a:gd name="connsiteX2" fmla="*/ 1728192 w 1812478"/>
                <a:gd name="connsiteY2" fmla="*/ 432048 h 432048"/>
                <a:gd name="connsiteX3" fmla="*/ 0 w 1812478"/>
                <a:gd name="connsiteY3" fmla="*/ 432048 h 432048"/>
                <a:gd name="connsiteX4" fmla="*/ 0 w 1812478"/>
                <a:gd name="connsiteY4" fmla="*/ 0 h 432048"/>
                <a:gd name="connsiteX0" fmla="*/ 0 w 1812478"/>
                <a:gd name="connsiteY0" fmla="*/ 0 h 415720"/>
                <a:gd name="connsiteX1" fmla="*/ 1744520 w 1812478"/>
                <a:gd name="connsiteY1" fmla="*/ 0 h 415720"/>
                <a:gd name="connsiteX2" fmla="*/ 1728192 w 1812478"/>
                <a:gd name="connsiteY2" fmla="*/ 415720 h 415720"/>
                <a:gd name="connsiteX3" fmla="*/ 0 w 1812478"/>
                <a:gd name="connsiteY3" fmla="*/ 415720 h 415720"/>
                <a:gd name="connsiteX4" fmla="*/ 0 w 1812478"/>
                <a:gd name="connsiteY4" fmla="*/ 0 h 415720"/>
                <a:gd name="connsiteX0" fmla="*/ 0 w 1815975"/>
                <a:gd name="connsiteY0" fmla="*/ 0 h 415720"/>
                <a:gd name="connsiteX1" fmla="*/ 1749963 w 1815975"/>
                <a:gd name="connsiteY1" fmla="*/ 10886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799451"/>
                <a:gd name="connsiteY0" fmla="*/ 5443 h 421163"/>
                <a:gd name="connsiteX1" fmla="*/ 1722749 w 1799451"/>
                <a:gd name="connsiteY1" fmla="*/ 0 h 421163"/>
                <a:gd name="connsiteX2" fmla="*/ 1728192 w 1799451"/>
                <a:gd name="connsiteY2" fmla="*/ 421163 h 421163"/>
                <a:gd name="connsiteX3" fmla="*/ 0 w 1799451"/>
                <a:gd name="connsiteY3" fmla="*/ 421163 h 421163"/>
                <a:gd name="connsiteX4" fmla="*/ 0 w 1799451"/>
                <a:gd name="connsiteY4" fmla="*/ 5443 h 421163"/>
                <a:gd name="connsiteX0" fmla="*/ 0 w 1815975"/>
                <a:gd name="connsiteY0" fmla="*/ 0 h 415720"/>
                <a:gd name="connsiteX1" fmla="*/ 1749963 w 1815975"/>
                <a:gd name="connsiteY1" fmla="*/ 0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826979"/>
                <a:gd name="connsiteY0" fmla="*/ 0 h 415720"/>
                <a:gd name="connsiteX1" fmla="*/ 1766292 w 1826979"/>
                <a:gd name="connsiteY1" fmla="*/ 0 h 415720"/>
                <a:gd name="connsiteX2" fmla="*/ 1728192 w 1826979"/>
                <a:gd name="connsiteY2" fmla="*/ 415720 h 415720"/>
                <a:gd name="connsiteX3" fmla="*/ 0 w 1826979"/>
                <a:gd name="connsiteY3" fmla="*/ 415720 h 415720"/>
                <a:gd name="connsiteX4" fmla="*/ 0 w 1826979"/>
                <a:gd name="connsiteY4" fmla="*/ 0 h 415720"/>
                <a:gd name="connsiteX0" fmla="*/ 0 w 1809074"/>
                <a:gd name="connsiteY0" fmla="*/ 0 h 415720"/>
                <a:gd name="connsiteX1" fmla="*/ 1739078 w 1809074"/>
                <a:gd name="connsiteY1" fmla="*/ 0 h 415720"/>
                <a:gd name="connsiteX2" fmla="*/ 1728192 w 1809074"/>
                <a:gd name="connsiteY2" fmla="*/ 415720 h 415720"/>
                <a:gd name="connsiteX3" fmla="*/ 0 w 1809074"/>
                <a:gd name="connsiteY3" fmla="*/ 415720 h 415720"/>
                <a:gd name="connsiteX4" fmla="*/ 0 w 1809074"/>
                <a:gd name="connsiteY4" fmla="*/ 0 h 415720"/>
                <a:gd name="connsiteX0" fmla="*/ 0 w 1815780"/>
                <a:gd name="connsiteY0" fmla="*/ 0 h 424424"/>
                <a:gd name="connsiteX1" fmla="*/ 1739078 w 1815780"/>
                <a:gd name="connsiteY1" fmla="*/ 0 h 424424"/>
                <a:gd name="connsiteX2" fmla="*/ 1744521 w 1815780"/>
                <a:gd name="connsiteY2" fmla="*/ 424424 h 424424"/>
                <a:gd name="connsiteX3" fmla="*/ 0 w 1815780"/>
                <a:gd name="connsiteY3" fmla="*/ 415720 h 424424"/>
                <a:gd name="connsiteX4" fmla="*/ 0 w 1815780"/>
                <a:gd name="connsiteY4" fmla="*/ 0 h 424424"/>
                <a:gd name="connsiteX0" fmla="*/ 0 w 1797077"/>
                <a:gd name="connsiteY0" fmla="*/ 0 h 424424"/>
                <a:gd name="connsiteX1" fmla="*/ 1739078 w 1797077"/>
                <a:gd name="connsiteY1" fmla="*/ 0 h 424424"/>
                <a:gd name="connsiteX2" fmla="*/ 1744521 w 1797077"/>
                <a:gd name="connsiteY2" fmla="*/ 424424 h 424424"/>
                <a:gd name="connsiteX3" fmla="*/ 0 w 1797077"/>
                <a:gd name="connsiteY3" fmla="*/ 415720 h 424424"/>
                <a:gd name="connsiteX4" fmla="*/ 0 w 1797077"/>
                <a:gd name="connsiteY4" fmla="*/ 0 h 424424"/>
                <a:gd name="connsiteX0" fmla="*/ 0 w 1793329"/>
                <a:gd name="connsiteY0" fmla="*/ 0 h 424424"/>
                <a:gd name="connsiteX1" fmla="*/ 1739078 w 1793329"/>
                <a:gd name="connsiteY1" fmla="*/ 0 h 424424"/>
                <a:gd name="connsiteX2" fmla="*/ 1744521 w 1793329"/>
                <a:gd name="connsiteY2" fmla="*/ 424424 h 424424"/>
                <a:gd name="connsiteX3" fmla="*/ 0 w 1793329"/>
                <a:gd name="connsiteY3" fmla="*/ 415720 h 424424"/>
                <a:gd name="connsiteX4" fmla="*/ 0 w 1793329"/>
                <a:gd name="connsiteY4" fmla="*/ 0 h 424424"/>
                <a:gd name="connsiteX0" fmla="*/ 0 w 1784686"/>
                <a:gd name="connsiteY0" fmla="*/ 0 h 424424"/>
                <a:gd name="connsiteX1" fmla="*/ 1739078 w 1784686"/>
                <a:gd name="connsiteY1" fmla="*/ 0 h 424424"/>
                <a:gd name="connsiteX2" fmla="*/ 1744521 w 1784686"/>
                <a:gd name="connsiteY2" fmla="*/ 424424 h 424424"/>
                <a:gd name="connsiteX3" fmla="*/ 0 w 1784686"/>
                <a:gd name="connsiteY3" fmla="*/ 415720 h 424424"/>
                <a:gd name="connsiteX4" fmla="*/ 0 w 1784686"/>
                <a:gd name="connsiteY4" fmla="*/ 0 h 424424"/>
                <a:gd name="connsiteX0" fmla="*/ 0 w 1774940"/>
                <a:gd name="connsiteY0" fmla="*/ 0 h 424424"/>
                <a:gd name="connsiteX1" fmla="*/ 1739078 w 1774940"/>
                <a:gd name="connsiteY1" fmla="*/ 0 h 424424"/>
                <a:gd name="connsiteX2" fmla="*/ 1722750 w 1774940"/>
                <a:gd name="connsiteY2" fmla="*/ 424424 h 424424"/>
                <a:gd name="connsiteX3" fmla="*/ 0 w 1774940"/>
                <a:gd name="connsiteY3" fmla="*/ 415720 h 424424"/>
                <a:gd name="connsiteX4" fmla="*/ 0 w 1774940"/>
                <a:gd name="connsiteY4" fmla="*/ 0 h 424424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27214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11" h="433126">
                  <a:moveTo>
                    <a:pt x="10885" y="0"/>
                  </a:moveTo>
                  <a:lnTo>
                    <a:pt x="1760849" y="8702"/>
                  </a:lnTo>
                  <a:cubicBezTo>
                    <a:pt x="1820721" y="241911"/>
                    <a:pt x="1798949" y="278225"/>
                    <a:pt x="1744521" y="433126"/>
                  </a:cubicBezTo>
                  <a:lnTo>
                    <a:pt x="0" y="424422"/>
                  </a:lnTo>
                  <a:cubicBezTo>
                    <a:pt x="38100" y="269519"/>
                    <a:pt x="76199" y="246280"/>
                    <a:pt x="10885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56000">
                  <a:schemeClr val="accent1">
                    <a:lumMod val="40000"/>
                    <a:lumOff val="60000"/>
                  </a:schemeClr>
                </a:gs>
                <a:gs pos="4100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433319E7-A1D5-4740-9494-B3C675D16EB8}"/>
              </a:ext>
            </a:extLst>
          </p:cNvPr>
          <p:cNvGrpSpPr/>
          <p:nvPr/>
        </p:nvGrpSpPr>
        <p:grpSpPr>
          <a:xfrm>
            <a:off x="3567782" y="1861700"/>
            <a:ext cx="2316510" cy="4210853"/>
            <a:chOff x="498972" y="1628800"/>
            <a:chExt cx="1912788" cy="4536504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9497A188-768D-42EE-AF42-233FD2BE563A}"/>
                </a:ext>
              </a:extLst>
            </p:cNvPr>
            <p:cNvSpPr/>
            <p:nvPr/>
          </p:nvSpPr>
          <p:spPr>
            <a:xfrm>
              <a:off x="590449" y="1628800"/>
              <a:ext cx="1749829" cy="45365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9" name="Rectangle 4">
              <a:extLst>
                <a:ext uri="{FF2B5EF4-FFF2-40B4-BE49-F238E27FC236}">
                  <a16:creationId xmlns:a16="http://schemas.microsoft.com/office/drawing/2014/main" id="{11D6A298-65E4-4B6B-989E-538E6FE1F949}"/>
                </a:ext>
              </a:extLst>
            </p:cNvPr>
            <p:cNvSpPr/>
            <p:nvPr/>
          </p:nvSpPr>
          <p:spPr>
            <a:xfrm>
              <a:off x="591501" y="1637626"/>
              <a:ext cx="1749829" cy="3879606"/>
            </a:xfrm>
            <a:custGeom>
              <a:avLst/>
              <a:gdLst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9829 w 1749829"/>
                <a:gd name="connsiteY2" fmla="*/ 295232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0304 w 1749829"/>
                <a:gd name="connsiteY2" fmla="*/ 259037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9829" h="2952328">
                  <a:moveTo>
                    <a:pt x="0" y="0"/>
                  </a:moveTo>
                  <a:lnTo>
                    <a:pt x="1749829" y="0"/>
                  </a:lnTo>
                  <a:lnTo>
                    <a:pt x="1740304" y="2590378"/>
                  </a:lnTo>
                  <a:lnTo>
                    <a:pt x="0" y="29523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0" name="Rectangle 3">
              <a:extLst>
                <a:ext uri="{FF2B5EF4-FFF2-40B4-BE49-F238E27FC236}">
                  <a16:creationId xmlns:a16="http://schemas.microsoft.com/office/drawing/2014/main" id="{08C81648-141D-4541-8A32-DA548B9B17B0}"/>
                </a:ext>
              </a:extLst>
            </p:cNvPr>
            <p:cNvSpPr/>
            <p:nvPr/>
          </p:nvSpPr>
          <p:spPr>
            <a:xfrm>
              <a:off x="498972" y="1628800"/>
              <a:ext cx="1912788" cy="347431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80241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80241 w 1777513"/>
                <a:gd name="connsiteY4" fmla="*/ 0 h 432048"/>
                <a:gd name="connsiteX0" fmla="*/ 160483 w 1857755"/>
                <a:gd name="connsiteY0" fmla="*/ 0 h 432048"/>
                <a:gd name="connsiteX1" fmla="*/ 1808434 w 1857755"/>
                <a:gd name="connsiteY1" fmla="*/ 0 h 432048"/>
                <a:gd name="connsiteX2" fmla="*/ 1808434 w 1857755"/>
                <a:gd name="connsiteY2" fmla="*/ 432048 h 432048"/>
                <a:gd name="connsiteX3" fmla="*/ 0 w 1857755"/>
                <a:gd name="connsiteY3" fmla="*/ 432048 h 432048"/>
                <a:gd name="connsiteX4" fmla="*/ 160483 w 1857755"/>
                <a:gd name="connsiteY4" fmla="*/ 0 h 432048"/>
                <a:gd name="connsiteX0" fmla="*/ 110331 w 1807603"/>
                <a:gd name="connsiteY0" fmla="*/ 0 h 476694"/>
                <a:gd name="connsiteX1" fmla="*/ 1758282 w 1807603"/>
                <a:gd name="connsiteY1" fmla="*/ 0 h 476694"/>
                <a:gd name="connsiteX2" fmla="*/ 1758282 w 1807603"/>
                <a:gd name="connsiteY2" fmla="*/ 432048 h 476694"/>
                <a:gd name="connsiteX3" fmla="*/ 0 w 1807603"/>
                <a:gd name="connsiteY3" fmla="*/ 476694 h 476694"/>
                <a:gd name="connsiteX4" fmla="*/ 110331 w 1807603"/>
                <a:gd name="connsiteY4" fmla="*/ 0 h 476694"/>
                <a:gd name="connsiteX0" fmla="*/ 60180 w 1757452"/>
                <a:gd name="connsiteY0" fmla="*/ 0 h 476694"/>
                <a:gd name="connsiteX1" fmla="*/ 1708131 w 1757452"/>
                <a:gd name="connsiteY1" fmla="*/ 0 h 476694"/>
                <a:gd name="connsiteX2" fmla="*/ 1708131 w 1757452"/>
                <a:gd name="connsiteY2" fmla="*/ 432048 h 476694"/>
                <a:gd name="connsiteX3" fmla="*/ 0 w 1757452"/>
                <a:gd name="connsiteY3" fmla="*/ 476694 h 476694"/>
                <a:gd name="connsiteX4" fmla="*/ 60180 w 1757452"/>
                <a:gd name="connsiteY4" fmla="*/ 0 h 47669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70210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70210 w 1757452"/>
                <a:gd name="connsiteY4" fmla="*/ 0 h 485624"/>
                <a:gd name="connsiteX0" fmla="*/ 100301 w 1787543"/>
                <a:gd name="connsiteY0" fmla="*/ 0 h 467765"/>
                <a:gd name="connsiteX1" fmla="*/ 1738222 w 1787543"/>
                <a:gd name="connsiteY1" fmla="*/ 8930 h 467765"/>
                <a:gd name="connsiteX2" fmla="*/ 1738222 w 1787543"/>
                <a:gd name="connsiteY2" fmla="*/ 440978 h 467765"/>
                <a:gd name="connsiteX3" fmla="*/ 0 w 1787543"/>
                <a:gd name="connsiteY3" fmla="*/ 467765 h 467765"/>
                <a:gd name="connsiteX4" fmla="*/ 100301 w 1787543"/>
                <a:gd name="connsiteY4" fmla="*/ 0 h 467765"/>
                <a:gd name="connsiteX0" fmla="*/ 85256 w 1787543"/>
                <a:gd name="connsiteY0" fmla="*/ 0 h 460963"/>
                <a:gd name="connsiteX1" fmla="*/ 1738222 w 1787543"/>
                <a:gd name="connsiteY1" fmla="*/ 2128 h 460963"/>
                <a:gd name="connsiteX2" fmla="*/ 1738222 w 1787543"/>
                <a:gd name="connsiteY2" fmla="*/ 434176 h 460963"/>
                <a:gd name="connsiteX3" fmla="*/ 0 w 1787543"/>
                <a:gd name="connsiteY3" fmla="*/ 460963 h 460963"/>
                <a:gd name="connsiteX4" fmla="*/ 85256 w 1787543"/>
                <a:gd name="connsiteY4" fmla="*/ 0 h 460963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468" h="434176">
                  <a:moveTo>
                    <a:pt x="60181" y="0"/>
                  </a:moveTo>
                  <a:lnTo>
                    <a:pt x="1713147" y="2128"/>
                  </a:lnTo>
                  <a:cubicBezTo>
                    <a:pt x="1767575" y="146144"/>
                    <a:pt x="1789347" y="279275"/>
                    <a:pt x="1713147" y="434176"/>
                  </a:cubicBezTo>
                  <a:lnTo>
                    <a:pt x="0" y="426953"/>
                  </a:lnTo>
                  <a:cubicBezTo>
                    <a:pt x="35224" y="272051"/>
                    <a:pt x="24337" y="152945"/>
                    <a:pt x="60181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1" name="Rectangle 3">
              <a:extLst>
                <a:ext uri="{FF2B5EF4-FFF2-40B4-BE49-F238E27FC236}">
                  <a16:creationId xmlns:a16="http://schemas.microsoft.com/office/drawing/2014/main" id="{5BE34A83-9A95-4400-8720-A122D1EC2514}"/>
                </a:ext>
              </a:extLst>
            </p:cNvPr>
            <p:cNvSpPr/>
            <p:nvPr/>
          </p:nvSpPr>
          <p:spPr>
            <a:xfrm>
              <a:off x="586059" y="1632183"/>
              <a:ext cx="1796711" cy="270857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12478"/>
                <a:gd name="connsiteY0" fmla="*/ 0 h 432048"/>
                <a:gd name="connsiteX1" fmla="*/ 1744520 w 1812478"/>
                <a:gd name="connsiteY1" fmla="*/ 16328 h 432048"/>
                <a:gd name="connsiteX2" fmla="*/ 1728192 w 1812478"/>
                <a:gd name="connsiteY2" fmla="*/ 432048 h 432048"/>
                <a:gd name="connsiteX3" fmla="*/ 0 w 1812478"/>
                <a:gd name="connsiteY3" fmla="*/ 432048 h 432048"/>
                <a:gd name="connsiteX4" fmla="*/ 0 w 1812478"/>
                <a:gd name="connsiteY4" fmla="*/ 0 h 432048"/>
                <a:gd name="connsiteX0" fmla="*/ 0 w 1812478"/>
                <a:gd name="connsiteY0" fmla="*/ 0 h 415720"/>
                <a:gd name="connsiteX1" fmla="*/ 1744520 w 1812478"/>
                <a:gd name="connsiteY1" fmla="*/ 0 h 415720"/>
                <a:gd name="connsiteX2" fmla="*/ 1728192 w 1812478"/>
                <a:gd name="connsiteY2" fmla="*/ 415720 h 415720"/>
                <a:gd name="connsiteX3" fmla="*/ 0 w 1812478"/>
                <a:gd name="connsiteY3" fmla="*/ 415720 h 415720"/>
                <a:gd name="connsiteX4" fmla="*/ 0 w 1812478"/>
                <a:gd name="connsiteY4" fmla="*/ 0 h 415720"/>
                <a:gd name="connsiteX0" fmla="*/ 0 w 1815975"/>
                <a:gd name="connsiteY0" fmla="*/ 0 h 415720"/>
                <a:gd name="connsiteX1" fmla="*/ 1749963 w 1815975"/>
                <a:gd name="connsiteY1" fmla="*/ 10886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799451"/>
                <a:gd name="connsiteY0" fmla="*/ 5443 h 421163"/>
                <a:gd name="connsiteX1" fmla="*/ 1722749 w 1799451"/>
                <a:gd name="connsiteY1" fmla="*/ 0 h 421163"/>
                <a:gd name="connsiteX2" fmla="*/ 1728192 w 1799451"/>
                <a:gd name="connsiteY2" fmla="*/ 421163 h 421163"/>
                <a:gd name="connsiteX3" fmla="*/ 0 w 1799451"/>
                <a:gd name="connsiteY3" fmla="*/ 421163 h 421163"/>
                <a:gd name="connsiteX4" fmla="*/ 0 w 1799451"/>
                <a:gd name="connsiteY4" fmla="*/ 5443 h 421163"/>
                <a:gd name="connsiteX0" fmla="*/ 0 w 1815975"/>
                <a:gd name="connsiteY0" fmla="*/ 0 h 415720"/>
                <a:gd name="connsiteX1" fmla="*/ 1749963 w 1815975"/>
                <a:gd name="connsiteY1" fmla="*/ 0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826979"/>
                <a:gd name="connsiteY0" fmla="*/ 0 h 415720"/>
                <a:gd name="connsiteX1" fmla="*/ 1766292 w 1826979"/>
                <a:gd name="connsiteY1" fmla="*/ 0 h 415720"/>
                <a:gd name="connsiteX2" fmla="*/ 1728192 w 1826979"/>
                <a:gd name="connsiteY2" fmla="*/ 415720 h 415720"/>
                <a:gd name="connsiteX3" fmla="*/ 0 w 1826979"/>
                <a:gd name="connsiteY3" fmla="*/ 415720 h 415720"/>
                <a:gd name="connsiteX4" fmla="*/ 0 w 1826979"/>
                <a:gd name="connsiteY4" fmla="*/ 0 h 415720"/>
                <a:gd name="connsiteX0" fmla="*/ 0 w 1809074"/>
                <a:gd name="connsiteY0" fmla="*/ 0 h 415720"/>
                <a:gd name="connsiteX1" fmla="*/ 1739078 w 1809074"/>
                <a:gd name="connsiteY1" fmla="*/ 0 h 415720"/>
                <a:gd name="connsiteX2" fmla="*/ 1728192 w 1809074"/>
                <a:gd name="connsiteY2" fmla="*/ 415720 h 415720"/>
                <a:gd name="connsiteX3" fmla="*/ 0 w 1809074"/>
                <a:gd name="connsiteY3" fmla="*/ 415720 h 415720"/>
                <a:gd name="connsiteX4" fmla="*/ 0 w 1809074"/>
                <a:gd name="connsiteY4" fmla="*/ 0 h 415720"/>
                <a:gd name="connsiteX0" fmla="*/ 0 w 1815780"/>
                <a:gd name="connsiteY0" fmla="*/ 0 h 424424"/>
                <a:gd name="connsiteX1" fmla="*/ 1739078 w 1815780"/>
                <a:gd name="connsiteY1" fmla="*/ 0 h 424424"/>
                <a:gd name="connsiteX2" fmla="*/ 1744521 w 1815780"/>
                <a:gd name="connsiteY2" fmla="*/ 424424 h 424424"/>
                <a:gd name="connsiteX3" fmla="*/ 0 w 1815780"/>
                <a:gd name="connsiteY3" fmla="*/ 415720 h 424424"/>
                <a:gd name="connsiteX4" fmla="*/ 0 w 1815780"/>
                <a:gd name="connsiteY4" fmla="*/ 0 h 424424"/>
                <a:gd name="connsiteX0" fmla="*/ 0 w 1797077"/>
                <a:gd name="connsiteY0" fmla="*/ 0 h 424424"/>
                <a:gd name="connsiteX1" fmla="*/ 1739078 w 1797077"/>
                <a:gd name="connsiteY1" fmla="*/ 0 h 424424"/>
                <a:gd name="connsiteX2" fmla="*/ 1744521 w 1797077"/>
                <a:gd name="connsiteY2" fmla="*/ 424424 h 424424"/>
                <a:gd name="connsiteX3" fmla="*/ 0 w 1797077"/>
                <a:gd name="connsiteY3" fmla="*/ 415720 h 424424"/>
                <a:gd name="connsiteX4" fmla="*/ 0 w 1797077"/>
                <a:gd name="connsiteY4" fmla="*/ 0 h 424424"/>
                <a:gd name="connsiteX0" fmla="*/ 0 w 1793329"/>
                <a:gd name="connsiteY0" fmla="*/ 0 h 424424"/>
                <a:gd name="connsiteX1" fmla="*/ 1739078 w 1793329"/>
                <a:gd name="connsiteY1" fmla="*/ 0 h 424424"/>
                <a:gd name="connsiteX2" fmla="*/ 1744521 w 1793329"/>
                <a:gd name="connsiteY2" fmla="*/ 424424 h 424424"/>
                <a:gd name="connsiteX3" fmla="*/ 0 w 1793329"/>
                <a:gd name="connsiteY3" fmla="*/ 415720 h 424424"/>
                <a:gd name="connsiteX4" fmla="*/ 0 w 1793329"/>
                <a:gd name="connsiteY4" fmla="*/ 0 h 424424"/>
                <a:gd name="connsiteX0" fmla="*/ 0 w 1784686"/>
                <a:gd name="connsiteY0" fmla="*/ 0 h 424424"/>
                <a:gd name="connsiteX1" fmla="*/ 1739078 w 1784686"/>
                <a:gd name="connsiteY1" fmla="*/ 0 h 424424"/>
                <a:gd name="connsiteX2" fmla="*/ 1744521 w 1784686"/>
                <a:gd name="connsiteY2" fmla="*/ 424424 h 424424"/>
                <a:gd name="connsiteX3" fmla="*/ 0 w 1784686"/>
                <a:gd name="connsiteY3" fmla="*/ 415720 h 424424"/>
                <a:gd name="connsiteX4" fmla="*/ 0 w 1784686"/>
                <a:gd name="connsiteY4" fmla="*/ 0 h 424424"/>
                <a:gd name="connsiteX0" fmla="*/ 0 w 1774940"/>
                <a:gd name="connsiteY0" fmla="*/ 0 h 424424"/>
                <a:gd name="connsiteX1" fmla="*/ 1739078 w 1774940"/>
                <a:gd name="connsiteY1" fmla="*/ 0 h 424424"/>
                <a:gd name="connsiteX2" fmla="*/ 1722750 w 1774940"/>
                <a:gd name="connsiteY2" fmla="*/ 424424 h 424424"/>
                <a:gd name="connsiteX3" fmla="*/ 0 w 1774940"/>
                <a:gd name="connsiteY3" fmla="*/ 415720 h 424424"/>
                <a:gd name="connsiteX4" fmla="*/ 0 w 1774940"/>
                <a:gd name="connsiteY4" fmla="*/ 0 h 424424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27214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11" h="433126">
                  <a:moveTo>
                    <a:pt x="10885" y="0"/>
                  </a:moveTo>
                  <a:lnTo>
                    <a:pt x="1760849" y="8702"/>
                  </a:lnTo>
                  <a:cubicBezTo>
                    <a:pt x="1820721" y="241911"/>
                    <a:pt x="1798949" y="278225"/>
                    <a:pt x="1744521" y="433126"/>
                  </a:cubicBezTo>
                  <a:lnTo>
                    <a:pt x="0" y="424422"/>
                  </a:lnTo>
                  <a:cubicBezTo>
                    <a:pt x="38100" y="269519"/>
                    <a:pt x="76199" y="246280"/>
                    <a:pt x="10885" y="0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58000"/>
                  </a:schemeClr>
                </a:gs>
                <a:gs pos="56000">
                  <a:schemeClr val="accent2">
                    <a:lumMod val="66000"/>
                    <a:lumOff val="34000"/>
                  </a:schemeClr>
                </a:gs>
                <a:gs pos="41000">
                  <a:schemeClr val="accent2">
                    <a:lumMod val="60000"/>
                    <a:lumOff val="40000"/>
                  </a:schemeClr>
                </a:gs>
                <a:gs pos="100000">
                  <a:schemeClr val="accent2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318A3E38-C9B8-4B35-ACC9-6CD3DDD0AA20}"/>
              </a:ext>
            </a:extLst>
          </p:cNvPr>
          <p:cNvGrpSpPr/>
          <p:nvPr/>
        </p:nvGrpSpPr>
        <p:grpSpPr>
          <a:xfrm>
            <a:off x="6268790" y="1861700"/>
            <a:ext cx="2316510" cy="4210853"/>
            <a:chOff x="498972" y="1628800"/>
            <a:chExt cx="1912788" cy="4536504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C9560F8-CF59-4079-8481-81D088CEC756}"/>
                </a:ext>
              </a:extLst>
            </p:cNvPr>
            <p:cNvSpPr/>
            <p:nvPr/>
          </p:nvSpPr>
          <p:spPr>
            <a:xfrm>
              <a:off x="590449" y="1628800"/>
              <a:ext cx="1749829" cy="45365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4" name="Rectangle 4">
              <a:extLst>
                <a:ext uri="{FF2B5EF4-FFF2-40B4-BE49-F238E27FC236}">
                  <a16:creationId xmlns:a16="http://schemas.microsoft.com/office/drawing/2014/main" id="{8F446406-C6C8-4961-AD11-77845BC0CD54}"/>
                </a:ext>
              </a:extLst>
            </p:cNvPr>
            <p:cNvSpPr/>
            <p:nvPr/>
          </p:nvSpPr>
          <p:spPr>
            <a:xfrm>
              <a:off x="591501" y="1637626"/>
              <a:ext cx="1749829" cy="3879606"/>
            </a:xfrm>
            <a:custGeom>
              <a:avLst/>
              <a:gdLst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9829 w 1749829"/>
                <a:gd name="connsiteY2" fmla="*/ 295232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0304 w 1749829"/>
                <a:gd name="connsiteY2" fmla="*/ 259037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9829" h="2952328">
                  <a:moveTo>
                    <a:pt x="0" y="0"/>
                  </a:moveTo>
                  <a:lnTo>
                    <a:pt x="1749829" y="0"/>
                  </a:lnTo>
                  <a:lnTo>
                    <a:pt x="1740304" y="2590378"/>
                  </a:lnTo>
                  <a:lnTo>
                    <a:pt x="0" y="29523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5" name="Rectangle 3">
              <a:extLst>
                <a:ext uri="{FF2B5EF4-FFF2-40B4-BE49-F238E27FC236}">
                  <a16:creationId xmlns:a16="http://schemas.microsoft.com/office/drawing/2014/main" id="{66009FEC-D39E-4463-847E-6FB6831F6F77}"/>
                </a:ext>
              </a:extLst>
            </p:cNvPr>
            <p:cNvSpPr/>
            <p:nvPr/>
          </p:nvSpPr>
          <p:spPr>
            <a:xfrm>
              <a:off x="498972" y="1628800"/>
              <a:ext cx="1912788" cy="347431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80241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80241 w 1777513"/>
                <a:gd name="connsiteY4" fmla="*/ 0 h 432048"/>
                <a:gd name="connsiteX0" fmla="*/ 160483 w 1857755"/>
                <a:gd name="connsiteY0" fmla="*/ 0 h 432048"/>
                <a:gd name="connsiteX1" fmla="*/ 1808434 w 1857755"/>
                <a:gd name="connsiteY1" fmla="*/ 0 h 432048"/>
                <a:gd name="connsiteX2" fmla="*/ 1808434 w 1857755"/>
                <a:gd name="connsiteY2" fmla="*/ 432048 h 432048"/>
                <a:gd name="connsiteX3" fmla="*/ 0 w 1857755"/>
                <a:gd name="connsiteY3" fmla="*/ 432048 h 432048"/>
                <a:gd name="connsiteX4" fmla="*/ 160483 w 1857755"/>
                <a:gd name="connsiteY4" fmla="*/ 0 h 432048"/>
                <a:gd name="connsiteX0" fmla="*/ 110331 w 1807603"/>
                <a:gd name="connsiteY0" fmla="*/ 0 h 476694"/>
                <a:gd name="connsiteX1" fmla="*/ 1758282 w 1807603"/>
                <a:gd name="connsiteY1" fmla="*/ 0 h 476694"/>
                <a:gd name="connsiteX2" fmla="*/ 1758282 w 1807603"/>
                <a:gd name="connsiteY2" fmla="*/ 432048 h 476694"/>
                <a:gd name="connsiteX3" fmla="*/ 0 w 1807603"/>
                <a:gd name="connsiteY3" fmla="*/ 476694 h 476694"/>
                <a:gd name="connsiteX4" fmla="*/ 110331 w 1807603"/>
                <a:gd name="connsiteY4" fmla="*/ 0 h 476694"/>
                <a:gd name="connsiteX0" fmla="*/ 60180 w 1757452"/>
                <a:gd name="connsiteY0" fmla="*/ 0 h 476694"/>
                <a:gd name="connsiteX1" fmla="*/ 1708131 w 1757452"/>
                <a:gd name="connsiteY1" fmla="*/ 0 h 476694"/>
                <a:gd name="connsiteX2" fmla="*/ 1708131 w 1757452"/>
                <a:gd name="connsiteY2" fmla="*/ 432048 h 476694"/>
                <a:gd name="connsiteX3" fmla="*/ 0 w 1757452"/>
                <a:gd name="connsiteY3" fmla="*/ 476694 h 476694"/>
                <a:gd name="connsiteX4" fmla="*/ 60180 w 1757452"/>
                <a:gd name="connsiteY4" fmla="*/ 0 h 47669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70210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70210 w 1757452"/>
                <a:gd name="connsiteY4" fmla="*/ 0 h 485624"/>
                <a:gd name="connsiteX0" fmla="*/ 100301 w 1787543"/>
                <a:gd name="connsiteY0" fmla="*/ 0 h 467765"/>
                <a:gd name="connsiteX1" fmla="*/ 1738222 w 1787543"/>
                <a:gd name="connsiteY1" fmla="*/ 8930 h 467765"/>
                <a:gd name="connsiteX2" fmla="*/ 1738222 w 1787543"/>
                <a:gd name="connsiteY2" fmla="*/ 440978 h 467765"/>
                <a:gd name="connsiteX3" fmla="*/ 0 w 1787543"/>
                <a:gd name="connsiteY3" fmla="*/ 467765 h 467765"/>
                <a:gd name="connsiteX4" fmla="*/ 100301 w 1787543"/>
                <a:gd name="connsiteY4" fmla="*/ 0 h 467765"/>
                <a:gd name="connsiteX0" fmla="*/ 85256 w 1787543"/>
                <a:gd name="connsiteY0" fmla="*/ 0 h 460963"/>
                <a:gd name="connsiteX1" fmla="*/ 1738222 w 1787543"/>
                <a:gd name="connsiteY1" fmla="*/ 2128 h 460963"/>
                <a:gd name="connsiteX2" fmla="*/ 1738222 w 1787543"/>
                <a:gd name="connsiteY2" fmla="*/ 434176 h 460963"/>
                <a:gd name="connsiteX3" fmla="*/ 0 w 1787543"/>
                <a:gd name="connsiteY3" fmla="*/ 460963 h 460963"/>
                <a:gd name="connsiteX4" fmla="*/ 85256 w 1787543"/>
                <a:gd name="connsiteY4" fmla="*/ 0 h 460963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468" h="434176">
                  <a:moveTo>
                    <a:pt x="60181" y="0"/>
                  </a:moveTo>
                  <a:lnTo>
                    <a:pt x="1713147" y="2128"/>
                  </a:lnTo>
                  <a:cubicBezTo>
                    <a:pt x="1767575" y="146144"/>
                    <a:pt x="1789347" y="279275"/>
                    <a:pt x="1713147" y="434176"/>
                  </a:cubicBezTo>
                  <a:lnTo>
                    <a:pt x="0" y="426953"/>
                  </a:lnTo>
                  <a:cubicBezTo>
                    <a:pt x="35224" y="272051"/>
                    <a:pt x="24337" y="152945"/>
                    <a:pt x="60181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6" name="Rectangle 3">
              <a:extLst>
                <a:ext uri="{FF2B5EF4-FFF2-40B4-BE49-F238E27FC236}">
                  <a16:creationId xmlns:a16="http://schemas.microsoft.com/office/drawing/2014/main" id="{ECC9155E-9CD7-4E14-A9B6-0DBEDC502207}"/>
                </a:ext>
              </a:extLst>
            </p:cNvPr>
            <p:cNvSpPr/>
            <p:nvPr/>
          </p:nvSpPr>
          <p:spPr>
            <a:xfrm>
              <a:off x="586059" y="1632183"/>
              <a:ext cx="1796711" cy="270857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12478"/>
                <a:gd name="connsiteY0" fmla="*/ 0 h 432048"/>
                <a:gd name="connsiteX1" fmla="*/ 1744520 w 1812478"/>
                <a:gd name="connsiteY1" fmla="*/ 16328 h 432048"/>
                <a:gd name="connsiteX2" fmla="*/ 1728192 w 1812478"/>
                <a:gd name="connsiteY2" fmla="*/ 432048 h 432048"/>
                <a:gd name="connsiteX3" fmla="*/ 0 w 1812478"/>
                <a:gd name="connsiteY3" fmla="*/ 432048 h 432048"/>
                <a:gd name="connsiteX4" fmla="*/ 0 w 1812478"/>
                <a:gd name="connsiteY4" fmla="*/ 0 h 432048"/>
                <a:gd name="connsiteX0" fmla="*/ 0 w 1812478"/>
                <a:gd name="connsiteY0" fmla="*/ 0 h 415720"/>
                <a:gd name="connsiteX1" fmla="*/ 1744520 w 1812478"/>
                <a:gd name="connsiteY1" fmla="*/ 0 h 415720"/>
                <a:gd name="connsiteX2" fmla="*/ 1728192 w 1812478"/>
                <a:gd name="connsiteY2" fmla="*/ 415720 h 415720"/>
                <a:gd name="connsiteX3" fmla="*/ 0 w 1812478"/>
                <a:gd name="connsiteY3" fmla="*/ 415720 h 415720"/>
                <a:gd name="connsiteX4" fmla="*/ 0 w 1812478"/>
                <a:gd name="connsiteY4" fmla="*/ 0 h 415720"/>
                <a:gd name="connsiteX0" fmla="*/ 0 w 1815975"/>
                <a:gd name="connsiteY0" fmla="*/ 0 h 415720"/>
                <a:gd name="connsiteX1" fmla="*/ 1749963 w 1815975"/>
                <a:gd name="connsiteY1" fmla="*/ 10886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799451"/>
                <a:gd name="connsiteY0" fmla="*/ 5443 h 421163"/>
                <a:gd name="connsiteX1" fmla="*/ 1722749 w 1799451"/>
                <a:gd name="connsiteY1" fmla="*/ 0 h 421163"/>
                <a:gd name="connsiteX2" fmla="*/ 1728192 w 1799451"/>
                <a:gd name="connsiteY2" fmla="*/ 421163 h 421163"/>
                <a:gd name="connsiteX3" fmla="*/ 0 w 1799451"/>
                <a:gd name="connsiteY3" fmla="*/ 421163 h 421163"/>
                <a:gd name="connsiteX4" fmla="*/ 0 w 1799451"/>
                <a:gd name="connsiteY4" fmla="*/ 5443 h 421163"/>
                <a:gd name="connsiteX0" fmla="*/ 0 w 1815975"/>
                <a:gd name="connsiteY0" fmla="*/ 0 h 415720"/>
                <a:gd name="connsiteX1" fmla="*/ 1749963 w 1815975"/>
                <a:gd name="connsiteY1" fmla="*/ 0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826979"/>
                <a:gd name="connsiteY0" fmla="*/ 0 h 415720"/>
                <a:gd name="connsiteX1" fmla="*/ 1766292 w 1826979"/>
                <a:gd name="connsiteY1" fmla="*/ 0 h 415720"/>
                <a:gd name="connsiteX2" fmla="*/ 1728192 w 1826979"/>
                <a:gd name="connsiteY2" fmla="*/ 415720 h 415720"/>
                <a:gd name="connsiteX3" fmla="*/ 0 w 1826979"/>
                <a:gd name="connsiteY3" fmla="*/ 415720 h 415720"/>
                <a:gd name="connsiteX4" fmla="*/ 0 w 1826979"/>
                <a:gd name="connsiteY4" fmla="*/ 0 h 415720"/>
                <a:gd name="connsiteX0" fmla="*/ 0 w 1809074"/>
                <a:gd name="connsiteY0" fmla="*/ 0 h 415720"/>
                <a:gd name="connsiteX1" fmla="*/ 1739078 w 1809074"/>
                <a:gd name="connsiteY1" fmla="*/ 0 h 415720"/>
                <a:gd name="connsiteX2" fmla="*/ 1728192 w 1809074"/>
                <a:gd name="connsiteY2" fmla="*/ 415720 h 415720"/>
                <a:gd name="connsiteX3" fmla="*/ 0 w 1809074"/>
                <a:gd name="connsiteY3" fmla="*/ 415720 h 415720"/>
                <a:gd name="connsiteX4" fmla="*/ 0 w 1809074"/>
                <a:gd name="connsiteY4" fmla="*/ 0 h 415720"/>
                <a:gd name="connsiteX0" fmla="*/ 0 w 1815780"/>
                <a:gd name="connsiteY0" fmla="*/ 0 h 424424"/>
                <a:gd name="connsiteX1" fmla="*/ 1739078 w 1815780"/>
                <a:gd name="connsiteY1" fmla="*/ 0 h 424424"/>
                <a:gd name="connsiteX2" fmla="*/ 1744521 w 1815780"/>
                <a:gd name="connsiteY2" fmla="*/ 424424 h 424424"/>
                <a:gd name="connsiteX3" fmla="*/ 0 w 1815780"/>
                <a:gd name="connsiteY3" fmla="*/ 415720 h 424424"/>
                <a:gd name="connsiteX4" fmla="*/ 0 w 1815780"/>
                <a:gd name="connsiteY4" fmla="*/ 0 h 424424"/>
                <a:gd name="connsiteX0" fmla="*/ 0 w 1797077"/>
                <a:gd name="connsiteY0" fmla="*/ 0 h 424424"/>
                <a:gd name="connsiteX1" fmla="*/ 1739078 w 1797077"/>
                <a:gd name="connsiteY1" fmla="*/ 0 h 424424"/>
                <a:gd name="connsiteX2" fmla="*/ 1744521 w 1797077"/>
                <a:gd name="connsiteY2" fmla="*/ 424424 h 424424"/>
                <a:gd name="connsiteX3" fmla="*/ 0 w 1797077"/>
                <a:gd name="connsiteY3" fmla="*/ 415720 h 424424"/>
                <a:gd name="connsiteX4" fmla="*/ 0 w 1797077"/>
                <a:gd name="connsiteY4" fmla="*/ 0 h 424424"/>
                <a:gd name="connsiteX0" fmla="*/ 0 w 1793329"/>
                <a:gd name="connsiteY0" fmla="*/ 0 h 424424"/>
                <a:gd name="connsiteX1" fmla="*/ 1739078 w 1793329"/>
                <a:gd name="connsiteY1" fmla="*/ 0 h 424424"/>
                <a:gd name="connsiteX2" fmla="*/ 1744521 w 1793329"/>
                <a:gd name="connsiteY2" fmla="*/ 424424 h 424424"/>
                <a:gd name="connsiteX3" fmla="*/ 0 w 1793329"/>
                <a:gd name="connsiteY3" fmla="*/ 415720 h 424424"/>
                <a:gd name="connsiteX4" fmla="*/ 0 w 1793329"/>
                <a:gd name="connsiteY4" fmla="*/ 0 h 424424"/>
                <a:gd name="connsiteX0" fmla="*/ 0 w 1784686"/>
                <a:gd name="connsiteY0" fmla="*/ 0 h 424424"/>
                <a:gd name="connsiteX1" fmla="*/ 1739078 w 1784686"/>
                <a:gd name="connsiteY1" fmla="*/ 0 h 424424"/>
                <a:gd name="connsiteX2" fmla="*/ 1744521 w 1784686"/>
                <a:gd name="connsiteY2" fmla="*/ 424424 h 424424"/>
                <a:gd name="connsiteX3" fmla="*/ 0 w 1784686"/>
                <a:gd name="connsiteY3" fmla="*/ 415720 h 424424"/>
                <a:gd name="connsiteX4" fmla="*/ 0 w 1784686"/>
                <a:gd name="connsiteY4" fmla="*/ 0 h 424424"/>
                <a:gd name="connsiteX0" fmla="*/ 0 w 1774940"/>
                <a:gd name="connsiteY0" fmla="*/ 0 h 424424"/>
                <a:gd name="connsiteX1" fmla="*/ 1739078 w 1774940"/>
                <a:gd name="connsiteY1" fmla="*/ 0 h 424424"/>
                <a:gd name="connsiteX2" fmla="*/ 1722750 w 1774940"/>
                <a:gd name="connsiteY2" fmla="*/ 424424 h 424424"/>
                <a:gd name="connsiteX3" fmla="*/ 0 w 1774940"/>
                <a:gd name="connsiteY3" fmla="*/ 415720 h 424424"/>
                <a:gd name="connsiteX4" fmla="*/ 0 w 1774940"/>
                <a:gd name="connsiteY4" fmla="*/ 0 h 424424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27214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11" h="433126">
                  <a:moveTo>
                    <a:pt x="10885" y="0"/>
                  </a:moveTo>
                  <a:lnTo>
                    <a:pt x="1760849" y="8702"/>
                  </a:lnTo>
                  <a:cubicBezTo>
                    <a:pt x="1820721" y="241911"/>
                    <a:pt x="1798949" y="278225"/>
                    <a:pt x="1744521" y="433126"/>
                  </a:cubicBezTo>
                  <a:lnTo>
                    <a:pt x="0" y="424422"/>
                  </a:lnTo>
                  <a:cubicBezTo>
                    <a:pt x="38100" y="269519"/>
                    <a:pt x="76199" y="246280"/>
                    <a:pt x="10885" y="0"/>
                  </a:cubicBezTo>
                  <a:close/>
                </a:path>
              </a:pathLst>
            </a:custGeom>
            <a:gradFill>
              <a:gsLst>
                <a:gs pos="56000">
                  <a:schemeClr val="accent3">
                    <a:lumMod val="62000"/>
                    <a:lumOff val="38000"/>
                  </a:schemeClr>
                </a:gs>
                <a:gs pos="41000">
                  <a:schemeClr val="accent3">
                    <a:lumMod val="54000"/>
                    <a:lumOff val="46000"/>
                  </a:schemeClr>
                </a:gs>
                <a:gs pos="0">
                  <a:schemeClr val="accent3">
                    <a:lumMod val="60000"/>
                  </a:schemeClr>
                </a:gs>
                <a:gs pos="100000">
                  <a:schemeClr val="accent3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B927D9FD-8C2F-487F-AE7E-64BA489E397E}"/>
              </a:ext>
            </a:extLst>
          </p:cNvPr>
          <p:cNvGrpSpPr/>
          <p:nvPr/>
        </p:nvGrpSpPr>
        <p:grpSpPr>
          <a:xfrm>
            <a:off x="8969796" y="1861700"/>
            <a:ext cx="2316510" cy="4210853"/>
            <a:chOff x="498972" y="1628800"/>
            <a:chExt cx="1912788" cy="4536504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3863D824-611E-4308-A0D3-333891AB6536}"/>
                </a:ext>
              </a:extLst>
            </p:cNvPr>
            <p:cNvSpPr/>
            <p:nvPr/>
          </p:nvSpPr>
          <p:spPr>
            <a:xfrm>
              <a:off x="590449" y="1628800"/>
              <a:ext cx="1749829" cy="45365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9" name="Rectangle 4">
              <a:extLst>
                <a:ext uri="{FF2B5EF4-FFF2-40B4-BE49-F238E27FC236}">
                  <a16:creationId xmlns:a16="http://schemas.microsoft.com/office/drawing/2014/main" id="{43EC644C-56E2-4C05-A6A6-47465808E199}"/>
                </a:ext>
              </a:extLst>
            </p:cNvPr>
            <p:cNvSpPr/>
            <p:nvPr/>
          </p:nvSpPr>
          <p:spPr>
            <a:xfrm>
              <a:off x="591501" y="1637626"/>
              <a:ext cx="1749829" cy="3879606"/>
            </a:xfrm>
            <a:custGeom>
              <a:avLst/>
              <a:gdLst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9829 w 1749829"/>
                <a:gd name="connsiteY2" fmla="*/ 295232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  <a:gd name="connsiteX0" fmla="*/ 0 w 1749829"/>
                <a:gd name="connsiteY0" fmla="*/ 0 h 2952328"/>
                <a:gd name="connsiteX1" fmla="*/ 1749829 w 1749829"/>
                <a:gd name="connsiteY1" fmla="*/ 0 h 2952328"/>
                <a:gd name="connsiteX2" fmla="*/ 1740304 w 1749829"/>
                <a:gd name="connsiteY2" fmla="*/ 2590378 h 2952328"/>
                <a:gd name="connsiteX3" fmla="*/ 0 w 1749829"/>
                <a:gd name="connsiteY3" fmla="*/ 2952328 h 2952328"/>
                <a:gd name="connsiteX4" fmla="*/ 0 w 1749829"/>
                <a:gd name="connsiteY4" fmla="*/ 0 h 29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9829" h="2952328">
                  <a:moveTo>
                    <a:pt x="0" y="0"/>
                  </a:moveTo>
                  <a:lnTo>
                    <a:pt x="1749829" y="0"/>
                  </a:lnTo>
                  <a:lnTo>
                    <a:pt x="1740304" y="2590378"/>
                  </a:lnTo>
                  <a:lnTo>
                    <a:pt x="0" y="29523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0" name="Rectangle 3">
              <a:extLst>
                <a:ext uri="{FF2B5EF4-FFF2-40B4-BE49-F238E27FC236}">
                  <a16:creationId xmlns:a16="http://schemas.microsoft.com/office/drawing/2014/main" id="{94293F3E-FB36-4DB8-A2EF-2CDF69C0516B}"/>
                </a:ext>
              </a:extLst>
            </p:cNvPr>
            <p:cNvSpPr/>
            <p:nvPr/>
          </p:nvSpPr>
          <p:spPr>
            <a:xfrm>
              <a:off x="498972" y="1628800"/>
              <a:ext cx="1912788" cy="347431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80241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80241 w 1777513"/>
                <a:gd name="connsiteY4" fmla="*/ 0 h 432048"/>
                <a:gd name="connsiteX0" fmla="*/ 160483 w 1857755"/>
                <a:gd name="connsiteY0" fmla="*/ 0 h 432048"/>
                <a:gd name="connsiteX1" fmla="*/ 1808434 w 1857755"/>
                <a:gd name="connsiteY1" fmla="*/ 0 h 432048"/>
                <a:gd name="connsiteX2" fmla="*/ 1808434 w 1857755"/>
                <a:gd name="connsiteY2" fmla="*/ 432048 h 432048"/>
                <a:gd name="connsiteX3" fmla="*/ 0 w 1857755"/>
                <a:gd name="connsiteY3" fmla="*/ 432048 h 432048"/>
                <a:gd name="connsiteX4" fmla="*/ 160483 w 1857755"/>
                <a:gd name="connsiteY4" fmla="*/ 0 h 432048"/>
                <a:gd name="connsiteX0" fmla="*/ 110331 w 1807603"/>
                <a:gd name="connsiteY0" fmla="*/ 0 h 476694"/>
                <a:gd name="connsiteX1" fmla="*/ 1758282 w 1807603"/>
                <a:gd name="connsiteY1" fmla="*/ 0 h 476694"/>
                <a:gd name="connsiteX2" fmla="*/ 1758282 w 1807603"/>
                <a:gd name="connsiteY2" fmla="*/ 432048 h 476694"/>
                <a:gd name="connsiteX3" fmla="*/ 0 w 1807603"/>
                <a:gd name="connsiteY3" fmla="*/ 476694 h 476694"/>
                <a:gd name="connsiteX4" fmla="*/ 110331 w 1807603"/>
                <a:gd name="connsiteY4" fmla="*/ 0 h 476694"/>
                <a:gd name="connsiteX0" fmla="*/ 60180 w 1757452"/>
                <a:gd name="connsiteY0" fmla="*/ 0 h 476694"/>
                <a:gd name="connsiteX1" fmla="*/ 1708131 w 1757452"/>
                <a:gd name="connsiteY1" fmla="*/ 0 h 476694"/>
                <a:gd name="connsiteX2" fmla="*/ 1708131 w 1757452"/>
                <a:gd name="connsiteY2" fmla="*/ 432048 h 476694"/>
                <a:gd name="connsiteX3" fmla="*/ 0 w 1757452"/>
                <a:gd name="connsiteY3" fmla="*/ 476694 h 476694"/>
                <a:gd name="connsiteX4" fmla="*/ 60180 w 1757452"/>
                <a:gd name="connsiteY4" fmla="*/ 0 h 47669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20059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20059 w 1757452"/>
                <a:gd name="connsiteY4" fmla="*/ 0 h 485624"/>
                <a:gd name="connsiteX0" fmla="*/ 70210 w 1757452"/>
                <a:gd name="connsiteY0" fmla="*/ 0 h 485624"/>
                <a:gd name="connsiteX1" fmla="*/ 1708131 w 1757452"/>
                <a:gd name="connsiteY1" fmla="*/ 8930 h 485624"/>
                <a:gd name="connsiteX2" fmla="*/ 1708131 w 1757452"/>
                <a:gd name="connsiteY2" fmla="*/ 440978 h 485624"/>
                <a:gd name="connsiteX3" fmla="*/ 0 w 1757452"/>
                <a:gd name="connsiteY3" fmla="*/ 485624 h 485624"/>
                <a:gd name="connsiteX4" fmla="*/ 70210 w 1757452"/>
                <a:gd name="connsiteY4" fmla="*/ 0 h 485624"/>
                <a:gd name="connsiteX0" fmla="*/ 100301 w 1787543"/>
                <a:gd name="connsiteY0" fmla="*/ 0 h 467765"/>
                <a:gd name="connsiteX1" fmla="*/ 1738222 w 1787543"/>
                <a:gd name="connsiteY1" fmla="*/ 8930 h 467765"/>
                <a:gd name="connsiteX2" fmla="*/ 1738222 w 1787543"/>
                <a:gd name="connsiteY2" fmla="*/ 440978 h 467765"/>
                <a:gd name="connsiteX3" fmla="*/ 0 w 1787543"/>
                <a:gd name="connsiteY3" fmla="*/ 467765 h 467765"/>
                <a:gd name="connsiteX4" fmla="*/ 100301 w 1787543"/>
                <a:gd name="connsiteY4" fmla="*/ 0 h 467765"/>
                <a:gd name="connsiteX0" fmla="*/ 85256 w 1787543"/>
                <a:gd name="connsiteY0" fmla="*/ 0 h 460963"/>
                <a:gd name="connsiteX1" fmla="*/ 1738222 w 1787543"/>
                <a:gd name="connsiteY1" fmla="*/ 2128 h 460963"/>
                <a:gd name="connsiteX2" fmla="*/ 1738222 w 1787543"/>
                <a:gd name="connsiteY2" fmla="*/ 434176 h 460963"/>
                <a:gd name="connsiteX3" fmla="*/ 0 w 1787543"/>
                <a:gd name="connsiteY3" fmla="*/ 460963 h 460963"/>
                <a:gd name="connsiteX4" fmla="*/ 85256 w 1787543"/>
                <a:gd name="connsiteY4" fmla="*/ 0 h 460963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  <a:gd name="connsiteX0" fmla="*/ 60181 w 1762468"/>
                <a:gd name="connsiteY0" fmla="*/ 0 h 434176"/>
                <a:gd name="connsiteX1" fmla="*/ 1713147 w 1762468"/>
                <a:gd name="connsiteY1" fmla="*/ 2128 h 434176"/>
                <a:gd name="connsiteX2" fmla="*/ 1713147 w 1762468"/>
                <a:gd name="connsiteY2" fmla="*/ 434176 h 434176"/>
                <a:gd name="connsiteX3" fmla="*/ 0 w 1762468"/>
                <a:gd name="connsiteY3" fmla="*/ 426953 h 434176"/>
                <a:gd name="connsiteX4" fmla="*/ 60181 w 1762468"/>
                <a:gd name="connsiteY4" fmla="*/ 0 h 43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468" h="434176">
                  <a:moveTo>
                    <a:pt x="60181" y="0"/>
                  </a:moveTo>
                  <a:lnTo>
                    <a:pt x="1713147" y="2128"/>
                  </a:lnTo>
                  <a:cubicBezTo>
                    <a:pt x="1767575" y="146144"/>
                    <a:pt x="1789347" y="279275"/>
                    <a:pt x="1713147" y="434176"/>
                  </a:cubicBezTo>
                  <a:lnTo>
                    <a:pt x="0" y="426953"/>
                  </a:lnTo>
                  <a:cubicBezTo>
                    <a:pt x="35224" y="272051"/>
                    <a:pt x="24337" y="152945"/>
                    <a:pt x="60181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1" name="Rectangle 3">
              <a:extLst>
                <a:ext uri="{FF2B5EF4-FFF2-40B4-BE49-F238E27FC236}">
                  <a16:creationId xmlns:a16="http://schemas.microsoft.com/office/drawing/2014/main" id="{745FE12E-3C3D-4851-8C71-1C20B1000B93}"/>
                </a:ext>
              </a:extLst>
            </p:cNvPr>
            <p:cNvSpPr/>
            <p:nvPr/>
          </p:nvSpPr>
          <p:spPr>
            <a:xfrm>
              <a:off x="586059" y="1632183"/>
              <a:ext cx="1796711" cy="270857"/>
            </a:xfrm>
            <a:custGeom>
              <a:avLst/>
              <a:gdLst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28192"/>
                <a:gd name="connsiteY0" fmla="*/ 0 h 432048"/>
                <a:gd name="connsiteX1" fmla="*/ 1728192 w 1728192"/>
                <a:gd name="connsiteY1" fmla="*/ 0 h 432048"/>
                <a:gd name="connsiteX2" fmla="*/ 1728192 w 1728192"/>
                <a:gd name="connsiteY2" fmla="*/ 432048 h 432048"/>
                <a:gd name="connsiteX3" fmla="*/ 0 w 1728192"/>
                <a:gd name="connsiteY3" fmla="*/ 432048 h 432048"/>
                <a:gd name="connsiteX4" fmla="*/ 0 w 1728192"/>
                <a:gd name="connsiteY4" fmla="*/ 0 h 432048"/>
                <a:gd name="connsiteX0" fmla="*/ 0 w 1752382"/>
                <a:gd name="connsiteY0" fmla="*/ 0 h 432048"/>
                <a:gd name="connsiteX1" fmla="*/ 1728192 w 1752382"/>
                <a:gd name="connsiteY1" fmla="*/ 0 h 432048"/>
                <a:gd name="connsiteX2" fmla="*/ 1728192 w 1752382"/>
                <a:gd name="connsiteY2" fmla="*/ 432048 h 432048"/>
                <a:gd name="connsiteX3" fmla="*/ 0 w 1752382"/>
                <a:gd name="connsiteY3" fmla="*/ 432048 h 432048"/>
                <a:gd name="connsiteX4" fmla="*/ 0 w 1752382"/>
                <a:gd name="connsiteY4" fmla="*/ 0 h 432048"/>
                <a:gd name="connsiteX0" fmla="*/ 0 w 1777513"/>
                <a:gd name="connsiteY0" fmla="*/ 0 h 432048"/>
                <a:gd name="connsiteX1" fmla="*/ 1728192 w 1777513"/>
                <a:gd name="connsiteY1" fmla="*/ 0 h 432048"/>
                <a:gd name="connsiteX2" fmla="*/ 1728192 w 1777513"/>
                <a:gd name="connsiteY2" fmla="*/ 432048 h 432048"/>
                <a:gd name="connsiteX3" fmla="*/ 0 w 1777513"/>
                <a:gd name="connsiteY3" fmla="*/ 432048 h 432048"/>
                <a:gd name="connsiteX4" fmla="*/ 0 w 1777513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02556"/>
                <a:gd name="connsiteY0" fmla="*/ 0 h 432048"/>
                <a:gd name="connsiteX1" fmla="*/ 1728192 w 1802556"/>
                <a:gd name="connsiteY1" fmla="*/ 0 h 432048"/>
                <a:gd name="connsiteX2" fmla="*/ 1728192 w 1802556"/>
                <a:gd name="connsiteY2" fmla="*/ 432048 h 432048"/>
                <a:gd name="connsiteX3" fmla="*/ 0 w 1802556"/>
                <a:gd name="connsiteY3" fmla="*/ 432048 h 432048"/>
                <a:gd name="connsiteX4" fmla="*/ 0 w 1802556"/>
                <a:gd name="connsiteY4" fmla="*/ 0 h 432048"/>
                <a:gd name="connsiteX0" fmla="*/ 0 w 1812478"/>
                <a:gd name="connsiteY0" fmla="*/ 0 h 432048"/>
                <a:gd name="connsiteX1" fmla="*/ 1744520 w 1812478"/>
                <a:gd name="connsiteY1" fmla="*/ 16328 h 432048"/>
                <a:gd name="connsiteX2" fmla="*/ 1728192 w 1812478"/>
                <a:gd name="connsiteY2" fmla="*/ 432048 h 432048"/>
                <a:gd name="connsiteX3" fmla="*/ 0 w 1812478"/>
                <a:gd name="connsiteY3" fmla="*/ 432048 h 432048"/>
                <a:gd name="connsiteX4" fmla="*/ 0 w 1812478"/>
                <a:gd name="connsiteY4" fmla="*/ 0 h 432048"/>
                <a:gd name="connsiteX0" fmla="*/ 0 w 1812478"/>
                <a:gd name="connsiteY0" fmla="*/ 0 h 415720"/>
                <a:gd name="connsiteX1" fmla="*/ 1744520 w 1812478"/>
                <a:gd name="connsiteY1" fmla="*/ 0 h 415720"/>
                <a:gd name="connsiteX2" fmla="*/ 1728192 w 1812478"/>
                <a:gd name="connsiteY2" fmla="*/ 415720 h 415720"/>
                <a:gd name="connsiteX3" fmla="*/ 0 w 1812478"/>
                <a:gd name="connsiteY3" fmla="*/ 415720 h 415720"/>
                <a:gd name="connsiteX4" fmla="*/ 0 w 1812478"/>
                <a:gd name="connsiteY4" fmla="*/ 0 h 415720"/>
                <a:gd name="connsiteX0" fmla="*/ 0 w 1815975"/>
                <a:gd name="connsiteY0" fmla="*/ 0 h 415720"/>
                <a:gd name="connsiteX1" fmla="*/ 1749963 w 1815975"/>
                <a:gd name="connsiteY1" fmla="*/ 10886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799451"/>
                <a:gd name="connsiteY0" fmla="*/ 5443 h 421163"/>
                <a:gd name="connsiteX1" fmla="*/ 1722749 w 1799451"/>
                <a:gd name="connsiteY1" fmla="*/ 0 h 421163"/>
                <a:gd name="connsiteX2" fmla="*/ 1728192 w 1799451"/>
                <a:gd name="connsiteY2" fmla="*/ 421163 h 421163"/>
                <a:gd name="connsiteX3" fmla="*/ 0 w 1799451"/>
                <a:gd name="connsiteY3" fmla="*/ 421163 h 421163"/>
                <a:gd name="connsiteX4" fmla="*/ 0 w 1799451"/>
                <a:gd name="connsiteY4" fmla="*/ 5443 h 421163"/>
                <a:gd name="connsiteX0" fmla="*/ 0 w 1815975"/>
                <a:gd name="connsiteY0" fmla="*/ 0 h 415720"/>
                <a:gd name="connsiteX1" fmla="*/ 1749963 w 1815975"/>
                <a:gd name="connsiteY1" fmla="*/ 0 h 415720"/>
                <a:gd name="connsiteX2" fmla="*/ 1728192 w 1815975"/>
                <a:gd name="connsiteY2" fmla="*/ 415720 h 415720"/>
                <a:gd name="connsiteX3" fmla="*/ 0 w 1815975"/>
                <a:gd name="connsiteY3" fmla="*/ 415720 h 415720"/>
                <a:gd name="connsiteX4" fmla="*/ 0 w 1815975"/>
                <a:gd name="connsiteY4" fmla="*/ 0 h 415720"/>
                <a:gd name="connsiteX0" fmla="*/ 0 w 1826979"/>
                <a:gd name="connsiteY0" fmla="*/ 0 h 415720"/>
                <a:gd name="connsiteX1" fmla="*/ 1766292 w 1826979"/>
                <a:gd name="connsiteY1" fmla="*/ 0 h 415720"/>
                <a:gd name="connsiteX2" fmla="*/ 1728192 w 1826979"/>
                <a:gd name="connsiteY2" fmla="*/ 415720 h 415720"/>
                <a:gd name="connsiteX3" fmla="*/ 0 w 1826979"/>
                <a:gd name="connsiteY3" fmla="*/ 415720 h 415720"/>
                <a:gd name="connsiteX4" fmla="*/ 0 w 1826979"/>
                <a:gd name="connsiteY4" fmla="*/ 0 h 415720"/>
                <a:gd name="connsiteX0" fmla="*/ 0 w 1809074"/>
                <a:gd name="connsiteY0" fmla="*/ 0 h 415720"/>
                <a:gd name="connsiteX1" fmla="*/ 1739078 w 1809074"/>
                <a:gd name="connsiteY1" fmla="*/ 0 h 415720"/>
                <a:gd name="connsiteX2" fmla="*/ 1728192 w 1809074"/>
                <a:gd name="connsiteY2" fmla="*/ 415720 h 415720"/>
                <a:gd name="connsiteX3" fmla="*/ 0 w 1809074"/>
                <a:gd name="connsiteY3" fmla="*/ 415720 h 415720"/>
                <a:gd name="connsiteX4" fmla="*/ 0 w 1809074"/>
                <a:gd name="connsiteY4" fmla="*/ 0 h 415720"/>
                <a:gd name="connsiteX0" fmla="*/ 0 w 1815780"/>
                <a:gd name="connsiteY0" fmla="*/ 0 h 424424"/>
                <a:gd name="connsiteX1" fmla="*/ 1739078 w 1815780"/>
                <a:gd name="connsiteY1" fmla="*/ 0 h 424424"/>
                <a:gd name="connsiteX2" fmla="*/ 1744521 w 1815780"/>
                <a:gd name="connsiteY2" fmla="*/ 424424 h 424424"/>
                <a:gd name="connsiteX3" fmla="*/ 0 w 1815780"/>
                <a:gd name="connsiteY3" fmla="*/ 415720 h 424424"/>
                <a:gd name="connsiteX4" fmla="*/ 0 w 1815780"/>
                <a:gd name="connsiteY4" fmla="*/ 0 h 424424"/>
                <a:gd name="connsiteX0" fmla="*/ 0 w 1797077"/>
                <a:gd name="connsiteY0" fmla="*/ 0 h 424424"/>
                <a:gd name="connsiteX1" fmla="*/ 1739078 w 1797077"/>
                <a:gd name="connsiteY1" fmla="*/ 0 h 424424"/>
                <a:gd name="connsiteX2" fmla="*/ 1744521 w 1797077"/>
                <a:gd name="connsiteY2" fmla="*/ 424424 h 424424"/>
                <a:gd name="connsiteX3" fmla="*/ 0 w 1797077"/>
                <a:gd name="connsiteY3" fmla="*/ 415720 h 424424"/>
                <a:gd name="connsiteX4" fmla="*/ 0 w 1797077"/>
                <a:gd name="connsiteY4" fmla="*/ 0 h 424424"/>
                <a:gd name="connsiteX0" fmla="*/ 0 w 1793329"/>
                <a:gd name="connsiteY0" fmla="*/ 0 h 424424"/>
                <a:gd name="connsiteX1" fmla="*/ 1739078 w 1793329"/>
                <a:gd name="connsiteY1" fmla="*/ 0 h 424424"/>
                <a:gd name="connsiteX2" fmla="*/ 1744521 w 1793329"/>
                <a:gd name="connsiteY2" fmla="*/ 424424 h 424424"/>
                <a:gd name="connsiteX3" fmla="*/ 0 w 1793329"/>
                <a:gd name="connsiteY3" fmla="*/ 415720 h 424424"/>
                <a:gd name="connsiteX4" fmla="*/ 0 w 1793329"/>
                <a:gd name="connsiteY4" fmla="*/ 0 h 424424"/>
                <a:gd name="connsiteX0" fmla="*/ 0 w 1784686"/>
                <a:gd name="connsiteY0" fmla="*/ 0 h 424424"/>
                <a:gd name="connsiteX1" fmla="*/ 1739078 w 1784686"/>
                <a:gd name="connsiteY1" fmla="*/ 0 h 424424"/>
                <a:gd name="connsiteX2" fmla="*/ 1744521 w 1784686"/>
                <a:gd name="connsiteY2" fmla="*/ 424424 h 424424"/>
                <a:gd name="connsiteX3" fmla="*/ 0 w 1784686"/>
                <a:gd name="connsiteY3" fmla="*/ 415720 h 424424"/>
                <a:gd name="connsiteX4" fmla="*/ 0 w 1784686"/>
                <a:gd name="connsiteY4" fmla="*/ 0 h 424424"/>
                <a:gd name="connsiteX0" fmla="*/ 0 w 1774940"/>
                <a:gd name="connsiteY0" fmla="*/ 0 h 424424"/>
                <a:gd name="connsiteX1" fmla="*/ 1739078 w 1774940"/>
                <a:gd name="connsiteY1" fmla="*/ 0 h 424424"/>
                <a:gd name="connsiteX2" fmla="*/ 1722750 w 1774940"/>
                <a:gd name="connsiteY2" fmla="*/ 424424 h 424424"/>
                <a:gd name="connsiteX3" fmla="*/ 0 w 1774940"/>
                <a:gd name="connsiteY3" fmla="*/ 415720 h 424424"/>
                <a:gd name="connsiteX4" fmla="*/ 0 w 1774940"/>
                <a:gd name="connsiteY4" fmla="*/ 0 h 424424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27214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0 w 1802154"/>
                <a:gd name="connsiteY0" fmla="*/ 0 h 433126"/>
                <a:gd name="connsiteX1" fmla="*/ 1766292 w 1802154"/>
                <a:gd name="connsiteY1" fmla="*/ 8702 h 433126"/>
                <a:gd name="connsiteX2" fmla="*/ 1749964 w 1802154"/>
                <a:gd name="connsiteY2" fmla="*/ 433126 h 433126"/>
                <a:gd name="connsiteX3" fmla="*/ 5443 w 1802154"/>
                <a:gd name="connsiteY3" fmla="*/ 424422 h 433126"/>
                <a:gd name="connsiteX4" fmla="*/ 0 w 1802154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  <a:gd name="connsiteX0" fmla="*/ 10885 w 1796711"/>
                <a:gd name="connsiteY0" fmla="*/ 0 h 433126"/>
                <a:gd name="connsiteX1" fmla="*/ 1760849 w 1796711"/>
                <a:gd name="connsiteY1" fmla="*/ 8702 h 433126"/>
                <a:gd name="connsiteX2" fmla="*/ 1744521 w 1796711"/>
                <a:gd name="connsiteY2" fmla="*/ 433126 h 433126"/>
                <a:gd name="connsiteX3" fmla="*/ 0 w 1796711"/>
                <a:gd name="connsiteY3" fmla="*/ 424422 h 433126"/>
                <a:gd name="connsiteX4" fmla="*/ 10885 w 1796711"/>
                <a:gd name="connsiteY4" fmla="*/ 0 h 433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11" h="433126">
                  <a:moveTo>
                    <a:pt x="10885" y="0"/>
                  </a:moveTo>
                  <a:lnTo>
                    <a:pt x="1760849" y="8702"/>
                  </a:lnTo>
                  <a:cubicBezTo>
                    <a:pt x="1820721" y="241911"/>
                    <a:pt x="1798949" y="278225"/>
                    <a:pt x="1744521" y="433126"/>
                  </a:cubicBezTo>
                  <a:lnTo>
                    <a:pt x="0" y="424422"/>
                  </a:lnTo>
                  <a:cubicBezTo>
                    <a:pt x="38100" y="269519"/>
                    <a:pt x="76199" y="246280"/>
                    <a:pt x="10885" y="0"/>
                  </a:cubicBezTo>
                  <a:close/>
                </a:path>
              </a:pathLst>
            </a:custGeom>
            <a:gradFill>
              <a:gsLst>
                <a:gs pos="1000">
                  <a:schemeClr val="accent4">
                    <a:lumMod val="58000"/>
                  </a:schemeClr>
                </a:gs>
                <a:gs pos="56000">
                  <a:schemeClr val="accent4">
                    <a:lumMod val="76000"/>
                    <a:lumOff val="24000"/>
                  </a:schemeClr>
                </a:gs>
                <a:gs pos="41000">
                  <a:schemeClr val="accent4">
                    <a:lumMod val="74000"/>
                    <a:lumOff val="26000"/>
                  </a:schemeClr>
                </a:gs>
                <a:gs pos="100000">
                  <a:schemeClr val="accent4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AFFDFCB-E8D2-408B-B449-FC2D85419EA1}"/>
              </a:ext>
            </a:extLst>
          </p:cNvPr>
          <p:cNvGrpSpPr/>
          <p:nvPr/>
        </p:nvGrpSpPr>
        <p:grpSpPr>
          <a:xfrm>
            <a:off x="1204546" y="3065911"/>
            <a:ext cx="1633719" cy="1807449"/>
            <a:chOff x="270023" y="1671304"/>
            <a:chExt cx="1709689" cy="1825524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58243F63-653A-4A68-9F39-2F923BE7345A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15A25C08-8024-4AF3-99B5-11BBFA045AA5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64FCBEB8-128D-4591-8FFD-DFD87AF3C4A2}"/>
              </a:ext>
            </a:extLst>
          </p:cNvPr>
          <p:cNvSpPr txBox="1"/>
          <p:nvPr/>
        </p:nvSpPr>
        <p:spPr>
          <a:xfrm>
            <a:off x="1147396" y="5559693"/>
            <a:ext cx="1755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$233,000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C27D2EF-84D1-469E-8FB4-115156349003}"/>
              </a:ext>
            </a:extLst>
          </p:cNvPr>
          <p:cNvGrpSpPr/>
          <p:nvPr/>
        </p:nvGrpSpPr>
        <p:grpSpPr>
          <a:xfrm>
            <a:off x="3905553" y="3074357"/>
            <a:ext cx="1633719" cy="1807449"/>
            <a:chOff x="270023" y="1671304"/>
            <a:chExt cx="1709689" cy="1825524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61A3862-E529-454D-8A14-B3938723D02F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1FEA904-A8EB-4817-99FB-54AA2F51A57B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8AF272C6-F8F1-4483-8475-C09825819B96}"/>
              </a:ext>
            </a:extLst>
          </p:cNvPr>
          <p:cNvSpPr txBox="1"/>
          <p:nvPr/>
        </p:nvSpPr>
        <p:spPr>
          <a:xfrm>
            <a:off x="3848403" y="5559693"/>
            <a:ext cx="1755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$433,000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88E7D220-C4ED-4CFF-B369-24DEECA9B814}"/>
              </a:ext>
            </a:extLst>
          </p:cNvPr>
          <p:cNvGrpSpPr/>
          <p:nvPr/>
        </p:nvGrpSpPr>
        <p:grpSpPr>
          <a:xfrm>
            <a:off x="6606560" y="3073278"/>
            <a:ext cx="1633719" cy="1807449"/>
            <a:chOff x="270023" y="1671304"/>
            <a:chExt cx="1709689" cy="1825524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54A32D4F-4D63-46F0-AAEB-043EEA7DD731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42F711B7-AB2B-4E84-AE26-907E7D829141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8093E791-C127-4923-8D20-6B29E9FD749F}"/>
              </a:ext>
            </a:extLst>
          </p:cNvPr>
          <p:cNvSpPr txBox="1"/>
          <p:nvPr/>
        </p:nvSpPr>
        <p:spPr>
          <a:xfrm>
            <a:off x="6549410" y="5559693"/>
            <a:ext cx="1755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$653,000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3C91117E-07FE-4CD7-9709-5722D29A80AE}"/>
              </a:ext>
            </a:extLst>
          </p:cNvPr>
          <p:cNvGrpSpPr/>
          <p:nvPr/>
        </p:nvGrpSpPr>
        <p:grpSpPr>
          <a:xfrm>
            <a:off x="9307567" y="3062674"/>
            <a:ext cx="1633719" cy="1807449"/>
            <a:chOff x="270023" y="1671304"/>
            <a:chExt cx="1709689" cy="1825524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520C29CC-41BD-4F3A-A50B-B40FFEA10E05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0F4D1DE-0404-4ACA-ADCC-1D60A9DEBE59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4327C896-C827-4649-BE20-5822EE66A4BB}"/>
              </a:ext>
            </a:extLst>
          </p:cNvPr>
          <p:cNvSpPr txBox="1"/>
          <p:nvPr/>
        </p:nvSpPr>
        <p:spPr>
          <a:xfrm>
            <a:off x="9250417" y="5559693"/>
            <a:ext cx="1755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$822,000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8" name="Rounded Rectangle 5">
            <a:extLst>
              <a:ext uri="{FF2B5EF4-FFF2-40B4-BE49-F238E27FC236}">
                <a16:creationId xmlns:a16="http://schemas.microsoft.com/office/drawing/2014/main" id="{DCAF6A25-5466-46F6-93AA-07B27617E06A}"/>
              </a:ext>
            </a:extLst>
          </p:cNvPr>
          <p:cNvSpPr/>
          <p:nvPr/>
        </p:nvSpPr>
        <p:spPr>
          <a:xfrm flipH="1">
            <a:off x="1811928" y="250482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9" name="Round Same Side Corner Rectangle 11">
            <a:extLst>
              <a:ext uri="{FF2B5EF4-FFF2-40B4-BE49-F238E27FC236}">
                <a16:creationId xmlns:a16="http://schemas.microsoft.com/office/drawing/2014/main" id="{C5AA281A-E44E-4BE9-B2B2-9715538A270A}"/>
              </a:ext>
            </a:extLst>
          </p:cNvPr>
          <p:cNvSpPr>
            <a:spLocks noChangeAspect="1"/>
          </p:cNvSpPr>
          <p:nvPr/>
        </p:nvSpPr>
        <p:spPr>
          <a:xfrm rot="9900000">
            <a:off x="7305370" y="249822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0" name="Rounded Rectangle 27">
            <a:extLst>
              <a:ext uri="{FF2B5EF4-FFF2-40B4-BE49-F238E27FC236}">
                <a16:creationId xmlns:a16="http://schemas.microsoft.com/office/drawing/2014/main" id="{450779F6-092B-4C6D-B462-6BA2D0BC728F}"/>
              </a:ext>
            </a:extLst>
          </p:cNvPr>
          <p:cNvSpPr/>
          <p:nvPr/>
        </p:nvSpPr>
        <p:spPr>
          <a:xfrm>
            <a:off x="4632329" y="2533347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" name="Round Same Side Corner Rectangle 36">
            <a:extLst>
              <a:ext uri="{FF2B5EF4-FFF2-40B4-BE49-F238E27FC236}">
                <a16:creationId xmlns:a16="http://schemas.microsoft.com/office/drawing/2014/main" id="{800EFC38-0141-4485-A05D-727BF3A2CD7E}"/>
              </a:ext>
            </a:extLst>
          </p:cNvPr>
          <p:cNvSpPr>
            <a:spLocks noChangeAspect="1"/>
          </p:cNvSpPr>
          <p:nvPr/>
        </p:nvSpPr>
        <p:spPr>
          <a:xfrm>
            <a:off x="9965230" y="2509843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2018-12-19T06:51:24Z</dcterms:modified>
</cp:coreProperties>
</file>