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AutoShape 12">
            <a:extLst>
              <a:ext uri="{FF2B5EF4-FFF2-40B4-BE49-F238E27FC236}">
                <a16:creationId xmlns:a16="http://schemas.microsoft.com/office/drawing/2014/main" id="{01431229-EBFF-4C34-9378-97FCD2E28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3220302"/>
            <a:ext cx="10448925" cy="1350150"/>
          </a:xfrm>
          <a:prstGeom prst="rightArrow">
            <a:avLst>
              <a:gd name="adj1" fmla="val 45285"/>
              <a:gd name="adj2" fmla="val 76553"/>
            </a:avLst>
          </a:prstGeom>
          <a:solidFill>
            <a:schemeClr val="accent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0DFC2E89-AF2B-4B77-8AD9-74B4003CA501}"/>
              </a:ext>
            </a:extLst>
          </p:cNvPr>
          <p:cNvSpPr/>
          <p:nvPr/>
        </p:nvSpPr>
        <p:spPr>
          <a:xfrm>
            <a:off x="1315634" y="1948541"/>
            <a:ext cx="1884066" cy="410716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07BFF91D-ED6F-4D95-8115-4D5320CB0019}"/>
              </a:ext>
            </a:extLst>
          </p:cNvPr>
          <p:cNvSpPr/>
          <p:nvPr/>
        </p:nvSpPr>
        <p:spPr>
          <a:xfrm>
            <a:off x="1315636" y="1871202"/>
            <a:ext cx="188406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C473B10E-2587-403C-BEAC-8E12FDDEC4FC}"/>
              </a:ext>
            </a:extLst>
          </p:cNvPr>
          <p:cNvSpPr/>
          <p:nvPr/>
        </p:nvSpPr>
        <p:spPr>
          <a:xfrm>
            <a:off x="1587759" y="5610284"/>
            <a:ext cx="1339816" cy="288032"/>
          </a:xfrm>
          <a:prstGeom prst="roundRect">
            <a:avLst>
              <a:gd name="adj" fmla="val 17769"/>
            </a:avLst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D3A7FD46-512F-449D-8BE1-C46C1F389395}"/>
              </a:ext>
            </a:extLst>
          </p:cNvPr>
          <p:cNvSpPr/>
          <p:nvPr/>
        </p:nvSpPr>
        <p:spPr>
          <a:xfrm>
            <a:off x="3547892" y="1953873"/>
            <a:ext cx="1884066" cy="410716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A3EAB366-73FA-47E2-9E4B-3B4D8D1C50D6}"/>
              </a:ext>
            </a:extLst>
          </p:cNvPr>
          <p:cNvSpPr/>
          <p:nvPr/>
        </p:nvSpPr>
        <p:spPr>
          <a:xfrm>
            <a:off x="3547894" y="1876534"/>
            <a:ext cx="188406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9A5A441F-3090-4853-ABA8-B75BA2374BDE}"/>
              </a:ext>
            </a:extLst>
          </p:cNvPr>
          <p:cNvSpPr/>
          <p:nvPr/>
        </p:nvSpPr>
        <p:spPr>
          <a:xfrm>
            <a:off x="3820017" y="5615616"/>
            <a:ext cx="1339816" cy="288032"/>
          </a:xfrm>
          <a:prstGeom prst="roundRect">
            <a:avLst>
              <a:gd name="adj" fmla="val 17769"/>
            </a:avLst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sp>
        <p:nvSpPr>
          <p:cNvPr id="12" name="Rounded Rectangle 10">
            <a:extLst>
              <a:ext uri="{FF2B5EF4-FFF2-40B4-BE49-F238E27FC236}">
                <a16:creationId xmlns:a16="http://schemas.microsoft.com/office/drawing/2014/main" id="{7BACE9AF-BE91-412A-9FDB-9732E869E787}"/>
              </a:ext>
            </a:extLst>
          </p:cNvPr>
          <p:cNvSpPr/>
          <p:nvPr/>
        </p:nvSpPr>
        <p:spPr>
          <a:xfrm>
            <a:off x="5780150" y="1953873"/>
            <a:ext cx="1884066" cy="410716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FDC5CAF2-5989-4172-8A9F-183AD2865289}"/>
              </a:ext>
            </a:extLst>
          </p:cNvPr>
          <p:cNvSpPr/>
          <p:nvPr/>
        </p:nvSpPr>
        <p:spPr>
          <a:xfrm>
            <a:off x="5780152" y="1876534"/>
            <a:ext cx="188406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" name="Rounded Rectangle 12">
            <a:extLst>
              <a:ext uri="{FF2B5EF4-FFF2-40B4-BE49-F238E27FC236}">
                <a16:creationId xmlns:a16="http://schemas.microsoft.com/office/drawing/2014/main" id="{D0592C8E-79A5-49E9-878A-9AD17143B892}"/>
              </a:ext>
            </a:extLst>
          </p:cNvPr>
          <p:cNvSpPr/>
          <p:nvPr/>
        </p:nvSpPr>
        <p:spPr>
          <a:xfrm>
            <a:off x="6052275" y="5615616"/>
            <a:ext cx="1339816" cy="288032"/>
          </a:xfrm>
          <a:prstGeom prst="roundRect">
            <a:avLst>
              <a:gd name="adj" fmla="val 17769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sp>
        <p:nvSpPr>
          <p:cNvPr id="15" name="Rounded Rectangle 13">
            <a:extLst>
              <a:ext uri="{FF2B5EF4-FFF2-40B4-BE49-F238E27FC236}">
                <a16:creationId xmlns:a16="http://schemas.microsoft.com/office/drawing/2014/main" id="{3B1F11B2-999E-4AA9-AADB-9C4D096526B4}"/>
              </a:ext>
            </a:extLst>
          </p:cNvPr>
          <p:cNvSpPr/>
          <p:nvPr/>
        </p:nvSpPr>
        <p:spPr>
          <a:xfrm>
            <a:off x="8012410" y="1953873"/>
            <a:ext cx="1884066" cy="410716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" name="Rounded Rectangle 8">
            <a:extLst>
              <a:ext uri="{FF2B5EF4-FFF2-40B4-BE49-F238E27FC236}">
                <a16:creationId xmlns:a16="http://schemas.microsoft.com/office/drawing/2014/main" id="{ABD387AE-23FC-4788-AD5B-98EFF3632D91}"/>
              </a:ext>
            </a:extLst>
          </p:cNvPr>
          <p:cNvSpPr/>
          <p:nvPr/>
        </p:nvSpPr>
        <p:spPr>
          <a:xfrm>
            <a:off x="8012411" y="1876534"/>
            <a:ext cx="188406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" name="Rounded Rectangle 15">
            <a:extLst>
              <a:ext uri="{FF2B5EF4-FFF2-40B4-BE49-F238E27FC236}">
                <a16:creationId xmlns:a16="http://schemas.microsoft.com/office/drawing/2014/main" id="{D3C5ED13-C548-4006-9D9D-0BCABCC4F49C}"/>
              </a:ext>
            </a:extLst>
          </p:cNvPr>
          <p:cNvSpPr/>
          <p:nvPr/>
        </p:nvSpPr>
        <p:spPr>
          <a:xfrm>
            <a:off x="8284534" y="5615616"/>
            <a:ext cx="1339816" cy="288032"/>
          </a:xfrm>
          <a:prstGeom prst="roundRect">
            <a:avLst>
              <a:gd name="adj" fmla="val 17769"/>
            </a:avLst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32D0F98-59E2-4E46-9557-5A490E8C36FC}"/>
              </a:ext>
            </a:extLst>
          </p:cNvPr>
          <p:cNvGrpSpPr/>
          <p:nvPr/>
        </p:nvGrpSpPr>
        <p:grpSpPr>
          <a:xfrm>
            <a:off x="1449439" y="2534939"/>
            <a:ext cx="1616459" cy="2400658"/>
            <a:chOff x="819820" y="3646109"/>
            <a:chExt cx="1411829" cy="2400658"/>
          </a:xfrm>
          <a:noFill/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5286ACA-608D-4634-AD1D-1EF14E3A18AE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25390C2-3293-49C4-8BD6-D364235EC6E4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8397F29-B3F3-4720-BC4C-9D61731AF11D}"/>
              </a:ext>
            </a:extLst>
          </p:cNvPr>
          <p:cNvGrpSpPr/>
          <p:nvPr/>
        </p:nvGrpSpPr>
        <p:grpSpPr>
          <a:xfrm>
            <a:off x="3681697" y="2534938"/>
            <a:ext cx="1616459" cy="1846660"/>
            <a:chOff x="819820" y="3646109"/>
            <a:chExt cx="1411829" cy="1846660"/>
          </a:xfrm>
          <a:noFill/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3FB692A-C872-4BAA-A74F-6B6F993484E3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AFB4F1C-E92B-4B35-B84E-94F16A9B0B62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5696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EFA267B-BE75-4B31-BA86-E9085B134B89}"/>
              </a:ext>
            </a:extLst>
          </p:cNvPr>
          <p:cNvGrpSpPr/>
          <p:nvPr/>
        </p:nvGrpSpPr>
        <p:grpSpPr>
          <a:xfrm>
            <a:off x="5913955" y="2534941"/>
            <a:ext cx="1616459" cy="1477329"/>
            <a:chOff x="819820" y="3646109"/>
            <a:chExt cx="1411829" cy="1477329"/>
          </a:xfrm>
          <a:noFill/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BFE02E0-716F-40A1-9866-DC7E48D6703F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6C0C8A1-CE5F-4390-8094-E192B1E035C0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6BC0F28-4077-49B9-9632-69289AB456CC}"/>
              </a:ext>
            </a:extLst>
          </p:cNvPr>
          <p:cNvGrpSpPr/>
          <p:nvPr/>
        </p:nvGrpSpPr>
        <p:grpSpPr>
          <a:xfrm>
            <a:off x="8146214" y="2534939"/>
            <a:ext cx="1616459" cy="2031326"/>
            <a:chOff x="819820" y="3646109"/>
            <a:chExt cx="1411829" cy="2031326"/>
          </a:xfrm>
          <a:noFill/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20AA433-9A27-4806-A265-3609DC88F6EE}"/>
                </a:ext>
              </a:extLst>
            </p:cNvPr>
            <p:cNvSpPr txBox="1"/>
            <p:nvPr/>
          </p:nvSpPr>
          <p:spPr>
            <a:xfrm>
              <a:off x="819822" y="3646109"/>
              <a:ext cx="141182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6702B3C-BFE4-4277-A5D2-5084C8721613}"/>
                </a:ext>
              </a:extLst>
            </p:cNvPr>
            <p:cNvSpPr txBox="1"/>
            <p:nvPr/>
          </p:nvSpPr>
          <p:spPr>
            <a:xfrm>
              <a:off x="819820" y="3923109"/>
              <a:ext cx="1411827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직사각형 113">
            <a:extLst>
              <a:ext uri="{FF2B5EF4-FFF2-40B4-BE49-F238E27FC236}">
                <a16:creationId xmlns:a16="http://schemas.microsoft.com/office/drawing/2014/main" id="{8D823BB3-612E-4307-8D81-57F51D881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823" y="1967175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31" name="직사각형 113">
            <a:extLst>
              <a:ext uri="{FF2B5EF4-FFF2-40B4-BE49-F238E27FC236}">
                <a16:creationId xmlns:a16="http://schemas.microsoft.com/office/drawing/2014/main" id="{779A54E8-FF66-4C00-BBB9-51FF6BD0D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564" y="1976689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32" name="직사각형 113">
            <a:extLst>
              <a:ext uri="{FF2B5EF4-FFF2-40B4-BE49-F238E27FC236}">
                <a16:creationId xmlns:a16="http://schemas.microsoft.com/office/drawing/2014/main" id="{EC85E94B-AA04-4C8D-BD6B-243290E6D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0306" y="1976689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33" name="직사각형 113">
            <a:extLst>
              <a:ext uri="{FF2B5EF4-FFF2-40B4-BE49-F238E27FC236}">
                <a16:creationId xmlns:a16="http://schemas.microsoft.com/office/drawing/2014/main" id="{F2351F3F-9E13-40AD-BF49-9208EA284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048" y="1961843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2018-12-21T05:57:08Z</dcterms:modified>
</cp:coreProperties>
</file>