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4C6B0297-7965-4B9C-87F3-1E5D30A3120A}"/>
              </a:ext>
            </a:extLst>
          </p:cNvPr>
          <p:cNvSpPr/>
          <p:nvPr/>
        </p:nvSpPr>
        <p:spPr>
          <a:xfrm>
            <a:off x="6259066" y="2059785"/>
            <a:ext cx="4968000" cy="3780000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ea typeface="+mj-ea"/>
            </a:endParaRPr>
          </a:p>
        </p:txBody>
      </p: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271AE286-A141-4E6E-9E71-98BA4464AF9A}"/>
              </a:ext>
            </a:extLst>
          </p:cNvPr>
          <p:cNvGrpSpPr/>
          <p:nvPr/>
        </p:nvGrpSpPr>
        <p:grpSpPr>
          <a:xfrm>
            <a:off x="5953647" y="1699708"/>
            <a:ext cx="3474247" cy="1942453"/>
            <a:chOff x="4448564" y="1018849"/>
            <a:chExt cx="3022184" cy="1689704"/>
          </a:xfrm>
        </p:grpSpPr>
        <p:sp>
          <p:nvSpPr>
            <p:cNvPr id="218" name="Isosceles Triangle 6">
              <a:extLst>
                <a:ext uri="{FF2B5EF4-FFF2-40B4-BE49-F238E27FC236}">
                  <a16:creationId xmlns:a16="http://schemas.microsoft.com/office/drawing/2014/main" id="{84447178-CCB0-485E-BC6E-774E23CF04AF}"/>
                </a:ext>
              </a:extLst>
            </p:cNvPr>
            <p:cNvSpPr/>
            <p:nvPr/>
          </p:nvSpPr>
          <p:spPr>
            <a:xfrm rot="20700000">
              <a:off x="7039496" y="1130043"/>
              <a:ext cx="431252" cy="266261"/>
            </a:xfrm>
            <a:custGeom>
              <a:avLst/>
              <a:gdLst/>
              <a:ahLst/>
              <a:cxnLst/>
              <a:rect l="l" t="t" r="r" b="b"/>
              <a:pathLst>
                <a:path w="431252" h="266261">
                  <a:moveTo>
                    <a:pt x="261032" y="0"/>
                  </a:moveTo>
                  <a:lnTo>
                    <a:pt x="431252" y="266261"/>
                  </a:lnTo>
                  <a:lnTo>
                    <a:pt x="0" y="15070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ea typeface="+mj-ea"/>
              </a:endParaRPr>
            </a:p>
          </p:txBody>
        </p:sp>
        <p:sp>
          <p:nvSpPr>
            <p:cNvPr id="219" name="Down Arrow 4">
              <a:extLst>
                <a:ext uri="{FF2B5EF4-FFF2-40B4-BE49-F238E27FC236}">
                  <a16:creationId xmlns:a16="http://schemas.microsoft.com/office/drawing/2014/main" id="{8301D2C5-6D0B-4629-AC6B-6162B455A6A5}"/>
                </a:ext>
              </a:extLst>
            </p:cNvPr>
            <p:cNvSpPr/>
            <p:nvPr/>
          </p:nvSpPr>
          <p:spPr>
            <a:xfrm rot="2700000">
              <a:off x="5081399" y="386014"/>
              <a:ext cx="1689704" cy="2955373"/>
            </a:xfrm>
            <a:custGeom>
              <a:avLst/>
              <a:gdLst/>
              <a:ahLst/>
              <a:cxnLst/>
              <a:rect l="l" t="t" r="r" b="b"/>
              <a:pathLst>
                <a:path w="1689704" h="2955373">
                  <a:moveTo>
                    <a:pt x="422426" y="836315"/>
                  </a:moveTo>
                  <a:lnTo>
                    <a:pt x="1258741" y="0"/>
                  </a:lnTo>
                  <a:lnTo>
                    <a:pt x="1267278" y="0"/>
                  </a:lnTo>
                  <a:lnTo>
                    <a:pt x="1267278" y="2110521"/>
                  </a:lnTo>
                  <a:lnTo>
                    <a:pt x="1689704" y="2110521"/>
                  </a:lnTo>
                  <a:lnTo>
                    <a:pt x="844852" y="2955373"/>
                  </a:lnTo>
                  <a:lnTo>
                    <a:pt x="0" y="2110521"/>
                  </a:lnTo>
                  <a:lnTo>
                    <a:pt x="422426" y="211052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ea typeface="+mj-ea"/>
              </a:endParaRPr>
            </a:p>
          </p:txBody>
        </p:sp>
      </p:grpSp>
      <p:sp>
        <p:nvSpPr>
          <p:cNvPr id="220" name="Rectangle 219">
            <a:extLst>
              <a:ext uri="{FF2B5EF4-FFF2-40B4-BE49-F238E27FC236}">
                <a16:creationId xmlns:a16="http://schemas.microsoft.com/office/drawing/2014/main" id="{AEE2FB5E-B105-48EE-A635-3DD1029E3B1D}"/>
              </a:ext>
            </a:extLst>
          </p:cNvPr>
          <p:cNvSpPr/>
          <p:nvPr/>
        </p:nvSpPr>
        <p:spPr>
          <a:xfrm rot="10800000">
            <a:off x="917698" y="2059785"/>
            <a:ext cx="4968000" cy="3780000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ea typeface="+mj-ea"/>
            </a:endParaRPr>
          </a:p>
        </p:txBody>
      </p: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F61C42D4-1BA7-4D8D-BA10-6AA0D3E66A9A}"/>
              </a:ext>
            </a:extLst>
          </p:cNvPr>
          <p:cNvGrpSpPr/>
          <p:nvPr/>
        </p:nvGrpSpPr>
        <p:grpSpPr>
          <a:xfrm rot="10800000">
            <a:off x="2695854" y="4256532"/>
            <a:ext cx="3474247" cy="1942453"/>
            <a:chOff x="4448564" y="1018849"/>
            <a:chExt cx="3022184" cy="1689704"/>
          </a:xfrm>
        </p:grpSpPr>
        <p:sp>
          <p:nvSpPr>
            <p:cNvPr id="222" name="Isosceles Triangle 6">
              <a:extLst>
                <a:ext uri="{FF2B5EF4-FFF2-40B4-BE49-F238E27FC236}">
                  <a16:creationId xmlns:a16="http://schemas.microsoft.com/office/drawing/2014/main" id="{9C2C990D-33F4-4DBB-B26E-CE8B13078C6C}"/>
                </a:ext>
              </a:extLst>
            </p:cNvPr>
            <p:cNvSpPr/>
            <p:nvPr/>
          </p:nvSpPr>
          <p:spPr>
            <a:xfrm rot="20700000">
              <a:off x="7039496" y="1130043"/>
              <a:ext cx="431252" cy="266261"/>
            </a:xfrm>
            <a:custGeom>
              <a:avLst/>
              <a:gdLst/>
              <a:ahLst/>
              <a:cxnLst/>
              <a:rect l="l" t="t" r="r" b="b"/>
              <a:pathLst>
                <a:path w="431252" h="266261">
                  <a:moveTo>
                    <a:pt x="261032" y="0"/>
                  </a:moveTo>
                  <a:lnTo>
                    <a:pt x="431252" y="266261"/>
                  </a:lnTo>
                  <a:lnTo>
                    <a:pt x="0" y="150707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ea typeface="+mj-ea"/>
              </a:endParaRPr>
            </a:p>
          </p:txBody>
        </p:sp>
        <p:sp>
          <p:nvSpPr>
            <p:cNvPr id="223" name="Down Arrow 4">
              <a:extLst>
                <a:ext uri="{FF2B5EF4-FFF2-40B4-BE49-F238E27FC236}">
                  <a16:creationId xmlns:a16="http://schemas.microsoft.com/office/drawing/2014/main" id="{CADBC931-D691-4B8C-BB33-781392060C07}"/>
                </a:ext>
              </a:extLst>
            </p:cNvPr>
            <p:cNvSpPr/>
            <p:nvPr/>
          </p:nvSpPr>
          <p:spPr>
            <a:xfrm rot="2700000">
              <a:off x="5081399" y="386014"/>
              <a:ext cx="1689704" cy="2955373"/>
            </a:xfrm>
            <a:custGeom>
              <a:avLst/>
              <a:gdLst/>
              <a:ahLst/>
              <a:cxnLst/>
              <a:rect l="l" t="t" r="r" b="b"/>
              <a:pathLst>
                <a:path w="1689704" h="2955373">
                  <a:moveTo>
                    <a:pt x="422426" y="836315"/>
                  </a:moveTo>
                  <a:lnTo>
                    <a:pt x="1258741" y="0"/>
                  </a:lnTo>
                  <a:lnTo>
                    <a:pt x="1267278" y="0"/>
                  </a:lnTo>
                  <a:lnTo>
                    <a:pt x="1267278" y="2110521"/>
                  </a:lnTo>
                  <a:lnTo>
                    <a:pt x="1689704" y="2110521"/>
                  </a:lnTo>
                  <a:lnTo>
                    <a:pt x="844852" y="2955373"/>
                  </a:lnTo>
                  <a:lnTo>
                    <a:pt x="0" y="2110521"/>
                  </a:lnTo>
                  <a:lnTo>
                    <a:pt x="422426" y="211052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ea typeface="+mj-ea"/>
              </a:endParaRPr>
            </a:p>
          </p:txBody>
        </p:sp>
      </p:grpSp>
      <p:sp>
        <p:nvSpPr>
          <p:cNvPr id="224" name="Rectangle 223">
            <a:extLst>
              <a:ext uri="{FF2B5EF4-FFF2-40B4-BE49-F238E27FC236}">
                <a16:creationId xmlns:a16="http://schemas.microsoft.com/office/drawing/2014/main" id="{F549257D-D8A8-4131-B28A-600D1BD8ABD7}"/>
              </a:ext>
            </a:extLst>
          </p:cNvPr>
          <p:cNvSpPr/>
          <p:nvPr/>
        </p:nvSpPr>
        <p:spPr>
          <a:xfrm>
            <a:off x="917698" y="2059785"/>
            <a:ext cx="115441" cy="378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ea typeface="+mj-ea"/>
            </a:endParaRP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A89E3F0F-24AB-4C5A-B870-43C6172A244F}"/>
              </a:ext>
            </a:extLst>
          </p:cNvPr>
          <p:cNvSpPr/>
          <p:nvPr/>
        </p:nvSpPr>
        <p:spPr>
          <a:xfrm>
            <a:off x="11111626" y="2059785"/>
            <a:ext cx="115441" cy="37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ea typeface="+mj-ea"/>
            </a:endParaRPr>
          </a:p>
        </p:txBody>
      </p: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13F77849-FE49-44A6-A789-0ABFB1FDFDF0}"/>
              </a:ext>
            </a:extLst>
          </p:cNvPr>
          <p:cNvGrpSpPr/>
          <p:nvPr/>
        </p:nvGrpSpPr>
        <p:grpSpPr>
          <a:xfrm>
            <a:off x="7113546" y="4234376"/>
            <a:ext cx="3684599" cy="1477328"/>
            <a:chOff x="3017859" y="4283314"/>
            <a:chExt cx="1249475" cy="1477328"/>
          </a:xfrm>
        </p:grpSpPr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867CD518-26C9-4C96-8F66-BDE536304FA9}"/>
                </a:ext>
              </a:extLst>
            </p:cNvPr>
            <p:cNvSpPr txBox="1"/>
            <p:nvPr/>
          </p:nvSpPr>
          <p:spPr>
            <a:xfrm>
              <a:off x="3021856" y="4560313"/>
              <a:ext cx="124547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  <a:cs typeface="Arial" pitchFamily="34" charset="0"/>
                </a:rPr>
                <a:t>You can simply impress your audience and add a unique zing and appeal to your Presentations. Easy to change colors, photos and Text. Get a modern PowerPoint  Presentation that is beautifully designed. I hope and I believe that this Template will your Time, Money and Reputation.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endParaRPr>
            </a:p>
          </p:txBody>
        </p:sp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15661736-8031-4A7F-80B5-D910E0203BAC}"/>
                </a:ext>
              </a:extLst>
            </p:cNvPr>
            <p:cNvSpPr txBox="1"/>
            <p:nvPr/>
          </p:nvSpPr>
          <p:spPr>
            <a:xfrm>
              <a:off x="3017859" y="4283314"/>
              <a:ext cx="12348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endParaRPr>
            </a:p>
          </p:txBody>
        </p: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A52C9B7C-0E7B-449B-B807-6F50375CDB55}"/>
              </a:ext>
            </a:extLst>
          </p:cNvPr>
          <p:cNvGrpSpPr/>
          <p:nvPr/>
        </p:nvGrpSpPr>
        <p:grpSpPr>
          <a:xfrm>
            <a:off x="1381279" y="2225110"/>
            <a:ext cx="3684599" cy="1477328"/>
            <a:chOff x="3017859" y="4283314"/>
            <a:chExt cx="1249475" cy="1477328"/>
          </a:xfrm>
        </p:grpSpPr>
        <p:sp>
          <p:nvSpPr>
            <p:cNvPr id="230" name="TextBox 229">
              <a:extLst>
                <a:ext uri="{FF2B5EF4-FFF2-40B4-BE49-F238E27FC236}">
                  <a16:creationId xmlns:a16="http://schemas.microsoft.com/office/drawing/2014/main" id="{36363EDB-DBFA-4910-999B-2920586061DE}"/>
                </a:ext>
              </a:extLst>
            </p:cNvPr>
            <p:cNvSpPr txBox="1"/>
            <p:nvPr/>
          </p:nvSpPr>
          <p:spPr>
            <a:xfrm>
              <a:off x="3021856" y="4560313"/>
              <a:ext cx="124547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  <a:cs typeface="Arial" pitchFamily="34" charset="0"/>
                </a:rPr>
                <a:t>You can simply impress your audience and add a unique zing and appeal to your Presentations. Easy to change colors, photos and Text. Get a modern PowerPoint  Presentation that is beautifully designed. I hope and I believe that this Template will your Time, Money and Reputation.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endParaRPr>
            </a:p>
          </p:txBody>
        </p:sp>
        <p:sp>
          <p:nvSpPr>
            <p:cNvPr id="231" name="TextBox 230">
              <a:extLst>
                <a:ext uri="{FF2B5EF4-FFF2-40B4-BE49-F238E27FC236}">
                  <a16:creationId xmlns:a16="http://schemas.microsoft.com/office/drawing/2014/main" id="{31A954DD-BC50-43C6-9C55-243499F5FE99}"/>
                </a:ext>
              </a:extLst>
            </p:cNvPr>
            <p:cNvSpPr txBox="1"/>
            <p:nvPr/>
          </p:nvSpPr>
          <p:spPr>
            <a:xfrm>
              <a:off x="3017859" y="4283314"/>
              <a:ext cx="12348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endParaRPr>
            </a:p>
          </p:txBody>
        </p:sp>
      </p:grpSp>
      <p:grpSp>
        <p:nvGrpSpPr>
          <p:cNvPr id="232" name="Group 231">
            <a:extLst>
              <a:ext uri="{FF2B5EF4-FFF2-40B4-BE49-F238E27FC236}">
                <a16:creationId xmlns:a16="http://schemas.microsoft.com/office/drawing/2014/main" id="{693469F0-0C32-4B2E-B1E6-4DFF4CC4AC78}"/>
              </a:ext>
            </a:extLst>
          </p:cNvPr>
          <p:cNvGrpSpPr/>
          <p:nvPr/>
        </p:nvGrpSpPr>
        <p:grpSpPr>
          <a:xfrm>
            <a:off x="1418584" y="4817740"/>
            <a:ext cx="1609858" cy="738664"/>
            <a:chOff x="605046" y="3611507"/>
            <a:chExt cx="1609859" cy="738664"/>
          </a:xfrm>
        </p:grpSpPr>
        <p:grpSp>
          <p:nvGrpSpPr>
            <p:cNvPr id="233" name="Group 232">
              <a:extLst>
                <a:ext uri="{FF2B5EF4-FFF2-40B4-BE49-F238E27FC236}">
                  <a16:creationId xmlns:a16="http://schemas.microsoft.com/office/drawing/2014/main" id="{7D6C3295-FD2D-4600-8844-257B2BB0230D}"/>
                </a:ext>
              </a:extLst>
            </p:cNvPr>
            <p:cNvGrpSpPr/>
            <p:nvPr/>
          </p:nvGrpSpPr>
          <p:grpSpPr>
            <a:xfrm>
              <a:off x="605046" y="3666867"/>
              <a:ext cx="206152" cy="206152"/>
              <a:chOff x="2411760" y="3606832"/>
              <a:chExt cx="206152" cy="206152"/>
            </a:xfrm>
          </p:grpSpPr>
          <p:sp>
            <p:nvSpPr>
              <p:cNvPr id="235" name="Oval 234">
                <a:extLst>
                  <a:ext uri="{FF2B5EF4-FFF2-40B4-BE49-F238E27FC236}">
                    <a16:creationId xmlns:a16="http://schemas.microsoft.com/office/drawing/2014/main" id="{18A16947-A6C9-46D6-9846-A9F9AE5E405C}"/>
                  </a:ext>
                </a:extLst>
              </p:cNvPr>
              <p:cNvSpPr/>
              <p:nvPr/>
            </p:nvSpPr>
            <p:spPr>
              <a:xfrm>
                <a:off x="2411760" y="3606832"/>
                <a:ext cx="206152" cy="20615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>
                  <a:ea typeface="+mj-ea"/>
                </a:endParaRPr>
              </a:p>
            </p:txBody>
          </p:sp>
          <p:sp>
            <p:nvSpPr>
              <p:cNvPr id="236" name="Chevron 60">
                <a:extLst>
                  <a:ext uri="{FF2B5EF4-FFF2-40B4-BE49-F238E27FC236}">
                    <a16:creationId xmlns:a16="http://schemas.microsoft.com/office/drawing/2014/main" id="{BC5B107E-141A-4A9C-93CD-6AD9DF51FB63}"/>
                  </a:ext>
                </a:extLst>
              </p:cNvPr>
              <p:cNvSpPr/>
              <p:nvPr/>
            </p:nvSpPr>
            <p:spPr>
              <a:xfrm>
                <a:off x="2488361" y="3673908"/>
                <a:ext cx="72000" cy="72000"/>
              </a:xfrm>
              <a:prstGeom prst="chevron">
                <a:avLst>
                  <a:gd name="adj" fmla="val 6522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>
                  <a:solidFill>
                    <a:schemeClr val="bg1"/>
                  </a:solidFill>
                  <a:ea typeface="+mj-ea"/>
                </a:endParaRPr>
              </a:p>
            </p:txBody>
          </p:sp>
        </p:grpSp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3BB7C292-F641-4332-92F7-D866936499B8}"/>
                </a:ext>
              </a:extLst>
            </p:cNvPr>
            <p:cNvSpPr txBox="1"/>
            <p:nvPr/>
          </p:nvSpPr>
          <p:spPr>
            <a:xfrm>
              <a:off x="832000" y="3611507"/>
              <a:ext cx="1382905" cy="73866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rgbClr val="262626"/>
                  </a:solidFill>
                  <a:ea typeface="+mj-ea"/>
                </a:rPr>
                <a:t>Content here</a:t>
              </a:r>
            </a:p>
            <a:p>
              <a:r>
                <a:rPr lang="en-US" altLang="ko-KR" sz="1400" b="1" dirty="0">
                  <a:solidFill>
                    <a:srgbClr val="262626"/>
                  </a:solidFill>
                  <a:ea typeface="+mj-ea"/>
                </a:rPr>
                <a:t>Content here</a:t>
              </a:r>
            </a:p>
            <a:p>
              <a:r>
                <a:rPr lang="en-US" altLang="ko-KR" sz="1400" b="1" dirty="0">
                  <a:solidFill>
                    <a:srgbClr val="262626"/>
                  </a:solidFill>
                  <a:ea typeface="+mj-ea"/>
                </a:rPr>
                <a:t>Content here</a:t>
              </a:r>
              <a:endParaRPr lang="ko-KR" altLang="en-US" sz="1400" b="1" dirty="0">
                <a:solidFill>
                  <a:srgbClr val="262626"/>
                </a:solidFill>
                <a:ea typeface="+mj-ea"/>
              </a:endParaRPr>
            </a:p>
          </p:txBody>
        </p: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AEF1126E-338C-4F7B-A842-488D70BADFFB}"/>
              </a:ext>
            </a:extLst>
          </p:cNvPr>
          <p:cNvGrpSpPr/>
          <p:nvPr/>
        </p:nvGrpSpPr>
        <p:grpSpPr>
          <a:xfrm>
            <a:off x="9178826" y="2334456"/>
            <a:ext cx="1557937" cy="738664"/>
            <a:chOff x="605046" y="3611507"/>
            <a:chExt cx="1557938" cy="738664"/>
          </a:xfrm>
        </p:grpSpPr>
        <p:grpSp>
          <p:nvGrpSpPr>
            <p:cNvPr id="238" name="Group 237">
              <a:extLst>
                <a:ext uri="{FF2B5EF4-FFF2-40B4-BE49-F238E27FC236}">
                  <a16:creationId xmlns:a16="http://schemas.microsoft.com/office/drawing/2014/main" id="{81B34437-4F6E-47C0-B474-CACB87551F43}"/>
                </a:ext>
              </a:extLst>
            </p:cNvPr>
            <p:cNvGrpSpPr/>
            <p:nvPr/>
          </p:nvGrpSpPr>
          <p:grpSpPr>
            <a:xfrm>
              <a:off x="605046" y="3666871"/>
              <a:ext cx="206152" cy="206152"/>
              <a:chOff x="2411760" y="3606836"/>
              <a:chExt cx="206152" cy="206152"/>
            </a:xfrm>
          </p:grpSpPr>
          <p:sp>
            <p:nvSpPr>
              <p:cNvPr id="240" name="Oval 239">
                <a:extLst>
                  <a:ext uri="{FF2B5EF4-FFF2-40B4-BE49-F238E27FC236}">
                    <a16:creationId xmlns:a16="http://schemas.microsoft.com/office/drawing/2014/main" id="{5B95C560-199A-495F-8008-3335DECC0D9E}"/>
                  </a:ext>
                </a:extLst>
              </p:cNvPr>
              <p:cNvSpPr/>
              <p:nvPr/>
            </p:nvSpPr>
            <p:spPr>
              <a:xfrm>
                <a:off x="2411760" y="3606836"/>
                <a:ext cx="206152" cy="20615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dirty="0">
                  <a:ea typeface="+mj-ea"/>
                </a:endParaRPr>
              </a:p>
            </p:txBody>
          </p:sp>
          <p:sp>
            <p:nvSpPr>
              <p:cNvPr id="241" name="Chevron 65">
                <a:extLst>
                  <a:ext uri="{FF2B5EF4-FFF2-40B4-BE49-F238E27FC236}">
                    <a16:creationId xmlns:a16="http://schemas.microsoft.com/office/drawing/2014/main" id="{34B5302D-AD7B-49C7-91C8-B54DE6D28428}"/>
                  </a:ext>
                </a:extLst>
              </p:cNvPr>
              <p:cNvSpPr/>
              <p:nvPr/>
            </p:nvSpPr>
            <p:spPr>
              <a:xfrm>
                <a:off x="2488361" y="3673912"/>
                <a:ext cx="72000" cy="72000"/>
              </a:xfrm>
              <a:prstGeom prst="chevron">
                <a:avLst>
                  <a:gd name="adj" fmla="val 6522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>
                  <a:solidFill>
                    <a:schemeClr val="bg1"/>
                  </a:solidFill>
                  <a:ea typeface="+mj-ea"/>
                </a:endParaRPr>
              </a:p>
            </p:txBody>
          </p:sp>
        </p:grpSp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518815D6-4B4E-4775-A08E-709D2C02DB51}"/>
                </a:ext>
              </a:extLst>
            </p:cNvPr>
            <p:cNvSpPr txBox="1"/>
            <p:nvPr/>
          </p:nvSpPr>
          <p:spPr>
            <a:xfrm>
              <a:off x="832000" y="3611507"/>
              <a:ext cx="1330984" cy="73866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rgbClr val="262626"/>
                  </a:solidFill>
                  <a:ea typeface="+mj-ea"/>
                </a:rPr>
                <a:t>Content here</a:t>
              </a:r>
            </a:p>
            <a:p>
              <a:r>
                <a:rPr lang="en-US" altLang="ko-KR" sz="1400" b="1" dirty="0">
                  <a:solidFill>
                    <a:srgbClr val="262626"/>
                  </a:solidFill>
                  <a:ea typeface="+mj-ea"/>
                </a:rPr>
                <a:t>Content here</a:t>
              </a:r>
            </a:p>
            <a:p>
              <a:r>
                <a:rPr lang="en-US" altLang="ko-KR" sz="1400" b="1" dirty="0">
                  <a:solidFill>
                    <a:srgbClr val="262626"/>
                  </a:solidFill>
                  <a:ea typeface="+mj-ea"/>
                </a:rPr>
                <a:t>Content here</a:t>
              </a:r>
              <a:endParaRPr lang="ko-KR" altLang="en-US" sz="1400" b="1" dirty="0">
                <a:solidFill>
                  <a:srgbClr val="262626"/>
                </a:solidFill>
                <a:ea typeface="+mj-ea"/>
              </a:endParaRPr>
            </a:p>
          </p:txBody>
        </p:sp>
      </p:grpSp>
      <p:sp>
        <p:nvSpPr>
          <p:cNvPr id="242" name="Rectangle 16">
            <a:extLst>
              <a:ext uri="{FF2B5EF4-FFF2-40B4-BE49-F238E27FC236}">
                <a16:creationId xmlns:a16="http://schemas.microsoft.com/office/drawing/2014/main" id="{860454D0-EEB4-4708-BFD5-B4F1DFA8C5CF}"/>
              </a:ext>
            </a:extLst>
          </p:cNvPr>
          <p:cNvSpPr/>
          <p:nvPr/>
        </p:nvSpPr>
        <p:spPr>
          <a:xfrm rot="2700000">
            <a:off x="6953980" y="2992086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3" name="Rectangle 9">
            <a:extLst>
              <a:ext uri="{FF2B5EF4-FFF2-40B4-BE49-F238E27FC236}">
                <a16:creationId xmlns:a16="http://schemas.microsoft.com/office/drawing/2014/main" id="{D1B66DD0-50E9-4E77-A758-2CEE3A96FAB2}"/>
              </a:ext>
            </a:extLst>
          </p:cNvPr>
          <p:cNvSpPr/>
          <p:nvPr/>
        </p:nvSpPr>
        <p:spPr>
          <a:xfrm>
            <a:off x="4879507" y="4545544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11212</TotalTime>
  <Words>140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15</cp:revision>
  <dcterms:created xsi:type="dcterms:W3CDTF">2018-02-18T19:39:47Z</dcterms:created>
  <dcterms:modified xsi:type="dcterms:W3CDTF">2018-12-18T07:21:09Z</dcterms:modified>
</cp:coreProperties>
</file>