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99" name="Freeform 2">
            <a:extLst>
              <a:ext uri="{FF2B5EF4-FFF2-40B4-BE49-F238E27FC236}">
                <a16:creationId xmlns:a16="http://schemas.microsoft.com/office/drawing/2014/main" id="{0282AF97-C61C-412A-8E6B-8FA2C0783C48}"/>
              </a:ext>
            </a:extLst>
          </p:cNvPr>
          <p:cNvSpPr/>
          <p:nvPr/>
        </p:nvSpPr>
        <p:spPr>
          <a:xfrm>
            <a:off x="5637257" y="2496487"/>
            <a:ext cx="1751556" cy="1520787"/>
          </a:xfrm>
          <a:custGeom>
            <a:avLst/>
            <a:gdLst>
              <a:gd name="connsiteX0" fmla="*/ 2045617 w 2049245"/>
              <a:gd name="connsiteY0" fmla="*/ 0 h 1762812"/>
              <a:gd name="connsiteX1" fmla="*/ 0 w 2049245"/>
              <a:gd name="connsiteY1" fmla="*/ 1036948 h 1762812"/>
              <a:gd name="connsiteX2" fmla="*/ 0 w 2049245"/>
              <a:gd name="connsiteY2" fmla="*/ 1762812 h 1762812"/>
              <a:gd name="connsiteX3" fmla="*/ 2045617 w 2049245"/>
              <a:gd name="connsiteY3" fmla="*/ 1055802 h 1762812"/>
              <a:gd name="connsiteX4" fmla="*/ 2045617 w 2049245"/>
              <a:gd name="connsiteY4" fmla="*/ 0 h 1762812"/>
              <a:gd name="connsiteX0" fmla="*/ 2024475 w 2045982"/>
              <a:gd name="connsiteY0" fmla="*/ 0 h 1746955"/>
              <a:gd name="connsiteX1" fmla="*/ 0 w 2045982"/>
              <a:gd name="connsiteY1" fmla="*/ 1021091 h 1746955"/>
              <a:gd name="connsiteX2" fmla="*/ 0 w 2045982"/>
              <a:gd name="connsiteY2" fmla="*/ 1746955 h 1746955"/>
              <a:gd name="connsiteX3" fmla="*/ 2045617 w 2045982"/>
              <a:gd name="connsiteY3" fmla="*/ 1039945 h 1746955"/>
              <a:gd name="connsiteX4" fmla="*/ 2024475 w 2045982"/>
              <a:gd name="connsiteY4" fmla="*/ 0 h 1746955"/>
              <a:gd name="connsiteX0" fmla="*/ 2045617 w 2049245"/>
              <a:gd name="connsiteY0" fmla="*/ 0 h 1746955"/>
              <a:gd name="connsiteX1" fmla="*/ 0 w 2049245"/>
              <a:gd name="connsiteY1" fmla="*/ 1021091 h 1746955"/>
              <a:gd name="connsiteX2" fmla="*/ 0 w 2049245"/>
              <a:gd name="connsiteY2" fmla="*/ 1746955 h 1746955"/>
              <a:gd name="connsiteX3" fmla="*/ 2045617 w 2049245"/>
              <a:gd name="connsiteY3" fmla="*/ 1039945 h 1746955"/>
              <a:gd name="connsiteX4" fmla="*/ 2045617 w 2049245"/>
              <a:gd name="connsiteY4" fmla="*/ 0 h 1746955"/>
              <a:gd name="connsiteX0" fmla="*/ 2045617 w 2046882"/>
              <a:gd name="connsiteY0" fmla="*/ 0 h 1746955"/>
              <a:gd name="connsiteX1" fmla="*/ 0 w 2046882"/>
              <a:gd name="connsiteY1" fmla="*/ 1021091 h 1746955"/>
              <a:gd name="connsiteX2" fmla="*/ 0 w 2046882"/>
              <a:gd name="connsiteY2" fmla="*/ 1746955 h 1746955"/>
              <a:gd name="connsiteX3" fmla="*/ 2029760 w 2046882"/>
              <a:gd name="connsiteY3" fmla="*/ 696385 h 1746955"/>
              <a:gd name="connsiteX4" fmla="*/ 2045617 w 2046882"/>
              <a:gd name="connsiteY4" fmla="*/ 0 h 1746955"/>
              <a:gd name="connsiteX0" fmla="*/ 2045617 w 2052334"/>
              <a:gd name="connsiteY0" fmla="*/ 0 h 1746955"/>
              <a:gd name="connsiteX1" fmla="*/ 0 w 2052334"/>
              <a:gd name="connsiteY1" fmla="*/ 1021091 h 1746955"/>
              <a:gd name="connsiteX2" fmla="*/ 0 w 2052334"/>
              <a:gd name="connsiteY2" fmla="*/ 1746955 h 1746955"/>
              <a:gd name="connsiteX3" fmla="*/ 2050902 w 2052334"/>
              <a:gd name="connsiteY3" fmla="*/ 632958 h 1746955"/>
              <a:gd name="connsiteX4" fmla="*/ 2045617 w 2052334"/>
              <a:gd name="connsiteY4" fmla="*/ 0 h 1746955"/>
              <a:gd name="connsiteX0" fmla="*/ 2045617 w 2047886"/>
              <a:gd name="connsiteY0" fmla="*/ 0 h 1746955"/>
              <a:gd name="connsiteX1" fmla="*/ 0 w 2047886"/>
              <a:gd name="connsiteY1" fmla="*/ 1021091 h 1746955"/>
              <a:gd name="connsiteX2" fmla="*/ 0 w 2047886"/>
              <a:gd name="connsiteY2" fmla="*/ 1746955 h 1746955"/>
              <a:gd name="connsiteX3" fmla="*/ 2040331 w 2047886"/>
              <a:gd name="connsiteY3" fmla="*/ 680528 h 1746955"/>
              <a:gd name="connsiteX4" fmla="*/ 2045617 w 2047886"/>
              <a:gd name="connsiteY4" fmla="*/ 0 h 1746955"/>
              <a:gd name="connsiteX0" fmla="*/ 2045617 w 2047886"/>
              <a:gd name="connsiteY0" fmla="*/ 0 h 1746955"/>
              <a:gd name="connsiteX1" fmla="*/ 0 w 2047886"/>
              <a:gd name="connsiteY1" fmla="*/ 1021091 h 1746955"/>
              <a:gd name="connsiteX2" fmla="*/ 0 w 2047886"/>
              <a:gd name="connsiteY2" fmla="*/ 1746955 h 1746955"/>
              <a:gd name="connsiteX3" fmla="*/ 2040331 w 2047886"/>
              <a:gd name="connsiteY3" fmla="*/ 696385 h 1746955"/>
              <a:gd name="connsiteX4" fmla="*/ 2045617 w 2047886"/>
              <a:gd name="connsiteY4" fmla="*/ 0 h 1746955"/>
              <a:gd name="connsiteX0" fmla="*/ 2077330 w 2079599"/>
              <a:gd name="connsiteY0" fmla="*/ 0 h 1746955"/>
              <a:gd name="connsiteX1" fmla="*/ 0 w 2079599"/>
              <a:gd name="connsiteY1" fmla="*/ 1042233 h 1746955"/>
              <a:gd name="connsiteX2" fmla="*/ 31713 w 2079599"/>
              <a:gd name="connsiteY2" fmla="*/ 1746955 h 1746955"/>
              <a:gd name="connsiteX3" fmla="*/ 2072044 w 2079599"/>
              <a:gd name="connsiteY3" fmla="*/ 696385 h 1746955"/>
              <a:gd name="connsiteX4" fmla="*/ 2077330 w 2079599"/>
              <a:gd name="connsiteY4" fmla="*/ 0 h 1746955"/>
              <a:gd name="connsiteX0" fmla="*/ 2077330 w 2079599"/>
              <a:gd name="connsiteY0" fmla="*/ 0 h 1741669"/>
              <a:gd name="connsiteX1" fmla="*/ 0 w 2079599"/>
              <a:gd name="connsiteY1" fmla="*/ 1042233 h 1741669"/>
              <a:gd name="connsiteX2" fmla="*/ 0 w 2079599"/>
              <a:gd name="connsiteY2" fmla="*/ 1741669 h 1741669"/>
              <a:gd name="connsiteX3" fmla="*/ 2072044 w 2079599"/>
              <a:gd name="connsiteY3" fmla="*/ 696385 h 1741669"/>
              <a:gd name="connsiteX4" fmla="*/ 2077330 w 2079599"/>
              <a:gd name="connsiteY4" fmla="*/ 0 h 1741669"/>
              <a:gd name="connsiteX0" fmla="*/ 2077330 w 2079599"/>
              <a:gd name="connsiteY0" fmla="*/ 0 h 1741669"/>
              <a:gd name="connsiteX1" fmla="*/ 0 w 2079599"/>
              <a:gd name="connsiteY1" fmla="*/ 1026376 h 1741669"/>
              <a:gd name="connsiteX2" fmla="*/ 0 w 2079599"/>
              <a:gd name="connsiteY2" fmla="*/ 1741669 h 1741669"/>
              <a:gd name="connsiteX3" fmla="*/ 2072044 w 2079599"/>
              <a:gd name="connsiteY3" fmla="*/ 696385 h 1741669"/>
              <a:gd name="connsiteX4" fmla="*/ 2077330 w 2079599"/>
              <a:gd name="connsiteY4" fmla="*/ 0 h 1741669"/>
              <a:gd name="connsiteX0" fmla="*/ 1525239 w 2072057"/>
              <a:gd name="connsiteY0" fmla="*/ 0 h 1456997"/>
              <a:gd name="connsiteX1" fmla="*/ 0 w 2072057"/>
              <a:gd name="connsiteY1" fmla="*/ 741704 h 1456997"/>
              <a:gd name="connsiteX2" fmla="*/ 0 w 2072057"/>
              <a:gd name="connsiteY2" fmla="*/ 1456997 h 1456997"/>
              <a:gd name="connsiteX3" fmla="*/ 2072044 w 2072057"/>
              <a:gd name="connsiteY3" fmla="*/ 411713 h 1456997"/>
              <a:gd name="connsiteX4" fmla="*/ 1525239 w 2072057"/>
              <a:gd name="connsiteY4" fmla="*/ 0 h 1456997"/>
              <a:gd name="connsiteX0" fmla="*/ 1525239 w 2072044"/>
              <a:gd name="connsiteY0" fmla="*/ 0 h 1456997"/>
              <a:gd name="connsiteX1" fmla="*/ 0 w 2072044"/>
              <a:gd name="connsiteY1" fmla="*/ 741704 h 1456997"/>
              <a:gd name="connsiteX2" fmla="*/ 0 w 2072044"/>
              <a:gd name="connsiteY2" fmla="*/ 1456997 h 1456997"/>
              <a:gd name="connsiteX3" fmla="*/ 2072044 w 2072044"/>
              <a:gd name="connsiteY3" fmla="*/ 411713 h 1456997"/>
              <a:gd name="connsiteX4" fmla="*/ 1525239 w 2072044"/>
              <a:gd name="connsiteY4" fmla="*/ 0 h 1456997"/>
              <a:gd name="connsiteX0" fmla="*/ 1525239 w 2072044"/>
              <a:gd name="connsiteY0" fmla="*/ 0 h 1456997"/>
              <a:gd name="connsiteX1" fmla="*/ 0 w 2072044"/>
              <a:gd name="connsiteY1" fmla="*/ 741704 h 1456997"/>
              <a:gd name="connsiteX2" fmla="*/ 0 w 2072044"/>
              <a:gd name="connsiteY2" fmla="*/ 1456997 h 1456997"/>
              <a:gd name="connsiteX3" fmla="*/ 2072044 w 2072044"/>
              <a:gd name="connsiteY3" fmla="*/ 411713 h 1456997"/>
              <a:gd name="connsiteX4" fmla="*/ 1525239 w 2072044"/>
              <a:gd name="connsiteY4" fmla="*/ 0 h 1456997"/>
              <a:gd name="connsiteX0" fmla="*/ 1525239 w 2072044"/>
              <a:gd name="connsiteY0" fmla="*/ 0 h 1456997"/>
              <a:gd name="connsiteX1" fmla="*/ 0 w 2072044"/>
              <a:gd name="connsiteY1" fmla="*/ 741704 h 1456997"/>
              <a:gd name="connsiteX2" fmla="*/ 0 w 2072044"/>
              <a:gd name="connsiteY2" fmla="*/ 1456997 h 1456997"/>
              <a:gd name="connsiteX3" fmla="*/ 2072044 w 2072044"/>
              <a:gd name="connsiteY3" fmla="*/ 411713 h 1456997"/>
              <a:gd name="connsiteX4" fmla="*/ 1525239 w 2072044"/>
              <a:gd name="connsiteY4" fmla="*/ 0 h 1456997"/>
              <a:gd name="connsiteX0" fmla="*/ 1128424 w 2072044"/>
              <a:gd name="connsiteY0" fmla="*/ 0 h 1258589"/>
              <a:gd name="connsiteX1" fmla="*/ 0 w 2072044"/>
              <a:gd name="connsiteY1" fmla="*/ 543296 h 1258589"/>
              <a:gd name="connsiteX2" fmla="*/ 0 w 2072044"/>
              <a:gd name="connsiteY2" fmla="*/ 1258589 h 1258589"/>
              <a:gd name="connsiteX3" fmla="*/ 2072044 w 2072044"/>
              <a:gd name="connsiteY3" fmla="*/ 213305 h 1258589"/>
              <a:gd name="connsiteX4" fmla="*/ 1128424 w 2072044"/>
              <a:gd name="connsiteY4" fmla="*/ 0 h 1258589"/>
              <a:gd name="connsiteX0" fmla="*/ 1128424 w 1649350"/>
              <a:gd name="connsiteY0" fmla="*/ 0 h 1258589"/>
              <a:gd name="connsiteX1" fmla="*/ 0 w 1649350"/>
              <a:gd name="connsiteY1" fmla="*/ 543296 h 1258589"/>
              <a:gd name="connsiteX2" fmla="*/ 0 w 1649350"/>
              <a:gd name="connsiteY2" fmla="*/ 1258589 h 1258589"/>
              <a:gd name="connsiteX3" fmla="*/ 1649350 w 1649350"/>
              <a:gd name="connsiteY3" fmla="*/ 411712 h 1258589"/>
              <a:gd name="connsiteX4" fmla="*/ 1128424 w 1649350"/>
              <a:gd name="connsiteY4" fmla="*/ 0 h 1258589"/>
              <a:gd name="connsiteX0" fmla="*/ 1128424 w 1597591"/>
              <a:gd name="connsiteY0" fmla="*/ 0 h 1258589"/>
              <a:gd name="connsiteX1" fmla="*/ 0 w 1597591"/>
              <a:gd name="connsiteY1" fmla="*/ 543296 h 1258589"/>
              <a:gd name="connsiteX2" fmla="*/ 0 w 1597591"/>
              <a:gd name="connsiteY2" fmla="*/ 1258589 h 1258589"/>
              <a:gd name="connsiteX3" fmla="*/ 1597591 w 1597591"/>
              <a:gd name="connsiteY3" fmla="*/ 428965 h 1258589"/>
              <a:gd name="connsiteX4" fmla="*/ 1128424 w 1597591"/>
              <a:gd name="connsiteY4" fmla="*/ 0 h 1258589"/>
              <a:gd name="connsiteX0" fmla="*/ 1128424 w 1597591"/>
              <a:gd name="connsiteY0" fmla="*/ 0 h 1258589"/>
              <a:gd name="connsiteX1" fmla="*/ 0 w 1597591"/>
              <a:gd name="connsiteY1" fmla="*/ 543296 h 1258589"/>
              <a:gd name="connsiteX2" fmla="*/ 0 w 1597591"/>
              <a:gd name="connsiteY2" fmla="*/ 1258589 h 1258589"/>
              <a:gd name="connsiteX3" fmla="*/ 1597591 w 1597591"/>
              <a:gd name="connsiteY3" fmla="*/ 428965 h 1258589"/>
              <a:gd name="connsiteX4" fmla="*/ 1128424 w 1597591"/>
              <a:gd name="connsiteY4" fmla="*/ 0 h 1258589"/>
              <a:gd name="connsiteX0" fmla="*/ 1128424 w 1597591"/>
              <a:gd name="connsiteY0" fmla="*/ 0 h 1258589"/>
              <a:gd name="connsiteX1" fmla="*/ 0 w 1597591"/>
              <a:gd name="connsiteY1" fmla="*/ 543296 h 1258589"/>
              <a:gd name="connsiteX2" fmla="*/ 0 w 1597591"/>
              <a:gd name="connsiteY2" fmla="*/ 1258589 h 1258589"/>
              <a:gd name="connsiteX3" fmla="*/ 1597591 w 1597591"/>
              <a:gd name="connsiteY3" fmla="*/ 428965 h 1258589"/>
              <a:gd name="connsiteX4" fmla="*/ 1128424 w 1597591"/>
              <a:gd name="connsiteY4" fmla="*/ 0 h 1258589"/>
              <a:gd name="connsiteX0" fmla="*/ 1128424 w 1597591"/>
              <a:gd name="connsiteY0" fmla="*/ 0 h 1258589"/>
              <a:gd name="connsiteX1" fmla="*/ 0 w 1597591"/>
              <a:gd name="connsiteY1" fmla="*/ 543296 h 1258589"/>
              <a:gd name="connsiteX2" fmla="*/ 0 w 1597591"/>
              <a:gd name="connsiteY2" fmla="*/ 1258589 h 1258589"/>
              <a:gd name="connsiteX3" fmla="*/ 1597591 w 1597591"/>
              <a:gd name="connsiteY3" fmla="*/ 428965 h 1258589"/>
              <a:gd name="connsiteX4" fmla="*/ 1128424 w 1597591"/>
              <a:gd name="connsiteY4" fmla="*/ 0 h 1258589"/>
              <a:gd name="connsiteX0" fmla="*/ 1197436 w 1597591"/>
              <a:gd name="connsiteY0" fmla="*/ 0 h 1293095"/>
              <a:gd name="connsiteX1" fmla="*/ 0 w 1597591"/>
              <a:gd name="connsiteY1" fmla="*/ 577802 h 1293095"/>
              <a:gd name="connsiteX2" fmla="*/ 0 w 1597591"/>
              <a:gd name="connsiteY2" fmla="*/ 1293095 h 1293095"/>
              <a:gd name="connsiteX3" fmla="*/ 1597591 w 1597591"/>
              <a:gd name="connsiteY3" fmla="*/ 463471 h 1293095"/>
              <a:gd name="connsiteX4" fmla="*/ 1197436 w 1597591"/>
              <a:gd name="connsiteY4" fmla="*/ 0 h 1293095"/>
              <a:gd name="connsiteX0" fmla="*/ 1197436 w 1597591"/>
              <a:gd name="connsiteY0" fmla="*/ 0 h 1293095"/>
              <a:gd name="connsiteX1" fmla="*/ 0 w 1597591"/>
              <a:gd name="connsiteY1" fmla="*/ 577802 h 1293095"/>
              <a:gd name="connsiteX2" fmla="*/ 0 w 1597591"/>
              <a:gd name="connsiteY2" fmla="*/ 1293095 h 1293095"/>
              <a:gd name="connsiteX3" fmla="*/ 1597591 w 1597591"/>
              <a:gd name="connsiteY3" fmla="*/ 463471 h 1293095"/>
              <a:gd name="connsiteX4" fmla="*/ 1197436 w 1597591"/>
              <a:gd name="connsiteY4" fmla="*/ 0 h 1293095"/>
              <a:gd name="connsiteX0" fmla="*/ 1197436 w 1597591"/>
              <a:gd name="connsiteY0" fmla="*/ 0 h 1293095"/>
              <a:gd name="connsiteX1" fmla="*/ 0 w 1597591"/>
              <a:gd name="connsiteY1" fmla="*/ 577802 h 1293095"/>
              <a:gd name="connsiteX2" fmla="*/ 0 w 1597591"/>
              <a:gd name="connsiteY2" fmla="*/ 1293095 h 1293095"/>
              <a:gd name="connsiteX3" fmla="*/ 1597591 w 1597591"/>
              <a:gd name="connsiteY3" fmla="*/ 463471 h 1293095"/>
              <a:gd name="connsiteX4" fmla="*/ 1197436 w 1597591"/>
              <a:gd name="connsiteY4" fmla="*/ 0 h 1293095"/>
              <a:gd name="connsiteX0" fmla="*/ 1197436 w 1597591"/>
              <a:gd name="connsiteY0" fmla="*/ 0 h 1293095"/>
              <a:gd name="connsiteX1" fmla="*/ 0 w 1597591"/>
              <a:gd name="connsiteY1" fmla="*/ 577802 h 1293095"/>
              <a:gd name="connsiteX2" fmla="*/ 0 w 1597591"/>
              <a:gd name="connsiteY2" fmla="*/ 1293095 h 1293095"/>
              <a:gd name="connsiteX3" fmla="*/ 1597591 w 1597591"/>
              <a:gd name="connsiteY3" fmla="*/ 463471 h 1293095"/>
              <a:gd name="connsiteX4" fmla="*/ 1197436 w 1597591"/>
              <a:gd name="connsiteY4" fmla="*/ 0 h 1293095"/>
              <a:gd name="connsiteX0" fmla="*/ 1197436 w 1597591"/>
              <a:gd name="connsiteY0" fmla="*/ 0 h 1293095"/>
              <a:gd name="connsiteX1" fmla="*/ 0 w 1597591"/>
              <a:gd name="connsiteY1" fmla="*/ 577802 h 1293095"/>
              <a:gd name="connsiteX2" fmla="*/ 0 w 1597591"/>
              <a:gd name="connsiteY2" fmla="*/ 1293095 h 1293095"/>
              <a:gd name="connsiteX3" fmla="*/ 1597591 w 1597591"/>
              <a:gd name="connsiteY3" fmla="*/ 463471 h 1293095"/>
              <a:gd name="connsiteX4" fmla="*/ 1197436 w 1597591"/>
              <a:gd name="connsiteY4" fmla="*/ 0 h 1293095"/>
              <a:gd name="connsiteX0" fmla="*/ 1197436 w 1597591"/>
              <a:gd name="connsiteY0" fmla="*/ 0 h 1293095"/>
              <a:gd name="connsiteX1" fmla="*/ 8872 w 1597591"/>
              <a:gd name="connsiteY1" fmla="*/ 701871 h 1293095"/>
              <a:gd name="connsiteX2" fmla="*/ 0 w 1597591"/>
              <a:gd name="connsiteY2" fmla="*/ 1293095 h 1293095"/>
              <a:gd name="connsiteX3" fmla="*/ 1597591 w 1597591"/>
              <a:gd name="connsiteY3" fmla="*/ 463471 h 1293095"/>
              <a:gd name="connsiteX4" fmla="*/ 1197436 w 1597591"/>
              <a:gd name="connsiteY4" fmla="*/ 0 h 1293095"/>
              <a:gd name="connsiteX0" fmla="*/ 1197436 w 1597591"/>
              <a:gd name="connsiteY0" fmla="*/ 0 h 1293095"/>
              <a:gd name="connsiteX1" fmla="*/ 8872 w 1597591"/>
              <a:gd name="connsiteY1" fmla="*/ 701871 h 1293095"/>
              <a:gd name="connsiteX2" fmla="*/ 0 w 1597591"/>
              <a:gd name="connsiteY2" fmla="*/ 1293095 h 1293095"/>
              <a:gd name="connsiteX3" fmla="*/ 1597591 w 1597591"/>
              <a:gd name="connsiteY3" fmla="*/ 463471 h 1293095"/>
              <a:gd name="connsiteX4" fmla="*/ 1197436 w 1597591"/>
              <a:gd name="connsiteY4" fmla="*/ 0 h 1293095"/>
              <a:gd name="connsiteX0" fmla="*/ 1197436 w 1597591"/>
              <a:gd name="connsiteY0" fmla="*/ 0 h 1293095"/>
              <a:gd name="connsiteX1" fmla="*/ 8872 w 1597591"/>
              <a:gd name="connsiteY1" fmla="*/ 693599 h 1293095"/>
              <a:gd name="connsiteX2" fmla="*/ 0 w 1597591"/>
              <a:gd name="connsiteY2" fmla="*/ 1293095 h 1293095"/>
              <a:gd name="connsiteX3" fmla="*/ 1597591 w 1597591"/>
              <a:gd name="connsiteY3" fmla="*/ 463471 h 1293095"/>
              <a:gd name="connsiteX4" fmla="*/ 1197436 w 1597591"/>
              <a:gd name="connsiteY4" fmla="*/ 0 h 1293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591" h="1293095">
                <a:moveTo>
                  <a:pt x="1197436" y="0"/>
                </a:moveTo>
                <a:lnTo>
                  <a:pt x="8872" y="693599"/>
                </a:lnTo>
                <a:lnTo>
                  <a:pt x="0" y="1293095"/>
                </a:lnTo>
                <a:lnTo>
                  <a:pt x="1597591" y="463471"/>
                </a:lnTo>
                <a:cubicBezTo>
                  <a:pt x="1436830" y="266812"/>
                  <a:pt x="1358996" y="179406"/>
                  <a:pt x="1197436" y="0"/>
                </a:cubicBezTo>
                <a:close/>
              </a:path>
            </a:pathLst>
          </a:custGeom>
          <a:gradFill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00" name="Isosceles Triangle 199">
            <a:extLst>
              <a:ext uri="{FF2B5EF4-FFF2-40B4-BE49-F238E27FC236}">
                <a16:creationId xmlns:a16="http://schemas.microsoft.com/office/drawing/2014/main" id="{A97E9B34-2167-4320-9699-5B2C895D2F91}"/>
              </a:ext>
            </a:extLst>
          </p:cNvPr>
          <p:cNvSpPr/>
          <p:nvPr/>
        </p:nvSpPr>
        <p:spPr>
          <a:xfrm rot="3189794">
            <a:off x="6956142" y="2123433"/>
            <a:ext cx="1013700" cy="814651"/>
          </a:xfrm>
          <a:prstGeom prst="triangle">
            <a:avLst>
              <a:gd name="adj" fmla="val 65408"/>
            </a:avLst>
          </a:prstGeom>
          <a:gradFill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663C16EE-A49F-4BDD-9E95-6AB7566D799E}"/>
              </a:ext>
            </a:extLst>
          </p:cNvPr>
          <p:cNvGrpSpPr/>
          <p:nvPr/>
        </p:nvGrpSpPr>
        <p:grpSpPr>
          <a:xfrm flipH="1">
            <a:off x="8992847" y="1992686"/>
            <a:ext cx="2271783" cy="2014558"/>
            <a:chOff x="4137650" y="2235489"/>
            <a:chExt cx="2038669" cy="1712938"/>
          </a:xfrm>
        </p:grpSpPr>
        <p:sp>
          <p:nvSpPr>
            <p:cNvPr id="202" name="Freeform 5">
              <a:extLst>
                <a:ext uri="{FF2B5EF4-FFF2-40B4-BE49-F238E27FC236}">
                  <a16:creationId xmlns:a16="http://schemas.microsoft.com/office/drawing/2014/main" id="{72014DE7-3CC9-43EF-B239-F2BE88CFB728}"/>
                </a:ext>
              </a:extLst>
            </p:cNvPr>
            <p:cNvSpPr/>
            <p:nvPr/>
          </p:nvSpPr>
          <p:spPr>
            <a:xfrm>
              <a:off x="4137650" y="2655332"/>
              <a:ext cx="1597592" cy="1293095"/>
            </a:xfrm>
            <a:custGeom>
              <a:avLst/>
              <a:gdLst>
                <a:gd name="connsiteX0" fmla="*/ 2045617 w 2049245"/>
                <a:gd name="connsiteY0" fmla="*/ 0 h 1762812"/>
                <a:gd name="connsiteX1" fmla="*/ 0 w 2049245"/>
                <a:gd name="connsiteY1" fmla="*/ 1036948 h 1762812"/>
                <a:gd name="connsiteX2" fmla="*/ 0 w 2049245"/>
                <a:gd name="connsiteY2" fmla="*/ 1762812 h 1762812"/>
                <a:gd name="connsiteX3" fmla="*/ 2045617 w 2049245"/>
                <a:gd name="connsiteY3" fmla="*/ 1055802 h 1762812"/>
                <a:gd name="connsiteX4" fmla="*/ 2045617 w 2049245"/>
                <a:gd name="connsiteY4" fmla="*/ 0 h 1762812"/>
                <a:gd name="connsiteX0" fmla="*/ 2024475 w 2045982"/>
                <a:gd name="connsiteY0" fmla="*/ 0 h 1746955"/>
                <a:gd name="connsiteX1" fmla="*/ 0 w 2045982"/>
                <a:gd name="connsiteY1" fmla="*/ 1021091 h 1746955"/>
                <a:gd name="connsiteX2" fmla="*/ 0 w 2045982"/>
                <a:gd name="connsiteY2" fmla="*/ 1746955 h 1746955"/>
                <a:gd name="connsiteX3" fmla="*/ 2045617 w 2045982"/>
                <a:gd name="connsiteY3" fmla="*/ 1039945 h 1746955"/>
                <a:gd name="connsiteX4" fmla="*/ 2024475 w 2045982"/>
                <a:gd name="connsiteY4" fmla="*/ 0 h 1746955"/>
                <a:gd name="connsiteX0" fmla="*/ 2045617 w 2049245"/>
                <a:gd name="connsiteY0" fmla="*/ 0 h 1746955"/>
                <a:gd name="connsiteX1" fmla="*/ 0 w 2049245"/>
                <a:gd name="connsiteY1" fmla="*/ 1021091 h 1746955"/>
                <a:gd name="connsiteX2" fmla="*/ 0 w 2049245"/>
                <a:gd name="connsiteY2" fmla="*/ 1746955 h 1746955"/>
                <a:gd name="connsiteX3" fmla="*/ 2045617 w 2049245"/>
                <a:gd name="connsiteY3" fmla="*/ 1039945 h 1746955"/>
                <a:gd name="connsiteX4" fmla="*/ 2045617 w 2049245"/>
                <a:gd name="connsiteY4" fmla="*/ 0 h 1746955"/>
                <a:gd name="connsiteX0" fmla="*/ 2045617 w 2046882"/>
                <a:gd name="connsiteY0" fmla="*/ 0 h 1746955"/>
                <a:gd name="connsiteX1" fmla="*/ 0 w 2046882"/>
                <a:gd name="connsiteY1" fmla="*/ 1021091 h 1746955"/>
                <a:gd name="connsiteX2" fmla="*/ 0 w 2046882"/>
                <a:gd name="connsiteY2" fmla="*/ 1746955 h 1746955"/>
                <a:gd name="connsiteX3" fmla="*/ 2029760 w 2046882"/>
                <a:gd name="connsiteY3" fmla="*/ 696385 h 1746955"/>
                <a:gd name="connsiteX4" fmla="*/ 2045617 w 2046882"/>
                <a:gd name="connsiteY4" fmla="*/ 0 h 1746955"/>
                <a:gd name="connsiteX0" fmla="*/ 2045617 w 2052334"/>
                <a:gd name="connsiteY0" fmla="*/ 0 h 1746955"/>
                <a:gd name="connsiteX1" fmla="*/ 0 w 2052334"/>
                <a:gd name="connsiteY1" fmla="*/ 1021091 h 1746955"/>
                <a:gd name="connsiteX2" fmla="*/ 0 w 2052334"/>
                <a:gd name="connsiteY2" fmla="*/ 1746955 h 1746955"/>
                <a:gd name="connsiteX3" fmla="*/ 2050902 w 2052334"/>
                <a:gd name="connsiteY3" fmla="*/ 632958 h 1746955"/>
                <a:gd name="connsiteX4" fmla="*/ 2045617 w 2052334"/>
                <a:gd name="connsiteY4" fmla="*/ 0 h 1746955"/>
                <a:gd name="connsiteX0" fmla="*/ 2045617 w 2047886"/>
                <a:gd name="connsiteY0" fmla="*/ 0 h 1746955"/>
                <a:gd name="connsiteX1" fmla="*/ 0 w 2047886"/>
                <a:gd name="connsiteY1" fmla="*/ 1021091 h 1746955"/>
                <a:gd name="connsiteX2" fmla="*/ 0 w 2047886"/>
                <a:gd name="connsiteY2" fmla="*/ 1746955 h 1746955"/>
                <a:gd name="connsiteX3" fmla="*/ 2040331 w 2047886"/>
                <a:gd name="connsiteY3" fmla="*/ 680528 h 1746955"/>
                <a:gd name="connsiteX4" fmla="*/ 2045617 w 2047886"/>
                <a:gd name="connsiteY4" fmla="*/ 0 h 1746955"/>
                <a:gd name="connsiteX0" fmla="*/ 2045617 w 2047886"/>
                <a:gd name="connsiteY0" fmla="*/ 0 h 1746955"/>
                <a:gd name="connsiteX1" fmla="*/ 0 w 2047886"/>
                <a:gd name="connsiteY1" fmla="*/ 1021091 h 1746955"/>
                <a:gd name="connsiteX2" fmla="*/ 0 w 2047886"/>
                <a:gd name="connsiteY2" fmla="*/ 1746955 h 1746955"/>
                <a:gd name="connsiteX3" fmla="*/ 2040331 w 2047886"/>
                <a:gd name="connsiteY3" fmla="*/ 696385 h 1746955"/>
                <a:gd name="connsiteX4" fmla="*/ 2045617 w 2047886"/>
                <a:gd name="connsiteY4" fmla="*/ 0 h 1746955"/>
                <a:gd name="connsiteX0" fmla="*/ 2077330 w 2079599"/>
                <a:gd name="connsiteY0" fmla="*/ 0 h 1746955"/>
                <a:gd name="connsiteX1" fmla="*/ 0 w 2079599"/>
                <a:gd name="connsiteY1" fmla="*/ 1042233 h 1746955"/>
                <a:gd name="connsiteX2" fmla="*/ 31713 w 2079599"/>
                <a:gd name="connsiteY2" fmla="*/ 1746955 h 1746955"/>
                <a:gd name="connsiteX3" fmla="*/ 2072044 w 2079599"/>
                <a:gd name="connsiteY3" fmla="*/ 696385 h 1746955"/>
                <a:gd name="connsiteX4" fmla="*/ 2077330 w 2079599"/>
                <a:gd name="connsiteY4" fmla="*/ 0 h 1746955"/>
                <a:gd name="connsiteX0" fmla="*/ 2077330 w 2079599"/>
                <a:gd name="connsiteY0" fmla="*/ 0 h 1741669"/>
                <a:gd name="connsiteX1" fmla="*/ 0 w 2079599"/>
                <a:gd name="connsiteY1" fmla="*/ 1042233 h 1741669"/>
                <a:gd name="connsiteX2" fmla="*/ 0 w 2079599"/>
                <a:gd name="connsiteY2" fmla="*/ 1741669 h 1741669"/>
                <a:gd name="connsiteX3" fmla="*/ 2072044 w 2079599"/>
                <a:gd name="connsiteY3" fmla="*/ 696385 h 1741669"/>
                <a:gd name="connsiteX4" fmla="*/ 2077330 w 2079599"/>
                <a:gd name="connsiteY4" fmla="*/ 0 h 1741669"/>
                <a:gd name="connsiteX0" fmla="*/ 2077330 w 2079599"/>
                <a:gd name="connsiteY0" fmla="*/ 0 h 1741669"/>
                <a:gd name="connsiteX1" fmla="*/ 0 w 2079599"/>
                <a:gd name="connsiteY1" fmla="*/ 1026376 h 1741669"/>
                <a:gd name="connsiteX2" fmla="*/ 0 w 2079599"/>
                <a:gd name="connsiteY2" fmla="*/ 1741669 h 1741669"/>
                <a:gd name="connsiteX3" fmla="*/ 2072044 w 2079599"/>
                <a:gd name="connsiteY3" fmla="*/ 696385 h 1741669"/>
                <a:gd name="connsiteX4" fmla="*/ 2077330 w 2079599"/>
                <a:gd name="connsiteY4" fmla="*/ 0 h 1741669"/>
                <a:gd name="connsiteX0" fmla="*/ 1525239 w 2072057"/>
                <a:gd name="connsiteY0" fmla="*/ 0 h 1456997"/>
                <a:gd name="connsiteX1" fmla="*/ 0 w 2072057"/>
                <a:gd name="connsiteY1" fmla="*/ 741704 h 1456997"/>
                <a:gd name="connsiteX2" fmla="*/ 0 w 2072057"/>
                <a:gd name="connsiteY2" fmla="*/ 1456997 h 1456997"/>
                <a:gd name="connsiteX3" fmla="*/ 2072044 w 2072057"/>
                <a:gd name="connsiteY3" fmla="*/ 411713 h 1456997"/>
                <a:gd name="connsiteX4" fmla="*/ 1525239 w 2072057"/>
                <a:gd name="connsiteY4" fmla="*/ 0 h 1456997"/>
                <a:gd name="connsiteX0" fmla="*/ 1525239 w 2072044"/>
                <a:gd name="connsiteY0" fmla="*/ 0 h 1456997"/>
                <a:gd name="connsiteX1" fmla="*/ 0 w 2072044"/>
                <a:gd name="connsiteY1" fmla="*/ 741704 h 1456997"/>
                <a:gd name="connsiteX2" fmla="*/ 0 w 2072044"/>
                <a:gd name="connsiteY2" fmla="*/ 1456997 h 1456997"/>
                <a:gd name="connsiteX3" fmla="*/ 2072044 w 2072044"/>
                <a:gd name="connsiteY3" fmla="*/ 411713 h 1456997"/>
                <a:gd name="connsiteX4" fmla="*/ 1525239 w 2072044"/>
                <a:gd name="connsiteY4" fmla="*/ 0 h 1456997"/>
                <a:gd name="connsiteX0" fmla="*/ 1525239 w 2072044"/>
                <a:gd name="connsiteY0" fmla="*/ 0 h 1456997"/>
                <a:gd name="connsiteX1" fmla="*/ 0 w 2072044"/>
                <a:gd name="connsiteY1" fmla="*/ 741704 h 1456997"/>
                <a:gd name="connsiteX2" fmla="*/ 0 w 2072044"/>
                <a:gd name="connsiteY2" fmla="*/ 1456997 h 1456997"/>
                <a:gd name="connsiteX3" fmla="*/ 2072044 w 2072044"/>
                <a:gd name="connsiteY3" fmla="*/ 411713 h 1456997"/>
                <a:gd name="connsiteX4" fmla="*/ 1525239 w 2072044"/>
                <a:gd name="connsiteY4" fmla="*/ 0 h 1456997"/>
                <a:gd name="connsiteX0" fmla="*/ 1525239 w 2072044"/>
                <a:gd name="connsiteY0" fmla="*/ 0 h 1456997"/>
                <a:gd name="connsiteX1" fmla="*/ 0 w 2072044"/>
                <a:gd name="connsiteY1" fmla="*/ 741704 h 1456997"/>
                <a:gd name="connsiteX2" fmla="*/ 0 w 2072044"/>
                <a:gd name="connsiteY2" fmla="*/ 1456997 h 1456997"/>
                <a:gd name="connsiteX3" fmla="*/ 2072044 w 2072044"/>
                <a:gd name="connsiteY3" fmla="*/ 411713 h 1456997"/>
                <a:gd name="connsiteX4" fmla="*/ 1525239 w 2072044"/>
                <a:gd name="connsiteY4" fmla="*/ 0 h 1456997"/>
                <a:gd name="connsiteX0" fmla="*/ 1128424 w 2072044"/>
                <a:gd name="connsiteY0" fmla="*/ 0 h 1258589"/>
                <a:gd name="connsiteX1" fmla="*/ 0 w 2072044"/>
                <a:gd name="connsiteY1" fmla="*/ 543296 h 1258589"/>
                <a:gd name="connsiteX2" fmla="*/ 0 w 2072044"/>
                <a:gd name="connsiteY2" fmla="*/ 1258589 h 1258589"/>
                <a:gd name="connsiteX3" fmla="*/ 2072044 w 2072044"/>
                <a:gd name="connsiteY3" fmla="*/ 213305 h 1258589"/>
                <a:gd name="connsiteX4" fmla="*/ 1128424 w 2072044"/>
                <a:gd name="connsiteY4" fmla="*/ 0 h 1258589"/>
                <a:gd name="connsiteX0" fmla="*/ 1128424 w 1649350"/>
                <a:gd name="connsiteY0" fmla="*/ 0 h 1258589"/>
                <a:gd name="connsiteX1" fmla="*/ 0 w 1649350"/>
                <a:gd name="connsiteY1" fmla="*/ 543296 h 1258589"/>
                <a:gd name="connsiteX2" fmla="*/ 0 w 1649350"/>
                <a:gd name="connsiteY2" fmla="*/ 1258589 h 1258589"/>
                <a:gd name="connsiteX3" fmla="*/ 1649350 w 1649350"/>
                <a:gd name="connsiteY3" fmla="*/ 411712 h 1258589"/>
                <a:gd name="connsiteX4" fmla="*/ 1128424 w 1649350"/>
                <a:gd name="connsiteY4" fmla="*/ 0 h 1258589"/>
                <a:gd name="connsiteX0" fmla="*/ 1128424 w 1597591"/>
                <a:gd name="connsiteY0" fmla="*/ 0 h 1258589"/>
                <a:gd name="connsiteX1" fmla="*/ 0 w 1597591"/>
                <a:gd name="connsiteY1" fmla="*/ 543296 h 1258589"/>
                <a:gd name="connsiteX2" fmla="*/ 0 w 1597591"/>
                <a:gd name="connsiteY2" fmla="*/ 1258589 h 1258589"/>
                <a:gd name="connsiteX3" fmla="*/ 1597591 w 1597591"/>
                <a:gd name="connsiteY3" fmla="*/ 428965 h 1258589"/>
                <a:gd name="connsiteX4" fmla="*/ 1128424 w 1597591"/>
                <a:gd name="connsiteY4" fmla="*/ 0 h 1258589"/>
                <a:gd name="connsiteX0" fmla="*/ 1128424 w 1597591"/>
                <a:gd name="connsiteY0" fmla="*/ 0 h 1258589"/>
                <a:gd name="connsiteX1" fmla="*/ 0 w 1597591"/>
                <a:gd name="connsiteY1" fmla="*/ 543296 h 1258589"/>
                <a:gd name="connsiteX2" fmla="*/ 0 w 1597591"/>
                <a:gd name="connsiteY2" fmla="*/ 1258589 h 1258589"/>
                <a:gd name="connsiteX3" fmla="*/ 1597591 w 1597591"/>
                <a:gd name="connsiteY3" fmla="*/ 428965 h 1258589"/>
                <a:gd name="connsiteX4" fmla="*/ 1128424 w 1597591"/>
                <a:gd name="connsiteY4" fmla="*/ 0 h 1258589"/>
                <a:gd name="connsiteX0" fmla="*/ 1128424 w 1597591"/>
                <a:gd name="connsiteY0" fmla="*/ 0 h 1258589"/>
                <a:gd name="connsiteX1" fmla="*/ 0 w 1597591"/>
                <a:gd name="connsiteY1" fmla="*/ 543296 h 1258589"/>
                <a:gd name="connsiteX2" fmla="*/ 0 w 1597591"/>
                <a:gd name="connsiteY2" fmla="*/ 1258589 h 1258589"/>
                <a:gd name="connsiteX3" fmla="*/ 1597591 w 1597591"/>
                <a:gd name="connsiteY3" fmla="*/ 428965 h 1258589"/>
                <a:gd name="connsiteX4" fmla="*/ 1128424 w 1597591"/>
                <a:gd name="connsiteY4" fmla="*/ 0 h 1258589"/>
                <a:gd name="connsiteX0" fmla="*/ 1128424 w 1597591"/>
                <a:gd name="connsiteY0" fmla="*/ 0 h 1258589"/>
                <a:gd name="connsiteX1" fmla="*/ 0 w 1597591"/>
                <a:gd name="connsiteY1" fmla="*/ 543296 h 1258589"/>
                <a:gd name="connsiteX2" fmla="*/ 0 w 1597591"/>
                <a:gd name="connsiteY2" fmla="*/ 1258589 h 1258589"/>
                <a:gd name="connsiteX3" fmla="*/ 1597591 w 1597591"/>
                <a:gd name="connsiteY3" fmla="*/ 428965 h 1258589"/>
                <a:gd name="connsiteX4" fmla="*/ 1128424 w 1597591"/>
                <a:gd name="connsiteY4" fmla="*/ 0 h 1258589"/>
                <a:gd name="connsiteX0" fmla="*/ 1197436 w 1597591"/>
                <a:gd name="connsiteY0" fmla="*/ 0 h 1293095"/>
                <a:gd name="connsiteX1" fmla="*/ 0 w 1597591"/>
                <a:gd name="connsiteY1" fmla="*/ 577802 h 1293095"/>
                <a:gd name="connsiteX2" fmla="*/ 0 w 1597591"/>
                <a:gd name="connsiteY2" fmla="*/ 1293095 h 1293095"/>
                <a:gd name="connsiteX3" fmla="*/ 1597591 w 1597591"/>
                <a:gd name="connsiteY3" fmla="*/ 463471 h 1293095"/>
                <a:gd name="connsiteX4" fmla="*/ 1197436 w 1597591"/>
                <a:gd name="connsiteY4" fmla="*/ 0 h 1293095"/>
                <a:gd name="connsiteX0" fmla="*/ 1197436 w 1597591"/>
                <a:gd name="connsiteY0" fmla="*/ 0 h 1293095"/>
                <a:gd name="connsiteX1" fmla="*/ 0 w 1597591"/>
                <a:gd name="connsiteY1" fmla="*/ 577802 h 1293095"/>
                <a:gd name="connsiteX2" fmla="*/ 0 w 1597591"/>
                <a:gd name="connsiteY2" fmla="*/ 1293095 h 1293095"/>
                <a:gd name="connsiteX3" fmla="*/ 1597591 w 1597591"/>
                <a:gd name="connsiteY3" fmla="*/ 463471 h 1293095"/>
                <a:gd name="connsiteX4" fmla="*/ 1197436 w 1597591"/>
                <a:gd name="connsiteY4" fmla="*/ 0 h 1293095"/>
                <a:gd name="connsiteX0" fmla="*/ 1197436 w 1597591"/>
                <a:gd name="connsiteY0" fmla="*/ 0 h 1293095"/>
                <a:gd name="connsiteX1" fmla="*/ 0 w 1597591"/>
                <a:gd name="connsiteY1" fmla="*/ 577802 h 1293095"/>
                <a:gd name="connsiteX2" fmla="*/ 0 w 1597591"/>
                <a:gd name="connsiteY2" fmla="*/ 1293095 h 1293095"/>
                <a:gd name="connsiteX3" fmla="*/ 1597591 w 1597591"/>
                <a:gd name="connsiteY3" fmla="*/ 463471 h 1293095"/>
                <a:gd name="connsiteX4" fmla="*/ 1197436 w 1597591"/>
                <a:gd name="connsiteY4" fmla="*/ 0 h 1293095"/>
                <a:gd name="connsiteX0" fmla="*/ 1197436 w 1597591"/>
                <a:gd name="connsiteY0" fmla="*/ 0 h 1293095"/>
                <a:gd name="connsiteX1" fmla="*/ 0 w 1597591"/>
                <a:gd name="connsiteY1" fmla="*/ 577802 h 1293095"/>
                <a:gd name="connsiteX2" fmla="*/ 0 w 1597591"/>
                <a:gd name="connsiteY2" fmla="*/ 1293095 h 1293095"/>
                <a:gd name="connsiteX3" fmla="*/ 1597591 w 1597591"/>
                <a:gd name="connsiteY3" fmla="*/ 463471 h 1293095"/>
                <a:gd name="connsiteX4" fmla="*/ 1197436 w 1597591"/>
                <a:gd name="connsiteY4" fmla="*/ 0 h 1293095"/>
                <a:gd name="connsiteX0" fmla="*/ 1197436 w 1597591"/>
                <a:gd name="connsiteY0" fmla="*/ 0 h 1293095"/>
                <a:gd name="connsiteX1" fmla="*/ 0 w 1597591"/>
                <a:gd name="connsiteY1" fmla="*/ 577802 h 1293095"/>
                <a:gd name="connsiteX2" fmla="*/ 0 w 1597591"/>
                <a:gd name="connsiteY2" fmla="*/ 1293095 h 1293095"/>
                <a:gd name="connsiteX3" fmla="*/ 1597591 w 1597591"/>
                <a:gd name="connsiteY3" fmla="*/ 463471 h 1293095"/>
                <a:gd name="connsiteX4" fmla="*/ 1197436 w 1597591"/>
                <a:gd name="connsiteY4" fmla="*/ 0 h 1293095"/>
                <a:gd name="connsiteX0" fmla="*/ 1206165 w 1606320"/>
                <a:gd name="connsiteY0" fmla="*/ 0 h 1293095"/>
                <a:gd name="connsiteX1" fmla="*/ 0 w 1606320"/>
                <a:gd name="connsiteY1" fmla="*/ 685329 h 1293095"/>
                <a:gd name="connsiteX2" fmla="*/ 8729 w 1606320"/>
                <a:gd name="connsiteY2" fmla="*/ 1293095 h 1293095"/>
                <a:gd name="connsiteX3" fmla="*/ 1606320 w 1606320"/>
                <a:gd name="connsiteY3" fmla="*/ 463471 h 1293095"/>
                <a:gd name="connsiteX4" fmla="*/ 1206165 w 1606320"/>
                <a:gd name="connsiteY4" fmla="*/ 0 h 1293095"/>
                <a:gd name="connsiteX0" fmla="*/ 1197436 w 1597591"/>
                <a:gd name="connsiteY0" fmla="*/ 0 h 1293095"/>
                <a:gd name="connsiteX1" fmla="*/ 1 w 1597591"/>
                <a:gd name="connsiteY1" fmla="*/ 693600 h 1293095"/>
                <a:gd name="connsiteX2" fmla="*/ 0 w 1597591"/>
                <a:gd name="connsiteY2" fmla="*/ 1293095 h 1293095"/>
                <a:gd name="connsiteX3" fmla="*/ 1597591 w 1597591"/>
                <a:gd name="connsiteY3" fmla="*/ 463471 h 1293095"/>
                <a:gd name="connsiteX4" fmla="*/ 1197436 w 1597591"/>
                <a:gd name="connsiteY4" fmla="*/ 0 h 1293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7591" h="1293095">
                  <a:moveTo>
                    <a:pt x="1197436" y="0"/>
                  </a:moveTo>
                  <a:lnTo>
                    <a:pt x="1" y="693600"/>
                  </a:lnTo>
                  <a:cubicBezTo>
                    <a:pt x="1" y="893432"/>
                    <a:pt x="0" y="1093263"/>
                    <a:pt x="0" y="1293095"/>
                  </a:cubicBezTo>
                  <a:lnTo>
                    <a:pt x="1597591" y="463471"/>
                  </a:lnTo>
                  <a:cubicBezTo>
                    <a:pt x="1436830" y="266812"/>
                    <a:pt x="1358996" y="179406"/>
                    <a:pt x="1197436" y="0"/>
                  </a:cubicBezTo>
                  <a:close/>
                </a:path>
              </a:pathLst>
            </a:custGeom>
            <a:gradFill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03" name="Isosceles Triangle 202">
              <a:extLst>
                <a:ext uri="{FF2B5EF4-FFF2-40B4-BE49-F238E27FC236}">
                  <a16:creationId xmlns:a16="http://schemas.microsoft.com/office/drawing/2014/main" id="{6CA93BDD-4E48-4323-AF8B-4618B8941341}"/>
                </a:ext>
              </a:extLst>
            </p:cNvPr>
            <p:cNvSpPr/>
            <p:nvPr/>
          </p:nvSpPr>
          <p:spPr>
            <a:xfrm rot="3189794">
              <a:off x="5373833" y="2294933"/>
              <a:ext cx="861929" cy="743042"/>
            </a:xfrm>
            <a:prstGeom prst="triangle">
              <a:avLst>
                <a:gd name="adj" fmla="val 65408"/>
              </a:avLst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204" name="Freeform 7">
            <a:extLst>
              <a:ext uri="{FF2B5EF4-FFF2-40B4-BE49-F238E27FC236}">
                <a16:creationId xmlns:a16="http://schemas.microsoft.com/office/drawing/2014/main" id="{249DABA7-B306-4E4D-A3B5-CDC77B3D2920}"/>
              </a:ext>
            </a:extLst>
          </p:cNvPr>
          <p:cNvSpPr/>
          <p:nvPr/>
        </p:nvSpPr>
        <p:spPr>
          <a:xfrm flipH="1">
            <a:off x="8573321" y="3310698"/>
            <a:ext cx="2691307" cy="1741669"/>
          </a:xfrm>
          <a:custGeom>
            <a:avLst/>
            <a:gdLst>
              <a:gd name="connsiteX0" fmla="*/ 2045617 w 2049245"/>
              <a:gd name="connsiteY0" fmla="*/ 0 h 1762812"/>
              <a:gd name="connsiteX1" fmla="*/ 0 w 2049245"/>
              <a:gd name="connsiteY1" fmla="*/ 1036948 h 1762812"/>
              <a:gd name="connsiteX2" fmla="*/ 0 w 2049245"/>
              <a:gd name="connsiteY2" fmla="*/ 1762812 h 1762812"/>
              <a:gd name="connsiteX3" fmla="*/ 2045617 w 2049245"/>
              <a:gd name="connsiteY3" fmla="*/ 1055802 h 1762812"/>
              <a:gd name="connsiteX4" fmla="*/ 2045617 w 2049245"/>
              <a:gd name="connsiteY4" fmla="*/ 0 h 1762812"/>
              <a:gd name="connsiteX0" fmla="*/ 2024475 w 2045982"/>
              <a:gd name="connsiteY0" fmla="*/ 0 h 1746955"/>
              <a:gd name="connsiteX1" fmla="*/ 0 w 2045982"/>
              <a:gd name="connsiteY1" fmla="*/ 1021091 h 1746955"/>
              <a:gd name="connsiteX2" fmla="*/ 0 w 2045982"/>
              <a:gd name="connsiteY2" fmla="*/ 1746955 h 1746955"/>
              <a:gd name="connsiteX3" fmla="*/ 2045617 w 2045982"/>
              <a:gd name="connsiteY3" fmla="*/ 1039945 h 1746955"/>
              <a:gd name="connsiteX4" fmla="*/ 2024475 w 2045982"/>
              <a:gd name="connsiteY4" fmla="*/ 0 h 1746955"/>
              <a:gd name="connsiteX0" fmla="*/ 2045617 w 2049245"/>
              <a:gd name="connsiteY0" fmla="*/ 0 h 1746955"/>
              <a:gd name="connsiteX1" fmla="*/ 0 w 2049245"/>
              <a:gd name="connsiteY1" fmla="*/ 1021091 h 1746955"/>
              <a:gd name="connsiteX2" fmla="*/ 0 w 2049245"/>
              <a:gd name="connsiteY2" fmla="*/ 1746955 h 1746955"/>
              <a:gd name="connsiteX3" fmla="*/ 2045617 w 2049245"/>
              <a:gd name="connsiteY3" fmla="*/ 1039945 h 1746955"/>
              <a:gd name="connsiteX4" fmla="*/ 2045617 w 2049245"/>
              <a:gd name="connsiteY4" fmla="*/ 0 h 1746955"/>
              <a:gd name="connsiteX0" fmla="*/ 2045617 w 2046882"/>
              <a:gd name="connsiteY0" fmla="*/ 0 h 1746955"/>
              <a:gd name="connsiteX1" fmla="*/ 0 w 2046882"/>
              <a:gd name="connsiteY1" fmla="*/ 1021091 h 1746955"/>
              <a:gd name="connsiteX2" fmla="*/ 0 w 2046882"/>
              <a:gd name="connsiteY2" fmla="*/ 1746955 h 1746955"/>
              <a:gd name="connsiteX3" fmla="*/ 2029760 w 2046882"/>
              <a:gd name="connsiteY3" fmla="*/ 696385 h 1746955"/>
              <a:gd name="connsiteX4" fmla="*/ 2045617 w 2046882"/>
              <a:gd name="connsiteY4" fmla="*/ 0 h 1746955"/>
              <a:gd name="connsiteX0" fmla="*/ 2045617 w 2052334"/>
              <a:gd name="connsiteY0" fmla="*/ 0 h 1746955"/>
              <a:gd name="connsiteX1" fmla="*/ 0 w 2052334"/>
              <a:gd name="connsiteY1" fmla="*/ 1021091 h 1746955"/>
              <a:gd name="connsiteX2" fmla="*/ 0 w 2052334"/>
              <a:gd name="connsiteY2" fmla="*/ 1746955 h 1746955"/>
              <a:gd name="connsiteX3" fmla="*/ 2050902 w 2052334"/>
              <a:gd name="connsiteY3" fmla="*/ 632958 h 1746955"/>
              <a:gd name="connsiteX4" fmla="*/ 2045617 w 2052334"/>
              <a:gd name="connsiteY4" fmla="*/ 0 h 1746955"/>
              <a:gd name="connsiteX0" fmla="*/ 2045617 w 2047886"/>
              <a:gd name="connsiteY0" fmla="*/ 0 h 1746955"/>
              <a:gd name="connsiteX1" fmla="*/ 0 w 2047886"/>
              <a:gd name="connsiteY1" fmla="*/ 1021091 h 1746955"/>
              <a:gd name="connsiteX2" fmla="*/ 0 w 2047886"/>
              <a:gd name="connsiteY2" fmla="*/ 1746955 h 1746955"/>
              <a:gd name="connsiteX3" fmla="*/ 2040331 w 2047886"/>
              <a:gd name="connsiteY3" fmla="*/ 680528 h 1746955"/>
              <a:gd name="connsiteX4" fmla="*/ 2045617 w 2047886"/>
              <a:gd name="connsiteY4" fmla="*/ 0 h 1746955"/>
              <a:gd name="connsiteX0" fmla="*/ 2045617 w 2047886"/>
              <a:gd name="connsiteY0" fmla="*/ 0 h 1746955"/>
              <a:gd name="connsiteX1" fmla="*/ 0 w 2047886"/>
              <a:gd name="connsiteY1" fmla="*/ 1021091 h 1746955"/>
              <a:gd name="connsiteX2" fmla="*/ 0 w 2047886"/>
              <a:gd name="connsiteY2" fmla="*/ 1746955 h 1746955"/>
              <a:gd name="connsiteX3" fmla="*/ 2040331 w 2047886"/>
              <a:gd name="connsiteY3" fmla="*/ 696385 h 1746955"/>
              <a:gd name="connsiteX4" fmla="*/ 2045617 w 2047886"/>
              <a:gd name="connsiteY4" fmla="*/ 0 h 1746955"/>
              <a:gd name="connsiteX0" fmla="*/ 2077330 w 2079599"/>
              <a:gd name="connsiteY0" fmla="*/ 0 h 1746955"/>
              <a:gd name="connsiteX1" fmla="*/ 0 w 2079599"/>
              <a:gd name="connsiteY1" fmla="*/ 1042233 h 1746955"/>
              <a:gd name="connsiteX2" fmla="*/ 31713 w 2079599"/>
              <a:gd name="connsiteY2" fmla="*/ 1746955 h 1746955"/>
              <a:gd name="connsiteX3" fmla="*/ 2072044 w 2079599"/>
              <a:gd name="connsiteY3" fmla="*/ 696385 h 1746955"/>
              <a:gd name="connsiteX4" fmla="*/ 2077330 w 2079599"/>
              <a:gd name="connsiteY4" fmla="*/ 0 h 1746955"/>
              <a:gd name="connsiteX0" fmla="*/ 2077330 w 2079599"/>
              <a:gd name="connsiteY0" fmla="*/ 0 h 1741669"/>
              <a:gd name="connsiteX1" fmla="*/ 0 w 2079599"/>
              <a:gd name="connsiteY1" fmla="*/ 1042233 h 1741669"/>
              <a:gd name="connsiteX2" fmla="*/ 0 w 2079599"/>
              <a:gd name="connsiteY2" fmla="*/ 1741669 h 1741669"/>
              <a:gd name="connsiteX3" fmla="*/ 2072044 w 2079599"/>
              <a:gd name="connsiteY3" fmla="*/ 696385 h 1741669"/>
              <a:gd name="connsiteX4" fmla="*/ 2077330 w 2079599"/>
              <a:gd name="connsiteY4" fmla="*/ 0 h 1741669"/>
              <a:gd name="connsiteX0" fmla="*/ 2077330 w 2079599"/>
              <a:gd name="connsiteY0" fmla="*/ 0 h 1741669"/>
              <a:gd name="connsiteX1" fmla="*/ 0 w 2079599"/>
              <a:gd name="connsiteY1" fmla="*/ 1026376 h 1741669"/>
              <a:gd name="connsiteX2" fmla="*/ 0 w 2079599"/>
              <a:gd name="connsiteY2" fmla="*/ 1741669 h 1741669"/>
              <a:gd name="connsiteX3" fmla="*/ 2072044 w 2079599"/>
              <a:gd name="connsiteY3" fmla="*/ 696385 h 1741669"/>
              <a:gd name="connsiteX4" fmla="*/ 2077330 w 2079599"/>
              <a:gd name="connsiteY4" fmla="*/ 0 h 174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79599" h="1741669">
                <a:moveTo>
                  <a:pt x="2077330" y="0"/>
                </a:moveTo>
                <a:lnTo>
                  <a:pt x="0" y="1026376"/>
                </a:lnTo>
                <a:lnTo>
                  <a:pt x="0" y="1741669"/>
                </a:lnTo>
                <a:lnTo>
                  <a:pt x="2072044" y="696385"/>
                </a:lnTo>
                <a:cubicBezTo>
                  <a:pt x="2075186" y="344451"/>
                  <a:pt x="2083615" y="351934"/>
                  <a:pt x="2077330" y="0"/>
                </a:cubicBezTo>
                <a:close/>
              </a:path>
            </a:pathLst>
          </a:custGeom>
          <a:gradFill>
            <a:gsLst>
              <a:gs pos="0">
                <a:schemeClr val="accent4">
                  <a:lumMod val="75000"/>
                </a:schemeClr>
              </a:gs>
              <a:gs pos="100000">
                <a:schemeClr val="accent4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05" name="Freeform 8">
            <a:extLst>
              <a:ext uri="{FF2B5EF4-FFF2-40B4-BE49-F238E27FC236}">
                <a16:creationId xmlns:a16="http://schemas.microsoft.com/office/drawing/2014/main" id="{A69A3F66-C0F5-40B7-92DE-737BB29D453E}"/>
              </a:ext>
            </a:extLst>
          </p:cNvPr>
          <p:cNvSpPr/>
          <p:nvPr/>
        </p:nvSpPr>
        <p:spPr>
          <a:xfrm flipH="1">
            <a:off x="8573321" y="4358717"/>
            <a:ext cx="2691307" cy="1741669"/>
          </a:xfrm>
          <a:custGeom>
            <a:avLst/>
            <a:gdLst>
              <a:gd name="connsiteX0" fmla="*/ 2045617 w 2049245"/>
              <a:gd name="connsiteY0" fmla="*/ 0 h 1762812"/>
              <a:gd name="connsiteX1" fmla="*/ 0 w 2049245"/>
              <a:gd name="connsiteY1" fmla="*/ 1036948 h 1762812"/>
              <a:gd name="connsiteX2" fmla="*/ 0 w 2049245"/>
              <a:gd name="connsiteY2" fmla="*/ 1762812 h 1762812"/>
              <a:gd name="connsiteX3" fmla="*/ 2045617 w 2049245"/>
              <a:gd name="connsiteY3" fmla="*/ 1055802 h 1762812"/>
              <a:gd name="connsiteX4" fmla="*/ 2045617 w 2049245"/>
              <a:gd name="connsiteY4" fmla="*/ 0 h 1762812"/>
              <a:gd name="connsiteX0" fmla="*/ 2024475 w 2045982"/>
              <a:gd name="connsiteY0" fmla="*/ 0 h 1746955"/>
              <a:gd name="connsiteX1" fmla="*/ 0 w 2045982"/>
              <a:gd name="connsiteY1" fmla="*/ 1021091 h 1746955"/>
              <a:gd name="connsiteX2" fmla="*/ 0 w 2045982"/>
              <a:gd name="connsiteY2" fmla="*/ 1746955 h 1746955"/>
              <a:gd name="connsiteX3" fmla="*/ 2045617 w 2045982"/>
              <a:gd name="connsiteY3" fmla="*/ 1039945 h 1746955"/>
              <a:gd name="connsiteX4" fmla="*/ 2024475 w 2045982"/>
              <a:gd name="connsiteY4" fmla="*/ 0 h 1746955"/>
              <a:gd name="connsiteX0" fmla="*/ 2045617 w 2049245"/>
              <a:gd name="connsiteY0" fmla="*/ 0 h 1746955"/>
              <a:gd name="connsiteX1" fmla="*/ 0 w 2049245"/>
              <a:gd name="connsiteY1" fmla="*/ 1021091 h 1746955"/>
              <a:gd name="connsiteX2" fmla="*/ 0 w 2049245"/>
              <a:gd name="connsiteY2" fmla="*/ 1746955 h 1746955"/>
              <a:gd name="connsiteX3" fmla="*/ 2045617 w 2049245"/>
              <a:gd name="connsiteY3" fmla="*/ 1039945 h 1746955"/>
              <a:gd name="connsiteX4" fmla="*/ 2045617 w 2049245"/>
              <a:gd name="connsiteY4" fmla="*/ 0 h 1746955"/>
              <a:gd name="connsiteX0" fmla="*/ 2045617 w 2046882"/>
              <a:gd name="connsiteY0" fmla="*/ 0 h 1746955"/>
              <a:gd name="connsiteX1" fmla="*/ 0 w 2046882"/>
              <a:gd name="connsiteY1" fmla="*/ 1021091 h 1746955"/>
              <a:gd name="connsiteX2" fmla="*/ 0 w 2046882"/>
              <a:gd name="connsiteY2" fmla="*/ 1746955 h 1746955"/>
              <a:gd name="connsiteX3" fmla="*/ 2029760 w 2046882"/>
              <a:gd name="connsiteY3" fmla="*/ 696385 h 1746955"/>
              <a:gd name="connsiteX4" fmla="*/ 2045617 w 2046882"/>
              <a:gd name="connsiteY4" fmla="*/ 0 h 1746955"/>
              <a:gd name="connsiteX0" fmla="*/ 2045617 w 2052334"/>
              <a:gd name="connsiteY0" fmla="*/ 0 h 1746955"/>
              <a:gd name="connsiteX1" fmla="*/ 0 w 2052334"/>
              <a:gd name="connsiteY1" fmla="*/ 1021091 h 1746955"/>
              <a:gd name="connsiteX2" fmla="*/ 0 w 2052334"/>
              <a:gd name="connsiteY2" fmla="*/ 1746955 h 1746955"/>
              <a:gd name="connsiteX3" fmla="*/ 2050902 w 2052334"/>
              <a:gd name="connsiteY3" fmla="*/ 632958 h 1746955"/>
              <a:gd name="connsiteX4" fmla="*/ 2045617 w 2052334"/>
              <a:gd name="connsiteY4" fmla="*/ 0 h 1746955"/>
              <a:gd name="connsiteX0" fmla="*/ 2045617 w 2047886"/>
              <a:gd name="connsiteY0" fmla="*/ 0 h 1746955"/>
              <a:gd name="connsiteX1" fmla="*/ 0 w 2047886"/>
              <a:gd name="connsiteY1" fmla="*/ 1021091 h 1746955"/>
              <a:gd name="connsiteX2" fmla="*/ 0 w 2047886"/>
              <a:gd name="connsiteY2" fmla="*/ 1746955 h 1746955"/>
              <a:gd name="connsiteX3" fmla="*/ 2040331 w 2047886"/>
              <a:gd name="connsiteY3" fmla="*/ 680528 h 1746955"/>
              <a:gd name="connsiteX4" fmla="*/ 2045617 w 2047886"/>
              <a:gd name="connsiteY4" fmla="*/ 0 h 1746955"/>
              <a:gd name="connsiteX0" fmla="*/ 2045617 w 2047886"/>
              <a:gd name="connsiteY0" fmla="*/ 0 h 1746955"/>
              <a:gd name="connsiteX1" fmla="*/ 0 w 2047886"/>
              <a:gd name="connsiteY1" fmla="*/ 1021091 h 1746955"/>
              <a:gd name="connsiteX2" fmla="*/ 0 w 2047886"/>
              <a:gd name="connsiteY2" fmla="*/ 1746955 h 1746955"/>
              <a:gd name="connsiteX3" fmla="*/ 2040331 w 2047886"/>
              <a:gd name="connsiteY3" fmla="*/ 696385 h 1746955"/>
              <a:gd name="connsiteX4" fmla="*/ 2045617 w 2047886"/>
              <a:gd name="connsiteY4" fmla="*/ 0 h 1746955"/>
              <a:gd name="connsiteX0" fmla="*/ 2077330 w 2079599"/>
              <a:gd name="connsiteY0" fmla="*/ 0 h 1746955"/>
              <a:gd name="connsiteX1" fmla="*/ 0 w 2079599"/>
              <a:gd name="connsiteY1" fmla="*/ 1042233 h 1746955"/>
              <a:gd name="connsiteX2" fmla="*/ 31713 w 2079599"/>
              <a:gd name="connsiteY2" fmla="*/ 1746955 h 1746955"/>
              <a:gd name="connsiteX3" fmla="*/ 2072044 w 2079599"/>
              <a:gd name="connsiteY3" fmla="*/ 696385 h 1746955"/>
              <a:gd name="connsiteX4" fmla="*/ 2077330 w 2079599"/>
              <a:gd name="connsiteY4" fmla="*/ 0 h 1746955"/>
              <a:gd name="connsiteX0" fmla="*/ 2077330 w 2079599"/>
              <a:gd name="connsiteY0" fmla="*/ 0 h 1741669"/>
              <a:gd name="connsiteX1" fmla="*/ 0 w 2079599"/>
              <a:gd name="connsiteY1" fmla="*/ 1042233 h 1741669"/>
              <a:gd name="connsiteX2" fmla="*/ 0 w 2079599"/>
              <a:gd name="connsiteY2" fmla="*/ 1741669 h 1741669"/>
              <a:gd name="connsiteX3" fmla="*/ 2072044 w 2079599"/>
              <a:gd name="connsiteY3" fmla="*/ 696385 h 1741669"/>
              <a:gd name="connsiteX4" fmla="*/ 2077330 w 2079599"/>
              <a:gd name="connsiteY4" fmla="*/ 0 h 1741669"/>
              <a:gd name="connsiteX0" fmla="*/ 2077330 w 2079599"/>
              <a:gd name="connsiteY0" fmla="*/ 0 h 1741669"/>
              <a:gd name="connsiteX1" fmla="*/ 0 w 2079599"/>
              <a:gd name="connsiteY1" fmla="*/ 1026376 h 1741669"/>
              <a:gd name="connsiteX2" fmla="*/ 0 w 2079599"/>
              <a:gd name="connsiteY2" fmla="*/ 1741669 h 1741669"/>
              <a:gd name="connsiteX3" fmla="*/ 2072044 w 2079599"/>
              <a:gd name="connsiteY3" fmla="*/ 696385 h 1741669"/>
              <a:gd name="connsiteX4" fmla="*/ 2077330 w 2079599"/>
              <a:gd name="connsiteY4" fmla="*/ 0 h 174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79599" h="1741669">
                <a:moveTo>
                  <a:pt x="2077330" y="0"/>
                </a:moveTo>
                <a:lnTo>
                  <a:pt x="0" y="1026376"/>
                </a:lnTo>
                <a:lnTo>
                  <a:pt x="0" y="1741669"/>
                </a:lnTo>
                <a:lnTo>
                  <a:pt x="2072044" y="696385"/>
                </a:lnTo>
                <a:cubicBezTo>
                  <a:pt x="2075186" y="344451"/>
                  <a:pt x="2083615" y="351934"/>
                  <a:pt x="2077330" y="0"/>
                </a:cubicBezTo>
                <a:close/>
              </a:path>
            </a:pathLst>
          </a:custGeom>
          <a:gradFill>
            <a:gsLst>
              <a:gs pos="0">
                <a:schemeClr val="accent4">
                  <a:lumMod val="75000"/>
                </a:schemeClr>
              </a:gs>
              <a:gs pos="100000">
                <a:schemeClr val="accent4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06" name="Freeform 9">
            <a:extLst>
              <a:ext uri="{FF2B5EF4-FFF2-40B4-BE49-F238E27FC236}">
                <a16:creationId xmlns:a16="http://schemas.microsoft.com/office/drawing/2014/main" id="{347EE408-FFCD-471A-9089-7F12A9B32A53}"/>
              </a:ext>
            </a:extLst>
          </p:cNvPr>
          <p:cNvSpPr/>
          <p:nvPr/>
        </p:nvSpPr>
        <p:spPr>
          <a:xfrm>
            <a:off x="5637259" y="3310698"/>
            <a:ext cx="2691307" cy="1741669"/>
          </a:xfrm>
          <a:custGeom>
            <a:avLst/>
            <a:gdLst>
              <a:gd name="connsiteX0" fmla="*/ 2045617 w 2049245"/>
              <a:gd name="connsiteY0" fmla="*/ 0 h 1762812"/>
              <a:gd name="connsiteX1" fmla="*/ 0 w 2049245"/>
              <a:gd name="connsiteY1" fmla="*/ 1036948 h 1762812"/>
              <a:gd name="connsiteX2" fmla="*/ 0 w 2049245"/>
              <a:gd name="connsiteY2" fmla="*/ 1762812 h 1762812"/>
              <a:gd name="connsiteX3" fmla="*/ 2045617 w 2049245"/>
              <a:gd name="connsiteY3" fmla="*/ 1055802 h 1762812"/>
              <a:gd name="connsiteX4" fmla="*/ 2045617 w 2049245"/>
              <a:gd name="connsiteY4" fmla="*/ 0 h 1762812"/>
              <a:gd name="connsiteX0" fmla="*/ 2024475 w 2045982"/>
              <a:gd name="connsiteY0" fmla="*/ 0 h 1746955"/>
              <a:gd name="connsiteX1" fmla="*/ 0 w 2045982"/>
              <a:gd name="connsiteY1" fmla="*/ 1021091 h 1746955"/>
              <a:gd name="connsiteX2" fmla="*/ 0 w 2045982"/>
              <a:gd name="connsiteY2" fmla="*/ 1746955 h 1746955"/>
              <a:gd name="connsiteX3" fmla="*/ 2045617 w 2045982"/>
              <a:gd name="connsiteY3" fmla="*/ 1039945 h 1746955"/>
              <a:gd name="connsiteX4" fmla="*/ 2024475 w 2045982"/>
              <a:gd name="connsiteY4" fmla="*/ 0 h 1746955"/>
              <a:gd name="connsiteX0" fmla="*/ 2045617 w 2049245"/>
              <a:gd name="connsiteY0" fmla="*/ 0 h 1746955"/>
              <a:gd name="connsiteX1" fmla="*/ 0 w 2049245"/>
              <a:gd name="connsiteY1" fmla="*/ 1021091 h 1746955"/>
              <a:gd name="connsiteX2" fmla="*/ 0 w 2049245"/>
              <a:gd name="connsiteY2" fmla="*/ 1746955 h 1746955"/>
              <a:gd name="connsiteX3" fmla="*/ 2045617 w 2049245"/>
              <a:gd name="connsiteY3" fmla="*/ 1039945 h 1746955"/>
              <a:gd name="connsiteX4" fmla="*/ 2045617 w 2049245"/>
              <a:gd name="connsiteY4" fmla="*/ 0 h 1746955"/>
              <a:gd name="connsiteX0" fmla="*/ 2045617 w 2046882"/>
              <a:gd name="connsiteY0" fmla="*/ 0 h 1746955"/>
              <a:gd name="connsiteX1" fmla="*/ 0 w 2046882"/>
              <a:gd name="connsiteY1" fmla="*/ 1021091 h 1746955"/>
              <a:gd name="connsiteX2" fmla="*/ 0 w 2046882"/>
              <a:gd name="connsiteY2" fmla="*/ 1746955 h 1746955"/>
              <a:gd name="connsiteX3" fmla="*/ 2029760 w 2046882"/>
              <a:gd name="connsiteY3" fmla="*/ 696385 h 1746955"/>
              <a:gd name="connsiteX4" fmla="*/ 2045617 w 2046882"/>
              <a:gd name="connsiteY4" fmla="*/ 0 h 1746955"/>
              <a:gd name="connsiteX0" fmla="*/ 2045617 w 2052334"/>
              <a:gd name="connsiteY0" fmla="*/ 0 h 1746955"/>
              <a:gd name="connsiteX1" fmla="*/ 0 w 2052334"/>
              <a:gd name="connsiteY1" fmla="*/ 1021091 h 1746955"/>
              <a:gd name="connsiteX2" fmla="*/ 0 w 2052334"/>
              <a:gd name="connsiteY2" fmla="*/ 1746955 h 1746955"/>
              <a:gd name="connsiteX3" fmla="*/ 2050902 w 2052334"/>
              <a:gd name="connsiteY3" fmla="*/ 632958 h 1746955"/>
              <a:gd name="connsiteX4" fmla="*/ 2045617 w 2052334"/>
              <a:gd name="connsiteY4" fmla="*/ 0 h 1746955"/>
              <a:gd name="connsiteX0" fmla="*/ 2045617 w 2047886"/>
              <a:gd name="connsiteY0" fmla="*/ 0 h 1746955"/>
              <a:gd name="connsiteX1" fmla="*/ 0 w 2047886"/>
              <a:gd name="connsiteY1" fmla="*/ 1021091 h 1746955"/>
              <a:gd name="connsiteX2" fmla="*/ 0 w 2047886"/>
              <a:gd name="connsiteY2" fmla="*/ 1746955 h 1746955"/>
              <a:gd name="connsiteX3" fmla="*/ 2040331 w 2047886"/>
              <a:gd name="connsiteY3" fmla="*/ 680528 h 1746955"/>
              <a:gd name="connsiteX4" fmla="*/ 2045617 w 2047886"/>
              <a:gd name="connsiteY4" fmla="*/ 0 h 1746955"/>
              <a:gd name="connsiteX0" fmla="*/ 2045617 w 2047886"/>
              <a:gd name="connsiteY0" fmla="*/ 0 h 1746955"/>
              <a:gd name="connsiteX1" fmla="*/ 0 w 2047886"/>
              <a:gd name="connsiteY1" fmla="*/ 1021091 h 1746955"/>
              <a:gd name="connsiteX2" fmla="*/ 0 w 2047886"/>
              <a:gd name="connsiteY2" fmla="*/ 1746955 h 1746955"/>
              <a:gd name="connsiteX3" fmla="*/ 2040331 w 2047886"/>
              <a:gd name="connsiteY3" fmla="*/ 696385 h 1746955"/>
              <a:gd name="connsiteX4" fmla="*/ 2045617 w 2047886"/>
              <a:gd name="connsiteY4" fmla="*/ 0 h 1746955"/>
              <a:gd name="connsiteX0" fmla="*/ 2077330 w 2079599"/>
              <a:gd name="connsiteY0" fmla="*/ 0 h 1746955"/>
              <a:gd name="connsiteX1" fmla="*/ 0 w 2079599"/>
              <a:gd name="connsiteY1" fmla="*/ 1042233 h 1746955"/>
              <a:gd name="connsiteX2" fmla="*/ 31713 w 2079599"/>
              <a:gd name="connsiteY2" fmla="*/ 1746955 h 1746955"/>
              <a:gd name="connsiteX3" fmla="*/ 2072044 w 2079599"/>
              <a:gd name="connsiteY3" fmla="*/ 696385 h 1746955"/>
              <a:gd name="connsiteX4" fmla="*/ 2077330 w 2079599"/>
              <a:gd name="connsiteY4" fmla="*/ 0 h 1746955"/>
              <a:gd name="connsiteX0" fmla="*/ 2077330 w 2079599"/>
              <a:gd name="connsiteY0" fmla="*/ 0 h 1741669"/>
              <a:gd name="connsiteX1" fmla="*/ 0 w 2079599"/>
              <a:gd name="connsiteY1" fmla="*/ 1042233 h 1741669"/>
              <a:gd name="connsiteX2" fmla="*/ 0 w 2079599"/>
              <a:gd name="connsiteY2" fmla="*/ 1741669 h 1741669"/>
              <a:gd name="connsiteX3" fmla="*/ 2072044 w 2079599"/>
              <a:gd name="connsiteY3" fmla="*/ 696385 h 1741669"/>
              <a:gd name="connsiteX4" fmla="*/ 2077330 w 2079599"/>
              <a:gd name="connsiteY4" fmla="*/ 0 h 1741669"/>
              <a:gd name="connsiteX0" fmla="*/ 2077330 w 2079599"/>
              <a:gd name="connsiteY0" fmla="*/ 0 h 1741669"/>
              <a:gd name="connsiteX1" fmla="*/ 0 w 2079599"/>
              <a:gd name="connsiteY1" fmla="*/ 1026376 h 1741669"/>
              <a:gd name="connsiteX2" fmla="*/ 0 w 2079599"/>
              <a:gd name="connsiteY2" fmla="*/ 1741669 h 1741669"/>
              <a:gd name="connsiteX3" fmla="*/ 2072044 w 2079599"/>
              <a:gd name="connsiteY3" fmla="*/ 696385 h 1741669"/>
              <a:gd name="connsiteX4" fmla="*/ 2077330 w 2079599"/>
              <a:gd name="connsiteY4" fmla="*/ 0 h 174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79599" h="1741669">
                <a:moveTo>
                  <a:pt x="2077330" y="0"/>
                </a:moveTo>
                <a:lnTo>
                  <a:pt x="0" y="1026376"/>
                </a:lnTo>
                <a:lnTo>
                  <a:pt x="0" y="1741669"/>
                </a:lnTo>
                <a:lnTo>
                  <a:pt x="2072044" y="696385"/>
                </a:lnTo>
                <a:cubicBezTo>
                  <a:pt x="2075186" y="344451"/>
                  <a:pt x="2083615" y="351934"/>
                  <a:pt x="2077330" y="0"/>
                </a:cubicBezTo>
                <a:close/>
              </a:path>
            </a:pathLst>
          </a:custGeom>
          <a:gradFill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07" name="Freeform 10">
            <a:extLst>
              <a:ext uri="{FF2B5EF4-FFF2-40B4-BE49-F238E27FC236}">
                <a16:creationId xmlns:a16="http://schemas.microsoft.com/office/drawing/2014/main" id="{15B44125-7D9B-4966-A533-6DDF5DD6C443}"/>
              </a:ext>
            </a:extLst>
          </p:cNvPr>
          <p:cNvSpPr/>
          <p:nvPr/>
        </p:nvSpPr>
        <p:spPr>
          <a:xfrm>
            <a:off x="5637259" y="4358717"/>
            <a:ext cx="2691307" cy="1741669"/>
          </a:xfrm>
          <a:custGeom>
            <a:avLst/>
            <a:gdLst>
              <a:gd name="connsiteX0" fmla="*/ 2045617 w 2049245"/>
              <a:gd name="connsiteY0" fmla="*/ 0 h 1762812"/>
              <a:gd name="connsiteX1" fmla="*/ 0 w 2049245"/>
              <a:gd name="connsiteY1" fmla="*/ 1036948 h 1762812"/>
              <a:gd name="connsiteX2" fmla="*/ 0 w 2049245"/>
              <a:gd name="connsiteY2" fmla="*/ 1762812 h 1762812"/>
              <a:gd name="connsiteX3" fmla="*/ 2045617 w 2049245"/>
              <a:gd name="connsiteY3" fmla="*/ 1055802 h 1762812"/>
              <a:gd name="connsiteX4" fmla="*/ 2045617 w 2049245"/>
              <a:gd name="connsiteY4" fmla="*/ 0 h 1762812"/>
              <a:gd name="connsiteX0" fmla="*/ 2024475 w 2045982"/>
              <a:gd name="connsiteY0" fmla="*/ 0 h 1746955"/>
              <a:gd name="connsiteX1" fmla="*/ 0 w 2045982"/>
              <a:gd name="connsiteY1" fmla="*/ 1021091 h 1746955"/>
              <a:gd name="connsiteX2" fmla="*/ 0 w 2045982"/>
              <a:gd name="connsiteY2" fmla="*/ 1746955 h 1746955"/>
              <a:gd name="connsiteX3" fmla="*/ 2045617 w 2045982"/>
              <a:gd name="connsiteY3" fmla="*/ 1039945 h 1746955"/>
              <a:gd name="connsiteX4" fmla="*/ 2024475 w 2045982"/>
              <a:gd name="connsiteY4" fmla="*/ 0 h 1746955"/>
              <a:gd name="connsiteX0" fmla="*/ 2045617 w 2049245"/>
              <a:gd name="connsiteY0" fmla="*/ 0 h 1746955"/>
              <a:gd name="connsiteX1" fmla="*/ 0 w 2049245"/>
              <a:gd name="connsiteY1" fmla="*/ 1021091 h 1746955"/>
              <a:gd name="connsiteX2" fmla="*/ 0 w 2049245"/>
              <a:gd name="connsiteY2" fmla="*/ 1746955 h 1746955"/>
              <a:gd name="connsiteX3" fmla="*/ 2045617 w 2049245"/>
              <a:gd name="connsiteY3" fmla="*/ 1039945 h 1746955"/>
              <a:gd name="connsiteX4" fmla="*/ 2045617 w 2049245"/>
              <a:gd name="connsiteY4" fmla="*/ 0 h 1746955"/>
              <a:gd name="connsiteX0" fmla="*/ 2045617 w 2046882"/>
              <a:gd name="connsiteY0" fmla="*/ 0 h 1746955"/>
              <a:gd name="connsiteX1" fmla="*/ 0 w 2046882"/>
              <a:gd name="connsiteY1" fmla="*/ 1021091 h 1746955"/>
              <a:gd name="connsiteX2" fmla="*/ 0 w 2046882"/>
              <a:gd name="connsiteY2" fmla="*/ 1746955 h 1746955"/>
              <a:gd name="connsiteX3" fmla="*/ 2029760 w 2046882"/>
              <a:gd name="connsiteY3" fmla="*/ 696385 h 1746955"/>
              <a:gd name="connsiteX4" fmla="*/ 2045617 w 2046882"/>
              <a:gd name="connsiteY4" fmla="*/ 0 h 1746955"/>
              <a:gd name="connsiteX0" fmla="*/ 2045617 w 2052334"/>
              <a:gd name="connsiteY0" fmla="*/ 0 h 1746955"/>
              <a:gd name="connsiteX1" fmla="*/ 0 w 2052334"/>
              <a:gd name="connsiteY1" fmla="*/ 1021091 h 1746955"/>
              <a:gd name="connsiteX2" fmla="*/ 0 w 2052334"/>
              <a:gd name="connsiteY2" fmla="*/ 1746955 h 1746955"/>
              <a:gd name="connsiteX3" fmla="*/ 2050902 w 2052334"/>
              <a:gd name="connsiteY3" fmla="*/ 632958 h 1746955"/>
              <a:gd name="connsiteX4" fmla="*/ 2045617 w 2052334"/>
              <a:gd name="connsiteY4" fmla="*/ 0 h 1746955"/>
              <a:gd name="connsiteX0" fmla="*/ 2045617 w 2047886"/>
              <a:gd name="connsiteY0" fmla="*/ 0 h 1746955"/>
              <a:gd name="connsiteX1" fmla="*/ 0 w 2047886"/>
              <a:gd name="connsiteY1" fmla="*/ 1021091 h 1746955"/>
              <a:gd name="connsiteX2" fmla="*/ 0 w 2047886"/>
              <a:gd name="connsiteY2" fmla="*/ 1746955 h 1746955"/>
              <a:gd name="connsiteX3" fmla="*/ 2040331 w 2047886"/>
              <a:gd name="connsiteY3" fmla="*/ 680528 h 1746955"/>
              <a:gd name="connsiteX4" fmla="*/ 2045617 w 2047886"/>
              <a:gd name="connsiteY4" fmla="*/ 0 h 1746955"/>
              <a:gd name="connsiteX0" fmla="*/ 2045617 w 2047886"/>
              <a:gd name="connsiteY0" fmla="*/ 0 h 1746955"/>
              <a:gd name="connsiteX1" fmla="*/ 0 w 2047886"/>
              <a:gd name="connsiteY1" fmla="*/ 1021091 h 1746955"/>
              <a:gd name="connsiteX2" fmla="*/ 0 w 2047886"/>
              <a:gd name="connsiteY2" fmla="*/ 1746955 h 1746955"/>
              <a:gd name="connsiteX3" fmla="*/ 2040331 w 2047886"/>
              <a:gd name="connsiteY3" fmla="*/ 696385 h 1746955"/>
              <a:gd name="connsiteX4" fmla="*/ 2045617 w 2047886"/>
              <a:gd name="connsiteY4" fmla="*/ 0 h 1746955"/>
              <a:gd name="connsiteX0" fmla="*/ 2077330 w 2079599"/>
              <a:gd name="connsiteY0" fmla="*/ 0 h 1746955"/>
              <a:gd name="connsiteX1" fmla="*/ 0 w 2079599"/>
              <a:gd name="connsiteY1" fmla="*/ 1042233 h 1746955"/>
              <a:gd name="connsiteX2" fmla="*/ 31713 w 2079599"/>
              <a:gd name="connsiteY2" fmla="*/ 1746955 h 1746955"/>
              <a:gd name="connsiteX3" fmla="*/ 2072044 w 2079599"/>
              <a:gd name="connsiteY3" fmla="*/ 696385 h 1746955"/>
              <a:gd name="connsiteX4" fmla="*/ 2077330 w 2079599"/>
              <a:gd name="connsiteY4" fmla="*/ 0 h 1746955"/>
              <a:gd name="connsiteX0" fmla="*/ 2077330 w 2079599"/>
              <a:gd name="connsiteY0" fmla="*/ 0 h 1741669"/>
              <a:gd name="connsiteX1" fmla="*/ 0 w 2079599"/>
              <a:gd name="connsiteY1" fmla="*/ 1042233 h 1741669"/>
              <a:gd name="connsiteX2" fmla="*/ 0 w 2079599"/>
              <a:gd name="connsiteY2" fmla="*/ 1741669 h 1741669"/>
              <a:gd name="connsiteX3" fmla="*/ 2072044 w 2079599"/>
              <a:gd name="connsiteY3" fmla="*/ 696385 h 1741669"/>
              <a:gd name="connsiteX4" fmla="*/ 2077330 w 2079599"/>
              <a:gd name="connsiteY4" fmla="*/ 0 h 1741669"/>
              <a:gd name="connsiteX0" fmla="*/ 2077330 w 2079599"/>
              <a:gd name="connsiteY0" fmla="*/ 0 h 1741669"/>
              <a:gd name="connsiteX1" fmla="*/ 0 w 2079599"/>
              <a:gd name="connsiteY1" fmla="*/ 1026376 h 1741669"/>
              <a:gd name="connsiteX2" fmla="*/ 0 w 2079599"/>
              <a:gd name="connsiteY2" fmla="*/ 1741669 h 1741669"/>
              <a:gd name="connsiteX3" fmla="*/ 2072044 w 2079599"/>
              <a:gd name="connsiteY3" fmla="*/ 696385 h 1741669"/>
              <a:gd name="connsiteX4" fmla="*/ 2077330 w 2079599"/>
              <a:gd name="connsiteY4" fmla="*/ 0 h 174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79599" h="1741669">
                <a:moveTo>
                  <a:pt x="2077330" y="0"/>
                </a:moveTo>
                <a:lnTo>
                  <a:pt x="0" y="1026376"/>
                </a:lnTo>
                <a:lnTo>
                  <a:pt x="0" y="1741669"/>
                </a:lnTo>
                <a:lnTo>
                  <a:pt x="2072044" y="696385"/>
                </a:lnTo>
                <a:cubicBezTo>
                  <a:pt x="2075186" y="344451"/>
                  <a:pt x="2083615" y="351934"/>
                  <a:pt x="2077330" y="0"/>
                </a:cubicBezTo>
                <a:close/>
              </a:path>
            </a:pathLst>
          </a:custGeom>
          <a:gradFill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F01CC1F7-0CD1-4BE8-A272-88D675892FA9}"/>
              </a:ext>
            </a:extLst>
          </p:cNvPr>
          <p:cNvSpPr/>
          <p:nvPr/>
        </p:nvSpPr>
        <p:spPr>
          <a:xfrm>
            <a:off x="5637257" y="3297193"/>
            <a:ext cx="2691309" cy="72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25591972-FF0E-4563-93FC-EBD58DB6809C}"/>
              </a:ext>
            </a:extLst>
          </p:cNvPr>
          <p:cNvSpPr/>
          <p:nvPr/>
        </p:nvSpPr>
        <p:spPr>
          <a:xfrm>
            <a:off x="5637257" y="4332285"/>
            <a:ext cx="2691309" cy="72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D7731929-A0AD-4F1C-88B8-3A7CF1D51BC1}"/>
              </a:ext>
            </a:extLst>
          </p:cNvPr>
          <p:cNvSpPr/>
          <p:nvPr/>
        </p:nvSpPr>
        <p:spPr>
          <a:xfrm>
            <a:off x="5637257" y="5380304"/>
            <a:ext cx="2691309" cy="72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3742BEBF-EDC2-4C40-8B1D-113C2B6CAF6C}"/>
              </a:ext>
            </a:extLst>
          </p:cNvPr>
          <p:cNvSpPr/>
          <p:nvPr/>
        </p:nvSpPr>
        <p:spPr>
          <a:xfrm>
            <a:off x="8573320" y="3297193"/>
            <a:ext cx="2691309" cy="72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9E8BF460-01B7-4435-B670-F8BE45E8D0CA}"/>
              </a:ext>
            </a:extLst>
          </p:cNvPr>
          <p:cNvSpPr/>
          <p:nvPr/>
        </p:nvSpPr>
        <p:spPr>
          <a:xfrm>
            <a:off x="8573320" y="4332285"/>
            <a:ext cx="2691309" cy="72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880F16B3-A269-4BAF-9D3D-7760DCCE5D55}"/>
              </a:ext>
            </a:extLst>
          </p:cNvPr>
          <p:cNvSpPr/>
          <p:nvPr/>
        </p:nvSpPr>
        <p:spPr>
          <a:xfrm>
            <a:off x="8573320" y="5380304"/>
            <a:ext cx="2691309" cy="72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299DD6FD-69D7-4895-A45F-C9836A207D61}"/>
              </a:ext>
            </a:extLst>
          </p:cNvPr>
          <p:cNvSpPr txBox="1"/>
          <p:nvPr/>
        </p:nvSpPr>
        <p:spPr>
          <a:xfrm>
            <a:off x="961557" y="2698458"/>
            <a:ext cx="42876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15" name="Donut 20">
            <a:extLst>
              <a:ext uri="{FF2B5EF4-FFF2-40B4-BE49-F238E27FC236}">
                <a16:creationId xmlns:a16="http://schemas.microsoft.com/office/drawing/2014/main" id="{C58BE163-B339-4405-827E-2F1045379236}"/>
              </a:ext>
            </a:extLst>
          </p:cNvPr>
          <p:cNvSpPr/>
          <p:nvPr/>
        </p:nvSpPr>
        <p:spPr>
          <a:xfrm>
            <a:off x="1176433" y="4084658"/>
            <a:ext cx="851307" cy="851307"/>
          </a:xfrm>
          <a:prstGeom prst="donut">
            <a:avLst>
              <a:gd name="adj" fmla="val 873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16" name="Donut 21">
            <a:extLst>
              <a:ext uri="{FF2B5EF4-FFF2-40B4-BE49-F238E27FC236}">
                <a16:creationId xmlns:a16="http://schemas.microsoft.com/office/drawing/2014/main" id="{DD3BFE42-7AA8-464F-AF6B-0DDC26F89C4A}"/>
              </a:ext>
            </a:extLst>
          </p:cNvPr>
          <p:cNvSpPr/>
          <p:nvPr/>
        </p:nvSpPr>
        <p:spPr>
          <a:xfrm>
            <a:off x="2679706" y="4084658"/>
            <a:ext cx="851307" cy="851307"/>
          </a:xfrm>
          <a:prstGeom prst="donut">
            <a:avLst>
              <a:gd name="adj" fmla="val 873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17" name="Donut 22">
            <a:extLst>
              <a:ext uri="{FF2B5EF4-FFF2-40B4-BE49-F238E27FC236}">
                <a16:creationId xmlns:a16="http://schemas.microsoft.com/office/drawing/2014/main" id="{D00A23C5-8A68-45E8-89A7-D7E50E9ED180}"/>
              </a:ext>
            </a:extLst>
          </p:cNvPr>
          <p:cNvSpPr/>
          <p:nvPr/>
        </p:nvSpPr>
        <p:spPr>
          <a:xfrm>
            <a:off x="4182980" y="4084658"/>
            <a:ext cx="851307" cy="851307"/>
          </a:xfrm>
          <a:prstGeom prst="donut">
            <a:avLst>
              <a:gd name="adj" fmla="val 873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BE95E1CD-B6D2-4FB4-86B1-72851CA9AEF8}"/>
              </a:ext>
            </a:extLst>
          </p:cNvPr>
          <p:cNvSpPr txBox="1"/>
          <p:nvPr/>
        </p:nvSpPr>
        <p:spPr>
          <a:xfrm>
            <a:off x="1011672" y="5013746"/>
            <a:ext cx="1180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Option A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29823A5B-EA22-4C75-B49A-94129AEB012D}"/>
              </a:ext>
            </a:extLst>
          </p:cNvPr>
          <p:cNvSpPr txBox="1"/>
          <p:nvPr/>
        </p:nvSpPr>
        <p:spPr>
          <a:xfrm>
            <a:off x="2514945" y="5013746"/>
            <a:ext cx="1180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Option B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23E9F6EF-B12A-4D2C-BF83-36A8A621F67C}"/>
              </a:ext>
            </a:extLst>
          </p:cNvPr>
          <p:cNvSpPr txBox="1"/>
          <p:nvPr/>
        </p:nvSpPr>
        <p:spPr>
          <a:xfrm>
            <a:off x="4018219" y="5013746"/>
            <a:ext cx="1180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5"/>
                </a:solidFill>
                <a:cs typeface="Arial" pitchFamily="34" charset="0"/>
              </a:rPr>
              <a:t>Option C</a:t>
            </a:r>
            <a:endParaRPr lang="ko-KR" altLang="en-US" sz="14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F81913F9-FCBB-4110-8B93-4DD36AFA9324}"/>
              </a:ext>
            </a:extLst>
          </p:cNvPr>
          <p:cNvSpPr txBox="1"/>
          <p:nvPr/>
        </p:nvSpPr>
        <p:spPr>
          <a:xfrm>
            <a:off x="2187359" y="2122394"/>
            <a:ext cx="30618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95F4B1F0-E28C-4C27-85AA-269B8630879B}"/>
              </a:ext>
            </a:extLst>
          </p:cNvPr>
          <p:cNvSpPr txBox="1"/>
          <p:nvPr/>
        </p:nvSpPr>
        <p:spPr>
          <a:xfrm>
            <a:off x="918022" y="2068248"/>
            <a:ext cx="126933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52%</a:t>
            </a:r>
            <a:endParaRPr lang="ko-KR" altLang="en-US" sz="4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7EF14549-91A7-4463-9E3A-AC7D8C4A24AB}"/>
              </a:ext>
            </a:extLst>
          </p:cNvPr>
          <p:cNvSpPr txBox="1"/>
          <p:nvPr/>
        </p:nvSpPr>
        <p:spPr>
          <a:xfrm>
            <a:off x="961557" y="1758407"/>
            <a:ext cx="19247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0F8835DF-03C6-4DF5-9ED2-C08A7AC2FBE3}"/>
              </a:ext>
            </a:extLst>
          </p:cNvPr>
          <p:cNvSpPr txBox="1"/>
          <p:nvPr/>
        </p:nvSpPr>
        <p:spPr>
          <a:xfrm>
            <a:off x="961557" y="5318029"/>
            <a:ext cx="42751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rgbClr val="262626"/>
                </a:solidFill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5" name="Text Placeholder 12">
            <a:extLst>
              <a:ext uri="{FF2B5EF4-FFF2-40B4-BE49-F238E27FC236}">
                <a16:creationId xmlns:a16="http://schemas.microsoft.com/office/drawing/2014/main" id="{C75CA6F4-0E18-43CB-B795-1F96BF67E659}"/>
              </a:ext>
            </a:extLst>
          </p:cNvPr>
          <p:cNvSpPr txBox="1">
            <a:spLocks/>
          </p:cNvSpPr>
          <p:nvPr/>
        </p:nvSpPr>
        <p:spPr>
          <a:xfrm>
            <a:off x="6378590" y="3423969"/>
            <a:ext cx="1756995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Simple PowerPoint Presentation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6" name="Text Placeholder 12">
            <a:extLst>
              <a:ext uri="{FF2B5EF4-FFF2-40B4-BE49-F238E27FC236}">
                <a16:creationId xmlns:a16="http://schemas.microsoft.com/office/drawing/2014/main" id="{18777500-F980-4C71-95C2-1D7BFC3E0327}"/>
              </a:ext>
            </a:extLst>
          </p:cNvPr>
          <p:cNvSpPr txBox="1">
            <a:spLocks/>
          </p:cNvSpPr>
          <p:nvPr/>
        </p:nvSpPr>
        <p:spPr>
          <a:xfrm>
            <a:off x="6378590" y="4459061"/>
            <a:ext cx="1756995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Simple PowerPoint Presentation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7" name="Text Placeholder 12">
            <a:extLst>
              <a:ext uri="{FF2B5EF4-FFF2-40B4-BE49-F238E27FC236}">
                <a16:creationId xmlns:a16="http://schemas.microsoft.com/office/drawing/2014/main" id="{AE3437D0-452C-4C07-ADE0-C76A96801650}"/>
              </a:ext>
            </a:extLst>
          </p:cNvPr>
          <p:cNvSpPr txBox="1">
            <a:spLocks/>
          </p:cNvSpPr>
          <p:nvPr/>
        </p:nvSpPr>
        <p:spPr>
          <a:xfrm>
            <a:off x="6378590" y="5507080"/>
            <a:ext cx="1756995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Simple PowerPoint Presentation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8" name="Text Placeholder 12">
            <a:extLst>
              <a:ext uri="{FF2B5EF4-FFF2-40B4-BE49-F238E27FC236}">
                <a16:creationId xmlns:a16="http://schemas.microsoft.com/office/drawing/2014/main" id="{E72E97E7-6793-45D0-8548-C046A93200C9}"/>
              </a:ext>
            </a:extLst>
          </p:cNvPr>
          <p:cNvSpPr txBox="1">
            <a:spLocks/>
          </p:cNvSpPr>
          <p:nvPr/>
        </p:nvSpPr>
        <p:spPr>
          <a:xfrm>
            <a:off x="9321904" y="3420541"/>
            <a:ext cx="1756995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Simple PowerPoint Presentation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9" name="Text Placeholder 12">
            <a:extLst>
              <a:ext uri="{FF2B5EF4-FFF2-40B4-BE49-F238E27FC236}">
                <a16:creationId xmlns:a16="http://schemas.microsoft.com/office/drawing/2014/main" id="{7A2351A5-44F1-4141-9BE5-838D9EB54B42}"/>
              </a:ext>
            </a:extLst>
          </p:cNvPr>
          <p:cNvSpPr txBox="1">
            <a:spLocks/>
          </p:cNvSpPr>
          <p:nvPr/>
        </p:nvSpPr>
        <p:spPr>
          <a:xfrm>
            <a:off x="9321904" y="4455633"/>
            <a:ext cx="1756995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Simple PowerPoint Presentation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0" name="Text Placeholder 12">
            <a:extLst>
              <a:ext uri="{FF2B5EF4-FFF2-40B4-BE49-F238E27FC236}">
                <a16:creationId xmlns:a16="http://schemas.microsoft.com/office/drawing/2014/main" id="{96E4291C-A9B4-45E2-998C-1A662AF06ABB}"/>
              </a:ext>
            </a:extLst>
          </p:cNvPr>
          <p:cNvSpPr txBox="1">
            <a:spLocks/>
          </p:cNvSpPr>
          <p:nvPr/>
        </p:nvSpPr>
        <p:spPr>
          <a:xfrm>
            <a:off x="9321904" y="5503652"/>
            <a:ext cx="1756995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Simple PowerPoint Presentation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3FC343ED-3CF5-4170-BA7E-A1A6C34EE689}"/>
              </a:ext>
            </a:extLst>
          </p:cNvPr>
          <p:cNvSpPr/>
          <p:nvPr/>
        </p:nvSpPr>
        <p:spPr>
          <a:xfrm>
            <a:off x="7950473" y="1895819"/>
            <a:ext cx="962219" cy="96221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32" name="Round Same Side Corner Rectangle 11">
            <a:extLst>
              <a:ext uri="{FF2B5EF4-FFF2-40B4-BE49-F238E27FC236}">
                <a16:creationId xmlns:a16="http://schemas.microsoft.com/office/drawing/2014/main" id="{078B9F50-EB95-4AF5-AAC6-30F99F30133D}"/>
              </a:ext>
            </a:extLst>
          </p:cNvPr>
          <p:cNvSpPr>
            <a:spLocks noChangeAspect="1"/>
          </p:cNvSpPr>
          <p:nvPr/>
        </p:nvSpPr>
        <p:spPr>
          <a:xfrm rot="9900000">
            <a:off x="5879103" y="4529208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3" name="Rounded Rectangle 27">
            <a:extLst>
              <a:ext uri="{FF2B5EF4-FFF2-40B4-BE49-F238E27FC236}">
                <a16:creationId xmlns:a16="http://schemas.microsoft.com/office/drawing/2014/main" id="{5617171A-EC35-4C5B-B4FE-C74B6A2BEDA5}"/>
              </a:ext>
            </a:extLst>
          </p:cNvPr>
          <p:cNvSpPr/>
          <p:nvPr/>
        </p:nvSpPr>
        <p:spPr>
          <a:xfrm>
            <a:off x="5869578" y="3530135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4" name="Rounded Rectangle 7">
            <a:extLst>
              <a:ext uri="{FF2B5EF4-FFF2-40B4-BE49-F238E27FC236}">
                <a16:creationId xmlns:a16="http://schemas.microsoft.com/office/drawing/2014/main" id="{799DCDEA-2F06-48B9-A222-1F0EFB729FC8}"/>
              </a:ext>
            </a:extLst>
          </p:cNvPr>
          <p:cNvSpPr/>
          <p:nvPr/>
        </p:nvSpPr>
        <p:spPr>
          <a:xfrm>
            <a:off x="8848315" y="3489379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5" name="Block Arc 10">
            <a:extLst>
              <a:ext uri="{FF2B5EF4-FFF2-40B4-BE49-F238E27FC236}">
                <a16:creationId xmlns:a16="http://schemas.microsoft.com/office/drawing/2014/main" id="{64472D2D-7925-4B21-8EFD-0DC688E8CDDD}"/>
              </a:ext>
            </a:extLst>
          </p:cNvPr>
          <p:cNvSpPr/>
          <p:nvPr/>
        </p:nvSpPr>
        <p:spPr>
          <a:xfrm>
            <a:off x="8794043" y="4551231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36" name="Round Same Side Corner Rectangle 36">
            <a:extLst>
              <a:ext uri="{FF2B5EF4-FFF2-40B4-BE49-F238E27FC236}">
                <a16:creationId xmlns:a16="http://schemas.microsoft.com/office/drawing/2014/main" id="{233E348E-254E-4D56-8A18-2C4F17E6D88C}"/>
              </a:ext>
            </a:extLst>
          </p:cNvPr>
          <p:cNvSpPr>
            <a:spLocks noChangeAspect="1"/>
          </p:cNvSpPr>
          <p:nvPr/>
        </p:nvSpPr>
        <p:spPr>
          <a:xfrm>
            <a:off x="8811796" y="5611039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7" name="Oval 21">
            <a:extLst>
              <a:ext uri="{FF2B5EF4-FFF2-40B4-BE49-F238E27FC236}">
                <a16:creationId xmlns:a16="http://schemas.microsoft.com/office/drawing/2014/main" id="{67537A00-A86F-4CDA-9E45-4DD8EB995D00}"/>
              </a:ext>
            </a:extLst>
          </p:cNvPr>
          <p:cNvSpPr>
            <a:spLocks noChangeAspect="1"/>
          </p:cNvSpPr>
          <p:nvPr/>
        </p:nvSpPr>
        <p:spPr>
          <a:xfrm>
            <a:off x="5863844" y="5575034"/>
            <a:ext cx="381905" cy="38509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8" name="Block Arc 14">
            <a:extLst>
              <a:ext uri="{FF2B5EF4-FFF2-40B4-BE49-F238E27FC236}">
                <a16:creationId xmlns:a16="http://schemas.microsoft.com/office/drawing/2014/main" id="{CDC8F5C8-E7E9-4A12-94E2-ABFF59A5157E}"/>
              </a:ext>
            </a:extLst>
          </p:cNvPr>
          <p:cNvSpPr/>
          <p:nvPr/>
        </p:nvSpPr>
        <p:spPr>
          <a:xfrm rot="16200000">
            <a:off x="8218237" y="2163442"/>
            <a:ext cx="426689" cy="426970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39" name="Rounded Rectangle 5">
            <a:extLst>
              <a:ext uri="{FF2B5EF4-FFF2-40B4-BE49-F238E27FC236}">
                <a16:creationId xmlns:a16="http://schemas.microsoft.com/office/drawing/2014/main" id="{302D9B9E-F264-4454-9AFF-0A87FBFDCDA4}"/>
              </a:ext>
            </a:extLst>
          </p:cNvPr>
          <p:cNvSpPr/>
          <p:nvPr/>
        </p:nvSpPr>
        <p:spPr>
          <a:xfrm flipH="1">
            <a:off x="1401776" y="4354484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0" name="Rectangle 130">
            <a:extLst>
              <a:ext uri="{FF2B5EF4-FFF2-40B4-BE49-F238E27FC236}">
                <a16:creationId xmlns:a16="http://schemas.microsoft.com/office/drawing/2014/main" id="{34222DE2-947A-4FF2-B858-AA5D48451E1F}"/>
              </a:ext>
            </a:extLst>
          </p:cNvPr>
          <p:cNvSpPr/>
          <p:nvPr/>
        </p:nvSpPr>
        <p:spPr>
          <a:xfrm>
            <a:off x="2918623" y="4346025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41" name="Oval 21">
            <a:extLst>
              <a:ext uri="{FF2B5EF4-FFF2-40B4-BE49-F238E27FC236}">
                <a16:creationId xmlns:a16="http://schemas.microsoft.com/office/drawing/2014/main" id="{F3221DFF-A1F7-4031-8E5E-6C31E00292DE}"/>
              </a:ext>
            </a:extLst>
          </p:cNvPr>
          <p:cNvSpPr>
            <a:spLocks noChangeAspect="1"/>
          </p:cNvSpPr>
          <p:nvPr/>
        </p:nvSpPr>
        <p:spPr>
          <a:xfrm>
            <a:off x="4431293" y="4325996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11188</TotalTime>
  <Words>151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</cp:revision>
  <dcterms:created xsi:type="dcterms:W3CDTF">2018-02-18T19:39:47Z</dcterms:created>
  <dcterms:modified xsi:type="dcterms:W3CDTF">2018-12-17T04:12:09Z</dcterms:modified>
</cp:coreProperties>
</file>