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9"/>
            <c:spPr>
              <a:solidFill>
                <a:schemeClr val="accent4"/>
              </a:solidFill>
              <a:ln w="9525">
                <a:noFill/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  <c:pt idx="4">
                  <c:v>Text 5</c:v>
                </c:pt>
                <c:pt idx="5">
                  <c:v>Text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</c:v>
                </c:pt>
                <c:pt idx="1">
                  <c:v>30</c:v>
                </c:pt>
                <c:pt idx="2">
                  <c:v>20</c:v>
                </c:pt>
                <c:pt idx="3">
                  <c:v>35</c:v>
                </c:pt>
                <c:pt idx="4">
                  <c:v>30</c:v>
                </c:pt>
                <c:pt idx="5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47-4955-AEE6-26072D8D23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4163720"/>
        <c:axId val="464165688"/>
      </c:lineChart>
      <c:catAx>
        <c:axId val="4641637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4165688"/>
        <c:crosses val="autoZero"/>
        <c:auto val="1"/>
        <c:lblAlgn val="ctr"/>
        <c:lblOffset val="100"/>
        <c:noMultiLvlLbl val="0"/>
      </c:catAx>
      <c:valAx>
        <c:axId val="46416568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64163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5" name="차트 5">
            <a:extLst>
              <a:ext uri="{FF2B5EF4-FFF2-40B4-BE49-F238E27FC236}">
                <a16:creationId xmlns:a16="http://schemas.microsoft.com/office/drawing/2014/main" id="{220D1AEB-93F4-4F29-9C4A-26D018D038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3997718"/>
              </p:ext>
            </p:extLst>
          </p:nvPr>
        </p:nvGraphicFramePr>
        <p:xfrm>
          <a:off x="825082" y="1484145"/>
          <a:ext cx="10037775" cy="3235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Graphic 47">
            <a:extLst>
              <a:ext uri="{FF2B5EF4-FFF2-40B4-BE49-F238E27FC236}">
                <a16:creationId xmlns:a16="http://schemas.microsoft.com/office/drawing/2014/main" id="{1A2C9FF7-BC3F-436F-886E-F4B8537C4040}"/>
              </a:ext>
            </a:extLst>
          </p:cNvPr>
          <p:cNvSpPr/>
          <p:nvPr/>
        </p:nvSpPr>
        <p:spPr>
          <a:xfrm>
            <a:off x="1517117" y="3859571"/>
            <a:ext cx="594684" cy="892026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8480F82-90A0-4EBC-9338-7AADC1B47340}"/>
              </a:ext>
            </a:extLst>
          </p:cNvPr>
          <p:cNvCxnSpPr>
            <a:cxnSpLocks/>
          </p:cNvCxnSpPr>
          <p:nvPr/>
        </p:nvCxnSpPr>
        <p:spPr>
          <a:xfrm flipV="1">
            <a:off x="1246555" y="4754171"/>
            <a:ext cx="9709179" cy="21057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Graphic 47">
            <a:extLst>
              <a:ext uri="{FF2B5EF4-FFF2-40B4-BE49-F238E27FC236}">
                <a16:creationId xmlns:a16="http://schemas.microsoft.com/office/drawing/2014/main" id="{A319CCFD-8175-4BB7-A1C2-CF8D0A0DD6A5}"/>
              </a:ext>
            </a:extLst>
          </p:cNvPr>
          <p:cNvSpPr/>
          <p:nvPr/>
        </p:nvSpPr>
        <p:spPr>
          <a:xfrm>
            <a:off x="2907767" y="3101658"/>
            <a:ext cx="1109034" cy="1663551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47">
            <a:extLst>
              <a:ext uri="{FF2B5EF4-FFF2-40B4-BE49-F238E27FC236}">
                <a16:creationId xmlns:a16="http://schemas.microsoft.com/office/drawing/2014/main" id="{A4EEACEE-D3FD-44C4-9BFA-2B957E583E8A}"/>
              </a:ext>
            </a:extLst>
          </p:cNvPr>
          <p:cNvSpPr/>
          <p:nvPr/>
        </p:nvSpPr>
        <p:spPr>
          <a:xfrm>
            <a:off x="6061439" y="2871577"/>
            <a:ext cx="1262081" cy="1893122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47">
            <a:extLst>
              <a:ext uri="{FF2B5EF4-FFF2-40B4-BE49-F238E27FC236}">
                <a16:creationId xmlns:a16="http://schemas.microsoft.com/office/drawing/2014/main" id="{18BE041A-50EC-4DAF-A7DA-BF7B152C53AE}"/>
              </a:ext>
            </a:extLst>
          </p:cNvPr>
          <p:cNvSpPr/>
          <p:nvPr/>
        </p:nvSpPr>
        <p:spPr>
          <a:xfrm>
            <a:off x="4673528" y="3581351"/>
            <a:ext cx="807384" cy="1211076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Graphic 47">
            <a:extLst>
              <a:ext uri="{FF2B5EF4-FFF2-40B4-BE49-F238E27FC236}">
                <a16:creationId xmlns:a16="http://schemas.microsoft.com/office/drawing/2014/main" id="{A8935FCB-C0E0-4D34-A2AE-2C2986ADFA66}"/>
              </a:ext>
            </a:extLst>
          </p:cNvPr>
          <p:cNvSpPr/>
          <p:nvPr/>
        </p:nvSpPr>
        <p:spPr>
          <a:xfrm>
            <a:off x="7783293" y="3070910"/>
            <a:ext cx="1129357" cy="1694036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" name="Graphic 47">
            <a:extLst>
              <a:ext uri="{FF2B5EF4-FFF2-40B4-BE49-F238E27FC236}">
                <a16:creationId xmlns:a16="http://schemas.microsoft.com/office/drawing/2014/main" id="{99929027-C683-44E0-8CF6-D5D7E111C7E1}"/>
              </a:ext>
            </a:extLst>
          </p:cNvPr>
          <p:cNvSpPr/>
          <p:nvPr/>
        </p:nvSpPr>
        <p:spPr>
          <a:xfrm>
            <a:off x="9013922" y="1921852"/>
            <a:ext cx="1884661" cy="2849140"/>
          </a:xfrm>
          <a:custGeom>
            <a:avLst/>
            <a:gdLst>
              <a:gd name="connsiteX0" fmla="*/ 949088 w 2076450"/>
              <a:gd name="connsiteY0" fmla="*/ 7144 h 3114675"/>
              <a:gd name="connsiteX1" fmla="*/ 883365 w 2076450"/>
              <a:gd name="connsiteY1" fmla="*/ 105251 h 3114675"/>
              <a:gd name="connsiteX2" fmla="*/ 909083 w 2076450"/>
              <a:gd name="connsiteY2" fmla="*/ 238601 h 3114675"/>
              <a:gd name="connsiteX3" fmla="*/ 833835 w 2076450"/>
              <a:gd name="connsiteY3" fmla="*/ 193834 h 3114675"/>
              <a:gd name="connsiteX4" fmla="*/ 817643 w 2076450"/>
              <a:gd name="connsiteY4" fmla="*/ 301466 h 3114675"/>
              <a:gd name="connsiteX5" fmla="*/ 810023 w 2076450"/>
              <a:gd name="connsiteY5" fmla="*/ 328136 h 3114675"/>
              <a:gd name="connsiteX6" fmla="*/ 684293 w 2076450"/>
              <a:gd name="connsiteY6" fmla="*/ 381476 h 3114675"/>
              <a:gd name="connsiteX7" fmla="*/ 703343 w 2076450"/>
              <a:gd name="connsiteY7" fmla="*/ 451009 h 3114675"/>
              <a:gd name="connsiteX8" fmla="*/ 714773 w 2076450"/>
              <a:gd name="connsiteY8" fmla="*/ 539591 h 3114675"/>
              <a:gd name="connsiteX9" fmla="*/ 828120 w 2076450"/>
              <a:gd name="connsiteY9" fmla="*/ 573881 h 3114675"/>
              <a:gd name="connsiteX10" fmla="*/ 947183 w 2076450"/>
              <a:gd name="connsiteY10" fmla="*/ 577691 h 3114675"/>
              <a:gd name="connsiteX11" fmla="*/ 731918 w 2076450"/>
              <a:gd name="connsiteY11" fmla="*/ 618649 h 3114675"/>
              <a:gd name="connsiteX12" fmla="*/ 530940 w 2076450"/>
              <a:gd name="connsiteY12" fmla="*/ 601504 h 3114675"/>
              <a:gd name="connsiteX13" fmla="*/ 597615 w 2076450"/>
              <a:gd name="connsiteY13" fmla="*/ 649129 h 3114675"/>
              <a:gd name="connsiteX14" fmla="*/ 629048 w 2076450"/>
              <a:gd name="connsiteY14" fmla="*/ 688181 h 3114675"/>
              <a:gd name="connsiteX15" fmla="*/ 714773 w 2076450"/>
              <a:gd name="connsiteY15" fmla="*/ 728186 h 3114675"/>
              <a:gd name="connsiteX16" fmla="*/ 947183 w 2076450"/>
              <a:gd name="connsiteY16" fmla="*/ 689134 h 3114675"/>
              <a:gd name="connsiteX17" fmla="*/ 674768 w 2076450"/>
              <a:gd name="connsiteY17" fmla="*/ 758666 h 3114675"/>
              <a:gd name="connsiteX18" fmla="*/ 528083 w 2076450"/>
              <a:gd name="connsiteY18" fmla="*/ 788194 h 3114675"/>
              <a:gd name="connsiteX19" fmla="*/ 530940 w 2076450"/>
              <a:gd name="connsiteY19" fmla="*/ 846296 h 3114675"/>
              <a:gd name="connsiteX20" fmla="*/ 569040 w 2076450"/>
              <a:gd name="connsiteY20" fmla="*/ 912971 h 3114675"/>
              <a:gd name="connsiteX21" fmla="*/ 502365 w 2076450"/>
              <a:gd name="connsiteY21" fmla="*/ 958691 h 3114675"/>
              <a:gd name="connsiteX22" fmla="*/ 409973 w 2076450"/>
              <a:gd name="connsiteY22" fmla="*/ 972979 h 3114675"/>
              <a:gd name="connsiteX23" fmla="*/ 547133 w 2076450"/>
              <a:gd name="connsiteY23" fmla="*/ 1067276 h 3114675"/>
              <a:gd name="connsiteX24" fmla="*/ 730013 w 2076450"/>
              <a:gd name="connsiteY24" fmla="*/ 1155859 h 3114675"/>
              <a:gd name="connsiteX25" fmla="*/ 409020 w 2076450"/>
              <a:gd name="connsiteY25" fmla="*/ 1204436 h 3114675"/>
              <a:gd name="connsiteX26" fmla="*/ 530940 w 2076450"/>
              <a:gd name="connsiteY26" fmla="*/ 1310164 h 3114675"/>
              <a:gd name="connsiteX27" fmla="*/ 366158 w 2076450"/>
              <a:gd name="connsiteY27" fmla="*/ 1365409 h 3114675"/>
              <a:gd name="connsiteX28" fmla="*/ 637620 w 2076450"/>
              <a:gd name="connsiteY28" fmla="*/ 1413034 h 3114675"/>
              <a:gd name="connsiteX29" fmla="*/ 617618 w 2076450"/>
              <a:gd name="connsiteY29" fmla="*/ 1487329 h 3114675"/>
              <a:gd name="connsiteX30" fmla="*/ 286148 w 2076450"/>
              <a:gd name="connsiteY30" fmla="*/ 1588294 h 3114675"/>
              <a:gd name="connsiteX31" fmla="*/ 550943 w 2076450"/>
              <a:gd name="connsiteY31" fmla="*/ 1688306 h 3114675"/>
              <a:gd name="connsiteX32" fmla="*/ 627143 w 2076450"/>
              <a:gd name="connsiteY32" fmla="*/ 1666399 h 3114675"/>
              <a:gd name="connsiteX33" fmla="*/ 734775 w 2076450"/>
              <a:gd name="connsiteY33" fmla="*/ 1662589 h 3114675"/>
              <a:gd name="connsiteX34" fmla="*/ 604283 w 2076450"/>
              <a:gd name="connsiteY34" fmla="*/ 1759744 h 3114675"/>
              <a:gd name="connsiteX35" fmla="*/ 217568 w 2076450"/>
              <a:gd name="connsiteY35" fmla="*/ 1794986 h 3114675"/>
              <a:gd name="connsiteX36" fmla="*/ 214710 w 2076450"/>
              <a:gd name="connsiteY36" fmla="*/ 1862614 h 3114675"/>
              <a:gd name="connsiteX37" fmla="*/ 335678 w 2076450"/>
              <a:gd name="connsiteY37" fmla="*/ 1914049 h 3114675"/>
              <a:gd name="connsiteX38" fmla="*/ 472838 w 2076450"/>
              <a:gd name="connsiteY38" fmla="*/ 1916906 h 3114675"/>
              <a:gd name="connsiteX39" fmla="*/ 553800 w 2076450"/>
              <a:gd name="connsiteY39" fmla="*/ 1953101 h 3114675"/>
              <a:gd name="connsiteX40" fmla="*/ 602378 w 2076450"/>
              <a:gd name="connsiteY40" fmla="*/ 2004536 h 3114675"/>
              <a:gd name="connsiteX41" fmla="*/ 275670 w 2076450"/>
              <a:gd name="connsiteY41" fmla="*/ 2024539 h 3114675"/>
              <a:gd name="connsiteX42" fmla="*/ 236618 w 2076450"/>
              <a:gd name="connsiteY42" fmla="*/ 2049304 h 3114675"/>
              <a:gd name="connsiteX43" fmla="*/ 262335 w 2076450"/>
              <a:gd name="connsiteY43" fmla="*/ 2092166 h 3114675"/>
              <a:gd name="connsiteX44" fmla="*/ 420450 w 2076450"/>
              <a:gd name="connsiteY44" fmla="*/ 2151221 h 3114675"/>
              <a:gd name="connsiteX45" fmla="*/ 480458 w 2076450"/>
              <a:gd name="connsiteY45" fmla="*/ 2174081 h 3114675"/>
              <a:gd name="connsiteX46" fmla="*/ 269955 w 2076450"/>
              <a:gd name="connsiteY46" fmla="*/ 2228374 h 3114675"/>
              <a:gd name="connsiteX47" fmla="*/ 106125 w 2076450"/>
              <a:gd name="connsiteY47" fmla="*/ 2250281 h 3114675"/>
              <a:gd name="connsiteX48" fmla="*/ 45165 w 2076450"/>
              <a:gd name="connsiteY48" fmla="*/ 2290286 h 3114675"/>
              <a:gd name="connsiteX49" fmla="*/ 84218 w 2076450"/>
              <a:gd name="connsiteY49" fmla="*/ 2353151 h 3114675"/>
              <a:gd name="connsiteX50" fmla="*/ 203280 w 2076450"/>
              <a:gd name="connsiteY50" fmla="*/ 2444591 h 3114675"/>
              <a:gd name="connsiteX51" fmla="*/ 172800 w 2076450"/>
              <a:gd name="connsiteY51" fmla="*/ 2478881 h 3114675"/>
              <a:gd name="connsiteX52" fmla="*/ 201375 w 2076450"/>
              <a:gd name="connsiteY52" fmla="*/ 2519839 h 3114675"/>
              <a:gd name="connsiteX53" fmla="*/ 301388 w 2076450"/>
              <a:gd name="connsiteY53" fmla="*/ 2558891 h 3114675"/>
              <a:gd name="connsiteX54" fmla="*/ 76598 w 2076450"/>
              <a:gd name="connsiteY54" fmla="*/ 2589371 h 3114675"/>
              <a:gd name="connsiteX55" fmla="*/ 58500 w 2076450"/>
              <a:gd name="connsiteY55" fmla="*/ 2659856 h 3114675"/>
              <a:gd name="connsiteX56" fmla="*/ 110888 w 2076450"/>
              <a:gd name="connsiteY56" fmla="*/ 2693194 h 3114675"/>
              <a:gd name="connsiteX57" fmla="*/ 214710 w 2076450"/>
              <a:gd name="connsiteY57" fmla="*/ 2727484 h 3114675"/>
              <a:gd name="connsiteX58" fmla="*/ 262335 w 2076450"/>
              <a:gd name="connsiteY58" fmla="*/ 2756059 h 3114675"/>
              <a:gd name="connsiteX59" fmla="*/ 358538 w 2076450"/>
              <a:gd name="connsiteY59" fmla="*/ 2733199 h 3114675"/>
              <a:gd name="connsiteX60" fmla="*/ 254715 w 2076450"/>
              <a:gd name="connsiteY60" fmla="*/ 2758916 h 3114675"/>
              <a:gd name="connsiteX61" fmla="*/ 45165 w 2076450"/>
              <a:gd name="connsiteY61" fmla="*/ 2806541 h 3114675"/>
              <a:gd name="connsiteX62" fmla="*/ 46118 w 2076450"/>
              <a:gd name="connsiteY62" fmla="*/ 2865596 h 3114675"/>
              <a:gd name="connsiteX63" fmla="*/ 88980 w 2076450"/>
              <a:gd name="connsiteY63" fmla="*/ 2895124 h 3114675"/>
              <a:gd name="connsiteX64" fmla="*/ 155655 w 2076450"/>
              <a:gd name="connsiteY64" fmla="*/ 2902744 h 3114675"/>
              <a:gd name="connsiteX65" fmla="*/ 343298 w 2076450"/>
              <a:gd name="connsiteY65" fmla="*/ 2914174 h 3114675"/>
              <a:gd name="connsiteX66" fmla="*/ 301388 w 2076450"/>
              <a:gd name="connsiteY66" fmla="*/ 2956084 h 3114675"/>
              <a:gd name="connsiteX67" fmla="*/ 361395 w 2076450"/>
              <a:gd name="connsiteY67" fmla="*/ 2980849 h 3114675"/>
              <a:gd name="connsiteX68" fmla="*/ 511890 w 2076450"/>
              <a:gd name="connsiteY68" fmla="*/ 3029426 h 3114675"/>
              <a:gd name="connsiteX69" fmla="*/ 603330 w 2076450"/>
              <a:gd name="connsiteY69" fmla="*/ 3058001 h 3114675"/>
              <a:gd name="connsiteX70" fmla="*/ 825263 w 2076450"/>
              <a:gd name="connsiteY70" fmla="*/ 2954179 h 3114675"/>
              <a:gd name="connsiteX71" fmla="*/ 957660 w 2076450"/>
              <a:gd name="connsiteY71" fmla="*/ 2927509 h 3114675"/>
              <a:gd name="connsiteX72" fmla="*/ 1013858 w 2076450"/>
              <a:gd name="connsiteY72" fmla="*/ 3102769 h 3114675"/>
              <a:gd name="connsiteX73" fmla="*/ 1119585 w 2076450"/>
              <a:gd name="connsiteY73" fmla="*/ 3020854 h 3114675"/>
              <a:gd name="connsiteX74" fmla="*/ 1191975 w 2076450"/>
              <a:gd name="connsiteY74" fmla="*/ 2997041 h 3114675"/>
              <a:gd name="connsiteX75" fmla="*/ 1468200 w 2076450"/>
              <a:gd name="connsiteY75" fmla="*/ 3026569 h 3114675"/>
              <a:gd name="connsiteX76" fmla="*/ 1561545 w 2076450"/>
              <a:gd name="connsiteY76" fmla="*/ 3002756 h 3114675"/>
              <a:gd name="connsiteX77" fmla="*/ 1679655 w 2076450"/>
              <a:gd name="connsiteY77" fmla="*/ 3030379 h 3114675"/>
              <a:gd name="connsiteX78" fmla="*/ 1748235 w 2076450"/>
              <a:gd name="connsiteY78" fmla="*/ 2996089 h 3114675"/>
              <a:gd name="connsiteX79" fmla="*/ 1893968 w 2076450"/>
              <a:gd name="connsiteY79" fmla="*/ 3009424 h 3114675"/>
              <a:gd name="connsiteX80" fmla="*/ 1888253 w 2076450"/>
              <a:gd name="connsiteY80" fmla="*/ 2944654 h 3114675"/>
              <a:gd name="connsiteX81" fmla="*/ 1964453 w 2076450"/>
              <a:gd name="connsiteY81" fmla="*/ 2947511 h 3114675"/>
              <a:gd name="connsiteX82" fmla="*/ 1948260 w 2076450"/>
              <a:gd name="connsiteY82" fmla="*/ 2913221 h 3114675"/>
              <a:gd name="connsiteX83" fmla="*/ 1843485 w 2076450"/>
              <a:gd name="connsiteY83" fmla="*/ 2853214 h 3114675"/>
              <a:gd name="connsiteX84" fmla="*/ 1883490 w 2076450"/>
              <a:gd name="connsiteY84" fmla="*/ 2818924 h 3114675"/>
              <a:gd name="connsiteX85" fmla="*/ 1909208 w 2076450"/>
              <a:gd name="connsiteY85" fmla="*/ 2790349 h 3114675"/>
              <a:gd name="connsiteX86" fmla="*/ 2032080 w 2076450"/>
              <a:gd name="connsiteY86" fmla="*/ 2757964 h 3114675"/>
              <a:gd name="connsiteX87" fmla="*/ 2036843 w 2076450"/>
              <a:gd name="connsiteY87" fmla="*/ 2711291 h 3114675"/>
              <a:gd name="connsiteX88" fmla="*/ 2008268 w 2076450"/>
              <a:gd name="connsiteY88" fmla="*/ 2670334 h 3114675"/>
              <a:gd name="connsiteX89" fmla="*/ 1943498 w 2076450"/>
              <a:gd name="connsiteY89" fmla="*/ 2645569 h 3114675"/>
              <a:gd name="connsiteX90" fmla="*/ 1793003 w 2076450"/>
              <a:gd name="connsiteY90" fmla="*/ 2651284 h 3114675"/>
              <a:gd name="connsiteX91" fmla="*/ 1497728 w 2076450"/>
              <a:gd name="connsiteY91" fmla="*/ 2538889 h 3114675"/>
              <a:gd name="connsiteX92" fmla="*/ 1592025 w 2076450"/>
              <a:gd name="connsiteY92" fmla="*/ 2535079 h 3114675"/>
              <a:gd name="connsiteX93" fmla="*/ 1824435 w 2076450"/>
              <a:gd name="connsiteY93" fmla="*/ 2566511 h 3114675"/>
              <a:gd name="connsiteX94" fmla="*/ 1938735 w 2076450"/>
              <a:gd name="connsiteY94" fmla="*/ 2449354 h 3114675"/>
              <a:gd name="connsiteX95" fmla="*/ 2000648 w 2076450"/>
              <a:gd name="connsiteY95" fmla="*/ 2416969 h 3114675"/>
              <a:gd name="connsiteX96" fmla="*/ 1993028 w 2076450"/>
              <a:gd name="connsiteY96" fmla="*/ 2387441 h 3114675"/>
              <a:gd name="connsiteX97" fmla="*/ 1549163 w 2076450"/>
              <a:gd name="connsiteY97" fmla="*/ 2328386 h 3114675"/>
              <a:gd name="connsiteX98" fmla="*/ 1554878 w 2076450"/>
              <a:gd name="connsiteY98" fmla="*/ 2282666 h 3114675"/>
              <a:gd name="connsiteX99" fmla="*/ 1823483 w 2076450"/>
              <a:gd name="connsiteY99" fmla="*/ 2291239 h 3114675"/>
              <a:gd name="connsiteX100" fmla="*/ 1994933 w 2076450"/>
              <a:gd name="connsiteY100" fmla="*/ 2158841 h 3114675"/>
              <a:gd name="connsiteX101" fmla="*/ 2013983 w 2076450"/>
              <a:gd name="connsiteY101" fmla="*/ 2124551 h 3114675"/>
              <a:gd name="connsiteX102" fmla="*/ 1699658 w 2076450"/>
              <a:gd name="connsiteY102" fmla="*/ 2061686 h 3114675"/>
              <a:gd name="connsiteX103" fmla="*/ 1808243 w 2076450"/>
              <a:gd name="connsiteY103" fmla="*/ 2027396 h 3114675"/>
              <a:gd name="connsiteX104" fmla="*/ 1836818 w 2076450"/>
              <a:gd name="connsiteY104" fmla="*/ 2000726 h 3114675"/>
              <a:gd name="connsiteX105" fmla="*/ 1875870 w 2076450"/>
              <a:gd name="connsiteY105" fmla="*/ 1935004 h 3114675"/>
              <a:gd name="connsiteX106" fmla="*/ 1600598 w 2076450"/>
              <a:gd name="connsiteY106" fmla="*/ 1869281 h 3114675"/>
              <a:gd name="connsiteX107" fmla="*/ 1823483 w 2076450"/>
              <a:gd name="connsiteY107" fmla="*/ 1737836 h 3114675"/>
              <a:gd name="connsiteX108" fmla="*/ 1592025 w 2076450"/>
              <a:gd name="connsiteY108" fmla="*/ 1729264 h 3114675"/>
              <a:gd name="connsiteX109" fmla="*/ 1639650 w 2076450"/>
              <a:gd name="connsiteY109" fmla="*/ 1693069 h 3114675"/>
              <a:gd name="connsiteX110" fmla="*/ 1648223 w 2076450"/>
              <a:gd name="connsiteY110" fmla="*/ 1652111 h 3114675"/>
              <a:gd name="connsiteX111" fmla="*/ 1437720 w 2076450"/>
              <a:gd name="connsiteY111" fmla="*/ 1613059 h 3114675"/>
              <a:gd name="connsiteX112" fmla="*/ 1519635 w 2076450"/>
              <a:gd name="connsiteY112" fmla="*/ 1556861 h 3114675"/>
              <a:gd name="connsiteX113" fmla="*/ 1697753 w 2076450"/>
              <a:gd name="connsiteY113" fmla="*/ 1459706 h 3114675"/>
              <a:gd name="connsiteX114" fmla="*/ 1539638 w 2076450"/>
              <a:gd name="connsiteY114" fmla="*/ 1435894 h 3114675"/>
              <a:gd name="connsiteX115" fmla="*/ 1520588 w 2076450"/>
              <a:gd name="connsiteY115" fmla="*/ 1388269 h 3114675"/>
              <a:gd name="connsiteX116" fmla="*/ 1282463 w 2076450"/>
              <a:gd name="connsiteY116" fmla="*/ 1360646 h 3114675"/>
              <a:gd name="connsiteX117" fmla="*/ 1568213 w 2076450"/>
              <a:gd name="connsiteY117" fmla="*/ 1328261 h 3114675"/>
              <a:gd name="connsiteX118" fmla="*/ 1593930 w 2076450"/>
              <a:gd name="connsiteY118" fmla="*/ 1209199 h 3114675"/>
              <a:gd name="connsiteX119" fmla="*/ 1440578 w 2076450"/>
              <a:gd name="connsiteY119" fmla="*/ 1151096 h 3114675"/>
              <a:gd name="connsiteX120" fmla="*/ 1127205 w 2076450"/>
              <a:gd name="connsiteY120" fmla="*/ 1094899 h 3114675"/>
              <a:gd name="connsiteX121" fmla="*/ 1310085 w 2076450"/>
              <a:gd name="connsiteY121" fmla="*/ 1109186 h 3114675"/>
              <a:gd name="connsiteX122" fmla="*/ 1406288 w 2076450"/>
              <a:gd name="connsiteY122" fmla="*/ 1094899 h 3114675"/>
              <a:gd name="connsiteX123" fmla="*/ 1508205 w 2076450"/>
              <a:gd name="connsiteY123" fmla="*/ 1040606 h 3114675"/>
              <a:gd name="connsiteX124" fmla="*/ 1532018 w 2076450"/>
              <a:gd name="connsiteY124" fmla="*/ 969169 h 3114675"/>
              <a:gd name="connsiteX125" fmla="*/ 1421528 w 2076450"/>
              <a:gd name="connsiteY125" fmla="*/ 938689 h 3114675"/>
              <a:gd name="connsiteX126" fmla="*/ 1154828 w 2076450"/>
              <a:gd name="connsiteY126" fmla="*/ 903446 h 3114675"/>
              <a:gd name="connsiteX127" fmla="*/ 1304370 w 2076450"/>
              <a:gd name="connsiteY127" fmla="*/ 884396 h 3114675"/>
              <a:gd name="connsiteX128" fmla="*/ 1351995 w 2076450"/>
              <a:gd name="connsiteY128" fmla="*/ 868204 h 3114675"/>
              <a:gd name="connsiteX129" fmla="*/ 1480583 w 2076450"/>
              <a:gd name="connsiteY129" fmla="*/ 832009 h 3114675"/>
              <a:gd name="connsiteX130" fmla="*/ 1363425 w 2076450"/>
              <a:gd name="connsiteY130" fmla="*/ 798671 h 3114675"/>
              <a:gd name="connsiteX131" fmla="*/ 1131015 w 2076450"/>
              <a:gd name="connsiteY131" fmla="*/ 755809 h 3114675"/>
              <a:gd name="connsiteX132" fmla="*/ 1019573 w 2076450"/>
              <a:gd name="connsiteY132" fmla="*/ 655796 h 3114675"/>
              <a:gd name="connsiteX133" fmla="*/ 1088153 w 2076450"/>
              <a:gd name="connsiteY133" fmla="*/ 673894 h 3114675"/>
              <a:gd name="connsiteX134" fmla="*/ 1244363 w 2076450"/>
              <a:gd name="connsiteY134" fmla="*/ 727234 h 3114675"/>
              <a:gd name="connsiteX135" fmla="*/ 1389143 w 2076450"/>
              <a:gd name="connsiteY135" fmla="*/ 667226 h 3114675"/>
              <a:gd name="connsiteX136" fmla="*/ 1174830 w 2076450"/>
              <a:gd name="connsiteY136" fmla="*/ 590074 h 3114675"/>
              <a:gd name="connsiteX137" fmla="*/ 1180545 w 2076450"/>
              <a:gd name="connsiteY137" fmla="*/ 513874 h 3114675"/>
              <a:gd name="connsiteX138" fmla="*/ 1228170 w 2076450"/>
              <a:gd name="connsiteY138" fmla="*/ 415766 h 3114675"/>
              <a:gd name="connsiteX139" fmla="*/ 1251983 w 2076450"/>
              <a:gd name="connsiteY139" fmla="*/ 298609 h 3114675"/>
              <a:gd name="connsiteX140" fmla="*/ 1035765 w 2076450"/>
              <a:gd name="connsiteY140" fmla="*/ 451009 h 3114675"/>
              <a:gd name="connsiteX141" fmla="*/ 1058625 w 2076450"/>
              <a:gd name="connsiteY141" fmla="*/ 322421 h 3114675"/>
              <a:gd name="connsiteX142" fmla="*/ 1052910 w 2076450"/>
              <a:gd name="connsiteY142" fmla="*/ 251936 h 3114675"/>
              <a:gd name="connsiteX143" fmla="*/ 1112918 w 2076450"/>
              <a:gd name="connsiteY143" fmla="*/ 211931 h 3114675"/>
              <a:gd name="connsiteX144" fmla="*/ 1064340 w 2076450"/>
              <a:gd name="connsiteY144" fmla="*/ 185261 h 3114675"/>
              <a:gd name="connsiteX145" fmla="*/ 991950 w 2076450"/>
              <a:gd name="connsiteY145" fmla="*/ 191929 h 3114675"/>
              <a:gd name="connsiteX146" fmla="*/ 996713 w 2076450"/>
              <a:gd name="connsiteY146" fmla="*/ 111919 h 3114675"/>
              <a:gd name="connsiteX147" fmla="*/ 949088 w 2076450"/>
              <a:gd name="connsiteY147" fmla="*/ 7144 h 3114675"/>
              <a:gd name="connsiteX148" fmla="*/ 949088 w 2076450"/>
              <a:gd name="connsiteY148" fmla="*/ 7144 h 3114675"/>
              <a:gd name="connsiteX149" fmla="*/ 949088 w 2076450"/>
              <a:gd name="connsiteY149" fmla="*/ 7144 h 3114675"/>
              <a:gd name="connsiteX150" fmla="*/ 886223 w 2076450"/>
              <a:gd name="connsiteY150" fmla="*/ 287179 h 3114675"/>
              <a:gd name="connsiteX151" fmla="*/ 908130 w 2076450"/>
              <a:gd name="connsiteY151" fmla="*/ 327184 h 3114675"/>
              <a:gd name="connsiteX152" fmla="*/ 886223 w 2076450"/>
              <a:gd name="connsiteY152" fmla="*/ 287179 h 3114675"/>
              <a:gd name="connsiteX153" fmla="*/ 863363 w 2076450"/>
              <a:gd name="connsiteY153" fmla="*/ 404336 h 3114675"/>
              <a:gd name="connsiteX154" fmla="*/ 876698 w 2076450"/>
              <a:gd name="connsiteY154" fmla="*/ 435769 h 3114675"/>
              <a:gd name="connsiteX155" fmla="*/ 863363 w 2076450"/>
              <a:gd name="connsiteY155" fmla="*/ 404336 h 3114675"/>
              <a:gd name="connsiteX156" fmla="*/ 1116728 w 2076450"/>
              <a:gd name="connsiteY156" fmla="*/ 470059 h 3114675"/>
              <a:gd name="connsiteX157" fmla="*/ 1066245 w 2076450"/>
              <a:gd name="connsiteY157" fmla="*/ 511016 h 3114675"/>
              <a:gd name="connsiteX158" fmla="*/ 1116728 w 2076450"/>
              <a:gd name="connsiteY158" fmla="*/ 470059 h 3114675"/>
              <a:gd name="connsiteX159" fmla="*/ 1009095 w 2076450"/>
              <a:gd name="connsiteY159" fmla="*/ 584359 h 3114675"/>
              <a:gd name="connsiteX160" fmla="*/ 1029098 w 2076450"/>
              <a:gd name="connsiteY160" fmla="*/ 599599 h 3114675"/>
              <a:gd name="connsiteX161" fmla="*/ 1009095 w 2076450"/>
              <a:gd name="connsiteY161" fmla="*/ 584359 h 3114675"/>
              <a:gd name="connsiteX162" fmla="*/ 1009095 w 2076450"/>
              <a:gd name="connsiteY162" fmla="*/ 584359 h 3114675"/>
              <a:gd name="connsiteX163" fmla="*/ 1111013 w 2076450"/>
              <a:gd name="connsiteY163" fmla="*/ 603409 h 3114675"/>
              <a:gd name="connsiteX164" fmla="*/ 1111013 w 2076450"/>
              <a:gd name="connsiteY164" fmla="*/ 603409 h 3114675"/>
              <a:gd name="connsiteX165" fmla="*/ 1251030 w 2076450"/>
              <a:gd name="connsiteY165" fmla="*/ 632936 h 3114675"/>
              <a:gd name="connsiteX166" fmla="*/ 1251030 w 2076450"/>
              <a:gd name="connsiteY166" fmla="*/ 632936 h 3114675"/>
              <a:gd name="connsiteX167" fmla="*/ 1032908 w 2076450"/>
              <a:gd name="connsiteY167" fmla="*/ 760571 h 3114675"/>
              <a:gd name="connsiteX168" fmla="*/ 1028145 w 2076450"/>
              <a:gd name="connsiteY168" fmla="*/ 780574 h 3114675"/>
              <a:gd name="connsiteX169" fmla="*/ 1032908 w 2076450"/>
              <a:gd name="connsiteY169" fmla="*/ 760571 h 3114675"/>
              <a:gd name="connsiteX170" fmla="*/ 1032908 w 2076450"/>
              <a:gd name="connsiteY170" fmla="*/ 760571 h 3114675"/>
              <a:gd name="connsiteX171" fmla="*/ 961470 w 2076450"/>
              <a:gd name="connsiteY171" fmla="*/ 867251 h 3114675"/>
              <a:gd name="connsiteX172" fmla="*/ 961470 w 2076450"/>
              <a:gd name="connsiteY172" fmla="*/ 867251 h 3114675"/>
              <a:gd name="connsiteX173" fmla="*/ 1036718 w 2076450"/>
              <a:gd name="connsiteY173" fmla="*/ 884396 h 3114675"/>
              <a:gd name="connsiteX174" fmla="*/ 1036718 w 2076450"/>
              <a:gd name="connsiteY174" fmla="*/ 884396 h 3114675"/>
              <a:gd name="connsiteX175" fmla="*/ 921465 w 2076450"/>
              <a:gd name="connsiteY175" fmla="*/ 888206 h 3114675"/>
              <a:gd name="connsiteX176" fmla="*/ 921465 w 2076450"/>
              <a:gd name="connsiteY176" fmla="*/ 888206 h 3114675"/>
              <a:gd name="connsiteX177" fmla="*/ 874793 w 2076450"/>
              <a:gd name="connsiteY177" fmla="*/ 904399 h 3114675"/>
              <a:gd name="connsiteX178" fmla="*/ 874793 w 2076450"/>
              <a:gd name="connsiteY178" fmla="*/ 904399 h 3114675"/>
              <a:gd name="connsiteX179" fmla="*/ 681435 w 2076450"/>
              <a:gd name="connsiteY179" fmla="*/ 904399 h 3114675"/>
              <a:gd name="connsiteX180" fmla="*/ 777638 w 2076450"/>
              <a:gd name="connsiteY180" fmla="*/ 946309 h 3114675"/>
              <a:gd name="connsiteX181" fmla="*/ 681435 w 2076450"/>
              <a:gd name="connsiteY181" fmla="*/ 904399 h 3114675"/>
              <a:gd name="connsiteX182" fmla="*/ 1532970 w 2076450"/>
              <a:gd name="connsiteY182" fmla="*/ 1327309 h 3114675"/>
              <a:gd name="connsiteX183" fmla="*/ 1532970 w 2076450"/>
              <a:gd name="connsiteY183" fmla="*/ 1327309 h 3114675"/>
              <a:gd name="connsiteX184" fmla="*/ 757635 w 2076450"/>
              <a:gd name="connsiteY184" fmla="*/ 1423511 h 3114675"/>
              <a:gd name="connsiteX185" fmla="*/ 757635 w 2076450"/>
              <a:gd name="connsiteY185" fmla="*/ 1423511 h 3114675"/>
              <a:gd name="connsiteX186" fmla="*/ 1558688 w 2076450"/>
              <a:gd name="connsiteY186" fmla="*/ 1764506 h 3114675"/>
              <a:gd name="connsiteX187" fmla="*/ 1558688 w 2076450"/>
              <a:gd name="connsiteY187" fmla="*/ 1764506 h 3114675"/>
              <a:gd name="connsiteX188" fmla="*/ 1766333 w 2076450"/>
              <a:gd name="connsiteY188" fmla="*/ 1807369 h 3114675"/>
              <a:gd name="connsiteX189" fmla="*/ 1766333 w 2076450"/>
              <a:gd name="connsiteY189" fmla="*/ 1807369 h 3114675"/>
              <a:gd name="connsiteX190" fmla="*/ 1769190 w 2076450"/>
              <a:gd name="connsiteY190" fmla="*/ 2006441 h 3114675"/>
              <a:gd name="connsiteX191" fmla="*/ 1769190 w 2076450"/>
              <a:gd name="connsiteY191" fmla="*/ 2006441 h 3114675"/>
              <a:gd name="connsiteX192" fmla="*/ 151845 w 2076450"/>
              <a:gd name="connsiteY192" fmla="*/ 2329339 h 3114675"/>
              <a:gd name="connsiteX193" fmla="*/ 151845 w 2076450"/>
              <a:gd name="connsiteY193" fmla="*/ 2329339 h 3114675"/>
              <a:gd name="connsiteX194" fmla="*/ 301388 w 2076450"/>
              <a:gd name="connsiteY194" fmla="*/ 2397919 h 3114675"/>
              <a:gd name="connsiteX195" fmla="*/ 469028 w 2076450"/>
              <a:gd name="connsiteY195" fmla="*/ 2426494 h 3114675"/>
              <a:gd name="connsiteX196" fmla="*/ 301388 w 2076450"/>
              <a:gd name="connsiteY196" fmla="*/ 2397919 h 3114675"/>
              <a:gd name="connsiteX197" fmla="*/ 517605 w 2076450"/>
              <a:gd name="connsiteY197" fmla="*/ 2406491 h 3114675"/>
              <a:gd name="connsiteX198" fmla="*/ 517605 w 2076450"/>
              <a:gd name="connsiteY198" fmla="*/ 2406491 h 3114675"/>
              <a:gd name="connsiteX199" fmla="*/ 423308 w 2076450"/>
              <a:gd name="connsiteY199" fmla="*/ 2736056 h 3114675"/>
              <a:gd name="connsiteX200" fmla="*/ 423308 w 2076450"/>
              <a:gd name="connsiteY200" fmla="*/ 2736056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</a:cxnLst>
            <a:rect l="l" t="t" r="r" b="b"/>
            <a:pathLst>
              <a:path w="2076450" h="3114675">
                <a:moveTo>
                  <a:pt x="949088" y="7144"/>
                </a:moveTo>
                <a:cubicBezTo>
                  <a:pt x="938610" y="62389"/>
                  <a:pt x="972900" y="200501"/>
                  <a:pt x="883365" y="105251"/>
                </a:cubicBezTo>
                <a:cubicBezTo>
                  <a:pt x="870983" y="105251"/>
                  <a:pt x="992903" y="314801"/>
                  <a:pt x="909083" y="238601"/>
                </a:cubicBezTo>
                <a:cubicBezTo>
                  <a:pt x="898605" y="171926"/>
                  <a:pt x="863363" y="174784"/>
                  <a:pt x="833835" y="193834"/>
                </a:cubicBezTo>
                <a:cubicBezTo>
                  <a:pt x="732870" y="154781"/>
                  <a:pt x="858600" y="285274"/>
                  <a:pt x="817643" y="301466"/>
                </a:cubicBezTo>
                <a:cubicBezTo>
                  <a:pt x="895748" y="301466"/>
                  <a:pt x="870030" y="356711"/>
                  <a:pt x="810023" y="328136"/>
                </a:cubicBezTo>
                <a:cubicBezTo>
                  <a:pt x="906225" y="459581"/>
                  <a:pt x="686198" y="348139"/>
                  <a:pt x="684293" y="381476"/>
                </a:cubicBezTo>
                <a:cubicBezTo>
                  <a:pt x="777638" y="421481"/>
                  <a:pt x="622380" y="411004"/>
                  <a:pt x="703343" y="451009"/>
                </a:cubicBezTo>
                <a:cubicBezTo>
                  <a:pt x="833835" y="496729"/>
                  <a:pt x="615713" y="505301"/>
                  <a:pt x="714773" y="539591"/>
                </a:cubicBezTo>
                <a:cubicBezTo>
                  <a:pt x="761445" y="555784"/>
                  <a:pt x="860505" y="517684"/>
                  <a:pt x="828120" y="573881"/>
                </a:cubicBezTo>
                <a:cubicBezTo>
                  <a:pt x="890033" y="568166"/>
                  <a:pt x="887175" y="616744"/>
                  <a:pt x="947183" y="577691"/>
                </a:cubicBezTo>
                <a:cubicBezTo>
                  <a:pt x="977663" y="712946"/>
                  <a:pt x="680483" y="534829"/>
                  <a:pt x="731918" y="618649"/>
                </a:cubicBezTo>
                <a:cubicBezTo>
                  <a:pt x="670005" y="621506"/>
                  <a:pt x="575708" y="525304"/>
                  <a:pt x="530940" y="601504"/>
                </a:cubicBezTo>
                <a:cubicBezTo>
                  <a:pt x="396638" y="611981"/>
                  <a:pt x="563325" y="655796"/>
                  <a:pt x="597615" y="649129"/>
                </a:cubicBezTo>
                <a:cubicBezTo>
                  <a:pt x="487125" y="737711"/>
                  <a:pt x="741443" y="614839"/>
                  <a:pt x="629048" y="688181"/>
                </a:cubicBezTo>
                <a:cubicBezTo>
                  <a:pt x="648098" y="779621"/>
                  <a:pt x="834788" y="621506"/>
                  <a:pt x="714773" y="728186"/>
                </a:cubicBezTo>
                <a:cubicBezTo>
                  <a:pt x="762398" y="785336"/>
                  <a:pt x="937658" y="659606"/>
                  <a:pt x="947183" y="689134"/>
                </a:cubicBezTo>
                <a:cubicBezTo>
                  <a:pt x="884318" y="784384"/>
                  <a:pt x="764303" y="785336"/>
                  <a:pt x="674768" y="758666"/>
                </a:cubicBezTo>
                <a:cubicBezTo>
                  <a:pt x="734775" y="821531"/>
                  <a:pt x="570945" y="739616"/>
                  <a:pt x="528083" y="788194"/>
                </a:cubicBezTo>
                <a:cubicBezTo>
                  <a:pt x="468075" y="789146"/>
                  <a:pt x="536655" y="836771"/>
                  <a:pt x="530940" y="846296"/>
                </a:cubicBezTo>
                <a:cubicBezTo>
                  <a:pt x="598568" y="865346"/>
                  <a:pt x="709058" y="934879"/>
                  <a:pt x="569040" y="912971"/>
                </a:cubicBezTo>
                <a:cubicBezTo>
                  <a:pt x="508080" y="912019"/>
                  <a:pt x="602378" y="1022509"/>
                  <a:pt x="502365" y="958691"/>
                </a:cubicBezTo>
                <a:cubicBezTo>
                  <a:pt x="451883" y="931069"/>
                  <a:pt x="479505" y="1007269"/>
                  <a:pt x="409973" y="972979"/>
                </a:cubicBezTo>
                <a:cubicBezTo>
                  <a:pt x="347108" y="988219"/>
                  <a:pt x="509985" y="1057751"/>
                  <a:pt x="547133" y="1067276"/>
                </a:cubicBezTo>
                <a:cubicBezTo>
                  <a:pt x="619523" y="1065371"/>
                  <a:pt x="693818" y="1189196"/>
                  <a:pt x="730013" y="1155859"/>
                </a:cubicBezTo>
                <a:cubicBezTo>
                  <a:pt x="636668" y="1233964"/>
                  <a:pt x="512843" y="1162526"/>
                  <a:pt x="409020" y="1204436"/>
                </a:cubicBezTo>
                <a:cubicBezTo>
                  <a:pt x="366158" y="1237774"/>
                  <a:pt x="517605" y="1304449"/>
                  <a:pt x="530940" y="1310164"/>
                </a:cubicBezTo>
                <a:cubicBezTo>
                  <a:pt x="681435" y="1376839"/>
                  <a:pt x="344250" y="1305401"/>
                  <a:pt x="366158" y="1365409"/>
                </a:cubicBezTo>
                <a:cubicBezTo>
                  <a:pt x="458550" y="1420654"/>
                  <a:pt x="541418" y="1491139"/>
                  <a:pt x="637620" y="1413034"/>
                </a:cubicBezTo>
                <a:cubicBezTo>
                  <a:pt x="670005" y="1436846"/>
                  <a:pt x="579518" y="1429226"/>
                  <a:pt x="617618" y="1487329"/>
                </a:cubicBezTo>
                <a:cubicBezTo>
                  <a:pt x="522368" y="1531144"/>
                  <a:pt x="340440" y="1537811"/>
                  <a:pt x="286148" y="1588294"/>
                </a:cubicBezTo>
                <a:cubicBezTo>
                  <a:pt x="365205" y="1664494"/>
                  <a:pt x="451883" y="1673066"/>
                  <a:pt x="550943" y="1688306"/>
                </a:cubicBezTo>
                <a:cubicBezTo>
                  <a:pt x="602378" y="1669256"/>
                  <a:pt x="582375" y="1654016"/>
                  <a:pt x="627143" y="1666399"/>
                </a:cubicBezTo>
                <a:cubicBezTo>
                  <a:pt x="664290" y="1686401"/>
                  <a:pt x="692865" y="1613059"/>
                  <a:pt x="734775" y="1662589"/>
                </a:cubicBezTo>
                <a:cubicBezTo>
                  <a:pt x="690008" y="1710214"/>
                  <a:pt x="452835" y="1702594"/>
                  <a:pt x="604283" y="1759744"/>
                </a:cubicBezTo>
                <a:cubicBezTo>
                  <a:pt x="479505" y="1794986"/>
                  <a:pt x="344250" y="1767364"/>
                  <a:pt x="217568" y="1794986"/>
                </a:cubicBezTo>
                <a:cubicBezTo>
                  <a:pt x="143273" y="1828324"/>
                  <a:pt x="304245" y="1820704"/>
                  <a:pt x="214710" y="1862614"/>
                </a:cubicBezTo>
                <a:cubicBezTo>
                  <a:pt x="175658" y="1910239"/>
                  <a:pt x="361395" y="1859756"/>
                  <a:pt x="335678" y="1914049"/>
                </a:cubicBezTo>
                <a:cubicBezTo>
                  <a:pt x="396638" y="1903571"/>
                  <a:pt x="425213" y="1929289"/>
                  <a:pt x="472838" y="1916906"/>
                </a:cubicBezTo>
                <a:cubicBezTo>
                  <a:pt x="469028" y="1982629"/>
                  <a:pt x="542370" y="1894999"/>
                  <a:pt x="553800" y="1953101"/>
                </a:cubicBezTo>
                <a:cubicBezTo>
                  <a:pt x="615713" y="1943576"/>
                  <a:pt x="709058" y="1981676"/>
                  <a:pt x="602378" y="2004536"/>
                </a:cubicBezTo>
                <a:cubicBezTo>
                  <a:pt x="489030" y="2033111"/>
                  <a:pt x="378540" y="2021681"/>
                  <a:pt x="275670" y="2024539"/>
                </a:cubicBezTo>
                <a:cubicBezTo>
                  <a:pt x="208995" y="2001679"/>
                  <a:pt x="117555" y="2018824"/>
                  <a:pt x="236618" y="2049304"/>
                </a:cubicBezTo>
                <a:cubicBezTo>
                  <a:pt x="332820" y="2060734"/>
                  <a:pt x="145178" y="2068354"/>
                  <a:pt x="262335" y="2092166"/>
                </a:cubicBezTo>
                <a:cubicBezTo>
                  <a:pt x="280433" y="2148364"/>
                  <a:pt x="381398" y="2103596"/>
                  <a:pt x="420450" y="2151221"/>
                </a:cubicBezTo>
                <a:cubicBezTo>
                  <a:pt x="509033" y="2108359"/>
                  <a:pt x="390923" y="2195036"/>
                  <a:pt x="480458" y="2174081"/>
                </a:cubicBezTo>
                <a:cubicBezTo>
                  <a:pt x="575708" y="2192179"/>
                  <a:pt x="324248" y="2267426"/>
                  <a:pt x="269955" y="2228374"/>
                </a:cubicBezTo>
                <a:cubicBezTo>
                  <a:pt x="213758" y="2232184"/>
                  <a:pt x="143273" y="2230279"/>
                  <a:pt x="106125" y="2250281"/>
                </a:cubicBezTo>
                <a:cubicBezTo>
                  <a:pt x="206138" y="2296001"/>
                  <a:pt x="-65325" y="2235041"/>
                  <a:pt x="45165" y="2290286"/>
                </a:cubicBezTo>
                <a:cubicBezTo>
                  <a:pt x="112793" y="2290286"/>
                  <a:pt x="125175" y="2298859"/>
                  <a:pt x="84218" y="2353151"/>
                </a:cubicBezTo>
                <a:cubicBezTo>
                  <a:pt x="115650" y="2409349"/>
                  <a:pt x="321390" y="2387441"/>
                  <a:pt x="203280" y="2444591"/>
                </a:cubicBezTo>
                <a:cubicBezTo>
                  <a:pt x="147083" y="2440781"/>
                  <a:pt x="65168" y="2474119"/>
                  <a:pt x="172800" y="2478881"/>
                </a:cubicBezTo>
                <a:cubicBezTo>
                  <a:pt x="257573" y="2456021"/>
                  <a:pt x="98505" y="2546509"/>
                  <a:pt x="201375" y="2519839"/>
                </a:cubicBezTo>
                <a:cubicBezTo>
                  <a:pt x="231855" y="2566511"/>
                  <a:pt x="284243" y="2528411"/>
                  <a:pt x="301388" y="2558891"/>
                </a:cubicBezTo>
                <a:cubicBezTo>
                  <a:pt x="372825" y="2593181"/>
                  <a:pt x="107078" y="2573179"/>
                  <a:pt x="76598" y="2589371"/>
                </a:cubicBezTo>
                <a:cubicBezTo>
                  <a:pt x="179468" y="2628424"/>
                  <a:pt x="-65325" y="2632234"/>
                  <a:pt x="58500" y="2659856"/>
                </a:cubicBezTo>
                <a:cubicBezTo>
                  <a:pt x="100410" y="2649379"/>
                  <a:pt x="183278" y="2635091"/>
                  <a:pt x="110888" y="2693194"/>
                </a:cubicBezTo>
                <a:cubicBezTo>
                  <a:pt x="167085" y="2674144"/>
                  <a:pt x="196613" y="2711291"/>
                  <a:pt x="214710" y="2727484"/>
                </a:cubicBezTo>
                <a:cubicBezTo>
                  <a:pt x="247095" y="2699861"/>
                  <a:pt x="297578" y="2700814"/>
                  <a:pt x="262335" y="2756059"/>
                </a:cubicBezTo>
                <a:cubicBezTo>
                  <a:pt x="318533" y="2733199"/>
                  <a:pt x="387113" y="2651284"/>
                  <a:pt x="358538" y="2733199"/>
                </a:cubicBezTo>
                <a:cubicBezTo>
                  <a:pt x="470933" y="2695099"/>
                  <a:pt x="299483" y="2803684"/>
                  <a:pt x="254715" y="2758916"/>
                </a:cubicBezTo>
                <a:cubicBezTo>
                  <a:pt x="164228" y="2746534"/>
                  <a:pt x="93743" y="2773204"/>
                  <a:pt x="45165" y="2806541"/>
                </a:cubicBezTo>
                <a:cubicBezTo>
                  <a:pt x="161370" y="2800826"/>
                  <a:pt x="-83423" y="2882741"/>
                  <a:pt x="46118" y="2865596"/>
                </a:cubicBezTo>
                <a:cubicBezTo>
                  <a:pt x="120413" y="2833211"/>
                  <a:pt x="88028" y="2862739"/>
                  <a:pt x="88980" y="2895124"/>
                </a:cubicBezTo>
                <a:cubicBezTo>
                  <a:pt x="132795" y="2875121"/>
                  <a:pt x="93743" y="2942749"/>
                  <a:pt x="155655" y="2902744"/>
                </a:cubicBezTo>
                <a:cubicBezTo>
                  <a:pt x="209948" y="2924651"/>
                  <a:pt x="280433" y="2904649"/>
                  <a:pt x="343298" y="2914174"/>
                </a:cubicBezTo>
                <a:cubicBezTo>
                  <a:pt x="274718" y="2910364"/>
                  <a:pt x="168038" y="2980849"/>
                  <a:pt x="301388" y="2956084"/>
                </a:cubicBezTo>
                <a:cubicBezTo>
                  <a:pt x="209948" y="3007519"/>
                  <a:pt x="314723" y="3013234"/>
                  <a:pt x="361395" y="2980849"/>
                </a:cubicBezTo>
                <a:cubicBezTo>
                  <a:pt x="302340" y="3085624"/>
                  <a:pt x="505223" y="3017996"/>
                  <a:pt x="511890" y="3029426"/>
                </a:cubicBezTo>
                <a:cubicBezTo>
                  <a:pt x="501413" y="3104674"/>
                  <a:pt x="612855" y="2953226"/>
                  <a:pt x="603330" y="3058001"/>
                </a:cubicBezTo>
                <a:cubicBezTo>
                  <a:pt x="692865" y="3028474"/>
                  <a:pt x="764303" y="3011329"/>
                  <a:pt x="825263" y="2954179"/>
                </a:cubicBezTo>
                <a:cubicBezTo>
                  <a:pt x="868125" y="3001804"/>
                  <a:pt x="922418" y="2812256"/>
                  <a:pt x="957660" y="2927509"/>
                </a:cubicBezTo>
                <a:cubicBezTo>
                  <a:pt x="950993" y="3005614"/>
                  <a:pt x="858600" y="3144679"/>
                  <a:pt x="1013858" y="3102769"/>
                </a:cubicBezTo>
                <a:cubicBezTo>
                  <a:pt x="1088153" y="3107531"/>
                  <a:pt x="1167210" y="3117056"/>
                  <a:pt x="1119585" y="3020854"/>
                </a:cubicBezTo>
                <a:cubicBezTo>
                  <a:pt x="1095773" y="2920841"/>
                  <a:pt x="1165305" y="2995136"/>
                  <a:pt x="1191975" y="2997041"/>
                </a:cubicBezTo>
                <a:cubicBezTo>
                  <a:pt x="1258650" y="3067526"/>
                  <a:pt x="1392953" y="3040856"/>
                  <a:pt x="1468200" y="3026569"/>
                </a:cubicBezTo>
                <a:cubicBezTo>
                  <a:pt x="1457723" y="2961799"/>
                  <a:pt x="1529160" y="3010376"/>
                  <a:pt x="1561545" y="3002756"/>
                </a:cubicBezTo>
                <a:cubicBezTo>
                  <a:pt x="1593930" y="3038951"/>
                  <a:pt x="1657748" y="3041809"/>
                  <a:pt x="1679655" y="3030379"/>
                </a:cubicBezTo>
                <a:cubicBezTo>
                  <a:pt x="1735853" y="3070384"/>
                  <a:pt x="1690133" y="2906554"/>
                  <a:pt x="1748235" y="2996089"/>
                </a:cubicBezTo>
                <a:cubicBezTo>
                  <a:pt x="1790145" y="3019901"/>
                  <a:pt x="1871108" y="2994184"/>
                  <a:pt x="1893968" y="3009424"/>
                </a:cubicBezTo>
                <a:cubicBezTo>
                  <a:pt x="1889205" y="2959894"/>
                  <a:pt x="1945403" y="2984659"/>
                  <a:pt x="1888253" y="2944654"/>
                </a:cubicBezTo>
                <a:cubicBezTo>
                  <a:pt x="1905398" y="2942749"/>
                  <a:pt x="2032080" y="2999899"/>
                  <a:pt x="1964453" y="2947511"/>
                </a:cubicBezTo>
                <a:cubicBezTo>
                  <a:pt x="2079705" y="2950369"/>
                  <a:pt x="2036843" y="2899886"/>
                  <a:pt x="1948260" y="2913221"/>
                </a:cubicBezTo>
                <a:cubicBezTo>
                  <a:pt x="1883490" y="2907506"/>
                  <a:pt x="1767285" y="2873216"/>
                  <a:pt x="1843485" y="2853214"/>
                </a:cubicBezTo>
                <a:cubicBezTo>
                  <a:pt x="1859678" y="2837021"/>
                  <a:pt x="1951118" y="2853214"/>
                  <a:pt x="1883490" y="2818924"/>
                </a:cubicBezTo>
                <a:cubicBezTo>
                  <a:pt x="1929210" y="2839879"/>
                  <a:pt x="1994933" y="2790349"/>
                  <a:pt x="1909208" y="2790349"/>
                </a:cubicBezTo>
                <a:cubicBezTo>
                  <a:pt x="1962548" y="2784634"/>
                  <a:pt x="1960643" y="2735104"/>
                  <a:pt x="2032080" y="2757964"/>
                </a:cubicBezTo>
                <a:cubicBezTo>
                  <a:pt x="1946355" y="2722721"/>
                  <a:pt x="2002553" y="2723674"/>
                  <a:pt x="2036843" y="2711291"/>
                </a:cubicBezTo>
                <a:cubicBezTo>
                  <a:pt x="1972073" y="2706529"/>
                  <a:pt x="1884443" y="2674144"/>
                  <a:pt x="2008268" y="2670334"/>
                </a:cubicBezTo>
                <a:cubicBezTo>
                  <a:pt x="2132093" y="2620804"/>
                  <a:pt x="1982550" y="2644616"/>
                  <a:pt x="1943498" y="2645569"/>
                </a:cubicBezTo>
                <a:cubicBezTo>
                  <a:pt x="2009220" y="2564606"/>
                  <a:pt x="1844438" y="2680811"/>
                  <a:pt x="1793003" y="2651284"/>
                </a:cubicBezTo>
                <a:cubicBezTo>
                  <a:pt x="1703468" y="2657951"/>
                  <a:pt x="1501538" y="2570321"/>
                  <a:pt x="1497728" y="2538889"/>
                </a:cubicBezTo>
                <a:cubicBezTo>
                  <a:pt x="1528208" y="2533174"/>
                  <a:pt x="1620600" y="2608421"/>
                  <a:pt x="1592025" y="2535079"/>
                </a:cubicBezTo>
                <a:cubicBezTo>
                  <a:pt x="1682513" y="2614136"/>
                  <a:pt x="1734900" y="2472214"/>
                  <a:pt x="1824435" y="2566511"/>
                </a:cubicBezTo>
                <a:cubicBezTo>
                  <a:pt x="1703468" y="2427446"/>
                  <a:pt x="2134950" y="2525554"/>
                  <a:pt x="1938735" y="2449354"/>
                </a:cubicBezTo>
                <a:cubicBezTo>
                  <a:pt x="1915875" y="2436971"/>
                  <a:pt x="2165430" y="2449354"/>
                  <a:pt x="2000648" y="2416969"/>
                </a:cubicBezTo>
                <a:cubicBezTo>
                  <a:pt x="1945403" y="2423636"/>
                  <a:pt x="2077800" y="2375059"/>
                  <a:pt x="1993028" y="2387441"/>
                </a:cubicBezTo>
                <a:cubicBezTo>
                  <a:pt x="1840628" y="2373154"/>
                  <a:pt x="1705373" y="2382679"/>
                  <a:pt x="1549163" y="2328386"/>
                </a:cubicBezTo>
                <a:cubicBezTo>
                  <a:pt x="1451055" y="2308384"/>
                  <a:pt x="1461533" y="2256949"/>
                  <a:pt x="1554878" y="2282666"/>
                </a:cubicBezTo>
                <a:cubicBezTo>
                  <a:pt x="1673940" y="2311241"/>
                  <a:pt x="1712040" y="2290286"/>
                  <a:pt x="1823483" y="2291239"/>
                </a:cubicBezTo>
                <a:cubicBezTo>
                  <a:pt x="1848248" y="2213134"/>
                  <a:pt x="2103518" y="2260759"/>
                  <a:pt x="1994933" y="2158841"/>
                </a:cubicBezTo>
                <a:cubicBezTo>
                  <a:pt x="2052083" y="2127409"/>
                  <a:pt x="2122568" y="2111216"/>
                  <a:pt x="2013983" y="2124551"/>
                </a:cubicBezTo>
                <a:cubicBezTo>
                  <a:pt x="1910160" y="2121694"/>
                  <a:pt x="1786335" y="2110264"/>
                  <a:pt x="1699658" y="2061686"/>
                </a:cubicBezTo>
                <a:cubicBezTo>
                  <a:pt x="1721565" y="2011204"/>
                  <a:pt x="1873965" y="2095976"/>
                  <a:pt x="1808243" y="2027396"/>
                </a:cubicBezTo>
                <a:cubicBezTo>
                  <a:pt x="1845390" y="2033111"/>
                  <a:pt x="1914923" y="2015966"/>
                  <a:pt x="1836818" y="2000726"/>
                </a:cubicBezTo>
                <a:cubicBezTo>
                  <a:pt x="1905398" y="1995011"/>
                  <a:pt x="2018745" y="1882616"/>
                  <a:pt x="1875870" y="1935004"/>
                </a:cubicBezTo>
                <a:cubicBezTo>
                  <a:pt x="1803480" y="1892141"/>
                  <a:pt x="1605360" y="1962626"/>
                  <a:pt x="1600598" y="1869281"/>
                </a:cubicBezTo>
                <a:cubicBezTo>
                  <a:pt x="1705373" y="1889284"/>
                  <a:pt x="1819673" y="1872139"/>
                  <a:pt x="1823483" y="1737836"/>
                </a:cubicBezTo>
                <a:cubicBezTo>
                  <a:pt x="1751093" y="1747361"/>
                  <a:pt x="1638698" y="1814036"/>
                  <a:pt x="1592025" y="1729264"/>
                </a:cubicBezTo>
                <a:cubicBezTo>
                  <a:pt x="1623458" y="1750219"/>
                  <a:pt x="1690133" y="1734979"/>
                  <a:pt x="1639650" y="1693069"/>
                </a:cubicBezTo>
                <a:cubicBezTo>
                  <a:pt x="1694895" y="1704499"/>
                  <a:pt x="1723470" y="1603534"/>
                  <a:pt x="1648223" y="1652111"/>
                </a:cubicBezTo>
                <a:cubicBezTo>
                  <a:pt x="1592025" y="1662589"/>
                  <a:pt x="1391048" y="1666399"/>
                  <a:pt x="1437720" y="1613059"/>
                </a:cubicBezTo>
                <a:cubicBezTo>
                  <a:pt x="1490108" y="1631156"/>
                  <a:pt x="1612028" y="1607344"/>
                  <a:pt x="1519635" y="1556861"/>
                </a:cubicBezTo>
                <a:cubicBezTo>
                  <a:pt x="1584405" y="1579721"/>
                  <a:pt x="1719660" y="1506379"/>
                  <a:pt x="1697753" y="1459706"/>
                </a:cubicBezTo>
                <a:cubicBezTo>
                  <a:pt x="1650128" y="1406366"/>
                  <a:pt x="1590120" y="1445419"/>
                  <a:pt x="1539638" y="1435894"/>
                </a:cubicBezTo>
                <a:cubicBezTo>
                  <a:pt x="1603455" y="1393984"/>
                  <a:pt x="1538685" y="1420654"/>
                  <a:pt x="1520588" y="1388269"/>
                </a:cubicBezTo>
                <a:cubicBezTo>
                  <a:pt x="1471058" y="1479709"/>
                  <a:pt x="1237695" y="1392079"/>
                  <a:pt x="1282463" y="1360646"/>
                </a:cubicBezTo>
                <a:cubicBezTo>
                  <a:pt x="1390095" y="1360646"/>
                  <a:pt x="1469153" y="1357789"/>
                  <a:pt x="1568213" y="1328261"/>
                </a:cubicBezTo>
                <a:cubicBezTo>
                  <a:pt x="1540590" y="1255871"/>
                  <a:pt x="1746330" y="1225391"/>
                  <a:pt x="1593930" y="1209199"/>
                </a:cubicBezTo>
                <a:cubicBezTo>
                  <a:pt x="1560593" y="1139666"/>
                  <a:pt x="1406288" y="1264444"/>
                  <a:pt x="1440578" y="1151096"/>
                </a:cubicBezTo>
                <a:cubicBezTo>
                  <a:pt x="1348185" y="1224439"/>
                  <a:pt x="1149113" y="1139666"/>
                  <a:pt x="1127205" y="1094899"/>
                </a:cubicBezTo>
                <a:cubicBezTo>
                  <a:pt x="1214835" y="1122521"/>
                  <a:pt x="1236743" y="1092041"/>
                  <a:pt x="1310085" y="1109186"/>
                </a:cubicBezTo>
                <a:cubicBezTo>
                  <a:pt x="1300560" y="1078706"/>
                  <a:pt x="1375808" y="1166336"/>
                  <a:pt x="1406288" y="1094899"/>
                </a:cubicBezTo>
                <a:cubicBezTo>
                  <a:pt x="1479630" y="1092041"/>
                  <a:pt x="1424385" y="984409"/>
                  <a:pt x="1508205" y="1040606"/>
                </a:cubicBezTo>
                <a:cubicBezTo>
                  <a:pt x="1529160" y="993934"/>
                  <a:pt x="1647270" y="970121"/>
                  <a:pt x="1532018" y="969169"/>
                </a:cubicBezTo>
                <a:cubicBezTo>
                  <a:pt x="1498680" y="936784"/>
                  <a:pt x="1427243" y="1008221"/>
                  <a:pt x="1421528" y="938689"/>
                </a:cubicBezTo>
                <a:cubicBezTo>
                  <a:pt x="1342470" y="1012031"/>
                  <a:pt x="1203405" y="991076"/>
                  <a:pt x="1154828" y="903446"/>
                </a:cubicBezTo>
                <a:cubicBezTo>
                  <a:pt x="1199595" y="899636"/>
                  <a:pt x="1305323" y="967264"/>
                  <a:pt x="1304370" y="884396"/>
                </a:cubicBezTo>
                <a:cubicBezTo>
                  <a:pt x="1348185" y="928211"/>
                  <a:pt x="1442483" y="914876"/>
                  <a:pt x="1351995" y="868204"/>
                </a:cubicBezTo>
                <a:cubicBezTo>
                  <a:pt x="1412003" y="912019"/>
                  <a:pt x="1490108" y="871061"/>
                  <a:pt x="1480583" y="832009"/>
                </a:cubicBezTo>
                <a:cubicBezTo>
                  <a:pt x="1625363" y="814864"/>
                  <a:pt x="1407240" y="763429"/>
                  <a:pt x="1363425" y="798671"/>
                </a:cubicBezTo>
                <a:cubicBezTo>
                  <a:pt x="1310085" y="684371"/>
                  <a:pt x="1158638" y="849154"/>
                  <a:pt x="1131015" y="755809"/>
                </a:cubicBezTo>
                <a:cubicBezTo>
                  <a:pt x="1102440" y="740569"/>
                  <a:pt x="956708" y="677704"/>
                  <a:pt x="1019573" y="655796"/>
                </a:cubicBezTo>
                <a:cubicBezTo>
                  <a:pt x="1029098" y="698659"/>
                  <a:pt x="1091963" y="752951"/>
                  <a:pt x="1088153" y="673894"/>
                </a:cubicBezTo>
                <a:cubicBezTo>
                  <a:pt x="1124348" y="778669"/>
                  <a:pt x="1187213" y="639604"/>
                  <a:pt x="1244363" y="727234"/>
                </a:cubicBezTo>
                <a:cubicBezTo>
                  <a:pt x="1271033" y="670084"/>
                  <a:pt x="1362473" y="748189"/>
                  <a:pt x="1389143" y="667226"/>
                </a:cubicBezTo>
                <a:cubicBezTo>
                  <a:pt x="1335803" y="624364"/>
                  <a:pt x="1186260" y="578644"/>
                  <a:pt x="1174830" y="590074"/>
                </a:cubicBezTo>
                <a:cubicBezTo>
                  <a:pt x="1230075" y="543401"/>
                  <a:pt x="1273890" y="526256"/>
                  <a:pt x="1180545" y="513874"/>
                </a:cubicBezTo>
                <a:cubicBezTo>
                  <a:pt x="1169115" y="479584"/>
                  <a:pt x="1356758" y="462439"/>
                  <a:pt x="1228170" y="415766"/>
                </a:cubicBezTo>
                <a:cubicBezTo>
                  <a:pt x="1322468" y="381476"/>
                  <a:pt x="1196738" y="349091"/>
                  <a:pt x="1251983" y="298609"/>
                </a:cubicBezTo>
                <a:cubicBezTo>
                  <a:pt x="1150065" y="302419"/>
                  <a:pt x="1100535" y="370046"/>
                  <a:pt x="1035765" y="451009"/>
                </a:cubicBezTo>
                <a:cubicBezTo>
                  <a:pt x="960518" y="465296"/>
                  <a:pt x="970995" y="241459"/>
                  <a:pt x="1058625" y="322421"/>
                </a:cubicBezTo>
                <a:cubicBezTo>
                  <a:pt x="1152923" y="327184"/>
                  <a:pt x="1126253" y="254794"/>
                  <a:pt x="1052910" y="251936"/>
                </a:cubicBezTo>
                <a:cubicBezTo>
                  <a:pt x="1091010" y="247174"/>
                  <a:pt x="1221503" y="242411"/>
                  <a:pt x="1112918" y="211931"/>
                </a:cubicBezTo>
                <a:cubicBezTo>
                  <a:pt x="1191023" y="135731"/>
                  <a:pt x="1113870" y="174784"/>
                  <a:pt x="1064340" y="185261"/>
                </a:cubicBezTo>
                <a:cubicBezTo>
                  <a:pt x="1030050" y="136684"/>
                  <a:pt x="969090" y="322421"/>
                  <a:pt x="991950" y="191929"/>
                </a:cubicBezTo>
                <a:cubicBezTo>
                  <a:pt x="1009095" y="137636"/>
                  <a:pt x="1116728" y="33814"/>
                  <a:pt x="996713" y="111919"/>
                </a:cubicBezTo>
                <a:cubicBezTo>
                  <a:pt x="947183" y="118586"/>
                  <a:pt x="1017668" y="24289"/>
                  <a:pt x="949088" y="7144"/>
                </a:cubicBezTo>
                <a:lnTo>
                  <a:pt x="949088" y="7144"/>
                </a:lnTo>
                <a:lnTo>
                  <a:pt x="949088" y="7144"/>
                </a:lnTo>
                <a:close/>
                <a:moveTo>
                  <a:pt x="886223" y="287179"/>
                </a:moveTo>
                <a:cubicBezTo>
                  <a:pt x="950993" y="293846"/>
                  <a:pt x="936705" y="430054"/>
                  <a:pt x="908130" y="327184"/>
                </a:cubicBezTo>
                <a:cubicBezTo>
                  <a:pt x="904320" y="313849"/>
                  <a:pt x="879555" y="305276"/>
                  <a:pt x="886223" y="287179"/>
                </a:cubicBezTo>
                <a:close/>
                <a:moveTo>
                  <a:pt x="863363" y="404336"/>
                </a:moveTo>
                <a:cubicBezTo>
                  <a:pt x="931943" y="406241"/>
                  <a:pt x="947183" y="504349"/>
                  <a:pt x="876698" y="435769"/>
                </a:cubicBezTo>
                <a:cubicBezTo>
                  <a:pt x="877650" y="436721"/>
                  <a:pt x="842408" y="406241"/>
                  <a:pt x="863363" y="404336"/>
                </a:cubicBezTo>
                <a:close/>
                <a:moveTo>
                  <a:pt x="1116728" y="470059"/>
                </a:moveTo>
                <a:cubicBezTo>
                  <a:pt x="1142445" y="539591"/>
                  <a:pt x="916703" y="542449"/>
                  <a:pt x="1066245" y="511016"/>
                </a:cubicBezTo>
                <a:cubicBezTo>
                  <a:pt x="1087200" y="502444"/>
                  <a:pt x="1096725" y="479584"/>
                  <a:pt x="1116728" y="470059"/>
                </a:cubicBezTo>
                <a:close/>
                <a:moveTo>
                  <a:pt x="1009095" y="584359"/>
                </a:moveTo>
                <a:cubicBezTo>
                  <a:pt x="1068150" y="591026"/>
                  <a:pt x="1128158" y="624364"/>
                  <a:pt x="1029098" y="599599"/>
                </a:cubicBezTo>
                <a:lnTo>
                  <a:pt x="1009095" y="584359"/>
                </a:lnTo>
                <a:lnTo>
                  <a:pt x="1009095" y="584359"/>
                </a:lnTo>
                <a:close/>
                <a:moveTo>
                  <a:pt x="1111013" y="603409"/>
                </a:moveTo>
                <a:cubicBezTo>
                  <a:pt x="1179593" y="587216"/>
                  <a:pt x="1100535" y="662464"/>
                  <a:pt x="1111013" y="603409"/>
                </a:cubicBezTo>
                <a:close/>
                <a:moveTo>
                  <a:pt x="1251030" y="632936"/>
                </a:moveTo>
                <a:cubicBezTo>
                  <a:pt x="1281510" y="652939"/>
                  <a:pt x="1209120" y="642461"/>
                  <a:pt x="1251030" y="632936"/>
                </a:cubicBezTo>
                <a:close/>
                <a:moveTo>
                  <a:pt x="1032908" y="760571"/>
                </a:moveTo>
                <a:cubicBezTo>
                  <a:pt x="1069103" y="813911"/>
                  <a:pt x="1010048" y="875824"/>
                  <a:pt x="1028145" y="780574"/>
                </a:cubicBezTo>
                <a:lnTo>
                  <a:pt x="1032908" y="760571"/>
                </a:lnTo>
                <a:lnTo>
                  <a:pt x="1032908" y="760571"/>
                </a:lnTo>
                <a:close/>
                <a:moveTo>
                  <a:pt x="961470" y="867251"/>
                </a:moveTo>
                <a:cubicBezTo>
                  <a:pt x="989093" y="885349"/>
                  <a:pt x="919560" y="881539"/>
                  <a:pt x="961470" y="867251"/>
                </a:cubicBezTo>
                <a:close/>
                <a:moveTo>
                  <a:pt x="1036718" y="884396"/>
                </a:moveTo>
                <a:cubicBezTo>
                  <a:pt x="1052910" y="926306"/>
                  <a:pt x="1022430" y="907256"/>
                  <a:pt x="1036718" y="884396"/>
                </a:cubicBezTo>
                <a:close/>
                <a:moveTo>
                  <a:pt x="921465" y="888206"/>
                </a:moveTo>
                <a:cubicBezTo>
                  <a:pt x="952898" y="901541"/>
                  <a:pt x="887175" y="904399"/>
                  <a:pt x="921465" y="888206"/>
                </a:cubicBezTo>
                <a:close/>
                <a:moveTo>
                  <a:pt x="874793" y="904399"/>
                </a:moveTo>
                <a:cubicBezTo>
                  <a:pt x="906225" y="917734"/>
                  <a:pt x="840503" y="920591"/>
                  <a:pt x="874793" y="904399"/>
                </a:cubicBezTo>
                <a:close/>
                <a:moveTo>
                  <a:pt x="681435" y="904399"/>
                </a:moveTo>
                <a:cubicBezTo>
                  <a:pt x="718583" y="948214"/>
                  <a:pt x="920513" y="896779"/>
                  <a:pt x="777638" y="946309"/>
                </a:cubicBezTo>
                <a:cubicBezTo>
                  <a:pt x="745253" y="952976"/>
                  <a:pt x="654765" y="966311"/>
                  <a:pt x="681435" y="904399"/>
                </a:cubicBezTo>
                <a:close/>
                <a:moveTo>
                  <a:pt x="1532970" y="1327309"/>
                </a:moveTo>
                <a:cubicBezTo>
                  <a:pt x="1567260" y="1342549"/>
                  <a:pt x="1512015" y="1349216"/>
                  <a:pt x="1532970" y="1327309"/>
                </a:cubicBezTo>
                <a:close/>
                <a:moveTo>
                  <a:pt x="757635" y="1423511"/>
                </a:moveTo>
                <a:cubicBezTo>
                  <a:pt x="685245" y="1477804"/>
                  <a:pt x="650003" y="1441609"/>
                  <a:pt x="757635" y="1423511"/>
                </a:cubicBezTo>
                <a:close/>
                <a:moveTo>
                  <a:pt x="1558688" y="1764506"/>
                </a:moveTo>
                <a:cubicBezTo>
                  <a:pt x="1654890" y="1774984"/>
                  <a:pt x="1460580" y="1774031"/>
                  <a:pt x="1558688" y="1764506"/>
                </a:cubicBezTo>
                <a:close/>
                <a:moveTo>
                  <a:pt x="1766333" y="1807369"/>
                </a:moveTo>
                <a:cubicBezTo>
                  <a:pt x="1818720" y="1806416"/>
                  <a:pt x="1736805" y="1819751"/>
                  <a:pt x="1766333" y="1807369"/>
                </a:cubicBezTo>
                <a:close/>
                <a:moveTo>
                  <a:pt x="1769190" y="2006441"/>
                </a:moveTo>
                <a:cubicBezTo>
                  <a:pt x="1833008" y="2002631"/>
                  <a:pt x="1785383" y="2038826"/>
                  <a:pt x="1769190" y="2006441"/>
                </a:cubicBezTo>
                <a:close/>
                <a:moveTo>
                  <a:pt x="151845" y="2329339"/>
                </a:moveTo>
                <a:cubicBezTo>
                  <a:pt x="171848" y="2352199"/>
                  <a:pt x="91838" y="2336006"/>
                  <a:pt x="151845" y="2329339"/>
                </a:cubicBezTo>
                <a:close/>
                <a:moveTo>
                  <a:pt x="301388" y="2397919"/>
                </a:moveTo>
                <a:cubicBezTo>
                  <a:pt x="343298" y="2445544"/>
                  <a:pt x="410925" y="2404586"/>
                  <a:pt x="469028" y="2426494"/>
                </a:cubicBezTo>
                <a:cubicBezTo>
                  <a:pt x="496650" y="2436971"/>
                  <a:pt x="202328" y="2484596"/>
                  <a:pt x="301388" y="2397919"/>
                </a:cubicBezTo>
                <a:close/>
                <a:moveTo>
                  <a:pt x="517605" y="2406491"/>
                </a:moveTo>
                <a:cubicBezTo>
                  <a:pt x="548085" y="2420779"/>
                  <a:pt x="455693" y="2415064"/>
                  <a:pt x="517605" y="2406491"/>
                </a:cubicBezTo>
                <a:close/>
                <a:moveTo>
                  <a:pt x="423308" y="2736056"/>
                </a:moveTo>
                <a:cubicBezTo>
                  <a:pt x="450930" y="2753201"/>
                  <a:pt x="381398" y="2750344"/>
                  <a:pt x="423308" y="2736056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B22E8C-A6D9-4903-B538-7BB0AF7DB0C2}"/>
              </a:ext>
            </a:extLst>
          </p:cNvPr>
          <p:cNvSpPr txBox="1"/>
          <p:nvPr/>
        </p:nvSpPr>
        <p:spPr>
          <a:xfrm>
            <a:off x="1387939" y="4913597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2014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5B2FE1E-3884-4C76-BA19-97D2E7CE8560}"/>
              </a:ext>
            </a:extLst>
          </p:cNvPr>
          <p:cNvSpPr txBox="1"/>
          <p:nvPr/>
        </p:nvSpPr>
        <p:spPr>
          <a:xfrm>
            <a:off x="3016298" y="4913597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BF01AF-5F12-4EFB-930A-F3FC02EB93D9}"/>
              </a:ext>
            </a:extLst>
          </p:cNvPr>
          <p:cNvSpPr txBox="1"/>
          <p:nvPr/>
        </p:nvSpPr>
        <p:spPr>
          <a:xfrm>
            <a:off x="4644657" y="4913597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89CC2A-1434-46FC-ACC1-38CDB15ABDEA}"/>
              </a:ext>
            </a:extLst>
          </p:cNvPr>
          <p:cNvSpPr txBox="1"/>
          <p:nvPr/>
        </p:nvSpPr>
        <p:spPr>
          <a:xfrm>
            <a:off x="6273016" y="4913597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62E65E-BE30-4258-9D5B-5D3BDE3FE90D}"/>
              </a:ext>
            </a:extLst>
          </p:cNvPr>
          <p:cNvSpPr txBox="1"/>
          <p:nvPr/>
        </p:nvSpPr>
        <p:spPr>
          <a:xfrm>
            <a:off x="7901375" y="4913597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D7C781-C42E-4988-9CFD-A26982CA33F1}"/>
              </a:ext>
            </a:extLst>
          </p:cNvPr>
          <p:cNvSpPr txBox="1"/>
          <p:nvPr/>
        </p:nvSpPr>
        <p:spPr>
          <a:xfrm>
            <a:off x="9529732" y="4913597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FF81C2-F262-4C90-857A-143FB8A18D6A}"/>
              </a:ext>
            </a:extLst>
          </p:cNvPr>
          <p:cNvSpPr txBox="1"/>
          <p:nvPr/>
        </p:nvSpPr>
        <p:spPr>
          <a:xfrm>
            <a:off x="2656131" y="5359020"/>
            <a:ext cx="6881948" cy="30777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Professional 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17B89FE-A974-4FC1-A8E5-1F279D3659D3}"/>
              </a:ext>
            </a:extLst>
          </p:cNvPr>
          <p:cNvSpPr txBox="1"/>
          <p:nvPr/>
        </p:nvSpPr>
        <p:spPr>
          <a:xfrm>
            <a:off x="2343150" y="5742888"/>
            <a:ext cx="7507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 and appeal to your Presentations. Easy to change colors, photos and Text.    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80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2018-12-27T05:25:10Z</dcterms:modified>
</cp:coreProperties>
</file>