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9" name="Oval 13">
            <a:extLst>
              <a:ext uri="{FF2B5EF4-FFF2-40B4-BE49-F238E27FC236}">
                <a16:creationId xmlns:a16="http://schemas.microsoft.com/office/drawing/2014/main" id="{F0087A5B-AE03-43EB-938D-145F69CF6DAC}"/>
              </a:ext>
            </a:extLst>
          </p:cNvPr>
          <p:cNvSpPr>
            <a:spLocks noChangeAspect="1"/>
          </p:cNvSpPr>
          <p:nvPr/>
        </p:nvSpPr>
        <p:spPr>
          <a:xfrm flipH="1">
            <a:off x="8308730" y="1928976"/>
            <a:ext cx="3883266" cy="4120132"/>
          </a:xfrm>
          <a:custGeom>
            <a:avLst/>
            <a:gdLst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40327 w 3041561"/>
              <a:gd name="connsiteY9" fmla="*/ 1629329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40327 w 3041561"/>
              <a:gd name="connsiteY9" fmla="*/ 1629329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40327 w 3041561"/>
              <a:gd name="connsiteY9" fmla="*/ 1629329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40327 w 3041561"/>
              <a:gd name="connsiteY9" fmla="*/ 1629329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40327 w 3041561"/>
              <a:gd name="connsiteY9" fmla="*/ 1629329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40327 w 3041561"/>
              <a:gd name="connsiteY9" fmla="*/ 1629329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3000712 w 3041561"/>
              <a:gd name="connsiteY9" fmla="*/ 1706967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3000712 w 3041561"/>
              <a:gd name="connsiteY9" fmla="*/ 1706967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3000712 w 3041561"/>
              <a:gd name="connsiteY9" fmla="*/ 1750099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3000712 w 3041561"/>
              <a:gd name="connsiteY9" fmla="*/ 1750099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74833 w 3041561"/>
              <a:gd name="connsiteY9" fmla="*/ 1784605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74833 w 3041561"/>
              <a:gd name="connsiteY9" fmla="*/ 1784605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74833 w 3041561"/>
              <a:gd name="connsiteY9" fmla="*/ 1784605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74833 w 3041561"/>
              <a:gd name="connsiteY9" fmla="*/ 1784605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2598088 w 3041561"/>
              <a:gd name="connsiteY0" fmla="*/ 502 h 4075717"/>
              <a:gd name="connsiteX1" fmla="*/ 2395783 w 3041561"/>
              <a:gd name="connsiteY1" fmla="*/ 236898 h 4075717"/>
              <a:gd name="connsiteX2" fmla="*/ 1943913 w 3041561"/>
              <a:gd name="connsiteY2" fmla="*/ 1238878 h 4075717"/>
              <a:gd name="connsiteX3" fmla="*/ 1472394 w 3041561"/>
              <a:gd name="connsiteY3" fmla="*/ 2005097 h 4075717"/>
              <a:gd name="connsiteX4" fmla="*/ 0 w 3041561"/>
              <a:gd name="connsiteY4" fmla="*/ 2105235 h 4075717"/>
              <a:gd name="connsiteX5" fmla="*/ 0 w 3041561"/>
              <a:gd name="connsiteY5" fmla="*/ 3833487 h 4075717"/>
              <a:gd name="connsiteX6" fmla="*/ 1192161 w 3041561"/>
              <a:gd name="connsiteY6" fmla="*/ 3833487 h 4075717"/>
              <a:gd name="connsiteX7" fmla="*/ 1192161 w 3041561"/>
              <a:gd name="connsiteY7" fmla="*/ 3838265 h 4075717"/>
              <a:gd name="connsiteX8" fmla="*/ 2940327 w 3041561"/>
              <a:gd name="connsiteY8" fmla="*/ 4075717 h 4075717"/>
              <a:gd name="connsiteX9" fmla="*/ 2974833 w 3041561"/>
              <a:gd name="connsiteY9" fmla="*/ 1784605 h 4075717"/>
              <a:gd name="connsiteX10" fmla="*/ 2808362 w 3041561"/>
              <a:gd name="connsiteY10" fmla="*/ 1641635 h 4075717"/>
              <a:gd name="connsiteX11" fmla="*/ 3034297 w 3041561"/>
              <a:gd name="connsiteY11" fmla="*/ 698595 h 4075717"/>
              <a:gd name="connsiteX12" fmla="*/ 2598088 w 3041561"/>
              <a:gd name="connsiteY12" fmla="*/ 502 h 4075717"/>
              <a:gd name="connsiteX0" fmla="*/ 3242086 w 3685559"/>
              <a:gd name="connsiteY0" fmla="*/ 502 h 4075717"/>
              <a:gd name="connsiteX1" fmla="*/ 3039781 w 3685559"/>
              <a:gd name="connsiteY1" fmla="*/ 236898 h 4075717"/>
              <a:gd name="connsiteX2" fmla="*/ 2587911 w 3685559"/>
              <a:gd name="connsiteY2" fmla="*/ 1238878 h 4075717"/>
              <a:gd name="connsiteX3" fmla="*/ 2116392 w 3685559"/>
              <a:gd name="connsiteY3" fmla="*/ 2005097 h 4075717"/>
              <a:gd name="connsiteX4" fmla="*/ 0 w 3685559"/>
              <a:gd name="connsiteY4" fmla="*/ 2087841 h 4075717"/>
              <a:gd name="connsiteX5" fmla="*/ 643998 w 3685559"/>
              <a:gd name="connsiteY5" fmla="*/ 3833487 h 4075717"/>
              <a:gd name="connsiteX6" fmla="*/ 1836159 w 3685559"/>
              <a:gd name="connsiteY6" fmla="*/ 3833487 h 4075717"/>
              <a:gd name="connsiteX7" fmla="*/ 1836159 w 3685559"/>
              <a:gd name="connsiteY7" fmla="*/ 3838265 h 4075717"/>
              <a:gd name="connsiteX8" fmla="*/ 3584325 w 3685559"/>
              <a:gd name="connsiteY8" fmla="*/ 4075717 h 4075717"/>
              <a:gd name="connsiteX9" fmla="*/ 3618831 w 3685559"/>
              <a:gd name="connsiteY9" fmla="*/ 1784605 h 4075717"/>
              <a:gd name="connsiteX10" fmla="*/ 3452360 w 3685559"/>
              <a:gd name="connsiteY10" fmla="*/ 1641635 h 4075717"/>
              <a:gd name="connsiteX11" fmla="*/ 3678295 w 3685559"/>
              <a:gd name="connsiteY11" fmla="*/ 698595 h 4075717"/>
              <a:gd name="connsiteX12" fmla="*/ 3242086 w 3685559"/>
              <a:gd name="connsiteY12" fmla="*/ 502 h 4075717"/>
              <a:gd name="connsiteX0" fmla="*/ 3250449 w 3693922"/>
              <a:gd name="connsiteY0" fmla="*/ 502 h 4075717"/>
              <a:gd name="connsiteX1" fmla="*/ 3048144 w 3693922"/>
              <a:gd name="connsiteY1" fmla="*/ 236898 h 4075717"/>
              <a:gd name="connsiteX2" fmla="*/ 2596274 w 3693922"/>
              <a:gd name="connsiteY2" fmla="*/ 1238878 h 4075717"/>
              <a:gd name="connsiteX3" fmla="*/ 2124755 w 3693922"/>
              <a:gd name="connsiteY3" fmla="*/ 2005097 h 4075717"/>
              <a:gd name="connsiteX4" fmla="*/ 8363 w 3693922"/>
              <a:gd name="connsiteY4" fmla="*/ 2087841 h 4075717"/>
              <a:gd name="connsiteX5" fmla="*/ 0 w 3693922"/>
              <a:gd name="connsiteY5" fmla="*/ 3911765 h 4075717"/>
              <a:gd name="connsiteX6" fmla="*/ 1844522 w 3693922"/>
              <a:gd name="connsiteY6" fmla="*/ 3833487 h 4075717"/>
              <a:gd name="connsiteX7" fmla="*/ 1844522 w 3693922"/>
              <a:gd name="connsiteY7" fmla="*/ 3838265 h 4075717"/>
              <a:gd name="connsiteX8" fmla="*/ 3592688 w 3693922"/>
              <a:gd name="connsiteY8" fmla="*/ 4075717 h 4075717"/>
              <a:gd name="connsiteX9" fmla="*/ 3627194 w 3693922"/>
              <a:gd name="connsiteY9" fmla="*/ 1784605 h 4075717"/>
              <a:gd name="connsiteX10" fmla="*/ 3460723 w 3693922"/>
              <a:gd name="connsiteY10" fmla="*/ 1641635 h 4075717"/>
              <a:gd name="connsiteX11" fmla="*/ 3686658 w 3693922"/>
              <a:gd name="connsiteY11" fmla="*/ 698595 h 4075717"/>
              <a:gd name="connsiteX12" fmla="*/ 3250449 w 3693922"/>
              <a:gd name="connsiteY12" fmla="*/ 502 h 407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93922" h="4075717">
                <a:moveTo>
                  <a:pt x="3250449" y="502"/>
                </a:moveTo>
                <a:cubicBezTo>
                  <a:pt x="3155074" y="7112"/>
                  <a:pt x="3074749" y="79316"/>
                  <a:pt x="3048144" y="236898"/>
                </a:cubicBezTo>
                <a:cubicBezTo>
                  <a:pt x="2933538" y="708418"/>
                  <a:pt x="2759995" y="895061"/>
                  <a:pt x="2596274" y="1238878"/>
                </a:cubicBezTo>
                <a:cubicBezTo>
                  <a:pt x="2412905" y="1523754"/>
                  <a:pt x="2271473" y="1671105"/>
                  <a:pt x="2124755" y="2005097"/>
                </a:cubicBezTo>
                <a:cubicBezTo>
                  <a:pt x="2022146" y="2185125"/>
                  <a:pt x="559547" y="2088967"/>
                  <a:pt x="8363" y="2087841"/>
                </a:cubicBezTo>
                <a:cubicBezTo>
                  <a:pt x="5575" y="2695816"/>
                  <a:pt x="2788" y="3303790"/>
                  <a:pt x="0" y="3911765"/>
                </a:cubicBezTo>
                <a:lnTo>
                  <a:pt x="1844522" y="3833487"/>
                </a:lnTo>
                <a:lnTo>
                  <a:pt x="1844522" y="3838265"/>
                </a:lnTo>
                <a:cubicBezTo>
                  <a:pt x="2610294" y="3974499"/>
                  <a:pt x="3103304" y="4051233"/>
                  <a:pt x="3592688" y="4075717"/>
                </a:cubicBezTo>
                <a:lnTo>
                  <a:pt x="3627194" y="1784605"/>
                </a:lnTo>
                <a:cubicBezTo>
                  <a:pt x="3485439" y="1693817"/>
                  <a:pt x="3576597" y="1766928"/>
                  <a:pt x="3460723" y="1641635"/>
                </a:cubicBezTo>
                <a:cubicBezTo>
                  <a:pt x="3400146" y="1381317"/>
                  <a:pt x="3658825" y="991658"/>
                  <a:pt x="3686658" y="698595"/>
                </a:cubicBezTo>
                <a:cubicBezTo>
                  <a:pt x="3742937" y="288881"/>
                  <a:pt x="3460274" y="-14043"/>
                  <a:pt x="3250449" y="50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20" name="Rounded Rectangle 4">
            <a:extLst>
              <a:ext uri="{FF2B5EF4-FFF2-40B4-BE49-F238E27FC236}">
                <a16:creationId xmlns:a16="http://schemas.microsoft.com/office/drawing/2014/main" id="{FE1316DD-5ACD-41AE-8839-8BCFDEEC2A04}"/>
              </a:ext>
            </a:extLst>
          </p:cNvPr>
          <p:cNvSpPr/>
          <p:nvPr/>
        </p:nvSpPr>
        <p:spPr>
          <a:xfrm>
            <a:off x="6669022" y="3452241"/>
            <a:ext cx="2376264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1" name="Rounded Rectangle 5">
            <a:extLst>
              <a:ext uri="{FF2B5EF4-FFF2-40B4-BE49-F238E27FC236}">
                <a16:creationId xmlns:a16="http://schemas.microsoft.com/office/drawing/2014/main" id="{BBAEBE8F-3347-477F-9E3A-63D2FE220B59}"/>
              </a:ext>
            </a:extLst>
          </p:cNvPr>
          <p:cNvSpPr/>
          <p:nvPr/>
        </p:nvSpPr>
        <p:spPr>
          <a:xfrm>
            <a:off x="6752333" y="4104076"/>
            <a:ext cx="2376264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2" name="Rounded Rectangle 6">
            <a:extLst>
              <a:ext uri="{FF2B5EF4-FFF2-40B4-BE49-F238E27FC236}">
                <a16:creationId xmlns:a16="http://schemas.microsoft.com/office/drawing/2014/main" id="{EFF83A36-6748-4905-9EEA-54FABA42214C}"/>
              </a:ext>
            </a:extLst>
          </p:cNvPr>
          <p:cNvSpPr/>
          <p:nvPr/>
        </p:nvSpPr>
        <p:spPr>
          <a:xfrm>
            <a:off x="6835644" y="4755911"/>
            <a:ext cx="2376264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3" name="Rounded Rectangle 7">
            <a:extLst>
              <a:ext uri="{FF2B5EF4-FFF2-40B4-BE49-F238E27FC236}">
                <a16:creationId xmlns:a16="http://schemas.microsoft.com/office/drawing/2014/main" id="{6677E3B1-F29F-4B8B-A469-45E1D2D5680A}"/>
              </a:ext>
            </a:extLst>
          </p:cNvPr>
          <p:cNvSpPr/>
          <p:nvPr/>
        </p:nvSpPr>
        <p:spPr>
          <a:xfrm>
            <a:off x="6918954" y="5407747"/>
            <a:ext cx="2376264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D068B41F-31F1-442B-AD37-64BE98F7CF5C}"/>
              </a:ext>
            </a:extLst>
          </p:cNvPr>
          <p:cNvSpPr txBox="1"/>
          <p:nvPr/>
        </p:nvSpPr>
        <p:spPr>
          <a:xfrm>
            <a:off x="6947371" y="3601742"/>
            <a:ext cx="1819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CB3CF8ED-93E6-4D7D-9F16-215E6057657D}"/>
              </a:ext>
            </a:extLst>
          </p:cNvPr>
          <p:cNvSpPr txBox="1"/>
          <p:nvPr/>
        </p:nvSpPr>
        <p:spPr>
          <a:xfrm>
            <a:off x="7030682" y="4253577"/>
            <a:ext cx="1819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4B753267-CE85-4EBF-934A-FC96658B5740}"/>
              </a:ext>
            </a:extLst>
          </p:cNvPr>
          <p:cNvSpPr txBox="1"/>
          <p:nvPr/>
        </p:nvSpPr>
        <p:spPr>
          <a:xfrm>
            <a:off x="7113993" y="4905412"/>
            <a:ext cx="1819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95F9A741-3494-47BF-8E42-0C701A43A7FC}"/>
              </a:ext>
            </a:extLst>
          </p:cNvPr>
          <p:cNvSpPr txBox="1"/>
          <p:nvPr/>
        </p:nvSpPr>
        <p:spPr>
          <a:xfrm>
            <a:off x="7197303" y="5557248"/>
            <a:ext cx="1819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28" name="Group 327">
            <a:extLst>
              <a:ext uri="{FF2B5EF4-FFF2-40B4-BE49-F238E27FC236}">
                <a16:creationId xmlns:a16="http://schemas.microsoft.com/office/drawing/2014/main" id="{961D0F24-FAE7-413B-B0D6-4A6B4D001D80}"/>
              </a:ext>
            </a:extLst>
          </p:cNvPr>
          <p:cNvGrpSpPr/>
          <p:nvPr/>
        </p:nvGrpSpPr>
        <p:grpSpPr>
          <a:xfrm>
            <a:off x="1419698" y="3313034"/>
            <a:ext cx="4689974" cy="657567"/>
            <a:chOff x="2551705" y="4319146"/>
            <a:chExt cx="3683695" cy="657567"/>
          </a:xfrm>
        </p:grpSpPr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07F093D1-EF9D-4FFD-9782-7522B9634EF9}"/>
                </a:ext>
              </a:extLst>
            </p:cNvPr>
            <p:cNvSpPr txBox="1"/>
            <p:nvPr/>
          </p:nvSpPr>
          <p:spPr>
            <a:xfrm>
              <a:off x="2551705" y="4515048"/>
              <a:ext cx="36836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08146EC4-1D40-42F5-81DE-10EB4748E444}"/>
                </a:ext>
              </a:extLst>
            </p:cNvPr>
            <p:cNvSpPr txBox="1"/>
            <p:nvPr/>
          </p:nvSpPr>
          <p:spPr>
            <a:xfrm>
              <a:off x="2551705" y="4319146"/>
              <a:ext cx="3683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31" name="Group 330">
            <a:extLst>
              <a:ext uri="{FF2B5EF4-FFF2-40B4-BE49-F238E27FC236}">
                <a16:creationId xmlns:a16="http://schemas.microsoft.com/office/drawing/2014/main" id="{50C35983-C7D6-45F1-82FE-78D2A43569B5}"/>
              </a:ext>
            </a:extLst>
          </p:cNvPr>
          <p:cNvGrpSpPr/>
          <p:nvPr/>
        </p:nvGrpSpPr>
        <p:grpSpPr>
          <a:xfrm>
            <a:off x="1419698" y="4046745"/>
            <a:ext cx="4689974" cy="666620"/>
            <a:chOff x="2551705" y="4296700"/>
            <a:chExt cx="3552136" cy="666620"/>
          </a:xfrm>
        </p:grpSpPr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0369C0C8-EF21-4308-9567-817B945B8BE1}"/>
                </a:ext>
              </a:extLst>
            </p:cNvPr>
            <p:cNvSpPr txBox="1"/>
            <p:nvPr/>
          </p:nvSpPr>
          <p:spPr>
            <a:xfrm>
              <a:off x="2551706" y="4501655"/>
              <a:ext cx="35521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5DC374C0-57D6-4618-8BC3-79AD7074D986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E178FBD6-76B6-4D89-A51F-42C414AB0B6D}"/>
              </a:ext>
            </a:extLst>
          </p:cNvPr>
          <p:cNvGrpSpPr/>
          <p:nvPr/>
        </p:nvGrpSpPr>
        <p:grpSpPr>
          <a:xfrm>
            <a:off x="1419698" y="4789501"/>
            <a:ext cx="4689978" cy="675673"/>
            <a:chOff x="2551704" y="4319146"/>
            <a:chExt cx="2894333" cy="675673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5384DA9D-84B2-4229-8D58-397583B9F279}"/>
                </a:ext>
              </a:extLst>
            </p:cNvPr>
            <p:cNvSpPr txBox="1"/>
            <p:nvPr/>
          </p:nvSpPr>
          <p:spPr>
            <a:xfrm>
              <a:off x="2551705" y="4533154"/>
              <a:ext cx="28943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139A51E4-125C-4575-82C3-766E5F2EA3D6}"/>
                </a:ext>
              </a:extLst>
            </p:cNvPr>
            <p:cNvSpPr txBox="1"/>
            <p:nvPr/>
          </p:nvSpPr>
          <p:spPr>
            <a:xfrm>
              <a:off x="2551704" y="4319146"/>
              <a:ext cx="2885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543FEE1F-3954-471F-AAAD-DC71C60E49CD}"/>
              </a:ext>
            </a:extLst>
          </p:cNvPr>
          <p:cNvGrpSpPr/>
          <p:nvPr/>
        </p:nvGrpSpPr>
        <p:grpSpPr>
          <a:xfrm>
            <a:off x="1419700" y="5541315"/>
            <a:ext cx="4676301" cy="675673"/>
            <a:chOff x="2729835" y="4319146"/>
            <a:chExt cx="2208570" cy="675673"/>
          </a:xfrm>
        </p:grpSpPr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34AD68E9-3B6A-4E69-97DA-5E911C86DF4B}"/>
                </a:ext>
              </a:extLst>
            </p:cNvPr>
            <p:cNvSpPr txBox="1"/>
            <p:nvPr/>
          </p:nvSpPr>
          <p:spPr>
            <a:xfrm>
              <a:off x="2729838" y="4533154"/>
              <a:ext cx="22085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B4C8518A-0F09-490C-B35E-A231AF9DE21F}"/>
                </a:ext>
              </a:extLst>
            </p:cNvPr>
            <p:cNvSpPr txBox="1"/>
            <p:nvPr/>
          </p:nvSpPr>
          <p:spPr>
            <a:xfrm>
              <a:off x="2729835" y="4319146"/>
              <a:ext cx="2208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0B73E4F7-590B-4CA9-B0D2-DA620705A5BF}"/>
              </a:ext>
            </a:extLst>
          </p:cNvPr>
          <p:cNvGrpSpPr/>
          <p:nvPr/>
        </p:nvGrpSpPr>
        <p:grpSpPr>
          <a:xfrm>
            <a:off x="9511242" y="4434689"/>
            <a:ext cx="1279840" cy="915071"/>
            <a:chOff x="3233964" y="1954419"/>
            <a:chExt cx="1400519" cy="915071"/>
          </a:xfrm>
        </p:grpSpPr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CD641827-ABBD-4A28-896F-037FE347489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E999F106-F242-4CE9-996E-09D9EF0E0C62}"/>
                </a:ext>
              </a:extLst>
            </p:cNvPr>
            <p:cNvSpPr txBox="1"/>
            <p:nvPr/>
          </p:nvSpPr>
          <p:spPr>
            <a:xfrm>
              <a:off x="3233964" y="2223159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3" name="Group 342">
            <a:extLst>
              <a:ext uri="{FF2B5EF4-FFF2-40B4-BE49-F238E27FC236}">
                <a16:creationId xmlns:a16="http://schemas.microsoft.com/office/drawing/2014/main" id="{CF103EEF-E1F0-4563-A944-49055BB16F8D}"/>
              </a:ext>
            </a:extLst>
          </p:cNvPr>
          <p:cNvGrpSpPr/>
          <p:nvPr/>
        </p:nvGrpSpPr>
        <p:grpSpPr>
          <a:xfrm>
            <a:off x="1038057" y="1943433"/>
            <a:ext cx="6547813" cy="1107996"/>
            <a:chOff x="2551704" y="4283314"/>
            <a:chExt cx="2360407" cy="1107996"/>
          </a:xfrm>
        </p:grpSpPr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9CE9B685-FD6F-42D8-B12E-72ECAF18CB6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90FE4B88-9D4B-4512-BF78-A59E28DC6316}"/>
                </a:ext>
              </a:extLst>
            </p:cNvPr>
            <p:cNvSpPr txBox="1"/>
            <p:nvPr/>
          </p:nvSpPr>
          <p:spPr>
            <a:xfrm>
              <a:off x="2551704" y="4283314"/>
              <a:ext cx="23604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6" name="Rectangle 345">
            <a:extLst>
              <a:ext uri="{FF2B5EF4-FFF2-40B4-BE49-F238E27FC236}">
                <a16:creationId xmlns:a16="http://schemas.microsoft.com/office/drawing/2014/main" id="{2E085A64-24FD-41D9-BEED-A9FDB03781A3}"/>
              </a:ext>
            </a:extLst>
          </p:cNvPr>
          <p:cNvSpPr/>
          <p:nvPr/>
        </p:nvSpPr>
        <p:spPr>
          <a:xfrm>
            <a:off x="942555" y="3461797"/>
            <a:ext cx="386384" cy="3600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01</a:t>
            </a:r>
            <a:endParaRPr lang="ko-KR" altLang="en-US" sz="1200" b="1" dirty="0"/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76042914-0B74-4E10-97FA-6C9188A37B3F}"/>
              </a:ext>
            </a:extLst>
          </p:cNvPr>
          <p:cNvSpPr/>
          <p:nvPr/>
        </p:nvSpPr>
        <p:spPr>
          <a:xfrm>
            <a:off x="942555" y="4207575"/>
            <a:ext cx="386384" cy="360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02</a:t>
            </a:r>
            <a:endParaRPr lang="ko-KR" altLang="en-US" sz="1200" b="1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D819D59A-8136-41EC-BF35-A275792914F1}"/>
              </a:ext>
            </a:extLst>
          </p:cNvPr>
          <p:cNvSpPr/>
          <p:nvPr/>
        </p:nvSpPr>
        <p:spPr>
          <a:xfrm>
            <a:off x="942555" y="4953353"/>
            <a:ext cx="386384" cy="360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03</a:t>
            </a:r>
            <a:endParaRPr lang="ko-KR" altLang="en-US" sz="1200" b="1" dirty="0"/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FBD714EB-ABD3-479A-949C-AD628FD11776}"/>
              </a:ext>
            </a:extLst>
          </p:cNvPr>
          <p:cNvSpPr/>
          <p:nvPr/>
        </p:nvSpPr>
        <p:spPr>
          <a:xfrm>
            <a:off x="942555" y="5699130"/>
            <a:ext cx="386384" cy="36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04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11194</TotalTime>
  <Words>184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22</cp:revision>
  <dcterms:created xsi:type="dcterms:W3CDTF">2018-02-18T19:39:47Z</dcterms:created>
  <dcterms:modified xsi:type="dcterms:W3CDTF">2018-12-21T06:28:10Z</dcterms:modified>
</cp:coreProperties>
</file>