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0D96BF15-35BA-44FB-A186-4430E2FBF642}"/>
              </a:ext>
            </a:extLst>
          </p:cNvPr>
          <p:cNvSpPr/>
          <p:nvPr/>
        </p:nvSpPr>
        <p:spPr>
          <a:xfrm>
            <a:off x="6035783" y="2940308"/>
            <a:ext cx="108000" cy="205479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6DA3DFE4-7572-435F-AC16-3B045D90BEA9}"/>
              </a:ext>
            </a:extLst>
          </p:cNvPr>
          <p:cNvSpPr/>
          <p:nvPr/>
        </p:nvSpPr>
        <p:spPr>
          <a:xfrm>
            <a:off x="5630398" y="3264982"/>
            <a:ext cx="108000" cy="17301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6FAE5263-43DB-4D11-A8F5-A53F95A46F5D}"/>
              </a:ext>
            </a:extLst>
          </p:cNvPr>
          <p:cNvSpPr/>
          <p:nvPr/>
        </p:nvSpPr>
        <p:spPr>
          <a:xfrm>
            <a:off x="6441168" y="3264982"/>
            <a:ext cx="108000" cy="17301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3B941E86-8FC0-4696-A45E-D40705B24B51}"/>
              </a:ext>
            </a:extLst>
          </p:cNvPr>
          <p:cNvSpPr/>
          <p:nvPr/>
        </p:nvSpPr>
        <p:spPr>
          <a:xfrm>
            <a:off x="5225013" y="4059101"/>
            <a:ext cx="108000" cy="9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B3BAF748-E000-48E6-B994-A66C5353EA2C}"/>
              </a:ext>
            </a:extLst>
          </p:cNvPr>
          <p:cNvSpPr/>
          <p:nvPr/>
        </p:nvSpPr>
        <p:spPr>
          <a:xfrm>
            <a:off x="6846553" y="4059101"/>
            <a:ext cx="108000" cy="9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1" name="Freeform 18">
            <a:extLst>
              <a:ext uri="{FF2B5EF4-FFF2-40B4-BE49-F238E27FC236}">
                <a16:creationId xmlns:a16="http://schemas.microsoft.com/office/drawing/2014/main" id="{1F02B49A-60DE-4C80-8744-17BF682D2399}"/>
              </a:ext>
            </a:extLst>
          </p:cNvPr>
          <p:cNvSpPr>
            <a:spLocks/>
          </p:cNvSpPr>
          <p:nvPr/>
        </p:nvSpPr>
        <p:spPr bwMode="auto">
          <a:xfrm flipH="1">
            <a:off x="5068173" y="4806847"/>
            <a:ext cx="2304256" cy="1690935"/>
          </a:xfrm>
          <a:custGeom>
            <a:avLst/>
            <a:gdLst/>
            <a:ahLst/>
            <a:cxnLst/>
            <a:rect l="l" t="t" r="r" b="b"/>
            <a:pathLst>
              <a:path w="2304256" h="1690935">
                <a:moveTo>
                  <a:pt x="2302739" y="0"/>
                </a:moveTo>
                <a:lnTo>
                  <a:pt x="270214" y="0"/>
                </a:lnTo>
                <a:lnTo>
                  <a:pt x="270214" y="25876"/>
                </a:lnTo>
                <a:lnTo>
                  <a:pt x="266297" y="60666"/>
                </a:lnTo>
                <a:lnTo>
                  <a:pt x="254549" y="96265"/>
                </a:lnTo>
                <a:lnTo>
                  <a:pt x="233402" y="139146"/>
                </a:lnTo>
                <a:lnTo>
                  <a:pt x="207556" y="178790"/>
                </a:lnTo>
                <a:lnTo>
                  <a:pt x="179359" y="213579"/>
                </a:lnTo>
                <a:lnTo>
                  <a:pt x="149597" y="249179"/>
                </a:lnTo>
                <a:lnTo>
                  <a:pt x="118268" y="281542"/>
                </a:lnTo>
                <a:lnTo>
                  <a:pt x="86938" y="313904"/>
                </a:lnTo>
                <a:lnTo>
                  <a:pt x="57176" y="349503"/>
                </a:lnTo>
                <a:lnTo>
                  <a:pt x="46994" y="359212"/>
                </a:lnTo>
                <a:lnTo>
                  <a:pt x="34462" y="371348"/>
                </a:lnTo>
                <a:lnTo>
                  <a:pt x="21148" y="385911"/>
                </a:lnTo>
                <a:lnTo>
                  <a:pt x="10182" y="400475"/>
                </a:lnTo>
                <a:lnTo>
                  <a:pt x="3134" y="418274"/>
                </a:lnTo>
                <a:lnTo>
                  <a:pt x="0" y="437691"/>
                </a:lnTo>
                <a:lnTo>
                  <a:pt x="3916" y="457918"/>
                </a:lnTo>
                <a:lnTo>
                  <a:pt x="14099" y="477336"/>
                </a:lnTo>
                <a:lnTo>
                  <a:pt x="31329" y="493517"/>
                </a:lnTo>
                <a:lnTo>
                  <a:pt x="50910" y="504844"/>
                </a:lnTo>
                <a:lnTo>
                  <a:pt x="75190" y="515362"/>
                </a:lnTo>
                <a:lnTo>
                  <a:pt x="101037" y="524261"/>
                </a:lnTo>
                <a:lnTo>
                  <a:pt x="126883" y="533162"/>
                </a:lnTo>
                <a:lnTo>
                  <a:pt x="151947" y="542060"/>
                </a:lnTo>
                <a:lnTo>
                  <a:pt x="176227" y="552579"/>
                </a:lnTo>
                <a:lnTo>
                  <a:pt x="198157" y="563906"/>
                </a:lnTo>
                <a:lnTo>
                  <a:pt x="213822" y="578469"/>
                </a:lnTo>
                <a:lnTo>
                  <a:pt x="209123" y="597886"/>
                </a:lnTo>
                <a:lnTo>
                  <a:pt x="200507" y="615686"/>
                </a:lnTo>
                <a:lnTo>
                  <a:pt x="191891" y="634295"/>
                </a:lnTo>
                <a:lnTo>
                  <a:pt x="182493" y="652094"/>
                </a:lnTo>
                <a:lnTo>
                  <a:pt x="173877" y="669893"/>
                </a:lnTo>
                <a:lnTo>
                  <a:pt x="167611" y="687693"/>
                </a:lnTo>
                <a:lnTo>
                  <a:pt x="165262" y="703874"/>
                </a:lnTo>
                <a:lnTo>
                  <a:pt x="166828" y="721673"/>
                </a:lnTo>
                <a:lnTo>
                  <a:pt x="175443" y="737855"/>
                </a:lnTo>
                <a:lnTo>
                  <a:pt x="191108" y="754036"/>
                </a:lnTo>
                <a:lnTo>
                  <a:pt x="213822" y="770218"/>
                </a:lnTo>
                <a:lnTo>
                  <a:pt x="209123" y="783163"/>
                </a:lnTo>
                <a:lnTo>
                  <a:pt x="202073" y="796108"/>
                </a:lnTo>
                <a:lnTo>
                  <a:pt x="196591" y="811480"/>
                </a:lnTo>
                <a:lnTo>
                  <a:pt x="195024" y="827661"/>
                </a:lnTo>
                <a:lnTo>
                  <a:pt x="198157" y="843843"/>
                </a:lnTo>
                <a:lnTo>
                  <a:pt x="206773" y="858406"/>
                </a:lnTo>
                <a:lnTo>
                  <a:pt x="217738" y="869733"/>
                </a:lnTo>
                <a:lnTo>
                  <a:pt x="231836" y="880250"/>
                </a:lnTo>
                <a:lnTo>
                  <a:pt x="245934" y="887532"/>
                </a:lnTo>
                <a:lnTo>
                  <a:pt x="259249" y="896432"/>
                </a:lnTo>
                <a:lnTo>
                  <a:pt x="271781" y="908568"/>
                </a:lnTo>
                <a:lnTo>
                  <a:pt x="278829" y="921513"/>
                </a:lnTo>
                <a:lnTo>
                  <a:pt x="285878" y="944976"/>
                </a:lnTo>
                <a:lnTo>
                  <a:pt x="285878" y="971675"/>
                </a:lnTo>
                <a:lnTo>
                  <a:pt x="283529" y="996756"/>
                </a:lnTo>
                <a:lnTo>
                  <a:pt x="277263" y="1022646"/>
                </a:lnTo>
                <a:lnTo>
                  <a:pt x="271781" y="1047727"/>
                </a:lnTo>
                <a:lnTo>
                  <a:pt x="267865" y="1070381"/>
                </a:lnTo>
                <a:lnTo>
                  <a:pt x="264732" y="1102744"/>
                </a:lnTo>
                <a:lnTo>
                  <a:pt x="267865" y="1131870"/>
                </a:lnTo>
                <a:lnTo>
                  <a:pt x="276480" y="1158569"/>
                </a:lnTo>
                <a:lnTo>
                  <a:pt x="287445" y="1182033"/>
                </a:lnTo>
                <a:lnTo>
                  <a:pt x="303109" y="1200640"/>
                </a:lnTo>
                <a:lnTo>
                  <a:pt x="323474" y="1218440"/>
                </a:lnTo>
                <a:lnTo>
                  <a:pt x="343054" y="1233004"/>
                </a:lnTo>
                <a:lnTo>
                  <a:pt x="365767" y="1245140"/>
                </a:lnTo>
                <a:lnTo>
                  <a:pt x="388482" y="1255658"/>
                </a:lnTo>
                <a:lnTo>
                  <a:pt x="411195" y="1261321"/>
                </a:lnTo>
                <a:lnTo>
                  <a:pt x="452706" y="1268603"/>
                </a:lnTo>
                <a:lnTo>
                  <a:pt x="496567" y="1271839"/>
                </a:lnTo>
                <a:lnTo>
                  <a:pt x="542777" y="1270221"/>
                </a:lnTo>
                <a:lnTo>
                  <a:pt x="588205" y="1265367"/>
                </a:lnTo>
                <a:lnTo>
                  <a:pt x="633632" y="1259702"/>
                </a:lnTo>
                <a:lnTo>
                  <a:pt x="676710" y="1250803"/>
                </a:lnTo>
                <a:lnTo>
                  <a:pt x="715087" y="1240286"/>
                </a:lnTo>
                <a:lnTo>
                  <a:pt x="748766" y="1228958"/>
                </a:lnTo>
                <a:lnTo>
                  <a:pt x="762864" y="1224104"/>
                </a:lnTo>
                <a:lnTo>
                  <a:pt x="781662" y="1218440"/>
                </a:lnTo>
                <a:lnTo>
                  <a:pt x="802025" y="1212777"/>
                </a:lnTo>
                <a:lnTo>
                  <a:pt x="823173" y="1207113"/>
                </a:lnTo>
                <a:lnTo>
                  <a:pt x="845886" y="1203877"/>
                </a:lnTo>
                <a:lnTo>
                  <a:pt x="868600" y="1202259"/>
                </a:lnTo>
                <a:lnTo>
                  <a:pt x="888180" y="1205495"/>
                </a:lnTo>
                <a:lnTo>
                  <a:pt x="905412" y="1212777"/>
                </a:lnTo>
                <a:lnTo>
                  <a:pt x="921076" y="1227340"/>
                </a:lnTo>
                <a:lnTo>
                  <a:pt x="935175" y="1250803"/>
                </a:lnTo>
                <a:lnTo>
                  <a:pt x="948489" y="1280738"/>
                </a:lnTo>
                <a:lnTo>
                  <a:pt x="961021" y="1315528"/>
                </a:lnTo>
                <a:lnTo>
                  <a:pt x="971203" y="1355173"/>
                </a:lnTo>
                <a:lnTo>
                  <a:pt x="981385" y="1396435"/>
                </a:lnTo>
                <a:lnTo>
                  <a:pt x="990000" y="1439316"/>
                </a:lnTo>
                <a:lnTo>
                  <a:pt x="997832" y="1483005"/>
                </a:lnTo>
                <a:lnTo>
                  <a:pt x="1005665" y="1525886"/>
                </a:lnTo>
                <a:lnTo>
                  <a:pt x="1011148" y="1565530"/>
                </a:lnTo>
                <a:lnTo>
                  <a:pt x="1018196" y="1602747"/>
                </a:lnTo>
                <a:lnTo>
                  <a:pt x="1023680" y="1633491"/>
                </a:lnTo>
                <a:lnTo>
                  <a:pt x="1028379" y="1660191"/>
                </a:lnTo>
                <a:lnTo>
                  <a:pt x="1134898" y="1678799"/>
                </a:lnTo>
                <a:lnTo>
                  <a:pt x="1242983" y="1689317"/>
                </a:lnTo>
                <a:lnTo>
                  <a:pt x="1354201" y="1690935"/>
                </a:lnTo>
                <a:lnTo>
                  <a:pt x="1467769" y="1685272"/>
                </a:lnTo>
                <a:lnTo>
                  <a:pt x="1585253" y="1669090"/>
                </a:lnTo>
                <a:lnTo>
                  <a:pt x="1705871" y="1646436"/>
                </a:lnTo>
                <a:lnTo>
                  <a:pt x="1829621" y="1615692"/>
                </a:lnTo>
                <a:lnTo>
                  <a:pt x="1959636" y="1577666"/>
                </a:lnTo>
                <a:lnTo>
                  <a:pt x="2093568" y="1533168"/>
                </a:lnTo>
                <a:lnTo>
                  <a:pt x="2078686" y="1496759"/>
                </a:lnTo>
                <a:lnTo>
                  <a:pt x="2064589" y="1455497"/>
                </a:lnTo>
                <a:lnTo>
                  <a:pt x="2052057" y="1410189"/>
                </a:lnTo>
                <a:lnTo>
                  <a:pt x="2039525" y="1365691"/>
                </a:lnTo>
                <a:lnTo>
                  <a:pt x="2027777" y="1326046"/>
                </a:lnTo>
                <a:lnTo>
                  <a:pt x="2015246" y="1293683"/>
                </a:lnTo>
                <a:lnTo>
                  <a:pt x="2006630" y="1271839"/>
                </a:lnTo>
                <a:lnTo>
                  <a:pt x="1996448" y="1241903"/>
                </a:lnTo>
                <a:lnTo>
                  <a:pt x="1986266" y="1207922"/>
                </a:lnTo>
                <a:lnTo>
                  <a:pt x="1975300" y="1169896"/>
                </a:lnTo>
                <a:lnTo>
                  <a:pt x="1965119" y="1130252"/>
                </a:lnTo>
                <a:lnTo>
                  <a:pt x="1954937" y="1088990"/>
                </a:lnTo>
                <a:lnTo>
                  <a:pt x="1946321" y="1047727"/>
                </a:lnTo>
                <a:lnTo>
                  <a:pt x="1940839" y="1009701"/>
                </a:lnTo>
                <a:lnTo>
                  <a:pt x="1936923" y="973293"/>
                </a:lnTo>
                <a:lnTo>
                  <a:pt x="1935356" y="943358"/>
                </a:lnTo>
                <a:lnTo>
                  <a:pt x="1936923" y="918276"/>
                </a:lnTo>
                <a:lnTo>
                  <a:pt x="1949455" y="865687"/>
                </a:lnTo>
                <a:lnTo>
                  <a:pt x="1965119" y="817143"/>
                </a:lnTo>
                <a:lnTo>
                  <a:pt x="1984700" y="771026"/>
                </a:lnTo>
                <a:lnTo>
                  <a:pt x="2008980" y="730573"/>
                </a:lnTo>
                <a:lnTo>
                  <a:pt x="2045008" y="680412"/>
                </a:lnTo>
                <a:lnTo>
                  <a:pt x="2081820" y="630249"/>
                </a:lnTo>
                <a:lnTo>
                  <a:pt x="2118631" y="581705"/>
                </a:lnTo>
                <a:lnTo>
                  <a:pt x="2156226" y="529925"/>
                </a:lnTo>
                <a:lnTo>
                  <a:pt x="2189904" y="477336"/>
                </a:lnTo>
                <a:lnTo>
                  <a:pt x="2222800" y="423128"/>
                </a:lnTo>
                <a:lnTo>
                  <a:pt x="2250214" y="364066"/>
                </a:lnTo>
                <a:lnTo>
                  <a:pt x="2272927" y="300959"/>
                </a:lnTo>
                <a:lnTo>
                  <a:pt x="2290158" y="227334"/>
                </a:lnTo>
                <a:lnTo>
                  <a:pt x="2299557" y="152091"/>
                </a:lnTo>
                <a:lnTo>
                  <a:pt x="2304256" y="7522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312" name="Pentagon 10">
            <a:extLst>
              <a:ext uri="{FF2B5EF4-FFF2-40B4-BE49-F238E27FC236}">
                <a16:creationId xmlns:a16="http://schemas.microsoft.com/office/drawing/2014/main" id="{84555445-35BE-4CB1-8558-9E232FAF7276}"/>
              </a:ext>
            </a:extLst>
          </p:cNvPr>
          <p:cNvSpPr/>
          <p:nvPr/>
        </p:nvSpPr>
        <p:spPr>
          <a:xfrm>
            <a:off x="6865962" y="4059101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78DB8F3B-A7FF-4704-BD6E-CE2C64799951}"/>
              </a:ext>
            </a:extLst>
          </p:cNvPr>
          <p:cNvGrpSpPr/>
          <p:nvPr/>
        </p:nvGrpSpPr>
        <p:grpSpPr>
          <a:xfrm>
            <a:off x="7555603" y="4802317"/>
            <a:ext cx="2552860" cy="923330"/>
            <a:chOff x="2551704" y="4283314"/>
            <a:chExt cx="2357003" cy="923330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3D8B36B-5B64-409B-B737-536B64FD7C87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A8EDC682-C75D-4F68-9698-F2A65A6F722E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6" name="Pentagon 14">
            <a:extLst>
              <a:ext uri="{FF2B5EF4-FFF2-40B4-BE49-F238E27FC236}">
                <a16:creationId xmlns:a16="http://schemas.microsoft.com/office/drawing/2014/main" id="{DD1018B5-14A7-4855-ACC1-6C7A3D55FD38}"/>
              </a:ext>
            </a:extLst>
          </p:cNvPr>
          <p:cNvSpPr/>
          <p:nvPr/>
        </p:nvSpPr>
        <p:spPr>
          <a:xfrm>
            <a:off x="6456040" y="3274505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7" name="Pentagon 15">
            <a:extLst>
              <a:ext uri="{FF2B5EF4-FFF2-40B4-BE49-F238E27FC236}">
                <a16:creationId xmlns:a16="http://schemas.microsoft.com/office/drawing/2014/main" id="{463B08A5-F551-4336-9DCB-ECB66143A4AD}"/>
              </a:ext>
            </a:extLst>
          </p:cNvPr>
          <p:cNvSpPr/>
          <p:nvPr/>
        </p:nvSpPr>
        <p:spPr>
          <a:xfrm flipH="1">
            <a:off x="3415406" y="4059101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8" name="Pentagon 16">
            <a:extLst>
              <a:ext uri="{FF2B5EF4-FFF2-40B4-BE49-F238E27FC236}">
                <a16:creationId xmlns:a16="http://schemas.microsoft.com/office/drawing/2014/main" id="{709D17C4-3E5D-42BA-BBA0-FF97F1B65D93}"/>
              </a:ext>
            </a:extLst>
          </p:cNvPr>
          <p:cNvSpPr/>
          <p:nvPr/>
        </p:nvSpPr>
        <p:spPr>
          <a:xfrm flipH="1">
            <a:off x="3818906" y="3274505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D507CB87-B7FC-4AC0-A2FB-125BC4D08D3B}"/>
              </a:ext>
            </a:extLst>
          </p:cNvPr>
          <p:cNvGrpSpPr/>
          <p:nvPr/>
        </p:nvGrpSpPr>
        <p:grpSpPr>
          <a:xfrm>
            <a:off x="2091093" y="4802317"/>
            <a:ext cx="2552859" cy="923330"/>
            <a:chOff x="2551706" y="4283314"/>
            <a:chExt cx="2357002" cy="923330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DD9991B4-2A9B-46CC-9EF4-A13ED2A93E1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0FE977A-5243-42A3-BC57-2D42CCA1E849}"/>
                </a:ext>
              </a:extLst>
            </p:cNvPr>
            <p:cNvSpPr txBox="1"/>
            <p:nvPr/>
          </p:nvSpPr>
          <p:spPr>
            <a:xfrm>
              <a:off x="2551706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343CDCFC-3626-4F63-ABC4-7754A64ED7A2}"/>
              </a:ext>
            </a:extLst>
          </p:cNvPr>
          <p:cNvGrpSpPr/>
          <p:nvPr/>
        </p:nvGrpSpPr>
        <p:grpSpPr>
          <a:xfrm>
            <a:off x="8922754" y="3041003"/>
            <a:ext cx="2552859" cy="923330"/>
            <a:chOff x="2551704" y="4283314"/>
            <a:chExt cx="2357003" cy="923330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367DB222-4364-4E4C-8267-916919124A9B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E3764A32-294F-435C-8B90-B0244EDF27B9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5" name="Group 324">
            <a:extLst>
              <a:ext uri="{FF2B5EF4-FFF2-40B4-BE49-F238E27FC236}">
                <a16:creationId xmlns:a16="http://schemas.microsoft.com/office/drawing/2014/main" id="{CD48824B-89C6-4D0C-9B8E-5EA91A020316}"/>
              </a:ext>
            </a:extLst>
          </p:cNvPr>
          <p:cNvGrpSpPr/>
          <p:nvPr/>
        </p:nvGrpSpPr>
        <p:grpSpPr>
          <a:xfrm>
            <a:off x="734830" y="3041003"/>
            <a:ext cx="2552859" cy="923330"/>
            <a:chOff x="2551704" y="4283314"/>
            <a:chExt cx="2357003" cy="923330"/>
          </a:xfrm>
        </p:grpSpPr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385CEB1F-9887-47F1-A197-7F371FE8B2B0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3D08D5F4-9B3C-4F8A-A984-FCB9DF9BE3DC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FA26760E-58AD-47E0-8479-715E62375204}"/>
              </a:ext>
            </a:extLst>
          </p:cNvPr>
          <p:cNvGrpSpPr/>
          <p:nvPr/>
        </p:nvGrpSpPr>
        <p:grpSpPr>
          <a:xfrm>
            <a:off x="4819570" y="1683861"/>
            <a:ext cx="2552860" cy="738664"/>
            <a:chOff x="2551704" y="4283314"/>
            <a:chExt cx="2357003" cy="738664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5D009DB0-3FE0-4081-B252-541A049DB0F7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4A689752-0CC0-40A8-8988-427DBCBBFD3E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1" name="Pentagon 30">
            <a:extLst>
              <a:ext uri="{FF2B5EF4-FFF2-40B4-BE49-F238E27FC236}">
                <a16:creationId xmlns:a16="http://schemas.microsoft.com/office/drawing/2014/main" id="{D191C080-C3E7-47F2-973D-50E8B462216C}"/>
              </a:ext>
            </a:extLst>
          </p:cNvPr>
          <p:cNvSpPr/>
          <p:nvPr/>
        </p:nvSpPr>
        <p:spPr>
          <a:xfrm>
            <a:off x="4476002" y="2470860"/>
            <a:ext cx="3211003" cy="484632"/>
          </a:xfrm>
          <a:custGeom>
            <a:avLst/>
            <a:gdLst/>
            <a:ahLst/>
            <a:cxnLst/>
            <a:rect l="l" t="t" r="r" b="b"/>
            <a:pathLst>
              <a:path w="3211003" h="484632">
                <a:moveTo>
                  <a:pt x="242316" y="0"/>
                </a:moveTo>
                <a:lnTo>
                  <a:pt x="1591003" y="0"/>
                </a:lnTo>
                <a:lnTo>
                  <a:pt x="1620000" y="0"/>
                </a:lnTo>
                <a:lnTo>
                  <a:pt x="2968687" y="0"/>
                </a:lnTo>
                <a:lnTo>
                  <a:pt x="3211003" y="242316"/>
                </a:lnTo>
                <a:lnTo>
                  <a:pt x="2968687" y="484632"/>
                </a:lnTo>
                <a:lnTo>
                  <a:pt x="1620000" y="484632"/>
                </a:lnTo>
                <a:lnTo>
                  <a:pt x="1591003" y="484632"/>
                </a:lnTo>
                <a:lnTo>
                  <a:pt x="242316" y="484632"/>
                </a:lnTo>
                <a:lnTo>
                  <a:pt x="0" y="242316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B1A012B0-B458-4519-A272-433551017327}"/>
              </a:ext>
            </a:extLst>
          </p:cNvPr>
          <p:cNvSpPr txBox="1"/>
          <p:nvPr/>
        </p:nvSpPr>
        <p:spPr>
          <a:xfrm>
            <a:off x="5291448" y="2559288"/>
            <a:ext cx="1609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F551BE69-1048-46AB-A7FA-76140628D887}"/>
              </a:ext>
            </a:extLst>
          </p:cNvPr>
          <p:cNvSpPr txBox="1"/>
          <p:nvPr/>
        </p:nvSpPr>
        <p:spPr>
          <a:xfrm>
            <a:off x="4039646" y="3366594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8924D492-46DE-42AB-8502-0A2DAB9F78DB}"/>
              </a:ext>
            </a:extLst>
          </p:cNvPr>
          <p:cNvSpPr txBox="1"/>
          <p:nvPr/>
        </p:nvSpPr>
        <p:spPr>
          <a:xfrm>
            <a:off x="3657972" y="4147530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983AD4FE-8CA7-4596-A901-899121655573}"/>
              </a:ext>
            </a:extLst>
          </p:cNvPr>
          <p:cNvSpPr txBox="1"/>
          <p:nvPr/>
        </p:nvSpPr>
        <p:spPr>
          <a:xfrm>
            <a:off x="6954554" y="4147530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BA2FF05B-A954-4A02-8BEA-BBF5F7BE036E}"/>
              </a:ext>
            </a:extLst>
          </p:cNvPr>
          <p:cNvSpPr txBox="1"/>
          <p:nvPr/>
        </p:nvSpPr>
        <p:spPr>
          <a:xfrm>
            <a:off x="6576398" y="3366594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2018-12-21T06:14:55Z</dcterms:modified>
</cp:coreProperties>
</file>