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A1E8015-81F9-4E5F-9400-090019FE98A5}"/>
              </a:ext>
            </a:extLst>
          </p:cNvPr>
          <p:cNvSpPr/>
          <p:nvPr/>
        </p:nvSpPr>
        <p:spPr>
          <a:xfrm>
            <a:off x="951796" y="4482993"/>
            <a:ext cx="2556000" cy="1440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2204EE0-0408-432F-B53D-983EC50F787B}"/>
              </a:ext>
            </a:extLst>
          </p:cNvPr>
          <p:cNvSpPr txBox="1"/>
          <p:nvPr/>
        </p:nvSpPr>
        <p:spPr>
          <a:xfrm>
            <a:off x="923896" y="4685087"/>
            <a:ext cx="12083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Option A</a:t>
            </a:r>
            <a:endParaRPr lang="ko-KR" altLang="en-US" sz="1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91593A50-104F-4F0B-9E79-50102D9C8594}"/>
              </a:ext>
            </a:extLst>
          </p:cNvPr>
          <p:cNvGrpSpPr/>
          <p:nvPr/>
        </p:nvGrpSpPr>
        <p:grpSpPr>
          <a:xfrm>
            <a:off x="923896" y="4995764"/>
            <a:ext cx="1921103" cy="1107996"/>
            <a:chOff x="2551706" y="4283314"/>
            <a:chExt cx="1480091" cy="1107996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2C5E09E-2AEC-416C-B3F0-F3F0643CFBF7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DD7C8DE9-ECCE-4422-AE2E-778C664188FE}"/>
                </a:ext>
              </a:extLst>
            </p:cNvPr>
            <p:cNvSpPr txBox="1"/>
            <p:nvPr/>
          </p:nvSpPr>
          <p:spPr>
            <a:xfrm>
              <a:off x="2551706" y="4283314"/>
              <a:ext cx="14675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4" name="Oval 43">
            <a:extLst>
              <a:ext uri="{FF2B5EF4-FFF2-40B4-BE49-F238E27FC236}">
                <a16:creationId xmlns:a16="http://schemas.microsoft.com/office/drawing/2014/main" id="{AB9A9B73-AB69-4207-B557-75446B5FD19A}"/>
              </a:ext>
            </a:extLst>
          </p:cNvPr>
          <p:cNvSpPr/>
          <p:nvPr/>
        </p:nvSpPr>
        <p:spPr>
          <a:xfrm>
            <a:off x="1064178" y="3764742"/>
            <a:ext cx="620627" cy="620627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26E65E3-6A08-4DA6-A02D-28A97704D146}"/>
              </a:ext>
            </a:extLst>
          </p:cNvPr>
          <p:cNvSpPr/>
          <p:nvPr/>
        </p:nvSpPr>
        <p:spPr>
          <a:xfrm>
            <a:off x="3541999" y="3901025"/>
            <a:ext cx="2556000" cy="1440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D3FC5EA-FD8A-4FB1-A287-096722330FAC}"/>
              </a:ext>
            </a:extLst>
          </p:cNvPr>
          <p:cNvSpPr txBox="1"/>
          <p:nvPr/>
        </p:nvSpPr>
        <p:spPr>
          <a:xfrm>
            <a:off x="3557041" y="4105781"/>
            <a:ext cx="11756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Option B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15ABCF45-ADD2-4885-B118-4B1BBED324F0}"/>
              </a:ext>
            </a:extLst>
          </p:cNvPr>
          <p:cNvGrpSpPr/>
          <p:nvPr/>
        </p:nvGrpSpPr>
        <p:grpSpPr>
          <a:xfrm>
            <a:off x="3512990" y="4423816"/>
            <a:ext cx="1921103" cy="1107996"/>
            <a:chOff x="2551706" y="4283314"/>
            <a:chExt cx="1480091" cy="1107996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7525B0F3-626B-41D3-AA68-7AE7A7D0C9F8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238DA373-C229-4958-BC4F-EBB4D20DCD25}"/>
                </a:ext>
              </a:extLst>
            </p:cNvPr>
            <p:cNvSpPr txBox="1"/>
            <p:nvPr/>
          </p:nvSpPr>
          <p:spPr>
            <a:xfrm>
              <a:off x="2551706" y="4283314"/>
              <a:ext cx="14675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0" name="Oval 49">
            <a:extLst>
              <a:ext uri="{FF2B5EF4-FFF2-40B4-BE49-F238E27FC236}">
                <a16:creationId xmlns:a16="http://schemas.microsoft.com/office/drawing/2014/main" id="{C274F088-F3D8-44B9-802E-2DB1C1972645}"/>
              </a:ext>
            </a:extLst>
          </p:cNvPr>
          <p:cNvSpPr/>
          <p:nvPr/>
        </p:nvSpPr>
        <p:spPr>
          <a:xfrm>
            <a:off x="3647160" y="3164872"/>
            <a:ext cx="620627" cy="620627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9C0C7FE1-B8F5-41B4-8A75-B0DDD6332DE4}"/>
              </a:ext>
            </a:extLst>
          </p:cNvPr>
          <p:cNvSpPr/>
          <p:nvPr/>
        </p:nvSpPr>
        <p:spPr>
          <a:xfrm>
            <a:off x="6133311" y="3291134"/>
            <a:ext cx="2556000" cy="14401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8818ED5-D51E-4284-9DD1-B91CEC7F1610}"/>
              </a:ext>
            </a:extLst>
          </p:cNvPr>
          <p:cNvSpPr txBox="1"/>
          <p:nvPr/>
        </p:nvSpPr>
        <p:spPr>
          <a:xfrm>
            <a:off x="6158627" y="3498553"/>
            <a:ext cx="11088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Option C</a:t>
            </a:r>
            <a:endParaRPr lang="ko-KR" altLang="en-US" sz="1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7AB81E4F-B4E2-480A-BA35-531D03D3F095}"/>
              </a:ext>
            </a:extLst>
          </p:cNvPr>
          <p:cNvGrpSpPr/>
          <p:nvPr/>
        </p:nvGrpSpPr>
        <p:grpSpPr>
          <a:xfrm>
            <a:off x="6103193" y="3823946"/>
            <a:ext cx="1921103" cy="1107996"/>
            <a:chOff x="2551706" y="4283314"/>
            <a:chExt cx="1480091" cy="1107996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06F0798E-E942-4A16-84A8-5C1235F8DDE6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0273AC49-E5EE-44D8-B04D-8D3DC4352EB9}"/>
                </a:ext>
              </a:extLst>
            </p:cNvPr>
            <p:cNvSpPr txBox="1"/>
            <p:nvPr/>
          </p:nvSpPr>
          <p:spPr>
            <a:xfrm>
              <a:off x="2551706" y="4283314"/>
              <a:ext cx="14675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8" name="Oval 57">
            <a:extLst>
              <a:ext uri="{FF2B5EF4-FFF2-40B4-BE49-F238E27FC236}">
                <a16:creationId xmlns:a16="http://schemas.microsoft.com/office/drawing/2014/main" id="{9B8428CF-663E-444B-86F2-DA5F9D731DD3}"/>
              </a:ext>
            </a:extLst>
          </p:cNvPr>
          <p:cNvSpPr/>
          <p:nvPr/>
        </p:nvSpPr>
        <p:spPr>
          <a:xfrm flipV="1">
            <a:off x="6231030" y="2545029"/>
            <a:ext cx="620627" cy="620627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12BFCB3-42B4-4BBF-8B43-25005912BE04}"/>
              </a:ext>
            </a:extLst>
          </p:cNvPr>
          <p:cNvSpPr/>
          <p:nvPr/>
        </p:nvSpPr>
        <p:spPr>
          <a:xfrm>
            <a:off x="8725733" y="2676056"/>
            <a:ext cx="2556000" cy="14401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DAE4B2C7-598F-4A37-BA20-44C2FFF86892}"/>
              </a:ext>
            </a:extLst>
          </p:cNvPr>
          <p:cNvSpPr txBox="1"/>
          <p:nvPr/>
        </p:nvSpPr>
        <p:spPr>
          <a:xfrm>
            <a:off x="8694504" y="2871351"/>
            <a:ext cx="1203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Option D</a:t>
            </a:r>
            <a:endParaRPr lang="ko-KR" altLang="en-US" sz="1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34B09FB0-A51B-4ACC-A35E-BF43E0A197EF}"/>
              </a:ext>
            </a:extLst>
          </p:cNvPr>
          <p:cNvGrpSpPr/>
          <p:nvPr/>
        </p:nvGrpSpPr>
        <p:grpSpPr>
          <a:xfrm>
            <a:off x="8694506" y="3204103"/>
            <a:ext cx="1921103" cy="1107996"/>
            <a:chOff x="2551706" y="4283314"/>
            <a:chExt cx="1480091" cy="1107996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239795CE-B46E-4BBD-8D90-BE3C22CA22AA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FA3A737D-3A42-4BD1-8B93-6FCF8F9B6E6C}"/>
                </a:ext>
              </a:extLst>
            </p:cNvPr>
            <p:cNvSpPr txBox="1"/>
            <p:nvPr/>
          </p:nvSpPr>
          <p:spPr>
            <a:xfrm>
              <a:off x="2551706" y="4283314"/>
              <a:ext cx="14675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4" name="Oval 63">
            <a:extLst>
              <a:ext uri="{FF2B5EF4-FFF2-40B4-BE49-F238E27FC236}">
                <a16:creationId xmlns:a16="http://schemas.microsoft.com/office/drawing/2014/main" id="{3447D095-C632-44B4-AEEF-0CDF1EBB409E}"/>
              </a:ext>
            </a:extLst>
          </p:cNvPr>
          <p:cNvSpPr/>
          <p:nvPr/>
        </p:nvSpPr>
        <p:spPr>
          <a:xfrm>
            <a:off x="8735546" y="1901779"/>
            <a:ext cx="620627" cy="620627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52F08369-191B-49C5-A05F-496E682A94E9}"/>
              </a:ext>
            </a:extLst>
          </p:cNvPr>
          <p:cNvGrpSpPr/>
          <p:nvPr/>
        </p:nvGrpSpPr>
        <p:grpSpPr>
          <a:xfrm>
            <a:off x="971961" y="1804678"/>
            <a:ext cx="2352903" cy="1099865"/>
            <a:chOff x="634921" y="1725549"/>
            <a:chExt cx="2352903" cy="1099865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D93D8215-0C83-4532-9CFD-0B93942B6CF2}"/>
                </a:ext>
              </a:extLst>
            </p:cNvPr>
            <p:cNvSpPr txBox="1"/>
            <p:nvPr/>
          </p:nvSpPr>
          <p:spPr>
            <a:xfrm>
              <a:off x="634921" y="1994417"/>
              <a:ext cx="235290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B6937547-FE63-48AF-99C7-2BD2F6E85B0B}"/>
                </a:ext>
              </a:extLst>
            </p:cNvPr>
            <p:cNvSpPr txBox="1"/>
            <p:nvPr/>
          </p:nvSpPr>
          <p:spPr>
            <a:xfrm>
              <a:off x="634921" y="1725549"/>
              <a:ext cx="235290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8" name="Parallelogram 15">
            <a:extLst>
              <a:ext uri="{FF2B5EF4-FFF2-40B4-BE49-F238E27FC236}">
                <a16:creationId xmlns:a16="http://schemas.microsoft.com/office/drawing/2014/main" id="{F6715D94-21EA-486B-A327-85C84C6E1084}"/>
              </a:ext>
            </a:extLst>
          </p:cNvPr>
          <p:cNvSpPr/>
          <p:nvPr/>
        </p:nvSpPr>
        <p:spPr>
          <a:xfrm flipH="1">
            <a:off x="3816791" y="3316491"/>
            <a:ext cx="305624" cy="305624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9" name="Round Same Side Corner Rectangle 11">
            <a:extLst>
              <a:ext uri="{FF2B5EF4-FFF2-40B4-BE49-F238E27FC236}">
                <a16:creationId xmlns:a16="http://schemas.microsoft.com/office/drawing/2014/main" id="{FA9BCFED-13EA-4F23-BA8E-D0B8E2302CEC}"/>
              </a:ext>
            </a:extLst>
          </p:cNvPr>
          <p:cNvSpPr>
            <a:spLocks noChangeAspect="1"/>
          </p:cNvSpPr>
          <p:nvPr/>
        </p:nvSpPr>
        <p:spPr>
          <a:xfrm rot="9900000">
            <a:off x="8898210" y="2081355"/>
            <a:ext cx="334545" cy="284132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0" name="Rounded Rectangle 7">
            <a:extLst>
              <a:ext uri="{FF2B5EF4-FFF2-40B4-BE49-F238E27FC236}">
                <a16:creationId xmlns:a16="http://schemas.microsoft.com/office/drawing/2014/main" id="{A7DFB385-321C-43FE-B798-33883CC9487D}"/>
              </a:ext>
            </a:extLst>
          </p:cNvPr>
          <p:cNvSpPr/>
          <p:nvPr/>
        </p:nvSpPr>
        <p:spPr>
          <a:xfrm>
            <a:off x="6405456" y="2705822"/>
            <a:ext cx="297522" cy="256758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1" name="Freeform 53">
            <a:extLst>
              <a:ext uri="{FF2B5EF4-FFF2-40B4-BE49-F238E27FC236}">
                <a16:creationId xmlns:a16="http://schemas.microsoft.com/office/drawing/2014/main" id="{AC1978D4-7C90-4971-AA2B-943EE71D5551}"/>
              </a:ext>
            </a:extLst>
          </p:cNvPr>
          <p:cNvSpPr/>
          <p:nvPr/>
        </p:nvSpPr>
        <p:spPr>
          <a:xfrm>
            <a:off x="1239154" y="3921958"/>
            <a:ext cx="323381" cy="331550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11159</TotalTime>
  <Words>123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17</cp:revision>
  <dcterms:created xsi:type="dcterms:W3CDTF">2018-02-18T19:39:47Z</dcterms:created>
  <dcterms:modified xsi:type="dcterms:W3CDTF">2018-12-20T02:30:06Z</dcterms:modified>
</cp:coreProperties>
</file>