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6B-45CB-A380-2D965C17EF81}"/>
              </c:ext>
            </c:extLst>
          </c:dPt>
          <c:cat>
            <c:strRef>
              <c:f>Sheet1!$A$2:$A$3</c:f>
              <c:strCache>
                <c:ptCount val="2"/>
                <c:pt idx="0">
                  <c:v>항목 1</c:v>
                </c:pt>
                <c:pt idx="1">
                  <c:v>항목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6B-45CB-A380-2D965C17EF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0"/>
        <c:axId val="462399328"/>
        <c:axId val="462400640"/>
      </c:barChart>
      <c:catAx>
        <c:axId val="4623993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2400640"/>
        <c:crosses val="autoZero"/>
        <c:auto val="1"/>
        <c:lblAlgn val="ctr"/>
        <c:lblOffset val="100"/>
        <c:noMultiLvlLbl val="0"/>
      </c:catAx>
      <c:valAx>
        <c:axId val="4624006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62399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748" name="차트 4">
            <a:extLst>
              <a:ext uri="{FF2B5EF4-FFF2-40B4-BE49-F238E27FC236}">
                <a16:creationId xmlns:a16="http://schemas.microsoft.com/office/drawing/2014/main" id="{ADBCBBDB-DACA-48A4-A4DC-036E032E79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2348491"/>
              </p:ext>
            </p:extLst>
          </p:nvPr>
        </p:nvGraphicFramePr>
        <p:xfrm>
          <a:off x="6998100" y="2194226"/>
          <a:ext cx="3708000" cy="336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49" name="Group 748">
            <a:extLst>
              <a:ext uri="{FF2B5EF4-FFF2-40B4-BE49-F238E27FC236}">
                <a16:creationId xmlns:a16="http://schemas.microsoft.com/office/drawing/2014/main" id="{5C21D372-9A22-4E48-8E5F-D8C56909B0B7}"/>
              </a:ext>
            </a:extLst>
          </p:cNvPr>
          <p:cNvGrpSpPr/>
          <p:nvPr/>
        </p:nvGrpSpPr>
        <p:grpSpPr>
          <a:xfrm>
            <a:off x="7492648" y="1771658"/>
            <a:ext cx="1009100" cy="4439755"/>
            <a:chOff x="4195688" y="1196752"/>
            <a:chExt cx="921426" cy="4054014"/>
          </a:xfrm>
        </p:grpSpPr>
        <p:sp>
          <p:nvSpPr>
            <p:cNvPr id="750" name="Oval 749">
              <a:extLst>
                <a:ext uri="{FF2B5EF4-FFF2-40B4-BE49-F238E27FC236}">
                  <a16:creationId xmlns:a16="http://schemas.microsoft.com/office/drawing/2014/main" id="{0BD17A15-9BA5-467D-8662-B005855F204F}"/>
                </a:ext>
              </a:extLst>
            </p:cNvPr>
            <p:cNvSpPr/>
            <p:nvPr/>
          </p:nvSpPr>
          <p:spPr>
            <a:xfrm>
              <a:off x="4366860" y="4461974"/>
              <a:ext cx="579081" cy="61359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1" name="Oval 19">
              <a:extLst>
                <a:ext uri="{FF2B5EF4-FFF2-40B4-BE49-F238E27FC236}">
                  <a16:creationId xmlns:a16="http://schemas.microsoft.com/office/drawing/2014/main" id="{5D60775D-C7E0-4B6C-85A4-D3A8F96E2F8F}"/>
                </a:ext>
              </a:extLst>
            </p:cNvPr>
            <p:cNvSpPr/>
            <p:nvPr/>
          </p:nvSpPr>
          <p:spPr>
            <a:xfrm>
              <a:off x="4195688" y="1196752"/>
              <a:ext cx="921426" cy="4054014"/>
            </a:xfrm>
            <a:custGeom>
              <a:avLst/>
              <a:gdLst/>
              <a:ahLst/>
              <a:cxnLst/>
              <a:rect l="l" t="t" r="r" b="b"/>
              <a:pathLst>
                <a:path w="921426" h="4054014">
                  <a:moveTo>
                    <a:pt x="461707" y="95248"/>
                  </a:moveTo>
                  <a:cubicBezTo>
                    <a:pt x="349448" y="95248"/>
                    <a:pt x="258445" y="186251"/>
                    <a:pt x="258445" y="298510"/>
                  </a:cubicBezTo>
                  <a:lnTo>
                    <a:pt x="258445" y="3205934"/>
                  </a:lnTo>
                  <a:lnTo>
                    <a:pt x="257957" y="3205934"/>
                  </a:lnTo>
                  <a:lnTo>
                    <a:pt x="257957" y="3230789"/>
                  </a:lnTo>
                  <a:cubicBezTo>
                    <a:pt x="153385" y="3301056"/>
                    <a:pt x="84384" y="3424912"/>
                    <a:pt x="84384" y="3565845"/>
                  </a:cubicBezTo>
                  <a:cubicBezTo>
                    <a:pt x="84384" y="3786071"/>
                    <a:pt x="252872" y="3964601"/>
                    <a:pt x="460713" y="3964601"/>
                  </a:cubicBezTo>
                  <a:cubicBezTo>
                    <a:pt x="668554" y="3964601"/>
                    <a:pt x="837042" y="3786071"/>
                    <a:pt x="837042" y="3565845"/>
                  </a:cubicBezTo>
                  <a:cubicBezTo>
                    <a:pt x="837042" y="3424909"/>
                    <a:pt x="768038" y="3301051"/>
                    <a:pt x="663462" y="3230785"/>
                  </a:cubicBezTo>
                  <a:lnTo>
                    <a:pt x="663462" y="3185741"/>
                  </a:lnTo>
                  <a:lnTo>
                    <a:pt x="664968" y="3185741"/>
                  </a:lnTo>
                  <a:lnTo>
                    <a:pt x="664968" y="298511"/>
                  </a:lnTo>
                  <a:cubicBezTo>
                    <a:pt x="664968" y="186252"/>
                    <a:pt x="573965" y="95249"/>
                    <a:pt x="461706" y="95249"/>
                  </a:cubicBezTo>
                  <a:close/>
                  <a:moveTo>
                    <a:pt x="455951" y="0"/>
                  </a:moveTo>
                  <a:cubicBezTo>
                    <a:pt x="612513" y="0"/>
                    <a:pt x="739431" y="126918"/>
                    <a:pt x="739431" y="283480"/>
                  </a:cubicBezTo>
                  <a:lnTo>
                    <a:pt x="739431" y="3185741"/>
                  </a:lnTo>
                  <a:lnTo>
                    <a:pt x="746796" y="3185741"/>
                  </a:lnTo>
                  <a:lnTo>
                    <a:pt x="746796" y="3185958"/>
                  </a:lnTo>
                  <a:cubicBezTo>
                    <a:pt x="853753" y="3273737"/>
                    <a:pt x="921426" y="3411417"/>
                    <a:pt x="921426" y="3565845"/>
                  </a:cubicBezTo>
                  <a:cubicBezTo>
                    <a:pt x="921426" y="3835454"/>
                    <a:pt x="715158" y="4054014"/>
                    <a:pt x="460713" y="4054014"/>
                  </a:cubicBezTo>
                  <a:cubicBezTo>
                    <a:pt x="206268" y="4054014"/>
                    <a:pt x="0" y="3835454"/>
                    <a:pt x="0" y="3565845"/>
                  </a:cubicBezTo>
                  <a:cubicBezTo>
                    <a:pt x="0" y="3412564"/>
                    <a:pt x="66672" y="3275782"/>
                    <a:pt x="172471" y="3188183"/>
                  </a:cubicBezTo>
                  <a:lnTo>
                    <a:pt x="172471" y="283480"/>
                  </a:lnTo>
                  <a:cubicBezTo>
                    <a:pt x="172471" y="126918"/>
                    <a:pt x="299389" y="0"/>
                    <a:pt x="4559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52" name="Group 751">
            <a:extLst>
              <a:ext uri="{FF2B5EF4-FFF2-40B4-BE49-F238E27FC236}">
                <a16:creationId xmlns:a16="http://schemas.microsoft.com/office/drawing/2014/main" id="{8AED51D2-2DE8-4234-9440-31C7DA4C9DB4}"/>
              </a:ext>
            </a:extLst>
          </p:cNvPr>
          <p:cNvGrpSpPr/>
          <p:nvPr/>
        </p:nvGrpSpPr>
        <p:grpSpPr>
          <a:xfrm>
            <a:off x="9197433" y="1771658"/>
            <a:ext cx="1009100" cy="4439755"/>
            <a:chOff x="4195688" y="1196752"/>
            <a:chExt cx="921426" cy="4054014"/>
          </a:xfrm>
        </p:grpSpPr>
        <p:sp>
          <p:nvSpPr>
            <p:cNvPr id="753" name="Oval 752">
              <a:extLst>
                <a:ext uri="{FF2B5EF4-FFF2-40B4-BE49-F238E27FC236}">
                  <a16:creationId xmlns:a16="http://schemas.microsoft.com/office/drawing/2014/main" id="{B2AB7911-52F8-41BE-A225-4FD0734EE1C2}"/>
                </a:ext>
              </a:extLst>
            </p:cNvPr>
            <p:cNvSpPr/>
            <p:nvPr/>
          </p:nvSpPr>
          <p:spPr>
            <a:xfrm>
              <a:off x="4366860" y="4461973"/>
              <a:ext cx="579081" cy="61359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4" name="Oval 19">
              <a:extLst>
                <a:ext uri="{FF2B5EF4-FFF2-40B4-BE49-F238E27FC236}">
                  <a16:creationId xmlns:a16="http://schemas.microsoft.com/office/drawing/2014/main" id="{0B309381-E2D5-45A9-9782-48345EF3140D}"/>
                </a:ext>
              </a:extLst>
            </p:cNvPr>
            <p:cNvSpPr/>
            <p:nvPr/>
          </p:nvSpPr>
          <p:spPr>
            <a:xfrm>
              <a:off x="4195688" y="1196752"/>
              <a:ext cx="921426" cy="4054014"/>
            </a:xfrm>
            <a:custGeom>
              <a:avLst/>
              <a:gdLst/>
              <a:ahLst/>
              <a:cxnLst/>
              <a:rect l="l" t="t" r="r" b="b"/>
              <a:pathLst>
                <a:path w="921426" h="4054014">
                  <a:moveTo>
                    <a:pt x="461707" y="95248"/>
                  </a:moveTo>
                  <a:cubicBezTo>
                    <a:pt x="349448" y="95248"/>
                    <a:pt x="258445" y="186251"/>
                    <a:pt x="258445" y="298510"/>
                  </a:cubicBezTo>
                  <a:lnTo>
                    <a:pt x="258445" y="3205934"/>
                  </a:lnTo>
                  <a:lnTo>
                    <a:pt x="257957" y="3205934"/>
                  </a:lnTo>
                  <a:lnTo>
                    <a:pt x="257957" y="3230789"/>
                  </a:lnTo>
                  <a:cubicBezTo>
                    <a:pt x="153385" y="3301056"/>
                    <a:pt x="84384" y="3424912"/>
                    <a:pt x="84384" y="3565845"/>
                  </a:cubicBezTo>
                  <a:cubicBezTo>
                    <a:pt x="84384" y="3786071"/>
                    <a:pt x="252872" y="3964601"/>
                    <a:pt x="460713" y="3964601"/>
                  </a:cubicBezTo>
                  <a:cubicBezTo>
                    <a:pt x="668554" y="3964601"/>
                    <a:pt x="837042" y="3786071"/>
                    <a:pt x="837042" y="3565845"/>
                  </a:cubicBezTo>
                  <a:cubicBezTo>
                    <a:pt x="837042" y="3424909"/>
                    <a:pt x="768038" y="3301051"/>
                    <a:pt x="663462" y="3230785"/>
                  </a:cubicBezTo>
                  <a:lnTo>
                    <a:pt x="663462" y="3185741"/>
                  </a:lnTo>
                  <a:lnTo>
                    <a:pt x="664968" y="3185741"/>
                  </a:lnTo>
                  <a:lnTo>
                    <a:pt x="664968" y="298511"/>
                  </a:lnTo>
                  <a:cubicBezTo>
                    <a:pt x="664968" y="186252"/>
                    <a:pt x="573965" y="95249"/>
                    <a:pt x="461706" y="95249"/>
                  </a:cubicBezTo>
                  <a:close/>
                  <a:moveTo>
                    <a:pt x="455951" y="0"/>
                  </a:moveTo>
                  <a:cubicBezTo>
                    <a:pt x="612513" y="0"/>
                    <a:pt x="739431" y="126918"/>
                    <a:pt x="739431" y="283480"/>
                  </a:cubicBezTo>
                  <a:lnTo>
                    <a:pt x="739431" y="3185741"/>
                  </a:lnTo>
                  <a:lnTo>
                    <a:pt x="746796" y="3185741"/>
                  </a:lnTo>
                  <a:lnTo>
                    <a:pt x="746796" y="3185958"/>
                  </a:lnTo>
                  <a:cubicBezTo>
                    <a:pt x="853753" y="3273737"/>
                    <a:pt x="921426" y="3411417"/>
                    <a:pt x="921426" y="3565845"/>
                  </a:cubicBezTo>
                  <a:cubicBezTo>
                    <a:pt x="921426" y="3835454"/>
                    <a:pt x="715158" y="4054014"/>
                    <a:pt x="460713" y="4054014"/>
                  </a:cubicBezTo>
                  <a:cubicBezTo>
                    <a:pt x="206268" y="4054014"/>
                    <a:pt x="0" y="3835454"/>
                    <a:pt x="0" y="3565845"/>
                  </a:cubicBezTo>
                  <a:cubicBezTo>
                    <a:pt x="0" y="3412564"/>
                    <a:pt x="66672" y="3275782"/>
                    <a:pt x="172471" y="3188183"/>
                  </a:cubicBezTo>
                  <a:lnTo>
                    <a:pt x="172471" y="283480"/>
                  </a:lnTo>
                  <a:cubicBezTo>
                    <a:pt x="172471" y="126918"/>
                    <a:pt x="299389" y="0"/>
                    <a:pt x="4559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55" name="TextBox 754">
            <a:extLst>
              <a:ext uri="{FF2B5EF4-FFF2-40B4-BE49-F238E27FC236}">
                <a16:creationId xmlns:a16="http://schemas.microsoft.com/office/drawing/2014/main" id="{7F8ECA63-1549-499B-B0DE-7E0EFD55F3CF}"/>
              </a:ext>
            </a:extLst>
          </p:cNvPr>
          <p:cNvSpPr txBox="1"/>
          <p:nvPr/>
        </p:nvSpPr>
        <p:spPr>
          <a:xfrm>
            <a:off x="10205269" y="2475182"/>
            <a:ext cx="11160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56" name="TextBox 755">
            <a:extLst>
              <a:ext uri="{FF2B5EF4-FFF2-40B4-BE49-F238E27FC236}">
                <a16:creationId xmlns:a16="http://schemas.microsoft.com/office/drawing/2014/main" id="{AB61C25F-886C-4F5D-B16C-EFF05BED1DCE}"/>
              </a:ext>
            </a:extLst>
          </p:cNvPr>
          <p:cNvSpPr txBox="1"/>
          <p:nvPr/>
        </p:nvSpPr>
        <p:spPr>
          <a:xfrm>
            <a:off x="10205269" y="2968976"/>
            <a:ext cx="111600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92%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757" name="Straight Connector 756">
            <a:extLst>
              <a:ext uri="{FF2B5EF4-FFF2-40B4-BE49-F238E27FC236}">
                <a16:creationId xmlns:a16="http://schemas.microsoft.com/office/drawing/2014/main" id="{8564BE2D-05F9-40DD-A4CB-D14D76E10D76}"/>
              </a:ext>
            </a:extLst>
          </p:cNvPr>
          <p:cNvCxnSpPr/>
          <p:nvPr/>
        </p:nvCxnSpPr>
        <p:spPr>
          <a:xfrm>
            <a:off x="10176011" y="2950091"/>
            <a:ext cx="1148193" cy="1161"/>
          </a:xfrm>
          <a:prstGeom prst="line">
            <a:avLst/>
          </a:prstGeom>
          <a:ln cap="flat">
            <a:solidFill>
              <a:schemeClr val="accent1"/>
            </a:solidFill>
            <a:bevel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8" name="Group 757">
            <a:extLst>
              <a:ext uri="{FF2B5EF4-FFF2-40B4-BE49-F238E27FC236}">
                <a16:creationId xmlns:a16="http://schemas.microsoft.com/office/drawing/2014/main" id="{E103EC44-AFC6-46B4-9D97-7E3367B7395C}"/>
              </a:ext>
            </a:extLst>
          </p:cNvPr>
          <p:cNvGrpSpPr/>
          <p:nvPr/>
        </p:nvGrpSpPr>
        <p:grpSpPr>
          <a:xfrm>
            <a:off x="883382" y="1984377"/>
            <a:ext cx="5249551" cy="1305428"/>
            <a:chOff x="-311417" y="4105536"/>
            <a:chExt cx="3037928" cy="1305428"/>
          </a:xfrm>
        </p:grpSpPr>
        <p:sp>
          <p:nvSpPr>
            <p:cNvPr id="759" name="TextBox 758">
              <a:extLst>
                <a:ext uri="{FF2B5EF4-FFF2-40B4-BE49-F238E27FC236}">
                  <a16:creationId xmlns:a16="http://schemas.microsoft.com/office/drawing/2014/main" id="{A2071AE0-E985-4D73-854D-A0F09B279466}"/>
                </a:ext>
              </a:extLst>
            </p:cNvPr>
            <p:cNvSpPr txBox="1"/>
            <p:nvPr/>
          </p:nvSpPr>
          <p:spPr>
            <a:xfrm>
              <a:off x="-304623" y="4395301"/>
              <a:ext cx="3021863" cy="101566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I hope and I believe that this Template will your Time, Money and Reputation.  </a:t>
              </a:r>
            </a:p>
          </p:txBody>
        </p:sp>
        <p:sp>
          <p:nvSpPr>
            <p:cNvPr id="760" name="TextBox 759">
              <a:extLst>
                <a:ext uri="{FF2B5EF4-FFF2-40B4-BE49-F238E27FC236}">
                  <a16:creationId xmlns:a16="http://schemas.microsoft.com/office/drawing/2014/main" id="{4AC54AA3-C8FF-4004-A200-4C12CBD0DE1F}"/>
                </a:ext>
              </a:extLst>
            </p:cNvPr>
            <p:cNvSpPr txBox="1"/>
            <p:nvPr/>
          </p:nvSpPr>
          <p:spPr>
            <a:xfrm>
              <a:off x="-311417" y="4105536"/>
              <a:ext cx="303792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1" name="Group 760">
            <a:extLst>
              <a:ext uri="{FF2B5EF4-FFF2-40B4-BE49-F238E27FC236}">
                <a16:creationId xmlns:a16="http://schemas.microsoft.com/office/drawing/2014/main" id="{6A963999-E62C-40EA-BA91-E2096968379E}"/>
              </a:ext>
            </a:extLst>
          </p:cNvPr>
          <p:cNvGrpSpPr/>
          <p:nvPr/>
        </p:nvGrpSpPr>
        <p:grpSpPr>
          <a:xfrm>
            <a:off x="907033" y="5122730"/>
            <a:ext cx="936877" cy="936877"/>
            <a:chOff x="356784" y="4570285"/>
            <a:chExt cx="936877" cy="936877"/>
          </a:xfrm>
        </p:grpSpPr>
        <p:sp>
          <p:nvSpPr>
            <p:cNvPr id="762" name="Oval 761">
              <a:extLst>
                <a:ext uri="{FF2B5EF4-FFF2-40B4-BE49-F238E27FC236}">
                  <a16:creationId xmlns:a16="http://schemas.microsoft.com/office/drawing/2014/main" id="{36FE05DF-C892-442D-96FA-306E46D80CC3}"/>
                </a:ext>
              </a:extLst>
            </p:cNvPr>
            <p:cNvSpPr/>
            <p:nvPr/>
          </p:nvSpPr>
          <p:spPr>
            <a:xfrm>
              <a:off x="472260" y="4685760"/>
              <a:ext cx="705926" cy="705927"/>
            </a:xfrm>
            <a:prstGeom prst="ellipse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3" name="Arc 762">
              <a:extLst>
                <a:ext uri="{FF2B5EF4-FFF2-40B4-BE49-F238E27FC236}">
                  <a16:creationId xmlns:a16="http://schemas.microsoft.com/office/drawing/2014/main" id="{F5B537C0-0AE6-4AC5-95FB-A5866E4A6A6D}"/>
                </a:ext>
              </a:extLst>
            </p:cNvPr>
            <p:cNvSpPr/>
            <p:nvPr/>
          </p:nvSpPr>
          <p:spPr>
            <a:xfrm rot="8100000" flipH="1">
              <a:off x="356784" y="4570285"/>
              <a:ext cx="936877" cy="936877"/>
            </a:xfrm>
            <a:prstGeom prst="arc">
              <a:avLst>
                <a:gd name="adj1" fmla="val 15767060"/>
                <a:gd name="adj2" fmla="val 231555"/>
              </a:avLst>
            </a:prstGeom>
            <a:ln w="127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64" name="Group 763">
            <a:extLst>
              <a:ext uri="{FF2B5EF4-FFF2-40B4-BE49-F238E27FC236}">
                <a16:creationId xmlns:a16="http://schemas.microsoft.com/office/drawing/2014/main" id="{292EACEF-08B1-42A4-8580-B54D46DCFEEF}"/>
              </a:ext>
            </a:extLst>
          </p:cNvPr>
          <p:cNvGrpSpPr/>
          <p:nvPr/>
        </p:nvGrpSpPr>
        <p:grpSpPr>
          <a:xfrm>
            <a:off x="907033" y="3861137"/>
            <a:ext cx="936877" cy="936877"/>
            <a:chOff x="346214" y="3367063"/>
            <a:chExt cx="936877" cy="936877"/>
          </a:xfrm>
        </p:grpSpPr>
        <p:sp>
          <p:nvSpPr>
            <p:cNvPr id="765" name="Oval 764">
              <a:extLst>
                <a:ext uri="{FF2B5EF4-FFF2-40B4-BE49-F238E27FC236}">
                  <a16:creationId xmlns:a16="http://schemas.microsoft.com/office/drawing/2014/main" id="{99D324C4-7CF2-414E-8421-380A7621DDB4}"/>
                </a:ext>
              </a:extLst>
            </p:cNvPr>
            <p:cNvSpPr/>
            <p:nvPr/>
          </p:nvSpPr>
          <p:spPr>
            <a:xfrm>
              <a:off x="461690" y="3482538"/>
              <a:ext cx="705926" cy="705927"/>
            </a:xfrm>
            <a:prstGeom prst="ellipse">
              <a:avLst/>
            </a:prstGeom>
            <a:solidFill>
              <a:schemeClr val="accent2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6" name="Arc 765">
              <a:extLst>
                <a:ext uri="{FF2B5EF4-FFF2-40B4-BE49-F238E27FC236}">
                  <a16:creationId xmlns:a16="http://schemas.microsoft.com/office/drawing/2014/main" id="{275710B3-CEAE-4A7C-AC97-A0F855BA98F7}"/>
                </a:ext>
              </a:extLst>
            </p:cNvPr>
            <p:cNvSpPr/>
            <p:nvPr/>
          </p:nvSpPr>
          <p:spPr>
            <a:xfrm rot="8100000" flipH="1">
              <a:off x="346214" y="3367063"/>
              <a:ext cx="936877" cy="936877"/>
            </a:xfrm>
            <a:prstGeom prst="arc">
              <a:avLst>
                <a:gd name="adj1" fmla="val 15767060"/>
                <a:gd name="adj2" fmla="val 231555"/>
              </a:avLst>
            </a:prstGeom>
            <a:ln w="127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67" name="Group 766">
            <a:extLst>
              <a:ext uri="{FF2B5EF4-FFF2-40B4-BE49-F238E27FC236}">
                <a16:creationId xmlns:a16="http://schemas.microsoft.com/office/drawing/2014/main" id="{3B8FD6F9-DEFF-4424-9514-E857362CD6B1}"/>
              </a:ext>
            </a:extLst>
          </p:cNvPr>
          <p:cNvGrpSpPr/>
          <p:nvPr/>
        </p:nvGrpSpPr>
        <p:grpSpPr>
          <a:xfrm>
            <a:off x="2120128" y="5061563"/>
            <a:ext cx="3714186" cy="1120762"/>
            <a:chOff x="575693" y="4105536"/>
            <a:chExt cx="1625100" cy="1120762"/>
          </a:xfrm>
        </p:grpSpPr>
        <p:sp>
          <p:nvSpPr>
            <p:cNvPr id="768" name="TextBox 767">
              <a:extLst>
                <a:ext uri="{FF2B5EF4-FFF2-40B4-BE49-F238E27FC236}">
                  <a16:creationId xmlns:a16="http://schemas.microsoft.com/office/drawing/2014/main" id="{6E313A9C-8D1F-4221-9D77-C03A2220738A}"/>
                </a:ext>
              </a:extLst>
            </p:cNvPr>
            <p:cNvSpPr txBox="1"/>
            <p:nvPr/>
          </p:nvSpPr>
          <p:spPr>
            <a:xfrm>
              <a:off x="578400" y="4395301"/>
              <a:ext cx="16223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 </a:t>
              </a:r>
            </a:p>
          </p:txBody>
        </p:sp>
        <p:sp>
          <p:nvSpPr>
            <p:cNvPr id="769" name="TextBox 768">
              <a:extLst>
                <a:ext uri="{FF2B5EF4-FFF2-40B4-BE49-F238E27FC236}">
                  <a16:creationId xmlns:a16="http://schemas.microsoft.com/office/drawing/2014/main" id="{AEF2EFD9-09F7-4D65-AEF3-10D0BB56A22F}"/>
                </a:ext>
              </a:extLst>
            </p:cNvPr>
            <p:cNvSpPr txBox="1"/>
            <p:nvPr/>
          </p:nvSpPr>
          <p:spPr>
            <a:xfrm>
              <a:off x="575693" y="4105536"/>
              <a:ext cx="162239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70" name="TextBox 769">
            <a:extLst>
              <a:ext uri="{FF2B5EF4-FFF2-40B4-BE49-F238E27FC236}">
                <a16:creationId xmlns:a16="http://schemas.microsoft.com/office/drawing/2014/main" id="{8E2BE5F1-B447-48A2-8B7B-448CDDEC21E3}"/>
              </a:ext>
            </a:extLst>
          </p:cNvPr>
          <p:cNvSpPr txBox="1"/>
          <p:nvPr/>
        </p:nvSpPr>
        <p:spPr>
          <a:xfrm>
            <a:off x="6332958" y="3292746"/>
            <a:ext cx="11160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71" name="TextBox 770">
            <a:extLst>
              <a:ext uri="{FF2B5EF4-FFF2-40B4-BE49-F238E27FC236}">
                <a16:creationId xmlns:a16="http://schemas.microsoft.com/office/drawing/2014/main" id="{B0531FE9-5E7C-4BA9-BD37-A0CE01937190}"/>
              </a:ext>
            </a:extLst>
          </p:cNvPr>
          <p:cNvSpPr txBox="1"/>
          <p:nvPr/>
        </p:nvSpPr>
        <p:spPr>
          <a:xfrm>
            <a:off x="6332958" y="3786540"/>
            <a:ext cx="111600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65%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772" name="Straight Connector 771">
            <a:extLst>
              <a:ext uri="{FF2B5EF4-FFF2-40B4-BE49-F238E27FC236}">
                <a16:creationId xmlns:a16="http://schemas.microsoft.com/office/drawing/2014/main" id="{ACFBD920-5FC9-48AA-AA0A-FCD658877890}"/>
              </a:ext>
            </a:extLst>
          </p:cNvPr>
          <p:cNvCxnSpPr/>
          <p:nvPr/>
        </p:nvCxnSpPr>
        <p:spPr>
          <a:xfrm>
            <a:off x="6303700" y="3767655"/>
            <a:ext cx="1148193" cy="1161"/>
          </a:xfrm>
          <a:prstGeom prst="line">
            <a:avLst/>
          </a:prstGeom>
          <a:ln cap="flat">
            <a:solidFill>
              <a:schemeClr val="accent2"/>
            </a:solidFill>
            <a:bevel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3" name="Group 772">
            <a:extLst>
              <a:ext uri="{FF2B5EF4-FFF2-40B4-BE49-F238E27FC236}">
                <a16:creationId xmlns:a16="http://schemas.microsoft.com/office/drawing/2014/main" id="{8E9323F4-4ACC-4516-B0C5-F264D9206DAE}"/>
              </a:ext>
            </a:extLst>
          </p:cNvPr>
          <p:cNvGrpSpPr/>
          <p:nvPr/>
        </p:nvGrpSpPr>
        <p:grpSpPr>
          <a:xfrm>
            <a:off x="2120128" y="3785736"/>
            <a:ext cx="3714186" cy="1120762"/>
            <a:chOff x="575693" y="4105536"/>
            <a:chExt cx="1625100" cy="1120762"/>
          </a:xfrm>
        </p:grpSpPr>
        <p:sp>
          <p:nvSpPr>
            <p:cNvPr id="774" name="TextBox 773">
              <a:extLst>
                <a:ext uri="{FF2B5EF4-FFF2-40B4-BE49-F238E27FC236}">
                  <a16:creationId xmlns:a16="http://schemas.microsoft.com/office/drawing/2014/main" id="{03726F41-F002-4E1A-A5FA-44EC80BB90B6}"/>
                </a:ext>
              </a:extLst>
            </p:cNvPr>
            <p:cNvSpPr txBox="1"/>
            <p:nvPr/>
          </p:nvSpPr>
          <p:spPr>
            <a:xfrm>
              <a:off x="578400" y="4395301"/>
              <a:ext cx="16223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 </a:t>
              </a:r>
            </a:p>
          </p:txBody>
        </p:sp>
        <p:sp>
          <p:nvSpPr>
            <p:cNvPr id="775" name="TextBox 774">
              <a:extLst>
                <a:ext uri="{FF2B5EF4-FFF2-40B4-BE49-F238E27FC236}">
                  <a16:creationId xmlns:a16="http://schemas.microsoft.com/office/drawing/2014/main" id="{7584F64C-1D11-4313-B1C6-6C00F8F12FFC}"/>
                </a:ext>
              </a:extLst>
            </p:cNvPr>
            <p:cNvSpPr txBox="1"/>
            <p:nvPr/>
          </p:nvSpPr>
          <p:spPr>
            <a:xfrm>
              <a:off x="575693" y="4105536"/>
              <a:ext cx="162239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76" name="Freeform 47">
            <a:extLst>
              <a:ext uri="{FF2B5EF4-FFF2-40B4-BE49-F238E27FC236}">
                <a16:creationId xmlns:a16="http://schemas.microsoft.com/office/drawing/2014/main" id="{FD14BADA-80C7-425C-BF41-237F723CF7D9}"/>
              </a:ext>
            </a:extLst>
          </p:cNvPr>
          <p:cNvSpPr>
            <a:spLocks noChangeAspect="1"/>
          </p:cNvSpPr>
          <p:nvPr/>
        </p:nvSpPr>
        <p:spPr>
          <a:xfrm>
            <a:off x="1190893" y="4142157"/>
            <a:ext cx="360219" cy="36000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7" name="Freeform 99">
            <a:extLst>
              <a:ext uri="{FF2B5EF4-FFF2-40B4-BE49-F238E27FC236}">
                <a16:creationId xmlns:a16="http://schemas.microsoft.com/office/drawing/2014/main" id="{FE4BEB93-DBE8-44A9-8C7A-976891CBE883}"/>
              </a:ext>
            </a:extLst>
          </p:cNvPr>
          <p:cNvSpPr>
            <a:spLocks noChangeAspect="1"/>
          </p:cNvSpPr>
          <p:nvPr/>
        </p:nvSpPr>
        <p:spPr>
          <a:xfrm>
            <a:off x="1244050" y="5425902"/>
            <a:ext cx="264162" cy="33053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11193</TotalTime>
  <Words>145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28</cp:revision>
  <dcterms:created xsi:type="dcterms:W3CDTF">2018-02-18T19:39:47Z</dcterms:created>
  <dcterms:modified xsi:type="dcterms:W3CDTF">2018-12-20T05:12:27Z</dcterms:modified>
</cp:coreProperties>
</file>