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C25-4A6E-B1C3-335E9E850976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C25-4A6E-B1C3-335E9E850976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BC25-4A6E-B1C3-335E9E850976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BC25-4A6E-B1C3-335E9E850976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40</c:v>
                </c:pt>
                <c:pt idx="1">
                  <c:v>80</c:v>
                </c:pt>
                <c:pt idx="2">
                  <c:v>60</c:v>
                </c:pt>
                <c:pt idx="3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C25-4A6E-B1C3-335E9E8509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2"/>
        <c:overlap val="100"/>
        <c:axId val="528401256"/>
        <c:axId val="528396336"/>
      </c:barChart>
      <c:catAx>
        <c:axId val="52840125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28396336"/>
        <c:crosses val="autoZero"/>
        <c:auto val="1"/>
        <c:lblAlgn val="ctr"/>
        <c:lblOffset val="100"/>
        <c:noMultiLvlLbl val="0"/>
      </c:catAx>
      <c:valAx>
        <c:axId val="52839633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284012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07" name="Rectangle 40">
            <a:extLst>
              <a:ext uri="{FF2B5EF4-FFF2-40B4-BE49-F238E27FC236}">
                <a16:creationId xmlns:a16="http://schemas.microsoft.com/office/drawing/2014/main" id="{6AD9B4B4-821A-4D2A-9CA2-0D5E5D9F3CFB}"/>
              </a:ext>
            </a:extLst>
          </p:cNvPr>
          <p:cNvSpPr/>
          <p:nvPr/>
        </p:nvSpPr>
        <p:spPr>
          <a:xfrm>
            <a:off x="958358" y="3076662"/>
            <a:ext cx="4773695" cy="2957202"/>
          </a:xfrm>
          <a:custGeom>
            <a:avLst/>
            <a:gdLst/>
            <a:ahLst/>
            <a:cxnLst/>
            <a:rect l="l" t="t" r="r" b="b"/>
            <a:pathLst>
              <a:path w="4104456" h="2943944">
                <a:moveTo>
                  <a:pt x="279254" y="79832"/>
                </a:moveTo>
                <a:cubicBezTo>
                  <a:pt x="176595" y="79832"/>
                  <a:pt x="93373" y="163054"/>
                  <a:pt x="93373" y="265713"/>
                </a:cubicBezTo>
                <a:lnTo>
                  <a:pt x="93373" y="1441962"/>
                </a:lnTo>
                <a:lnTo>
                  <a:pt x="4011084" y="1441962"/>
                </a:lnTo>
                <a:lnTo>
                  <a:pt x="4011084" y="265713"/>
                </a:lnTo>
                <a:cubicBezTo>
                  <a:pt x="4011084" y="163054"/>
                  <a:pt x="3927862" y="79832"/>
                  <a:pt x="3825203" y="79832"/>
                </a:cubicBezTo>
                <a:close/>
                <a:moveTo>
                  <a:pt x="243023" y="0"/>
                </a:moveTo>
                <a:lnTo>
                  <a:pt x="3861433" y="0"/>
                </a:lnTo>
                <a:cubicBezTo>
                  <a:pt x="3995651" y="0"/>
                  <a:pt x="4104456" y="108805"/>
                  <a:pt x="4104456" y="243023"/>
                </a:cubicBezTo>
                <a:lnTo>
                  <a:pt x="4104456" y="2943944"/>
                </a:lnTo>
                <a:lnTo>
                  <a:pt x="4011084" y="2943944"/>
                </a:lnTo>
                <a:lnTo>
                  <a:pt x="4011084" y="1699747"/>
                </a:lnTo>
                <a:lnTo>
                  <a:pt x="93373" y="1699747"/>
                </a:lnTo>
                <a:lnTo>
                  <a:pt x="93373" y="2943944"/>
                </a:lnTo>
                <a:lnTo>
                  <a:pt x="0" y="2943944"/>
                </a:lnTo>
                <a:lnTo>
                  <a:pt x="0" y="243023"/>
                </a:lnTo>
                <a:cubicBezTo>
                  <a:pt x="0" y="108805"/>
                  <a:pt x="108805" y="0"/>
                  <a:pt x="243023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grpSp>
        <p:nvGrpSpPr>
          <p:cNvPr id="508" name="그룹 9">
            <a:extLst>
              <a:ext uri="{FF2B5EF4-FFF2-40B4-BE49-F238E27FC236}">
                <a16:creationId xmlns:a16="http://schemas.microsoft.com/office/drawing/2014/main" id="{75242851-5C88-4952-AE86-D40AE8B61A01}"/>
              </a:ext>
            </a:extLst>
          </p:cNvPr>
          <p:cNvGrpSpPr/>
          <p:nvPr/>
        </p:nvGrpSpPr>
        <p:grpSpPr>
          <a:xfrm>
            <a:off x="1335587" y="2213108"/>
            <a:ext cx="658800" cy="3738394"/>
            <a:chOff x="1335587" y="2195524"/>
            <a:chExt cx="658800" cy="3738394"/>
          </a:xfrm>
        </p:grpSpPr>
        <p:sp>
          <p:nvSpPr>
            <p:cNvPr id="509" name="Rounded Rectangle 9">
              <a:extLst>
                <a:ext uri="{FF2B5EF4-FFF2-40B4-BE49-F238E27FC236}">
                  <a16:creationId xmlns:a16="http://schemas.microsoft.com/office/drawing/2014/main" id="{B10DAA11-5B13-4A41-AEDE-197EEC0CAAF3}"/>
                </a:ext>
              </a:extLst>
            </p:cNvPr>
            <p:cNvSpPr/>
            <p:nvPr/>
          </p:nvSpPr>
          <p:spPr>
            <a:xfrm rot="10800000">
              <a:off x="1337144" y="2495490"/>
              <a:ext cx="657242" cy="3438428"/>
            </a:xfrm>
            <a:custGeom>
              <a:avLst/>
              <a:gdLst/>
              <a:ahLst/>
              <a:cxnLst/>
              <a:rect l="l" t="t" r="r" b="b"/>
              <a:pathLst>
                <a:path w="657242" h="3438428">
                  <a:moveTo>
                    <a:pt x="657241" y="3438428"/>
                  </a:moveTo>
                  <a:lnTo>
                    <a:pt x="0" y="3438428"/>
                  </a:lnTo>
                  <a:lnTo>
                    <a:pt x="0" y="328621"/>
                  </a:lnTo>
                  <a:cubicBezTo>
                    <a:pt x="0" y="147129"/>
                    <a:pt x="147129" y="0"/>
                    <a:pt x="328621" y="0"/>
                  </a:cubicBezTo>
                  <a:cubicBezTo>
                    <a:pt x="510113" y="0"/>
                    <a:pt x="657242" y="147129"/>
                    <a:pt x="657242" y="328621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10" name="Rounded Rectangle 75">
              <a:extLst>
                <a:ext uri="{FF2B5EF4-FFF2-40B4-BE49-F238E27FC236}">
                  <a16:creationId xmlns:a16="http://schemas.microsoft.com/office/drawing/2014/main" id="{30F94935-3485-4940-B250-AFB8D9486723}"/>
                </a:ext>
              </a:extLst>
            </p:cNvPr>
            <p:cNvSpPr/>
            <p:nvPr/>
          </p:nvSpPr>
          <p:spPr>
            <a:xfrm rot="10800000">
              <a:off x="1419438" y="4734790"/>
              <a:ext cx="478800" cy="1080000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11" name="Round Same Side Corner Rectangle 50">
              <a:extLst>
                <a:ext uri="{FF2B5EF4-FFF2-40B4-BE49-F238E27FC236}">
                  <a16:creationId xmlns:a16="http://schemas.microsoft.com/office/drawing/2014/main" id="{866CD4D9-0178-4F93-B8D1-9C993418FF6A}"/>
                </a:ext>
              </a:extLst>
            </p:cNvPr>
            <p:cNvSpPr/>
            <p:nvPr/>
          </p:nvSpPr>
          <p:spPr>
            <a:xfrm>
              <a:off x="1335587" y="2195524"/>
              <a:ext cx="658800" cy="389670"/>
            </a:xfrm>
            <a:custGeom>
              <a:avLst/>
              <a:gdLst/>
              <a:ahLst/>
              <a:cxnLst/>
              <a:rect l="l" t="t" r="r" b="b"/>
              <a:pathLst>
                <a:path w="658800" h="389670">
                  <a:moveTo>
                    <a:pt x="43396" y="0"/>
                  </a:moveTo>
                  <a:lnTo>
                    <a:pt x="615404" y="0"/>
                  </a:lnTo>
                  <a:cubicBezTo>
                    <a:pt x="639371" y="0"/>
                    <a:pt x="658800" y="19429"/>
                    <a:pt x="658800" y="43396"/>
                  </a:cubicBezTo>
                  <a:lnTo>
                    <a:pt x="658800" y="260373"/>
                  </a:lnTo>
                  <a:lnTo>
                    <a:pt x="545955" y="260373"/>
                  </a:lnTo>
                  <a:lnTo>
                    <a:pt x="545955" y="346274"/>
                  </a:lnTo>
                  <a:cubicBezTo>
                    <a:pt x="545955" y="370241"/>
                    <a:pt x="526526" y="389670"/>
                    <a:pt x="502559" y="389670"/>
                  </a:cubicBezTo>
                  <a:lnTo>
                    <a:pt x="156243" y="389670"/>
                  </a:lnTo>
                  <a:cubicBezTo>
                    <a:pt x="132276" y="389670"/>
                    <a:pt x="112847" y="370241"/>
                    <a:pt x="112847" y="346274"/>
                  </a:cubicBezTo>
                  <a:lnTo>
                    <a:pt x="112847" y="260373"/>
                  </a:lnTo>
                  <a:lnTo>
                    <a:pt x="0" y="260373"/>
                  </a:lnTo>
                  <a:lnTo>
                    <a:pt x="0" y="43396"/>
                  </a:lnTo>
                  <a:cubicBezTo>
                    <a:pt x="0" y="19429"/>
                    <a:pt x="19429" y="0"/>
                    <a:pt x="4339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512" name="그룹 6">
            <a:extLst>
              <a:ext uri="{FF2B5EF4-FFF2-40B4-BE49-F238E27FC236}">
                <a16:creationId xmlns:a16="http://schemas.microsoft.com/office/drawing/2014/main" id="{5A706DD6-B13D-411F-94CB-FE629F8DA9D0}"/>
              </a:ext>
            </a:extLst>
          </p:cNvPr>
          <p:cNvGrpSpPr/>
          <p:nvPr/>
        </p:nvGrpSpPr>
        <p:grpSpPr>
          <a:xfrm>
            <a:off x="3573456" y="2213108"/>
            <a:ext cx="658800" cy="3738394"/>
            <a:chOff x="3573456" y="2195524"/>
            <a:chExt cx="658800" cy="3738394"/>
          </a:xfrm>
        </p:grpSpPr>
        <p:sp>
          <p:nvSpPr>
            <p:cNvPr id="513" name="Rounded Rectangle 6">
              <a:extLst>
                <a:ext uri="{FF2B5EF4-FFF2-40B4-BE49-F238E27FC236}">
                  <a16:creationId xmlns:a16="http://schemas.microsoft.com/office/drawing/2014/main" id="{EF955FA1-073E-4A18-B4AE-1D6DDB538DBB}"/>
                </a:ext>
              </a:extLst>
            </p:cNvPr>
            <p:cNvSpPr/>
            <p:nvPr/>
          </p:nvSpPr>
          <p:spPr>
            <a:xfrm rot="10800000">
              <a:off x="3583761" y="2495490"/>
              <a:ext cx="638192" cy="3438428"/>
            </a:xfrm>
            <a:custGeom>
              <a:avLst/>
              <a:gdLst/>
              <a:ahLst/>
              <a:cxnLst/>
              <a:rect l="l" t="t" r="r" b="b"/>
              <a:pathLst>
                <a:path w="638192" h="3438428">
                  <a:moveTo>
                    <a:pt x="638191" y="3438428"/>
                  </a:moveTo>
                  <a:lnTo>
                    <a:pt x="0" y="3438428"/>
                  </a:lnTo>
                  <a:lnTo>
                    <a:pt x="0" y="319096"/>
                  </a:lnTo>
                  <a:cubicBezTo>
                    <a:pt x="0" y="142864"/>
                    <a:pt x="142864" y="0"/>
                    <a:pt x="319096" y="0"/>
                  </a:cubicBezTo>
                  <a:cubicBezTo>
                    <a:pt x="495328" y="0"/>
                    <a:pt x="638192" y="142864"/>
                    <a:pt x="638192" y="319096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14" name="Rounded Rectangle 73">
              <a:extLst>
                <a:ext uri="{FF2B5EF4-FFF2-40B4-BE49-F238E27FC236}">
                  <a16:creationId xmlns:a16="http://schemas.microsoft.com/office/drawing/2014/main" id="{8813C131-024D-4397-B460-41546712FA39}"/>
                </a:ext>
              </a:extLst>
            </p:cNvPr>
            <p:cNvSpPr/>
            <p:nvPr/>
          </p:nvSpPr>
          <p:spPr>
            <a:xfrm rot="10800000">
              <a:off x="3662143" y="4734790"/>
              <a:ext cx="486000" cy="1080000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15" name="Round Same Side Corner Rectangle 54">
              <a:extLst>
                <a:ext uri="{FF2B5EF4-FFF2-40B4-BE49-F238E27FC236}">
                  <a16:creationId xmlns:a16="http://schemas.microsoft.com/office/drawing/2014/main" id="{9247512D-6EED-4C1D-9257-8A8C46396BAF}"/>
                </a:ext>
              </a:extLst>
            </p:cNvPr>
            <p:cNvSpPr/>
            <p:nvPr/>
          </p:nvSpPr>
          <p:spPr>
            <a:xfrm>
              <a:off x="3573456" y="2195524"/>
              <a:ext cx="658800" cy="389670"/>
            </a:xfrm>
            <a:custGeom>
              <a:avLst/>
              <a:gdLst/>
              <a:ahLst/>
              <a:cxnLst/>
              <a:rect l="l" t="t" r="r" b="b"/>
              <a:pathLst>
                <a:path w="658800" h="389670">
                  <a:moveTo>
                    <a:pt x="43396" y="0"/>
                  </a:moveTo>
                  <a:lnTo>
                    <a:pt x="615404" y="0"/>
                  </a:lnTo>
                  <a:cubicBezTo>
                    <a:pt x="639371" y="0"/>
                    <a:pt x="658800" y="19429"/>
                    <a:pt x="658800" y="43396"/>
                  </a:cubicBezTo>
                  <a:lnTo>
                    <a:pt x="658800" y="260373"/>
                  </a:lnTo>
                  <a:lnTo>
                    <a:pt x="545955" y="260373"/>
                  </a:lnTo>
                  <a:lnTo>
                    <a:pt x="545955" y="346274"/>
                  </a:lnTo>
                  <a:cubicBezTo>
                    <a:pt x="545955" y="370241"/>
                    <a:pt x="526526" y="389670"/>
                    <a:pt x="502559" y="389670"/>
                  </a:cubicBezTo>
                  <a:lnTo>
                    <a:pt x="156243" y="389670"/>
                  </a:lnTo>
                  <a:cubicBezTo>
                    <a:pt x="132276" y="389670"/>
                    <a:pt x="112847" y="370241"/>
                    <a:pt x="112847" y="346274"/>
                  </a:cubicBezTo>
                  <a:lnTo>
                    <a:pt x="112847" y="260373"/>
                  </a:lnTo>
                  <a:lnTo>
                    <a:pt x="0" y="260373"/>
                  </a:lnTo>
                  <a:lnTo>
                    <a:pt x="0" y="43396"/>
                  </a:lnTo>
                  <a:cubicBezTo>
                    <a:pt x="0" y="19429"/>
                    <a:pt x="19429" y="0"/>
                    <a:pt x="433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516" name="그룹 7">
            <a:extLst>
              <a:ext uri="{FF2B5EF4-FFF2-40B4-BE49-F238E27FC236}">
                <a16:creationId xmlns:a16="http://schemas.microsoft.com/office/drawing/2014/main" id="{50E70AD5-C9C0-4796-8907-88E439B93FA1}"/>
              </a:ext>
            </a:extLst>
          </p:cNvPr>
          <p:cNvGrpSpPr/>
          <p:nvPr/>
        </p:nvGrpSpPr>
        <p:grpSpPr>
          <a:xfrm>
            <a:off x="4693466" y="2213108"/>
            <a:ext cx="658800" cy="3738394"/>
            <a:chOff x="4693466" y="2195524"/>
            <a:chExt cx="658800" cy="3738394"/>
          </a:xfrm>
        </p:grpSpPr>
        <p:sp>
          <p:nvSpPr>
            <p:cNvPr id="517" name="Rounded Rectangle 12">
              <a:extLst>
                <a:ext uri="{FF2B5EF4-FFF2-40B4-BE49-F238E27FC236}">
                  <a16:creationId xmlns:a16="http://schemas.microsoft.com/office/drawing/2014/main" id="{A26FC869-ED50-416D-B67E-96636970E2DB}"/>
                </a:ext>
              </a:extLst>
            </p:cNvPr>
            <p:cNvSpPr/>
            <p:nvPr/>
          </p:nvSpPr>
          <p:spPr>
            <a:xfrm rot="10800000">
              <a:off x="4714074" y="2495490"/>
              <a:ext cx="638192" cy="3438428"/>
            </a:xfrm>
            <a:custGeom>
              <a:avLst/>
              <a:gdLst/>
              <a:ahLst/>
              <a:cxnLst/>
              <a:rect l="l" t="t" r="r" b="b"/>
              <a:pathLst>
                <a:path w="638192" h="3438428">
                  <a:moveTo>
                    <a:pt x="638191" y="3438428"/>
                  </a:moveTo>
                  <a:lnTo>
                    <a:pt x="0" y="3438428"/>
                  </a:lnTo>
                  <a:lnTo>
                    <a:pt x="0" y="319096"/>
                  </a:lnTo>
                  <a:cubicBezTo>
                    <a:pt x="0" y="142864"/>
                    <a:pt x="142864" y="0"/>
                    <a:pt x="319096" y="0"/>
                  </a:cubicBezTo>
                  <a:cubicBezTo>
                    <a:pt x="495328" y="0"/>
                    <a:pt x="638192" y="142864"/>
                    <a:pt x="638192" y="319096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18" name="Rounded Rectangle 82">
              <a:extLst>
                <a:ext uri="{FF2B5EF4-FFF2-40B4-BE49-F238E27FC236}">
                  <a16:creationId xmlns:a16="http://schemas.microsoft.com/office/drawing/2014/main" id="{77B30487-AF8D-4D0C-9129-99C8D55DEB3C}"/>
                </a:ext>
              </a:extLst>
            </p:cNvPr>
            <p:cNvSpPr/>
            <p:nvPr/>
          </p:nvSpPr>
          <p:spPr>
            <a:xfrm rot="10800000">
              <a:off x="4792749" y="4734791"/>
              <a:ext cx="482400" cy="1080000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19" name="Round Same Side Corner Rectangle 55">
              <a:extLst>
                <a:ext uri="{FF2B5EF4-FFF2-40B4-BE49-F238E27FC236}">
                  <a16:creationId xmlns:a16="http://schemas.microsoft.com/office/drawing/2014/main" id="{1DBD7622-B100-416A-A3D3-F7DA1789FC6A}"/>
                </a:ext>
              </a:extLst>
            </p:cNvPr>
            <p:cNvSpPr/>
            <p:nvPr/>
          </p:nvSpPr>
          <p:spPr>
            <a:xfrm>
              <a:off x="4693466" y="2195524"/>
              <a:ext cx="658800" cy="389670"/>
            </a:xfrm>
            <a:custGeom>
              <a:avLst/>
              <a:gdLst/>
              <a:ahLst/>
              <a:cxnLst/>
              <a:rect l="l" t="t" r="r" b="b"/>
              <a:pathLst>
                <a:path w="658800" h="389670">
                  <a:moveTo>
                    <a:pt x="43396" y="0"/>
                  </a:moveTo>
                  <a:lnTo>
                    <a:pt x="615404" y="0"/>
                  </a:lnTo>
                  <a:cubicBezTo>
                    <a:pt x="639371" y="0"/>
                    <a:pt x="658800" y="19429"/>
                    <a:pt x="658800" y="43396"/>
                  </a:cubicBezTo>
                  <a:lnTo>
                    <a:pt x="658800" y="260373"/>
                  </a:lnTo>
                  <a:lnTo>
                    <a:pt x="545955" y="260373"/>
                  </a:lnTo>
                  <a:lnTo>
                    <a:pt x="545955" y="346274"/>
                  </a:lnTo>
                  <a:cubicBezTo>
                    <a:pt x="545955" y="370241"/>
                    <a:pt x="526526" y="389670"/>
                    <a:pt x="502559" y="389670"/>
                  </a:cubicBezTo>
                  <a:lnTo>
                    <a:pt x="156243" y="389670"/>
                  </a:lnTo>
                  <a:cubicBezTo>
                    <a:pt x="132276" y="389670"/>
                    <a:pt x="112847" y="370241"/>
                    <a:pt x="112847" y="346274"/>
                  </a:cubicBezTo>
                  <a:lnTo>
                    <a:pt x="112847" y="260373"/>
                  </a:lnTo>
                  <a:lnTo>
                    <a:pt x="0" y="260373"/>
                  </a:lnTo>
                  <a:lnTo>
                    <a:pt x="0" y="43396"/>
                  </a:lnTo>
                  <a:cubicBezTo>
                    <a:pt x="0" y="19429"/>
                    <a:pt x="19429" y="0"/>
                    <a:pt x="4339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520" name="그룹 8">
            <a:extLst>
              <a:ext uri="{FF2B5EF4-FFF2-40B4-BE49-F238E27FC236}">
                <a16:creationId xmlns:a16="http://schemas.microsoft.com/office/drawing/2014/main" id="{F86B1FB3-0FA1-4108-B1E5-C6E525686A1C}"/>
              </a:ext>
            </a:extLst>
          </p:cNvPr>
          <p:cNvGrpSpPr/>
          <p:nvPr/>
        </p:nvGrpSpPr>
        <p:grpSpPr>
          <a:xfrm>
            <a:off x="2462430" y="2213110"/>
            <a:ext cx="658800" cy="3738393"/>
            <a:chOff x="2462430" y="2195525"/>
            <a:chExt cx="658800" cy="3738393"/>
          </a:xfrm>
        </p:grpSpPr>
        <p:sp>
          <p:nvSpPr>
            <p:cNvPr id="521" name="Rounded Rectangle 3">
              <a:extLst>
                <a:ext uri="{FF2B5EF4-FFF2-40B4-BE49-F238E27FC236}">
                  <a16:creationId xmlns:a16="http://schemas.microsoft.com/office/drawing/2014/main" id="{A3F26C13-CF7A-4E65-AF78-471448B6A443}"/>
                </a:ext>
              </a:extLst>
            </p:cNvPr>
            <p:cNvSpPr/>
            <p:nvPr/>
          </p:nvSpPr>
          <p:spPr>
            <a:xfrm rot="10800000">
              <a:off x="2472734" y="2495490"/>
              <a:ext cx="638192" cy="3438428"/>
            </a:xfrm>
            <a:custGeom>
              <a:avLst/>
              <a:gdLst/>
              <a:ahLst/>
              <a:cxnLst/>
              <a:rect l="l" t="t" r="r" b="b"/>
              <a:pathLst>
                <a:path w="638192" h="3438428">
                  <a:moveTo>
                    <a:pt x="638191" y="3438428"/>
                  </a:moveTo>
                  <a:lnTo>
                    <a:pt x="0" y="3438428"/>
                  </a:lnTo>
                  <a:lnTo>
                    <a:pt x="0" y="319096"/>
                  </a:lnTo>
                  <a:cubicBezTo>
                    <a:pt x="0" y="142864"/>
                    <a:pt x="142864" y="0"/>
                    <a:pt x="319096" y="0"/>
                  </a:cubicBezTo>
                  <a:cubicBezTo>
                    <a:pt x="495328" y="0"/>
                    <a:pt x="638192" y="142864"/>
                    <a:pt x="638192" y="319096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22" name="Rounded Rectangle 58">
              <a:extLst>
                <a:ext uri="{FF2B5EF4-FFF2-40B4-BE49-F238E27FC236}">
                  <a16:creationId xmlns:a16="http://schemas.microsoft.com/office/drawing/2014/main" id="{D88C4572-106C-47F2-850E-B1A5FA872516}"/>
                </a:ext>
              </a:extLst>
            </p:cNvPr>
            <p:cNvSpPr/>
            <p:nvPr/>
          </p:nvSpPr>
          <p:spPr>
            <a:xfrm rot="10800000">
              <a:off x="2550630" y="4734789"/>
              <a:ext cx="482400" cy="1080000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23" name="Round Same Side Corner Rectangle 57">
              <a:extLst>
                <a:ext uri="{FF2B5EF4-FFF2-40B4-BE49-F238E27FC236}">
                  <a16:creationId xmlns:a16="http://schemas.microsoft.com/office/drawing/2014/main" id="{F640C7D5-3E01-4E7A-8E55-E5A4547ADA68}"/>
                </a:ext>
              </a:extLst>
            </p:cNvPr>
            <p:cNvSpPr/>
            <p:nvPr/>
          </p:nvSpPr>
          <p:spPr>
            <a:xfrm rot="10800000">
              <a:off x="2462430" y="2195525"/>
              <a:ext cx="658800" cy="389670"/>
            </a:xfrm>
            <a:custGeom>
              <a:avLst/>
              <a:gdLst/>
              <a:ahLst/>
              <a:cxnLst/>
              <a:rect l="l" t="t" r="r" b="b"/>
              <a:pathLst>
                <a:path w="658800" h="389670">
                  <a:moveTo>
                    <a:pt x="615404" y="389670"/>
                  </a:moveTo>
                  <a:lnTo>
                    <a:pt x="43396" y="389670"/>
                  </a:lnTo>
                  <a:cubicBezTo>
                    <a:pt x="19429" y="389670"/>
                    <a:pt x="0" y="370241"/>
                    <a:pt x="0" y="346274"/>
                  </a:cubicBezTo>
                  <a:lnTo>
                    <a:pt x="0" y="129297"/>
                  </a:lnTo>
                  <a:lnTo>
                    <a:pt x="112845" y="129297"/>
                  </a:lnTo>
                  <a:lnTo>
                    <a:pt x="112845" y="43396"/>
                  </a:lnTo>
                  <a:cubicBezTo>
                    <a:pt x="112845" y="19429"/>
                    <a:pt x="132274" y="0"/>
                    <a:pt x="156241" y="0"/>
                  </a:cubicBezTo>
                  <a:lnTo>
                    <a:pt x="502557" y="0"/>
                  </a:lnTo>
                  <a:cubicBezTo>
                    <a:pt x="526524" y="0"/>
                    <a:pt x="545953" y="19429"/>
                    <a:pt x="545953" y="43396"/>
                  </a:cubicBezTo>
                  <a:lnTo>
                    <a:pt x="545953" y="129297"/>
                  </a:lnTo>
                  <a:lnTo>
                    <a:pt x="658800" y="129297"/>
                  </a:lnTo>
                  <a:lnTo>
                    <a:pt x="658800" y="346274"/>
                  </a:lnTo>
                  <a:cubicBezTo>
                    <a:pt x="658800" y="370241"/>
                    <a:pt x="639371" y="389670"/>
                    <a:pt x="615404" y="38967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</p:grpSp>
      <p:sp>
        <p:nvSpPr>
          <p:cNvPr id="524" name="TextBox 523">
            <a:extLst>
              <a:ext uri="{FF2B5EF4-FFF2-40B4-BE49-F238E27FC236}">
                <a16:creationId xmlns:a16="http://schemas.microsoft.com/office/drawing/2014/main" id="{771C7F21-DF59-4819-BD6C-48EB0BE41DF3}"/>
              </a:ext>
            </a:extLst>
          </p:cNvPr>
          <p:cNvSpPr txBox="1"/>
          <p:nvPr/>
        </p:nvSpPr>
        <p:spPr>
          <a:xfrm>
            <a:off x="1290380" y="2670444"/>
            <a:ext cx="759446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40%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25" name="TextBox 524">
            <a:extLst>
              <a:ext uri="{FF2B5EF4-FFF2-40B4-BE49-F238E27FC236}">
                <a16:creationId xmlns:a16="http://schemas.microsoft.com/office/drawing/2014/main" id="{56C40917-FA2E-498E-A1E1-DBD6E6B43343}"/>
              </a:ext>
            </a:extLst>
          </p:cNvPr>
          <p:cNvSpPr txBox="1"/>
          <p:nvPr/>
        </p:nvSpPr>
        <p:spPr>
          <a:xfrm>
            <a:off x="4659670" y="2670444"/>
            <a:ext cx="759446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50%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26" name="TextBox 525">
            <a:extLst>
              <a:ext uri="{FF2B5EF4-FFF2-40B4-BE49-F238E27FC236}">
                <a16:creationId xmlns:a16="http://schemas.microsoft.com/office/drawing/2014/main" id="{8B2E0487-63D2-4FE3-AE05-6092CDC7D8CA}"/>
              </a:ext>
            </a:extLst>
          </p:cNvPr>
          <p:cNvSpPr txBox="1"/>
          <p:nvPr/>
        </p:nvSpPr>
        <p:spPr>
          <a:xfrm>
            <a:off x="3527986" y="2670444"/>
            <a:ext cx="759446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60%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27" name="TextBox 526">
            <a:extLst>
              <a:ext uri="{FF2B5EF4-FFF2-40B4-BE49-F238E27FC236}">
                <a16:creationId xmlns:a16="http://schemas.microsoft.com/office/drawing/2014/main" id="{F697E0B4-D742-4E73-B638-E814D34CFDDE}"/>
              </a:ext>
            </a:extLst>
          </p:cNvPr>
          <p:cNvSpPr txBox="1"/>
          <p:nvPr/>
        </p:nvSpPr>
        <p:spPr>
          <a:xfrm>
            <a:off x="2421028" y="2670444"/>
            <a:ext cx="759446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80%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graphicFrame>
        <p:nvGraphicFramePr>
          <p:cNvPr id="528" name="차트 5">
            <a:extLst>
              <a:ext uri="{FF2B5EF4-FFF2-40B4-BE49-F238E27FC236}">
                <a16:creationId xmlns:a16="http://schemas.microsoft.com/office/drawing/2014/main" id="{7A3E9FAE-DA82-450B-A856-21B5CE1EC68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25221635"/>
              </p:ext>
            </p:extLst>
          </p:nvPr>
        </p:nvGraphicFramePr>
        <p:xfrm>
          <a:off x="958358" y="2729424"/>
          <a:ext cx="4773695" cy="25767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29" name="Oval 55">
            <a:extLst>
              <a:ext uri="{FF2B5EF4-FFF2-40B4-BE49-F238E27FC236}">
                <a16:creationId xmlns:a16="http://schemas.microsoft.com/office/drawing/2014/main" id="{17CFADBE-07BE-471A-9656-9D24B8EEA27A}"/>
              </a:ext>
            </a:extLst>
          </p:cNvPr>
          <p:cNvSpPr/>
          <p:nvPr/>
        </p:nvSpPr>
        <p:spPr>
          <a:xfrm>
            <a:off x="6459308" y="3123385"/>
            <a:ext cx="630965" cy="630965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30" name="Oval 56">
            <a:extLst>
              <a:ext uri="{FF2B5EF4-FFF2-40B4-BE49-F238E27FC236}">
                <a16:creationId xmlns:a16="http://schemas.microsoft.com/office/drawing/2014/main" id="{AFCA01FB-DDF1-460E-BBE1-D62676B3EB57}"/>
              </a:ext>
            </a:extLst>
          </p:cNvPr>
          <p:cNvSpPr/>
          <p:nvPr/>
        </p:nvSpPr>
        <p:spPr>
          <a:xfrm>
            <a:off x="6459308" y="2046858"/>
            <a:ext cx="630965" cy="630965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schemeClr val="accent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1" name="Oval 67">
            <a:extLst>
              <a:ext uri="{FF2B5EF4-FFF2-40B4-BE49-F238E27FC236}">
                <a16:creationId xmlns:a16="http://schemas.microsoft.com/office/drawing/2014/main" id="{0F43EE2D-7FBF-407C-B3E1-3F966AAA1FFA}"/>
              </a:ext>
            </a:extLst>
          </p:cNvPr>
          <p:cNvSpPr/>
          <p:nvPr/>
        </p:nvSpPr>
        <p:spPr>
          <a:xfrm>
            <a:off x="6459308" y="4199912"/>
            <a:ext cx="630965" cy="630965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32" name="Oval 68">
            <a:extLst>
              <a:ext uri="{FF2B5EF4-FFF2-40B4-BE49-F238E27FC236}">
                <a16:creationId xmlns:a16="http://schemas.microsoft.com/office/drawing/2014/main" id="{5D364B8D-FB3F-4956-BA01-0A05B2FF6A33}"/>
              </a:ext>
            </a:extLst>
          </p:cNvPr>
          <p:cNvSpPr/>
          <p:nvPr/>
        </p:nvSpPr>
        <p:spPr>
          <a:xfrm>
            <a:off x="6459308" y="5276438"/>
            <a:ext cx="630965" cy="630965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33" name="TextBox 532">
            <a:extLst>
              <a:ext uri="{FF2B5EF4-FFF2-40B4-BE49-F238E27FC236}">
                <a16:creationId xmlns:a16="http://schemas.microsoft.com/office/drawing/2014/main" id="{A55FA674-8439-4332-BD8D-A96F7188EFDC}"/>
              </a:ext>
            </a:extLst>
          </p:cNvPr>
          <p:cNvSpPr txBox="1"/>
          <p:nvPr/>
        </p:nvSpPr>
        <p:spPr>
          <a:xfrm>
            <a:off x="6523624" y="2177672"/>
            <a:ext cx="5023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01</a:t>
            </a:r>
            <a:endParaRPr lang="ko-KR" altLang="en-US" sz="2000" b="1" dirty="0">
              <a:solidFill>
                <a:schemeClr val="accent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4" name="TextBox 533">
            <a:extLst>
              <a:ext uri="{FF2B5EF4-FFF2-40B4-BE49-F238E27FC236}">
                <a16:creationId xmlns:a16="http://schemas.microsoft.com/office/drawing/2014/main" id="{D7EDF58F-50A4-4E9A-8581-1212DFD25C2C}"/>
              </a:ext>
            </a:extLst>
          </p:cNvPr>
          <p:cNvSpPr txBox="1"/>
          <p:nvPr/>
        </p:nvSpPr>
        <p:spPr>
          <a:xfrm>
            <a:off x="6523624" y="3254200"/>
            <a:ext cx="5023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02</a:t>
            </a:r>
            <a:endParaRPr lang="ko-KR" altLang="en-US" sz="2000" b="1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5" name="TextBox 534">
            <a:extLst>
              <a:ext uri="{FF2B5EF4-FFF2-40B4-BE49-F238E27FC236}">
                <a16:creationId xmlns:a16="http://schemas.microsoft.com/office/drawing/2014/main" id="{CC42B0B2-D549-4B52-855E-6643CA3C0689}"/>
              </a:ext>
            </a:extLst>
          </p:cNvPr>
          <p:cNvSpPr txBox="1"/>
          <p:nvPr/>
        </p:nvSpPr>
        <p:spPr>
          <a:xfrm>
            <a:off x="6523624" y="4330726"/>
            <a:ext cx="5023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03</a:t>
            </a:r>
            <a:endParaRPr lang="ko-KR" altLang="en-US" sz="2000" b="1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6" name="TextBox 535">
            <a:extLst>
              <a:ext uri="{FF2B5EF4-FFF2-40B4-BE49-F238E27FC236}">
                <a16:creationId xmlns:a16="http://schemas.microsoft.com/office/drawing/2014/main" id="{6366EB50-8574-4ADF-BEAC-4299FE1959AA}"/>
              </a:ext>
            </a:extLst>
          </p:cNvPr>
          <p:cNvSpPr txBox="1"/>
          <p:nvPr/>
        </p:nvSpPr>
        <p:spPr>
          <a:xfrm>
            <a:off x="6523624" y="5407252"/>
            <a:ext cx="5023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04</a:t>
            </a:r>
            <a:endParaRPr lang="ko-KR" altLang="en-US" sz="20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37" name="Group 79">
            <a:extLst>
              <a:ext uri="{FF2B5EF4-FFF2-40B4-BE49-F238E27FC236}">
                <a16:creationId xmlns:a16="http://schemas.microsoft.com/office/drawing/2014/main" id="{1E476B0E-563E-42F1-B89F-DA06AA66FF1F}"/>
              </a:ext>
            </a:extLst>
          </p:cNvPr>
          <p:cNvGrpSpPr/>
          <p:nvPr/>
        </p:nvGrpSpPr>
        <p:grpSpPr>
          <a:xfrm>
            <a:off x="7265322" y="2977200"/>
            <a:ext cx="4111923" cy="923330"/>
            <a:chOff x="2551705" y="4283314"/>
            <a:chExt cx="2357003" cy="923330"/>
          </a:xfrm>
        </p:grpSpPr>
        <p:sp>
          <p:nvSpPr>
            <p:cNvPr id="538" name="TextBox 537">
              <a:extLst>
                <a:ext uri="{FF2B5EF4-FFF2-40B4-BE49-F238E27FC236}">
                  <a16:creationId xmlns:a16="http://schemas.microsoft.com/office/drawing/2014/main" id="{5F3312F3-FA3A-4761-9029-084DC09A2964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9" name="TextBox 538">
              <a:extLst>
                <a:ext uri="{FF2B5EF4-FFF2-40B4-BE49-F238E27FC236}">
                  <a16:creationId xmlns:a16="http://schemas.microsoft.com/office/drawing/2014/main" id="{D0836412-DA3E-4CA6-81E8-4EC27111A2F6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3"/>
                  </a:solidFill>
                  <a:latin typeface="Arial" pitchFamily="34" charset="0"/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40" name="Group 82">
            <a:extLst>
              <a:ext uri="{FF2B5EF4-FFF2-40B4-BE49-F238E27FC236}">
                <a16:creationId xmlns:a16="http://schemas.microsoft.com/office/drawing/2014/main" id="{0C05F88C-F825-431E-8AE4-11A99BEDA709}"/>
              </a:ext>
            </a:extLst>
          </p:cNvPr>
          <p:cNvGrpSpPr/>
          <p:nvPr/>
        </p:nvGrpSpPr>
        <p:grpSpPr>
          <a:xfrm>
            <a:off x="7265322" y="1900673"/>
            <a:ext cx="4111923" cy="923330"/>
            <a:chOff x="2551705" y="4283314"/>
            <a:chExt cx="2357003" cy="923330"/>
          </a:xfrm>
        </p:grpSpPr>
        <p:sp>
          <p:nvSpPr>
            <p:cNvPr id="541" name="TextBox 540">
              <a:extLst>
                <a:ext uri="{FF2B5EF4-FFF2-40B4-BE49-F238E27FC236}">
                  <a16:creationId xmlns:a16="http://schemas.microsoft.com/office/drawing/2014/main" id="{24DDBD83-E30F-4174-9A8A-2A9346FA331E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2" name="TextBox 541">
              <a:extLst>
                <a:ext uri="{FF2B5EF4-FFF2-40B4-BE49-F238E27FC236}">
                  <a16:creationId xmlns:a16="http://schemas.microsoft.com/office/drawing/2014/main" id="{CD794BDE-12E7-4D46-B174-EDE2AA7763B4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4"/>
                  </a:solidFill>
                  <a:latin typeface="Arial" pitchFamily="34" charset="0"/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43" name="Group 85">
            <a:extLst>
              <a:ext uri="{FF2B5EF4-FFF2-40B4-BE49-F238E27FC236}">
                <a16:creationId xmlns:a16="http://schemas.microsoft.com/office/drawing/2014/main" id="{619BCC84-5DCF-4955-8EA7-51EBF4A008DA}"/>
              </a:ext>
            </a:extLst>
          </p:cNvPr>
          <p:cNvGrpSpPr/>
          <p:nvPr/>
        </p:nvGrpSpPr>
        <p:grpSpPr>
          <a:xfrm>
            <a:off x="7265322" y="4053727"/>
            <a:ext cx="4111923" cy="923330"/>
            <a:chOff x="2551705" y="4283314"/>
            <a:chExt cx="2357003" cy="923330"/>
          </a:xfrm>
        </p:grpSpPr>
        <p:sp>
          <p:nvSpPr>
            <p:cNvPr id="544" name="TextBox 543">
              <a:extLst>
                <a:ext uri="{FF2B5EF4-FFF2-40B4-BE49-F238E27FC236}">
                  <a16:creationId xmlns:a16="http://schemas.microsoft.com/office/drawing/2014/main" id="{26D174A6-CDD7-4DDC-81DF-354256825AA0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5" name="TextBox 544">
              <a:extLst>
                <a:ext uri="{FF2B5EF4-FFF2-40B4-BE49-F238E27FC236}">
                  <a16:creationId xmlns:a16="http://schemas.microsoft.com/office/drawing/2014/main" id="{24E44234-6141-4A83-81EF-B0409DAB2A75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2"/>
                  </a:solidFill>
                  <a:latin typeface="Arial" pitchFamily="34" charset="0"/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46" name="Group 88">
            <a:extLst>
              <a:ext uri="{FF2B5EF4-FFF2-40B4-BE49-F238E27FC236}">
                <a16:creationId xmlns:a16="http://schemas.microsoft.com/office/drawing/2014/main" id="{937C9A43-AFA8-4ECE-B591-DC6A244F46B1}"/>
              </a:ext>
            </a:extLst>
          </p:cNvPr>
          <p:cNvGrpSpPr/>
          <p:nvPr/>
        </p:nvGrpSpPr>
        <p:grpSpPr>
          <a:xfrm>
            <a:off x="7265322" y="5130253"/>
            <a:ext cx="4111923" cy="923330"/>
            <a:chOff x="2551705" y="4283314"/>
            <a:chExt cx="2357003" cy="923330"/>
          </a:xfrm>
        </p:grpSpPr>
        <p:sp>
          <p:nvSpPr>
            <p:cNvPr id="547" name="TextBox 546">
              <a:extLst>
                <a:ext uri="{FF2B5EF4-FFF2-40B4-BE49-F238E27FC236}">
                  <a16:creationId xmlns:a16="http://schemas.microsoft.com/office/drawing/2014/main" id="{6B8FF109-F6C2-4F06-9246-FE792FECCED3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8" name="TextBox 547">
              <a:extLst>
                <a:ext uri="{FF2B5EF4-FFF2-40B4-BE49-F238E27FC236}">
                  <a16:creationId xmlns:a16="http://schemas.microsoft.com/office/drawing/2014/main" id="{14225A6D-F844-4408-AEBF-900DA5117EEF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49" name="Round Same Side Corner Rectangle 11">
            <a:extLst>
              <a:ext uri="{FF2B5EF4-FFF2-40B4-BE49-F238E27FC236}">
                <a16:creationId xmlns:a16="http://schemas.microsoft.com/office/drawing/2014/main" id="{6A564CEB-BFAF-4896-AE95-89B65F396191}"/>
              </a:ext>
            </a:extLst>
          </p:cNvPr>
          <p:cNvSpPr>
            <a:spLocks noChangeAspect="1"/>
          </p:cNvSpPr>
          <p:nvPr/>
        </p:nvSpPr>
        <p:spPr>
          <a:xfrm rot="9900000">
            <a:off x="2655422" y="5378478"/>
            <a:ext cx="323406" cy="274671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50" name="Rounded Rectangle 27">
            <a:extLst>
              <a:ext uri="{FF2B5EF4-FFF2-40B4-BE49-F238E27FC236}">
                <a16:creationId xmlns:a16="http://schemas.microsoft.com/office/drawing/2014/main" id="{896EED67-D04F-4F4D-9134-6A5562BFBD9D}"/>
              </a:ext>
            </a:extLst>
          </p:cNvPr>
          <p:cNvSpPr/>
          <p:nvPr/>
        </p:nvSpPr>
        <p:spPr>
          <a:xfrm>
            <a:off x="1514360" y="5407252"/>
            <a:ext cx="282895" cy="217302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51" name="Rectangle 16">
            <a:extLst>
              <a:ext uri="{FF2B5EF4-FFF2-40B4-BE49-F238E27FC236}">
                <a16:creationId xmlns:a16="http://schemas.microsoft.com/office/drawing/2014/main" id="{7C79C0E8-731E-4964-8237-848123B66DD9}"/>
              </a:ext>
            </a:extLst>
          </p:cNvPr>
          <p:cNvSpPr/>
          <p:nvPr/>
        </p:nvSpPr>
        <p:spPr>
          <a:xfrm>
            <a:off x="4879871" y="5432050"/>
            <a:ext cx="321869" cy="211537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52" name="Oval 21">
            <a:extLst>
              <a:ext uri="{FF2B5EF4-FFF2-40B4-BE49-F238E27FC236}">
                <a16:creationId xmlns:a16="http://schemas.microsoft.com/office/drawing/2014/main" id="{51679505-C9F6-4607-8037-963CB24787A9}"/>
              </a:ext>
            </a:extLst>
          </p:cNvPr>
          <p:cNvSpPr>
            <a:spLocks noChangeAspect="1"/>
          </p:cNvSpPr>
          <p:nvPr/>
        </p:nvSpPr>
        <p:spPr>
          <a:xfrm>
            <a:off x="3760286" y="5380570"/>
            <a:ext cx="311895" cy="314499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11240</TotalTime>
  <Words>148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25</cp:revision>
  <dcterms:created xsi:type="dcterms:W3CDTF">2018-02-18T19:39:47Z</dcterms:created>
  <dcterms:modified xsi:type="dcterms:W3CDTF">2018-12-18T07:48:49Z</dcterms:modified>
</cp:coreProperties>
</file>