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93C7B4-75DB-495A-94B4-0A11A4345E17}"/>
              </a:ext>
            </a:extLst>
          </p:cNvPr>
          <p:cNvSpPr/>
          <p:nvPr/>
        </p:nvSpPr>
        <p:spPr>
          <a:xfrm>
            <a:off x="1" y="4774799"/>
            <a:ext cx="4944081" cy="18225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0903F-CBA3-4EA7-BEB7-09BDCC9AE9C6}"/>
              </a:ext>
            </a:extLst>
          </p:cNvPr>
          <p:cNvSpPr/>
          <p:nvPr/>
        </p:nvSpPr>
        <p:spPr>
          <a:xfrm>
            <a:off x="7239781" y="4774799"/>
            <a:ext cx="4952219" cy="18225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CC0CC-06CD-4EB2-8C7C-CAD883A2447E}"/>
              </a:ext>
            </a:extLst>
          </p:cNvPr>
          <p:cNvSpPr/>
          <p:nvPr/>
        </p:nvSpPr>
        <p:spPr>
          <a:xfrm>
            <a:off x="7239781" y="2534277"/>
            <a:ext cx="4952219" cy="6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BDADCC-BBC9-46A3-AABB-A83F447E074A}"/>
              </a:ext>
            </a:extLst>
          </p:cNvPr>
          <p:cNvSpPr/>
          <p:nvPr/>
        </p:nvSpPr>
        <p:spPr>
          <a:xfrm>
            <a:off x="-81" y="2534277"/>
            <a:ext cx="4944081" cy="61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Round Same Side Corner Rectangle 7">
            <a:extLst>
              <a:ext uri="{FF2B5EF4-FFF2-40B4-BE49-F238E27FC236}">
                <a16:creationId xmlns:a16="http://schemas.microsoft.com/office/drawing/2014/main" id="{8FE2C0B0-7BF5-444D-B731-51581BD743C1}"/>
              </a:ext>
            </a:extLst>
          </p:cNvPr>
          <p:cNvSpPr/>
          <p:nvPr/>
        </p:nvSpPr>
        <p:spPr>
          <a:xfrm>
            <a:off x="4917364" y="1823592"/>
            <a:ext cx="2340000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6484B1C6-65E5-4F34-9200-6C4A3FE109C0}"/>
              </a:ext>
            </a:extLst>
          </p:cNvPr>
          <p:cNvSpPr/>
          <p:nvPr/>
        </p:nvSpPr>
        <p:spPr>
          <a:xfrm>
            <a:off x="5087304" y="2478861"/>
            <a:ext cx="2016809" cy="914400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C91DE1F4-A343-4172-A566-D4FCA55574AD}"/>
              </a:ext>
            </a:extLst>
          </p:cNvPr>
          <p:cNvSpPr/>
          <p:nvPr/>
        </p:nvSpPr>
        <p:spPr>
          <a:xfrm>
            <a:off x="5087375" y="3497263"/>
            <a:ext cx="2016809" cy="1114400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ECA3A130-6BCA-4D96-ACA3-81978474C2B6}"/>
              </a:ext>
            </a:extLst>
          </p:cNvPr>
          <p:cNvSpPr/>
          <p:nvPr/>
        </p:nvSpPr>
        <p:spPr>
          <a:xfrm>
            <a:off x="5087304" y="4715664"/>
            <a:ext cx="2016809" cy="1338808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7B82CE-5591-4744-B16C-670C37A39923}"/>
              </a:ext>
            </a:extLst>
          </p:cNvPr>
          <p:cNvGrpSpPr/>
          <p:nvPr/>
        </p:nvGrpSpPr>
        <p:grpSpPr>
          <a:xfrm>
            <a:off x="5218050" y="2556396"/>
            <a:ext cx="1800200" cy="761773"/>
            <a:chOff x="3233964" y="1954419"/>
            <a:chExt cx="1410044" cy="76177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110F5A-D05F-4E62-B174-C1E6ADACAA5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07CA8A-6BB5-4485-B32B-F13DFD3A6EE6}"/>
                </a:ext>
              </a:extLst>
            </p:cNvPr>
            <p:cNvSpPr txBox="1"/>
            <p:nvPr/>
          </p:nvSpPr>
          <p:spPr>
            <a:xfrm>
              <a:off x="3243489" y="2254527"/>
              <a:ext cx="140051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1843F4-FDCC-4543-AEA1-0B9B22572C55}"/>
              </a:ext>
            </a:extLst>
          </p:cNvPr>
          <p:cNvGrpSpPr/>
          <p:nvPr/>
        </p:nvGrpSpPr>
        <p:grpSpPr>
          <a:xfrm>
            <a:off x="5218050" y="3553317"/>
            <a:ext cx="1800200" cy="954913"/>
            <a:chOff x="6533673" y="3357955"/>
            <a:chExt cx="2150471" cy="9549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CB29C0-F413-42AA-91DC-FAA33C3C45F7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66123B-12A1-4CE0-AF87-7C2F2580407F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CF4AB-7002-4C23-80BB-099B867F4249}"/>
              </a:ext>
            </a:extLst>
          </p:cNvPr>
          <p:cNvGrpSpPr/>
          <p:nvPr/>
        </p:nvGrpSpPr>
        <p:grpSpPr>
          <a:xfrm>
            <a:off x="5231904" y="4743375"/>
            <a:ext cx="1772492" cy="1296537"/>
            <a:chOff x="6533673" y="3357955"/>
            <a:chExt cx="2150471" cy="129653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CC66D4-C403-4271-A667-A27794B86DC9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F2529C-6FF5-466C-8BE0-E9338C4C8FC4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A7072A0-2D0F-4539-82E6-A4C3094F69F9}"/>
              </a:ext>
            </a:extLst>
          </p:cNvPr>
          <p:cNvGrpSpPr/>
          <p:nvPr/>
        </p:nvGrpSpPr>
        <p:grpSpPr>
          <a:xfrm>
            <a:off x="7619520" y="3243183"/>
            <a:ext cx="1627504" cy="1417313"/>
            <a:chOff x="993672" y="3698889"/>
            <a:chExt cx="1998939" cy="141731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B5D900-8275-4BFB-A416-151DB624C007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1E9EF1D-8EBA-4DE8-944F-49E3E2CCC035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6DCB9A-8EFE-4F4E-A035-2F43EFAAD027}"/>
              </a:ext>
            </a:extLst>
          </p:cNvPr>
          <p:cNvGrpSpPr/>
          <p:nvPr/>
        </p:nvGrpSpPr>
        <p:grpSpPr>
          <a:xfrm>
            <a:off x="9762362" y="3243183"/>
            <a:ext cx="1627504" cy="1417313"/>
            <a:chOff x="993672" y="3698889"/>
            <a:chExt cx="1998939" cy="141731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26638AB-7B53-43F0-A311-7330CFD79CED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0A94BE1-F929-4D61-9A50-59167A1B5FB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EB7E2CC-0CC4-41F5-9F77-38EE5AB5B9B5}"/>
              </a:ext>
            </a:extLst>
          </p:cNvPr>
          <p:cNvGrpSpPr/>
          <p:nvPr/>
        </p:nvGrpSpPr>
        <p:grpSpPr>
          <a:xfrm>
            <a:off x="786107" y="3243183"/>
            <a:ext cx="1635297" cy="1417313"/>
            <a:chOff x="993672" y="3698889"/>
            <a:chExt cx="1998939" cy="141731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2F1A16F-60BB-4069-9487-DBEC527A7EAB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01CC68-38DD-4BE3-A6D0-3AC794FB48E6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42E20EF-0583-4496-9871-E851FEAA821E}"/>
              </a:ext>
            </a:extLst>
          </p:cNvPr>
          <p:cNvGrpSpPr/>
          <p:nvPr/>
        </p:nvGrpSpPr>
        <p:grpSpPr>
          <a:xfrm>
            <a:off x="2936741" y="3243183"/>
            <a:ext cx="1635297" cy="1417313"/>
            <a:chOff x="993672" y="3698889"/>
            <a:chExt cx="1998939" cy="141731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33276E7-4546-4CA8-A727-D4DCBC07C5E9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14FFB2-B634-4322-ABC8-AAEB62507886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9169711-24E3-4028-A4E3-CA99942CB38C}"/>
              </a:ext>
            </a:extLst>
          </p:cNvPr>
          <p:cNvGrpSpPr/>
          <p:nvPr/>
        </p:nvGrpSpPr>
        <p:grpSpPr>
          <a:xfrm>
            <a:off x="7595336" y="5041613"/>
            <a:ext cx="3719201" cy="1047981"/>
            <a:chOff x="993672" y="3698889"/>
            <a:chExt cx="1998939" cy="104798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F731B48-146D-4D61-8D25-D6B9D6D17EC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6B5B19-4DDA-464E-9E7B-0E9A9CC1FA42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1F052E5-9A60-4A1A-ACE8-ABD42AE64FCE}"/>
              </a:ext>
            </a:extLst>
          </p:cNvPr>
          <p:cNvGrpSpPr/>
          <p:nvPr/>
        </p:nvGrpSpPr>
        <p:grpSpPr>
          <a:xfrm>
            <a:off x="886692" y="5041613"/>
            <a:ext cx="3914485" cy="1047981"/>
            <a:chOff x="993672" y="3698889"/>
            <a:chExt cx="1998939" cy="104798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4298D9A-06BC-439E-AA94-701F4DDD2005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D09A1FD-F3E5-4474-B3ED-276E0ACE341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264AE77-FA6F-4D0E-8A25-4100B605202C}"/>
              </a:ext>
            </a:extLst>
          </p:cNvPr>
          <p:cNvSpPr txBox="1"/>
          <p:nvPr/>
        </p:nvSpPr>
        <p:spPr>
          <a:xfrm>
            <a:off x="1316431" y="2491017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7BDB25-097B-443A-9DC3-FC0A2E27E70B}"/>
              </a:ext>
            </a:extLst>
          </p:cNvPr>
          <p:cNvSpPr txBox="1"/>
          <p:nvPr/>
        </p:nvSpPr>
        <p:spPr>
          <a:xfrm>
            <a:off x="3467065" y="2491017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BFCFC1-752D-4509-B19C-2FB941198505}"/>
              </a:ext>
            </a:extLst>
          </p:cNvPr>
          <p:cNvSpPr txBox="1"/>
          <p:nvPr/>
        </p:nvSpPr>
        <p:spPr>
          <a:xfrm>
            <a:off x="8145949" y="2491017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38EF3F8-2E42-4728-9553-09A42CE44890}"/>
              </a:ext>
            </a:extLst>
          </p:cNvPr>
          <p:cNvSpPr txBox="1"/>
          <p:nvPr/>
        </p:nvSpPr>
        <p:spPr>
          <a:xfrm>
            <a:off x="10288791" y="2491017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ABB44F-97F4-440C-B259-BF26E0CD3506}"/>
              </a:ext>
            </a:extLst>
          </p:cNvPr>
          <p:cNvSpPr txBox="1"/>
          <p:nvPr/>
        </p:nvSpPr>
        <p:spPr>
          <a:xfrm>
            <a:off x="5133198" y="1911187"/>
            <a:ext cx="196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Calibri" pitchFamily="34" charset="0"/>
              </a:rPr>
              <a:t>PRESETATION</a:t>
            </a:r>
            <a:endParaRPr lang="ko-KR" altLang="en-US" b="1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E21DE68-D82E-4216-8259-083E6CFB2894}"/>
              </a:ext>
            </a:extLst>
          </p:cNvPr>
          <p:cNvGrpSpPr/>
          <p:nvPr/>
        </p:nvGrpSpPr>
        <p:grpSpPr>
          <a:xfrm>
            <a:off x="866659" y="1710044"/>
            <a:ext cx="1746423" cy="790209"/>
            <a:chOff x="536782" y="1558672"/>
            <a:chExt cx="1746423" cy="7902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E28D061-4A96-46E8-AD59-1839AF677B24}"/>
                </a:ext>
              </a:extLst>
            </p:cNvPr>
            <p:cNvSpPr txBox="1"/>
            <p:nvPr/>
          </p:nvSpPr>
          <p:spPr>
            <a:xfrm>
              <a:off x="536782" y="155867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9ABF329-54AF-46C3-A788-0D3B79C82913}"/>
                </a:ext>
              </a:extLst>
            </p:cNvPr>
            <p:cNvSpPr txBox="1"/>
            <p:nvPr/>
          </p:nvSpPr>
          <p:spPr>
            <a:xfrm>
              <a:off x="536782" y="1823778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AD1FB3-5CF6-4259-A67C-B8A3913AFE4B}"/>
                </a:ext>
              </a:extLst>
            </p:cNvPr>
            <p:cNvSpPr txBox="1"/>
            <p:nvPr/>
          </p:nvSpPr>
          <p:spPr>
            <a:xfrm>
              <a:off x="536782" y="207188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228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2018-12-19T06:47:47Z</dcterms:modified>
</cp:coreProperties>
</file>