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19050"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4300</c:v>
                </c:pt>
                <c:pt idx="1">
                  <c:v>3700</c:v>
                </c:pt>
                <c:pt idx="2">
                  <c:v>5050</c:v>
                </c:pt>
                <c:pt idx="3">
                  <c:v>3500</c:v>
                </c:pt>
                <c:pt idx="4">
                  <c:v>4500</c:v>
                </c:pt>
                <c:pt idx="5">
                  <c:v>6700</c:v>
                </c:pt>
                <c:pt idx="6">
                  <c:v>3600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95-4E6B-A072-658E34A848E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19050">
              <a:solidFill>
                <a:schemeClr val="accent4"/>
              </a:solidFill>
            </a:ln>
          </c:spPr>
          <c:marker>
            <c:symbol val="circle"/>
            <c:size val="5"/>
            <c:spPr>
              <a:solidFill>
                <a:schemeClr val="accent4"/>
              </a:solidFill>
              <a:ln>
                <a:solidFill>
                  <a:srgbClr val="FAA332"/>
                </a:solidFill>
              </a:ln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2400</c:v>
                </c:pt>
                <c:pt idx="1">
                  <c:v>4400</c:v>
                </c:pt>
                <c:pt idx="2">
                  <c:v>1800</c:v>
                </c:pt>
                <c:pt idx="3">
                  <c:v>2800</c:v>
                </c:pt>
                <c:pt idx="4">
                  <c:v>6700</c:v>
                </c:pt>
                <c:pt idx="5">
                  <c:v>5900</c:v>
                </c:pt>
                <c:pt idx="6">
                  <c:v>7700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195-4E6B-A072-658E34A848E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19050">
              <a:solidFill>
                <a:schemeClr val="accent3"/>
              </a:solidFill>
            </a:ln>
          </c:spPr>
          <c:marker>
            <c:symbol val="circle"/>
            <c:size val="5"/>
            <c:spPr>
              <a:solidFill>
                <a:schemeClr val="accent3"/>
              </a:solidFill>
            </c:spPr>
          </c:marker>
          <c:cat>
            <c:strRef>
              <c:f>Sheet1!$A$2:$A$8</c:f>
              <c:strCache>
                <c:ptCount val="7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  <c:pt idx="6">
                  <c:v>Item 7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2300</c:v>
                </c:pt>
                <c:pt idx="1">
                  <c:v>3500</c:v>
                </c:pt>
                <c:pt idx="2">
                  <c:v>3007</c:v>
                </c:pt>
                <c:pt idx="3">
                  <c:v>5200</c:v>
                </c:pt>
                <c:pt idx="4">
                  <c:v>3400</c:v>
                </c:pt>
                <c:pt idx="5">
                  <c:v>3500</c:v>
                </c:pt>
                <c:pt idx="6">
                  <c:v>6400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195-4E6B-A072-658E34A848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420864"/>
        <c:axId val="316422400"/>
      </c:lineChart>
      <c:catAx>
        <c:axId val="3164208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316422400"/>
        <c:crosses val="autoZero"/>
        <c:auto val="1"/>
        <c:lblAlgn val="ctr"/>
        <c:lblOffset val="100"/>
        <c:noMultiLvlLbl val="0"/>
      </c:catAx>
      <c:valAx>
        <c:axId val="31642240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316420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69" name="Chart 468">
            <a:extLst>
              <a:ext uri="{FF2B5EF4-FFF2-40B4-BE49-F238E27FC236}">
                <a16:creationId xmlns:a16="http://schemas.microsoft.com/office/drawing/2014/main" id="{A60AAF26-2749-4C28-A3C6-C84066FE18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8549299"/>
              </p:ext>
            </p:extLst>
          </p:nvPr>
        </p:nvGraphicFramePr>
        <p:xfrm>
          <a:off x="896816" y="1850272"/>
          <a:ext cx="5199185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70" name="Oval 469">
            <a:extLst>
              <a:ext uri="{FF2B5EF4-FFF2-40B4-BE49-F238E27FC236}">
                <a16:creationId xmlns:a16="http://schemas.microsoft.com/office/drawing/2014/main" id="{40179EA9-9E0D-4CEA-A863-6D48521C2D1A}"/>
              </a:ext>
            </a:extLst>
          </p:cNvPr>
          <p:cNvSpPr/>
          <p:nvPr/>
        </p:nvSpPr>
        <p:spPr>
          <a:xfrm>
            <a:off x="938266" y="4922866"/>
            <a:ext cx="468000" cy="468000"/>
          </a:xfrm>
          <a:prstGeom prst="ellipse">
            <a:avLst/>
          </a:prstGeom>
          <a:solidFill>
            <a:schemeClr val="accent2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0640E9F7-95F9-4FA8-8E07-BECB095F922F}"/>
              </a:ext>
            </a:extLst>
          </p:cNvPr>
          <p:cNvSpPr txBox="1"/>
          <p:nvPr/>
        </p:nvSpPr>
        <p:spPr>
          <a:xfrm>
            <a:off x="1390238" y="4989356"/>
            <a:ext cx="2453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B753EB34-A8B0-4581-B8D6-32EFDEA37AF7}"/>
              </a:ext>
            </a:extLst>
          </p:cNvPr>
          <p:cNvSpPr txBox="1"/>
          <p:nvPr/>
        </p:nvSpPr>
        <p:spPr>
          <a:xfrm>
            <a:off x="910776" y="5394926"/>
            <a:ext cx="2933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3" name="Oval 472">
            <a:extLst>
              <a:ext uri="{FF2B5EF4-FFF2-40B4-BE49-F238E27FC236}">
                <a16:creationId xmlns:a16="http://schemas.microsoft.com/office/drawing/2014/main" id="{4876683E-FAC6-45C1-AADC-C6A68EC841E8}"/>
              </a:ext>
            </a:extLst>
          </p:cNvPr>
          <p:cNvSpPr/>
          <p:nvPr/>
        </p:nvSpPr>
        <p:spPr>
          <a:xfrm>
            <a:off x="8480314" y="4922866"/>
            <a:ext cx="468000" cy="468000"/>
          </a:xfrm>
          <a:prstGeom prst="ellipse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39B521C2-CCBE-466A-8785-FC81D6306403}"/>
              </a:ext>
            </a:extLst>
          </p:cNvPr>
          <p:cNvSpPr txBox="1"/>
          <p:nvPr/>
        </p:nvSpPr>
        <p:spPr>
          <a:xfrm>
            <a:off x="8932286" y="4989356"/>
            <a:ext cx="2453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C407F1BF-9695-48C1-B065-DEDCF1551936}"/>
              </a:ext>
            </a:extLst>
          </p:cNvPr>
          <p:cNvSpPr txBox="1"/>
          <p:nvPr/>
        </p:nvSpPr>
        <p:spPr>
          <a:xfrm>
            <a:off x="8480314" y="5411427"/>
            <a:ext cx="2933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aphicFrame>
        <p:nvGraphicFramePr>
          <p:cNvPr id="476" name="Table Placeholder 5">
            <a:extLst>
              <a:ext uri="{FF2B5EF4-FFF2-40B4-BE49-F238E27FC236}">
                <a16:creationId xmlns:a16="http://schemas.microsoft.com/office/drawing/2014/main" id="{D095608D-564B-4137-A565-EEFC1C2C96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87063742"/>
              </p:ext>
            </p:extLst>
          </p:nvPr>
        </p:nvGraphicFramePr>
        <p:xfrm>
          <a:off x="6528048" y="1922282"/>
          <a:ext cx="4767137" cy="2517725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080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4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1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l"/>
                      <a:endParaRPr lang="en-JM" sz="1600" b="0" spc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60960" marB="60960" anchor="ctr">
                    <a:lnL>
                      <a:noFill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JM" sz="1200" b="0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Title A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Title B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JM" altLang="ko-KR" sz="1200" b="0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Title C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393">
                <a:tc>
                  <a:txBody>
                    <a:bodyPr/>
                    <a:lstStyle/>
                    <a:p>
                      <a:r>
                        <a:rPr lang="en-US" altLang="ko-KR" sz="1100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T="60960" marB="60960" anchor="ctr">
                    <a:lnL>
                      <a:noFill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3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T="60960" marB="60960" anchor="ctr">
                    <a:lnL>
                      <a:noFill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altLang="ko-KR" sz="11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03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T="60960" marB="60960" anchor="ctr">
                    <a:lnL>
                      <a:noFill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3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T="60960" marB="60960" anchor="ctr">
                    <a:lnL>
                      <a:noFill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baseline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03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Contents</a:t>
                      </a:r>
                    </a:p>
                  </a:txBody>
                  <a:tcPr marT="60960" marB="60960" anchor="ctr">
                    <a:lnL>
                      <a:noFill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Your Text</a:t>
                      </a:r>
                    </a:p>
                  </a:txBody>
                  <a:tcPr marT="60960" marB="60960"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77" name="Oval 476">
            <a:extLst>
              <a:ext uri="{FF2B5EF4-FFF2-40B4-BE49-F238E27FC236}">
                <a16:creationId xmlns:a16="http://schemas.microsoft.com/office/drawing/2014/main" id="{F616B3D3-E1C9-45D5-A546-5073F462D68B}"/>
              </a:ext>
            </a:extLst>
          </p:cNvPr>
          <p:cNvSpPr/>
          <p:nvPr/>
        </p:nvSpPr>
        <p:spPr>
          <a:xfrm>
            <a:off x="4709290" y="4922866"/>
            <a:ext cx="468000" cy="468000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8" name="TextBox 477">
            <a:extLst>
              <a:ext uri="{FF2B5EF4-FFF2-40B4-BE49-F238E27FC236}">
                <a16:creationId xmlns:a16="http://schemas.microsoft.com/office/drawing/2014/main" id="{2A8029D8-B44B-4FE7-909A-4956EABD6930}"/>
              </a:ext>
            </a:extLst>
          </p:cNvPr>
          <p:cNvSpPr txBox="1"/>
          <p:nvPr/>
        </p:nvSpPr>
        <p:spPr>
          <a:xfrm>
            <a:off x="5161262" y="4989356"/>
            <a:ext cx="2453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79" name="TextBox 478">
            <a:extLst>
              <a:ext uri="{FF2B5EF4-FFF2-40B4-BE49-F238E27FC236}">
                <a16:creationId xmlns:a16="http://schemas.microsoft.com/office/drawing/2014/main" id="{84F4D7EA-C7F6-4DC0-871C-B2FFC0EF41AE}"/>
              </a:ext>
            </a:extLst>
          </p:cNvPr>
          <p:cNvSpPr txBox="1"/>
          <p:nvPr/>
        </p:nvSpPr>
        <p:spPr>
          <a:xfrm>
            <a:off x="4681800" y="5394926"/>
            <a:ext cx="2933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0" name="Rounded Rectangle 5">
            <a:extLst>
              <a:ext uri="{FF2B5EF4-FFF2-40B4-BE49-F238E27FC236}">
                <a16:creationId xmlns:a16="http://schemas.microsoft.com/office/drawing/2014/main" id="{266FA412-3F5D-413A-9FF8-C410CF60ECED}"/>
              </a:ext>
            </a:extLst>
          </p:cNvPr>
          <p:cNvSpPr/>
          <p:nvPr/>
        </p:nvSpPr>
        <p:spPr>
          <a:xfrm flipH="1">
            <a:off x="4805207" y="5045786"/>
            <a:ext cx="268669" cy="221636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81" name="Teardrop 1">
            <a:extLst>
              <a:ext uri="{FF2B5EF4-FFF2-40B4-BE49-F238E27FC236}">
                <a16:creationId xmlns:a16="http://schemas.microsoft.com/office/drawing/2014/main" id="{188A582E-F419-4DF5-B7AA-A749A7BD84D4}"/>
              </a:ext>
            </a:extLst>
          </p:cNvPr>
          <p:cNvSpPr/>
          <p:nvPr/>
        </p:nvSpPr>
        <p:spPr>
          <a:xfrm rot="18805991">
            <a:off x="1032205" y="5024351"/>
            <a:ext cx="283188" cy="280233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82" name="Rectangle 36">
            <a:extLst>
              <a:ext uri="{FF2B5EF4-FFF2-40B4-BE49-F238E27FC236}">
                <a16:creationId xmlns:a16="http://schemas.microsoft.com/office/drawing/2014/main" id="{4BAD7346-7EA2-42E3-8665-7F0FB3369A5E}"/>
              </a:ext>
            </a:extLst>
          </p:cNvPr>
          <p:cNvSpPr/>
          <p:nvPr/>
        </p:nvSpPr>
        <p:spPr>
          <a:xfrm>
            <a:off x="8585114" y="5068088"/>
            <a:ext cx="242694" cy="20287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141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22</cp:revision>
  <dcterms:created xsi:type="dcterms:W3CDTF">2018-02-18T19:39:47Z</dcterms:created>
  <dcterms:modified xsi:type="dcterms:W3CDTF">2018-12-26T02:01:50Z</dcterms:modified>
</cp:coreProperties>
</file>