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2534F9-367A-458C-8AED-FB0D8CFE4147}"/>
              </a:ext>
            </a:extLst>
          </p:cNvPr>
          <p:cNvSpPr/>
          <p:nvPr/>
        </p:nvSpPr>
        <p:spPr>
          <a:xfrm>
            <a:off x="5618753" y="1794327"/>
            <a:ext cx="972000" cy="9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A214BE-C320-4BA4-B504-789076D924A0}"/>
              </a:ext>
            </a:extLst>
          </p:cNvPr>
          <p:cNvSpPr/>
          <p:nvPr/>
        </p:nvSpPr>
        <p:spPr>
          <a:xfrm>
            <a:off x="903622" y="5031013"/>
            <a:ext cx="972000" cy="9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28802D-B826-490C-A2FE-75FEF003AA20}"/>
              </a:ext>
            </a:extLst>
          </p:cNvPr>
          <p:cNvSpPr/>
          <p:nvPr/>
        </p:nvSpPr>
        <p:spPr>
          <a:xfrm>
            <a:off x="1965358" y="5031013"/>
            <a:ext cx="8268434" cy="9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C3C064-0425-489E-8185-52C89CA218D8}"/>
              </a:ext>
            </a:extLst>
          </p:cNvPr>
          <p:cNvSpPr/>
          <p:nvPr/>
        </p:nvSpPr>
        <p:spPr>
          <a:xfrm>
            <a:off x="10313338" y="5031013"/>
            <a:ext cx="972000" cy="9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FC5396-8AEC-4ED2-B190-A01E9860F1CB}"/>
              </a:ext>
            </a:extLst>
          </p:cNvPr>
          <p:cNvSpPr/>
          <p:nvPr/>
        </p:nvSpPr>
        <p:spPr>
          <a:xfrm>
            <a:off x="1065359" y="5255405"/>
            <a:ext cx="638175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800" dirty="0">
              <a:cs typeface="Arial" pitchFamily="34" charset="0"/>
            </a:endParaRPr>
          </a:p>
        </p:txBody>
      </p:sp>
      <p:grpSp>
        <p:nvGrpSpPr>
          <p:cNvPr id="10" name="그룹 10">
            <a:extLst>
              <a:ext uri="{FF2B5EF4-FFF2-40B4-BE49-F238E27FC236}">
                <a16:creationId xmlns:a16="http://schemas.microsoft.com/office/drawing/2014/main" id="{C27EFF39-002E-4C41-BD78-DF8C4BE13CAD}"/>
              </a:ext>
            </a:extLst>
          </p:cNvPr>
          <p:cNvGrpSpPr/>
          <p:nvPr/>
        </p:nvGrpSpPr>
        <p:grpSpPr>
          <a:xfrm>
            <a:off x="2547991" y="5161564"/>
            <a:ext cx="7103168" cy="710904"/>
            <a:chOff x="2547991" y="5161561"/>
            <a:chExt cx="7103168" cy="71090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17ED9A5-22F3-433B-BEB7-B00656AEC55B}"/>
                </a:ext>
              </a:extLst>
            </p:cNvPr>
            <p:cNvSpPr txBox="1"/>
            <p:nvPr/>
          </p:nvSpPr>
          <p:spPr>
            <a:xfrm>
              <a:off x="2547991" y="5410800"/>
              <a:ext cx="71031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AF12855-8B05-4005-9728-046D4900C8B9}"/>
                </a:ext>
              </a:extLst>
            </p:cNvPr>
            <p:cNvSpPr txBox="1"/>
            <p:nvPr/>
          </p:nvSpPr>
          <p:spPr>
            <a:xfrm>
              <a:off x="2547991" y="5161561"/>
              <a:ext cx="71031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C2010471-8E0E-46B8-8072-8FB3A4ED3DCE}"/>
              </a:ext>
            </a:extLst>
          </p:cNvPr>
          <p:cNvSpPr/>
          <p:nvPr/>
        </p:nvSpPr>
        <p:spPr>
          <a:xfrm>
            <a:off x="1875971" y="3952117"/>
            <a:ext cx="972000" cy="9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4392E3-DEE8-4AF8-982E-22A582D5E694}"/>
              </a:ext>
            </a:extLst>
          </p:cNvPr>
          <p:cNvSpPr/>
          <p:nvPr/>
        </p:nvSpPr>
        <p:spPr>
          <a:xfrm>
            <a:off x="2937707" y="3952117"/>
            <a:ext cx="6323736" cy="9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66F1FF-21E3-47F9-A793-526D6C9131CD}"/>
              </a:ext>
            </a:extLst>
          </p:cNvPr>
          <p:cNvSpPr/>
          <p:nvPr/>
        </p:nvSpPr>
        <p:spPr>
          <a:xfrm>
            <a:off x="9340988" y="3952117"/>
            <a:ext cx="972000" cy="9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A5BF55-AC29-439C-AB3F-CD7FC8B5E752}"/>
              </a:ext>
            </a:extLst>
          </p:cNvPr>
          <p:cNvSpPr/>
          <p:nvPr/>
        </p:nvSpPr>
        <p:spPr>
          <a:xfrm>
            <a:off x="2037708" y="4176509"/>
            <a:ext cx="638175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800" dirty="0">
              <a:cs typeface="Arial" pitchFamily="34" charset="0"/>
            </a:endParaRPr>
          </a:p>
        </p:txBody>
      </p:sp>
      <p:grpSp>
        <p:nvGrpSpPr>
          <p:cNvPr id="17" name="그룹 6">
            <a:extLst>
              <a:ext uri="{FF2B5EF4-FFF2-40B4-BE49-F238E27FC236}">
                <a16:creationId xmlns:a16="http://schemas.microsoft.com/office/drawing/2014/main" id="{459E8468-7496-4384-AEF1-2F0FE069B4E7}"/>
              </a:ext>
            </a:extLst>
          </p:cNvPr>
          <p:cNvGrpSpPr/>
          <p:nvPr/>
        </p:nvGrpSpPr>
        <p:grpSpPr>
          <a:xfrm>
            <a:off x="3431570" y="4082664"/>
            <a:ext cx="5336014" cy="710904"/>
            <a:chOff x="3431570" y="3972778"/>
            <a:chExt cx="5336014" cy="71090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A80A470-A0E6-4417-8148-1DC7FE7FE6DE}"/>
                </a:ext>
              </a:extLst>
            </p:cNvPr>
            <p:cNvSpPr txBox="1"/>
            <p:nvPr/>
          </p:nvSpPr>
          <p:spPr>
            <a:xfrm>
              <a:off x="3431570" y="4222017"/>
              <a:ext cx="53360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0330105-A8FA-4E19-9258-6B45DC94A328}"/>
                </a:ext>
              </a:extLst>
            </p:cNvPr>
            <p:cNvSpPr txBox="1"/>
            <p:nvPr/>
          </p:nvSpPr>
          <p:spPr>
            <a:xfrm>
              <a:off x="3431570" y="3972778"/>
              <a:ext cx="53360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B2548199-C95B-4CEE-97FB-B965A2A6EDED}"/>
              </a:ext>
            </a:extLst>
          </p:cNvPr>
          <p:cNvSpPr/>
          <p:nvPr/>
        </p:nvSpPr>
        <p:spPr>
          <a:xfrm>
            <a:off x="2865971" y="2873222"/>
            <a:ext cx="972000" cy="9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3F32EED-2D7D-4415-809D-9C6B250BCB81}"/>
              </a:ext>
            </a:extLst>
          </p:cNvPr>
          <p:cNvSpPr/>
          <p:nvPr/>
        </p:nvSpPr>
        <p:spPr>
          <a:xfrm>
            <a:off x="3939850" y="2873222"/>
            <a:ext cx="4319450" cy="9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D49A945-67EC-4264-8F45-514205720574}"/>
              </a:ext>
            </a:extLst>
          </p:cNvPr>
          <p:cNvSpPr/>
          <p:nvPr/>
        </p:nvSpPr>
        <p:spPr>
          <a:xfrm>
            <a:off x="8350988" y="2873222"/>
            <a:ext cx="972000" cy="9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5C5425C-386E-4A73-8799-1CC6615B754B}"/>
              </a:ext>
            </a:extLst>
          </p:cNvPr>
          <p:cNvSpPr/>
          <p:nvPr/>
        </p:nvSpPr>
        <p:spPr>
          <a:xfrm>
            <a:off x="3027708" y="3097613"/>
            <a:ext cx="638175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800" dirty="0">
              <a:cs typeface="Arial" pitchFamily="34" charset="0"/>
            </a:endParaRPr>
          </a:p>
        </p:txBody>
      </p:sp>
      <p:grpSp>
        <p:nvGrpSpPr>
          <p:cNvPr id="24" name="그룹 5">
            <a:extLst>
              <a:ext uri="{FF2B5EF4-FFF2-40B4-BE49-F238E27FC236}">
                <a16:creationId xmlns:a16="http://schemas.microsoft.com/office/drawing/2014/main" id="{2DB8D1B1-C0A7-4052-AA1D-6708EBEF83E0}"/>
              </a:ext>
            </a:extLst>
          </p:cNvPr>
          <p:cNvGrpSpPr/>
          <p:nvPr/>
        </p:nvGrpSpPr>
        <p:grpSpPr>
          <a:xfrm>
            <a:off x="4284325" y="3003770"/>
            <a:ext cx="3630504" cy="710904"/>
            <a:chOff x="4284325" y="2935254"/>
            <a:chExt cx="3630504" cy="710904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E9D1F47-9B80-42C3-A320-487435DE4E47}"/>
                </a:ext>
              </a:extLst>
            </p:cNvPr>
            <p:cNvSpPr txBox="1"/>
            <p:nvPr/>
          </p:nvSpPr>
          <p:spPr>
            <a:xfrm>
              <a:off x="4284325" y="3184493"/>
              <a:ext cx="36305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DAD59F8-9290-46CA-8A4C-16CCA76CAF89}"/>
                </a:ext>
              </a:extLst>
            </p:cNvPr>
            <p:cNvSpPr txBox="1"/>
            <p:nvPr/>
          </p:nvSpPr>
          <p:spPr>
            <a:xfrm>
              <a:off x="4284325" y="2935254"/>
              <a:ext cx="36305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cxnSp>
        <p:nvCxnSpPr>
          <p:cNvPr id="27" name="Elbow Connector 61">
            <a:extLst>
              <a:ext uri="{FF2B5EF4-FFF2-40B4-BE49-F238E27FC236}">
                <a16:creationId xmlns:a16="http://schemas.microsoft.com/office/drawing/2014/main" id="{AF0601FB-05FA-4587-8475-9E81F75B761C}"/>
              </a:ext>
            </a:extLst>
          </p:cNvPr>
          <p:cNvCxnSpPr/>
          <p:nvPr/>
        </p:nvCxnSpPr>
        <p:spPr>
          <a:xfrm flipV="1">
            <a:off x="1359269" y="4508176"/>
            <a:ext cx="468000" cy="468000"/>
          </a:xfrm>
          <a:prstGeom prst="bentConnector3">
            <a:avLst>
              <a:gd name="adj1" fmla="val -2917"/>
            </a:avLst>
          </a:prstGeom>
          <a:ln w="28575">
            <a:solidFill>
              <a:schemeClr val="accent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62">
            <a:extLst>
              <a:ext uri="{FF2B5EF4-FFF2-40B4-BE49-F238E27FC236}">
                <a16:creationId xmlns:a16="http://schemas.microsoft.com/office/drawing/2014/main" id="{BCF326F8-DE00-4D52-A322-3769AEA6DDE3}"/>
              </a:ext>
            </a:extLst>
          </p:cNvPr>
          <p:cNvCxnSpPr/>
          <p:nvPr/>
        </p:nvCxnSpPr>
        <p:spPr>
          <a:xfrm flipV="1">
            <a:off x="2360584" y="3432744"/>
            <a:ext cx="468000" cy="468000"/>
          </a:xfrm>
          <a:prstGeom prst="bentConnector3">
            <a:avLst>
              <a:gd name="adj1" fmla="val -2917"/>
            </a:avLst>
          </a:prstGeom>
          <a:ln w="28575">
            <a:solidFill>
              <a:schemeClr val="accent2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63">
            <a:extLst>
              <a:ext uri="{FF2B5EF4-FFF2-40B4-BE49-F238E27FC236}">
                <a16:creationId xmlns:a16="http://schemas.microsoft.com/office/drawing/2014/main" id="{7336AA9A-C1AE-42F4-95D4-AB255878134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141065" y="1456400"/>
            <a:ext cx="612000" cy="2160000"/>
          </a:xfrm>
          <a:prstGeom prst="bentConnector2">
            <a:avLst/>
          </a:prstGeom>
          <a:ln w="28575">
            <a:solidFill>
              <a:schemeClr val="accent3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64">
            <a:extLst>
              <a:ext uri="{FF2B5EF4-FFF2-40B4-BE49-F238E27FC236}">
                <a16:creationId xmlns:a16="http://schemas.microsoft.com/office/drawing/2014/main" id="{4833D7F1-9C86-4B2F-AF5B-7BC5CB8BDCD3}"/>
              </a:ext>
            </a:extLst>
          </p:cNvPr>
          <p:cNvCxnSpPr/>
          <p:nvPr/>
        </p:nvCxnSpPr>
        <p:spPr>
          <a:xfrm flipH="1" flipV="1">
            <a:off x="10352261" y="4508176"/>
            <a:ext cx="468000" cy="468000"/>
          </a:xfrm>
          <a:prstGeom prst="bentConnector3">
            <a:avLst>
              <a:gd name="adj1" fmla="val -2917"/>
            </a:avLst>
          </a:prstGeom>
          <a:ln w="28575">
            <a:solidFill>
              <a:schemeClr val="accent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65">
            <a:extLst>
              <a:ext uri="{FF2B5EF4-FFF2-40B4-BE49-F238E27FC236}">
                <a16:creationId xmlns:a16="http://schemas.microsoft.com/office/drawing/2014/main" id="{C08C24E1-6D04-4624-A1F2-3E1636744779}"/>
              </a:ext>
            </a:extLst>
          </p:cNvPr>
          <p:cNvCxnSpPr/>
          <p:nvPr/>
        </p:nvCxnSpPr>
        <p:spPr>
          <a:xfrm flipH="1" flipV="1">
            <a:off x="9334624" y="3432744"/>
            <a:ext cx="468000" cy="468000"/>
          </a:xfrm>
          <a:prstGeom prst="bentConnector3">
            <a:avLst>
              <a:gd name="adj1" fmla="val -2917"/>
            </a:avLst>
          </a:prstGeom>
          <a:ln w="28575">
            <a:solidFill>
              <a:schemeClr val="accent2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66">
            <a:extLst>
              <a:ext uri="{FF2B5EF4-FFF2-40B4-BE49-F238E27FC236}">
                <a16:creationId xmlns:a16="http://schemas.microsoft.com/office/drawing/2014/main" id="{C92A827A-80F2-4D38-A70F-80C89AB31EF8}"/>
              </a:ext>
            </a:extLst>
          </p:cNvPr>
          <p:cNvCxnSpPr>
            <a:cxnSpLocks/>
          </p:cNvCxnSpPr>
          <p:nvPr/>
        </p:nvCxnSpPr>
        <p:spPr>
          <a:xfrm rot="16200000" flipV="1">
            <a:off x="7438936" y="1456400"/>
            <a:ext cx="612000" cy="2160000"/>
          </a:xfrm>
          <a:prstGeom prst="bentConnector2">
            <a:avLst/>
          </a:prstGeom>
          <a:ln w="28575">
            <a:solidFill>
              <a:schemeClr val="accent3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16">
            <a:extLst>
              <a:ext uri="{FF2B5EF4-FFF2-40B4-BE49-F238E27FC236}">
                <a16:creationId xmlns:a16="http://schemas.microsoft.com/office/drawing/2014/main" id="{C782C981-4B8E-48C6-8E12-F71DF66DB58D}"/>
              </a:ext>
            </a:extLst>
          </p:cNvPr>
          <p:cNvSpPr/>
          <p:nvPr/>
        </p:nvSpPr>
        <p:spPr>
          <a:xfrm rot="2700000">
            <a:off x="8674110" y="3094092"/>
            <a:ext cx="294439" cy="52787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D65B6116-2C52-4B35-9DFF-437C3EE8FE0D}"/>
              </a:ext>
            </a:extLst>
          </p:cNvPr>
          <p:cNvSpPr/>
          <p:nvPr/>
        </p:nvSpPr>
        <p:spPr>
          <a:xfrm>
            <a:off x="5931269" y="2097835"/>
            <a:ext cx="364797" cy="34148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Rectangle 36">
            <a:extLst>
              <a:ext uri="{FF2B5EF4-FFF2-40B4-BE49-F238E27FC236}">
                <a16:creationId xmlns:a16="http://schemas.microsoft.com/office/drawing/2014/main" id="{94B5426C-505C-47D4-9ECC-9B556D91E0C6}"/>
              </a:ext>
            </a:extLst>
          </p:cNvPr>
          <p:cNvSpPr/>
          <p:nvPr/>
        </p:nvSpPr>
        <p:spPr>
          <a:xfrm>
            <a:off x="9622860" y="4242860"/>
            <a:ext cx="431129" cy="36038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" name="Rectangle 16">
            <a:extLst>
              <a:ext uri="{FF2B5EF4-FFF2-40B4-BE49-F238E27FC236}">
                <a16:creationId xmlns:a16="http://schemas.microsoft.com/office/drawing/2014/main" id="{A306B3D4-0D8F-479E-AD95-B3B131260374}"/>
              </a:ext>
            </a:extLst>
          </p:cNvPr>
          <p:cNvSpPr/>
          <p:nvPr/>
        </p:nvSpPr>
        <p:spPr>
          <a:xfrm>
            <a:off x="10598232" y="5380289"/>
            <a:ext cx="436386" cy="27344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99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2018-12-18T03:25:10Z</dcterms:modified>
</cp:coreProperties>
</file>