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FD97E7A0-05B1-41D9-AB62-436C95B6F478}"/>
              </a:ext>
            </a:extLst>
          </p:cNvPr>
          <p:cNvGrpSpPr/>
          <p:nvPr/>
        </p:nvGrpSpPr>
        <p:grpSpPr>
          <a:xfrm>
            <a:off x="947482" y="2924536"/>
            <a:ext cx="2088232" cy="2088232"/>
            <a:chOff x="899591" y="1902000"/>
            <a:chExt cx="1250671" cy="1250671"/>
          </a:xfrm>
        </p:grpSpPr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FA73A0C1-1A39-43BD-834E-E9557D704DD7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1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0C536B52-CCE7-47D3-8A00-14CF1813D219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cxnSp>
        <p:nvCxnSpPr>
          <p:cNvPr id="124" name="Elbow Connector 31">
            <a:extLst>
              <a:ext uri="{FF2B5EF4-FFF2-40B4-BE49-F238E27FC236}">
                <a16:creationId xmlns:a16="http://schemas.microsoft.com/office/drawing/2014/main" id="{E4541E86-5FB5-44C6-8382-15B1D85548F7}"/>
              </a:ext>
            </a:extLst>
          </p:cNvPr>
          <p:cNvCxnSpPr>
            <a:cxnSpLocks/>
            <a:endCxn id="126" idx="2"/>
          </p:cNvCxnSpPr>
          <p:nvPr/>
        </p:nvCxnSpPr>
        <p:spPr>
          <a:xfrm flipV="1">
            <a:off x="2477907" y="2565392"/>
            <a:ext cx="1539119" cy="1137700"/>
          </a:xfrm>
          <a:prstGeom prst="bentConnector3">
            <a:avLst>
              <a:gd name="adj1" fmla="val 50000"/>
            </a:avLst>
          </a:prstGeom>
          <a:ln w="22225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B173ED7A-1E7B-4442-B7E1-2374CC4A7158}"/>
              </a:ext>
            </a:extLst>
          </p:cNvPr>
          <p:cNvGrpSpPr/>
          <p:nvPr/>
        </p:nvGrpSpPr>
        <p:grpSpPr>
          <a:xfrm>
            <a:off x="4017026" y="1926890"/>
            <a:ext cx="1277005" cy="1277005"/>
            <a:chOff x="899591" y="1902000"/>
            <a:chExt cx="1250671" cy="1250671"/>
          </a:xfrm>
        </p:grpSpPr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B9513B4E-8833-471E-8DBE-158634B6FE01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2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54BDFE5E-7524-4E20-B32B-0AD62C7915E5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D7369B54-BEC8-45AA-8587-37CBA57011BE}"/>
              </a:ext>
            </a:extLst>
          </p:cNvPr>
          <p:cNvGrpSpPr/>
          <p:nvPr/>
        </p:nvGrpSpPr>
        <p:grpSpPr>
          <a:xfrm>
            <a:off x="4017026" y="3370552"/>
            <a:ext cx="1277005" cy="1277005"/>
            <a:chOff x="899591" y="1902000"/>
            <a:chExt cx="1250671" cy="1250671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E9427D65-FD13-48BC-B006-A6B417187180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3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CB4817AF-50FE-40C3-923C-4C6C2F287F0B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E49F6C7F-2003-435F-B15E-8DACDF90D909}"/>
              </a:ext>
            </a:extLst>
          </p:cNvPr>
          <p:cNvGrpSpPr/>
          <p:nvPr/>
        </p:nvGrpSpPr>
        <p:grpSpPr>
          <a:xfrm>
            <a:off x="4017026" y="4814213"/>
            <a:ext cx="1277005" cy="1277005"/>
            <a:chOff x="899591" y="1902000"/>
            <a:chExt cx="1250671" cy="1250671"/>
          </a:xfrm>
        </p:grpSpPr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4094CBCD-DE1F-4325-87B8-094C93A27F78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4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7078A8B3-B7F7-42F8-BE00-F0C372E58CF2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cxnSp>
        <p:nvCxnSpPr>
          <p:cNvPr id="134" name="Elbow Connector 51">
            <a:extLst>
              <a:ext uri="{FF2B5EF4-FFF2-40B4-BE49-F238E27FC236}">
                <a16:creationId xmlns:a16="http://schemas.microsoft.com/office/drawing/2014/main" id="{803AA07D-C8E9-4C73-8BC1-140C66F2B21D}"/>
              </a:ext>
            </a:extLst>
          </p:cNvPr>
          <p:cNvCxnSpPr>
            <a:cxnSpLocks/>
            <a:endCxn id="132" idx="2"/>
          </p:cNvCxnSpPr>
          <p:nvPr/>
        </p:nvCxnSpPr>
        <p:spPr>
          <a:xfrm>
            <a:off x="2477907" y="4293603"/>
            <a:ext cx="1539119" cy="1159113"/>
          </a:xfrm>
          <a:prstGeom prst="bentConnector3">
            <a:avLst>
              <a:gd name="adj1" fmla="val 50000"/>
            </a:avLst>
          </a:prstGeom>
          <a:ln w="22225">
            <a:solidFill>
              <a:schemeClr val="accent4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4B6DB966-E93D-4D1B-8649-E27D7B7A6085}"/>
              </a:ext>
            </a:extLst>
          </p:cNvPr>
          <p:cNvCxnSpPr>
            <a:cxnSpLocks/>
            <a:stCxn id="137" idx="3"/>
            <a:endCxn id="129" idx="2"/>
          </p:cNvCxnSpPr>
          <p:nvPr/>
        </p:nvCxnSpPr>
        <p:spPr>
          <a:xfrm>
            <a:off x="2532188" y="3998348"/>
            <a:ext cx="1484838" cy="10707"/>
          </a:xfrm>
          <a:prstGeom prst="line">
            <a:avLst/>
          </a:prstGeom>
          <a:ln w="22225">
            <a:solidFill>
              <a:schemeClr val="accent3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xtBox 135">
            <a:extLst>
              <a:ext uri="{FF2B5EF4-FFF2-40B4-BE49-F238E27FC236}">
                <a16:creationId xmlns:a16="http://schemas.microsoft.com/office/drawing/2014/main" id="{E8094BDF-F534-4B01-AFD1-A75ED2187335}"/>
              </a:ext>
            </a:extLst>
          </p:cNvPr>
          <p:cNvSpPr txBox="1"/>
          <p:nvPr/>
        </p:nvSpPr>
        <p:spPr>
          <a:xfrm>
            <a:off x="1229066" y="3564593"/>
            <a:ext cx="13031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Your Text Here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011427F5-B1E3-41E3-B9F2-AE206D249A73}"/>
              </a:ext>
            </a:extLst>
          </p:cNvPr>
          <p:cNvSpPr txBox="1"/>
          <p:nvPr/>
        </p:nvSpPr>
        <p:spPr>
          <a:xfrm>
            <a:off x="1229066" y="3859848"/>
            <a:ext cx="13031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Your Text Here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9DE63648-2C41-414F-9BBD-1B263EE79FBD}"/>
              </a:ext>
            </a:extLst>
          </p:cNvPr>
          <p:cNvSpPr txBox="1"/>
          <p:nvPr/>
        </p:nvSpPr>
        <p:spPr>
          <a:xfrm>
            <a:off x="1229066" y="4155103"/>
            <a:ext cx="13031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Your Text Here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99154189-3E31-4A4F-ADF2-CF21D7D149B4}"/>
              </a:ext>
            </a:extLst>
          </p:cNvPr>
          <p:cNvSpPr txBox="1"/>
          <p:nvPr/>
        </p:nvSpPr>
        <p:spPr>
          <a:xfrm>
            <a:off x="4136119" y="2253086"/>
            <a:ext cx="10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Modern PowerPoint  Presentation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44B28CF0-D74F-4290-8770-BA94E134FDAF}"/>
              </a:ext>
            </a:extLst>
          </p:cNvPr>
          <p:cNvSpPr txBox="1"/>
          <p:nvPr/>
        </p:nvSpPr>
        <p:spPr>
          <a:xfrm>
            <a:off x="4159195" y="3690190"/>
            <a:ext cx="10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Modern PowerPoint  Presentation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C0796AB-F1BC-4BCB-86BF-542498D0A981}"/>
              </a:ext>
            </a:extLst>
          </p:cNvPr>
          <p:cNvSpPr txBox="1"/>
          <p:nvPr/>
        </p:nvSpPr>
        <p:spPr>
          <a:xfrm>
            <a:off x="4134078" y="5130714"/>
            <a:ext cx="10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Modern PowerPoint  Presentation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42" name="Oval 141">
            <a:extLst>
              <a:ext uri="{FF2B5EF4-FFF2-40B4-BE49-F238E27FC236}">
                <a16:creationId xmlns:a16="http://schemas.microsoft.com/office/drawing/2014/main" id="{0F0BAC39-0350-4D2B-B916-69ECE4595B0C}"/>
              </a:ext>
            </a:extLst>
          </p:cNvPr>
          <p:cNvSpPr/>
          <p:nvPr/>
        </p:nvSpPr>
        <p:spPr>
          <a:xfrm>
            <a:off x="4907996" y="1832265"/>
            <a:ext cx="522312" cy="52231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3" name="Oval 142">
            <a:extLst>
              <a:ext uri="{FF2B5EF4-FFF2-40B4-BE49-F238E27FC236}">
                <a16:creationId xmlns:a16="http://schemas.microsoft.com/office/drawing/2014/main" id="{C517B183-8FFB-4ADE-9FD5-91F30CEC513B}"/>
              </a:ext>
            </a:extLst>
          </p:cNvPr>
          <p:cNvSpPr/>
          <p:nvPr/>
        </p:nvSpPr>
        <p:spPr>
          <a:xfrm>
            <a:off x="4915611" y="3265437"/>
            <a:ext cx="522312" cy="5223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5ADB9561-7BEE-4E90-B1B0-95230B87FA63}"/>
              </a:ext>
            </a:extLst>
          </p:cNvPr>
          <p:cNvSpPr/>
          <p:nvPr/>
        </p:nvSpPr>
        <p:spPr>
          <a:xfrm>
            <a:off x="4915611" y="4694975"/>
            <a:ext cx="522312" cy="5223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EBA4576F-1396-4878-9422-A92BBEE41D5F}"/>
              </a:ext>
            </a:extLst>
          </p:cNvPr>
          <p:cNvSpPr txBox="1"/>
          <p:nvPr/>
        </p:nvSpPr>
        <p:spPr>
          <a:xfrm>
            <a:off x="6336284" y="2333404"/>
            <a:ext cx="5084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1464763B-7A3F-4FC8-9646-80AF076AE1FD}"/>
              </a:ext>
            </a:extLst>
          </p:cNvPr>
          <p:cNvSpPr/>
          <p:nvPr/>
        </p:nvSpPr>
        <p:spPr>
          <a:xfrm>
            <a:off x="6451725" y="1966383"/>
            <a:ext cx="360040" cy="360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01</a:t>
            </a:r>
            <a:endParaRPr lang="ko-KR" altLang="en-US" sz="1200" b="1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E24B21E9-F1B9-4907-A05E-CAB8E09B9771}"/>
              </a:ext>
            </a:extLst>
          </p:cNvPr>
          <p:cNvSpPr txBox="1"/>
          <p:nvPr/>
        </p:nvSpPr>
        <p:spPr>
          <a:xfrm>
            <a:off x="6336284" y="3777066"/>
            <a:ext cx="5084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F43CC3F-C8EC-4C7A-BE8F-F0346C8008AF}"/>
              </a:ext>
            </a:extLst>
          </p:cNvPr>
          <p:cNvSpPr/>
          <p:nvPr/>
        </p:nvSpPr>
        <p:spPr>
          <a:xfrm>
            <a:off x="6451725" y="3410045"/>
            <a:ext cx="360040" cy="360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02</a:t>
            </a:r>
            <a:endParaRPr lang="ko-KR" altLang="en-US" sz="1200" b="1" dirty="0"/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B31F1A60-7EE5-4567-A367-8297C57FB847}"/>
              </a:ext>
            </a:extLst>
          </p:cNvPr>
          <p:cNvSpPr txBox="1"/>
          <p:nvPr/>
        </p:nvSpPr>
        <p:spPr>
          <a:xfrm>
            <a:off x="6336284" y="5220727"/>
            <a:ext cx="5084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</a:t>
            </a:r>
          </a:p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B8D54E85-34AB-4DD9-BF82-616DC0F6CDE3}"/>
              </a:ext>
            </a:extLst>
          </p:cNvPr>
          <p:cNvSpPr/>
          <p:nvPr/>
        </p:nvSpPr>
        <p:spPr>
          <a:xfrm>
            <a:off x="6451725" y="4853706"/>
            <a:ext cx="360040" cy="3600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/>
              <a:t>03</a:t>
            </a:r>
            <a:endParaRPr lang="ko-KR" altLang="en-US" sz="1200" b="1" dirty="0"/>
          </a:p>
        </p:txBody>
      </p:sp>
      <p:cxnSp>
        <p:nvCxnSpPr>
          <p:cNvPr id="151" name="Straight Connector 16">
            <a:extLst>
              <a:ext uri="{FF2B5EF4-FFF2-40B4-BE49-F238E27FC236}">
                <a16:creationId xmlns:a16="http://schemas.microsoft.com/office/drawing/2014/main" id="{4E01770F-6D88-4C5B-B795-3480313C699C}"/>
              </a:ext>
            </a:extLst>
          </p:cNvPr>
          <p:cNvCxnSpPr>
            <a:cxnSpLocks/>
            <a:endCxn id="132" idx="6"/>
          </p:cNvCxnSpPr>
          <p:nvPr/>
        </p:nvCxnSpPr>
        <p:spPr>
          <a:xfrm flipH="1" flipV="1">
            <a:off x="5294030" y="5452716"/>
            <a:ext cx="936000" cy="2"/>
          </a:xfrm>
          <a:prstGeom prst="line">
            <a:avLst/>
          </a:prstGeom>
          <a:ln w="19050">
            <a:solidFill>
              <a:schemeClr val="accent4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7">
            <a:extLst>
              <a:ext uri="{FF2B5EF4-FFF2-40B4-BE49-F238E27FC236}">
                <a16:creationId xmlns:a16="http://schemas.microsoft.com/office/drawing/2014/main" id="{7311F869-F687-46C5-B117-3167C6CDA628}"/>
              </a:ext>
            </a:extLst>
          </p:cNvPr>
          <p:cNvCxnSpPr>
            <a:cxnSpLocks/>
            <a:endCxn id="129" idx="6"/>
          </p:cNvCxnSpPr>
          <p:nvPr/>
        </p:nvCxnSpPr>
        <p:spPr>
          <a:xfrm flipH="1" flipV="1">
            <a:off x="5294030" y="4009054"/>
            <a:ext cx="936000" cy="944"/>
          </a:xfrm>
          <a:prstGeom prst="line">
            <a:avLst/>
          </a:prstGeom>
          <a:ln w="19050">
            <a:solidFill>
              <a:schemeClr val="accent3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8">
            <a:extLst>
              <a:ext uri="{FF2B5EF4-FFF2-40B4-BE49-F238E27FC236}">
                <a16:creationId xmlns:a16="http://schemas.microsoft.com/office/drawing/2014/main" id="{987B9C35-5758-4EB7-992E-7256F9800603}"/>
              </a:ext>
            </a:extLst>
          </p:cNvPr>
          <p:cNvCxnSpPr>
            <a:cxnSpLocks/>
            <a:endCxn id="126" idx="6"/>
          </p:cNvCxnSpPr>
          <p:nvPr/>
        </p:nvCxnSpPr>
        <p:spPr>
          <a:xfrm flipH="1">
            <a:off x="5294030" y="2565392"/>
            <a:ext cx="936000" cy="0"/>
          </a:xfrm>
          <a:prstGeom prst="line">
            <a:avLst/>
          </a:prstGeom>
          <a:ln w="19050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ounded Rectangle 5">
            <a:extLst>
              <a:ext uri="{FF2B5EF4-FFF2-40B4-BE49-F238E27FC236}">
                <a16:creationId xmlns:a16="http://schemas.microsoft.com/office/drawing/2014/main" id="{A7E9853A-496D-4386-97A9-AE571126B87D}"/>
              </a:ext>
            </a:extLst>
          </p:cNvPr>
          <p:cNvSpPr/>
          <p:nvPr/>
        </p:nvSpPr>
        <p:spPr>
          <a:xfrm flipH="1">
            <a:off x="5047708" y="4848674"/>
            <a:ext cx="271065" cy="22361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5" name="Round Same Side Corner Rectangle 11">
            <a:extLst>
              <a:ext uri="{FF2B5EF4-FFF2-40B4-BE49-F238E27FC236}">
                <a16:creationId xmlns:a16="http://schemas.microsoft.com/office/drawing/2014/main" id="{4A6AEA0A-2A27-494C-9E4B-326479D575FC}"/>
              </a:ext>
            </a:extLst>
          </p:cNvPr>
          <p:cNvSpPr>
            <a:spLocks noChangeAspect="1"/>
          </p:cNvSpPr>
          <p:nvPr/>
        </p:nvSpPr>
        <p:spPr>
          <a:xfrm rot="9900000">
            <a:off x="5060712" y="3413645"/>
            <a:ext cx="274052" cy="23275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56" name="Block Arc 10">
            <a:extLst>
              <a:ext uri="{FF2B5EF4-FFF2-40B4-BE49-F238E27FC236}">
                <a16:creationId xmlns:a16="http://schemas.microsoft.com/office/drawing/2014/main" id="{2947D41A-AA8C-4001-8ACB-F9C99003002A}"/>
              </a:ext>
            </a:extLst>
          </p:cNvPr>
          <p:cNvSpPr/>
          <p:nvPr/>
        </p:nvSpPr>
        <p:spPr>
          <a:xfrm>
            <a:off x="5020146" y="2007948"/>
            <a:ext cx="298627" cy="202274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11159</TotalTime>
  <Words>131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2018-12-20T04:39:09Z</dcterms:modified>
</cp:coreProperties>
</file>