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89" name="Group 388">
            <a:extLst>
              <a:ext uri="{FF2B5EF4-FFF2-40B4-BE49-F238E27FC236}">
                <a16:creationId xmlns:a16="http://schemas.microsoft.com/office/drawing/2014/main" id="{B3549241-B0FD-4A4D-AD0C-3753ECDF9E8A}"/>
              </a:ext>
            </a:extLst>
          </p:cNvPr>
          <p:cNvGrpSpPr/>
          <p:nvPr/>
        </p:nvGrpSpPr>
        <p:grpSpPr>
          <a:xfrm>
            <a:off x="4761373" y="1999509"/>
            <a:ext cx="2580391" cy="3789943"/>
            <a:chOff x="3317368" y="1803519"/>
            <a:chExt cx="2478201" cy="3639853"/>
          </a:xfrm>
        </p:grpSpPr>
        <p:cxnSp>
          <p:nvCxnSpPr>
            <p:cNvPr id="390" name="Straight Connector 389">
              <a:extLst>
                <a:ext uri="{FF2B5EF4-FFF2-40B4-BE49-F238E27FC236}">
                  <a16:creationId xmlns:a16="http://schemas.microsoft.com/office/drawing/2014/main" id="{F4FCA360-6A02-4D60-823B-C55770C40C46}"/>
                </a:ext>
              </a:extLst>
            </p:cNvPr>
            <p:cNvCxnSpPr>
              <a:cxnSpLocks/>
            </p:cNvCxnSpPr>
            <p:nvPr/>
          </p:nvCxnSpPr>
          <p:spPr>
            <a:xfrm>
              <a:off x="4265835" y="3004412"/>
              <a:ext cx="795993" cy="830402"/>
            </a:xfrm>
            <a:prstGeom prst="line">
              <a:avLst/>
            </a:prstGeom>
            <a:ln w="666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>
              <a:extLst>
                <a:ext uri="{FF2B5EF4-FFF2-40B4-BE49-F238E27FC236}">
                  <a16:creationId xmlns:a16="http://schemas.microsoft.com/office/drawing/2014/main" id="{DB914671-0760-45BA-B9B1-52FFAA8D57F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87599" y="4316857"/>
              <a:ext cx="1074230" cy="708147"/>
            </a:xfrm>
            <a:prstGeom prst="line">
              <a:avLst/>
            </a:prstGeom>
            <a:ln w="666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>
              <a:extLst>
                <a:ext uri="{FF2B5EF4-FFF2-40B4-BE49-F238E27FC236}">
                  <a16:creationId xmlns:a16="http://schemas.microsoft.com/office/drawing/2014/main" id="{7B5BBD86-0128-481F-B953-2820C43839E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65835" y="2282779"/>
              <a:ext cx="478221" cy="386665"/>
            </a:xfrm>
            <a:prstGeom prst="line">
              <a:avLst/>
            </a:prstGeom>
            <a:ln w="666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6C2010CC-831B-4204-9F15-EB72C436488D}"/>
                </a:ext>
              </a:extLst>
            </p:cNvPr>
            <p:cNvSpPr/>
            <p:nvPr/>
          </p:nvSpPr>
          <p:spPr>
            <a:xfrm>
              <a:off x="4837989" y="1803519"/>
              <a:ext cx="592913" cy="5929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01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B7BDA0F9-066D-4D6D-B2A2-F4575F196741}"/>
                </a:ext>
              </a:extLst>
            </p:cNvPr>
            <p:cNvSpPr/>
            <p:nvPr/>
          </p:nvSpPr>
          <p:spPr>
            <a:xfrm>
              <a:off x="3592225" y="2540931"/>
              <a:ext cx="592913" cy="5929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02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2F2B5A25-BA34-478B-A48B-45F1BAC965D5}"/>
                </a:ext>
              </a:extLst>
            </p:cNvPr>
            <p:cNvSpPr/>
            <p:nvPr/>
          </p:nvSpPr>
          <p:spPr>
            <a:xfrm>
              <a:off x="5202656" y="3834814"/>
              <a:ext cx="592913" cy="59291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03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36EE7B23-ED3B-4AD7-8B02-E24CC393FCFE}"/>
                </a:ext>
              </a:extLst>
            </p:cNvPr>
            <p:cNvSpPr/>
            <p:nvPr/>
          </p:nvSpPr>
          <p:spPr>
            <a:xfrm>
              <a:off x="3317368" y="4850461"/>
              <a:ext cx="592913" cy="5929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04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97" name="Rounded Rectangle 34">
            <a:extLst>
              <a:ext uri="{FF2B5EF4-FFF2-40B4-BE49-F238E27FC236}">
                <a16:creationId xmlns:a16="http://schemas.microsoft.com/office/drawing/2014/main" id="{9212B636-7245-4B8C-9C41-D19A14E3F9E8}"/>
              </a:ext>
            </a:extLst>
          </p:cNvPr>
          <p:cNvSpPr/>
          <p:nvPr/>
        </p:nvSpPr>
        <p:spPr>
          <a:xfrm>
            <a:off x="7351778" y="1667755"/>
            <a:ext cx="3465604" cy="1233384"/>
          </a:xfrm>
          <a:custGeom>
            <a:avLst/>
            <a:gdLst/>
            <a:ahLst/>
            <a:cxnLst/>
            <a:rect l="l" t="t" r="r" b="b"/>
            <a:pathLst>
              <a:path w="2897180" h="1233384">
                <a:moveTo>
                  <a:pt x="503125" y="0"/>
                </a:moveTo>
                <a:lnTo>
                  <a:pt x="2691612" y="0"/>
                </a:lnTo>
                <a:cubicBezTo>
                  <a:pt x="2805144" y="0"/>
                  <a:pt x="2897180" y="92036"/>
                  <a:pt x="2897180" y="205568"/>
                </a:cubicBezTo>
                <a:lnTo>
                  <a:pt x="2897180" y="1027816"/>
                </a:lnTo>
                <a:cubicBezTo>
                  <a:pt x="2897180" y="1141348"/>
                  <a:pt x="2805144" y="1233384"/>
                  <a:pt x="2691612" y="1233384"/>
                </a:cubicBezTo>
                <a:lnTo>
                  <a:pt x="503125" y="1233384"/>
                </a:lnTo>
                <a:cubicBezTo>
                  <a:pt x="389593" y="1233384"/>
                  <a:pt x="297557" y="1141348"/>
                  <a:pt x="297557" y="1027816"/>
                </a:cubicBezTo>
                <a:lnTo>
                  <a:pt x="297557" y="785055"/>
                </a:lnTo>
                <a:lnTo>
                  <a:pt x="0" y="612472"/>
                </a:lnTo>
                <a:lnTo>
                  <a:pt x="297557" y="439889"/>
                </a:lnTo>
                <a:lnTo>
                  <a:pt x="297557" y="205568"/>
                </a:lnTo>
                <a:cubicBezTo>
                  <a:pt x="297557" y="92036"/>
                  <a:pt x="389593" y="0"/>
                  <a:pt x="503125" y="0"/>
                </a:cubicBezTo>
                <a:close/>
              </a:path>
            </a:pathLst>
          </a:custGeom>
          <a:solidFill>
            <a:schemeClr val="accent1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398" name="그룹 19">
            <a:extLst>
              <a:ext uri="{FF2B5EF4-FFF2-40B4-BE49-F238E27FC236}">
                <a16:creationId xmlns:a16="http://schemas.microsoft.com/office/drawing/2014/main" id="{159E0763-6197-4EFB-940D-73392869BA62}"/>
              </a:ext>
            </a:extLst>
          </p:cNvPr>
          <p:cNvGrpSpPr/>
          <p:nvPr/>
        </p:nvGrpSpPr>
        <p:grpSpPr>
          <a:xfrm>
            <a:off x="7947843" y="1852433"/>
            <a:ext cx="2722904" cy="878235"/>
            <a:chOff x="5889693" y="1708361"/>
            <a:chExt cx="2448916" cy="878235"/>
          </a:xfrm>
        </p:grpSpPr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6ABE0C3A-7D40-46EF-BAC7-C000626333D4}"/>
                </a:ext>
              </a:extLst>
            </p:cNvPr>
            <p:cNvSpPr txBox="1"/>
            <p:nvPr/>
          </p:nvSpPr>
          <p:spPr>
            <a:xfrm>
              <a:off x="5889693" y="1708361"/>
              <a:ext cx="24489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705AA752-1925-4BAA-BDE4-252B12AE0AF8}"/>
                </a:ext>
              </a:extLst>
            </p:cNvPr>
            <p:cNvSpPr txBox="1"/>
            <p:nvPr/>
          </p:nvSpPr>
          <p:spPr>
            <a:xfrm>
              <a:off x="5889693" y="1940265"/>
              <a:ext cx="2448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401" name="Rounded Rectangle 34">
            <a:extLst>
              <a:ext uri="{FF2B5EF4-FFF2-40B4-BE49-F238E27FC236}">
                <a16:creationId xmlns:a16="http://schemas.microsoft.com/office/drawing/2014/main" id="{6EBB12A9-D82C-4FF6-BFC8-70A3CCCF6B12}"/>
              </a:ext>
            </a:extLst>
          </p:cNvPr>
          <p:cNvSpPr/>
          <p:nvPr/>
        </p:nvSpPr>
        <p:spPr>
          <a:xfrm>
            <a:off x="7726259" y="3812459"/>
            <a:ext cx="3465604" cy="1233384"/>
          </a:xfrm>
          <a:custGeom>
            <a:avLst/>
            <a:gdLst/>
            <a:ahLst/>
            <a:cxnLst/>
            <a:rect l="l" t="t" r="r" b="b"/>
            <a:pathLst>
              <a:path w="2897180" h="1233384">
                <a:moveTo>
                  <a:pt x="503125" y="0"/>
                </a:moveTo>
                <a:lnTo>
                  <a:pt x="2691612" y="0"/>
                </a:lnTo>
                <a:cubicBezTo>
                  <a:pt x="2805144" y="0"/>
                  <a:pt x="2897180" y="92036"/>
                  <a:pt x="2897180" y="205568"/>
                </a:cubicBezTo>
                <a:lnTo>
                  <a:pt x="2897180" y="1027816"/>
                </a:lnTo>
                <a:cubicBezTo>
                  <a:pt x="2897180" y="1141348"/>
                  <a:pt x="2805144" y="1233384"/>
                  <a:pt x="2691612" y="1233384"/>
                </a:cubicBezTo>
                <a:lnTo>
                  <a:pt x="503125" y="1233384"/>
                </a:lnTo>
                <a:cubicBezTo>
                  <a:pt x="389593" y="1233384"/>
                  <a:pt x="297557" y="1141348"/>
                  <a:pt x="297557" y="1027816"/>
                </a:cubicBezTo>
                <a:lnTo>
                  <a:pt x="297557" y="785055"/>
                </a:lnTo>
                <a:lnTo>
                  <a:pt x="0" y="612472"/>
                </a:lnTo>
                <a:lnTo>
                  <a:pt x="297557" y="439889"/>
                </a:lnTo>
                <a:lnTo>
                  <a:pt x="297557" y="205568"/>
                </a:lnTo>
                <a:cubicBezTo>
                  <a:pt x="297557" y="92036"/>
                  <a:pt x="389593" y="0"/>
                  <a:pt x="503125" y="0"/>
                </a:cubicBezTo>
                <a:close/>
              </a:path>
            </a:pathLst>
          </a:custGeom>
          <a:solidFill>
            <a:schemeClr val="accent3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02" name="그룹 9">
            <a:extLst>
              <a:ext uri="{FF2B5EF4-FFF2-40B4-BE49-F238E27FC236}">
                <a16:creationId xmlns:a16="http://schemas.microsoft.com/office/drawing/2014/main" id="{5DD7640F-52E1-46D5-A591-27A270DA491F}"/>
              </a:ext>
            </a:extLst>
          </p:cNvPr>
          <p:cNvGrpSpPr/>
          <p:nvPr/>
        </p:nvGrpSpPr>
        <p:grpSpPr>
          <a:xfrm>
            <a:off x="8322324" y="3997137"/>
            <a:ext cx="2722904" cy="878235"/>
            <a:chOff x="6155532" y="3518086"/>
            <a:chExt cx="2448916" cy="878235"/>
          </a:xfrm>
        </p:grpSpPr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C92393E9-521F-4BD5-BEA2-349C15159992}"/>
                </a:ext>
              </a:extLst>
            </p:cNvPr>
            <p:cNvSpPr txBox="1"/>
            <p:nvPr/>
          </p:nvSpPr>
          <p:spPr>
            <a:xfrm>
              <a:off x="6155532" y="3518086"/>
              <a:ext cx="24489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7A96015D-01DA-40F0-99EC-19E73AC0A5B4}"/>
                </a:ext>
              </a:extLst>
            </p:cNvPr>
            <p:cNvSpPr txBox="1"/>
            <p:nvPr/>
          </p:nvSpPr>
          <p:spPr>
            <a:xfrm>
              <a:off x="6155532" y="3749990"/>
              <a:ext cx="2448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405" name="Rounded Rectangle 34">
            <a:extLst>
              <a:ext uri="{FF2B5EF4-FFF2-40B4-BE49-F238E27FC236}">
                <a16:creationId xmlns:a16="http://schemas.microsoft.com/office/drawing/2014/main" id="{E2704DAF-569D-416F-902B-8C55A3F8EC21}"/>
              </a:ext>
            </a:extLst>
          </p:cNvPr>
          <p:cNvSpPr/>
          <p:nvPr/>
        </p:nvSpPr>
        <p:spPr>
          <a:xfrm rot="10800000">
            <a:off x="1287724" y="2450125"/>
            <a:ext cx="3465606" cy="1233384"/>
          </a:xfrm>
          <a:custGeom>
            <a:avLst/>
            <a:gdLst/>
            <a:ahLst/>
            <a:cxnLst/>
            <a:rect l="l" t="t" r="r" b="b"/>
            <a:pathLst>
              <a:path w="2897180" h="1233384">
                <a:moveTo>
                  <a:pt x="503125" y="0"/>
                </a:moveTo>
                <a:lnTo>
                  <a:pt x="2691612" y="0"/>
                </a:lnTo>
                <a:cubicBezTo>
                  <a:pt x="2805144" y="0"/>
                  <a:pt x="2897180" y="92036"/>
                  <a:pt x="2897180" y="205568"/>
                </a:cubicBezTo>
                <a:lnTo>
                  <a:pt x="2897180" y="1027816"/>
                </a:lnTo>
                <a:cubicBezTo>
                  <a:pt x="2897180" y="1141348"/>
                  <a:pt x="2805144" y="1233384"/>
                  <a:pt x="2691612" y="1233384"/>
                </a:cubicBezTo>
                <a:lnTo>
                  <a:pt x="503125" y="1233384"/>
                </a:lnTo>
                <a:cubicBezTo>
                  <a:pt x="389593" y="1233384"/>
                  <a:pt x="297557" y="1141348"/>
                  <a:pt x="297557" y="1027816"/>
                </a:cubicBezTo>
                <a:lnTo>
                  <a:pt x="297557" y="785055"/>
                </a:lnTo>
                <a:lnTo>
                  <a:pt x="0" y="612472"/>
                </a:lnTo>
                <a:lnTo>
                  <a:pt x="297557" y="439889"/>
                </a:lnTo>
                <a:lnTo>
                  <a:pt x="297557" y="205568"/>
                </a:lnTo>
                <a:cubicBezTo>
                  <a:pt x="297557" y="92036"/>
                  <a:pt x="389593" y="0"/>
                  <a:pt x="503125" y="0"/>
                </a:cubicBezTo>
                <a:close/>
              </a:path>
            </a:pathLst>
          </a:custGeom>
          <a:solidFill>
            <a:schemeClr val="accent2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06" name="그룹 1">
            <a:extLst>
              <a:ext uri="{FF2B5EF4-FFF2-40B4-BE49-F238E27FC236}">
                <a16:creationId xmlns:a16="http://schemas.microsoft.com/office/drawing/2014/main" id="{CDE447B3-A39F-486C-B40C-7ACCEBEA2918}"/>
              </a:ext>
            </a:extLst>
          </p:cNvPr>
          <p:cNvGrpSpPr/>
          <p:nvPr/>
        </p:nvGrpSpPr>
        <p:grpSpPr>
          <a:xfrm>
            <a:off x="1495952" y="2625278"/>
            <a:ext cx="2635345" cy="878235"/>
            <a:chOff x="864543" y="2472151"/>
            <a:chExt cx="2448916" cy="878235"/>
          </a:xfrm>
        </p:grpSpPr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F31DA2C1-69DD-4600-841B-B19A067BA7B2}"/>
                </a:ext>
              </a:extLst>
            </p:cNvPr>
            <p:cNvSpPr txBox="1"/>
            <p:nvPr/>
          </p:nvSpPr>
          <p:spPr>
            <a:xfrm>
              <a:off x="864543" y="2472151"/>
              <a:ext cx="24489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EEF6DD6D-153C-4706-86C8-46BA95CD4854}"/>
                </a:ext>
              </a:extLst>
            </p:cNvPr>
            <p:cNvSpPr txBox="1"/>
            <p:nvPr/>
          </p:nvSpPr>
          <p:spPr>
            <a:xfrm>
              <a:off x="864543" y="2704055"/>
              <a:ext cx="2448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sp>
        <p:nvSpPr>
          <p:cNvPr id="409" name="Rounded Rectangle 34">
            <a:extLst>
              <a:ext uri="{FF2B5EF4-FFF2-40B4-BE49-F238E27FC236}">
                <a16:creationId xmlns:a16="http://schemas.microsoft.com/office/drawing/2014/main" id="{4A7E7FAB-F9F8-4DAC-8002-CF14F7AF9749}"/>
              </a:ext>
            </a:extLst>
          </p:cNvPr>
          <p:cNvSpPr/>
          <p:nvPr/>
        </p:nvSpPr>
        <p:spPr>
          <a:xfrm rot="10800000">
            <a:off x="982664" y="4870904"/>
            <a:ext cx="3465606" cy="1233384"/>
          </a:xfrm>
          <a:custGeom>
            <a:avLst/>
            <a:gdLst/>
            <a:ahLst/>
            <a:cxnLst/>
            <a:rect l="l" t="t" r="r" b="b"/>
            <a:pathLst>
              <a:path w="2897180" h="1233384">
                <a:moveTo>
                  <a:pt x="503125" y="0"/>
                </a:moveTo>
                <a:lnTo>
                  <a:pt x="2691612" y="0"/>
                </a:lnTo>
                <a:cubicBezTo>
                  <a:pt x="2805144" y="0"/>
                  <a:pt x="2897180" y="92036"/>
                  <a:pt x="2897180" y="205568"/>
                </a:cubicBezTo>
                <a:lnTo>
                  <a:pt x="2897180" y="1027816"/>
                </a:lnTo>
                <a:cubicBezTo>
                  <a:pt x="2897180" y="1141348"/>
                  <a:pt x="2805144" y="1233384"/>
                  <a:pt x="2691612" y="1233384"/>
                </a:cubicBezTo>
                <a:lnTo>
                  <a:pt x="503125" y="1233384"/>
                </a:lnTo>
                <a:cubicBezTo>
                  <a:pt x="389593" y="1233384"/>
                  <a:pt x="297557" y="1141348"/>
                  <a:pt x="297557" y="1027816"/>
                </a:cubicBezTo>
                <a:lnTo>
                  <a:pt x="297557" y="785055"/>
                </a:lnTo>
                <a:lnTo>
                  <a:pt x="0" y="612472"/>
                </a:lnTo>
                <a:lnTo>
                  <a:pt x="297557" y="439889"/>
                </a:lnTo>
                <a:lnTo>
                  <a:pt x="297557" y="205568"/>
                </a:lnTo>
                <a:cubicBezTo>
                  <a:pt x="297557" y="92036"/>
                  <a:pt x="389593" y="0"/>
                  <a:pt x="503125" y="0"/>
                </a:cubicBezTo>
                <a:close/>
              </a:path>
            </a:pathLst>
          </a:custGeom>
          <a:solidFill>
            <a:schemeClr val="accent4"/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10" name="그룹 8">
            <a:extLst>
              <a:ext uri="{FF2B5EF4-FFF2-40B4-BE49-F238E27FC236}">
                <a16:creationId xmlns:a16="http://schemas.microsoft.com/office/drawing/2014/main" id="{33BDA0F6-5221-4D47-99D0-B49132A227F1}"/>
              </a:ext>
            </a:extLst>
          </p:cNvPr>
          <p:cNvGrpSpPr/>
          <p:nvPr/>
        </p:nvGrpSpPr>
        <p:grpSpPr>
          <a:xfrm>
            <a:off x="1190892" y="5046059"/>
            <a:ext cx="2635345" cy="878235"/>
            <a:chOff x="695282" y="4838613"/>
            <a:chExt cx="2448916" cy="878235"/>
          </a:xfrm>
        </p:grpSpPr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5B6A0BA1-BE90-4BEA-967C-E381A610A83A}"/>
                </a:ext>
              </a:extLst>
            </p:cNvPr>
            <p:cNvSpPr txBox="1"/>
            <p:nvPr/>
          </p:nvSpPr>
          <p:spPr>
            <a:xfrm>
              <a:off x="695282" y="4838613"/>
              <a:ext cx="244891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B8502EA6-CF8E-4898-8CF9-A89B2E24B539}"/>
                </a:ext>
              </a:extLst>
            </p:cNvPr>
            <p:cNvSpPr txBox="1"/>
            <p:nvPr/>
          </p:nvSpPr>
          <p:spPr>
            <a:xfrm>
              <a:off x="695282" y="5070517"/>
              <a:ext cx="2448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11197</TotalTime>
  <Words>104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23</cp:revision>
  <dcterms:created xsi:type="dcterms:W3CDTF">2018-02-18T19:39:47Z</dcterms:created>
  <dcterms:modified xsi:type="dcterms:W3CDTF">2018-12-21T06:30:56Z</dcterms:modified>
</cp:coreProperties>
</file>