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230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91" name="Chevron 40">
            <a:extLst>
              <a:ext uri="{FF2B5EF4-FFF2-40B4-BE49-F238E27FC236}">
                <a16:creationId xmlns:a16="http://schemas.microsoft.com/office/drawing/2014/main" id="{7EC55ECB-B340-4878-846A-10208260B33D}"/>
              </a:ext>
            </a:extLst>
          </p:cNvPr>
          <p:cNvSpPr/>
          <p:nvPr/>
        </p:nvSpPr>
        <p:spPr>
          <a:xfrm>
            <a:off x="1282184" y="3732052"/>
            <a:ext cx="1430590" cy="468000"/>
          </a:xfrm>
          <a:prstGeom prst="chevron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altLang="ko-KR" sz="1600" b="1" dirty="0">
                <a:solidFill>
                  <a:schemeClr val="bg1"/>
                </a:solidFill>
              </a:rPr>
              <a:t>2014</a:t>
            </a:r>
            <a:endParaRPr lang="ko-KR" altLang="en-US" sz="1600" b="1" dirty="0">
              <a:solidFill>
                <a:schemeClr val="bg1"/>
              </a:solidFill>
            </a:endParaRPr>
          </a:p>
        </p:txBody>
      </p:sp>
      <p:sp>
        <p:nvSpPr>
          <p:cNvPr id="92" name="Chevron 41">
            <a:extLst>
              <a:ext uri="{FF2B5EF4-FFF2-40B4-BE49-F238E27FC236}">
                <a16:creationId xmlns:a16="http://schemas.microsoft.com/office/drawing/2014/main" id="{6BD898CD-1FB5-4F39-8DBF-10D4B92AA0C0}"/>
              </a:ext>
            </a:extLst>
          </p:cNvPr>
          <p:cNvSpPr/>
          <p:nvPr/>
        </p:nvSpPr>
        <p:spPr>
          <a:xfrm>
            <a:off x="2989248" y="3732052"/>
            <a:ext cx="1430590" cy="468000"/>
          </a:xfrm>
          <a:prstGeom prst="chevron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altLang="ko-KR" sz="1600" b="1" dirty="0">
                <a:solidFill>
                  <a:schemeClr val="bg1"/>
                </a:solidFill>
              </a:rPr>
              <a:t>2015</a:t>
            </a:r>
            <a:endParaRPr lang="ko-KR" altLang="en-US" sz="1600" b="1" dirty="0">
              <a:solidFill>
                <a:schemeClr val="bg1"/>
              </a:solidFill>
            </a:endParaRPr>
          </a:p>
        </p:txBody>
      </p:sp>
      <p:sp>
        <p:nvSpPr>
          <p:cNvPr id="93" name="Chevron 42">
            <a:extLst>
              <a:ext uri="{FF2B5EF4-FFF2-40B4-BE49-F238E27FC236}">
                <a16:creationId xmlns:a16="http://schemas.microsoft.com/office/drawing/2014/main" id="{A9780D11-D293-4746-B288-7397832F3805}"/>
              </a:ext>
            </a:extLst>
          </p:cNvPr>
          <p:cNvSpPr/>
          <p:nvPr/>
        </p:nvSpPr>
        <p:spPr>
          <a:xfrm>
            <a:off x="4696312" y="3732052"/>
            <a:ext cx="1430590" cy="468000"/>
          </a:xfrm>
          <a:prstGeom prst="chevron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altLang="ko-KR" sz="1600" b="1" dirty="0">
                <a:solidFill>
                  <a:schemeClr val="bg1"/>
                </a:solidFill>
              </a:rPr>
              <a:t>2016</a:t>
            </a:r>
            <a:endParaRPr lang="ko-KR" altLang="en-US" sz="1600" b="1" dirty="0">
              <a:solidFill>
                <a:schemeClr val="bg1"/>
              </a:solidFill>
            </a:endParaRPr>
          </a:p>
        </p:txBody>
      </p:sp>
      <p:sp>
        <p:nvSpPr>
          <p:cNvPr id="94" name="Chevron 43">
            <a:extLst>
              <a:ext uri="{FF2B5EF4-FFF2-40B4-BE49-F238E27FC236}">
                <a16:creationId xmlns:a16="http://schemas.microsoft.com/office/drawing/2014/main" id="{5F4D6619-84DE-4806-86E5-9A64757E2556}"/>
              </a:ext>
            </a:extLst>
          </p:cNvPr>
          <p:cNvSpPr/>
          <p:nvPr/>
        </p:nvSpPr>
        <p:spPr>
          <a:xfrm>
            <a:off x="6403376" y="3732052"/>
            <a:ext cx="1430590" cy="468000"/>
          </a:xfrm>
          <a:prstGeom prst="chevron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altLang="ko-KR" sz="1600" b="1" dirty="0">
                <a:solidFill>
                  <a:schemeClr val="bg1"/>
                </a:solidFill>
              </a:rPr>
              <a:t>2017</a:t>
            </a:r>
            <a:endParaRPr lang="ko-KR" altLang="en-US" sz="1600" b="1" dirty="0">
              <a:solidFill>
                <a:schemeClr val="bg1"/>
              </a:solidFill>
            </a:endParaRPr>
          </a:p>
        </p:txBody>
      </p:sp>
      <p:sp>
        <p:nvSpPr>
          <p:cNvPr id="95" name="Chevron 44">
            <a:extLst>
              <a:ext uri="{FF2B5EF4-FFF2-40B4-BE49-F238E27FC236}">
                <a16:creationId xmlns:a16="http://schemas.microsoft.com/office/drawing/2014/main" id="{990868F5-578F-4109-BFC8-76D585C8C618}"/>
              </a:ext>
            </a:extLst>
          </p:cNvPr>
          <p:cNvSpPr/>
          <p:nvPr/>
        </p:nvSpPr>
        <p:spPr>
          <a:xfrm>
            <a:off x="8110440" y="3732052"/>
            <a:ext cx="1430590" cy="468000"/>
          </a:xfrm>
          <a:prstGeom prst="chevron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altLang="ko-KR" sz="1600" b="1" dirty="0">
                <a:solidFill>
                  <a:schemeClr val="bg1"/>
                </a:solidFill>
              </a:rPr>
              <a:t>2018</a:t>
            </a:r>
            <a:endParaRPr lang="ko-KR" altLang="en-US" sz="1600" b="1" dirty="0">
              <a:solidFill>
                <a:schemeClr val="bg1"/>
              </a:solidFill>
            </a:endParaRPr>
          </a:p>
        </p:txBody>
      </p:sp>
      <p:sp>
        <p:nvSpPr>
          <p:cNvPr id="96" name="Chevron 45">
            <a:extLst>
              <a:ext uri="{FF2B5EF4-FFF2-40B4-BE49-F238E27FC236}">
                <a16:creationId xmlns:a16="http://schemas.microsoft.com/office/drawing/2014/main" id="{B4337B30-9404-4FBD-B357-CCD858302987}"/>
              </a:ext>
            </a:extLst>
          </p:cNvPr>
          <p:cNvSpPr/>
          <p:nvPr/>
        </p:nvSpPr>
        <p:spPr>
          <a:xfrm>
            <a:off x="2608694" y="3732052"/>
            <a:ext cx="484632" cy="468000"/>
          </a:xfrm>
          <a:prstGeom prst="chevron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 dirty="0">
              <a:solidFill>
                <a:schemeClr val="tx1"/>
              </a:solidFill>
            </a:endParaRPr>
          </a:p>
        </p:txBody>
      </p:sp>
      <p:sp>
        <p:nvSpPr>
          <p:cNvPr id="97" name="Chevron 46">
            <a:extLst>
              <a:ext uri="{FF2B5EF4-FFF2-40B4-BE49-F238E27FC236}">
                <a16:creationId xmlns:a16="http://schemas.microsoft.com/office/drawing/2014/main" id="{455931D8-5B0F-41A9-A138-341E9C3096AB}"/>
              </a:ext>
            </a:extLst>
          </p:cNvPr>
          <p:cNvSpPr/>
          <p:nvPr/>
        </p:nvSpPr>
        <p:spPr>
          <a:xfrm>
            <a:off x="4315758" y="3732052"/>
            <a:ext cx="484632" cy="468000"/>
          </a:xfrm>
          <a:prstGeom prst="chevron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 dirty="0">
              <a:solidFill>
                <a:schemeClr val="tx1"/>
              </a:solidFill>
            </a:endParaRPr>
          </a:p>
        </p:txBody>
      </p:sp>
      <p:sp>
        <p:nvSpPr>
          <p:cNvPr id="98" name="Chevron 47">
            <a:extLst>
              <a:ext uri="{FF2B5EF4-FFF2-40B4-BE49-F238E27FC236}">
                <a16:creationId xmlns:a16="http://schemas.microsoft.com/office/drawing/2014/main" id="{A35CE626-7B8F-4BD9-B001-CCDABB021274}"/>
              </a:ext>
            </a:extLst>
          </p:cNvPr>
          <p:cNvSpPr/>
          <p:nvPr/>
        </p:nvSpPr>
        <p:spPr>
          <a:xfrm>
            <a:off x="6022822" y="3732052"/>
            <a:ext cx="484632" cy="468000"/>
          </a:xfrm>
          <a:prstGeom prst="chevron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 dirty="0">
              <a:solidFill>
                <a:schemeClr val="tx1"/>
              </a:solidFill>
            </a:endParaRPr>
          </a:p>
        </p:txBody>
      </p:sp>
      <p:sp>
        <p:nvSpPr>
          <p:cNvPr id="99" name="Chevron 48">
            <a:extLst>
              <a:ext uri="{FF2B5EF4-FFF2-40B4-BE49-F238E27FC236}">
                <a16:creationId xmlns:a16="http://schemas.microsoft.com/office/drawing/2014/main" id="{C307E4F6-9A7C-4FEA-991E-6F4CF16888ED}"/>
              </a:ext>
            </a:extLst>
          </p:cNvPr>
          <p:cNvSpPr/>
          <p:nvPr/>
        </p:nvSpPr>
        <p:spPr>
          <a:xfrm>
            <a:off x="7729886" y="3732052"/>
            <a:ext cx="484632" cy="468000"/>
          </a:xfrm>
          <a:prstGeom prst="chevron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 dirty="0">
              <a:solidFill>
                <a:schemeClr val="tx1"/>
              </a:solidFill>
            </a:endParaRPr>
          </a:p>
        </p:txBody>
      </p:sp>
      <p:sp>
        <p:nvSpPr>
          <p:cNvPr id="100" name="Chevron 49">
            <a:extLst>
              <a:ext uri="{FF2B5EF4-FFF2-40B4-BE49-F238E27FC236}">
                <a16:creationId xmlns:a16="http://schemas.microsoft.com/office/drawing/2014/main" id="{F34F9FA7-96AA-4E45-89D8-6B77BFF37141}"/>
              </a:ext>
            </a:extLst>
          </p:cNvPr>
          <p:cNvSpPr/>
          <p:nvPr/>
        </p:nvSpPr>
        <p:spPr>
          <a:xfrm>
            <a:off x="901630" y="3732052"/>
            <a:ext cx="484632" cy="468000"/>
          </a:xfrm>
          <a:prstGeom prst="chevron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 dirty="0">
              <a:solidFill>
                <a:schemeClr val="tx1"/>
              </a:solidFill>
            </a:endParaRPr>
          </a:p>
        </p:txBody>
      </p:sp>
      <p:grpSp>
        <p:nvGrpSpPr>
          <p:cNvPr id="101" name="Group 100">
            <a:extLst>
              <a:ext uri="{FF2B5EF4-FFF2-40B4-BE49-F238E27FC236}">
                <a16:creationId xmlns:a16="http://schemas.microsoft.com/office/drawing/2014/main" id="{9D6AA5EF-DD84-4F35-957F-2436821FDE3F}"/>
              </a:ext>
            </a:extLst>
          </p:cNvPr>
          <p:cNvGrpSpPr/>
          <p:nvPr/>
        </p:nvGrpSpPr>
        <p:grpSpPr>
          <a:xfrm>
            <a:off x="3005314" y="4327511"/>
            <a:ext cx="1527970" cy="1453493"/>
            <a:chOff x="1985513" y="4307149"/>
            <a:chExt cx="2380861" cy="1453493"/>
          </a:xfrm>
        </p:grpSpPr>
        <p:sp>
          <p:nvSpPr>
            <p:cNvPr id="102" name="TextBox 101">
              <a:extLst>
                <a:ext uri="{FF2B5EF4-FFF2-40B4-BE49-F238E27FC236}">
                  <a16:creationId xmlns:a16="http://schemas.microsoft.com/office/drawing/2014/main" id="{1CBF4D8E-ADF0-4AB5-AA13-F7D87FE359D6}"/>
                </a:ext>
              </a:extLst>
            </p:cNvPr>
            <p:cNvSpPr txBox="1"/>
            <p:nvPr/>
          </p:nvSpPr>
          <p:spPr>
            <a:xfrm>
              <a:off x="2004348" y="4560313"/>
              <a:ext cx="2346637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</a:p>
          </p:txBody>
        </p:sp>
        <p:sp>
          <p:nvSpPr>
            <p:cNvPr id="103" name="TextBox 102">
              <a:extLst>
                <a:ext uri="{FF2B5EF4-FFF2-40B4-BE49-F238E27FC236}">
                  <a16:creationId xmlns:a16="http://schemas.microsoft.com/office/drawing/2014/main" id="{54F80621-503B-4425-A070-DD2FE88007A9}"/>
                </a:ext>
              </a:extLst>
            </p:cNvPr>
            <p:cNvSpPr txBox="1"/>
            <p:nvPr/>
          </p:nvSpPr>
          <p:spPr>
            <a:xfrm>
              <a:off x="1985513" y="4307149"/>
              <a:ext cx="238086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04" name="Group 103">
            <a:extLst>
              <a:ext uri="{FF2B5EF4-FFF2-40B4-BE49-F238E27FC236}">
                <a16:creationId xmlns:a16="http://schemas.microsoft.com/office/drawing/2014/main" id="{3D0641E6-E202-4CF9-91A0-D589CDEA54E0}"/>
              </a:ext>
            </a:extLst>
          </p:cNvPr>
          <p:cNvGrpSpPr/>
          <p:nvPr/>
        </p:nvGrpSpPr>
        <p:grpSpPr>
          <a:xfrm>
            <a:off x="6425892" y="4327511"/>
            <a:ext cx="1527970" cy="1453493"/>
            <a:chOff x="1985513" y="4307149"/>
            <a:chExt cx="2380861" cy="1453493"/>
          </a:xfrm>
        </p:grpSpPr>
        <p:sp>
          <p:nvSpPr>
            <p:cNvPr id="105" name="TextBox 104">
              <a:extLst>
                <a:ext uri="{FF2B5EF4-FFF2-40B4-BE49-F238E27FC236}">
                  <a16:creationId xmlns:a16="http://schemas.microsoft.com/office/drawing/2014/main" id="{93795535-C69B-41F6-91F5-AEB02403E529}"/>
                </a:ext>
              </a:extLst>
            </p:cNvPr>
            <p:cNvSpPr txBox="1"/>
            <p:nvPr/>
          </p:nvSpPr>
          <p:spPr>
            <a:xfrm>
              <a:off x="2004348" y="4560313"/>
              <a:ext cx="2346637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</a:p>
          </p:txBody>
        </p:sp>
        <p:sp>
          <p:nvSpPr>
            <p:cNvPr id="106" name="TextBox 105">
              <a:extLst>
                <a:ext uri="{FF2B5EF4-FFF2-40B4-BE49-F238E27FC236}">
                  <a16:creationId xmlns:a16="http://schemas.microsoft.com/office/drawing/2014/main" id="{5D094AA7-1FF9-49EF-9FF8-A4D862C2E057}"/>
                </a:ext>
              </a:extLst>
            </p:cNvPr>
            <p:cNvSpPr txBox="1"/>
            <p:nvPr/>
          </p:nvSpPr>
          <p:spPr>
            <a:xfrm>
              <a:off x="1985513" y="4307149"/>
              <a:ext cx="238086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07" name="Group 106">
            <a:extLst>
              <a:ext uri="{FF2B5EF4-FFF2-40B4-BE49-F238E27FC236}">
                <a16:creationId xmlns:a16="http://schemas.microsoft.com/office/drawing/2014/main" id="{07586248-5695-4DE3-846B-4475DD1EA417}"/>
              </a:ext>
            </a:extLst>
          </p:cNvPr>
          <p:cNvGrpSpPr/>
          <p:nvPr/>
        </p:nvGrpSpPr>
        <p:grpSpPr>
          <a:xfrm>
            <a:off x="1295024" y="2108597"/>
            <a:ext cx="1527970" cy="1453493"/>
            <a:chOff x="1985513" y="4307149"/>
            <a:chExt cx="2380861" cy="1453493"/>
          </a:xfrm>
        </p:grpSpPr>
        <p:sp>
          <p:nvSpPr>
            <p:cNvPr id="108" name="TextBox 107">
              <a:extLst>
                <a:ext uri="{FF2B5EF4-FFF2-40B4-BE49-F238E27FC236}">
                  <a16:creationId xmlns:a16="http://schemas.microsoft.com/office/drawing/2014/main" id="{1E1D1A42-6465-4F87-B572-893593969308}"/>
                </a:ext>
              </a:extLst>
            </p:cNvPr>
            <p:cNvSpPr txBox="1"/>
            <p:nvPr/>
          </p:nvSpPr>
          <p:spPr>
            <a:xfrm>
              <a:off x="2004348" y="4560313"/>
              <a:ext cx="2346637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</a:p>
          </p:txBody>
        </p:sp>
        <p:sp>
          <p:nvSpPr>
            <p:cNvPr id="109" name="TextBox 108">
              <a:extLst>
                <a:ext uri="{FF2B5EF4-FFF2-40B4-BE49-F238E27FC236}">
                  <a16:creationId xmlns:a16="http://schemas.microsoft.com/office/drawing/2014/main" id="{8774C1BA-6241-4269-8B2F-55FB51A588D0}"/>
                </a:ext>
              </a:extLst>
            </p:cNvPr>
            <p:cNvSpPr txBox="1"/>
            <p:nvPr/>
          </p:nvSpPr>
          <p:spPr>
            <a:xfrm>
              <a:off x="1985513" y="4307149"/>
              <a:ext cx="238086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10" name="Group 109">
            <a:extLst>
              <a:ext uri="{FF2B5EF4-FFF2-40B4-BE49-F238E27FC236}">
                <a16:creationId xmlns:a16="http://schemas.microsoft.com/office/drawing/2014/main" id="{B88C8ADF-6119-403C-A013-41C9BAF836AF}"/>
              </a:ext>
            </a:extLst>
          </p:cNvPr>
          <p:cNvGrpSpPr/>
          <p:nvPr/>
        </p:nvGrpSpPr>
        <p:grpSpPr>
          <a:xfrm>
            <a:off x="4715602" y="2108597"/>
            <a:ext cx="1527970" cy="1453493"/>
            <a:chOff x="1985513" y="4307149"/>
            <a:chExt cx="2380861" cy="1453493"/>
          </a:xfrm>
        </p:grpSpPr>
        <p:sp>
          <p:nvSpPr>
            <p:cNvPr id="111" name="TextBox 110">
              <a:extLst>
                <a:ext uri="{FF2B5EF4-FFF2-40B4-BE49-F238E27FC236}">
                  <a16:creationId xmlns:a16="http://schemas.microsoft.com/office/drawing/2014/main" id="{9D8855CA-5CEA-44E5-A4DF-AF0F64838550}"/>
                </a:ext>
              </a:extLst>
            </p:cNvPr>
            <p:cNvSpPr txBox="1"/>
            <p:nvPr/>
          </p:nvSpPr>
          <p:spPr>
            <a:xfrm>
              <a:off x="2004348" y="4560313"/>
              <a:ext cx="2346637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</a:p>
          </p:txBody>
        </p:sp>
        <p:sp>
          <p:nvSpPr>
            <p:cNvPr id="112" name="TextBox 111">
              <a:extLst>
                <a:ext uri="{FF2B5EF4-FFF2-40B4-BE49-F238E27FC236}">
                  <a16:creationId xmlns:a16="http://schemas.microsoft.com/office/drawing/2014/main" id="{E4A705EB-2CD5-4E78-BD36-933A18E47DB4}"/>
                </a:ext>
              </a:extLst>
            </p:cNvPr>
            <p:cNvSpPr txBox="1"/>
            <p:nvPr/>
          </p:nvSpPr>
          <p:spPr>
            <a:xfrm>
              <a:off x="1985513" y="4307149"/>
              <a:ext cx="238086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13" name="Group 112">
            <a:extLst>
              <a:ext uri="{FF2B5EF4-FFF2-40B4-BE49-F238E27FC236}">
                <a16:creationId xmlns:a16="http://schemas.microsoft.com/office/drawing/2014/main" id="{0CBB8308-C478-43FB-8F82-1EC4CD244DEB}"/>
              </a:ext>
            </a:extLst>
          </p:cNvPr>
          <p:cNvGrpSpPr/>
          <p:nvPr/>
        </p:nvGrpSpPr>
        <p:grpSpPr>
          <a:xfrm>
            <a:off x="8136180" y="2108597"/>
            <a:ext cx="1527970" cy="1453493"/>
            <a:chOff x="1985513" y="4307149"/>
            <a:chExt cx="2380861" cy="1453493"/>
          </a:xfrm>
        </p:grpSpPr>
        <p:sp>
          <p:nvSpPr>
            <p:cNvPr id="114" name="TextBox 113">
              <a:extLst>
                <a:ext uri="{FF2B5EF4-FFF2-40B4-BE49-F238E27FC236}">
                  <a16:creationId xmlns:a16="http://schemas.microsoft.com/office/drawing/2014/main" id="{0950EB37-E9EC-46F9-8CF0-129DF600E13B}"/>
                </a:ext>
              </a:extLst>
            </p:cNvPr>
            <p:cNvSpPr txBox="1"/>
            <p:nvPr/>
          </p:nvSpPr>
          <p:spPr>
            <a:xfrm>
              <a:off x="2004348" y="4560313"/>
              <a:ext cx="2346637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</a:p>
          </p:txBody>
        </p:sp>
        <p:sp>
          <p:nvSpPr>
            <p:cNvPr id="115" name="TextBox 114">
              <a:extLst>
                <a:ext uri="{FF2B5EF4-FFF2-40B4-BE49-F238E27FC236}">
                  <a16:creationId xmlns:a16="http://schemas.microsoft.com/office/drawing/2014/main" id="{E1116696-C01D-49D1-9BC1-0333E1C8D671}"/>
                </a:ext>
              </a:extLst>
            </p:cNvPr>
            <p:cNvSpPr txBox="1"/>
            <p:nvPr/>
          </p:nvSpPr>
          <p:spPr>
            <a:xfrm>
              <a:off x="1985513" y="4307149"/>
              <a:ext cx="238086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116" name="Chevron 44">
            <a:extLst>
              <a:ext uri="{FF2B5EF4-FFF2-40B4-BE49-F238E27FC236}">
                <a16:creationId xmlns:a16="http://schemas.microsoft.com/office/drawing/2014/main" id="{84D1D811-4BE5-4262-8C41-150F38100DE4}"/>
              </a:ext>
            </a:extLst>
          </p:cNvPr>
          <p:cNvSpPr/>
          <p:nvPr/>
        </p:nvSpPr>
        <p:spPr>
          <a:xfrm>
            <a:off x="9817500" y="3732052"/>
            <a:ext cx="1430590" cy="468000"/>
          </a:xfrm>
          <a:prstGeom prst="chevron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altLang="ko-KR" sz="1600" b="1" dirty="0">
                <a:solidFill>
                  <a:schemeClr val="bg1"/>
                </a:solidFill>
              </a:rPr>
              <a:t>2019</a:t>
            </a:r>
            <a:endParaRPr lang="ko-KR" altLang="en-US" sz="1600" b="1" dirty="0">
              <a:solidFill>
                <a:schemeClr val="bg1"/>
              </a:solidFill>
            </a:endParaRPr>
          </a:p>
        </p:txBody>
      </p:sp>
      <p:sp>
        <p:nvSpPr>
          <p:cNvPr id="117" name="Chevron 48">
            <a:extLst>
              <a:ext uri="{FF2B5EF4-FFF2-40B4-BE49-F238E27FC236}">
                <a16:creationId xmlns:a16="http://schemas.microsoft.com/office/drawing/2014/main" id="{5CA9CFE0-F4DE-4DEF-ADAD-3B488E821CAD}"/>
              </a:ext>
            </a:extLst>
          </p:cNvPr>
          <p:cNvSpPr/>
          <p:nvPr/>
        </p:nvSpPr>
        <p:spPr>
          <a:xfrm>
            <a:off x="9436950" y="3732052"/>
            <a:ext cx="484632" cy="468000"/>
          </a:xfrm>
          <a:prstGeom prst="chevron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 dirty="0">
              <a:solidFill>
                <a:schemeClr val="tx1"/>
              </a:solidFill>
            </a:endParaRPr>
          </a:p>
        </p:txBody>
      </p:sp>
      <p:grpSp>
        <p:nvGrpSpPr>
          <p:cNvPr id="118" name="Group 62">
            <a:extLst>
              <a:ext uri="{FF2B5EF4-FFF2-40B4-BE49-F238E27FC236}">
                <a16:creationId xmlns:a16="http://schemas.microsoft.com/office/drawing/2014/main" id="{46033342-016F-4EDE-A0C3-2B381E335E22}"/>
              </a:ext>
            </a:extLst>
          </p:cNvPr>
          <p:cNvGrpSpPr/>
          <p:nvPr/>
        </p:nvGrpSpPr>
        <p:grpSpPr>
          <a:xfrm>
            <a:off x="9846468" y="4327511"/>
            <a:ext cx="1527970" cy="1453493"/>
            <a:chOff x="1985513" y="4307149"/>
            <a:chExt cx="2380861" cy="1453493"/>
          </a:xfrm>
        </p:grpSpPr>
        <p:sp>
          <p:nvSpPr>
            <p:cNvPr id="119" name="TextBox 118">
              <a:extLst>
                <a:ext uri="{FF2B5EF4-FFF2-40B4-BE49-F238E27FC236}">
                  <a16:creationId xmlns:a16="http://schemas.microsoft.com/office/drawing/2014/main" id="{EE017769-E9A1-40DF-AB25-0C4C887458B1}"/>
                </a:ext>
              </a:extLst>
            </p:cNvPr>
            <p:cNvSpPr txBox="1"/>
            <p:nvPr/>
          </p:nvSpPr>
          <p:spPr>
            <a:xfrm>
              <a:off x="2004348" y="4560313"/>
              <a:ext cx="2346637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</a:p>
          </p:txBody>
        </p:sp>
        <p:sp>
          <p:nvSpPr>
            <p:cNvPr id="120" name="TextBox 119">
              <a:extLst>
                <a:ext uri="{FF2B5EF4-FFF2-40B4-BE49-F238E27FC236}">
                  <a16:creationId xmlns:a16="http://schemas.microsoft.com/office/drawing/2014/main" id="{ACE6806F-AD7B-4419-BE33-878002B27527}"/>
                </a:ext>
              </a:extLst>
            </p:cNvPr>
            <p:cNvSpPr txBox="1"/>
            <p:nvPr/>
          </p:nvSpPr>
          <p:spPr>
            <a:xfrm>
              <a:off x="1985513" y="4307149"/>
              <a:ext cx="238086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11157</TotalTime>
  <Words>140</Words>
  <Application>Microsoft Office PowerPoint</Application>
  <PresentationFormat>Widescreen</PresentationFormat>
  <Paragraphs>21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12</cp:revision>
  <dcterms:created xsi:type="dcterms:W3CDTF">2018-02-18T19:39:47Z</dcterms:created>
  <dcterms:modified xsi:type="dcterms:W3CDTF">2018-12-20T04:36:51Z</dcterms:modified>
</cp:coreProperties>
</file>