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6" autoAdjust="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4" name="Freeform 7">
            <a:extLst>
              <a:ext uri="{FF2B5EF4-FFF2-40B4-BE49-F238E27FC236}">
                <a16:creationId xmlns:a16="http://schemas.microsoft.com/office/drawing/2014/main" id="{9CD3D377-FF6E-4E4E-8532-55543DC59998}"/>
              </a:ext>
            </a:extLst>
          </p:cNvPr>
          <p:cNvSpPr/>
          <p:nvPr/>
        </p:nvSpPr>
        <p:spPr>
          <a:xfrm>
            <a:off x="5671038" y="2048843"/>
            <a:ext cx="5363308" cy="2858708"/>
          </a:xfrm>
          <a:custGeom>
            <a:avLst/>
            <a:gdLst>
              <a:gd name="connsiteX0" fmla="*/ 0 w 3571875"/>
              <a:gd name="connsiteY0" fmla="*/ 1962150 h 2362200"/>
              <a:gd name="connsiteX1" fmla="*/ 142875 w 3571875"/>
              <a:gd name="connsiteY1" fmla="*/ 1809750 h 2362200"/>
              <a:gd name="connsiteX2" fmla="*/ 342900 w 3571875"/>
              <a:gd name="connsiteY2" fmla="*/ 2000250 h 2362200"/>
              <a:gd name="connsiteX3" fmla="*/ 704850 w 3571875"/>
              <a:gd name="connsiteY3" fmla="*/ 1190625 h 2362200"/>
              <a:gd name="connsiteX4" fmla="*/ 1200150 w 3571875"/>
              <a:gd name="connsiteY4" fmla="*/ 2362200 h 2362200"/>
              <a:gd name="connsiteX5" fmla="*/ 1466850 w 3571875"/>
              <a:gd name="connsiteY5" fmla="*/ 1790700 h 2362200"/>
              <a:gd name="connsiteX6" fmla="*/ 1581150 w 3571875"/>
              <a:gd name="connsiteY6" fmla="*/ 1885950 h 2362200"/>
              <a:gd name="connsiteX7" fmla="*/ 1885950 w 3571875"/>
              <a:gd name="connsiteY7" fmla="*/ 1076325 h 2362200"/>
              <a:gd name="connsiteX8" fmla="*/ 2114550 w 3571875"/>
              <a:gd name="connsiteY8" fmla="*/ 1314450 h 2362200"/>
              <a:gd name="connsiteX9" fmla="*/ 2724150 w 3571875"/>
              <a:gd name="connsiteY9" fmla="*/ 0 h 2362200"/>
              <a:gd name="connsiteX10" fmla="*/ 3028950 w 3571875"/>
              <a:gd name="connsiteY10" fmla="*/ 695325 h 2362200"/>
              <a:gd name="connsiteX11" fmla="*/ 3200400 w 3571875"/>
              <a:gd name="connsiteY11" fmla="*/ 352425 h 2362200"/>
              <a:gd name="connsiteX12" fmla="*/ 3571875 w 3571875"/>
              <a:gd name="connsiteY12" fmla="*/ 1171575 h 2362200"/>
              <a:gd name="connsiteX13" fmla="*/ 3571875 w 3571875"/>
              <a:gd name="connsiteY13" fmla="*/ 1162050 h 236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71875" h="2362200">
                <a:moveTo>
                  <a:pt x="0" y="1962150"/>
                </a:moveTo>
                <a:lnTo>
                  <a:pt x="142875" y="1809750"/>
                </a:lnTo>
                <a:lnTo>
                  <a:pt x="342900" y="2000250"/>
                </a:lnTo>
                <a:lnTo>
                  <a:pt x="704850" y="1190625"/>
                </a:lnTo>
                <a:lnTo>
                  <a:pt x="1200150" y="2362200"/>
                </a:lnTo>
                <a:lnTo>
                  <a:pt x="1466850" y="1790700"/>
                </a:lnTo>
                <a:lnTo>
                  <a:pt x="1581150" y="1885950"/>
                </a:lnTo>
                <a:lnTo>
                  <a:pt x="1885950" y="1076325"/>
                </a:lnTo>
                <a:lnTo>
                  <a:pt x="2114550" y="1314450"/>
                </a:lnTo>
                <a:lnTo>
                  <a:pt x="2724150" y="0"/>
                </a:lnTo>
                <a:lnTo>
                  <a:pt x="3028950" y="695325"/>
                </a:lnTo>
                <a:lnTo>
                  <a:pt x="3200400" y="352425"/>
                </a:lnTo>
                <a:lnTo>
                  <a:pt x="3571875" y="1171575"/>
                </a:lnTo>
                <a:lnTo>
                  <a:pt x="3571875" y="1162050"/>
                </a:lnTo>
              </a:path>
            </a:pathLst>
          </a:cu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05" name="Group 704">
            <a:extLst>
              <a:ext uri="{FF2B5EF4-FFF2-40B4-BE49-F238E27FC236}">
                <a16:creationId xmlns:a16="http://schemas.microsoft.com/office/drawing/2014/main" id="{4B433DE9-902C-4D70-9FBC-C588A8C6965E}"/>
              </a:ext>
            </a:extLst>
          </p:cNvPr>
          <p:cNvGrpSpPr/>
          <p:nvPr/>
        </p:nvGrpSpPr>
        <p:grpSpPr>
          <a:xfrm>
            <a:off x="5661506" y="2513122"/>
            <a:ext cx="1004649" cy="867519"/>
            <a:chOff x="4050791" y="2204864"/>
            <a:chExt cx="921259" cy="795511"/>
          </a:xfrm>
        </p:grpSpPr>
        <p:sp>
          <p:nvSpPr>
            <p:cNvPr id="706" name="Oval 705">
              <a:extLst>
                <a:ext uri="{FF2B5EF4-FFF2-40B4-BE49-F238E27FC236}">
                  <a16:creationId xmlns:a16="http://schemas.microsoft.com/office/drawing/2014/main" id="{E6C360EF-8745-4375-A671-3B9F02320F3C}"/>
                </a:ext>
              </a:extLst>
            </p:cNvPr>
            <p:cNvSpPr/>
            <p:nvPr/>
          </p:nvSpPr>
          <p:spPr>
            <a:xfrm>
              <a:off x="4050791" y="2204864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07" name="Straight Connector 706">
              <a:extLst>
                <a:ext uri="{FF2B5EF4-FFF2-40B4-BE49-F238E27FC236}">
                  <a16:creationId xmlns:a16="http://schemas.microsoft.com/office/drawing/2014/main" id="{A7A93C60-5F6B-416A-AE56-964A3C05E0EA}"/>
                </a:ext>
              </a:extLst>
            </p:cNvPr>
            <p:cNvCxnSpPr>
              <a:stCxn id="706" idx="5"/>
            </p:cNvCxnSpPr>
            <p:nvPr/>
          </p:nvCxnSpPr>
          <p:spPr>
            <a:xfrm>
              <a:off x="4571774" y="2725847"/>
              <a:ext cx="400276" cy="274528"/>
            </a:xfrm>
            <a:prstGeom prst="line">
              <a:avLst/>
            </a:prstGeom>
            <a:ln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8" name="Group 707">
            <a:extLst>
              <a:ext uri="{FF2B5EF4-FFF2-40B4-BE49-F238E27FC236}">
                <a16:creationId xmlns:a16="http://schemas.microsoft.com/office/drawing/2014/main" id="{AA233F3F-EA7C-4D18-A94A-308F0E4E97A4}"/>
              </a:ext>
            </a:extLst>
          </p:cNvPr>
          <p:cNvGrpSpPr/>
          <p:nvPr/>
        </p:nvGrpSpPr>
        <p:grpSpPr>
          <a:xfrm>
            <a:off x="7570048" y="4315640"/>
            <a:ext cx="1137334" cy="665619"/>
            <a:chOff x="3618228" y="2138246"/>
            <a:chExt cx="1042931" cy="610369"/>
          </a:xfrm>
        </p:grpSpPr>
        <p:sp>
          <p:nvSpPr>
            <p:cNvPr id="709" name="Oval 708">
              <a:extLst>
                <a:ext uri="{FF2B5EF4-FFF2-40B4-BE49-F238E27FC236}">
                  <a16:creationId xmlns:a16="http://schemas.microsoft.com/office/drawing/2014/main" id="{9BC5E0DB-4EB4-475F-BD9D-D756A3DC56CE}"/>
                </a:ext>
              </a:extLst>
            </p:cNvPr>
            <p:cNvSpPr/>
            <p:nvPr/>
          </p:nvSpPr>
          <p:spPr>
            <a:xfrm>
              <a:off x="4050790" y="2138246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10" name="Straight Connector 709">
              <a:extLst>
                <a:ext uri="{FF2B5EF4-FFF2-40B4-BE49-F238E27FC236}">
                  <a16:creationId xmlns:a16="http://schemas.microsoft.com/office/drawing/2014/main" id="{6E55A332-398B-4E19-945D-024048246EB8}"/>
                </a:ext>
              </a:extLst>
            </p:cNvPr>
            <p:cNvCxnSpPr>
              <a:stCxn id="709" idx="3"/>
            </p:cNvCxnSpPr>
            <p:nvPr/>
          </p:nvCxnSpPr>
          <p:spPr>
            <a:xfrm flipH="1">
              <a:off x="3618228" y="2659228"/>
              <a:ext cx="521948" cy="11837"/>
            </a:xfrm>
            <a:prstGeom prst="line">
              <a:avLst/>
            </a:prstGeom>
            <a:ln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0172C88D-D10E-4CB6-8257-C3714D312F70}"/>
              </a:ext>
            </a:extLst>
          </p:cNvPr>
          <p:cNvGrpSpPr/>
          <p:nvPr/>
        </p:nvGrpSpPr>
        <p:grpSpPr>
          <a:xfrm>
            <a:off x="8283732" y="1871768"/>
            <a:ext cx="1395646" cy="665619"/>
            <a:chOff x="4050791" y="2380418"/>
            <a:chExt cx="1279801" cy="610369"/>
          </a:xfrm>
        </p:grpSpPr>
        <p:sp>
          <p:nvSpPr>
            <p:cNvPr id="712" name="Oval 711">
              <a:extLst>
                <a:ext uri="{FF2B5EF4-FFF2-40B4-BE49-F238E27FC236}">
                  <a16:creationId xmlns:a16="http://schemas.microsoft.com/office/drawing/2014/main" id="{376C0B8D-DB95-4872-9E90-F3DA39160F6F}"/>
                </a:ext>
              </a:extLst>
            </p:cNvPr>
            <p:cNvSpPr/>
            <p:nvPr/>
          </p:nvSpPr>
          <p:spPr>
            <a:xfrm>
              <a:off x="4050791" y="2380418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13" name="Straight Connector 712">
              <a:extLst>
                <a:ext uri="{FF2B5EF4-FFF2-40B4-BE49-F238E27FC236}">
                  <a16:creationId xmlns:a16="http://schemas.microsoft.com/office/drawing/2014/main" id="{3C855401-4563-4C58-9E46-8C44C579A0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4709" y="2528891"/>
              <a:ext cx="705883" cy="155922"/>
            </a:xfrm>
            <a:prstGeom prst="line">
              <a:avLst/>
            </a:prstGeom>
            <a:ln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4" name="Group 713">
            <a:extLst>
              <a:ext uri="{FF2B5EF4-FFF2-40B4-BE49-F238E27FC236}">
                <a16:creationId xmlns:a16="http://schemas.microsoft.com/office/drawing/2014/main" id="{E431F200-98C8-4FC4-8323-23DE0D98F5CB}"/>
              </a:ext>
            </a:extLst>
          </p:cNvPr>
          <p:cNvGrpSpPr/>
          <p:nvPr/>
        </p:nvGrpSpPr>
        <p:grpSpPr>
          <a:xfrm>
            <a:off x="8931912" y="3732788"/>
            <a:ext cx="1426369" cy="975013"/>
            <a:chOff x="3191531" y="1885163"/>
            <a:chExt cx="1307974" cy="894081"/>
          </a:xfrm>
        </p:grpSpPr>
        <p:sp>
          <p:nvSpPr>
            <p:cNvPr id="715" name="Oval 714">
              <a:extLst>
                <a:ext uri="{FF2B5EF4-FFF2-40B4-BE49-F238E27FC236}">
                  <a16:creationId xmlns:a16="http://schemas.microsoft.com/office/drawing/2014/main" id="{D65EFB10-CFCB-455F-9511-E45757D360BB}"/>
                </a:ext>
              </a:extLst>
            </p:cNvPr>
            <p:cNvSpPr/>
            <p:nvPr/>
          </p:nvSpPr>
          <p:spPr>
            <a:xfrm>
              <a:off x="3889136" y="2168875"/>
              <a:ext cx="610369" cy="61036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16" name="Straight Connector 715">
              <a:extLst>
                <a:ext uri="{FF2B5EF4-FFF2-40B4-BE49-F238E27FC236}">
                  <a16:creationId xmlns:a16="http://schemas.microsoft.com/office/drawing/2014/main" id="{02CA2D8F-4D93-44F5-B0CC-723ACD4C04D8}"/>
                </a:ext>
              </a:extLst>
            </p:cNvPr>
            <p:cNvCxnSpPr>
              <a:stCxn id="715" idx="1"/>
            </p:cNvCxnSpPr>
            <p:nvPr/>
          </p:nvCxnSpPr>
          <p:spPr>
            <a:xfrm flipH="1" flipV="1">
              <a:off x="3191531" y="1885163"/>
              <a:ext cx="786992" cy="373098"/>
            </a:xfrm>
            <a:prstGeom prst="line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" name="Group 716">
            <a:extLst>
              <a:ext uri="{FF2B5EF4-FFF2-40B4-BE49-F238E27FC236}">
                <a16:creationId xmlns:a16="http://schemas.microsoft.com/office/drawing/2014/main" id="{8618DE6B-EC40-4687-909F-B93A4DA9CB4B}"/>
              </a:ext>
            </a:extLst>
          </p:cNvPr>
          <p:cNvGrpSpPr/>
          <p:nvPr/>
        </p:nvGrpSpPr>
        <p:grpSpPr>
          <a:xfrm>
            <a:off x="955280" y="2279551"/>
            <a:ext cx="4309656" cy="2440721"/>
            <a:chOff x="827584" y="1916832"/>
            <a:chExt cx="4309656" cy="2440721"/>
          </a:xfrm>
        </p:grpSpPr>
        <p:grpSp>
          <p:nvGrpSpPr>
            <p:cNvPr id="718" name="Group 717">
              <a:extLst>
                <a:ext uri="{FF2B5EF4-FFF2-40B4-BE49-F238E27FC236}">
                  <a16:creationId xmlns:a16="http://schemas.microsoft.com/office/drawing/2014/main" id="{CECC8387-AA53-482C-84BE-7DA251FFCC44}"/>
                </a:ext>
              </a:extLst>
            </p:cNvPr>
            <p:cNvGrpSpPr/>
            <p:nvPr/>
          </p:nvGrpSpPr>
          <p:grpSpPr>
            <a:xfrm>
              <a:off x="827584" y="1916832"/>
              <a:ext cx="4309656" cy="646331"/>
              <a:chOff x="7020272" y="1700460"/>
              <a:chExt cx="4309656" cy="646331"/>
            </a:xfrm>
          </p:grpSpPr>
          <p:sp>
            <p:nvSpPr>
              <p:cNvPr id="728" name="Rectangle 727">
                <a:extLst>
                  <a:ext uri="{FF2B5EF4-FFF2-40B4-BE49-F238E27FC236}">
                    <a16:creationId xmlns:a16="http://schemas.microsoft.com/office/drawing/2014/main" id="{EB9F74A1-CA5A-4522-9E84-1A4212048C43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29" name="TextBox 728">
                <a:extLst>
                  <a:ext uri="{FF2B5EF4-FFF2-40B4-BE49-F238E27FC236}">
                    <a16:creationId xmlns:a16="http://schemas.microsoft.com/office/drawing/2014/main" id="{A93A00EF-10FE-4779-8E32-39BD87EAC8A1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40258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Option A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719" name="Group 718">
              <a:extLst>
                <a:ext uri="{FF2B5EF4-FFF2-40B4-BE49-F238E27FC236}">
                  <a16:creationId xmlns:a16="http://schemas.microsoft.com/office/drawing/2014/main" id="{EF16F155-95C9-4552-9D3F-6B8A3448A8CC}"/>
                </a:ext>
              </a:extLst>
            </p:cNvPr>
            <p:cNvGrpSpPr/>
            <p:nvPr/>
          </p:nvGrpSpPr>
          <p:grpSpPr>
            <a:xfrm>
              <a:off x="827584" y="2514962"/>
              <a:ext cx="4309656" cy="646331"/>
              <a:chOff x="7020272" y="1700460"/>
              <a:chExt cx="4309656" cy="646331"/>
            </a:xfrm>
          </p:grpSpPr>
          <p:sp>
            <p:nvSpPr>
              <p:cNvPr id="726" name="Rectangle 725">
                <a:extLst>
                  <a:ext uri="{FF2B5EF4-FFF2-40B4-BE49-F238E27FC236}">
                    <a16:creationId xmlns:a16="http://schemas.microsoft.com/office/drawing/2014/main" id="{9B0D56FB-2D88-4BBD-8883-94A7A446F9FD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27" name="TextBox 726">
                <a:extLst>
                  <a:ext uri="{FF2B5EF4-FFF2-40B4-BE49-F238E27FC236}">
                    <a16:creationId xmlns:a16="http://schemas.microsoft.com/office/drawing/2014/main" id="{1431D8E4-86CA-42C1-9B0D-146DDF8A1C65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40258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Option B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720" name="Group 719">
              <a:extLst>
                <a:ext uri="{FF2B5EF4-FFF2-40B4-BE49-F238E27FC236}">
                  <a16:creationId xmlns:a16="http://schemas.microsoft.com/office/drawing/2014/main" id="{E4933D69-94B1-4BE7-8196-726F08A1AC59}"/>
                </a:ext>
              </a:extLst>
            </p:cNvPr>
            <p:cNvGrpSpPr/>
            <p:nvPr/>
          </p:nvGrpSpPr>
          <p:grpSpPr>
            <a:xfrm>
              <a:off x="827584" y="3113092"/>
              <a:ext cx="4309656" cy="646331"/>
              <a:chOff x="7020272" y="1700460"/>
              <a:chExt cx="4309656" cy="646331"/>
            </a:xfrm>
          </p:grpSpPr>
          <p:sp>
            <p:nvSpPr>
              <p:cNvPr id="724" name="Rectangle 723">
                <a:extLst>
                  <a:ext uri="{FF2B5EF4-FFF2-40B4-BE49-F238E27FC236}">
                    <a16:creationId xmlns:a16="http://schemas.microsoft.com/office/drawing/2014/main" id="{DCAF70CE-D0A7-4A86-8CCD-12C7A73C31FE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25" name="TextBox 724">
                <a:extLst>
                  <a:ext uri="{FF2B5EF4-FFF2-40B4-BE49-F238E27FC236}">
                    <a16:creationId xmlns:a16="http://schemas.microsoft.com/office/drawing/2014/main" id="{E3F41574-D63F-4B29-91DD-09F2B85BBBBD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40258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Option C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721" name="Group 720">
              <a:extLst>
                <a:ext uri="{FF2B5EF4-FFF2-40B4-BE49-F238E27FC236}">
                  <a16:creationId xmlns:a16="http://schemas.microsoft.com/office/drawing/2014/main" id="{0FF65214-1593-495D-B7BD-566835838469}"/>
                </a:ext>
              </a:extLst>
            </p:cNvPr>
            <p:cNvGrpSpPr/>
            <p:nvPr/>
          </p:nvGrpSpPr>
          <p:grpSpPr>
            <a:xfrm>
              <a:off x="827584" y="3711222"/>
              <a:ext cx="4309656" cy="646331"/>
              <a:chOff x="7020272" y="1700460"/>
              <a:chExt cx="4309656" cy="646331"/>
            </a:xfrm>
          </p:grpSpPr>
          <p:sp>
            <p:nvSpPr>
              <p:cNvPr id="722" name="Rectangle 721">
                <a:extLst>
                  <a:ext uri="{FF2B5EF4-FFF2-40B4-BE49-F238E27FC236}">
                    <a16:creationId xmlns:a16="http://schemas.microsoft.com/office/drawing/2014/main" id="{FB6D8C84-BD46-45B0-B373-12E4AFADD425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23" name="TextBox 722">
                <a:extLst>
                  <a:ext uri="{FF2B5EF4-FFF2-40B4-BE49-F238E27FC236}">
                    <a16:creationId xmlns:a16="http://schemas.microsoft.com/office/drawing/2014/main" id="{31C84D65-03D1-484D-9D89-A4E749D3556D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40258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Option D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</p:grpSp>
      </p:grpSp>
      <p:cxnSp>
        <p:nvCxnSpPr>
          <p:cNvPr id="730" name="Straight Connector 729">
            <a:extLst>
              <a:ext uri="{FF2B5EF4-FFF2-40B4-BE49-F238E27FC236}">
                <a16:creationId xmlns:a16="http://schemas.microsoft.com/office/drawing/2014/main" id="{DE7FDBDB-424D-4752-9927-B95AEEB8C301}"/>
              </a:ext>
            </a:extLst>
          </p:cNvPr>
          <p:cNvCxnSpPr>
            <a:cxnSpLocks/>
          </p:cNvCxnSpPr>
          <p:nvPr/>
        </p:nvCxnSpPr>
        <p:spPr>
          <a:xfrm>
            <a:off x="905608" y="5149410"/>
            <a:ext cx="1034854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1" name="TextBox 730">
            <a:extLst>
              <a:ext uri="{FF2B5EF4-FFF2-40B4-BE49-F238E27FC236}">
                <a16:creationId xmlns:a16="http://schemas.microsoft.com/office/drawing/2014/main" id="{2209BEA8-EC2A-4EA2-9EBA-23A32A7D61B5}"/>
              </a:ext>
            </a:extLst>
          </p:cNvPr>
          <p:cNvSpPr txBox="1"/>
          <p:nvPr/>
        </p:nvSpPr>
        <p:spPr>
          <a:xfrm>
            <a:off x="1377718" y="5447357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2" name="TextBox 731">
            <a:extLst>
              <a:ext uri="{FF2B5EF4-FFF2-40B4-BE49-F238E27FC236}">
                <a16:creationId xmlns:a16="http://schemas.microsoft.com/office/drawing/2014/main" id="{DF6748D3-6EB1-4CB0-9D74-C2AA1BCFFEBE}"/>
              </a:ext>
            </a:extLst>
          </p:cNvPr>
          <p:cNvSpPr txBox="1"/>
          <p:nvPr/>
        </p:nvSpPr>
        <p:spPr>
          <a:xfrm>
            <a:off x="7052080" y="5447357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3" name="TextBox 732">
            <a:extLst>
              <a:ext uri="{FF2B5EF4-FFF2-40B4-BE49-F238E27FC236}">
                <a16:creationId xmlns:a16="http://schemas.microsoft.com/office/drawing/2014/main" id="{ED92F76F-8459-4BCB-91F5-8FCA68E65658}"/>
              </a:ext>
            </a:extLst>
          </p:cNvPr>
          <p:cNvSpPr txBox="1"/>
          <p:nvPr/>
        </p:nvSpPr>
        <p:spPr>
          <a:xfrm>
            <a:off x="4234994" y="5447357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4" name="TextBox 733">
            <a:extLst>
              <a:ext uri="{FF2B5EF4-FFF2-40B4-BE49-F238E27FC236}">
                <a16:creationId xmlns:a16="http://schemas.microsoft.com/office/drawing/2014/main" id="{929D90CF-88FE-40FB-90CD-1B607FD22438}"/>
              </a:ext>
            </a:extLst>
          </p:cNvPr>
          <p:cNvSpPr txBox="1"/>
          <p:nvPr/>
        </p:nvSpPr>
        <p:spPr>
          <a:xfrm>
            <a:off x="9743771" y="5447357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5" name="TextBox 734">
            <a:extLst>
              <a:ext uri="{FF2B5EF4-FFF2-40B4-BE49-F238E27FC236}">
                <a16:creationId xmlns:a16="http://schemas.microsoft.com/office/drawing/2014/main" id="{01574EB4-89DC-471B-B6DB-430352E0E930}"/>
              </a:ext>
            </a:extLst>
          </p:cNvPr>
          <p:cNvSpPr txBox="1"/>
          <p:nvPr/>
        </p:nvSpPr>
        <p:spPr>
          <a:xfrm>
            <a:off x="5880430" y="2650277"/>
            <a:ext cx="245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6" name="TextBox 735">
            <a:extLst>
              <a:ext uri="{FF2B5EF4-FFF2-40B4-BE49-F238E27FC236}">
                <a16:creationId xmlns:a16="http://schemas.microsoft.com/office/drawing/2014/main" id="{7518E7DE-264D-4DCF-8323-375BEE835886}"/>
              </a:ext>
            </a:extLst>
          </p:cNvPr>
          <p:cNvSpPr txBox="1"/>
          <p:nvPr/>
        </p:nvSpPr>
        <p:spPr>
          <a:xfrm>
            <a:off x="8260688" y="4452795"/>
            <a:ext cx="245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7" name="TextBox 736">
            <a:extLst>
              <a:ext uri="{FF2B5EF4-FFF2-40B4-BE49-F238E27FC236}">
                <a16:creationId xmlns:a16="http://schemas.microsoft.com/office/drawing/2014/main" id="{00E2CBD2-20CE-4D69-B80F-790B24485471}"/>
              </a:ext>
            </a:extLst>
          </p:cNvPr>
          <p:cNvSpPr txBox="1"/>
          <p:nvPr/>
        </p:nvSpPr>
        <p:spPr>
          <a:xfrm>
            <a:off x="9911588" y="4179337"/>
            <a:ext cx="245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8" name="TextBox 737">
            <a:extLst>
              <a:ext uri="{FF2B5EF4-FFF2-40B4-BE49-F238E27FC236}">
                <a16:creationId xmlns:a16="http://schemas.microsoft.com/office/drawing/2014/main" id="{F5686AF9-77FE-4E83-84C1-85E8D187B7E8}"/>
              </a:ext>
            </a:extLst>
          </p:cNvPr>
          <p:cNvSpPr txBox="1"/>
          <p:nvPr/>
        </p:nvSpPr>
        <p:spPr>
          <a:xfrm>
            <a:off x="8520702" y="2013202"/>
            <a:ext cx="191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9" name="Parallelogram 15">
            <a:extLst>
              <a:ext uri="{FF2B5EF4-FFF2-40B4-BE49-F238E27FC236}">
                <a16:creationId xmlns:a16="http://schemas.microsoft.com/office/drawing/2014/main" id="{40DB9776-1C2D-4FCD-A74E-F6B15586C3B2}"/>
              </a:ext>
            </a:extLst>
          </p:cNvPr>
          <p:cNvSpPr/>
          <p:nvPr/>
        </p:nvSpPr>
        <p:spPr>
          <a:xfrm flipH="1">
            <a:off x="3660730" y="5589638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0" name="Rounded Rectangle 5">
            <a:extLst>
              <a:ext uri="{FF2B5EF4-FFF2-40B4-BE49-F238E27FC236}">
                <a16:creationId xmlns:a16="http://schemas.microsoft.com/office/drawing/2014/main" id="{46B1E654-8705-48DB-9FF2-E142AA268989}"/>
              </a:ext>
            </a:extLst>
          </p:cNvPr>
          <p:cNvSpPr/>
          <p:nvPr/>
        </p:nvSpPr>
        <p:spPr>
          <a:xfrm flipH="1">
            <a:off x="6447900" y="560896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1" name="Donut 24">
            <a:extLst>
              <a:ext uri="{FF2B5EF4-FFF2-40B4-BE49-F238E27FC236}">
                <a16:creationId xmlns:a16="http://schemas.microsoft.com/office/drawing/2014/main" id="{CD503E8C-436B-4516-8D02-F1A0E2297D82}"/>
              </a:ext>
            </a:extLst>
          </p:cNvPr>
          <p:cNvSpPr/>
          <p:nvPr/>
        </p:nvSpPr>
        <p:spPr>
          <a:xfrm>
            <a:off x="9163417" y="5571304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42" name="자유형 151">
            <a:extLst>
              <a:ext uri="{FF2B5EF4-FFF2-40B4-BE49-F238E27FC236}">
                <a16:creationId xmlns:a16="http://schemas.microsoft.com/office/drawing/2014/main" id="{EEE7779E-593B-4897-A960-5F34BEE6CCB6}"/>
              </a:ext>
            </a:extLst>
          </p:cNvPr>
          <p:cNvSpPr/>
          <p:nvPr/>
        </p:nvSpPr>
        <p:spPr>
          <a:xfrm>
            <a:off x="874024" y="5576827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31</cp:revision>
  <dcterms:created xsi:type="dcterms:W3CDTF">2018-02-18T19:39:47Z</dcterms:created>
  <dcterms:modified xsi:type="dcterms:W3CDTF">2018-12-21T06:51:05Z</dcterms:modified>
</cp:coreProperties>
</file>