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" name="Rectangle 14">
            <a:extLst>
              <a:ext uri="{FF2B5EF4-FFF2-40B4-BE49-F238E27FC236}">
                <a16:creationId xmlns:a16="http://schemas.microsoft.com/office/drawing/2014/main" id="{AB212642-2DE3-41B2-A2F6-072925BC1E33}"/>
              </a:ext>
            </a:extLst>
          </p:cNvPr>
          <p:cNvSpPr/>
          <p:nvPr/>
        </p:nvSpPr>
        <p:spPr>
          <a:xfrm>
            <a:off x="7162470" y="1998282"/>
            <a:ext cx="5029530" cy="1197511"/>
          </a:xfrm>
          <a:custGeom>
            <a:avLst/>
            <a:gdLst>
              <a:gd name="connsiteX0" fmla="*/ 0 w 5029530"/>
              <a:gd name="connsiteY0" fmla="*/ 0 h 1188719"/>
              <a:gd name="connsiteX1" fmla="*/ 5029530 w 5029530"/>
              <a:gd name="connsiteY1" fmla="*/ 0 h 1188719"/>
              <a:gd name="connsiteX2" fmla="*/ 5029530 w 5029530"/>
              <a:gd name="connsiteY2" fmla="*/ 1188719 h 1188719"/>
              <a:gd name="connsiteX3" fmla="*/ 0 w 5029530"/>
              <a:gd name="connsiteY3" fmla="*/ 1188719 h 1188719"/>
              <a:gd name="connsiteX4" fmla="*/ 0 w 5029530"/>
              <a:gd name="connsiteY4" fmla="*/ 0 h 1188719"/>
              <a:gd name="connsiteX0" fmla="*/ 0 w 5029530"/>
              <a:gd name="connsiteY0" fmla="*/ 0 h 1197511"/>
              <a:gd name="connsiteX1" fmla="*/ 5029530 w 5029530"/>
              <a:gd name="connsiteY1" fmla="*/ 0 h 1197511"/>
              <a:gd name="connsiteX2" fmla="*/ 5029530 w 5029530"/>
              <a:gd name="connsiteY2" fmla="*/ 1188719 h 1197511"/>
              <a:gd name="connsiteX3" fmla="*/ 131885 w 5029530"/>
              <a:gd name="connsiteY3" fmla="*/ 1197511 h 1197511"/>
              <a:gd name="connsiteX4" fmla="*/ 0 w 5029530"/>
              <a:gd name="connsiteY4" fmla="*/ 0 h 1197511"/>
              <a:gd name="connsiteX0" fmla="*/ 0 w 5029530"/>
              <a:gd name="connsiteY0" fmla="*/ 0 h 1188719"/>
              <a:gd name="connsiteX1" fmla="*/ 5029530 w 5029530"/>
              <a:gd name="connsiteY1" fmla="*/ 0 h 1188719"/>
              <a:gd name="connsiteX2" fmla="*/ 5029530 w 5029530"/>
              <a:gd name="connsiteY2" fmla="*/ 1188719 h 1188719"/>
              <a:gd name="connsiteX3" fmla="*/ 123093 w 5029530"/>
              <a:gd name="connsiteY3" fmla="*/ 1179926 h 1188719"/>
              <a:gd name="connsiteX4" fmla="*/ 0 w 5029530"/>
              <a:gd name="connsiteY4" fmla="*/ 0 h 1188719"/>
              <a:gd name="connsiteX0" fmla="*/ 0 w 5029530"/>
              <a:gd name="connsiteY0" fmla="*/ 0 h 1197511"/>
              <a:gd name="connsiteX1" fmla="*/ 5029530 w 5029530"/>
              <a:gd name="connsiteY1" fmla="*/ 0 h 1197511"/>
              <a:gd name="connsiteX2" fmla="*/ 5029530 w 5029530"/>
              <a:gd name="connsiteY2" fmla="*/ 1188719 h 1197511"/>
              <a:gd name="connsiteX3" fmla="*/ 131885 w 5029530"/>
              <a:gd name="connsiteY3" fmla="*/ 1197511 h 1197511"/>
              <a:gd name="connsiteX4" fmla="*/ 0 w 5029530"/>
              <a:gd name="connsiteY4" fmla="*/ 0 h 1197511"/>
              <a:gd name="connsiteX0" fmla="*/ 0 w 5029530"/>
              <a:gd name="connsiteY0" fmla="*/ 0 h 1197511"/>
              <a:gd name="connsiteX1" fmla="*/ 5029530 w 5029530"/>
              <a:gd name="connsiteY1" fmla="*/ 0 h 1197511"/>
              <a:gd name="connsiteX2" fmla="*/ 5029530 w 5029530"/>
              <a:gd name="connsiteY2" fmla="*/ 1188719 h 1197511"/>
              <a:gd name="connsiteX3" fmla="*/ 131885 w 5029530"/>
              <a:gd name="connsiteY3" fmla="*/ 1197511 h 1197511"/>
              <a:gd name="connsiteX4" fmla="*/ 0 w 5029530"/>
              <a:gd name="connsiteY4" fmla="*/ 0 h 1197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9530" h="1197511">
                <a:moveTo>
                  <a:pt x="0" y="0"/>
                </a:moveTo>
                <a:lnTo>
                  <a:pt x="5029530" y="0"/>
                </a:lnTo>
                <a:lnTo>
                  <a:pt x="5029530" y="1188719"/>
                </a:lnTo>
                <a:lnTo>
                  <a:pt x="131885" y="119751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10F9382A-6A5A-42B4-A68C-FEB0C065A2B3}"/>
              </a:ext>
            </a:extLst>
          </p:cNvPr>
          <p:cNvSpPr/>
          <p:nvPr/>
        </p:nvSpPr>
        <p:spPr>
          <a:xfrm>
            <a:off x="7139355" y="4841526"/>
            <a:ext cx="5052646" cy="1197513"/>
          </a:xfrm>
          <a:custGeom>
            <a:avLst/>
            <a:gdLst>
              <a:gd name="connsiteX0" fmla="*/ 0 w 5029530"/>
              <a:gd name="connsiteY0" fmla="*/ 0 h 1188720"/>
              <a:gd name="connsiteX1" fmla="*/ 5029530 w 5029530"/>
              <a:gd name="connsiteY1" fmla="*/ 0 h 1188720"/>
              <a:gd name="connsiteX2" fmla="*/ 5029530 w 5029530"/>
              <a:gd name="connsiteY2" fmla="*/ 1188720 h 1188720"/>
              <a:gd name="connsiteX3" fmla="*/ 0 w 5029530"/>
              <a:gd name="connsiteY3" fmla="*/ 1188720 h 1188720"/>
              <a:gd name="connsiteX4" fmla="*/ 0 w 5029530"/>
              <a:gd name="connsiteY4" fmla="*/ 0 h 1188720"/>
              <a:gd name="connsiteX0" fmla="*/ 131884 w 5029530"/>
              <a:gd name="connsiteY0" fmla="*/ 0 h 1197513"/>
              <a:gd name="connsiteX1" fmla="*/ 5029530 w 5029530"/>
              <a:gd name="connsiteY1" fmla="*/ 8793 h 1197513"/>
              <a:gd name="connsiteX2" fmla="*/ 5029530 w 5029530"/>
              <a:gd name="connsiteY2" fmla="*/ 1197513 h 1197513"/>
              <a:gd name="connsiteX3" fmla="*/ 0 w 5029530"/>
              <a:gd name="connsiteY3" fmla="*/ 1197513 h 1197513"/>
              <a:gd name="connsiteX4" fmla="*/ 131884 w 5029530"/>
              <a:gd name="connsiteY4" fmla="*/ 0 h 119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9530" h="1197513">
                <a:moveTo>
                  <a:pt x="131884" y="0"/>
                </a:moveTo>
                <a:lnTo>
                  <a:pt x="5029530" y="8793"/>
                </a:lnTo>
                <a:lnTo>
                  <a:pt x="5029530" y="1197513"/>
                </a:lnTo>
                <a:lnTo>
                  <a:pt x="0" y="1197513"/>
                </a:lnTo>
                <a:lnTo>
                  <a:pt x="131884" y="0"/>
                </a:ln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DE14BC4-686E-4D3F-BF17-26FD03EAB6A5}"/>
              </a:ext>
            </a:extLst>
          </p:cNvPr>
          <p:cNvGrpSpPr/>
          <p:nvPr/>
        </p:nvGrpSpPr>
        <p:grpSpPr>
          <a:xfrm>
            <a:off x="3361262" y="1582652"/>
            <a:ext cx="4859214" cy="4859216"/>
            <a:chOff x="7071794" y="2076295"/>
            <a:chExt cx="3953917" cy="3953917"/>
          </a:xfrm>
        </p:grpSpPr>
        <p:sp>
          <p:nvSpPr>
            <p:cNvPr id="31" name="Block Arc 30">
              <a:extLst>
                <a:ext uri="{FF2B5EF4-FFF2-40B4-BE49-F238E27FC236}">
                  <a16:creationId xmlns:a16="http://schemas.microsoft.com/office/drawing/2014/main" id="{8A8E815B-BA9A-4B33-885B-E244DEC20772}"/>
                </a:ext>
              </a:extLst>
            </p:cNvPr>
            <p:cNvSpPr/>
            <p:nvPr/>
          </p:nvSpPr>
          <p:spPr>
            <a:xfrm>
              <a:off x="7071794" y="2076295"/>
              <a:ext cx="3953917" cy="3953917"/>
            </a:xfrm>
            <a:prstGeom prst="blockArc">
              <a:avLst>
                <a:gd name="adj1" fmla="val 18257751"/>
                <a:gd name="adj2" fmla="val 20385997"/>
                <a:gd name="adj3" fmla="val 1555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" name="Block Arc 31">
              <a:extLst>
                <a:ext uri="{FF2B5EF4-FFF2-40B4-BE49-F238E27FC236}">
                  <a16:creationId xmlns:a16="http://schemas.microsoft.com/office/drawing/2014/main" id="{1418A3B1-22F3-477A-A2A4-8E234C879C05}"/>
                </a:ext>
              </a:extLst>
            </p:cNvPr>
            <p:cNvSpPr/>
            <p:nvPr/>
          </p:nvSpPr>
          <p:spPr>
            <a:xfrm>
              <a:off x="7071794" y="2076295"/>
              <a:ext cx="3953917" cy="3953917"/>
            </a:xfrm>
            <a:prstGeom prst="blockArc">
              <a:avLst>
                <a:gd name="adj1" fmla="val 20558746"/>
                <a:gd name="adj2" fmla="val 1045932"/>
                <a:gd name="adj3" fmla="val 1539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" name="Block Arc 32">
              <a:extLst>
                <a:ext uri="{FF2B5EF4-FFF2-40B4-BE49-F238E27FC236}">
                  <a16:creationId xmlns:a16="http://schemas.microsoft.com/office/drawing/2014/main" id="{B77608B1-2A05-4B95-AC18-63159019C207}"/>
                </a:ext>
              </a:extLst>
            </p:cNvPr>
            <p:cNvSpPr/>
            <p:nvPr/>
          </p:nvSpPr>
          <p:spPr>
            <a:xfrm>
              <a:off x="7071794" y="2076295"/>
              <a:ext cx="3953917" cy="3953917"/>
            </a:xfrm>
            <a:prstGeom prst="blockArc">
              <a:avLst>
                <a:gd name="adj1" fmla="val 1222556"/>
                <a:gd name="adj2" fmla="val 3386058"/>
                <a:gd name="adj3" fmla="val 1543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DBB1B289-CE0B-466E-B197-3A6570F7685B}"/>
              </a:ext>
            </a:extLst>
          </p:cNvPr>
          <p:cNvSpPr/>
          <p:nvPr/>
        </p:nvSpPr>
        <p:spPr>
          <a:xfrm rot="13500000">
            <a:off x="6674794" y="2815901"/>
            <a:ext cx="116839" cy="109728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0B0D5D47-F8B2-4DA0-A461-008B8347AA35}"/>
              </a:ext>
            </a:extLst>
          </p:cNvPr>
          <p:cNvSpPr/>
          <p:nvPr/>
        </p:nvSpPr>
        <p:spPr>
          <a:xfrm rot="16200000">
            <a:off x="6819235" y="3335792"/>
            <a:ext cx="116839" cy="13716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6D88A3C4-295A-48C9-A612-964093183A35}"/>
              </a:ext>
            </a:extLst>
          </p:cNvPr>
          <p:cNvSpPr/>
          <p:nvPr/>
        </p:nvSpPr>
        <p:spPr>
          <a:xfrm rot="18600000">
            <a:off x="6661701" y="4182160"/>
            <a:ext cx="116839" cy="109728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0A83957-5B90-4120-816D-CDB550846D02}"/>
              </a:ext>
            </a:extLst>
          </p:cNvPr>
          <p:cNvSpPr/>
          <p:nvPr/>
        </p:nvSpPr>
        <p:spPr>
          <a:xfrm>
            <a:off x="8109106" y="3284054"/>
            <a:ext cx="4082893" cy="1463040"/>
          </a:xfrm>
          <a:prstGeom prst="rect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3B8E899-B193-4842-A336-CFE55FB29D4B}"/>
              </a:ext>
            </a:extLst>
          </p:cNvPr>
          <p:cNvGrpSpPr/>
          <p:nvPr/>
        </p:nvGrpSpPr>
        <p:grpSpPr>
          <a:xfrm>
            <a:off x="4807138" y="3279932"/>
            <a:ext cx="1440000" cy="1454400"/>
            <a:chOff x="3860031" y="4628834"/>
            <a:chExt cx="1440000" cy="1454400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6D7E9FD-E2A8-453A-8B44-F00339890804}"/>
                </a:ext>
              </a:extLst>
            </p:cNvPr>
            <p:cNvSpPr/>
            <p:nvPr/>
          </p:nvSpPr>
          <p:spPr>
            <a:xfrm>
              <a:off x="3860031" y="4628834"/>
              <a:ext cx="1440000" cy="1454400"/>
            </a:xfrm>
            <a:prstGeom prst="ellipse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C74EB2F9-66AA-4DF5-8CDE-228B9E1B9570}"/>
                </a:ext>
              </a:extLst>
            </p:cNvPr>
            <p:cNvSpPr/>
            <p:nvPr/>
          </p:nvSpPr>
          <p:spPr>
            <a:xfrm>
              <a:off x="3932031" y="4700834"/>
              <a:ext cx="1296000" cy="12960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571401E-9260-4980-8A02-F304E491BE89}"/>
              </a:ext>
            </a:extLst>
          </p:cNvPr>
          <p:cNvGrpSpPr/>
          <p:nvPr/>
        </p:nvGrpSpPr>
        <p:grpSpPr>
          <a:xfrm>
            <a:off x="4891019" y="3637802"/>
            <a:ext cx="1272241" cy="738664"/>
            <a:chOff x="3233965" y="1845713"/>
            <a:chExt cx="1420260" cy="738664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8CA01EA7-F3C6-4AD1-81D1-21CFCC2CB152}"/>
                </a:ext>
              </a:extLst>
            </p:cNvPr>
            <p:cNvSpPr txBox="1"/>
            <p:nvPr/>
          </p:nvSpPr>
          <p:spPr>
            <a:xfrm>
              <a:off x="3233965" y="1845713"/>
              <a:ext cx="1402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02850BB-6990-41AF-BD95-BDC2960C7F1E}"/>
                </a:ext>
              </a:extLst>
            </p:cNvPr>
            <p:cNvSpPr txBox="1"/>
            <p:nvPr/>
          </p:nvSpPr>
          <p:spPr>
            <a:xfrm>
              <a:off x="3252027" y="2122712"/>
              <a:ext cx="1402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4" name="Parallelogram 30">
            <a:extLst>
              <a:ext uri="{FF2B5EF4-FFF2-40B4-BE49-F238E27FC236}">
                <a16:creationId xmlns:a16="http://schemas.microsoft.com/office/drawing/2014/main" id="{1652F86A-5486-4241-BBA5-ED01B53C382A}"/>
              </a:ext>
            </a:extLst>
          </p:cNvPr>
          <p:cNvSpPr/>
          <p:nvPr/>
        </p:nvSpPr>
        <p:spPr>
          <a:xfrm flipH="1">
            <a:off x="7228486" y="5128211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5" name="Oval 7">
            <a:extLst>
              <a:ext uri="{FF2B5EF4-FFF2-40B4-BE49-F238E27FC236}">
                <a16:creationId xmlns:a16="http://schemas.microsoft.com/office/drawing/2014/main" id="{C6A3B70D-71FA-485E-AB4D-47D2C6F1C4C3}"/>
              </a:ext>
            </a:extLst>
          </p:cNvPr>
          <p:cNvSpPr/>
          <p:nvPr/>
        </p:nvSpPr>
        <p:spPr>
          <a:xfrm>
            <a:off x="7193171" y="2574008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" name="Donut 24">
            <a:extLst>
              <a:ext uri="{FF2B5EF4-FFF2-40B4-BE49-F238E27FC236}">
                <a16:creationId xmlns:a16="http://schemas.microsoft.com/office/drawing/2014/main" id="{CC6E6F75-B07D-4B86-95C3-8FB37B86A629}"/>
              </a:ext>
            </a:extLst>
          </p:cNvPr>
          <p:cNvSpPr/>
          <p:nvPr/>
        </p:nvSpPr>
        <p:spPr>
          <a:xfrm>
            <a:off x="7663794" y="3808944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9F4E9B9F-358A-444F-98C3-69327B774450}"/>
              </a:ext>
            </a:extLst>
          </p:cNvPr>
          <p:cNvGrpSpPr/>
          <p:nvPr/>
        </p:nvGrpSpPr>
        <p:grpSpPr>
          <a:xfrm>
            <a:off x="8479518" y="2135372"/>
            <a:ext cx="3252020" cy="923330"/>
            <a:chOff x="2551706" y="4283314"/>
            <a:chExt cx="2076660" cy="923330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989387C2-D677-4BCA-94C1-FAD409620625}"/>
                </a:ext>
              </a:extLst>
            </p:cNvPr>
            <p:cNvSpPr txBox="1"/>
            <p:nvPr/>
          </p:nvSpPr>
          <p:spPr>
            <a:xfrm>
              <a:off x="2551706" y="4560313"/>
              <a:ext cx="20766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65BAC82-607B-4611-B223-DBAA30ED3E5C}"/>
                </a:ext>
              </a:extLst>
            </p:cNvPr>
            <p:cNvSpPr txBox="1"/>
            <p:nvPr/>
          </p:nvSpPr>
          <p:spPr>
            <a:xfrm>
              <a:off x="2551708" y="4283314"/>
              <a:ext cx="20766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35C3406-D0AC-43AA-ABFF-17944B99A07B}"/>
              </a:ext>
            </a:extLst>
          </p:cNvPr>
          <p:cNvGrpSpPr/>
          <p:nvPr/>
        </p:nvGrpSpPr>
        <p:grpSpPr>
          <a:xfrm>
            <a:off x="8479518" y="3553909"/>
            <a:ext cx="3252020" cy="923330"/>
            <a:chOff x="2551706" y="4283314"/>
            <a:chExt cx="2076660" cy="923330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5C38C54-8F37-43B6-BE8C-3DE156A087BC}"/>
                </a:ext>
              </a:extLst>
            </p:cNvPr>
            <p:cNvSpPr txBox="1"/>
            <p:nvPr/>
          </p:nvSpPr>
          <p:spPr>
            <a:xfrm>
              <a:off x="2551706" y="4560313"/>
              <a:ext cx="20766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36EE260-74E4-4C8C-8792-544B27C5436C}"/>
                </a:ext>
              </a:extLst>
            </p:cNvPr>
            <p:cNvSpPr txBox="1"/>
            <p:nvPr/>
          </p:nvSpPr>
          <p:spPr>
            <a:xfrm>
              <a:off x="2551708" y="4283314"/>
              <a:ext cx="20766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A3D8191-117F-4AD3-9923-B244CA782DA8}"/>
              </a:ext>
            </a:extLst>
          </p:cNvPr>
          <p:cNvGrpSpPr/>
          <p:nvPr/>
        </p:nvGrpSpPr>
        <p:grpSpPr>
          <a:xfrm>
            <a:off x="8479518" y="4978617"/>
            <a:ext cx="3252020" cy="923330"/>
            <a:chOff x="2551706" y="4283314"/>
            <a:chExt cx="2076660" cy="923330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DDF7E27-02BB-4577-85A0-445E03D02D73}"/>
                </a:ext>
              </a:extLst>
            </p:cNvPr>
            <p:cNvSpPr txBox="1"/>
            <p:nvPr/>
          </p:nvSpPr>
          <p:spPr>
            <a:xfrm>
              <a:off x="2551706" y="4560313"/>
              <a:ext cx="20766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156FF65-76D7-44C2-9009-9ED329C4A1ED}"/>
                </a:ext>
              </a:extLst>
            </p:cNvPr>
            <p:cNvSpPr txBox="1"/>
            <p:nvPr/>
          </p:nvSpPr>
          <p:spPr>
            <a:xfrm>
              <a:off x="2551708" y="4283314"/>
              <a:ext cx="20766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CF5E49CE-210A-40A7-AE77-77E4E5D6E345}"/>
              </a:ext>
            </a:extLst>
          </p:cNvPr>
          <p:cNvSpPr txBox="1"/>
          <p:nvPr/>
        </p:nvSpPr>
        <p:spPr>
          <a:xfrm>
            <a:off x="700861" y="2927745"/>
            <a:ext cx="33139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 and appeal to your Presentations. Easy to change colors, photos and Text. Get a modern PowerPoint  Presentation that is beautifully designed. You can simply impress your audience and add a unique zing and appeal to your Presentations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5F5F139-ADF0-461B-AC00-CE38D2C14009}"/>
              </a:ext>
            </a:extLst>
          </p:cNvPr>
          <p:cNvGrpSpPr/>
          <p:nvPr/>
        </p:nvGrpSpPr>
        <p:grpSpPr>
          <a:xfrm>
            <a:off x="748148" y="5128211"/>
            <a:ext cx="3313947" cy="1107996"/>
            <a:chOff x="2551705" y="4283314"/>
            <a:chExt cx="935718" cy="1107996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42889E5D-3F1D-49FA-827F-495EA1B514CF}"/>
                </a:ext>
              </a:extLst>
            </p:cNvPr>
            <p:cNvSpPr txBox="1"/>
            <p:nvPr/>
          </p:nvSpPr>
          <p:spPr>
            <a:xfrm>
              <a:off x="2551706" y="4560313"/>
              <a:ext cx="93571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737304F7-2AF1-4285-A486-C046D8E78470}"/>
                </a:ext>
              </a:extLst>
            </p:cNvPr>
            <p:cNvSpPr txBox="1"/>
            <p:nvPr/>
          </p:nvSpPr>
          <p:spPr>
            <a:xfrm>
              <a:off x="2551705" y="4283314"/>
              <a:ext cx="927763" cy="307777"/>
            </a:xfrm>
            <a:prstGeom prst="rect">
              <a:avLst/>
            </a:prstGeom>
            <a:solidFill>
              <a:schemeClr val="accent5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C480BDEE-F396-4B70-8ABC-037CA0153430}"/>
              </a:ext>
            </a:extLst>
          </p:cNvPr>
          <p:cNvSpPr txBox="1"/>
          <p:nvPr/>
        </p:nvSpPr>
        <p:spPr>
          <a:xfrm>
            <a:off x="741906" y="1671603"/>
            <a:ext cx="3313947" cy="1107996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 </a:t>
            </a:r>
            <a:r>
              <a:rPr lang="en-US" altLang="ko-KR" sz="2400" dirty="0">
                <a:solidFill>
                  <a:schemeClr val="accent4"/>
                </a:solidFill>
              </a:rPr>
              <a:t>Create</a:t>
            </a:r>
          </a:p>
          <a:p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Quality </a:t>
            </a:r>
            <a:r>
              <a:rPr lang="en-US" altLang="ko-KR" sz="2400" dirty="0">
                <a:solidFill>
                  <a:schemeClr val="accent3"/>
                </a:solidFill>
              </a:rPr>
              <a:t>Professional </a:t>
            </a:r>
          </a:p>
          <a:p>
            <a:r>
              <a:rPr lang="en-US" altLang="ko-KR" sz="2400" dirty="0">
                <a:solidFill>
                  <a:schemeClr val="accent1"/>
                </a:solidFill>
              </a:rPr>
              <a:t>PPT</a:t>
            </a:r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Presentation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204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2018-12-27T04:57:31Z</dcterms:modified>
</cp:coreProperties>
</file>