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74" name="Oval 473">
            <a:extLst>
              <a:ext uri="{FF2B5EF4-FFF2-40B4-BE49-F238E27FC236}">
                <a16:creationId xmlns:a16="http://schemas.microsoft.com/office/drawing/2014/main" id="{E9B89194-A680-4C76-8EE7-598728DD1A70}"/>
              </a:ext>
            </a:extLst>
          </p:cNvPr>
          <p:cNvSpPr/>
          <p:nvPr/>
        </p:nvSpPr>
        <p:spPr>
          <a:xfrm>
            <a:off x="7033139" y="2162206"/>
            <a:ext cx="704533" cy="704533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F481073B-66E7-434D-BF56-6DA9B6BD0EAA}"/>
              </a:ext>
            </a:extLst>
          </p:cNvPr>
          <p:cNvSpPr txBox="1"/>
          <p:nvPr/>
        </p:nvSpPr>
        <p:spPr>
          <a:xfrm>
            <a:off x="7893982" y="2184896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476" name="Oval 475">
            <a:extLst>
              <a:ext uri="{FF2B5EF4-FFF2-40B4-BE49-F238E27FC236}">
                <a16:creationId xmlns:a16="http://schemas.microsoft.com/office/drawing/2014/main" id="{3FB4F6A3-D7CA-467D-AB42-CDF1522BE35C}"/>
              </a:ext>
            </a:extLst>
          </p:cNvPr>
          <p:cNvSpPr/>
          <p:nvPr/>
        </p:nvSpPr>
        <p:spPr>
          <a:xfrm>
            <a:off x="7033139" y="3580830"/>
            <a:ext cx="704533" cy="704533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7B52675A-3574-44A5-9B09-A6F8A14391B4}"/>
              </a:ext>
            </a:extLst>
          </p:cNvPr>
          <p:cNvSpPr txBox="1"/>
          <p:nvPr/>
        </p:nvSpPr>
        <p:spPr>
          <a:xfrm>
            <a:off x="7893982" y="3603520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82948D2D-138F-45ED-91D5-65AD9A1EF46F}"/>
              </a:ext>
            </a:extLst>
          </p:cNvPr>
          <p:cNvSpPr/>
          <p:nvPr/>
        </p:nvSpPr>
        <p:spPr>
          <a:xfrm>
            <a:off x="7033139" y="4999454"/>
            <a:ext cx="704533" cy="704533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742CFFBE-AA3A-4A3F-98F0-7381624727F9}"/>
              </a:ext>
            </a:extLst>
          </p:cNvPr>
          <p:cNvSpPr txBox="1"/>
          <p:nvPr/>
        </p:nvSpPr>
        <p:spPr>
          <a:xfrm>
            <a:off x="7893982" y="5022144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A764A206-C982-4410-94CB-B267CF30165E}"/>
              </a:ext>
            </a:extLst>
          </p:cNvPr>
          <p:cNvGrpSpPr/>
          <p:nvPr/>
        </p:nvGrpSpPr>
        <p:grpSpPr>
          <a:xfrm>
            <a:off x="1031070" y="3174994"/>
            <a:ext cx="1512168" cy="1512168"/>
            <a:chOff x="3807530" y="2946763"/>
            <a:chExt cx="1512168" cy="1512168"/>
          </a:xfrm>
        </p:grpSpPr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94747F5E-A381-48EF-AD1B-AE2EEE09AD09}"/>
                </a:ext>
              </a:extLst>
            </p:cNvPr>
            <p:cNvSpPr/>
            <p:nvPr/>
          </p:nvSpPr>
          <p:spPr>
            <a:xfrm>
              <a:off x="3897540" y="3036773"/>
              <a:ext cx="1332148" cy="1332148"/>
            </a:xfrm>
            <a:prstGeom prst="ellipse">
              <a:avLst/>
            </a:prstGeom>
            <a:solidFill>
              <a:schemeClr val="accent1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1011F474-4F4E-40C2-8650-C30DCE03633F}"/>
                </a:ext>
              </a:extLst>
            </p:cNvPr>
            <p:cNvSpPr/>
            <p:nvPr/>
          </p:nvSpPr>
          <p:spPr>
            <a:xfrm>
              <a:off x="3807530" y="2946763"/>
              <a:ext cx="1512168" cy="1512168"/>
            </a:xfrm>
            <a:prstGeom prst="ellipse">
              <a:avLst/>
            </a:prstGeom>
            <a:noFill/>
            <a:ln w="15875"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cxnSp>
        <p:nvCxnSpPr>
          <p:cNvPr id="483" name="Straight Connector 482">
            <a:extLst>
              <a:ext uri="{FF2B5EF4-FFF2-40B4-BE49-F238E27FC236}">
                <a16:creationId xmlns:a16="http://schemas.microsoft.com/office/drawing/2014/main" id="{BB1EF336-1FC1-448A-8624-E2546EF20FA6}"/>
              </a:ext>
            </a:extLst>
          </p:cNvPr>
          <p:cNvCxnSpPr>
            <a:cxnSpLocks/>
            <a:stCxn id="478" idx="2"/>
            <a:endCxn id="488" idx="3"/>
          </p:cNvCxnSpPr>
          <p:nvPr/>
        </p:nvCxnSpPr>
        <p:spPr>
          <a:xfrm flipH="1" flipV="1">
            <a:off x="5611201" y="5341349"/>
            <a:ext cx="1421938" cy="10372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Connector 483">
            <a:extLst>
              <a:ext uri="{FF2B5EF4-FFF2-40B4-BE49-F238E27FC236}">
                <a16:creationId xmlns:a16="http://schemas.microsoft.com/office/drawing/2014/main" id="{48D22D8F-C22C-4847-8D68-8695B42B9F5A}"/>
              </a:ext>
            </a:extLst>
          </p:cNvPr>
          <p:cNvCxnSpPr>
            <a:cxnSpLocks/>
            <a:stCxn id="476" idx="2"/>
            <a:endCxn id="487" idx="3"/>
          </p:cNvCxnSpPr>
          <p:nvPr/>
        </p:nvCxnSpPr>
        <p:spPr>
          <a:xfrm flipH="1" flipV="1">
            <a:off x="5611201" y="3931209"/>
            <a:ext cx="1421938" cy="1888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Connector 484">
            <a:extLst>
              <a:ext uri="{FF2B5EF4-FFF2-40B4-BE49-F238E27FC236}">
                <a16:creationId xmlns:a16="http://schemas.microsoft.com/office/drawing/2014/main" id="{F8E69A30-99D3-4E85-9B97-2A7B1A07B325}"/>
              </a:ext>
            </a:extLst>
          </p:cNvPr>
          <p:cNvCxnSpPr>
            <a:cxnSpLocks/>
            <a:stCxn id="474" idx="2"/>
            <a:endCxn id="486" idx="3"/>
          </p:cNvCxnSpPr>
          <p:nvPr/>
        </p:nvCxnSpPr>
        <p:spPr>
          <a:xfrm flipH="1">
            <a:off x="5611201" y="2514473"/>
            <a:ext cx="1421938" cy="659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TextBox 485">
            <a:extLst>
              <a:ext uri="{FF2B5EF4-FFF2-40B4-BE49-F238E27FC236}">
                <a16:creationId xmlns:a16="http://schemas.microsoft.com/office/drawing/2014/main" id="{452BE0E2-A05B-43BF-821E-5D6E4930B920}"/>
              </a:ext>
            </a:extLst>
          </p:cNvPr>
          <p:cNvSpPr txBox="1"/>
          <p:nvPr/>
        </p:nvSpPr>
        <p:spPr>
          <a:xfrm>
            <a:off x="4035670" y="2367180"/>
            <a:ext cx="1575531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 A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5A6F1456-9431-4B5A-BB6C-46D0D6B94A75}"/>
              </a:ext>
            </a:extLst>
          </p:cNvPr>
          <p:cNvSpPr txBox="1"/>
          <p:nvPr/>
        </p:nvSpPr>
        <p:spPr>
          <a:xfrm>
            <a:off x="4035670" y="3777320"/>
            <a:ext cx="1575531" cy="307777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 B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CF47D8C5-4B5C-40D8-8AAF-BA177CC853C7}"/>
              </a:ext>
            </a:extLst>
          </p:cNvPr>
          <p:cNvSpPr txBox="1"/>
          <p:nvPr/>
        </p:nvSpPr>
        <p:spPr>
          <a:xfrm>
            <a:off x="4035670" y="5187460"/>
            <a:ext cx="1575531" cy="307777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 C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cxnSp>
        <p:nvCxnSpPr>
          <p:cNvPr id="489" name="Straight Connector 488">
            <a:extLst>
              <a:ext uri="{FF2B5EF4-FFF2-40B4-BE49-F238E27FC236}">
                <a16:creationId xmlns:a16="http://schemas.microsoft.com/office/drawing/2014/main" id="{EAE29208-42EC-47E1-A520-ACDDDB8C603D}"/>
              </a:ext>
            </a:extLst>
          </p:cNvPr>
          <p:cNvCxnSpPr>
            <a:cxnSpLocks/>
            <a:stCxn id="488" idx="1"/>
            <a:endCxn id="482" idx="5"/>
          </p:cNvCxnSpPr>
          <p:nvPr/>
        </p:nvCxnSpPr>
        <p:spPr>
          <a:xfrm flipH="1" flipV="1">
            <a:off x="2321786" y="4465710"/>
            <a:ext cx="1713884" cy="875639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1AC305C1-96AA-4ECF-A49C-D4862F26784C}"/>
              </a:ext>
            </a:extLst>
          </p:cNvPr>
          <p:cNvCxnSpPr>
            <a:cxnSpLocks/>
            <a:stCxn id="487" idx="1"/>
            <a:endCxn id="482" idx="6"/>
          </p:cNvCxnSpPr>
          <p:nvPr/>
        </p:nvCxnSpPr>
        <p:spPr>
          <a:xfrm flipH="1" flipV="1">
            <a:off x="2543238" y="3931078"/>
            <a:ext cx="1492432" cy="131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Straight Connector 490">
            <a:extLst>
              <a:ext uri="{FF2B5EF4-FFF2-40B4-BE49-F238E27FC236}">
                <a16:creationId xmlns:a16="http://schemas.microsoft.com/office/drawing/2014/main" id="{95933939-E8E1-4846-9ABF-4B4AF3695C6F}"/>
              </a:ext>
            </a:extLst>
          </p:cNvPr>
          <p:cNvCxnSpPr>
            <a:cxnSpLocks/>
            <a:stCxn id="486" idx="1"/>
            <a:endCxn id="482" idx="7"/>
          </p:cNvCxnSpPr>
          <p:nvPr/>
        </p:nvCxnSpPr>
        <p:spPr>
          <a:xfrm flipH="1">
            <a:off x="2321786" y="2521069"/>
            <a:ext cx="1713884" cy="87537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TextBox 491">
            <a:extLst>
              <a:ext uri="{FF2B5EF4-FFF2-40B4-BE49-F238E27FC236}">
                <a16:creationId xmlns:a16="http://schemas.microsoft.com/office/drawing/2014/main" id="{19FC74B0-C87A-476D-B4E4-7F039F78EA39}"/>
              </a:ext>
            </a:extLst>
          </p:cNvPr>
          <p:cNvSpPr txBox="1"/>
          <p:nvPr/>
        </p:nvSpPr>
        <p:spPr>
          <a:xfrm>
            <a:off x="1148609" y="3705922"/>
            <a:ext cx="1296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Calibri" pitchFamily="34" charset="0"/>
              </a:rPr>
              <a:t>CONTENTS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Calibri" pitchFamily="34" charset="0"/>
              </a:rPr>
              <a:t>TITLE</a:t>
            </a:r>
            <a:endParaRPr lang="ko-KR" altLang="en-US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493" name="Rounded Rectangle 7">
            <a:extLst>
              <a:ext uri="{FF2B5EF4-FFF2-40B4-BE49-F238E27FC236}">
                <a16:creationId xmlns:a16="http://schemas.microsoft.com/office/drawing/2014/main" id="{F9774CA6-7E46-40BD-B069-3AFA6D471778}"/>
              </a:ext>
            </a:extLst>
          </p:cNvPr>
          <p:cNvSpPr/>
          <p:nvPr/>
        </p:nvSpPr>
        <p:spPr>
          <a:xfrm>
            <a:off x="7209316" y="2320097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4" name="Block Arc 10">
            <a:extLst>
              <a:ext uri="{FF2B5EF4-FFF2-40B4-BE49-F238E27FC236}">
                <a16:creationId xmlns:a16="http://schemas.microsoft.com/office/drawing/2014/main" id="{AA8B3A62-690D-43E5-8FDF-C3F69CEFC59C}"/>
              </a:ext>
            </a:extLst>
          </p:cNvPr>
          <p:cNvSpPr/>
          <p:nvPr/>
        </p:nvSpPr>
        <p:spPr>
          <a:xfrm>
            <a:off x="7169651" y="5202957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5" name="Round Same Side Corner Rectangle 36">
            <a:extLst>
              <a:ext uri="{FF2B5EF4-FFF2-40B4-BE49-F238E27FC236}">
                <a16:creationId xmlns:a16="http://schemas.microsoft.com/office/drawing/2014/main" id="{87677009-B849-417E-98AF-0E6BB8BA34D4}"/>
              </a:ext>
            </a:extLst>
          </p:cNvPr>
          <p:cNvSpPr>
            <a:spLocks noChangeAspect="1"/>
          </p:cNvSpPr>
          <p:nvPr/>
        </p:nvSpPr>
        <p:spPr>
          <a:xfrm>
            <a:off x="7186317" y="3768956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2018-12-17T07:45:03Z</dcterms:modified>
</cp:coreProperties>
</file>