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44" y="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474" name="Oval 473">
            <a:extLst>
              <a:ext uri="{FF2B5EF4-FFF2-40B4-BE49-F238E27FC236}">
                <a16:creationId xmlns:a16="http://schemas.microsoft.com/office/drawing/2014/main" id="{E9B89194-A680-4C76-8EE7-598728DD1A70}"/>
              </a:ext>
            </a:extLst>
          </p:cNvPr>
          <p:cNvSpPr/>
          <p:nvPr/>
        </p:nvSpPr>
        <p:spPr>
          <a:xfrm>
            <a:off x="7033139" y="2162206"/>
            <a:ext cx="704533" cy="704533"/>
          </a:xfrm>
          <a:prstGeom prst="ellipse">
            <a:avLst/>
          </a:prstGeom>
          <a:solidFill>
            <a:schemeClr val="accent2"/>
          </a:solidFill>
          <a:ln w="12700">
            <a:noFill/>
          </a:ln>
          <a:effectLst>
            <a:glow rad="76200">
              <a:schemeClr val="bg1">
                <a:alpha val="13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sp>
        <p:nvSpPr>
          <p:cNvPr id="475" name="TextBox 474">
            <a:extLst>
              <a:ext uri="{FF2B5EF4-FFF2-40B4-BE49-F238E27FC236}">
                <a16:creationId xmlns:a16="http://schemas.microsoft.com/office/drawing/2014/main" id="{F481073B-66E7-434D-BF56-6DA9B6BD0EAA}"/>
              </a:ext>
            </a:extLst>
          </p:cNvPr>
          <p:cNvSpPr txBox="1"/>
          <p:nvPr/>
        </p:nvSpPr>
        <p:spPr>
          <a:xfrm>
            <a:off x="7893982" y="2184896"/>
            <a:ext cx="36290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ea typeface="FZShuTi" pitchFamily="2" charset="-122"/>
                <a:cs typeface="Arial" pitchFamily="34" charset="0"/>
              </a:rPr>
              <a:t> Easy to change colors, photos.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</a:p>
        </p:txBody>
      </p:sp>
      <p:sp>
        <p:nvSpPr>
          <p:cNvPr id="476" name="Oval 475">
            <a:extLst>
              <a:ext uri="{FF2B5EF4-FFF2-40B4-BE49-F238E27FC236}">
                <a16:creationId xmlns:a16="http://schemas.microsoft.com/office/drawing/2014/main" id="{3FB4F6A3-D7CA-467D-AB42-CDF1522BE35C}"/>
              </a:ext>
            </a:extLst>
          </p:cNvPr>
          <p:cNvSpPr/>
          <p:nvPr/>
        </p:nvSpPr>
        <p:spPr>
          <a:xfrm>
            <a:off x="7033139" y="3580830"/>
            <a:ext cx="704533" cy="704533"/>
          </a:xfrm>
          <a:prstGeom prst="ellipse">
            <a:avLst/>
          </a:prstGeom>
          <a:solidFill>
            <a:schemeClr val="accent3"/>
          </a:solidFill>
          <a:ln w="12700">
            <a:noFill/>
          </a:ln>
          <a:effectLst>
            <a:glow rad="76200">
              <a:schemeClr val="bg1">
                <a:alpha val="13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sp>
        <p:nvSpPr>
          <p:cNvPr id="477" name="TextBox 476">
            <a:extLst>
              <a:ext uri="{FF2B5EF4-FFF2-40B4-BE49-F238E27FC236}">
                <a16:creationId xmlns:a16="http://schemas.microsoft.com/office/drawing/2014/main" id="{7B52675A-3574-44A5-9B09-A6F8A14391B4}"/>
              </a:ext>
            </a:extLst>
          </p:cNvPr>
          <p:cNvSpPr txBox="1"/>
          <p:nvPr/>
        </p:nvSpPr>
        <p:spPr>
          <a:xfrm>
            <a:off x="7893982" y="3603520"/>
            <a:ext cx="36290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ea typeface="FZShuTi" pitchFamily="2" charset="-122"/>
                <a:cs typeface="Arial" pitchFamily="34" charset="0"/>
              </a:rPr>
              <a:t> Easy to change colors, photos.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</a:p>
        </p:txBody>
      </p:sp>
      <p:sp>
        <p:nvSpPr>
          <p:cNvPr id="478" name="Oval 477">
            <a:extLst>
              <a:ext uri="{FF2B5EF4-FFF2-40B4-BE49-F238E27FC236}">
                <a16:creationId xmlns:a16="http://schemas.microsoft.com/office/drawing/2014/main" id="{82948D2D-138F-45ED-91D5-65AD9A1EF46F}"/>
              </a:ext>
            </a:extLst>
          </p:cNvPr>
          <p:cNvSpPr/>
          <p:nvPr/>
        </p:nvSpPr>
        <p:spPr>
          <a:xfrm>
            <a:off x="7033139" y="4999454"/>
            <a:ext cx="704533" cy="704533"/>
          </a:xfrm>
          <a:prstGeom prst="ellipse">
            <a:avLst/>
          </a:prstGeom>
          <a:solidFill>
            <a:schemeClr val="accent4"/>
          </a:solidFill>
          <a:ln w="12700">
            <a:noFill/>
          </a:ln>
          <a:effectLst>
            <a:glow rad="76200">
              <a:schemeClr val="bg1">
                <a:alpha val="13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/>
          </a:p>
        </p:txBody>
      </p:sp>
      <p:sp>
        <p:nvSpPr>
          <p:cNvPr id="479" name="TextBox 478">
            <a:extLst>
              <a:ext uri="{FF2B5EF4-FFF2-40B4-BE49-F238E27FC236}">
                <a16:creationId xmlns:a16="http://schemas.microsoft.com/office/drawing/2014/main" id="{742CFFBE-AA3A-4A3F-98F0-7381624727F9}"/>
              </a:ext>
            </a:extLst>
          </p:cNvPr>
          <p:cNvSpPr txBox="1"/>
          <p:nvPr/>
        </p:nvSpPr>
        <p:spPr>
          <a:xfrm>
            <a:off x="7893982" y="5022144"/>
            <a:ext cx="36290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ea typeface="FZShuTi" pitchFamily="2" charset="-122"/>
                <a:cs typeface="Arial" pitchFamily="34" charset="0"/>
              </a:rPr>
              <a:t> Easy to change colors, photos.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</a:p>
        </p:txBody>
      </p:sp>
      <p:grpSp>
        <p:nvGrpSpPr>
          <p:cNvPr id="480" name="Group 479">
            <a:extLst>
              <a:ext uri="{FF2B5EF4-FFF2-40B4-BE49-F238E27FC236}">
                <a16:creationId xmlns:a16="http://schemas.microsoft.com/office/drawing/2014/main" id="{A764A206-C982-4410-94CB-B267CF30165E}"/>
              </a:ext>
            </a:extLst>
          </p:cNvPr>
          <p:cNvGrpSpPr/>
          <p:nvPr/>
        </p:nvGrpSpPr>
        <p:grpSpPr>
          <a:xfrm>
            <a:off x="1031070" y="3174994"/>
            <a:ext cx="1512168" cy="1512168"/>
            <a:chOff x="3807530" y="2946763"/>
            <a:chExt cx="1512168" cy="1512168"/>
          </a:xfrm>
        </p:grpSpPr>
        <p:sp>
          <p:nvSpPr>
            <p:cNvPr id="481" name="Oval 480">
              <a:extLst>
                <a:ext uri="{FF2B5EF4-FFF2-40B4-BE49-F238E27FC236}">
                  <a16:creationId xmlns:a16="http://schemas.microsoft.com/office/drawing/2014/main" id="{94747F5E-A381-48EF-AD1B-AE2EEE09AD09}"/>
                </a:ext>
              </a:extLst>
            </p:cNvPr>
            <p:cNvSpPr/>
            <p:nvPr/>
          </p:nvSpPr>
          <p:spPr>
            <a:xfrm>
              <a:off x="3897540" y="3036773"/>
              <a:ext cx="1332148" cy="1332148"/>
            </a:xfrm>
            <a:prstGeom prst="ellipse">
              <a:avLst/>
            </a:prstGeom>
            <a:solidFill>
              <a:schemeClr val="accent1"/>
            </a:solidFill>
            <a:ln w="12700">
              <a:noFill/>
            </a:ln>
            <a:effectLst>
              <a:glow rad="76200">
                <a:schemeClr val="bg1">
                  <a:alpha val="13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/>
            </a:p>
          </p:txBody>
        </p:sp>
        <p:sp>
          <p:nvSpPr>
            <p:cNvPr id="482" name="Oval 481">
              <a:extLst>
                <a:ext uri="{FF2B5EF4-FFF2-40B4-BE49-F238E27FC236}">
                  <a16:creationId xmlns:a16="http://schemas.microsoft.com/office/drawing/2014/main" id="{1011F474-4F4E-40C2-8650-C30DCE03633F}"/>
                </a:ext>
              </a:extLst>
            </p:cNvPr>
            <p:cNvSpPr/>
            <p:nvPr/>
          </p:nvSpPr>
          <p:spPr>
            <a:xfrm>
              <a:off x="3807530" y="2946763"/>
              <a:ext cx="1512168" cy="1512168"/>
            </a:xfrm>
            <a:prstGeom prst="ellipse">
              <a:avLst/>
            </a:prstGeom>
            <a:noFill/>
            <a:ln w="15875">
              <a:solidFill>
                <a:schemeClr val="accent6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/>
            </a:p>
          </p:txBody>
        </p:sp>
      </p:grpSp>
      <p:cxnSp>
        <p:nvCxnSpPr>
          <p:cNvPr id="483" name="Straight Connector 482">
            <a:extLst>
              <a:ext uri="{FF2B5EF4-FFF2-40B4-BE49-F238E27FC236}">
                <a16:creationId xmlns:a16="http://schemas.microsoft.com/office/drawing/2014/main" id="{BB1EF336-1FC1-448A-8624-E2546EF20FA6}"/>
              </a:ext>
            </a:extLst>
          </p:cNvPr>
          <p:cNvCxnSpPr>
            <a:cxnSpLocks/>
            <a:stCxn id="478" idx="2"/>
            <a:endCxn id="488" idx="3"/>
          </p:cNvCxnSpPr>
          <p:nvPr/>
        </p:nvCxnSpPr>
        <p:spPr>
          <a:xfrm flipH="1" flipV="1">
            <a:off x="5611201" y="5341349"/>
            <a:ext cx="1421938" cy="10372"/>
          </a:xfrm>
          <a:prstGeom prst="line">
            <a:avLst/>
          </a:prstGeom>
          <a:ln w="190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4" name="Straight Connector 483">
            <a:extLst>
              <a:ext uri="{FF2B5EF4-FFF2-40B4-BE49-F238E27FC236}">
                <a16:creationId xmlns:a16="http://schemas.microsoft.com/office/drawing/2014/main" id="{48D22D8F-C22C-4847-8D68-8695B42B9F5A}"/>
              </a:ext>
            </a:extLst>
          </p:cNvPr>
          <p:cNvCxnSpPr>
            <a:cxnSpLocks/>
            <a:stCxn id="476" idx="2"/>
            <a:endCxn id="487" idx="3"/>
          </p:cNvCxnSpPr>
          <p:nvPr/>
        </p:nvCxnSpPr>
        <p:spPr>
          <a:xfrm flipH="1" flipV="1">
            <a:off x="5611201" y="3931209"/>
            <a:ext cx="1421938" cy="1888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5" name="Straight Connector 484">
            <a:extLst>
              <a:ext uri="{FF2B5EF4-FFF2-40B4-BE49-F238E27FC236}">
                <a16:creationId xmlns:a16="http://schemas.microsoft.com/office/drawing/2014/main" id="{F8E69A30-99D3-4E85-9B97-2A7B1A07B325}"/>
              </a:ext>
            </a:extLst>
          </p:cNvPr>
          <p:cNvCxnSpPr>
            <a:cxnSpLocks/>
            <a:stCxn id="474" idx="2"/>
            <a:endCxn id="486" idx="3"/>
          </p:cNvCxnSpPr>
          <p:nvPr/>
        </p:nvCxnSpPr>
        <p:spPr>
          <a:xfrm flipH="1">
            <a:off x="5611201" y="2514473"/>
            <a:ext cx="1421938" cy="6596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6" name="TextBox 485">
            <a:extLst>
              <a:ext uri="{FF2B5EF4-FFF2-40B4-BE49-F238E27FC236}">
                <a16:creationId xmlns:a16="http://schemas.microsoft.com/office/drawing/2014/main" id="{452BE0E2-A05B-43BF-821E-5D6E4930B920}"/>
              </a:ext>
            </a:extLst>
          </p:cNvPr>
          <p:cNvSpPr txBox="1"/>
          <p:nvPr/>
        </p:nvSpPr>
        <p:spPr>
          <a:xfrm>
            <a:off x="4035670" y="2367180"/>
            <a:ext cx="1575531" cy="307777"/>
          </a:xfrm>
          <a:prstGeom prst="rect">
            <a:avLst/>
          </a:prstGeom>
          <a:noFill/>
          <a:ln w="1905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rPr>
              <a:t>Contents A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Calibri" pitchFamily="34" charset="0"/>
            </a:endParaRPr>
          </a:p>
        </p:txBody>
      </p:sp>
      <p:sp>
        <p:nvSpPr>
          <p:cNvPr id="487" name="TextBox 486">
            <a:extLst>
              <a:ext uri="{FF2B5EF4-FFF2-40B4-BE49-F238E27FC236}">
                <a16:creationId xmlns:a16="http://schemas.microsoft.com/office/drawing/2014/main" id="{5A6F1456-9431-4B5A-BB6C-46D0D6B94A75}"/>
              </a:ext>
            </a:extLst>
          </p:cNvPr>
          <p:cNvSpPr txBox="1"/>
          <p:nvPr/>
        </p:nvSpPr>
        <p:spPr>
          <a:xfrm>
            <a:off x="4035670" y="3777320"/>
            <a:ext cx="1575531" cy="307777"/>
          </a:xfrm>
          <a:prstGeom prst="rect">
            <a:avLst/>
          </a:prstGeom>
          <a:noFill/>
          <a:ln w="19050"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rPr>
              <a:t>Contents B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Calibri" pitchFamily="34" charset="0"/>
            </a:endParaRPr>
          </a:p>
        </p:txBody>
      </p:sp>
      <p:sp>
        <p:nvSpPr>
          <p:cNvPr id="488" name="TextBox 487">
            <a:extLst>
              <a:ext uri="{FF2B5EF4-FFF2-40B4-BE49-F238E27FC236}">
                <a16:creationId xmlns:a16="http://schemas.microsoft.com/office/drawing/2014/main" id="{CF47D8C5-4B5C-40D8-8AAF-BA177CC853C7}"/>
              </a:ext>
            </a:extLst>
          </p:cNvPr>
          <p:cNvSpPr txBox="1"/>
          <p:nvPr/>
        </p:nvSpPr>
        <p:spPr>
          <a:xfrm>
            <a:off x="4035670" y="5187460"/>
            <a:ext cx="1575531" cy="307777"/>
          </a:xfrm>
          <a:prstGeom prst="rect">
            <a:avLst/>
          </a:prstGeom>
          <a:noFill/>
          <a:ln w="19050">
            <a:solidFill>
              <a:schemeClr val="accent4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rPr>
              <a:t>Contents C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Calibri" pitchFamily="34" charset="0"/>
            </a:endParaRPr>
          </a:p>
        </p:txBody>
      </p:sp>
      <p:cxnSp>
        <p:nvCxnSpPr>
          <p:cNvPr id="489" name="Straight Connector 488">
            <a:extLst>
              <a:ext uri="{FF2B5EF4-FFF2-40B4-BE49-F238E27FC236}">
                <a16:creationId xmlns:a16="http://schemas.microsoft.com/office/drawing/2014/main" id="{EAE29208-42EC-47E1-A520-ACDDDB8C603D}"/>
              </a:ext>
            </a:extLst>
          </p:cNvPr>
          <p:cNvCxnSpPr>
            <a:cxnSpLocks/>
            <a:stCxn id="488" idx="1"/>
            <a:endCxn id="482" idx="5"/>
          </p:cNvCxnSpPr>
          <p:nvPr/>
        </p:nvCxnSpPr>
        <p:spPr>
          <a:xfrm flipH="1" flipV="1">
            <a:off x="2321786" y="4465710"/>
            <a:ext cx="1713884" cy="875639"/>
          </a:xfrm>
          <a:prstGeom prst="line">
            <a:avLst/>
          </a:prstGeom>
          <a:ln w="190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0" name="Straight Connector 489">
            <a:extLst>
              <a:ext uri="{FF2B5EF4-FFF2-40B4-BE49-F238E27FC236}">
                <a16:creationId xmlns:a16="http://schemas.microsoft.com/office/drawing/2014/main" id="{1AC305C1-96AA-4ECF-A49C-D4862F26784C}"/>
              </a:ext>
            </a:extLst>
          </p:cNvPr>
          <p:cNvCxnSpPr>
            <a:cxnSpLocks/>
            <a:stCxn id="487" idx="1"/>
            <a:endCxn id="482" idx="6"/>
          </p:cNvCxnSpPr>
          <p:nvPr/>
        </p:nvCxnSpPr>
        <p:spPr>
          <a:xfrm flipH="1" flipV="1">
            <a:off x="2543238" y="3931078"/>
            <a:ext cx="1492432" cy="131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1" name="Straight Connector 490">
            <a:extLst>
              <a:ext uri="{FF2B5EF4-FFF2-40B4-BE49-F238E27FC236}">
                <a16:creationId xmlns:a16="http://schemas.microsoft.com/office/drawing/2014/main" id="{95933939-E8E1-4846-9ABF-4B4AF3695C6F}"/>
              </a:ext>
            </a:extLst>
          </p:cNvPr>
          <p:cNvCxnSpPr>
            <a:cxnSpLocks/>
            <a:stCxn id="486" idx="1"/>
            <a:endCxn id="482" idx="7"/>
          </p:cNvCxnSpPr>
          <p:nvPr/>
        </p:nvCxnSpPr>
        <p:spPr>
          <a:xfrm flipH="1">
            <a:off x="2321786" y="2521069"/>
            <a:ext cx="1713884" cy="875377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2" name="TextBox 491">
            <a:extLst>
              <a:ext uri="{FF2B5EF4-FFF2-40B4-BE49-F238E27FC236}">
                <a16:creationId xmlns:a16="http://schemas.microsoft.com/office/drawing/2014/main" id="{19FC74B0-C87A-476D-B4E4-7F039F78EA39}"/>
              </a:ext>
            </a:extLst>
          </p:cNvPr>
          <p:cNvSpPr txBox="1"/>
          <p:nvPr/>
        </p:nvSpPr>
        <p:spPr>
          <a:xfrm>
            <a:off x="1148609" y="3705922"/>
            <a:ext cx="12961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Calibri" pitchFamily="34" charset="0"/>
              </a:rPr>
              <a:t>CONTENTS</a:t>
            </a:r>
          </a:p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Calibri" pitchFamily="34" charset="0"/>
              </a:rPr>
              <a:t>TITLE</a:t>
            </a:r>
            <a:endParaRPr lang="ko-KR" altLang="en-US" sz="1400" b="1" dirty="0">
              <a:solidFill>
                <a:schemeClr val="bg1"/>
              </a:solidFill>
              <a:cs typeface="Calibri" pitchFamily="34" charset="0"/>
            </a:endParaRPr>
          </a:p>
        </p:txBody>
      </p:sp>
      <p:sp>
        <p:nvSpPr>
          <p:cNvPr id="493" name="Rounded Rectangle 7">
            <a:extLst>
              <a:ext uri="{FF2B5EF4-FFF2-40B4-BE49-F238E27FC236}">
                <a16:creationId xmlns:a16="http://schemas.microsoft.com/office/drawing/2014/main" id="{F9774CA6-7E46-40BD-B069-3AFA6D471778}"/>
              </a:ext>
            </a:extLst>
          </p:cNvPr>
          <p:cNvSpPr/>
          <p:nvPr/>
        </p:nvSpPr>
        <p:spPr>
          <a:xfrm>
            <a:off x="7209316" y="2320097"/>
            <a:ext cx="352176" cy="303924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94" name="Block Arc 10">
            <a:extLst>
              <a:ext uri="{FF2B5EF4-FFF2-40B4-BE49-F238E27FC236}">
                <a16:creationId xmlns:a16="http://schemas.microsoft.com/office/drawing/2014/main" id="{AA8B3A62-690D-43E5-8FDF-C3F69CEFC59C}"/>
              </a:ext>
            </a:extLst>
          </p:cNvPr>
          <p:cNvSpPr/>
          <p:nvPr/>
        </p:nvSpPr>
        <p:spPr>
          <a:xfrm>
            <a:off x="7169651" y="5202957"/>
            <a:ext cx="431509" cy="292281"/>
          </a:xfrm>
          <a:custGeom>
            <a:avLst/>
            <a:gdLst/>
            <a:ahLst/>
            <a:cxnLst/>
            <a:rect l="l" t="t" r="r" b="b"/>
            <a:pathLst>
              <a:path w="3219104" h="2180445">
                <a:moveTo>
                  <a:pt x="631935" y="660566"/>
                </a:moveTo>
                <a:cubicBezTo>
                  <a:pt x="582229" y="660566"/>
                  <a:pt x="541935" y="700860"/>
                  <a:pt x="541935" y="750566"/>
                </a:cubicBezTo>
                <a:cubicBezTo>
                  <a:pt x="541935" y="800272"/>
                  <a:pt x="582229" y="840566"/>
                  <a:pt x="631935" y="840566"/>
                </a:cubicBezTo>
                <a:cubicBezTo>
                  <a:pt x="681641" y="840566"/>
                  <a:pt x="721935" y="800272"/>
                  <a:pt x="721935" y="750566"/>
                </a:cubicBezTo>
                <a:cubicBezTo>
                  <a:pt x="721935" y="700860"/>
                  <a:pt x="681641" y="660566"/>
                  <a:pt x="631935" y="660566"/>
                </a:cubicBezTo>
                <a:close/>
                <a:moveTo>
                  <a:pt x="2920524" y="132986"/>
                </a:moveTo>
                <a:cubicBezTo>
                  <a:pt x="2884582" y="132986"/>
                  <a:pt x="2855445" y="171564"/>
                  <a:pt x="2855445" y="219152"/>
                </a:cubicBezTo>
                <a:cubicBezTo>
                  <a:pt x="2855445" y="266740"/>
                  <a:pt x="2884582" y="305318"/>
                  <a:pt x="2920524" y="305318"/>
                </a:cubicBezTo>
                <a:cubicBezTo>
                  <a:pt x="2956466" y="305318"/>
                  <a:pt x="2985603" y="266740"/>
                  <a:pt x="2985603" y="219152"/>
                </a:cubicBezTo>
                <a:cubicBezTo>
                  <a:pt x="2985603" y="171564"/>
                  <a:pt x="2956466" y="132986"/>
                  <a:pt x="2920524" y="132986"/>
                </a:cubicBezTo>
                <a:close/>
                <a:moveTo>
                  <a:pt x="1840097" y="123357"/>
                </a:moveTo>
                <a:cubicBezTo>
                  <a:pt x="1690593" y="125267"/>
                  <a:pt x="1541569" y="163386"/>
                  <a:pt x="1407089" y="237534"/>
                </a:cubicBezTo>
                <a:lnTo>
                  <a:pt x="1442443" y="299445"/>
                </a:lnTo>
                <a:cubicBezTo>
                  <a:pt x="1690026" y="162934"/>
                  <a:pt x="1991162" y="159087"/>
                  <a:pt x="2242273" y="289227"/>
                </a:cubicBezTo>
                <a:lnTo>
                  <a:pt x="2275978" y="226435"/>
                </a:lnTo>
                <a:cubicBezTo>
                  <a:pt x="2139582" y="155746"/>
                  <a:pt x="1989600" y="121447"/>
                  <a:pt x="1840097" y="123357"/>
                </a:cubicBezTo>
                <a:close/>
                <a:moveTo>
                  <a:pt x="1808744" y="1233"/>
                </a:moveTo>
                <a:cubicBezTo>
                  <a:pt x="2156106" y="-14520"/>
                  <a:pt x="2554236" y="122009"/>
                  <a:pt x="2727916" y="332053"/>
                </a:cubicBezTo>
                <a:lnTo>
                  <a:pt x="2797407" y="426906"/>
                </a:lnTo>
                <a:cubicBezTo>
                  <a:pt x="2816730" y="407744"/>
                  <a:pt x="2822914" y="396798"/>
                  <a:pt x="2848347" y="374270"/>
                </a:cubicBezTo>
                <a:cubicBezTo>
                  <a:pt x="2789714" y="335227"/>
                  <a:pt x="2770554" y="301522"/>
                  <a:pt x="2770554" y="211287"/>
                </a:cubicBezTo>
                <a:cubicBezTo>
                  <a:pt x="2770554" y="109060"/>
                  <a:pt x="2826850" y="34523"/>
                  <a:pt x="2918697" y="33333"/>
                </a:cubicBezTo>
                <a:cubicBezTo>
                  <a:pt x="3010544" y="32143"/>
                  <a:pt x="3068737" y="122977"/>
                  <a:pt x="3064459" y="218431"/>
                </a:cubicBezTo>
                <a:cubicBezTo>
                  <a:pt x="3062319" y="266188"/>
                  <a:pt x="3063213" y="242475"/>
                  <a:pt x="3054577" y="285936"/>
                </a:cubicBezTo>
                <a:cubicBezTo>
                  <a:pt x="3088600" y="260795"/>
                  <a:pt x="3146396" y="297212"/>
                  <a:pt x="3198377" y="27802"/>
                </a:cubicBezTo>
                <a:cubicBezTo>
                  <a:pt x="3270974" y="270322"/>
                  <a:pt x="3142267" y="378871"/>
                  <a:pt x="2977023" y="405424"/>
                </a:cubicBezTo>
                <a:cubicBezTo>
                  <a:pt x="2937650" y="455263"/>
                  <a:pt x="2906651" y="507366"/>
                  <a:pt x="2854455" y="531728"/>
                </a:cubicBezTo>
                <a:cubicBezTo>
                  <a:pt x="2854593" y="531917"/>
                  <a:pt x="2854687" y="532126"/>
                  <a:pt x="2854781" y="532336"/>
                </a:cubicBezTo>
                <a:lnTo>
                  <a:pt x="2914835" y="719911"/>
                </a:lnTo>
                <a:cubicBezTo>
                  <a:pt x="2982387" y="1030651"/>
                  <a:pt x="2875068" y="1334999"/>
                  <a:pt x="2751965" y="1458417"/>
                </a:cubicBezTo>
                <a:cubicBezTo>
                  <a:pt x="2718119" y="1752479"/>
                  <a:pt x="2636178" y="1904762"/>
                  <a:pt x="2564924" y="2133185"/>
                </a:cubicBezTo>
                <a:cubicBezTo>
                  <a:pt x="2548001" y="2174319"/>
                  <a:pt x="2290597" y="2162941"/>
                  <a:pt x="2284362" y="2130560"/>
                </a:cubicBezTo>
                <a:cubicBezTo>
                  <a:pt x="2253189" y="1989654"/>
                  <a:pt x="2205984" y="1832997"/>
                  <a:pt x="2190842" y="1681589"/>
                </a:cubicBezTo>
                <a:cubicBezTo>
                  <a:pt x="1937891" y="1727975"/>
                  <a:pt x="1628829" y="1727099"/>
                  <a:pt x="1429318" y="1710471"/>
                </a:cubicBezTo>
                <a:cubicBezTo>
                  <a:pt x="1387456" y="1891634"/>
                  <a:pt x="1268107" y="2057044"/>
                  <a:pt x="1143413" y="2180445"/>
                </a:cubicBezTo>
                <a:lnTo>
                  <a:pt x="943012" y="2180445"/>
                </a:lnTo>
                <a:cubicBezTo>
                  <a:pt x="894916" y="2170818"/>
                  <a:pt x="902932" y="1825120"/>
                  <a:pt x="910948" y="1650083"/>
                </a:cubicBezTo>
                <a:cubicBezTo>
                  <a:pt x="600994" y="1508303"/>
                  <a:pt x="-80369" y="1319263"/>
                  <a:pt x="7807" y="838786"/>
                </a:cubicBezTo>
                <a:cubicBezTo>
                  <a:pt x="13151" y="796777"/>
                  <a:pt x="184160" y="802028"/>
                  <a:pt x="275009" y="799402"/>
                </a:cubicBezTo>
                <a:cubicBezTo>
                  <a:pt x="369419" y="659373"/>
                  <a:pt x="418407" y="582356"/>
                  <a:pt x="555570" y="465957"/>
                </a:cubicBezTo>
                <a:cubicBezTo>
                  <a:pt x="547554" y="374062"/>
                  <a:pt x="496786" y="206026"/>
                  <a:pt x="531522" y="190273"/>
                </a:cubicBezTo>
                <a:cubicBezTo>
                  <a:pt x="764877" y="64246"/>
                  <a:pt x="803177" y="250661"/>
                  <a:pt x="924308" y="355683"/>
                </a:cubicBezTo>
                <a:cubicBezTo>
                  <a:pt x="1130053" y="143013"/>
                  <a:pt x="1554903" y="11735"/>
                  <a:pt x="1808744" y="123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495" name="Round Same Side Corner Rectangle 36">
            <a:extLst>
              <a:ext uri="{FF2B5EF4-FFF2-40B4-BE49-F238E27FC236}">
                <a16:creationId xmlns:a16="http://schemas.microsoft.com/office/drawing/2014/main" id="{87677009-B849-417E-98AF-0E6BB8BA34D4}"/>
              </a:ext>
            </a:extLst>
          </p:cNvPr>
          <p:cNvSpPr>
            <a:spLocks noChangeAspect="1"/>
          </p:cNvSpPr>
          <p:nvPr/>
        </p:nvSpPr>
        <p:spPr>
          <a:xfrm>
            <a:off x="7186317" y="3768956"/>
            <a:ext cx="396000" cy="313084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11172</TotalTime>
  <Words>100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20</cp:revision>
  <dcterms:created xsi:type="dcterms:W3CDTF">2018-02-18T19:39:47Z</dcterms:created>
  <dcterms:modified xsi:type="dcterms:W3CDTF">2018-12-17T07:45:03Z</dcterms:modified>
</cp:coreProperties>
</file>