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34" name="Block Arc 433">
            <a:extLst>
              <a:ext uri="{FF2B5EF4-FFF2-40B4-BE49-F238E27FC236}">
                <a16:creationId xmlns:a16="http://schemas.microsoft.com/office/drawing/2014/main" id="{5026803C-4AD3-40D1-8C54-DB3609BAADA4}"/>
              </a:ext>
            </a:extLst>
          </p:cNvPr>
          <p:cNvSpPr/>
          <p:nvPr/>
        </p:nvSpPr>
        <p:spPr>
          <a:xfrm rot="5400000">
            <a:off x="4191894" y="2536946"/>
            <a:ext cx="3552585" cy="3552584"/>
          </a:xfrm>
          <a:prstGeom prst="blockArc">
            <a:avLst>
              <a:gd name="adj1" fmla="val 10735117"/>
              <a:gd name="adj2" fmla="val 16074287"/>
              <a:gd name="adj3" fmla="val 25807"/>
            </a:avLst>
          </a:prstGeom>
          <a:gradFill flip="none" rotWithShape="1">
            <a:gsLst>
              <a:gs pos="0">
                <a:schemeClr val="accent5"/>
              </a:gs>
              <a:gs pos="100000">
                <a:schemeClr val="accent5">
                  <a:lumMod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9C537ACB-F69B-42CE-8D13-5D14BAB0F8B0}"/>
              </a:ext>
            </a:extLst>
          </p:cNvPr>
          <p:cNvSpPr/>
          <p:nvPr/>
        </p:nvSpPr>
        <p:spPr>
          <a:xfrm>
            <a:off x="6827802" y="4219977"/>
            <a:ext cx="924353" cy="2379784"/>
          </a:xfrm>
          <a:prstGeom prst="rect">
            <a:avLst/>
          </a:prstGeom>
          <a:gradFill flip="none" rotWithShape="1">
            <a:gsLst>
              <a:gs pos="37500">
                <a:schemeClr val="accent5"/>
              </a:gs>
              <a:gs pos="0">
                <a:schemeClr val="accent5"/>
              </a:gs>
              <a:gs pos="100000">
                <a:schemeClr val="accent5">
                  <a:lumMod val="80000"/>
                </a:schemeClr>
              </a:gs>
            </a:gsLst>
            <a:lin ang="189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69" name="Freeform: Shape 468">
            <a:extLst>
              <a:ext uri="{FF2B5EF4-FFF2-40B4-BE49-F238E27FC236}">
                <a16:creationId xmlns:a16="http://schemas.microsoft.com/office/drawing/2014/main" id="{7A059584-A9AA-447F-91DD-431DB0004AE2}"/>
              </a:ext>
            </a:extLst>
          </p:cNvPr>
          <p:cNvSpPr/>
          <p:nvPr/>
        </p:nvSpPr>
        <p:spPr>
          <a:xfrm rot="10800000">
            <a:off x="5535677" y="1340928"/>
            <a:ext cx="2492684" cy="4739962"/>
          </a:xfrm>
          <a:custGeom>
            <a:avLst/>
            <a:gdLst>
              <a:gd name="connsiteX0" fmla="*/ 1196837 w 2492684"/>
              <a:gd name="connsiteY0" fmla="*/ 1776308 h 4739962"/>
              <a:gd name="connsiteX1" fmla="*/ 276718 w 2492684"/>
              <a:gd name="connsiteY1" fmla="*/ 1776308 h 4739962"/>
              <a:gd name="connsiteX2" fmla="*/ 963464 w 2492684"/>
              <a:gd name="connsiteY2" fmla="*/ 373418 h 4739962"/>
              <a:gd name="connsiteX3" fmla="*/ 2492684 w 2492684"/>
              <a:gd name="connsiteY3" fmla="*/ 55291 h 4739962"/>
              <a:gd name="connsiteX4" fmla="*/ 2264933 w 2492684"/>
              <a:gd name="connsiteY4" fmla="*/ 946778 h 4739962"/>
              <a:gd name="connsiteX5" fmla="*/ 1527848 w 2492684"/>
              <a:gd name="connsiteY5" fmla="*/ 1100115 h 4739962"/>
              <a:gd name="connsiteX6" fmla="*/ 1196837 w 2492684"/>
              <a:gd name="connsiteY6" fmla="*/ 1776308 h 4739962"/>
              <a:gd name="connsiteX7" fmla="*/ 1199261 w 2492684"/>
              <a:gd name="connsiteY7" fmla="*/ 3469126 h 4739962"/>
              <a:gd name="connsiteX8" fmla="*/ 274907 w 2492684"/>
              <a:gd name="connsiteY8" fmla="*/ 3469126 h 4739962"/>
              <a:gd name="connsiteX9" fmla="*/ 274908 w 2492684"/>
              <a:gd name="connsiteY9" fmla="*/ 1779346 h 4739962"/>
              <a:gd name="connsiteX10" fmla="*/ 276205 w 2492684"/>
              <a:gd name="connsiteY10" fmla="*/ 1779346 h 4739962"/>
              <a:gd name="connsiteX11" fmla="*/ 276205 w 2492684"/>
              <a:gd name="connsiteY11" fmla="*/ 1776444 h 4739962"/>
              <a:gd name="connsiteX12" fmla="*/ 1200558 w 2492684"/>
              <a:gd name="connsiteY12" fmla="*/ 1776444 h 4739962"/>
              <a:gd name="connsiteX13" fmla="*/ 1200558 w 2492684"/>
              <a:gd name="connsiteY13" fmla="*/ 1864639 h 4739962"/>
              <a:gd name="connsiteX14" fmla="*/ 1199261 w 2492684"/>
              <a:gd name="connsiteY14" fmla="*/ 1864639 h 4739962"/>
              <a:gd name="connsiteX15" fmla="*/ 737084 w 2492684"/>
              <a:gd name="connsiteY15" fmla="*/ 4739962 h 4739962"/>
              <a:gd name="connsiteX16" fmla="*/ 0 w 2492684"/>
              <a:gd name="connsiteY16" fmla="*/ 3469128 h 4739962"/>
              <a:gd name="connsiteX17" fmla="*/ 1474168 w 2492684"/>
              <a:gd name="connsiteY17" fmla="*/ 3469128 h 4739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492684" h="4739962">
                <a:moveTo>
                  <a:pt x="1196837" y="1776308"/>
                </a:moveTo>
                <a:lnTo>
                  <a:pt x="276718" y="1776308"/>
                </a:lnTo>
                <a:cubicBezTo>
                  <a:pt x="276718" y="1227721"/>
                  <a:pt x="530197" y="709911"/>
                  <a:pt x="963464" y="373418"/>
                </a:cubicBezTo>
                <a:cubicBezTo>
                  <a:pt x="1396730" y="36924"/>
                  <a:pt x="1961168" y="-80498"/>
                  <a:pt x="2492684" y="55291"/>
                </a:cubicBezTo>
                <a:lnTo>
                  <a:pt x="2264933" y="946778"/>
                </a:lnTo>
                <a:cubicBezTo>
                  <a:pt x="2008742" y="881327"/>
                  <a:pt x="1736683" y="937924"/>
                  <a:pt x="1527848" y="1100115"/>
                </a:cubicBezTo>
                <a:cubicBezTo>
                  <a:pt x="1319014" y="1262305"/>
                  <a:pt x="1196837" y="1511889"/>
                  <a:pt x="1196837" y="1776308"/>
                </a:cubicBezTo>
                <a:close/>
                <a:moveTo>
                  <a:pt x="1199261" y="3469126"/>
                </a:moveTo>
                <a:lnTo>
                  <a:pt x="274907" y="3469126"/>
                </a:lnTo>
                <a:lnTo>
                  <a:pt x="274908" y="1779346"/>
                </a:lnTo>
                <a:lnTo>
                  <a:pt x="276205" y="1779346"/>
                </a:lnTo>
                <a:lnTo>
                  <a:pt x="276205" y="1776444"/>
                </a:lnTo>
                <a:lnTo>
                  <a:pt x="1200558" y="1776444"/>
                </a:lnTo>
                <a:lnTo>
                  <a:pt x="1200558" y="1864639"/>
                </a:lnTo>
                <a:lnTo>
                  <a:pt x="1199261" y="1864639"/>
                </a:lnTo>
                <a:close/>
                <a:moveTo>
                  <a:pt x="737084" y="4739962"/>
                </a:moveTo>
                <a:lnTo>
                  <a:pt x="0" y="3469128"/>
                </a:lnTo>
                <a:lnTo>
                  <a:pt x="1474168" y="34691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437" name="Block Arc 436">
            <a:extLst>
              <a:ext uri="{FF2B5EF4-FFF2-40B4-BE49-F238E27FC236}">
                <a16:creationId xmlns:a16="http://schemas.microsoft.com/office/drawing/2014/main" id="{D95A37B3-D198-47FB-A67C-87D84C3FE084}"/>
              </a:ext>
            </a:extLst>
          </p:cNvPr>
          <p:cNvSpPr/>
          <p:nvPr/>
        </p:nvSpPr>
        <p:spPr>
          <a:xfrm rot="17100000">
            <a:off x="4191894" y="2536944"/>
            <a:ext cx="3552585" cy="3552584"/>
          </a:xfrm>
          <a:prstGeom prst="blockArc">
            <a:avLst>
              <a:gd name="adj1" fmla="val 10815410"/>
              <a:gd name="adj2" fmla="val 13831376"/>
              <a:gd name="adj3" fmla="val 26044"/>
            </a:avLst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38" name="Block Arc 437">
            <a:extLst>
              <a:ext uri="{FF2B5EF4-FFF2-40B4-BE49-F238E27FC236}">
                <a16:creationId xmlns:a16="http://schemas.microsoft.com/office/drawing/2014/main" id="{C3B48F71-57BD-4FB7-B690-18C904B72ECD}"/>
              </a:ext>
            </a:extLst>
          </p:cNvPr>
          <p:cNvSpPr/>
          <p:nvPr/>
        </p:nvSpPr>
        <p:spPr>
          <a:xfrm rot="20219398">
            <a:off x="4191894" y="2536943"/>
            <a:ext cx="3552584" cy="3552585"/>
          </a:xfrm>
          <a:prstGeom prst="blockArc">
            <a:avLst>
              <a:gd name="adj1" fmla="val 10804147"/>
              <a:gd name="adj2" fmla="val 14189823"/>
              <a:gd name="adj3" fmla="val 26226"/>
            </a:avLst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39" name="Block Arc 438">
            <a:extLst>
              <a:ext uri="{FF2B5EF4-FFF2-40B4-BE49-F238E27FC236}">
                <a16:creationId xmlns:a16="http://schemas.microsoft.com/office/drawing/2014/main" id="{828B1C66-B3AE-4491-B47F-20254C45532E}"/>
              </a:ext>
            </a:extLst>
          </p:cNvPr>
          <p:cNvSpPr/>
          <p:nvPr/>
        </p:nvSpPr>
        <p:spPr>
          <a:xfrm rot="2161546">
            <a:off x="4194120" y="2536944"/>
            <a:ext cx="3552584" cy="3552585"/>
          </a:xfrm>
          <a:prstGeom prst="blockArc">
            <a:avLst>
              <a:gd name="adj1" fmla="val 10735117"/>
              <a:gd name="adj2" fmla="val 13869755"/>
              <a:gd name="adj3" fmla="val 25921"/>
            </a:avLst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440" name="Group 439">
            <a:extLst>
              <a:ext uri="{FF2B5EF4-FFF2-40B4-BE49-F238E27FC236}">
                <a16:creationId xmlns:a16="http://schemas.microsoft.com/office/drawing/2014/main" id="{F52E5CA8-C1D9-428D-A19D-FC12B03F4340}"/>
              </a:ext>
            </a:extLst>
          </p:cNvPr>
          <p:cNvGrpSpPr/>
          <p:nvPr/>
        </p:nvGrpSpPr>
        <p:grpSpPr>
          <a:xfrm>
            <a:off x="1323976" y="2021165"/>
            <a:ext cx="3182279" cy="923330"/>
            <a:chOff x="3021856" y="4283314"/>
            <a:chExt cx="1886852" cy="923330"/>
          </a:xfrm>
        </p:grpSpPr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9E624E0D-0611-45E5-B166-9400CF6DB72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20458B1D-0456-4E8C-8FEA-787CFA1C2A09}"/>
                </a:ext>
              </a:extLst>
            </p:cNvPr>
            <p:cNvSpPr txBox="1"/>
            <p:nvPr/>
          </p:nvSpPr>
          <p:spPr>
            <a:xfrm>
              <a:off x="3037896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3" name="Group 442">
            <a:extLst>
              <a:ext uri="{FF2B5EF4-FFF2-40B4-BE49-F238E27FC236}">
                <a16:creationId xmlns:a16="http://schemas.microsoft.com/office/drawing/2014/main" id="{3CF69396-9043-4C98-A0EA-772AA66CA7D4}"/>
              </a:ext>
            </a:extLst>
          </p:cNvPr>
          <p:cNvGrpSpPr/>
          <p:nvPr/>
        </p:nvGrpSpPr>
        <p:grpSpPr>
          <a:xfrm>
            <a:off x="858691" y="3600579"/>
            <a:ext cx="3130959" cy="923330"/>
            <a:chOff x="3352435" y="4283314"/>
            <a:chExt cx="1556273" cy="923330"/>
          </a:xfrm>
        </p:grpSpPr>
        <p:sp>
          <p:nvSpPr>
            <p:cNvPr id="444" name="TextBox 443">
              <a:extLst>
                <a:ext uri="{FF2B5EF4-FFF2-40B4-BE49-F238E27FC236}">
                  <a16:creationId xmlns:a16="http://schemas.microsoft.com/office/drawing/2014/main" id="{98D1A3D2-6031-48B0-856B-9289732FE958}"/>
                </a:ext>
              </a:extLst>
            </p:cNvPr>
            <p:cNvSpPr txBox="1"/>
            <p:nvPr/>
          </p:nvSpPr>
          <p:spPr>
            <a:xfrm>
              <a:off x="3352435" y="4560313"/>
              <a:ext cx="15562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B3532787-2656-4CE6-8591-5C8A265F4370}"/>
                </a:ext>
              </a:extLst>
            </p:cNvPr>
            <p:cNvSpPr txBox="1"/>
            <p:nvPr/>
          </p:nvSpPr>
          <p:spPr>
            <a:xfrm>
              <a:off x="3365666" y="4283314"/>
              <a:ext cx="154304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6" name="Group 445">
            <a:extLst>
              <a:ext uri="{FF2B5EF4-FFF2-40B4-BE49-F238E27FC236}">
                <a16:creationId xmlns:a16="http://schemas.microsoft.com/office/drawing/2014/main" id="{164F354F-12E9-41DA-837B-CD53806E4C43}"/>
              </a:ext>
            </a:extLst>
          </p:cNvPr>
          <p:cNvGrpSpPr/>
          <p:nvPr/>
        </p:nvGrpSpPr>
        <p:grpSpPr>
          <a:xfrm>
            <a:off x="1323976" y="5179992"/>
            <a:ext cx="3182279" cy="923330"/>
            <a:chOff x="3021856" y="4283314"/>
            <a:chExt cx="1886852" cy="923330"/>
          </a:xfrm>
        </p:grpSpPr>
        <p:sp>
          <p:nvSpPr>
            <p:cNvPr id="447" name="TextBox 446">
              <a:extLst>
                <a:ext uri="{FF2B5EF4-FFF2-40B4-BE49-F238E27FC236}">
                  <a16:creationId xmlns:a16="http://schemas.microsoft.com/office/drawing/2014/main" id="{BEDFE821-A875-4B48-8695-2DA6B1C7C62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209C4305-E32C-4A70-9639-8D1C5C555400}"/>
                </a:ext>
              </a:extLst>
            </p:cNvPr>
            <p:cNvSpPr txBox="1"/>
            <p:nvPr/>
          </p:nvSpPr>
          <p:spPr>
            <a:xfrm>
              <a:off x="3037897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9" name="Group 448">
            <a:extLst>
              <a:ext uri="{FF2B5EF4-FFF2-40B4-BE49-F238E27FC236}">
                <a16:creationId xmlns:a16="http://schemas.microsoft.com/office/drawing/2014/main" id="{3C32D263-15F2-4A1D-8C49-E74CDFB63874}"/>
              </a:ext>
            </a:extLst>
          </p:cNvPr>
          <p:cNvGrpSpPr/>
          <p:nvPr/>
        </p:nvGrpSpPr>
        <p:grpSpPr>
          <a:xfrm>
            <a:off x="8054689" y="5217722"/>
            <a:ext cx="3197668" cy="923330"/>
            <a:chOff x="3017859" y="4283314"/>
            <a:chExt cx="1890849" cy="923330"/>
          </a:xfrm>
        </p:grpSpPr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12CD8C6D-7971-47B0-8CA3-6AEBD0B8A39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09B5A559-324E-4C2C-9533-41CCDEAC548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A8CDC597-4627-456A-8DAD-1C1F023A69B8}"/>
              </a:ext>
            </a:extLst>
          </p:cNvPr>
          <p:cNvGrpSpPr/>
          <p:nvPr/>
        </p:nvGrpSpPr>
        <p:grpSpPr>
          <a:xfrm>
            <a:off x="8047930" y="2751188"/>
            <a:ext cx="3197668" cy="923330"/>
            <a:chOff x="3017859" y="4283314"/>
            <a:chExt cx="1890849" cy="923330"/>
          </a:xfrm>
        </p:grpSpPr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CAE8E66B-8F42-4EB3-BC9F-7F89686ACF2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9C42CFE0-7FDF-4CC3-8F36-F58BC3601725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5" name="TextBox 454">
            <a:extLst>
              <a:ext uri="{FF2B5EF4-FFF2-40B4-BE49-F238E27FC236}">
                <a16:creationId xmlns:a16="http://schemas.microsoft.com/office/drawing/2014/main" id="{735AA60A-F9F2-42F5-8BE3-F74962104ED2}"/>
              </a:ext>
            </a:extLst>
          </p:cNvPr>
          <p:cNvSpPr txBox="1"/>
          <p:nvPr/>
        </p:nvSpPr>
        <p:spPr>
          <a:xfrm>
            <a:off x="6827801" y="5620861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6" name="TextBox 455">
            <a:extLst>
              <a:ext uri="{FF2B5EF4-FFF2-40B4-BE49-F238E27FC236}">
                <a16:creationId xmlns:a16="http://schemas.microsoft.com/office/drawing/2014/main" id="{65D7CB60-682F-4FD4-8443-554D65DB561B}"/>
              </a:ext>
            </a:extLst>
          </p:cNvPr>
          <p:cNvSpPr txBox="1"/>
          <p:nvPr/>
        </p:nvSpPr>
        <p:spPr>
          <a:xfrm>
            <a:off x="4582884" y="5052759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22BF691F-0A79-4F46-B6CC-81BE9309EA37}"/>
              </a:ext>
            </a:extLst>
          </p:cNvPr>
          <p:cNvSpPr txBox="1"/>
          <p:nvPr/>
        </p:nvSpPr>
        <p:spPr>
          <a:xfrm>
            <a:off x="4191893" y="3928578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15B62EA0-F539-4C17-9D20-6432E1CE649D}"/>
              </a:ext>
            </a:extLst>
          </p:cNvPr>
          <p:cNvSpPr txBox="1"/>
          <p:nvPr/>
        </p:nvSpPr>
        <p:spPr>
          <a:xfrm>
            <a:off x="4799856" y="2920466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9" name="TextBox 458">
            <a:extLst>
              <a:ext uri="{FF2B5EF4-FFF2-40B4-BE49-F238E27FC236}">
                <a16:creationId xmlns:a16="http://schemas.microsoft.com/office/drawing/2014/main" id="{45C0412D-B3CC-45AC-9D11-4844068AE0F5}"/>
              </a:ext>
            </a:extLst>
          </p:cNvPr>
          <p:cNvSpPr txBox="1"/>
          <p:nvPr/>
        </p:nvSpPr>
        <p:spPr>
          <a:xfrm>
            <a:off x="6781370" y="2956080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11235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2018-12-18T07:44:31Z</dcterms:modified>
</cp:coreProperties>
</file>