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BA545F6D-C6FD-4BB2-A6F7-0E3F594FB35B}"/>
              </a:ext>
            </a:extLst>
          </p:cNvPr>
          <p:cNvGrpSpPr/>
          <p:nvPr/>
        </p:nvGrpSpPr>
        <p:grpSpPr>
          <a:xfrm>
            <a:off x="1793160" y="1816726"/>
            <a:ext cx="5974216" cy="895149"/>
            <a:chOff x="6210998" y="1433695"/>
            <a:chExt cx="2931973" cy="895149"/>
          </a:xfrm>
        </p:grpSpPr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8FDC7451-68CE-45C8-9407-58D81CA9BB84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B66096C7-FE80-4F0C-8134-3CCB18AE6299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3" name="Group 382">
            <a:extLst>
              <a:ext uri="{FF2B5EF4-FFF2-40B4-BE49-F238E27FC236}">
                <a16:creationId xmlns:a16="http://schemas.microsoft.com/office/drawing/2014/main" id="{77F56528-C6AC-4726-89C0-DD7D4D41DA67}"/>
              </a:ext>
            </a:extLst>
          </p:cNvPr>
          <p:cNvGrpSpPr/>
          <p:nvPr/>
        </p:nvGrpSpPr>
        <p:grpSpPr>
          <a:xfrm>
            <a:off x="1793160" y="2968251"/>
            <a:ext cx="5974216" cy="895149"/>
            <a:chOff x="6210998" y="1433695"/>
            <a:chExt cx="2931973" cy="895149"/>
          </a:xfrm>
        </p:grpSpPr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197F2092-0672-4050-828C-53AFE8A80869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FFCF0CB0-E913-4DD5-86AE-274CC388F46F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D36412E2-3AB1-4D0B-895E-FD2A370F9DA0}"/>
              </a:ext>
            </a:extLst>
          </p:cNvPr>
          <p:cNvGrpSpPr/>
          <p:nvPr/>
        </p:nvGrpSpPr>
        <p:grpSpPr>
          <a:xfrm>
            <a:off x="1793160" y="4119776"/>
            <a:ext cx="5974216" cy="895149"/>
            <a:chOff x="6210998" y="1433695"/>
            <a:chExt cx="2931973" cy="895149"/>
          </a:xfrm>
        </p:grpSpPr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C3A22CD0-6238-4A43-98F7-17700FBF2305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C2F1C1B9-6FF3-4F25-8113-F987AAD08B34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C09E664F-5D49-4C19-8399-CCEEDA91687B}"/>
              </a:ext>
            </a:extLst>
          </p:cNvPr>
          <p:cNvGrpSpPr/>
          <p:nvPr/>
        </p:nvGrpSpPr>
        <p:grpSpPr>
          <a:xfrm>
            <a:off x="1793160" y="5271301"/>
            <a:ext cx="5974216" cy="895149"/>
            <a:chOff x="6210998" y="1433695"/>
            <a:chExt cx="2931973" cy="895149"/>
          </a:xfrm>
        </p:grpSpPr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3BB4AB69-3C60-48F4-803F-AB889B5F0633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00102137-4A0D-462E-BA48-461B8A0A9AA2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2" name="Oval 391">
            <a:extLst>
              <a:ext uri="{FF2B5EF4-FFF2-40B4-BE49-F238E27FC236}">
                <a16:creationId xmlns:a16="http://schemas.microsoft.com/office/drawing/2014/main" id="{81C8872F-28FC-4275-8A11-4F411AD12C64}"/>
              </a:ext>
            </a:extLst>
          </p:cNvPr>
          <p:cNvSpPr/>
          <p:nvPr/>
        </p:nvSpPr>
        <p:spPr>
          <a:xfrm>
            <a:off x="1021372" y="1917592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93" name="Oval 392">
            <a:extLst>
              <a:ext uri="{FF2B5EF4-FFF2-40B4-BE49-F238E27FC236}">
                <a16:creationId xmlns:a16="http://schemas.microsoft.com/office/drawing/2014/main" id="{C9EBF582-4038-4606-99D1-9C2D307C3A75}"/>
              </a:ext>
            </a:extLst>
          </p:cNvPr>
          <p:cNvSpPr/>
          <p:nvPr/>
        </p:nvSpPr>
        <p:spPr>
          <a:xfrm>
            <a:off x="1021372" y="3069116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C143022C-A4BD-42FB-A303-6920F778C5CB}"/>
              </a:ext>
            </a:extLst>
          </p:cNvPr>
          <p:cNvSpPr/>
          <p:nvPr/>
        </p:nvSpPr>
        <p:spPr>
          <a:xfrm>
            <a:off x="1021372" y="4220642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95" name="Oval 394">
            <a:extLst>
              <a:ext uri="{FF2B5EF4-FFF2-40B4-BE49-F238E27FC236}">
                <a16:creationId xmlns:a16="http://schemas.microsoft.com/office/drawing/2014/main" id="{EEFB7F44-BBD9-4308-B23C-D0FC9793B1A9}"/>
              </a:ext>
            </a:extLst>
          </p:cNvPr>
          <p:cNvSpPr/>
          <p:nvPr/>
        </p:nvSpPr>
        <p:spPr>
          <a:xfrm>
            <a:off x="1021372" y="5372166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03" name="Rectangle 16">
            <a:extLst>
              <a:ext uri="{FF2B5EF4-FFF2-40B4-BE49-F238E27FC236}">
                <a16:creationId xmlns:a16="http://schemas.microsoft.com/office/drawing/2014/main" id="{0D1FA509-8BED-4940-987A-044615D20A7F}"/>
              </a:ext>
            </a:extLst>
          </p:cNvPr>
          <p:cNvSpPr/>
          <p:nvPr/>
        </p:nvSpPr>
        <p:spPr>
          <a:xfrm rot="2700000">
            <a:off x="1245277" y="319418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4" name="Rectangle 9">
            <a:extLst>
              <a:ext uri="{FF2B5EF4-FFF2-40B4-BE49-F238E27FC236}">
                <a16:creationId xmlns:a16="http://schemas.microsoft.com/office/drawing/2014/main" id="{56F88613-3D76-422C-AACD-E85DDFDAF3EE}"/>
              </a:ext>
            </a:extLst>
          </p:cNvPr>
          <p:cNvSpPr/>
          <p:nvPr/>
        </p:nvSpPr>
        <p:spPr>
          <a:xfrm>
            <a:off x="1213507" y="210125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5" name="Rounded Rectangle 5">
            <a:extLst>
              <a:ext uri="{FF2B5EF4-FFF2-40B4-BE49-F238E27FC236}">
                <a16:creationId xmlns:a16="http://schemas.microsoft.com/office/drawing/2014/main" id="{FA5234BF-9464-47A2-AB55-72D8C43E50CF}"/>
              </a:ext>
            </a:extLst>
          </p:cNvPr>
          <p:cNvSpPr/>
          <p:nvPr/>
        </p:nvSpPr>
        <p:spPr>
          <a:xfrm flipH="1">
            <a:off x="1179258" y="442525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6" name="Round Same Side Corner Rectangle 11">
            <a:extLst>
              <a:ext uri="{FF2B5EF4-FFF2-40B4-BE49-F238E27FC236}">
                <a16:creationId xmlns:a16="http://schemas.microsoft.com/office/drawing/2014/main" id="{DAE6AC83-67D0-436C-8407-226FFF552F20}"/>
              </a:ext>
            </a:extLst>
          </p:cNvPr>
          <p:cNvSpPr>
            <a:spLocks noChangeAspect="1"/>
          </p:cNvSpPr>
          <p:nvPr/>
        </p:nvSpPr>
        <p:spPr>
          <a:xfrm rot="9900000">
            <a:off x="1205513" y="555071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7" name="Right Arrow 3">
            <a:extLst>
              <a:ext uri="{FF2B5EF4-FFF2-40B4-BE49-F238E27FC236}">
                <a16:creationId xmlns:a16="http://schemas.microsoft.com/office/drawing/2014/main" id="{B1793638-B981-47CD-B2B5-1BEDD82FB59B}"/>
              </a:ext>
            </a:extLst>
          </p:cNvPr>
          <p:cNvSpPr/>
          <p:nvPr/>
        </p:nvSpPr>
        <p:spPr>
          <a:xfrm rot="16200000">
            <a:off x="7965024" y="3375916"/>
            <a:ext cx="5295561" cy="1152128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08" name="자유형: 도형 45">
            <a:extLst>
              <a:ext uri="{FF2B5EF4-FFF2-40B4-BE49-F238E27FC236}">
                <a16:creationId xmlns:a16="http://schemas.microsoft.com/office/drawing/2014/main" id="{32F02267-A4E8-4E1A-BD68-32616971248F}"/>
              </a:ext>
            </a:extLst>
          </p:cNvPr>
          <p:cNvSpPr>
            <a:spLocks/>
          </p:cNvSpPr>
          <p:nvPr/>
        </p:nvSpPr>
        <p:spPr bwMode="auto">
          <a:xfrm rot="20197951">
            <a:off x="8805959" y="1220243"/>
            <a:ext cx="1973124" cy="2786761"/>
          </a:xfrm>
          <a:custGeom>
            <a:avLst/>
            <a:gdLst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550990 w 1973124"/>
              <a:gd name="connsiteY5" fmla="*/ 1343267 h 2786761"/>
              <a:gd name="connsiteX6" fmla="*/ 1631419 w 1973124"/>
              <a:gd name="connsiteY6" fmla="*/ 1469698 h 2786761"/>
              <a:gd name="connsiteX7" fmla="*/ 1953526 w 1973124"/>
              <a:gd name="connsiteY7" fmla="*/ 1980230 h 2786761"/>
              <a:gd name="connsiteX8" fmla="*/ 1953526 w 1973124"/>
              <a:gd name="connsiteY8" fmla="*/ 2145345 h 2786761"/>
              <a:gd name="connsiteX9" fmla="*/ 1621859 w 1973124"/>
              <a:gd name="connsiteY9" fmla="*/ 2750772 h 2786761"/>
              <a:gd name="connsiteX10" fmla="*/ 1595729 w 1973124"/>
              <a:gd name="connsiteY10" fmla="*/ 2786761 h 2786761"/>
              <a:gd name="connsiteX11" fmla="*/ 1641772 w 1973124"/>
              <a:gd name="connsiteY11" fmla="*/ 2615786 h 2786761"/>
              <a:gd name="connsiteX12" fmla="*/ 1235705 w 1973124"/>
              <a:gd name="connsiteY12" fmla="*/ 1975930 h 2786761"/>
              <a:gd name="connsiteX13" fmla="*/ 1238040 w 1973124"/>
              <a:gd name="connsiteY13" fmla="*/ 1970527 h 2786761"/>
              <a:gd name="connsiteX14" fmla="*/ 680015 w 1973124"/>
              <a:gd name="connsiteY14" fmla="*/ 1091225 h 2786761"/>
              <a:gd name="connsiteX15" fmla="*/ 676399 w 1973124"/>
              <a:gd name="connsiteY15" fmla="*/ 1099593 h 2786761"/>
              <a:gd name="connsiteX16" fmla="*/ 676171 w 1973124"/>
              <a:gd name="connsiteY16" fmla="*/ 1099233 h 2786761"/>
              <a:gd name="connsiteX17" fmla="*/ 619390 w 1973124"/>
              <a:gd name="connsiteY17" fmla="*/ 1230650 h 2786761"/>
              <a:gd name="connsiteX18" fmla="*/ 0 w 1973124"/>
              <a:gd name="connsiteY18" fmla="*/ 0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631419 w 1973124"/>
              <a:gd name="connsiteY5" fmla="*/ 1469698 h 2786761"/>
              <a:gd name="connsiteX6" fmla="*/ 1953526 w 1973124"/>
              <a:gd name="connsiteY6" fmla="*/ 1980230 h 2786761"/>
              <a:gd name="connsiteX7" fmla="*/ 1953526 w 1973124"/>
              <a:gd name="connsiteY7" fmla="*/ 2145345 h 2786761"/>
              <a:gd name="connsiteX8" fmla="*/ 1621859 w 1973124"/>
              <a:gd name="connsiteY8" fmla="*/ 2750772 h 2786761"/>
              <a:gd name="connsiteX9" fmla="*/ 1595729 w 1973124"/>
              <a:gd name="connsiteY9" fmla="*/ 2786761 h 2786761"/>
              <a:gd name="connsiteX10" fmla="*/ 1641772 w 1973124"/>
              <a:gd name="connsiteY10" fmla="*/ 2615786 h 2786761"/>
              <a:gd name="connsiteX11" fmla="*/ 1235705 w 1973124"/>
              <a:gd name="connsiteY11" fmla="*/ 1975930 h 2786761"/>
              <a:gd name="connsiteX12" fmla="*/ 1238040 w 1973124"/>
              <a:gd name="connsiteY12" fmla="*/ 1970527 h 2786761"/>
              <a:gd name="connsiteX13" fmla="*/ 680015 w 1973124"/>
              <a:gd name="connsiteY13" fmla="*/ 1091225 h 2786761"/>
              <a:gd name="connsiteX14" fmla="*/ 676399 w 1973124"/>
              <a:gd name="connsiteY14" fmla="*/ 1099593 h 2786761"/>
              <a:gd name="connsiteX15" fmla="*/ 676171 w 1973124"/>
              <a:gd name="connsiteY15" fmla="*/ 1099233 h 2786761"/>
              <a:gd name="connsiteX16" fmla="*/ 619390 w 1973124"/>
              <a:gd name="connsiteY16" fmla="*/ 1230650 h 2786761"/>
              <a:gd name="connsiteX17" fmla="*/ 0 w 1973124"/>
              <a:gd name="connsiteY17" fmla="*/ 0 h 2786761"/>
              <a:gd name="connsiteX18" fmla="*/ 1017383 w 1973124"/>
              <a:gd name="connsiteY18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953526 w 1973124"/>
              <a:gd name="connsiteY5" fmla="*/ 1980230 h 2786761"/>
              <a:gd name="connsiteX6" fmla="*/ 1953526 w 1973124"/>
              <a:gd name="connsiteY6" fmla="*/ 2145345 h 2786761"/>
              <a:gd name="connsiteX7" fmla="*/ 1621859 w 1973124"/>
              <a:gd name="connsiteY7" fmla="*/ 2750772 h 2786761"/>
              <a:gd name="connsiteX8" fmla="*/ 1595729 w 1973124"/>
              <a:gd name="connsiteY8" fmla="*/ 2786761 h 2786761"/>
              <a:gd name="connsiteX9" fmla="*/ 1641772 w 1973124"/>
              <a:gd name="connsiteY9" fmla="*/ 2615786 h 2786761"/>
              <a:gd name="connsiteX10" fmla="*/ 1235705 w 1973124"/>
              <a:gd name="connsiteY10" fmla="*/ 1975930 h 2786761"/>
              <a:gd name="connsiteX11" fmla="*/ 1238040 w 1973124"/>
              <a:gd name="connsiteY11" fmla="*/ 1970527 h 2786761"/>
              <a:gd name="connsiteX12" fmla="*/ 680015 w 1973124"/>
              <a:gd name="connsiteY12" fmla="*/ 1091225 h 2786761"/>
              <a:gd name="connsiteX13" fmla="*/ 676399 w 1973124"/>
              <a:gd name="connsiteY13" fmla="*/ 1099593 h 2786761"/>
              <a:gd name="connsiteX14" fmla="*/ 676171 w 1973124"/>
              <a:gd name="connsiteY14" fmla="*/ 1099233 h 2786761"/>
              <a:gd name="connsiteX15" fmla="*/ 619390 w 1973124"/>
              <a:gd name="connsiteY15" fmla="*/ 1230650 h 2786761"/>
              <a:gd name="connsiteX16" fmla="*/ 0 w 1973124"/>
              <a:gd name="connsiteY16" fmla="*/ 0 h 2786761"/>
              <a:gd name="connsiteX17" fmla="*/ 1017383 w 1973124"/>
              <a:gd name="connsiteY17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953526 w 1973124"/>
              <a:gd name="connsiteY4" fmla="*/ 1980230 h 2786761"/>
              <a:gd name="connsiteX5" fmla="*/ 1953526 w 1973124"/>
              <a:gd name="connsiteY5" fmla="*/ 2145345 h 2786761"/>
              <a:gd name="connsiteX6" fmla="*/ 1621859 w 1973124"/>
              <a:gd name="connsiteY6" fmla="*/ 2750772 h 2786761"/>
              <a:gd name="connsiteX7" fmla="*/ 1595729 w 1973124"/>
              <a:gd name="connsiteY7" fmla="*/ 2786761 h 2786761"/>
              <a:gd name="connsiteX8" fmla="*/ 1641772 w 1973124"/>
              <a:gd name="connsiteY8" fmla="*/ 2615786 h 2786761"/>
              <a:gd name="connsiteX9" fmla="*/ 1235705 w 1973124"/>
              <a:gd name="connsiteY9" fmla="*/ 1975930 h 2786761"/>
              <a:gd name="connsiteX10" fmla="*/ 1238040 w 1973124"/>
              <a:gd name="connsiteY10" fmla="*/ 1970527 h 2786761"/>
              <a:gd name="connsiteX11" fmla="*/ 680015 w 1973124"/>
              <a:gd name="connsiteY11" fmla="*/ 1091225 h 2786761"/>
              <a:gd name="connsiteX12" fmla="*/ 676399 w 1973124"/>
              <a:gd name="connsiteY12" fmla="*/ 1099593 h 2786761"/>
              <a:gd name="connsiteX13" fmla="*/ 676171 w 1973124"/>
              <a:gd name="connsiteY13" fmla="*/ 1099233 h 2786761"/>
              <a:gd name="connsiteX14" fmla="*/ 619390 w 1973124"/>
              <a:gd name="connsiteY14" fmla="*/ 1230650 h 2786761"/>
              <a:gd name="connsiteX15" fmla="*/ 0 w 1973124"/>
              <a:gd name="connsiteY15" fmla="*/ 0 h 2786761"/>
              <a:gd name="connsiteX16" fmla="*/ 1017383 w 1973124"/>
              <a:gd name="connsiteY16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1238040 w 1973124"/>
              <a:gd name="connsiteY9" fmla="*/ 1970527 h 2786761"/>
              <a:gd name="connsiteX10" fmla="*/ 680015 w 1973124"/>
              <a:gd name="connsiteY10" fmla="*/ 1091225 h 2786761"/>
              <a:gd name="connsiteX11" fmla="*/ 676399 w 1973124"/>
              <a:gd name="connsiteY11" fmla="*/ 1099593 h 2786761"/>
              <a:gd name="connsiteX12" fmla="*/ 676171 w 1973124"/>
              <a:gd name="connsiteY12" fmla="*/ 1099233 h 2786761"/>
              <a:gd name="connsiteX13" fmla="*/ 619390 w 1973124"/>
              <a:gd name="connsiteY13" fmla="*/ 1230650 h 2786761"/>
              <a:gd name="connsiteX14" fmla="*/ 0 w 1973124"/>
              <a:gd name="connsiteY14" fmla="*/ 0 h 2786761"/>
              <a:gd name="connsiteX15" fmla="*/ 1017383 w 1973124"/>
              <a:gd name="connsiteY15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680015 w 1973124"/>
              <a:gd name="connsiteY9" fmla="*/ 1091225 h 2786761"/>
              <a:gd name="connsiteX10" fmla="*/ 676399 w 1973124"/>
              <a:gd name="connsiteY10" fmla="*/ 1099593 h 2786761"/>
              <a:gd name="connsiteX11" fmla="*/ 676171 w 1973124"/>
              <a:gd name="connsiteY11" fmla="*/ 1099233 h 2786761"/>
              <a:gd name="connsiteX12" fmla="*/ 619390 w 1973124"/>
              <a:gd name="connsiteY12" fmla="*/ 1230650 h 2786761"/>
              <a:gd name="connsiteX13" fmla="*/ 0 w 1973124"/>
              <a:gd name="connsiteY13" fmla="*/ 0 h 2786761"/>
              <a:gd name="connsiteX14" fmla="*/ 1017383 w 1973124"/>
              <a:gd name="connsiteY14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953526 w 1973124"/>
              <a:gd name="connsiteY2" fmla="*/ 1980230 h 2786761"/>
              <a:gd name="connsiteX3" fmla="*/ 1953526 w 1973124"/>
              <a:gd name="connsiteY3" fmla="*/ 2145345 h 2786761"/>
              <a:gd name="connsiteX4" fmla="*/ 1621859 w 1973124"/>
              <a:gd name="connsiteY4" fmla="*/ 2750772 h 2786761"/>
              <a:gd name="connsiteX5" fmla="*/ 1595729 w 1973124"/>
              <a:gd name="connsiteY5" fmla="*/ 2786761 h 2786761"/>
              <a:gd name="connsiteX6" fmla="*/ 1641772 w 1973124"/>
              <a:gd name="connsiteY6" fmla="*/ 2615786 h 2786761"/>
              <a:gd name="connsiteX7" fmla="*/ 1235705 w 1973124"/>
              <a:gd name="connsiteY7" fmla="*/ 1975930 h 2786761"/>
              <a:gd name="connsiteX8" fmla="*/ 680015 w 1973124"/>
              <a:gd name="connsiteY8" fmla="*/ 1091225 h 2786761"/>
              <a:gd name="connsiteX9" fmla="*/ 676399 w 1973124"/>
              <a:gd name="connsiteY9" fmla="*/ 1099593 h 2786761"/>
              <a:gd name="connsiteX10" fmla="*/ 676171 w 1973124"/>
              <a:gd name="connsiteY10" fmla="*/ 1099233 h 2786761"/>
              <a:gd name="connsiteX11" fmla="*/ 619390 w 1973124"/>
              <a:gd name="connsiteY11" fmla="*/ 1230650 h 2786761"/>
              <a:gd name="connsiteX12" fmla="*/ 0 w 1973124"/>
              <a:gd name="connsiteY12" fmla="*/ 0 h 2786761"/>
              <a:gd name="connsiteX13" fmla="*/ 1017383 w 1973124"/>
              <a:gd name="connsiteY13" fmla="*/ 309509 h 278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73124" h="2786761">
                <a:moveTo>
                  <a:pt x="1017383" y="309509"/>
                </a:moveTo>
                <a:lnTo>
                  <a:pt x="969191" y="421047"/>
                </a:lnTo>
                <a:lnTo>
                  <a:pt x="1953526" y="1980230"/>
                </a:lnTo>
                <a:cubicBezTo>
                  <a:pt x="1979657" y="2026801"/>
                  <a:pt x="1979657" y="2100891"/>
                  <a:pt x="1953526" y="2145345"/>
                </a:cubicBezTo>
                <a:lnTo>
                  <a:pt x="1621859" y="2750772"/>
                </a:lnTo>
                <a:cubicBezTo>
                  <a:pt x="1615830" y="2763475"/>
                  <a:pt x="1619287" y="2727809"/>
                  <a:pt x="1595729" y="2786761"/>
                </a:cubicBezTo>
                <a:cubicBezTo>
                  <a:pt x="1631911" y="2723254"/>
                  <a:pt x="1649498" y="2658463"/>
                  <a:pt x="1641772" y="2615786"/>
                </a:cubicBezTo>
                <a:lnTo>
                  <a:pt x="1235705" y="1975930"/>
                </a:lnTo>
                <a:lnTo>
                  <a:pt x="680015" y="1091225"/>
                </a:lnTo>
                <a:lnTo>
                  <a:pt x="676399" y="1099593"/>
                </a:lnTo>
                <a:lnTo>
                  <a:pt x="676171" y="1099233"/>
                </a:lnTo>
                <a:lnTo>
                  <a:pt x="619390" y="1230650"/>
                </a:lnTo>
                <a:lnTo>
                  <a:pt x="0" y="0"/>
                </a:lnTo>
                <a:lnTo>
                  <a:pt x="1017383" y="309509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75000"/>
                </a:schemeClr>
              </a:gs>
              <a:gs pos="100000">
                <a:schemeClr val="accent5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9" name="자유형: 도형 46">
            <a:extLst>
              <a:ext uri="{FF2B5EF4-FFF2-40B4-BE49-F238E27FC236}">
                <a16:creationId xmlns:a16="http://schemas.microsoft.com/office/drawing/2014/main" id="{37EAAEA9-D247-42EB-A6E2-8300B238CEBF}"/>
              </a:ext>
            </a:extLst>
          </p:cNvPr>
          <p:cNvSpPr>
            <a:spLocks/>
          </p:cNvSpPr>
          <p:nvPr/>
        </p:nvSpPr>
        <p:spPr bwMode="auto">
          <a:xfrm rot="20197951">
            <a:off x="8805959" y="2213706"/>
            <a:ext cx="1973124" cy="2786761"/>
          </a:xfrm>
          <a:custGeom>
            <a:avLst/>
            <a:gdLst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550990 w 1973124"/>
              <a:gd name="connsiteY5" fmla="*/ 1343267 h 2786761"/>
              <a:gd name="connsiteX6" fmla="*/ 1631419 w 1973124"/>
              <a:gd name="connsiteY6" fmla="*/ 1469698 h 2786761"/>
              <a:gd name="connsiteX7" fmla="*/ 1953526 w 1973124"/>
              <a:gd name="connsiteY7" fmla="*/ 1980230 h 2786761"/>
              <a:gd name="connsiteX8" fmla="*/ 1953526 w 1973124"/>
              <a:gd name="connsiteY8" fmla="*/ 2145345 h 2786761"/>
              <a:gd name="connsiteX9" fmla="*/ 1621859 w 1973124"/>
              <a:gd name="connsiteY9" fmla="*/ 2750772 h 2786761"/>
              <a:gd name="connsiteX10" fmla="*/ 1595729 w 1973124"/>
              <a:gd name="connsiteY10" fmla="*/ 2786761 h 2786761"/>
              <a:gd name="connsiteX11" fmla="*/ 1641772 w 1973124"/>
              <a:gd name="connsiteY11" fmla="*/ 2615786 h 2786761"/>
              <a:gd name="connsiteX12" fmla="*/ 1235705 w 1973124"/>
              <a:gd name="connsiteY12" fmla="*/ 1975930 h 2786761"/>
              <a:gd name="connsiteX13" fmla="*/ 1238040 w 1973124"/>
              <a:gd name="connsiteY13" fmla="*/ 1970527 h 2786761"/>
              <a:gd name="connsiteX14" fmla="*/ 680015 w 1973124"/>
              <a:gd name="connsiteY14" fmla="*/ 1091225 h 2786761"/>
              <a:gd name="connsiteX15" fmla="*/ 676399 w 1973124"/>
              <a:gd name="connsiteY15" fmla="*/ 1099593 h 2786761"/>
              <a:gd name="connsiteX16" fmla="*/ 676171 w 1973124"/>
              <a:gd name="connsiteY16" fmla="*/ 1099233 h 2786761"/>
              <a:gd name="connsiteX17" fmla="*/ 619390 w 1973124"/>
              <a:gd name="connsiteY17" fmla="*/ 1230650 h 2786761"/>
              <a:gd name="connsiteX18" fmla="*/ 0 w 1973124"/>
              <a:gd name="connsiteY18" fmla="*/ 0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631419 w 1973124"/>
              <a:gd name="connsiteY5" fmla="*/ 1469698 h 2786761"/>
              <a:gd name="connsiteX6" fmla="*/ 1953526 w 1973124"/>
              <a:gd name="connsiteY6" fmla="*/ 1980230 h 2786761"/>
              <a:gd name="connsiteX7" fmla="*/ 1953526 w 1973124"/>
              <a:gd name="connsiteY7" fmla="*/ 2145345 h 2786761"/>
              <a:gd name="connsiteX8" fmla="*/ 1621859 w 1973124"/>
              <a:gd name="connsiteY8" fmla="*/ 2750772 h 2786761"/>
              <a:gd name="connsiteX9" fmla="*/ 1595729 w 1973124"/>
              <a:gd name="connsiteY9" fmla="*/ 2786761 h 2786761"/>
              <a:gd name="connsiteX10" fmla="*/ 1641772 w 1973124"/>
              <a:gd name="connsiteY10" fmla="*/ 2615786 h 2786761"/>
              <a:gd name="connsiteX11" fmla="*/ 1235705 w 1973124"/>
              <a:gd name="connsiteY11" fmla="*/ 1975930 h 2786761"/>
              <a:gd name="connsiteX12" fmla="*/ 1238040 w 1973124"/>
              <a:gd name="connsiteY12" fmla="*/ 1970527 h 2786761"/>
              <a:gd name="connsiteX13" fmla="*/ 680015 w 1973124"/>
              <a:gd name="connsiteY13" fmla="*/ 1091225 h 2786761"/>
              <a:gd name="connsiteX14" fmla="*/ 676399 w 1973124"/>
              <a:gd name="connsiteY14" fmla="*/ 1099593 h 2786761"/>
              <a:gd name="connsiteX15" fmla="*/ 676171 w 1973124"/>
              <a:gd name="connsiteY15" fmla="*/ 1099233 h 2786761"/>
              <a:gd name="connsiteX16" fmla="*/ 619390 w 1973124"/>
              <a:gd name="connsiteY16" fmla="*/ 1230650 h 2786761"/>
              <a:gd name="connsiteX17" fmla="*/ 0 w 1973124"/>
              <a:gd name="connsiteY17" fmla="*/ 0 h 2786761"/>
              <a:gd name="connsiteX18" fmla="*/ 1017383 w 1973124"/>
              <a:gd name="connsiteY18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953526 w 1973124"/>
              <a:gd name="connsiteY5" fmla="*/ 1980230 h 2786761"/>
              <a:gd name="connsiteX6" fmla="*/ 1953526 w 1973124"/>
              <a:gd name="connsiteY6" fmla="*/ 2145345 h 2786761"/>
              <a:gd name="connsiteX7" fmla="*/ 1621859 w 1973124"/>
              <a:gd name="connsiteY7" fmla="*/ 2750772 h 2786761"/>
              <a:gd name="connsiteX8" fmla="*/ 1595729 w 1973124"/>
              <a:gd name="connsiteY8" fmla="*/ 2786761 h 2786761"/>
              <a:gd name="connsiteX9" fmla="*/ 1641772 w 1973124"/>
              <a:gd name="connsiteY9" fmla="*/ 2615786 h 2786761"/>
              <a:gd name="connsiteX10" fmla="*/ 1235705 w 1973124"/>
              <a:gd name="connsiteY10" fmla="*/ 1975930 h 2786761"/>
              <a:gd name="connsiteX11" fmla="*/ 1238040 w 1973124"/>
              <a:gd name="connsiteY11" fmla="*/ 1970527 h 2786761"/>
              <a:gd name="connsiteX12" fmla="*/ 680015 w 1973124"/>
              <a:gd name="connsiteY12" fmla="*/ 1091225 h 2786761"/>
              <a:gd name="connsiteX13" fmla="*/ 676399 w 1973124"/>
              <a:gd name="connsiteY13" fmla="*/ 1099593 h 2786761"/>
              <a:gd name="connsiteX14" fmla="*/ 676171 w 1973124"/>
              <a:gd name="connsiteY14" fmla="*/ 1099233 h 2786761"/>
              <a:gd name="connsiteX15" fmla="*/ 619390 w 1973124"/>
              <a:gd name="connsiteY15" fmla="*/ 1230650 h 2786761"/>
              <a:gd name="connsiteX16" fmla="*/ 0 w 1973124"/>
              <a:gd name="connsiteY16" fmla="*/ 0 h 2786761"/>
              <a:gd name="connsiteX17" fmla="*/ 1017383 w 1973124"/>
              <a:gd name="connsiteY17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953526 w 1973124"/>
              <a:gd name="connsiteY4" fmla="*/ 1980230 h 2786761"/>
              <a:gd name="connsiteX5" fmla="*/ 1953526 w 1973124"/>
              <a:gd name="connsiteY5" fmla="*/ 2145345 h 2786761"/>
              <a:gd name="connsiteX6" fmla="*/ 1621859 w 1973124"/>
              <a:gd name="connsiteY6" fmla="*/ 2750772 h 2786761"/>
              <a:gd name="connsiteX7" fmla="*/ 1595729 w 1973124"/>
              <a:gd name="connsiteY7" fmla="*/ 2786761 h 2786761"/>
              <a:gd name="connsiteX8" fmla="*/ 1641772 w 1973124"/>
              <a:gd name="connsiteY8" fmla="*/ 2615786 h 2786761"/>
              <a:gd name="connsiteX9" fmla="*/ 1235705 w 1973124"/>
              <a:gd name="connsiteY9" fmla="*/ 1975930 h 2786761"/>
              <a:gd name="connsiteX10" fmla="*/ 1238040 w 1973124"/>
              <a:gd name="connsiteY10" fmla="*/ 1970527 h 2786761"/>
              <a:gd name="connsiteX11" fmla="*/ 680015 w 1973124"/>
              <a:gd name="connsiteY11" fmla="*/ 1091225 h 2786761"/>
              <a:gd name="connsiteX12" fmla="*/ 676399 w 1973124"/>
              <a:gd name="connsiteY12" fmla="*/ 1099593 h 2786761"/>
              <a:gd name="connsiteX13" fmla="*/ 676171 w 1973124"/>
              <a:gd name="connsiteY13" fmla="*/ 1099233 h 2786761"/>
              <a:gd name="connsiteX14" fmla="*/ 619390 w 1973124"/>
              <a:gd name="connsiteY14" fmla="*/ 1230650 h 2786761"/>
              <a:gd name="connsiteX15" fmla="*/ 0 w 1973124"/>
              <a:gd name="connsiteY15" fmla="*/ 0 h 2786761"/>
              <a:gd name="connsiteX16" fmla="*/ 1017383 w 1973124"/>
              <a:gd name="connsiteY16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1238040 w 1973124"/>
              <a:gd name="connsiteY9" fmla="*/ 1970527 h 2786761"/>
              <a:gd name="connsiteX10" fmla="*/ 680015 w 1973124"/>
              <a:gd name="connsiteY10" fmla="*/ 1091225 h 2786761"/>
              <a:gd name="connsiteX11" fmla="*/ 676399 w 1973124"/>
              <a:gd name="connsiteY11" fmla="*/ 1099593 h 2786761"/>
              <a:gd name="connsiteX12" fmla="*/ 676171 w 1973124"/>
              <a:gd name="connsiteY12" fmla="*/ 1099233 h 2786761"/>
              <a:gd name="connsiteX13" fmla="*/ 619390 w 1973124"/>
              <a:gd name="connsiteY13" fmla="*/ 1230650 h 2786761"/>
              <a:gd name="connsiteX14" fmla="*/ 0 w 1973124"/>
              <a:gd name="connsiteY14" fmla="*/ 0 h 2786761"/>
              <a:gd name="connsiteX15" fmla="*/ 1017383 w 1973124"/>
              <a:gd name="connsiteY15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680015 w 1973124"/>
              <a:gd name="connsiteY9" fmla="*/ 1091225 h 2786761"/>
              <a:gd name="connsiteX10" fmla="*/ 676399 w 1973124"/>
              <a:gd name="connsiteY10" fmla="*/ 1099593 h 2786761"/>
              <a:gd name="connsiteX11" fmla="*/ 676171 w 1973124"/>
              <a:gd name="connsiteY11" fmla="*/ 1099233 h 2786761"/>
              <a:gd name="connsiteX12" fmla="*/ 619390 w 1973124"/>
              <a:gd name="connsiteY12" fmla="*/ 1230650 h 2786761"/>
              <a:gd name="connsiteX13" fmla="*/ 0 w 1973124"/>
              <a:gd name="connsiteY13" fmla="*/ 0 h 2786761"/>
              <a:gd name="connsiteX14" fmla="*/ 1017383 w 1973124"/>
              <a:gd name="connsiteY14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953526 w 1973124"/>
              <a:gd name="connsiteY2" fmla="*/ 1980230 h 2786761"/>
              <a:gd name="connsiteX3" fmla="*/ 1953526 w 1973124"/>
              <a:gd name="connsiteY3" fmla="*/ 2145345 h 2786761"/>
              <a:gd name="connsiteX4" fmla="*/ 1621859 w 1973124"/>
              <a:gd name="connsiteY4" fmla="*/ 2750772 h 2786761"/>
              <a:gd name="connsiteX5" fmla="*/ 1595729 w 1973124"/>
              <a:gd name="connsiteY5" fmla="*/ 2786761 h 2786761"/>
              <a:gd name="connsiteX6" fmla="*/ 1641772 w 1973124"/>
              <a:gd name="connsiteY6" fmla="*/ 2615786 h 2786761"/>
              <a:gd name="connsiteX7" fmla="*/ 1235705 w 1973124"/>
              <a:gd name="connsiteY7" fmla="*/ 1975930 h 2786761"/>
              <a:gd name="connsiteX8" fmla="*/ 680015 w 1973124"/>
              <a:gd name="connsiteY8" fmla="*/ 1091225 h 2786761"/>
              <a:gd name="connsiteX9" fmla="*/ 676399 w 1973124"/>
              <a:gd name="connsiteY9" fmla="*/ 1099593 h 2786761"/>
              <a:gd name="connsiteX10" fmla="*/ 676171 w 1973124"/>
              <a:gd name="connsiteY10" fmla="*/ 1099233 h 2786761"/>
              <a:gd name="connsiteX11" fmla="*/ 619390 w 1973124"/>
              <a:gd name="connsiteY11" fmla="*/ 1230650 h 2786761"/>
              <a:gd name="connsiteX12" fmla="*/ 0 w 1973124"/>
              <a:gd name="connsiteY12" fmla="*/ 0 h 2786761"/>
              <a:gd name="connsiteX13" fmla="*/ 1017383 w 1973124"/>
              <a:gd name="connsiteY13" fmla="*/ 309509 h 278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73124" h="2786761">
                <a:moveTo>
                  <a:pt x="1017383" y="309509"/>
                </a:moveTo>
                <a:lnTo>
                  <a:pt x="969191" y="421047"/>
                </a:lnTo>
                <a:lnTo>
                  <a:pt x="1953526" y="1980230"/>
                </a:lnTo>
                <a:cubicBezTo>
                  <a:pt x="1979657" y="2026801"/>
                  <a:pt x="1979657" y="2100891"/>
                  <a:pt x="1953526" y="2145345"/>
                </a:cubicBezTo>
                <a:lnTo>
                  <a:pt x="1621859" y="2750772"/>
                </a:lnTo>
                <a:cubicBezTo>
                  <a:pt x="1615830" y="2763475"/>
                  <a:pt x="1619287" y="2727809"/>
                  <a:pt x="1595729" y="2786761"/>
                </a:cubicBezTo>
                <a:cubicBezTo>
                  <a:pt x="1631911" y="2723254"/>
                  <a:pt x="1649498" y="2658463"/>
                  <a:pt x="1641772" y="2615786"/>
                </a:cubicBezTo>
                <a:lnTo>
                  <a:pt x="1235705" y="1975930"/>
                </a:lnTo>
                <a:lnTo>
                  <a:pt x="680015" y="1091225"/>
                </a:lnTo>
                <a:lnTo>
                  <a:pt x="676399" y="1099593"/>
                </a:lnTo>
                <a:lnTo>
                  <a:pt x="676171" y="1099233"/>
                </a:lnTo>
                <a:lnTo>
                  <a:pt x="619390" y="1230650"/>
                </a:lnTo>
                <a:lnTo>
                  <a:pt x="0" y="0"/>
                </a:lnTo>
                <a:lnTo>
                  <a:pt x="1017383" y="309509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75000"/>
                </a:schemeClr>
              </a:gs>
              <a:gs pos="100000">
                <a:schemeClr val="accent4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10" name="자유형: 도형 47">
            <a:extLst>
              <a:ext uri="{FF2B5EF4-FFF2-40B4-BE49-F238E27FC236}">
                <a16:creationId xmlns:a16="http://schemas.microsoft.com/office/drawing/2014/main" id="{F14D109E-F2E8-4518-89EB-E1FECB2A9B34}"/>
              </a:ext>
            </a:extLst>
          </p:cNvPr>
          <p:cNvSpPr>
            <a:spLocks/>
          </p:cNvSpPr>
          <p:nvPr/>
        </p:nvSpPr>
        <p:spPr bwMode="auto">
          <a:xfrm rot="20197951">
            <a:off x="8805959" y="3207169"/>
            <a:ext cx="1973124" cy="2786761"/>
          </a:xfrm>
          <a:custGeom>
            <a:avLst/>
            <a:gdLst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550990 w 1973124"/>
              <a:gd name="connsiteY5" fmla="*/ 1343267 h 2786761"/>
              <a:gd name="connsiteX6" fmla="*/ 1631419 w 1973124"/>
              <a:gd name="connsiteY6" fmla="*/ 1469698 h 2786761"/>
              <a:gd name="connsiteX7" fmla="*/ 1953526 w 1973124"/>
              <a:gd name="connsiteY7" fmla="*/ 1980230 h 2786761"/>
              <a:gd name="connsiteX8" fmla="*/ 1953526 w 1973124"/>
              <a:gd name="connsiteY8" fmla="*/ 2145345 h 2786761"/>
              <a:gd name="connsiteX9" fmla="*/ 1621859 w 1973124"/>
              <a:gd name="connsiteY9" fmla="*/ 2750772 h 2786761"/>
              <a:gd name="connsiteX10" fmla="*/ 1595729 w 1973124"/>
              <a:gd name="connsiteY10" fmla="*/ 2786761 h 2786761"/>
              <a:gd name="connsiteX11" fmla="*/ 1641772 w 1973124"/>
              <a:gd name="connsiteY11" fmla="*/ 2615786 h 2786761"/>
              <a:gd name="connsiteX12" fmla="*/ 1235705 w 1973124"/>
              <a:gd name="connsiteY12" fmla="*/ 1975930 h 2786761"/>
              <a:gd name="connsiteX13" fmla="*/ 1238040 w 1973124"/>
              <a:gd name="connsiteY13" fmla="*/ 1970527 h 2786761"/>
              <a:gd name="connsiteX14" fmla="*/ 680015 w 1973124"/>
              <a:gd name="connsiteY14" fmla="*/ 1091225 h 2786761"/>
              <a:gd name="connsiteX15" fmla="*/ 676399 w 1973124"/>
              <a:gd name="connsiteY15" fmla="*/ 1099593 h 2786761"/>
              <a:gd name="connsiteX16" fmla="*/ 676171 w 1973124"/>
              <a:gd name="connsiteY16" fmla="*/ 1099233 h 2786761"/>
              <a:gd name="connsiteX17" fmla="*/ 619390 w 1973124"/>
              <a:gd name="connsiteY17" fmla="*/ 1230650 h 2786761"/>
              <a:gd name="connsiteX18" fmla="*/ 0 w 1973124"/>
              <a:gd name="connsiteY18" fmla="*/ 0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631419 w 1973124"/>
              <a:gd name="connsiteY5" fmla="*/ 1469698 h 2786761"/>
              <a:gd name="connsiteX6" fmla="*/ 1953526 w 1973124"/>
              <a:gd name="connsiteY6" fmla="*/ 1980230 h 2786761"/>
              <a:gd name="connsiteX7" fmla="*/ 1953526 w 1973124"/>
              <a:gd name="connsiteY7" fmla="*/ 2145345 h 2786761"/>
              <a:gd name="connsiteX8" fmla="*/ 1621859 w 1973124"/>
              <a:gd name="connsiteY8" fmla="*/ 2750772 h 2786761"/>
              <a:gd name="connsiteX9" fmla="*/ 1595729 w 1973124"/>
              <a:gd name="connsiteY9" fmla="*/ 2786761 h 2786761"/>
              <a:gd name="connsiteX10" fmla="*/ 1641772 w 1973124"/>
              <a:gd name="connsiteY10" fmla="*/ 2615786 h 2786761"/>
              <a:gd name="connsiteX11" fmla="*/ 1235705 w 1973124"/>
              <a:gd name="connsiteY11" fmla="*/ 1975930 h 2786761"/>
              <a:gd name="connsiteX12" fmla="*/ 1238040 w 1973124"/>
              <a:gd name="connsiteY12" fmla="*/ 1970527 h 2786761"/>
              <a:gd name="connsiteX13" fmla="*/ 680015 w 1973124"/>
              <a:gd name="connsiteY13" fmla="*/ 1091225 h 2786761"/>
              <a:gd name="connsiteX14" fmla="*/ 676399 w 1973124"/>
              <a:gd name="connsiteY14" fmla="*/ 1099593 h 2786761"/>
              <a:gd name="connsiteX15" fmla="*/ 676171 w 1973124"/>
              <a:gd name="connsiteY15" fmla="*/ 1099233 h 2786761"/>
              <a:gd name="connsiteX16" fmla="*/ 619390 w 1973124"/>
              <a:gd name="connsiteY16" fmla="*/ 1230650 h 2786761"/>
              <a:gd name="connsiteX17" fmla="*/ 0 w 1973124"/>
              <a:gd name="connsiteY17" fmla="*/ 0 h 2786761"/>
              <a:gd name="connsiteX18" fmla="*/ 1017383 w 1973124"/>
              <a:gd name="connsiteY18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953526 w 1973124"/>
              <a:gd name="connsiteY5" fmla="*/ 1980230 h 2786761"/>
              <a:gd name="connsiteX6" fmla="*/ 1953526 w 1973124"/>
              <a:gd name="connsiteY6" fmla="*/ 2145345 h 2786761"/>
              <a:gd name="connsiteX7" fmla="*/ 1621859 w 1973124"/>
              <a:gd name="connsiteY7" fmla="*/ 2750772 h 2786761"/>
              <a:gd name="connsiteX8" fmla="*/ 1595729 w 1973124"/>
              <a:gd name="connsiteY8" fmla="*/ 2786761 h 2786761"/>
              <a:gd name="connsiteX9" fmla="*/ 1641772 w 1973124"/>
              <a:gd name="connsiteY9" fmla="*/ 2615786 h 2786761"/>
              <a:gd name="connsiteX10" fmla="*/ 1235705 w 1973124"/>
              <a:gd name="connsiteY10" fmla="*/ 1975930 h 2786761"/>
              <a:gd name="connsiteX11" fmla="*/ 1238040 w 1973124"/>
              <a:gd name="connsiteY11" fmla="*/ 1970527 h 2786761"/>
              <a:gd name="connsiteX12" fmla="*/ 680015 w 1973124"/>
              <a:gd name="connsiteY12" fmla="*/ 1091225 h 2786761"/>
              <a:gd name="connsiteX13" fmla="*/ 676399 w 1973124"/>
              <a:gd name="connsiteY13" fmla="*/ 1099593 h 2786761"/>
              <a:gd name="connsiteX14" fmla="*/ 676171 w 1973124"/>
              <a:gd name="connsiteY14" fmla="*/ 1099233 h 2786761"/>
              <a:gd name="connsiteX15" fmla="*/ 619390 w 1973124"/>
              <a:gd name="connsiteY15" fmla="*/ 1230650 h 2786761"/>
              <a:gd name="connsiteX16" fmla="*/ 0 w 1973124"/>
              <a:gd name="connsiteY16" fmla="*/ 0 h 2786761"/>
              <a:gd name="connsiteX17" fmla="*/ 1017383 w 1973124"/>
              <a:gd name="connsiteY17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953526 w 1973124"/>
              <a:gd name="connsiteY4" fmla="*/ 1980230 h 2786761"/>
              <a:gd name="connsiteX5" fmla="*/ 1953526 w 1973124"/>
              <a:gd name="connsiteY5" fmla="*/ 2145345 h 2786761"/>
              <a:gd name="connsiteX6" fmla="*/ 1621859 w 1973124"/>
              <a:gd name="connsiteY6" fmla="*/ 2750772 h 2786761"/>
              <a:gd name="connsiteX7" fmla="*/ 1595729 w 1973124"/>
              <a:gd name="connsiteY7" fmla="*/ 2786761 h 2786761"/>
              <a:gd name="connsiteX8" fmla="*/ 1641772 w 1973124"/>
              <a:gd name="connsiteY8" fmla="*/ 2615786 h 2786761"/>
              <a:gd name="connsiteX9" fmla="*/ 1235705 w 1973124"/>
              <a:gd name="connsiteY9" fmla="*/ 1975930 h 2786761"/>
              <a:gd name="connsiteX10" fmla="*/ 1238040 w 1973124"/>
              <a:gd name="connsiteY10" fmla="*/ 1970527 h 2786761"/>
              <a:gd name="connsiteX11" fmla="*/ 680015 w 1973124"/>
              <a:gd name="connsiteY11" fmla="*/ 1091225 h 2786761"/>
              <a:gd name="connsiteX12" fmla="*/ 676399 w 1973124"/>
              <a:gd name="connsiteY12" fmla="*/ 1099593 h 2786761"/>
              <a:gd name="connsiteX13" fmla="*/ 676171 w 1973124"/>
              <a:gd name="connsiteY13" fmla="*/ 1099233 h 2786761"/>
              <a:gd name="connsiteX14" fmla="*/ 619390 w 1973124"/>
              <a:gd name="connsiteY14" fmla="*/ 1230650 h 2786761"/>
              <a:gd name="connsiteX15" fmla="*/ 0 w 1973124"/>
              <a:gd name="connsiteY15" fmla="*/ 0 h 2786761"/>
              <a:gd name="connsiteX16" fmla="*/ 1017383 w 1973124"/>
              <a:gd name="connsiteY16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1238040 w 1973124"/>
              <a:gd name="connsiteY9" fmla="*/ 1970527 h 2786761"/>
              <a:gd name="connsiteX10" fmla="*/ 680015 w 1973124"/>
              <a:gd name="connsiteY10" fmla="*/ 1091225 h 2786761"/>
              <a:gd name="connsiteX11" fmla="*/ 676399 w 1973124"/>
              <a:gd name="connsiteY11" fmla="*/ 1099593 h 2786761"/>
              <a:gd name="connsiteX12" fmla="*/ 676171 w 1973124"/>
              <a:gd name="connsiteY12" fmla="*/ 1099233 h 2786761"/>
              <a:gd name="connsiteX13" fmla="*/ 619390 w 1973124"/>
              <a:gd name="connsiteY13" fmla="*/ 1230650 h 2786761"/>
              <a:gd name="connsiteX14" fmla="*/ 0 w 1973124"/>
              <a:gd name="connsiteY14" fmla="*/ 0 h 2786761"/>
              <a:gd name="connsiteX15" fmla="*/ 1017383 w 1973124"/>
              <a:gd name="connsiteY15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680015 w 1973124"/>
              <a:gd name="connsiteY9" fmla="*/ 1091225 h 2786761"/>
              <a:gd name="connsiteX10" fmla="*/ 676399 w 1973124"/>
              <a:gd name="connsiteY10" fmla="*/ 1099593 h 2786761"/>
              <a:gd name="connsiteX11" fmla="*/ 676171 w 1973124"/>
              <a:gd name="connsiteY11" fmla="*/ 1099233 h 2786761"/>
              <a:gd name="connsiteX12" fmla="*/ 619390 w 1973124"/>
              <a:gd name="connsiteY12" fmla="*/ 1230650 h 2786761"/>
              <a:gd name="connsiteX13" fmla="*/ 0 w 1973124"/>
              <a:gd name="connsiteY13" fmla="*/ 0 h 2786761"/>
              <a:gd name="connsiteX14" fmla="*/ 1017383 w 1973124"/>
              <a:gd name="connsiteY14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953526 w 1973124"/>
              <a:gd name="connsiteY2" fmla="*/ 1980230 h 2786761"/>
              <a:gd name="connsiteX3" fmla="*/ 1953526 w 1973124"/>
              <a:gd name="connsiteY3" fmla="*/ 2145345 h 2786761"/>
              <a:gd name="connsiteX4" fmla="*/ 1621859 w 1973124"/>
              <a:gd name="connsiteY4" fmla="*/ 2750772 h 2786761"/>
              <a:gd name="connsiteX5" fmla="*/ 1595729 w 1973124"/>
              <a:gd name="connsiteY5" fmla="*/ 2786761 h 2786761"/>
              <a:gd name="connsiteX6" fmla="*/ 1641772 w 1973124"/>
              <a:gd name="connsiteY6" fmla="*/ 2615786 h 2786761"/>
              <a:gd name="connsiteX7" fmla="*/ 1235705 w 1973124"/>
              <a:gd name="connsiteY7" fmla="*/ 1975930 h 2786761"/>
              <a:gd name="connsiteX8" fmla="*/ 680015 w 1973124"/>
              <a:gd name="connsiteY8" fmla="*/ 1091225 h 2786761"/>
              <a:gd name="connsiteX9" fmla="*/ 676399 w 1973124"/>
              <a:gd name="connsiteY9" fmla="*/ 1099593 h 2786761"/>
              <a:gd name="connsiteX10" fmla="*/ 676171 w 1973124"/>
              <a:gd name="connsiteY10" fmla="*/ 1099233 h 2786761"/>
              <a:gd name="connsiteX11" fmla="*/ 619390 w 1973124"/>
              <a:gd name="connsiteY11" fmla="*/ 1230650 h 2786761"/>
              <a:gd name="connsiteX12" fmla="*/ 0 w 1973124"/>
              <a:gd name="connsiteY12" fmla="*/ 0 h 2786761"/>
              <a:gd name="connsiteX13" fmla="*/ 1017383 w 1973124"/>
              <a:gd name="connsiteY13" fmla="*/ 309509 h 278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73124" h="2786761">
                <a:moveTo>
                  <a:pt x="1017383" y="309509"/>
                </a:moveTo>
                <a:lnTo>
                  <a:pt x="969191" y="421047"/>
                </a:lnTo>
                <a:lnTo>
                  <a:pt x="1953526" y="1980230"/>
                </a:lnTo>
                <a:cubicBezTo>
                  <a:pt x="1979657" y="2026801"/>
                  <a:pt x="1979657" y="2100891"/>
                  <a:pt x="1953526" y="2145345"/>
                </a:cubicBezTo>
                <a:lnTo>
                  <a:pt x="1621859" y="2750772"/>
                </a:lnTo>
                <a:cubicBezTo>
                  <a:pt x="1615830" y="2763475"/>
                  <a:pt x="1619287" y="2727809"/>
                  <a:pt x="1595729" y="2786761"/>
                </a:cubicBezTo>
                <a:cubicBezTo>
                  <a:pt x="1631911" y="2723254"/>
                  <a:pt x="1649498" y="2658463"/>
                  <a:pt x="1641772" y="2615786"/>
                </a:cubicBezTo>
                <a:lnTo>
                  <a:pt x="1235705" y="1975930"/>
                </a:lnTo>
                <a:lnTo>
                  <a:pt x="680015" y="1091225"/>
                </a:lnTo>
                <a:lnTo>
                  <a:pt x="676399" y="1099593"/>
                </a:lnTo>
                <a:lnTo>
                  <a:pt x="676171" y="1099233"/>
                </a:lnTo>
                <a:lnTo>
                  <a:pt x="619390" y="1230650"/>
                </a:lnTo>
                <a:lnTo>
                  <a:pt x="0" y="0"/>
                </a:lnTo>
                <a:lnTo>
                  <a:pt x="1017383" y="30950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rgbClr val="8EC043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11" name="자유형: 도형 48">
            <a:extLst>
              <a:ext uri="{FF2B5EF4-FFF2-40B4-BE49-F238E27FC236}">
                <a16:creationId xmlns:a16="http://schemas.microsoft.com/office/drawing/2014/main" id="{DD605871-CD45-43DD-B0BB-AB797E3D69A4}"/>
              </a:ext>
            </a:extLst>
          </p:cNvPr>
          <p:cNvSpPr>
            <a:spLocks/>
          </p:cNvSpPr>
          <p:nvPr/>
        </p:nvSpPr>
        <p:spPr bwMode="auto">
          <a:xfrm rot="20197951">
            <a:off x="8805959" y="4200632"/>
            <a:ext cx="1973124" cy="2786761"/>
          </a:xfrm>
          <a:custGeom>
            <a:avLst/>
            <a:gdLst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550990 w 1973124"/>
              <a:gd name="connsiteY5" fmla="*/ 1343267 h 2786761"/>
              <a:gd name="connsiteX6" fmla="*/ 1631419 w 1973124"/>
              <a:gd name="connsiteY6" fmla="*/ 1469698 h 2786761"/>
              <a:gd name="connsiteX7" fmla="*/ 1953526 w 1973124"/>
              <a:gd name="connsiteY7" fmla="*/ 1980230 h 2786761"/>
              <a:gd name="connsiteX8" fmla="*/ 1953526 w 1973124"/>
              <a:gd name="connsiteY8" fmla="*/ 2145345 h 2786761"/>
              <a:gd name="connsiteX9" fmla="*/ 1621859 w 1973124"/>
              <a:gd name="connsiteY9" fmla="*/ 2750772 h 2786761"/>
              <a:gd name="connsiteX10" fmla="*/ 1595729 w 1973124"/>
              <a:gd name="connsiteY10" fmla="*/ 2786761 h 2786761"/>
              <a:gd name="connsiteX11" fmla="*/ 1641772 w 1973124"/>
              <a:gd name="connsiteY11" fmla="*/ 2615786 h 2786761"/>
              <a:gd name="connsiteX12" fmla="*/ 1235705 w 1973124"/>
              <a:gd name="connsiteY12" fmla="*/ 1975930 h 2786761"/>
              <a:gd name="connsiteX13" fmla="*/ 1238040 w 1973124"/>
              <a:gd name="connsiteY13" fmla="*/ 1970527 h 2786761"/>
              <a:gd name="connsiteX14" fmla="*/ 680015 w 1973124"/>
              <a:gd name="connsiteY14" fmla="*/ 1091225 h 2786761"/>
              <a:gd name="connsiteX15" fmla="*/ 676399 w 1973124"/>
              <a:gd name="connsiteY15" fmla="*/ 1099593 h 2786761"/>
              <a:gd name="connsiteX16" fmla="*/ 676171 w 1973124"/>
              <a:gd name="connsiteY16" fmla="*/ 1099233 h 2786761"/>
              <a:gd name="connsiteX17" fmla="*/ 619390 w 1973124"/>
              <a:gd name="connsiteY17" fmla="*/ 1230650 h 2786761"/>
              <a:gd name="connsiteX18" fmla="*/ 0 w 1973124"/>
              <a:gd name="connsiteY18" fmla="*/ 0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631419 w 1973124"/>
              <a:gd name="connsiteY5" fmla="*/ 1469698 h 2786761"/>
              <a:gd name="connsiteX6" fmla="*/ 1953526 w 1973124"/>
              <a:gd name="connsiteY6" fmla="*/ 1980230 h 2786761"/>
              <a:gd name="connsiteX7" fmla="*/ 1953526 w 1973124"/>
              <a:gd name="connsiteY7" fmla="*/ 2145345 h 2786761"/>
              <a:gd name="connsiteX8" fmla="*/ 1621859 w 1973124"/>
              <a:gd name="connsiteY8" fmla="*/ 2750772 h 2786761"/>
              <a:gd name="connsiteX9" fmla="*/ 1595729 w 1973124"/>
              <a:gd name="connsiteY9" fmla="*/ 2786761 h 2786761"/>
              <a:gd name="connsiteX10" fmla="*/ 1641772 w 1973124"/>
              <a:gd name="connsiteY10" fmla="*/ 2615786 h 2786761"/>
              <a:gd name="connsiteX11" fmla="*/ 1235705 w 1973124"/>
              <a:gd name="connsiteY11" fmla="*/ 1975930 h 2786761"/>
              <a:gd name="connsiteX12" fmla="*/ 1238040 w 1973124"/>
              <a:gd name="connsiteY12" fmla="*/ 1970527 h 2786761"/>
              <a:gd name="connsiteX13" fmla="*/ 680015 w 1973124"/>
              <a:gd name="connsiteY13" fmla="*/ 1091225 h 2786761"/>
              <a:gd name="connsiteX14" fmla="*/ 676399 w 1973124"/>
              <a:gd name="connsiteY14" fmla="*/ 1099593 h 2786761"/>
              <a:gd name="connsiteX15" fmla="*/ 676171 w 1973124"/>
              <a:gd name="connsiteY15" fmla="*/ 1099233 h 2786761"/>
              <a:gd name="connsiteX16" fmla="*/ 619390 w 1973124"/>
              <a:gd name="connsiteY16" fmla="*/ 1230650 h 2786761"/>
              <a:gd name="connsiteX17" fmla="*/ 0 w 1973124"/>
              <a:gd name="connsiteY17" fmla="*/ 0 h 2786761"/>
              <a:gd name="connsiteX18" fmla="*/ 1017383 w 1973124"/>
              <a:gd name="connsiteY18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553109 w 1973124"/>
              <a:gd name="connsiteY4" fmla="*/ 1338363 h 2786761"/>
              <a:gd name="connsiteX5" fmla="*/ 1953526 w 1973124"/>
              <a:gd name="connsiteY5" fmla="*/ 1980230 h 2786761"/>
              <a:gd name="connsiteX6" fmla="*/ 1953526 w 1973124"/>
              <a:gd name="connsiteY6" fmla="*/ 2145345 h 2786761"/>
              <a:gd name="connsiteX7" fmla="*/ 1621859 w 1973124"/>
              <a:gd name="connsiteY7" fmla="*/ 2750772 h 2786761"/>
              <a:gd name="connsiteX8" fmla="*/ 1595729 w 1973124"/>
              <a:gd name="connsiteY8" fmla="*/ 2786761 h 2786761"/>
              <a:gd name="connsiteX9" fmla="*/ 1641772 w 1973124"/>
              <a:gd name="connsiteY9" fmla="*/ 2615786 h 2786761"/>
              <a:gd name="connsiteX10" fmla="*/ 1235705 w 1973124"/>
              <a:gd name="connsiteY10" fmla="*/ 1975930 h 2786761"/>
              <a:gd name="connsiteX11" fmla="*/ 1238040 w 1973124"/>
              <a:gd name="connsiteY11" fmla="*/ 1970527 h 2786761"/>
              <a:gd name="connsiteX12" fmla="*/ 680015 w 1973124"/>
              <a:gd name="connsiteY12" fmla="*/ 1091225 h 2786761"/>
              <a:gd name="connsiteX13" fmla="*/ 676399 w 1973124"/>
              <a:gd name="connsiteY13" fmla="*/ 1099593 h 2786761"/>
              <a:gd name="connsiteX14" fmla="*/ 676171 w 1973124"/>
              <a:gd name="connsiteY14" fmla="*/ 1099233 h 2786761"/>
              <a:gd name="connsiteX15" fmla="*/ 619390 w 1973124"/>
              <a:gd name="connsiteY15" fmla="*/ 1230650 h 2786761"/>
              <a:gd name="connsiteX16" fmla="*/ 0 w 1973124"/>
              <a:gd name="connsiteY16" fmla="*/ 0 h 2786761"/>
              <a:gd name="connsiteX17" fmla="*/ 1017383 w 1973124"/>
              <a:gd name="connsiteY17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449599 w 1973124"/>
              <a:gd name="connsiteY3" fmla="*/ 1174342 h 2786761"/>
              <a:gd name="connsiteX4" fmla="*/ 1953526 w 1973124"/>
              <a:gd name="connsiteY4" fmla="*/ 1980230 h 2786761"/>
              <a:gd name="connsiteX5" fmla="*/ 1953526 w 1973124"/>
              <a:gd name="connsiteY5" fmla="*/ 2145345 h 2786761"/>
              <a:gd name="connsiteX6" fmla="*/ 1621859 w 1973124"/>
              <a:gd name="connsiteY6" fmla="*/ 2750772 h 2786761"/>
              <a:gd name="connsiteX7" fmla="*/ 1595729 w 1973124"/>
              <a:gd name="connsiteY7" fmla="*/ 2786761 h 2786761"/>
              <a:gd name="connsiteX8" fmla="*/ 1641772 w 1973124"/>
              <a:gd name="connsiteY8" fmla="*/ 2615786 h 2786761"/>
              <a:gd name="connsiteX9" fmla="*/ 1235705 w 1973124"/>
              <a:gd name="connsiteY9" fmla="*/ 1975930 h 2786761"/>
              <a:gd name="connsiteX10" fmla="*/ 1238040 w 1973124"/>
              <a:gd name="connsiteY10" fmla="*/ 1970527 h 2786761"/>
              <a:gd name="connsiteX11" fmla="*/ 680015 w 1973124"/>
              <a:gd name="connsiteY11" fmla="*/ 1091225 h 2786761"/>
              <a:gd name="connsiteX12" fmla="*/ 676399 w 1973124"/>
              <a:gd name="connsiteY12" fmla="*/ 1099593 h 2786761"/>
              <a:gd name="connsiteX13" fmla="*/ 676171 w 1973124"/>
              <a:gd name="connsiteY13" fmla="*/ 1099233 h 2786761"/>
              <a:gd name="connsiteX14" fmla="*/ 619390 w 1973124"/>
              <a:gd name="connsiteY14" fmla="*/ 1230650 h 2786761"/>
              <a:gd name="connsiteX15" fmla="*/ 0 w 1973124"/>
              <a:gd name="connsiteY15" fmla="*/ 0 h 2786761"/>
              <a:gd name="connsiteX16" fmla="*/ 1017383 w 1973124"/>
              <a:gd name="connsiteY16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1238040 w 1973124"/>
              <a:gd name="connsiteY9" fmla="*/ 1970527 h 2786761"/>
              <a:gd name="connsiteX10" fmla="*/ 680015 w 1973124"/>
              <a:gd name="connsiteY10" fmla="*/ 1091225 h 2786761"/>
              <a:gd name="connsiteX11" fmla="*/ 676399 w 1973124"/>
              <a:gd name="connsiteY11" fmla="*/ 1099593 h 2786761"/>
              <a:gd name="connsiteX12" fmla="*/ 676171 w 1973124"/>
              <a:gd name="connsiteY12" fmla="*/ 1099233 h 2786761"/>
              <a:gd name="connsiteX13" fmla="*/ 619390 w 1973124"/>
              <a:gd name="connsiteY13" fmla="*/ 1230650 h 2786761"/>
              <a:gd name="connsiteX14" fmla="*/ 0 w 1973124"/>
              <a:gd name="connsiteY14" fmla="*/ 0 h 2786761"/>
              <a:gd name="connsiteX15" fmla="*/ 1017383 w 1973124"/>
              <a:gd name="connsiteY15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072281 w 1973124"/>
              <a:gd name="connsiteY2" fmla="*/ 581879 h 2786761"/>
              <a:gd name="connsiteX3" fmla="*/ 1953526 w 1973124"/>
              <a:gd name="connsiteY3" fmla="*/ 1980230 h 2786761"/>
              <a:gd name="connsiteX4" fmla="*/ 1953526 w 1973124"/>
              <a:gd name="connsiteY4" fmla="*/ 2145345 h 2786761"/>
              <a:gd name="connsiteX5" fmla="*/ 1621859 w 1973124"/>
              <a:gd name="connsiteY5" fmla="*/ 2750772 h 2786761"/>
              <a:gd name="connsiteX6" fmla="*/ 1595729 w 1973124"/>
              <a:gd name="connsiteY6" fmla="*/ 2786761 h 2786761"/>
              <a:gd name="connsiteX7" fmla="*/ 1641772 w 1973124"/>
              <a:gd name="connsiteY7" fmla="*/ 2615786 h 2786761"/>
              <a:gd name="connsiteX8" fmla="*/ 1235705 w 1973124"/>
              <a:gd name="connsiteY8" fmla="*/ 1975930 h 2786761"/>
              <a:gd name="connsiteX9" fmla="*/ 680015 w 1973124"/>
              <a:gd name="connsiteY9" fmla="*/ 1091225 h 2786761"/>
              <a:gd name="connsiteX10" fmla="*/ 676399 w 1973124"/>
              <a:gd name="connsiteY10" fmla="*/ 1099593 h 2786761"/>
              <a:gd name="connsiteX11" fmla="*/ 676171 w 1973124"/>
              <a:gd name="connsiteY11" fmla="*/ 1099233 h 2786761"/>
              <a:gd name="connsiteX12" fmla="*/ 619390 w 1973124"/>
              <a:gd name="connsiteY12" fmla="*/ 1230650 h 2786761"/>
              <a:gd name="connsiteX13" fmla="*/ 0 w 1973124"/>
              <a:gd name="connsiteY13" fmla="*/ 0 h 2786761"/>
              <a:gd name="connsiteX14" fmla="*/ 1017383 w 1973124"/>
              <a:gd name="connsiteY14" fmla="*/ 309509 h 2786761"/>
              <a:gd name="connsiteX0" fmla="*/ 1017383 w 1973124"/>
              <a:gd name="connsiteY0" fmla="*/ 309509 h 2786761"/>
              <a:gd name="connsiteX1" fmla="*/ 969191 w 1973124"/>
              <a:gd name="connsiteY1" fmla="*/ 421047 h 2786761"/>
              <a:gd name="connsiteX2" fmla="*/ 1953526 w 1973124"/>
              <a:gd name="connsiteY2" fmla="*/ 1980230 h 2786761"/>
              <a:gd name="connsiteX3" fmla="*/ 1953526 w 1973124"/>
              <a:gd name="connsiteY3" fmla="*/ 2145345 h 2786761"/>
              <a:gd name="connsiteX4" fmla="*/ 1621859 w 1973124"/>
              <a:gd name="connsiteY4" fmla="*/ 2750772 h 2786761"/>
              <a:gd name="connsiteX5" fmla="*/ 1595729 w 1973124"/>
              <a:gd name="connsiteY5" fmla="*/ 2786761 h 2786761"/>
              <a:gd name="connsiteX6" fmla="*/ 1641772 w 1973124"/>
              <a:gd name="connsiteY6" fmla="*/ 2615786 h 2786761"/>
              <a:gd name="connsiteX7" fmla="*/ 1235705 w 1973124"/>
              <a:gd name="connsiteY7" fmla="*/ 1975930 h 2786761"/>
              <a:gd name="connsiteX8" fmla="*/ 680015 w 1973124"/>
              <a:gd name="connsiteY8" fmla="*/ 1091225 h 2786761"/>
              <a:gd name="connsiteX9" fmla="*/ 676399 w 1973124"/>
              <a:gd name="connsiteY9" fmla="*/ 1099593 h 2786761"/>
              <a:gd name="connsiteX10" fmla="*/ 676171 w 1973124"/>
              <a:gd name="connsiteY10" fmla="*/ 1099233 h 2786761"/>
              <a:gd name="connsiteX11" fmla="*/ 619390 w 1973124"/>
              <a:gd name="connsiteY11" fmla="*/ 1230650 h 2786761"/>
              <a:gd name="connsiteX12" fmla="*/ 0 w 1973124"/>
              <a:gd name="connsiteY12" fmla="*/ 0 h 2786761"/>
              <a:gd name="connsiteX13" fmla="*/ 1017383 w 1973124"/>
              <a:gd name="connsiteY13" fmla="*/ 309509 h 278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73124" h="2786761">
                <a:moveTo>
                  <a:pt x="1017383" y="309509"/>
                </a:moveTo>
                <a:lnTo>
                  <a:pt x="969191" y="421047"/>
                </a:lnTo>
                <a:lnTo>
                  <a:pt x="1953526" y="1980230"/>
                </a:lnTo>
                <a:cubicBezTo>
                  <a:pt x="1979657" y="2026801"/>
                  <a:pt x="1979657" y="2100891"/>
                  <a:pt x="1953526" y="2145345"/>
                </a:cubicBezTo>
                <a:lnTo>
                  <a:pt x="1621859" y="2750772"/>
                </a:lnTo>
                <a:cubicBezTo>
                  <a:pt x="1615830" y="2763475"/>
                  <a:pt x="1619287" y="2727809"/>
                  <a:pt x="1595729" y="2786761"/>
                </a:cubicBezTo>
                <a:cubicBezTo>
                  <a:pt x="1631911" y="2723254"/>
                  <a:pt x="1649498" y="2658463"/>
                  <a:pt x="1641772" y="2615786"/>
                </a:cubicBezTo>
                <a:lnTo>
                  <a:pt x="1235705" y="1975930"/>
                </a:lnTo>
                <a:lnTo>
                  <a:pt x="680015" y="1091225"/>
                </a:lnTo>
                <a:lnTo>
                  <a:pt x="676399" y="1099593"/>
                </a:lnTo>
                <a:lnTo>
                  <a:pt x="676171" y="1099233"/>
                </a:lnTo>
                <a:lnTo>
                  <a:pt x="619390" y="1230650"/>
                </a:lnTo>
                <a:lnTo>
                  <a:pt x="0" y="0"/>
                </a:lnTo>
                <a:lnTo>
                  <a:pt x="1017383" y="30950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</a:schemeClr>
              </a:gs>
              <a:gs pos="98000">
                <a:schemeClr val="accent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2700"/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F1DD5E8A-FEDB-45D1-B271-33362FAC0FF0}"/>
              </a:ext>
            </a:extLst>
          </p:cNvPr>
          <p:cNvSpPr txBox="1"/>
          <p:nvPr/>
        </p:nvSpPr>
        <p:spPr>
          <a:xfrm rot="2040000">
            <a:off x="9509281" y="2407355"/>
            <a:ext cx="1245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01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3" name="TextBox 412">
            <a:extLst>
              <a:ext uri="{FF2B5EF4-FFF2-40B4-BE49-F238E27FC236}">
                <a16:creationId xmlns:a16="http://schemas.microsoft.com/office/drawing/2014/main" id="{2EFC172B-2639-48DE-ADB9-318984FBBB6C}"/>
              </a:ext>
            </a:extLst>
          </p:cNvPr>
          <p:cNvSpPr txBox="1"/>
          <p:nvPr/>
        </p:nvSpPr>
        <p:spPr>
          <a:xfrm rot="2040000">
            <a:off x="9509281" y="3401485"/>
            <a:ext cx="1245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02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96E4CF8A-A4DB-4D85-8D84-B4297112CAD4}"/>
              </a:ext>
            </a:extLst>
          </p:cNvPr>
          <p:cNvSpPr txBox="1"/>
          <p:nvPr/>
        </p:nvSpPr>
        <p:spPr>
          <a:xfrm rot="2040000">
            <a:off x="9509281" y="4395615"/>
            <a:ext cx="1245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03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6F42F4E4-4ADA-4410-83AA-A9960CF0D7D9}"/>
              </a:ext>
            </a:extLst>
          </p:cNvPr>
          <p:cNvSpPr txBox="1"/>
          <p:nvPr/>
        </p:nvSpPr>
        <p:spPr>
          <a:xfrm rot="2040000">
            <a:off x="9509281" y="5389745"/>
            <a:ext cx="1245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04 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184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2018-12-17T07:40:04Z</dcterms:modified>
</cp:coreProperties>
</file>