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8" name="Straight Connector 10">
            <a:extLst>
              <a:ext uri="{FF2B5EF4-FFF2-40B4-BE49-F238E27FC236}">
                <a16:creationId xmlns:a16="http://schemas.microsoft.com/office/drawing/2014/main" id="{E415C6EF-2159-4364-80B0-70FE7538CEB1}"/>
              </a:ext>
            </a:extLst>
          </p:cNvPr>
          <p:cNvCxnSpPr>
            <a:cxnSpLocks/>
            <a:endCxn id="33" idx="2"/>
          </p:cNvCxnSpPr>
          <p:nvPr/>
        </p:nvCxnSpPr>
        <p:spPr>
          <a:xfrm>
            <a:off x="0" y="5203074"/>
            <a:ext cx="3001168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1">
            <a:extLst>
              <a:ext uri="{FF2B5EF4-FFF2-40B4-BE49-F238E27FC236}">
                <a16:creationId xmlns:a16="http://schemas.microsoft.com/office/drawing/2014/main" id="{9E27F807-8A41-4DE9-9291-2FD3B61F2573}"/>
              </a:ext>
            </a:extLst>
          </p:cNvPr>
          <p:cNvCxnSpPr>
            <a:cxnSpLocks/>
            <a:stCxn id="33" idx="6"/>
            <a:endCxn id="34" idx="3"/>
          </p:cNvCxnSpPr>
          <p:nvPr/>
        </p:nvCxnSpPr>
        <p:spPr>
          <a:xfrm flipV="1">
            <a:off x="3164910" y="4825111"/>
            <a:ext cx="1647549" cy="377963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3">
            <a:extLst>
              <a:ext uri="{FF2B5EF4-FFF2-40B4-BE49-F238E27FC236}">
                <a16:creationId xmlns:a16="http://schemas.microsoft.com/office/drawing/2014/main" id="{7F3295A2-FCD1-40B9-908C-7D774FEE809F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7436644" y="3962393"/>
            <a:ext cx="2108881" cy="377412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15">
            <a:extLst>
              <a:ext uri="{FF2B5EF4-FFF2-40B4-BE49-F238E27FC236}">
                <a16:creationId xmlns:a16="http://schemas.microsoft.com/office/drawing/2014/main" id="{2972E717-C9E6-4422-9BCC-83503FE5A883}"/>
              </a:ext>
            </a:extLst>
          </p:cNvPr>
          <p:cNvCxnSpPr>
            <a:cxnSpLocks/>
          </p:cNvCxnSpPr>
          <p:nvPr/>
        </p:nvCxnSpPr>
        <p:spPr>
          <a:xfrm flipV="1">
            <a:off x="9709267" y="2417182"/>
            <a:ext cx="1361375" cy="525099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16">
            <a:extLst>
              <a:ext uri="{FF2B5EF4-FFF2-40B4-BE49-F238E27FC236}">
                <a16:creationId xmlns:a16="http://schemas.microsoft.com/office/drawing/2014/main" id="{6D843F2F-62B9-4490-8A64-0E3E7C4AB994}"/>
              </a:ext>
            </a:extLst>
          </p:cNvPr>
          <p:cNvCxnSpPr>
            <a:cxnSpLocks/>
            <a:stCxn id="35" idx="7"/>
          </p:cNvCxnSpPr>
          <p:nvPr/>
        </p:nvCxnSpPr>
        <p:spPr>
          <a:xfrm flipV="1">
            <a:off x="9685288" y="2942281"/>
            <a:ext cx="23979" cy="96222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17">
            <a:extLst>
              <a:ext uri="{FF2B5EF4-FFF2-40B4-BE49-F238E27FC236}">
                <a16:creationId xmlns:a16="http://schemas.microsoft.com/office/drawing/2014/main" id="{7E19D76E-22F2-4C2C-9FAC-205ECADF2963}"/>
              </a:ext>
            </a:extLst>
          </p:cNvPr>
          <p:cNvSpPr/>
          <p:nvPr/>
        </p:nvSpPr>
        <p:spPr>
          <a:xfrm>
            <a:off x="3001168" y="5121203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Oval 18">
            <a:extLst>
              <a:ext uri="{FF2B5EF4-FFF2-40B4-BE49-F238E27FC236}">
                <a16:creationId xmlns:a16="http://schemas.microsoft.com/office/drawing/2014/main" id="{621E8C93-E4E1-4D7B-9158-9DAE09AE5AAA}"/>
              </a:ext>
            </a:extLst>
          </p:cNvPr>
          <p:cNvSpPr/>
          <p:nvPr/>
        </p:nvSpPr>
        <p:spPr>
          <a:xfrm>
            <a:off x="4788480" y="4685348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Oval 21">
            <a:extLst>
              <a:ext uri="{FF2B5EF4-FFF2-40B4-BE49-F238E27FC236}">
                <a16:creationId xmlns:a16="http://schemas.microsoft.com/office/drawing/2014/main" id="{3BF8D9B6-73FA-4CA8-897C-C758D6F16B08}"/>
              </a:ext>
            </a:extLst>
          </p:cNvPr>
          <p:cNvSpPr/>
          <p:nvPr/>
        </p:nvSpPr>
        <p:spPr>
          <a:xfrm>
            <a:off x="9545525" y="3880522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F91F19-6D08-4F7D-8FCB-8F2310DDDBFB}"/>
              </a:ext>
            </a:extLst>
          </p:cNvPr>
          <p:cNvSpPr txBox="1"/>
          <p:nvPr/>
        </p:nvSpPr>
        <p:spPr>
          <a:xfrm>
            <a:off x="4040722" y="4044264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619F6E-025A-4DF0-B778-03BA9D1C2898}"/>
              </a:ext>
            </a:extLst>
          </p:cNvPr>
          <p:cNvSpPr txBox="1"/>
          <p:nvPr/>
        </p:nvSpPr>
        <p:spPr>
          <a:xfrm>
            <a:off x="7051379" y="4481396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80BAF19-A2BB-44C4-9276-600FE882A764}"/>
              </a:ext>
            </a:extLst>
          </p:cNvPr>
          <p:cNvSpPr txBox="1"/>
          <p:nvPr/>
        </p:nvSpPr>
        <p:spPr>
          <a:xfrm>
            <a:off x="9255143" y="4182444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9" name="Group 30">
            <a:extLst>
              <a:ext uri="{FF2B5EF4-FFF2-40B4-BE49-F238E27FC236}">
                <a16:creationId xmlns:a16="http://schemas.microsoft.com/office/drawing/2014/main" id="{1B8C5AAA-B1FA-4C82-8407-B4C6A0F168B7}"/>
              </a:ext>
            </a:extLst>
          </p:cNvPr>
          <p:cNvGrpSpPr/>
          <p:nvPr/>
        </p:nvGrpSpPr>
        <p:grpSpPr>
          <a:xfrm>
            <a:off x="2249229" y="3744639"/>
            <a:ext cx="1731699" cy="929990"/>
            <a:chOff x="993672" y="3632214"/>
            <a:chExt cx="1989414" cy="929990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0A25874-4ACE-41B4-98E8-053706404B8F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33E97FD-8974-45BD-B6C2-CFC571F6AE70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33">
            <a:extLst>
              <a:ext uri="{FF2B5EF4-FFF2-40B4-BE49-F238E27FC236}">
                <a16:creationId xmlns:a16="http://schemas.microsoft.com/office/drawing/2014/main" id="{6ED853D7-6C6D-4DA9-9062-D375FC32F1DC}"/>
              </a:ext>
            </a:extLst>
          </p:cNvPr>
          <p:cNvGrpSpPr/>
          <p:nvPr/>
        </p:nvGrpSpPr>
        <p:grpSpPr>
          <a:xfrm>
            <a:off x="6978078" y="5203074"/>
            <a:ext cx="1731699" cy="929990"/>
            <a:chOff x="993672" y="3632214"/>
            <a:chExt cx="1989414" cy="929990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BFB366C-3B0F-40D0-B0FA-E79C99ADD43C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C4C0828-1CAA-48F9-9EC1-F6CB207E7334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39">
            <a:extLst>
              <a:ext uri="{FF2B5EF4-FFF2-40B4-BE49-F238E27FC236}">
                <a16:creationId xmlns:a16="http://schemas.microsoft.com/office/drawing/2014/main" id="{D5AFB941-6043-48D6-B6DD-E7C603090F8E}"/>
              </a:ext>
            </a:extLst>
          </p:cNvPr>
          <p:cNvGrpSpPr/>
          <p:nvPr/>
        </p:nvGrpSpPr>
        <p:grpSpPr>
          <a:xfrm>
            <a:off x="9338943" y="4746908"/>
            <a:ext cx="1731699" cy="929990"/>
            <a:chOff x="993672" y="3632214"/>
            <a:chExt cx="1989414" cy="92999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830FF87-964F-4196-A8CB-F7FA99BB9E89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1256A68-E998-4638-8F91-E587DA66F9AA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6D3669EE-992F-4505-97A9-69645B897489}"/>
              </a:ext>
            </a:extLst>
          </p:cNvPr>
          <p:cNvSpPr txBox="1"/>
          <p:nvPr/>
        </p:nvSpPr>
        <p:spPr>
          <a:xfrm>
            <a:off x="2672046" y="5559335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9" name="Group 30">
            <a:extLst>
              <a:ext uri="{FF2B5EF4-FFF2-40B4-BE49-F238E27FC236}">
                <a16:creationId xmlns:a16="http://schemas.microsoft.com/office/drawing/2014/main" id="{73B656AB-98BB-4D7A-A170-E080C27B09FB}"/>
              </a:ext>
            </a:extLst>
          </p:cNvPr>
          <p:cNvGrpSpPr/>
          <p:nvPr/>
        </p:nvGrpSpPr>
        <p:grpSpPr>
          <a:xfrm>
            <a:off x="880553" y="5386727"/>
            <a:ext cx="1731699" cy="929990"/>
            <a:chOff x="993672" y="3632214"/>
            <a:chExt cx="1989414" cy="92999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C868080-782A-4B1A-8423-5BC3EC45EA4D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E5AAE77-31B3-47B0-98DC-6056D17A095A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52" name="Straight Connector 15">
            <a:extLst>
              <a:ext uri="{FF2B5EF4-FFF2-40B4-BE49-F238E27FC236}">
                <a16:creationId xmlns:a16="http://schemas.microsoft.com/office/drawing/2014/main" id="{40B9F1C4-E353-4414-8A48-FB2D75FB1441}"/>
              </a:ext>
            </a:extLst>
          </p:cNvPr>
          <p:cNvCxnSpPr>
            <a:cxnSpLocks/>
          </p:cNvCxnSpPr>
          <p:nvPr/>
        </p:nvCxnSpPr>
        <p:spPr>
          <a:xfrm flipH="1">
            <a:off x="11058652" y="1076658"/>
            <a:ext cx="23979" cy="1370692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11">
            <a:extLst>
              <a:ext uri="{FF2B5EF4-FFF2-40B4-BE49-F238E27FC236}">
                <a16:creationId xmlns:a16="http://schemas.microsoft.com/office/drawing/2014/main" id="{EB0AE536-9E86-4130-8330-4035E226B849}"/>
              </a:ext>
            </a:extLst>
          </p:cNvPr>
          <p:cNvCxnSpPr>
            <a:cxnSpLocks/>
          </p:cNvCxnSpPr>
          <p:nvPr/>
        </p:nvCxnSpPr>
        <p:spPr>
          <a:xfrm flipV="1">
            <a:off x="10626869" y="1078354"/>
            <a:ext cx="455940" cy="43856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11">
            <a:extLst>
              <a:ext uri="{FF2B5EF4-FFF2-40B4-BE49-F238E27FC236}">
                <a16:creationId xmlns:a16="http://schemas.microsoft.com/office/drawing/2014/main" id="{FBAE32AA-1B7E-41E8-9D2B-98A167FAF43F}"/>
              </a:ext>
            </a:extLst>
          </p:cNvPr>
          <p:cNvCxnSpPr>
            <a:cxnSpLocks/>
          </p:cNvCxnSpPr>
          <p:nvPr/>
        </p:nvCxnSpPr>
        <p:spPr>
          <a:xfrm flipH="1" flipV="1">
            <a:off x="11064526" y="1076658"/>
            <a:ext cx="433376" cy="416858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19">
            <a:extLst>
              <a:ext uri="{FF2B5EF4-FFF2-40B4-BE49-F238E27FC236}">
                <a16:creationId xmlns:a16="http://schemas.microsoft.com/office/drawing/2014/main" id="{6823E953-B15C-4FAB-B2E5-49ABCFE416B2}"/>
              </a:ext>
            </a:extLst>
          </p:cNvPr>
          <p:cNvSpPr/>
          <p:nvPr/>
        </p:nvSpPr>
        <p:spPr>
          <a:xfrm>
            <a:off x="7372308" y="4232011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58" name="그룹 94">
            <a:extLst>
              <a:ext uri="{FF2B5EF4-FFF2-40B4-BE49-F238E27FC236}">
                <a16:creationId xmlns:a16="http://schemas.microsoft.com/office/drawing/2014/main" id="{8DE51718-24B1-42F9-B979-3C7A48384706}"/>
              </a:ext>
            </a:extLst>
          </p:cNvPr>
          <p:cNvGrpSpPr/>
          <p:nvPr/>
        </p:nvGrpSpPr>
        <p:grpSpPr>
          <a:xfrm>
            <a:off x="4428445" y="1891333"/>
            <a:ext cx="3446039" cy="2802810"/>
            <a:chOff x="4428445" y="1653940"/>
            <a:chExt cx="3446039" cy="2802810"/>
          </a:xfrm>
        </p:grpSpPr>
        <p:cxnSp>
          <p:nvCxnSpPr>
            <p:cNvPr id="59" name="Straight Connector 12">
              <a:extLst>
                <a:ext uri="{FF2B5EF4-FFF2-40B4-BE49-F238E27FC236}">
                  <a16:creationId xmlns:a16="http://schemas.microsoft.com/office/drawing/2014/main" id="{769676DC-2105-4BF9-BCF2-36E691B3CBA5}"/>
                </a:ext>
              </a:extLst>
            </p:cNvPr>
            <p:cNvCxnSpPr>
              <a:cxnSpLocks/>
            </p:cNvCxnSpPr>
            <p:nvPr/>
          </p:nvCxnSpPr>
          <p:spPr>
            <a:xfrm>
              <a:off x="4428445" y="3083840"/>
              <a:ext cx="441906" cy="0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14">
              <a:extLst>
                <a:ext uri="{FF2B5EF4-FFF2-40B4-BE49-F238E27FC236}">
                  <a16:creationId xmlns:a16="http://schemas.microsoft.com/office/drawing/2014/main" id="{4A4A0B79-5575-4B9A-A3A9-8C831C387EC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70351" y="3060245"/>
              <a:ext cx="2036" cy="1396505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12">
              <a:extLst>
                <a:ext uri="{FF2B5EF4-FFF2-40B4-BE49-F238E27FC236}">
                  <a16:creationId xmlns:a16="http://schemas.microsoft.com/office/drawing/2014/main" id="{E588D856-43AB-4107-86CB-ACFF92CB02CC}"/>
                </a:ext>
              </a:extLst>
            </p:cNvPr>
            <p:cNvCxnSpPr>
              <a:cxnSpLocks/>
            </p:cNvCxnSpPr>
            <p:nvPr/>
          </p:nvCxnSpPr>
          <p:spPr>
            <a:xfrm>
              <a:off x="7402022" y="3087232"/>
              <a:ext cx="441906" cy="0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14">
              <a:extLst>
                <a:ext uri="{FF2B5EF4-FFF2-40B4-BE49-F238E27FC236}">
                  <a16:creationId xmlns:a16="http://schemas.microsoft.com/office/drawing/2014/main" id="{77CA4362-F164-4D1A-9025-695B1CFCD0AF}"/>
                </a:ext>
              </a:extLst>
            </p:cNvPr>
            <p:cNvCxnSpPr>
              <a:cxnSpLocks/>
            </p:cNvCxnSpPr>
            <p:nvPr/>
          </p:nvCxnSpPr>
          <p:spPr>
            <a:xfrm>
              <a:off x="7410620" y="3094331"/>
              <a:ext cx="43559" cy="909082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11">
              <a:extLst>
                <a:ext uri="{FF2B5EF4-FFF2-40B4-BE49-F238E27FC236}">
                  <a16:creationId xmlns:a16="http://schemas.microsoft.com/office/drawing/2014/main" id="{ED991C07-F458-4C47-A07B-DF7069323456}"/>
                </a:ext>
              </a:extLst>
            </p:cNvPr>
            <p:cNvCxnSpPr>
              <a:cxnSpLocks/>
            </p:cNvCxnSpPr>
            <p:nvPr/>
          </p:nvCxnSpPr>
          <p:spPr>
            <a:xfrm>
              <a:off x="6881121" y="1653940"/>
              <a:ext cx="0" cy="735730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11">
              <a:extLst>
                <a:ext uri="{FF2B5EF4-FFF2-40B4-BE49-F238E27FC236}">
                  <a16:creationId xmlns:a16="http://schemas.microsoft.com/office/drawing/2014/main" id="{6391297F-F6A4-42C4-A515-20CC1B70B9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28445" y="1839083"/>
              <a:ext cx="1729391" cy="1244757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11">
              <a:extLst>
                <a:ext uri="{FF2B5EF4-FFF2-40B4-BE49-F238E27FC236}">
                  <a16:creationId xmlns:a16="http://schemas.microsoft.com/office/drawing/2014/main" id="{79E933B3-9F24-4CE8-8545-4C41F714DB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249199" y="2648081"/>
              <a:ext cx="625285" cy="435760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11">
              <a:extLst>
                <a:ext uri="{FF2B5EF4-FFF2-40B4-BE49-F238E27FC236}">
                  <a16:creationId xmlns:a16="http://schemas.microsoft.com/office/drawing/2014/main" id="{EBF8C285-902F-48C9-B429-EDE09F6428E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51669" y="1837388"/>
              <a:ext cx="733556" cy="531160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11">
              <a:extLst>
                <a:ext uri="{FF2B5EF4-FFF2-40B4-BE49-F238E27FC236}">
                  <a16:creationId xmlns:a16="http://schemas.microsoft.com/office/drawing/2014/main" id="{15057694-A872-45F9-89A8-61DF4619BBAB}"/>
                </a:ext>
              </a:extLst>
            </p:cNvPr>
            <p:cNvCxnSpPr>
              <a:cxnSpLocks/>
            </p:cNvCxnSpPr>
            <p:nvPr/>
          </p:nvCxnSpPr>
          <p:spPr>
            <a:xfrm>
              <a:off x="7249199" y="1653940"/>
              <a:ext cx="0" cy="988630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12">
              <a:extLst>
                <a:ext uri="{FF2B5EF4-FFF2-40B4-BE49-F238E27FC236}">
                  <a16:creationId xmlns:a16="http://schemas.microsoft.com/office/drawing/2014/main" id="{7E4DC4E9-DDC9-41D8-91D7-D2E1592FCD5F}"/>
                </a:ext>
              </a:extLst>
            </p:cNvPr>
            <p:cNvCxnSpPr>
              <a:cxnSpLocks/>
            </p:cNvCxnSpPr>
            <p:nvPr/>
          </p:nvCxnSpPr>
          <p:spPr>
            <a:xfrm>
              <a:off x="6870101" y="1653940"/>
              <a:ext cx="379098" cy="0"/>
            </a:xfrm>
            <a:prstGeom prst="line">
              <a:avLst/>
            </a:prstGeom>
            <a:ln w="381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그룹 93">
            <a:extLst>
              <a:ext uri="{FF2B5EF4-FFF2-40B4-BE49-F238E27FC236}">
                <a16:creationId xmlns:a16="http://schemas.microsoft.com/office/drawing/2014/main" id="{71152BE7-9E0D-4A5A-B07E-EA628B5F3A73}"/>
              </a:ext>
            </a:extLst>
          </p:cNvPr>
          <p:cNvGrpSpPr/>
          <p:nvPr/>
        </p:nvGrpSpPr>
        <p:grpSpPr>
          <a:xfrm>
            <a:off x="6274838" y="3146815"/>
            <a:ext cx="837477" cy="850987"/>
            <a:chOff x="5951998" y="2924697"/>
            <a:chExt cx="1104830" cy="1122653"/>
          </a:xfrm>
        </p:grpSpPr>
        <p:sp>
          <p:nvSpPr>
            <p:cNvPr id="70" name="직사각형 79">
              <a:extLst>
                <a:ext uri="{FF2B5EF4-FFF2-40B4-BE49-F238E27FC236}">
                  <a16:creationId xmlns:a16="http://schemas.microsoft.com/office/drawing/2014/main" id="{EEA0EC9B-BA05-45EB-B96B-2836B72486BB}"/>
                </a:ext>
              </a:extLst>
            </p:cNvPr>
            <p:cNvSpPr/>
            <p:nvPr/>
          </p:nvSpPr>
          <p:spPr>
            <a:xfrm>
              <a:off x="5951998" y="2924697"/>
              <a:ext cx="512891" cy="512891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1" name="직사각형 90">
              <a:extLst>
                <a:ext uri="{FF2B5EF4-FFF2-40B4-BE49-F238E27FC236}">
                  <a16:creationId xmlns:a16="http://schemas.microsoft.com/office/drawing/2014/main" id="{09398F10-B14F-4F91-9D2E-A3C43FCF2162}"/>
                </a:ext>
              </a:extLst>
            </p:cNvPr>
            <p:cNvSpPr/>
            <p:nvPr/>
          </p:nvSpPr>
          <p:spPr>
            <a:xfrm>
              <a:off x="6543937" y="2924697"/>
              <a:ext cx="512891" cy="512891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2" name="직사각형 91">
              <a:extLst>
                <a:ext uri="{FF2B5EF4-FFF2-40B4-BE49-F238E27FC236}">
                  <a16:creationId xmlns:a16="http://schemas.microsoft.com/office/drawing/2014/main" id="{87F5206A-1C43-4607-ABFB-AA66E5618A3C}"/>
                </a:ext>
              </a:extLst>
            </p:cNvPr>
            <p:cNvSpPr/>
            <p:nvPr/>
          </p:nvSpPr>
          <p:spPr>
            <a:xfrm>
              <a:off x="5951998" y="3534459"/>
              <a:ext cx="512891" cy="512891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3" name="직사각형 92">
              <a:extLst>
                <a:ext uri="{FF2B5EF4-FFF2-40B4-BE49-F238E27FC236}">
                  <a16:creationId xmlns:a16="http://schemas.microsoft.com/office/drawing/2014/main" id="{A5B557B1-1492-4017-A9A4-C483E27C8CAA}"/>
                </a:ext>
              </a:extLst>
            </p:cNvPr>
            <p:cNvSpPr/>
            <p:nvPr/>
          </p:nvSpPr>
          <p:spPr>
            <a:xfrm>
              <a:off x="6543937" y="3534459"/>
              <a:ext cx="512891" cy="512891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80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2018-12-27T08:01:32Z</dcterms:modified>
</cp:coreProperties>
</file>