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96" autoAdjust="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32" name="Group 531">
            <a:extLst>
              <a:ext uri="{FF2B5EF4-FFF2-40B4-BE49-F238E27FC236}">
                <a16:creationId xmlns:a16="http://schemas.microsoft.com/office/drawing/2014/main" id="{E47E01DE-B1B7-4465-984D-B3A40B315676}"/>
              </a:ext>
            </a:extLst>
          </p:cNvPr>
          <p:cNvGrpSpPr/>
          <p:nvPr/>
        </p:nvGrpSpPr>
        <p:grpSpPr>
          <a:xfrm>
            <a:off x="2186502" y="3614872"/>
            <a:ext cx="908757" cy="1001039"/>
            <a:chOff x="676746" y="2780928"/>
            <a:chExt cx="1352458" cy="1296144"/>
          </a:xfrm>
          <a:solidFill>
            <a:schemeClr val="accent6"/>
          </a:solidFill>
        </p:grpSpPr>
        <p:sp>
          <p:nvSpPr>
            <p:cNvPr id="533" name="Rectangle 532">
              <a:extLst>
                <a:ext uri="{FF2B5EF4-FFF2-40B4-BE49-F238E27FC236}">
                  <a16:creationId xmlns:a16="http://schemas.microsoft.com/office/drawing/2014/main" id="{652CF1CF-4F41-4411-94C5-27E71D66316C}"/>
                </a:ext>
              </a:extLst>
            </p:cNvPr>
            <p:cNvSpPr/>
            <p:nvPr/>
          </p:nvSpPr>
          <p:spPr>
            <a:xfrm>
              <a:off x="683568" y="3079763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4" name="Isosceles Triangle 533">
              <a:extLst>
                <a:ext uri="{FF2B5EF4-FFF2-40B4-BE49-F238E27FC236}">
                  <a16:creationId xmlns:a16="http://schemas.microsoft.com/office/drawing/2014/main" id="{6E8A74DA-6BF3-44AC-938D-2C529248B9E5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5" name="Isosceles Triangle 534">
              <a:extLst>
                <a:ext uri="{FF2B5EF4-FFF2-40B4-BE49-F238E27FC236}">
                  <a16:creationId xmlns:a16="http://schemas.microsoft.com/office/drawing/2014/main" id="{7C231B59-697E-448B-A2A1-80799133BAF9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36" name="Group 535">
            <a:extLst>
              <a:ext uri="{FF2B5EF4-FFF2-40B4-BE49-F238E27FC236}">
                <a16:creationId xmlns:a16="http://schemas.microsoft.com/office/drawing/2014/main" id="{4B4C088D-3F06-4DDF-9D9D-5C7EF290EC2C}"/>
              </a:ext>
            </a:extLst>
          </p:cNvPr>
          <p:cNvGrpSpPr/>
          <p:nvPr/>
        </p:nvGrpSpPr>
        <p:grpSpPr>
          <a:xfrm>
            <a:off x="4231178" y="3175815"/>
            <a:ext cx="908757" cy="1001039"/>
            <a:chOff x="676746" y="2780928"/>
            <a:chExt cx="1352458" cy="1296144"/>
          </a:xfrm>
          <a:solidFill>
            <a:schemeClr val="accent1"/>
          </a:solidFill>
        </p:grpSpPr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6457430E-F523-448D-BDD4-663865B00D5D}"/>
                </a:ext>
              </a:extLst>
            </p:cNvPr>
            <p:cNvSpPr/>
            <p:nvPr/>
          </p:nvSpPr>
          <p:spPr>
            <a:xfrm>
              <a:off x="683568" y="3079762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8" name="Isosceles Triangle 537">
              <a:extLst>
                <a:ext uri="{FF2B5EF4-FFF2-40B4-BE49-F238E27FC236}">
                  <a16:creationId xmlns:a16="http://schemas.microsoft.com/office/drawing/2014/main" id="{1CB92244-26E8-4290-BA37-F7C42E791EBD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9" name="Isosceles Triangle 538">
              <a:extLst>
                <a:ext uri="{FF2B5EF4-FFF2-40B4-BE49-F238E27FC236}">
                  <a16:creationId xmlns:a16="http://schemas.microsoft.com/office/drawing/2014/main" id="{5B224E5C-9A85-40B7-8FE0-CA2A43D062D5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40" name="Group 539">
            <a:extLst>
              <a:ext uri="{FF2B5EF4-FFF2-40B4-BE49-F238E27FC236}">
                <a16:creationId xmlns:a16="http://schemas.microsoft.com/office/drawing/2014/main" id="{EDA7F6B1-E4D4-496D-BC17-14D523138B20}"/>
              </a:ext>
            </a:extLst>
          </p:cNvPr>
          <p:cNvGrpSpPr/>
          <p:nvPr/>
        </p:nvGrpSpPr>
        <p:grpSpPr>
          <a:xfrm>
            <a:off x="6275854" y="2736758"/>
            <a:ext cx="908757" cy="1001039"/>
            <a:chOff x="676746" y="2780928"/>
            <a:chExt cx="1352458" cy="1296144"/>
          </a:xfrm>
          <a:solidFill>
            <a:schemeClr val="accent2"/>
          </a:solidFill>
        </p:grpSpPr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87FEA6BA-6823-4D11-A344-62924DB79B8A}"/>
                </a:ext>
              </a:extLst>
            </p:cNvPr>
            <p:cNvSpPr/>
            <p:nvPr/>
          </p:nvSpPr>
          <p:spPr>
            <a:xfrm>
              <a:off x="683568" y="3079762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42" name="Isosceles Triangle 541">
              <a:extLst>
                <a:ext uri="{FF2B5EF4-FFF2-40B4-BE49-F238E27FC236}">
                  <a16:creationId xmlns:a16="http://schemas.microsoft.com/office/drawing/2014/main" id="{4D890F02-3303-4F03-9DC8-868984AB2E27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43" name="Isosceles Triangle 542">
              <a:extLst>
                <a:ext uri="{FF2B5EF4-FFF2-40B4-BE49-F238E27FC236}">
                  <a16:creationId xmlns:a16="http://schemas.microsoft.com/office/drawing/2014/main" id="{E40C5F2F-E841-4531-8B9F-C144E4A123A9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44" name="Group 543">
            <a:extLst>
              <a:ext uri="{FF2B5EF4-FFF2-40B4-BE49-F238E27FC236}">
                <a16:creationId xmlns:a16="http://schemas.microsoft.com/office/drawing/2014/main" id="{3C41D108-1FB5-40C9-B7DF-B559B71B2149}"/>
              </a:ext>
            </a:extLst>
          </p:cNvPr>
          <p:cNvGrpSpPr/>
          <p:nvPr/>
        </p:nvGrpSpPr>
        <p:grpSpPr>
          <a:xfrm>
            <a:off x="8320530" y="2297701"/>
            <a:ext cx="908757" cy="1001039"/>
            <a:chOff x="676746" y="2780928"/>
            <a:chExt cx="1352458" cy="1296144"/>
          </a:xfrm>
          <a:solidFill>
            <a:schemeClr val="accent3"/>
          </a:solidFill>
        </p:grpSpPr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4E51F484-2D49-4B45-B350-C4EBBE2A750F}"/>
                </a:ext>
              </a:extLst>
            </p:cNvPr>
            <p:cNvSpPr/>
            <p:nvPr/>
          </p:nvSpPr>
          <p:spPr>
            <a:xfrm>
              <a:off x="683568" y="3079762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46" name="Isosceles Triangle 545">
              <a:extLst>
                <a:ext uri="{FF2B5EF4-FFF2-40B4-BE49-F238E27FC236}">
                  <a16:creationId xmlns:a16="http://schemas.microsoft.com/office/drawing/2014/main" id="{B37330C7-46F2-4810-ADA7-3EB2C2067078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47" name="Isosceles Triangle 546">
              <a:extLst>
                <a:ext uri="{FF2B5EF4-FFF2-40B4-BE49-F238E27FC236}">
                  <a16:creationId xmlns:a16="http://schemas.microsoft.com/office/drawing/2014/main" id="{5EAF06C1-A229-4BBE-9D91-63366F59F942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48" name="Group 547">
            <a:extLst>
              <a:ext uri="{FF2B5EF4-FFF2-40B4-BE49-F238E27FC236}">
                <a16:creationId xmlns:a16="http://schemas.microsoft.com/office/drawing/2014/main" id="{DCB6AD8A-C1D9-4AA0-A60B-3733D6A86C98}"/>
              </a:ext>
            </a:extLst>
          </p:cNvPr>
          <p:cNvGrpSpPr/>
          <p:nvPr/>
        </p:nvGrpSpPr>
        <p:grpSpPr>
          <a:xfrm>
            <a:off x="10365204" y="1858644"/>
            <a:ext cx="908757" cy="1001039"/>
            <a:chOff x="676746" y="2780928"/>
            <a:chExt cx="1352458" cy="1296144"/>
          </a:xfrm>
          <a:solidFill>
            <a:schemeClr val="accent4"/>
          </a:solidFill>
        </p:grpSpPr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0E34641E-90E4-44AE-BA4F-EC54E06C8A2A}"/>
                </a:ext>
              </a:extLst>
            </p:cNvPr>
            <p:cNvSpPr/>
            <p:nvPr/>
          </p:nvSpPr>
          <p:spPr>
            <a:xfrm>
              <a:off x="683568" y="3079762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0" name="Isosceles Triangle 549">
              <a:extLst>
                <a:ext uri="{FF2B5EF4-FFF2-40B4-BE49-F238E27FC236}">
                  <a16:creationId xmlns:a16="http://schemas.microsoft.com/office/drawing/2014/main" id="{158E621D-9C4F-425C-B9D4-2C3261A125B7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1" name="Isosceles Triangle 550">
              <a:extLst>
                <a:ext uri="{FF2B5EF4-FFF2-40B4-BE49-F238E27FC236}">
                  <a16:creationId xmlns:a16="http://schemas.microsoft.com/office/drawing/2014/main" id="{B3F167FC-4E21-4CFE-BA0D-9295BFD26543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244633F9-520C-4C3A-ACF7-7A8762FB371D}"/>
              </a:ext>
            </a:extLst>
          </p:cNvPr>
          <p:cNvGrpSpPr/>
          <p:nvPr/>
        </p:nvGrpSpPr>
        <p:grpSpPr>
          <a:xfrm>
            <a:off x="8881938" y="2872186"/>
            <a:ext cx="2137686" cy="1516068"/>
            <a:chOff x="4893312" y="3620656"/>
            <a:chExt cx="2137686" cy="1516068"/>
          </a:xfrm>
          <a:solidFill>
            <a:schemeClr val="accent4"/>
          </a:solidFill>
        </p:grpSpPr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7148D0C1-2428-4320-8BE8-859EA72D3DF8}"/>
                </a:ext>
              </a:extLst>
            </p:cNvPr>
            <p:cNvSpPr/>
            <p:nvPr/>
          </p:nvSpPr>
          <p:spPr>
            <a:xfrm rot="10800000">
              <a:off x="4893312" y="4956723"/>
              <a:ext cx="1584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4" name="Block Arc 553">
              <a:extLst>
                <a:ext uri="{FF2B5EF4-FFF2-40B4-BE49-F238E27FC236}">
                  <a16:creationId xmlns:a16="http://schemas.microsoft.com/office/drawing/2014/main" id="{ECA2C548-A70F-4352-B571-82A9528CC9CF}"/>
                </a:ext>
              </a:extLst>
            </p:cNvPr>
            <p:cNvSpPr/>
            <p:nvPr/>
          </p:nvSpPr>
          <p:spPr>
            <a:xfrm rot="5400000">
              <a:off x="6012160" y="4222324"/>
              <a:ext cx="914400" cy="914400"/>
            </a:xfrm>
            <a:prstGeom prst="blockArc">
              <a:avLst>
                <a:gd name="adj1" fmla="val 16170112"/>
                <a:gd name="adj2" fmla="val 49487"/>
                <a:gd name="adj3" fmla="val 1977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55" name="Rectangle 554">
              <a:extLst>
                <a:ext uri="{FF2B5EF4-FFF2-40B4-BE49-F238E27FC236}">
                  <a16:creationId xmlns:a16="http://schemas.microsoft.com/office/drawing/2014/main" id="{62FF8BD3-143C-4B15-87B0-2B424957359B}"/>
                </a:ext>
              </a:extLst>
            </p:cNvPr>
            <p:cNvSpPr/>
            <p:nvPr/>
          </p:nvSpPr>
          <p:spPr>
            <a:xfrm rot="16200000">
              <a:off x="6476560" y="4231553"/>
              <a:ext cx="720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6" name="Isosceles Triangle 555">
              <a:extLst>
                <a:ext uri="{FF2B5EF4-FFF2-40B4-BE49-F238E27FC236}">
                  <a16:creationId xmlns:a16="http://schemas.microsoft.com/office/drawing/2014/main" id="{F5A55558-881D-4660-A93E-99E023B90972}"/>
                </a:ext>
              </a:extLst>
            </p:cNvPr>
            <p:cNvSpPr/>
            <p:nvPr/>
          </p:nvSpPr>
          <p:spPr>
            <a:xfrm>
              <a:off x="6634762" y="3620656"/>
              <a:ext cx="396236" cy="34158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57" name="Group 556">
            <a:extLst>
              <a:ext uri="{FF2B5EF4-FFF2-40B4-BE49-F238E27FC236}">
                <a16:creationId xmlns:a16="http://schemas.microsoft.com/office/drawing/2014/main" id="{3F473D0B-ADCE-4795-8EC3-C9324E21B818}"/>
              </a:ext>
            </a:extLst>
          </p:cNvPr>
          <p:cNvGrpSpPr/>
          <p:nvPr/>
        </p:nvGrpSpPr>
        <p:grpSpPr>
          <a:xfrm>
            <a:off x="6843362" y="3326994"/>
            <a:ext cx="2137686" cy="1516068"/>
            <a:chOff x="4893312" y="3620656"/>
            <a:chExt cx="2137686" cy="1516068"/>
          </a:xfrm>
          <a:solidFill>
            <a:schemeClr val="accent3"/>
          </a:solidFill>
        </p:grpSpPr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9F580A7D-3C8C-4723-A1FA-37726FFC3853}"/>
                </a:ext>
              </a:extLst>
            </p:cNvPr>
            <p:cNvSpPr/>
            <p:nvPr/>
          </p:nvSpPr>
          <p:spPr>
            <a:xfrm rot="10800000">
              <a:off x="4893312" y="4956723"/>
              <a:ext cx="1584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9" name="Block Arc 558">
              <a:extLst>
                <a:ext uri="{FF2B5EF4-FFF2-40B4-BE49-F238E27FC236}">
                  <a16:creationId xmlns:a16="http://schemas.microsoft.com/office/drawing/2014/main" id="{CF2F9F9D-D107-4E4A-BA71-35527A665F09}"/>
                </a:ext>
              </a:extLst>
            </p:cNvPr>
            <p:cNvSpPr/>
            <p:nvPr/>
          </p:nvSpPr>
          <p:spPr>
            <a:xfrm rot="5400000">
              <a:off x="6012160" y="4222324"/>
              <a:ext cx="914400" cy="914400"/>
            </a:xfrm>
            <a:prstGeom prst="blockArc">
              <a:avLst>
                <a:gd name="adj1" fmla="val 16170112"/>
                <a:gd name="adj2" fmla="val 49487"/>
                <a:gd name="adj3" fmla="val 1977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60" name="Rectangle 559">
              <a:extLst>
                <a:ext uri="{FF2B5EF4-FFF2-40B4-BE49-F238E27FC236}">
                  <a16:creationId xmlns:a16="http://schemas.microsoft.com/office/drawing/2014/main" id="{A539E2FE-FEA5-4829-AB5E-0163FD8582E6}"/>
                </a:ext>
              </a:extLst>
            </p:cNvPr>
            <p:cNvSpPr/>
            <p:nvPr/>
          </p:nvSpPr>
          <p:spPr>
            <a:xfrm rot="16200000">
              <a:off x="6476560" y="4231553"/>
              <a:ext cx="720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1" name="Isosceles Triangle 560">
              <a:extLst>
                <a:ext uri="{FF2B5EF4-FFF2-40B4-BE49-F238E27FC236}">
                  <a16:creationId xmlns:a16="http://schemas.microsoft.com/office/drawing/2014/main" id="{B47FFC99-3711-4F1E-A012-75A319D1154A}"/>
                </a:ext>
              </a:extLst>
            </p:cNvPr>
            <p:cNvSpPr/>
            <p:nvPr/>
          </p:nvSpPr>
          <p:spPr>
            <a:xfrm>
              <a:off x="6634762" y="3620656"/>
              <a:ext cx="396236" cy="34158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62" name="Group 561">
            <a:extLst>
              <a:ext uri="{FF2B5EF4-FFF2-40B4-BE49-F238E27FC236}">
                <a16:creationId xmlns:a16="http://schemas.microsoft.com/office/drawing/2014/main" id="{CEF61DF0-19D9-44CB-88BE-B4F9F70285C9}"/>
              </a:ext>
            </a:extLst>
          </p:cNvPr>
          <p:cNvGrpSpPr/>
          <p:nvPr/>
        </p:nvGrpSpPr>
        <p:grpSpPr>
          <a:xfrm>
            <a:off x="4804786" y="3781802"/>
            <a:ext cx="2137686" cy="1516068"/>
            <a:chOff x="4893312" y="3620656"/>
            <a:chExt cx="2137686" cy="1516068"/>
          </a:xfrm>
          <a:solidFill>
            <a:schemeClr val="accent2"/>
          </a:solidFill>
        </p:grpSpPr>
        <p:sp>
          <p:nvSpPr>
            <p:cNvPr id="563" name="Rectangle 562">
              <a:extLst>
                <a:ext uri="{FF2B5EF4-FFF2-40B4-BE49-F238E27FC236}">
                  <a16:creationId xmlns:a16="http://schemas.microsoft.com/office/drawing/2014/main" id="{5140DCC1-FE48-4820-9A98-B477613810E4}"/>
                </a:ext>
              </a:extLst>
            </p:cNvPr>
            <p:cNvSpPr/>
            <p:nvPr/>
          </p:nvSpPr>
          <p:spPr>
            <a:xfrm rot="10800000">
              <a:off x="4893312" y="4956723"/>
              <a:ext cx="1584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4" name="Block Arc 563">
              <a:extLst>
                <a:ext uri="{FF2B5EF4-FFF2-40B4-BE49-F238E27FC236}">
                  <a16:creationId xmlns:a16="http://schemas.microsoft.com/office/drawing/2014/main" id="{6A802AED-2684-47B2-863B-77E85FACE4A2}"/>
                </a:ext>
              </a:extLst>
            </p:cNvPr>
            <p:cNvSpPr/>
            <p:nvPr/>
          </p:nvSpPr>
          <p:spPr>
            <a:xfrm rot="5400000">
              <a:off x="6012160" y="4222324"/>
              <a:ext cx="914400" cy="914400"/>
            </a:xfrm>
            <a:prstGeom prst="blockArc">
              <a:avLst>
                <a:gd name="adj1" fmla="val 16170112"/>
                <a:gd name="adj2" fmla="val 49487"/>
                <a:gd name="adj3" fmla="val 1977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65" name="Rectangle 564">
              <a:extLst>
                <a:ext uri="{FF2B5EF4-FFF2-40B4-BE49-F238E27FC236}">
                  <a16:creationId xmlns:a16="http://schemas.microsoft.com/office/drawing/2014/main" id="{8225EB1D-8D81-4AAD-8057-1BD98A96D104}"/>
                </a:ext>
              </a:extLst>
            </p:cNvPr>
            <p:cNvSpPr/>
            <p:nvPr/>
          </p:nvSpPr>
          <p:spPr>
            <a:xfrm rot="16200000">
              <a:off x="6476560" y="4231553"/>
              <a:ext cx="720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66" name="Isosceles Triangle 565">
              <a:extLst>
                <a:ext uri="{FF2B5EF4-FFF2-40B4-BE49-F238E27FC236}">
                  <a16:creationId xmlns:a16="http://schemas.microsoft.com/office/drawing/2014/main" id="{9FE292FD-372E-4F40-9086-8AC03307EDC9}"/>
                </a:ext>
              </a:extLst>
            </p:cNvPr>
            <p:cNvSpPr/>
            <p:nvPr/>
          </p:nvSpPr>
          <p:spPr>
            <a:xfrm>
              <a:off x="6634762" y="3620656"/>
              <a:ext cx="396236" cy="34158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67" name="Group 566">
            <a:extLst>
              <a:ext uri="{FF2B5EF4-FFF2-40B4-BE49-F238E27FC236}">
                <a16:creationId xmlns:a16="http://schemas.microsoft.com/office/drawing/2014/main" id="{C8BB0714-B0D2-444C-8D5B-8A896EFA01F7}"/>
              </a:ext>
            </a:extLst>
          </p:cNvPr>
          <p:cNvGrpSpPr/>
          <p:nvPr/>
        </p:nvGrpSpPr>
        <p:grpSpPr>
          <a:xfrm>
            <a:off x="2766212" y="4236610"/>
            <a:ext cx="2137686" cy="1516068"/>
            <a:chOff x="4893312" y="3620656"/>
            <a:chExt cx="2137686" cy="1516068"/>
          </a:xfrm>
          <a:solidFill>
            <a:schemeClr val="accent1"/>
          </a:solidFill>
        </p:grpSpPr>
        <p:sp>
          <p:nvSpPr>
            <p:cNvPr id="568" name="Rectangle 567">
              <a:extLst>
                <a:ext uri="{FF2B5EF4-FFF2-40B4-BE49-F238E27FC236}">
                  <a16:creationId xmlns:a16="http://schemas.microsoft.com/office/drawing/2014/main" id="{565ABC62-7502-4635-BA4C-F062618506FF}"/>
                </a:ext>
              </a:extLst>
            </p:cNvPr>
            <p:cNvSpPr/>
            <p:nvPr/>
          </p:nvSpPr>
          <p:spPr>
            <a:xfrm rot="10800000">
              <a:off x="4893312" y="4956723"/>
              <a:ext cx="1584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9" name="Block Arc 568">
              <a:extLst>
                <a:ext uri="{FF2B5EF4-FFF2-40B4-BE49-F238E27FC236}">
                  <a16:creationId xmlns:a16="http://schemas.microsoft.com/office/drawing/2014/main" id="{B4BA39A2-1B3E-46C6-8165-D5F9BA1776C1}"/>
                </a:ext>
              </a:extLst>
            </p:cNvPr>
            <p:cNvSpPr/>
            <p:nvPr/>
          </p:nvSpPr>
          <p:spPr>
            <a:xfrm rot="5400000">
              <a:off x="6012160" y="4222324"/>
              <a:ext cx="914400" cy="914400"/>
            </a:xfrm>
            <a:prstGeom prst="blockArc">
              <a:avLst>
                <a:gd name="adj1" fmla="val 16170112"/>
                <a:gd name="adj2" fmla="val 49487"/>
                <a:gd name="adj3" fmla="val 1977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70" name="Rectangle 569">
              <a:extLst>
                <a:ext uri="{FF2B5EF4-FFF2-40B4-BE49-F238E27FC236}">
                  <a16:creationId xmlns:a16="http://schemas.microsoft.com/office/drawing/2014/main" id="{C144940E-6DA4-4C3C-BDA9-FE57DD56BE0A}"/>
                </a:ext>
              </a:extLst>
            </p:cNvPr>
            <p:cNvSpPr/>
            <p:nvPr/>
          </p:nvSpPr>
          <p:spPr>
            <a:xfrm rot="16200000">
              <a:off x="6476560" y="4231553"/>
              <a:ext cx="720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1" name="Isosceles Triangle 570">
              <a:extLst>
                <a:ext uri="{FF2B5EF4-FFF2-40B4-BE49-F238E27FC236}">
                  <a16:creationId xmlns:a16="http://schemas.microsoft.com/office/drawing/2014/main" id="{C76BAAAC-AA8F-4B7E-BF1D-F2F344D66923}"/>
                </a:ext>
              </a:extLst>
            </p:cNvPr>
            <p:cNvSpPr/>
            <p:nvPr/>
          </p:nvSpPr>
          <p:spPr>
            <a:xfrm>
              <a:off x="6634762" y="3620656"/>
              <a:ext cx="396236" cy="34158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572" name="Group 571">
            <a:extLst>
              <a:ext uri="{FF2B5EF4-FFF2-40B4-BE49-F238E27FC236}">
                <a16:creationId xmlns:a16="http://schemas.microsoft.com/office/drawing/2014/main" id="{A90C9E8C-0CB7-4D41-8B1D-76C90A432ED3}"/>
              </a:ext>
            </a:extLst>
          </p:cNvPr>
          <p:cNvGrpSpPr/>
          <p:nvPr/>
        </p:nvGrpSpPr>
        <p:grpSpPr>
          <a:xfrm>
            <a:off x="2823669" y="4775174"/>
            <a:ext cx="1727068" cy="678649"/>
            <a:chOff x="3233964" y="1954419"/>
            <a:chExt cx="1410044" cy="678649"/>
          </a:xfrm>
        </p:grpSpPr>
        <p:sp>
          <p:nvSpPr>
            <p:cNvPr id="573" name="TextBox 572">
              <a:extLst>
                <a:ext uri="{FF2B5EF4-FFF2-40B4-BE49-F238E27FC236}">
                  <a16:creationId xmlns:a16="http://schemas.microsoft.com/office/drawing/2014/main" id="{3A2006C0-329E-4B88-AA94-65961002C10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574" name="TextBox 573">
              <a:extLst>
                <a:ext uri="{FF2B5EF4-FFF2-40B4-BE49-F238E27FC236}">
                  <a16:creationId xmlns:a16="http://schemas.microsoft.com/office/drawing/2014/main" id="{3DBE36A0-329F-43B0-B9B3-8B17F1A43A6F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575" name="Group 574">
            <a:extLst>
              <a:ext uri="{FF2B5EF4-FFF2-40B4-BE49-F238E27FC236}">
                <a16:creationId xmlns:a16="http://schemas.microsoft.com/office/drawing/2014/main" id="{50F28F7D-8F1A-4503-8B0C-068EFE4D72BA}"/>
              </a:ext>
            </a:extLst>
          </p:cNvPr>
          <p:cNvGrpSpPr/>
          <p:nvPr/>
        </p:nvGrpSpPr>
        <p:grpSpPr>
          <a:xfrm>
            <a:off x="4864940" y="4320586"/>
            <a:ext cx="1727068" cy="678649"/>
            <a:chOff x="3233964" y="1954419"/>
            <a:chExt cx="1410044" cy="678649"/>
          </a:xfrm>
        </p:grpSpPr>
        <p:sp>
          <p:nvSpPr>
            <p:cNvPr id="576" name="TextBox 575">
              <a:extLst>
                <a:ext uri="{FF2B5EF4-FFF2-40B4-BE49-F238E27FC236}">
                  <a16:creationId xmlns:a16="http://schemas.microsoft.com/office/drawing/2014/main" id="{65CFF396-168D-4B61-996F-3B1E2D44554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577" name="TextBox 576">
              <a:extLst>
                <a:ext uri="{FF2B5EF4-FFF2-40B4-BE49-F238E27FC236}">
                  <a16:creationId xmlns:a16="http://schemas.microsoft.com/office/drawing/2014/main" id="{DF7427B1-7955-4F19-BF2B-81366CB0129F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578" name="Group 577">
            <a:extLst>
              <a:ext uri="{FF2B5EF4-FFF2-40B4-BE49-F238E27FC236}">
                <a16:creationId xmlns:a16="http://schemas.microsoft.com/office/drawing/2014/main" id="{84D1FAFD-726F-40BE-9F12-3C705BC83516}"/>
              </a:ext>
            </a:extLst>
          </p:cNvPr>
          <p:cNvGrpSpPr/>
          <p:nvPr/>
        </p:nvGrpSpPr>
        <p:grpSpPr>
          <a:xfrm>
            <a:off x="6906211" y="3866000"/>
            <a:ext cx="1727068" cy="678649"/>
            <a:chOff x="3233964" y="1954419"/>
            <a:chExt cx="1410044" cy="678649"/>
          </a:xfrm>
        </p:grpSpPr>
        <p:sp>
          <p:nvSpPr>
            <p:cNvPr id="579" name="TextBox 578">
              <a:extLst>
                <a:ext uri="{FF2B5EF4-FFF2-40B4-BE49-F238E27FC236}">
                  <a16:creationId xmlns:a16="http://schemas.microsoft.com/office/drawing/2014/main" id="{DFD6C5AA-E59B-41FB-9028-CEFE8E5E358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580" name="TextBox 579">
              <a:extLst>
                <a:ext uri="{FF2B5EF4-FFF2-40B4-BE49-F238E27FC236}">
                  <a16:creationId xmlns:a16="http://schemas.microsoft.com/office/drawing/2014/main" id="{28B50496-9E64-4173-A16D-CD3B0DD86138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E9FB201C-4FCA-4ECF-8F8C-AC34E083E49C}"/>
              </a:ext>
            </a:extLst>
          </p:cNvPr>
          <p:cNvGrpSpPr/>
          <p:nvPr/>
        </p:nvGrpSpPr>
        <p:grpSpPr>
          <a:xfrm>
            <a:off x="8947482" y="3411414"/>
            <a:ext cx="1727068" cy="678649"/>
            <a:chOff x="3233964" y="1954419"/>
            <a:chExt cx="1410044" cy="678649"/>
          </a:xfrm>
        </p:grpSpPr>
        <p:sp>
          <p:nvSpPr>
            <p:cNvPr id="582" name="TextBox 581">
              <a:extLst>
                <a:ext uri="{FF2B5EF4-FFF2-40B4-BE49-F238E27FC236}">
                  <a16:creationId xmlns:a16="http://schemas.microsoft.com/office/drawing/2014/main" id="{9726823C-328C-4E80-BEEF-D2D811D5A9E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  <p:sp>
          <p:nvSpPr>
            <p:cNvPr id="583" name="TextBox 582">
              <a:extLst>
                <a:ext uri="{FF2B5EF4-FFF2-40B4-BE49-F238E27FC236}">
                  <a16:creationId xmlns:a16="http://schemas.microsoft.com/office/drawing/2014/main" id="{49B21234-6222-44A1-A599-9B4033B0563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EA03BC2A-030A-4B7F-8F81-E988AFECACAD}"/>
              </a:ext>
            </a:extLst>
          </p:cNvPr>
          <p:cNvGrpSpPr/>
          <p:nvPr/>
        </p:nvGrpSpPr>
        <p:grpSpPr>
          <a:xfrm>
            <a:off x="898689" y="1823062"/>
            <a:ext cx="3451008" cy="871880"/>
            <a:chOff x="-740680" y="1114177"/>
            <a:chExt cx="4125026" cy="871880"/>
          </a:xfrm>
        </p:grpSpPr>
        <p:sp>
          <p:nvSpPr>
            <p:cNvPr id="585" name="TextBox 584">
              <a:extLst>
                <a:ext uri="{FF2B5EF4-FFF2-40B4-BE49-F238E27FC236}">
                  <a16:creationId xmlns:a16="http://schemas.microsoft.com/office/drawing/2014/main" id="{DB1227E8-4FE9-4021-887C-BB458DA8A07D}"/>
                </a:ext>
              </a:extLst>
            </p:cNvPr>
            <p:cNvSpPr txBox="1"/>
            <p:nvPr/>
          </p:nvSpPr>
          <p:spPr>
            <a:xfrm>
              <a:off x="-740680" y="1114177"/>
              <a:ext cx="4125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6" name="TextBox 585">
              <a:extLst>
                <a:ext uri="{FF2B5EF4-FFF2-40B4-BE49-F238E27FC236}">
                  <a16:creationId xmlns:a16="http://schemas.microsoft.com/office/drawing/2014/main" id="{14378595-7D8C-457E-8296-6AE1F4EB29F5}"/>
                </a:ext>
              </a:extLst>
            </p:cNvPr>
            <p:cNvSpPr txBox="1"/>
            <p:nvPr/>
          </p:nvSpPr>
          <p:spPr>
            <a:xfrm>
              <a:off x="-725681" y="1339726"/>
              <a:ext cx="41100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587" name="Group 38">
            <a:extLst>
              <a:ext uri="{FF2B5EF4-FFF2-40B4-BE49-F238E27FC236}">
                <a16:creationId xmlns:a16="http://schemas.microsoft.com/office/drawing/2014/main" id="{E45F76D7-A1F7-4FC4-87BB-743C0ECBF39B}"/>
              </a:ext>
            </a:extLst>
          </p:cNvPr>
          <p:cNvGrpSpPr/>
          <p:nvPr/>
        </p:nvGrpSpPr>
        <p:grpSpPr>
          <a:xfrm>
            <a:off x="930282" y="4670818"/>
            <a:ext cx="1957686" cy="1516068"/>
            <a:chOff x="5073312" y="3620656"/>
            <a:chExt cx="1957686" cy="1516068"/>
          </a:xfrm>
          <a:solidFill>
            <a:schemeClr val="accent6"/>
          </a:solidFill>
        </p:grpSpPr>
        <p:sp>
          <p:nvSpPr>
            <p:cNvPr id="588" name="Rectangle 39">
              <a:extLst>
                <a:ext uri="{FF2B5EF4-FFF2-40B4-BE49-F238E27FC236}">
                  <a16:creationId xmlns:a16="http://schemas.microsoft.com/office/drawing/2014/main" id="{A06CEE17-8386-4168-9311-DD308DD0750A}"/>
                </a:ext>
              </a:extLst>
            </p:cNvPr>
            <p:cNvSpPr/>
            <p:nvPr/>
          </p:nvSpPr>
          <p:spPr>
            <a:xfrm rot="10800000">
              <a:off x="5073312" y="4956723"/>
              <a:ext cx="1404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89" name="Block Arc 40">
              <a:extLst>
                <a:ext uri="{FF2B5EF4-FFF2-40B4-BE49-F238E27FC236}">
                  <a16:creationId xmlns:a16="http://schemas.microsoft.com/office/drawing/2014/main" id="{A2049D7B-AF8B-44FA-B0A2-509C57D59FA2}"/>
                </a:ext>
              </a:extLst>
            </p:cNvPr>
            <p:cNvSpPr/>
            <p:nvPr/>
          </p:nvSpPr>
          <p:spPr>
            <a:xfrm rot="5400000">
              <a:off x="6012160" y="4222324"/>
              <a:ext cx="914400" cy="914400"/>
            </a:xfrm>
            <a:prstGeom prst="blockArc">
              <a:avLst>
                <a:gd name="adj1" fmla="val 16170112"/>
                <a:gd name="adj2" fmla="val 49487"/>
                <a:gd name="adj3" fmla="val 1977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90" name="Rectangle 41">
              <a:extLst>
                <a:ext uri="{FF2B5EF4-FFF2-40B4-BE49-F238E27FC236}">
                  <a16:creationId xmlns:a16="http://schemas.microsoft.com/office/drawing/2014/main" id="{A251EF47-3077-4F45-ACBE-984E15700137}"/>
                </a:ext>
              </a:extLst>
            </p:cNvPr>
            <p:cNvSpPr/>
            <p:nvPr/>
          </p:nvSpPr>
          <p:spPr>
            <a:xfrm rot="16200000">
              <a:off x="6476560" y="4231553"/>
              <a:ext cx="720000" cy="1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91" name="Isosceles Triangle 42">
              <a:extLst>
                <a:ext uri="{FF2B5EF4-FFF2-40B4-BE49-F238E27FC236}">
                  <a16:creationId xmlns:a16="http://schemas.microsoft.com/office/drawing/2014/main" id="{E32C5B09-42D7-447F-94A8-A989229F46C4}"/>
                </a:ext>
              </a:extLst>
            </p:cNvPr>
            <p:cNvSpPr/>
            <p:nvPr/>
          </p:nvSpPr>
          <p:spPr>
            <a:xfrm>
              <a:off x="6634762" y="3620656"/>
              <a:ext cx="396236" cy="34158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592" name="Isosceles Triangle 51">
            <a:extLst>
              <a:ext uri="{FF2B5EF4-FFF2-40B4-BE49-F238E27FC236}">
                <a16:creationId xmlns:a16="http://schemas.microsoft.com/office/drawing/2014/main" id="{1BA6AFBD-6719-4FB1-84B8-05C42A95DB18}"/>
              </a:ext>
            </a:extLst>
          </p:cNvPr>
          <p:cNvSpPr/>
          <p:nvPr/>
        </p:nvSpPr>
        <p:spPr>
          <a:xfrm>
            <a:off x="2450488" y="3987063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3" name="Rounded Rectangle 6">
            <a:extLst>
              <a:ext uri="{FF2B5EF4-FFF2-40B4-BE49-F238E27FC236}">
                <a16:creationId xmlns:a16="http://schemas.microsoft.com/office/drawing/2014/main" id="{420C64AC-DDFC-43C3-A672-62B17BABC52B}"/>
              </a:ext>
            </a:extLst>
          </p:cNvPr>
          <p:cNvSpPr/>
          <p:nvPr/>
        </p:nvSpPr>
        <p:spPr>
          <a:xfrm>
            <a:off x="4495458" y="3511334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4" name="Teardrop 1">
            <a:extLst>
              <a:ext uri="{FF2B5EF4-FFF2-40B4-BE49-F238E27FC236}">
                <a16:creationId xmlns:a16="http://schemas.microsoft.com/office/drawing/2014/main" id="{766A38BF-CC36-4426-8653-0CDB4BD27832}"/>
              </a:ext>
            </a:extLst>
          </p:cNvPr>
          <p:cNvSpPr/>
          <p:nvPr/>
        </p:nvSpPr>
        <p:spPr>
          <a:xfrm rot="18805991">
            <a:off x="6545594" y="306907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95" name="Rounded Rectangle 27">
            <a:extLst>
              <a:ext uri="{FF2B5EF4-FFF2-40B4-BE49-F238E27FC236}">
                <a16:creationId xmlns:a16="http://schemas.microsoft.com/office/drawing/2014/main" id="{C331B22B-2756-473A-A3C9-2314CB62A296}"/>
              </a:ext>
            </a:extLst>
          </p:cNvPr>
          <p:cNvSpPr/>
          <p:nvPr/>
        </p:nvSpPr>
        <p:spPr>
          <a:xfrm>
            <a:off x="8601086" y="2664040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6" name="Rounded Rectangle 7">
            <a:extLst>
              <a:ext uri="{FF2B5EF4-FFF2-40B4-BE49-F238E27FC236}">
                <a16:creationId xmlns:a16="http://schemas.microsoft.com/office/drawing/2014/main" id="{2C0AA5D7-F986-4022-BCD0-E3A34289E4BA}"/>
              </a:ext>
            </a:extLst>
          </p:cNvPr>
          <p:cNvSpPr/>
          <p:nvPr/>
        </p:nvSpPr>
        <p:spPr>
          <a:xfrm>
            <a:off x="10674550" y="2204979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68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29</cp:revision>
  <dcterms:created xsi:type="dcterms:W3CDTF">2018-02-18T19:39:47Z</dcterms:created>
  <dcterms:modified xsi:type="dcterms:W3CDTF">2018-12-21T06:47:38Z</dcterms:modified>
</cp:coreProperties>
</file>