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" name="Up Arrow 3">
            <a:extLst>
              <a:ext uri="{FF2B5EF4-FFF2-40B4-BE49-F238E27FC236}">
                <a16:creationId xmlns:a16="http://schemas.microsoft.com/office/drawing/2014/main" id="{9D2C0A2C-9545-450B-A2E4-51EFBB9C2CAD}"/>
              </a:ext>
            </a:extLst>
          </p:cNvPr>
          <p:cNvSpPr/>
          <p:nvPr/>
        </p:nvSpPr>
        <p:spPr>
          <a:xfrm>
            <a:off x="943796" y="1772911"/>
            <a:ext cx="2188737" cy="4418771"/>
          </a:xfrm>
          <a:prstGeom prst="upArrow">
            <a:avLst>
              <a:gd name="adj1" fmla="val 66553"/>
              <a:gd name="adj2" fmla="val 30688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CBB9E6A-E133-4C94-9DA0-50258F0051A9}"/>
              </a:ext>
            </a:extLst>
          </p:cNvPr>
          <p:cNvSpPr/>
          <p:nvPr/>
        </p:nvSpPr>
        <p:spPr>
          <a:xfrm>
            <a:off x="1748989" y="2546874"/>
            <a:ext cx="4347011" cy="72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314C64A-00C2-41CD-AEC2-9633FD5BC909}"/>
              </a:ext>
            </a:extLst>
          </p:cNvPr>
          <p:cNvSpPr/>
          <p:nvPr/>
        </p:nvSpPr>
        <p:spPr>
          <a:xfrm>
            <a:off x="1748989" y="3419123"/>
            <a:ext cx="4347011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8801937-E6CD-4963-BB53-0E1A3B67BC66}"/>
              </a:ext>
            </a:extLst>
          </p:cNvPr>
          <p:cNvSpPr/>
          <p:nvPr/>
        </p:nvSpPr>
        <p:spPr>
          <a:xfrm>
            <a:off x="1748989" y="4289648"/>
            <a:ext cx="4347011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8AA1FD6-40BC-4D69-A95F-84F15B8A1EF0}"/>
              </a:ext>
            </a:extLst>
          </p:cNvPr>
          <p:cNvSpPr/>
          <p:nvPr/>
        </p:nvSpPr>
        <p:spPr>
          <a:xfrm>
            <a:off x="1748989" y="5155396"/>
            <a:ext cx="4347011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5C67522-3348-40FB-BC23-5B38CE4B63E1}"/>
              </a:ext>
            </a:extLst>
          </p:cNvPr>
          <p:cNvGrpSpPr/>
          <p:nvPr/>
        </p:nvGrpSpPr>
        <p:grpSpPr>
          <a:xfrm>
            <a:off x="1273804" y="2336516"/>
            <a:ext cx="1493509" cy="756162"/>
            <a:chOff x="4333508" y="1848856"/>
            <a:chExt cx="1493509" cy="756162"/>
          </a:xfrm>
        </p:grpSpPr>
        <p:pic>
          <p:nvPicPr>
            <p:cNvPr id="57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08BCF246-BA64-438F-8B2D-9291621EAB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6FE6B182-139C-4CFE-8BD8-475D84202C33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CD484C3-D8E9-41CD-8D10-9B425A011E61}"/>
              </a:ext>
            </a:extLst>
          </p:cNvPr>
          <p:cNvGrpSpPr/>
          <p:nvPr/>
        </p:nvGrpSpPr>
        <p:grpSpPr>
          <a:xfrm>
            <a:off x="1273804" y="3213184"/>
            <a:ext cx="1493509" cy="756162"/>
            <a:chOff x="4333508" y="1848856"/>
            <a:chExt cx="1493509" cy="756162"/>
          </a:xfrm>
        </p:grpSpPr>
        <p:pic>
          <p:nvPicPr>
            <p:cNvPr id="60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567C9751-B248-4013-86E6-CD08210308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65D5E47F-9EC9-4662-BBE7-3484982EC7CD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BBE273C-9E4F-4B37-8446-99EFFA0BD5A9}"/>
              </a:ext>
            </a:extLst>
          </p:cNvPr>
          <p:cNvGrpSpPr/>
          <p:nvPr/>
        </p:nvGrpSpPr>
        <p:grpSpPr>
          <a:xfrm>
            <a:off x="1273804" y="4089850"/>
            <a:ext cx="1493509" cy="756162"/>
            <a:chOff x="4333508" y="1848856"/>
            <a:chExt cx="1493509" cy="756162"/>
          </a:xfrm>
        </p:grpSpPr>
        <p:pic>
          <p:nvPicPr>
            <p:cNvPr id="6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189ED293-F7FD-4C89-A767-486B205EEE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A8C1FB3E-6438-4D9A-8E52-25277758D991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96C8C5F-4568-4663-95ED-CE9BB3AF5E8F}"/>
              </a:ext>
            </a:extLst>
          </p:cNvPr>
          <p:cNvGrpSpPr/>
          <p:nvPr/>
        </p:nvGrpSpPr>
        <p:grpSpPr>
          <a:xfrm>
            <a:off x="1273804" y="4966518"/>
            <a:ext cx="1493509" cy="756162"/>
            <a:chOff x="4333508" y="1848856"/>
            <a:chExt cx="1493509" cy="756162"/>
          </a:xfrm>
        </p:grpSpPr>
        <p:pic>
          <p:nvPicPr>
            <p:cNvPr id="6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A299916C-1435-41FC-9DE1-3C3667FAC0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900000">
              <a:off x="4567017" y="2249621"/>
              <a:ext cx="1260000" cy="355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6825E01E-04F7-488D-8BEC-C57BF3E7F434}"/>
                </a:ext>
              </a:extLst>
            </p:cNvPr>
            <p:cNvSpPr/>
            <p:nvPr/>
          </p:nvSpPr>
          <p:spPr>
            <a:xfrm rot="18900000">
              <a:off x="4333508" y="1848856"/>
              <a:ext cx="1272933" cy="633311"/>
            </a:xfrm>
            <a:prstGeom prst="triangle">
              <a:avLst>
                <a:gd name="adj" fmla="val 5115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A1EDD076-6C96-43C1-B613-2D7690A40141}"/>
              </a:ext>
            </a:extLst>
          </p:cNvPr>
          <p:cNvGrpSpPr/>
          <p:nvPr/>
        </p:nvGrpSpPr>
        <p:grpSpPr>
          <a:xfrm>
            <a:off x="6410913" y="3388782"/>
            <a:ext cx="4895263" cy="738664"/>
            <a:chOff x="2551706" y="4283314"/>
            <a:chExt cx="1480091" cy="738664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DD0FDBB-1789-4E23-BDA6-F591F2FECDDF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C8F0AD9-E491-4721-8943-F74225932BFA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0ECAEC8-EBDC-4FED-8862-771E586B1823}"/>
              </a:ext>
            </a:extLst>
          </p:cNvPr>
          <p:cNvGrpSpPr/>
          <p:nvPr/>
        </p:nvGrpSpPr>
        <p:grpSpPr>
          <a:xfrm>
            <a:off x="6410913" y="2519275"/>
            <a:ext cx="4895263" cy="738664"/>
            <a:chOff x="2551706" y="4283314"/>
            <a:chExt cx="1480091" cy="738664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ED4057D-5D7B-440D-8E14-ED0F1CFDCE0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0913DBA-EB0C-44A1-BB65-E805D20016D3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7399A80-C032-4A62-9326-A1334E112ED2}"/>
              </a:ext>
            </a:extLst>
          </p:cNvPr>
          <p:cNvGrpSpPr/>
          <p:nvPr/>
        </p:nvGrpSpPr>
        <p:grpSpPr>
          <a:xfrm>
            <a:off x="6410913" y="4258289"/>
            <a:ext cx="4895263" cy="738664"/>
            <a:chOff x="2551706" y="4283314"/>
            <a:chExt cx="1480091" cy="738664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4A96F02-0FC4-4758-B9A6-88AA9D73CAFA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6479F341-CBB7-4556-811B-1232C8B2C8E1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F0CCFC33-CE41-492E-8CE1-23067A7FE2C8}"/>
              </a:ext>
            </a:extLst>
          </p:cNvPr>
          <p:cNvGrpSpPr/>
          <p:nvPr/>
        </p:nvGrpSpPr>
        <p:grpSpPr>
          <a:xfrm>
            <a:off x="6410913" y="5127797"/>
            <a:ext cx="4895263" cy="738664"/>
            <a:chOff x="2551706" y="4283314"/>
            <a:chExt cx="1480091" cy="738664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07462ED-1EC3-472B-98DA-69B5920733B4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6D37326-BBF3-462A-A317-9D28998197A9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0" name="Text Placeholder 12">
            <a:extLst>
              <a:ext uri="{FF2B5EF4-FFF2-40B4-BE49-F238E27FC236}">
                <a16:creationId xmlns:a16="http://schemas.microsoft.com/office/drawing/2014/main" id="{7593FD0F-179A-4111-8621-5A9271666523}"/>
              </a:ext>
            </a:extLst>
          </p:cNvPr>
          <p:cNvSpPr txBox="1">
            <a:spLocks/>
          </p:cNvSpPr>
          <p:nvPr/>
        </p:nvSpPr>
        <p:spPr>
          <a:xfrm>
            <a:off x="3430741" y="2671916"/>
            <a:ext cx="1684444" cy="502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 Placeholder 12">
            <a:extLst>
              <a:ext uri="{FF2B5EF4-FFF2-40B4-BE49-F238E27FC236}">
                <a16:creationId xmlns:a16="http://schemas.microsoft.com/office/drawing/2014/main" id="{F8F8D1B5-97B6-4C2D-A5DF-DAA88AD5ADF9}"/>
              </a:ext>
            </a:extLst>
          </p:cNvPr>
          <p:cNvSpPr txBox="1">
            <a:spLocks/>
          </p:cNvSpPr>
          <p:nvPr/>
        </p:nvSpPr>
        <p:spPr>
          <a:xfrm>
            <a:off x="3430741" y="3545550"/>
            <a:ext cx="1684444" cy="502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" name="Text Placeholder 12">
            <a:extLst>
              <a:ext uri="{FF2B5EF4-FFF2-40B4-BE49-F238E27FC236}">
                <a16:creationId xmlns:a16="http://schemas.microsoft.com/office/drawing/2014/main" id="{34A35716-0054-4583-80FB-611E6C1FA8E9}"/>
              </a:ext>
            </a:extLst>
          </p:cNvPr>
          <p:cNvSpPr txBox="1">
            <a:spLocks/>
          </p:cNvSpPr>
          <p:nvPr/>
        </p:nvSpPr>
        <p:spPr>
          <a:xfrm>
            <a:off x="3430741" y="4419184"/>
            <a:ext cx="1684444" cy="502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Text Placeholder 12">
            <a:extLst>
              <a:ext uri="{FF2B5EF4-FFF2-40B4-BE49-F238E27FC236}">
                <a16:creationId xmlns:a16="http://schemas.microsoft.com/office/drawing/2014/main" id="{92047BC1-1918-4715-A88F-A874EA5F5125}"/>
              </a:ext>
            </a:extLst>
          </p:cNvPr>
          <p:cNvSpPr txBox="1">
            <a:spLocks/>
          </p:cNvSpPr>
          <p:nvPr/>
        </p:nvSpPr>
        <p:spPr>
          <a:xfrm>
            <a:off x="3430741" y="5292818"/>
            <a:ext cx="1684444" cy="5028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4" name="Rounded Rectangle 10">
            <a:extLst>
              <a:ext uri="{FF2B5EF4-FFF2-40B4-BE49-F238E27FC236}">
                <a16:creationId xmlns:a16="http://schemas.microsoft.com/office/drawing/2014/main" id="{7FE9EE17-378C-4209-937B-CCA823763D63}"/>
              </a:ext>
            </a:extLst>
          </p:cNvPr>
          <p:cNvSpPr/>
          <p:nvPr/>
        </p:nvSpPr>
        <p:spPr>
          <a:xfrm>
            <a:off x="5562132" y="4479302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" name="Rounded Rectangle 6">
            <a:extLst>
              <a:ext uri="{FF2B5EF4-FFF2-40B4-BE49-F238E27FC236}">
                <a16:creationId xmlns:a16="http://schemas.microsoft.com/office/drawing/2014/main" id="{BC266602-CE1F-426C-AF7C-C077D4236A97}"/>
              </a:ext>
            </a:extLst>
          </p:cNvPr>
          <p:cNvSpPr/>
          <p:nvPr/>
        </p:nvSpPr>
        <p:spPr>
          <a:xfrm>
            <a:off x="5516214" y="366184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Rectangle 16">
            <a:extLst>
              <a:ext uri="{FF2B5EF4-FFF2-40B4-BE49-F238E27FC236}">
                <a16:creationId xmlns:a16="http://schemas.microsoft.com/office/drawing/2014/main" id="{C116354C-52D0-4CA4-AB17-A91A4A27BE95}"/>
              </a:ext>
            </a:extLst>
          </p:cNvPr>
          <p:cNvSpPr/>
          <p:nvPr/>
        </p:nvSpPr>
        <p:spPr>
          <a:xfrm rot="2700000">
            <a:off x="5556252" y="527002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" name="Rounded Rectangle 27">
            <a:extLst>
              <a:ext uri="{FF2B5EF4-FFF2-40B4-BE49-F238E27FC236}">
                <a16:creationId xmlns:a16="http://schemas.microsoft.com/office/drawing/2014/main" id="{169CCF5F-07E1-473E-A517-CBB49898CFA1}"/>
              </a:ext>
            </a:extLst>
          </p:cNvPr>
          <p:cNvSpPr/>
          <p:nvPr/>
        </p:nvSpPr>
        <p:spPr>
          <a:xfrm>
            <a:off x="5516213" y="279627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144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2018-12-17T03:34:43Z</dcterms:modified>
</cp:coreProperties>
</file>