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21" name="그룹 51">
            <a:extLst>
              <a:ext uri="{FF2B5EF4-FFF2-40B4-BE49-F238E27FC236}">
                <a16:creationId xmlns:a16="http://schemas.microsoft.com/office/drawing/2014/main" id="{8B713A01-F6FA-4D4D-81EA-3DDF68550177}"/>
              </a:ext>
            </a:extLst>
          </p:cNvPr>
          <p:cNvGrpSpPr/>
          <p:nvPr/>
        </p:nvGrpSpPr>
        <p:grpSpPr>
          <a:xfrm rot="10800000">
            <a:off x="1914461" y="4761363"/>
            <a:ext cx="2880000" cy="1404001"/>
            <a:chOff x="1509476" y="1720734"/>
            <a:chExt cx="2880000" cy="1404001"/>
          </a:xfrm>
          <a:solidFill>
            <a:schemeClr val="accent2"/>
          </a:solidFill>
        </p:grpSpPr>
        <p:sp>
          <p:nvSpPr>
            <p:cNvPr id="522" name="직사각형 52">
              <a:extLst>
                <a:ext uri="{FF2B5EF4-FFF2-40B4-BE49-F238E27FC236}">
                  <a16:creationId xmlns:a16="http://schemas.microsoft.com/office/drawing/2014/main" id="{4DF22EAC-E8C5-41BC-B974-2FFCFB8293E4}"/>
                </a:ext>
              </a:extLst>
            </p:cNvPr>
            <p:cNvSpPr/>
            <p:nvPr/>
          </p:nvSpPr>
          <p:spPr>
            <a:xfrm>
              <a:off x="1509476" y="1720734"/>
              <a:ext cx="2880000" cy="10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23" name="직사각형 53">
              <a:extLst>
                <a:ext uri="{FF2B5EF4-FFF2-40B4-BE49-F238E27FC236}">
                  <a16:creationId xmlns:a16="http://schemas.microsoft.com/office/drawing/2014/main" id="{D24028F5-2ECC-4979-9377-60440D49BED0}"/>
                </a:ext>
              </a:extLst>
            </p:cNvPr>
            <p:cNvSpPr/>
            <p:nvPr/>
          </p:nvSpPr>
          <p:spPr>
            <a:xfrm rot="5400000">
              <a:off x="861476" y="2368735"/>
              <a:ext cx="1404000" cy="10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524" name="그룹 48">
            <a:extLst>
              <a:ext uri="{FF2B5EF4-FFF2-40B4-BE49-F238E27FC236}">
                <a16:creationId xmlns:a16="http://schemas.microsoft.com/office/drawing/2014/main" id="{79C947B3-3EAF-4A7F-81C3-D7B2A9A8BBE2}"/>
              </a:ext>
            </a:extLst>
          </p:cNvPr>
          <p:cNvGrpSpPr/>
          <p:nvPr/>
        </p:nvGrpSpPr>
        <p:grpSpPr>
          <a:xfrm rot="10800000">
            <a:off x="6767827" y="4761362"/>
            <a:ext cx="2880000" cy="1404001"/>
            <a:chOff x="1509476" y="1720734"/>
            <a:chExt cx="2880000" cy="1404001"/>
          </a:xfrm>
          <a:solidFill>
            <a:schemeClr val="accent4"/>
          </a:solidFill>
        </p:grpSpPr>
        <p:sp>
          <p:nvSpPr>
            <p:cNvPr id="525" name="직사각형 49">
              <a:extLst>
                <a:ext uri="{FF2B5EF4-FFF2-40B4-BE49-F238E27FC236}">
                  <a16:creationId xmlns:a16="http://schemas.microsoft.com/office/drawing/2014/main" id="{57B76CB4-8881-4002-869C-8831FBE39CB7}"/>
                </a:ext>
              </a:extLst>
            </p:cNvPr>
            <p:cNvSpPr/>
            <p:nvPr/>
          </p:nvSpPr>
          <p:spPr>
            <a:xfrm>
              <a:off x="1509476" y="1720734"/>
              <a:ext cx="2880000" cy="10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26" name="직사각형 50">
              <a:extLst>
                <a:ext uri="{FF2B5EF4-FFF2-40B4-BE49-F238E27FC236}">
                  <a16:creationId xmlns:a16="http://schemas.microsoft.com/office/drawing/2014/main" id="{AD6D3124-3AAC-47BB-ACE0-7EEF634A89A3}"/>
                </a:ext>
              </a:extLst>
            </p:cNvPr>
            <p:cNvSpPr/>
            <p:nvPr/>
          </p:nvSpPr>
          <p:spPr>
            <a:xfrm rot="5400000">
              <a:off x="861476" y="2368735"/>
              <a:ext cx="1404000" cy="10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527" name="그룹 45">
            <a:extLst>
              <a:ext uri="{FF2B5EF4-FFF2-40B4-BE49-F238E27FC236}">
                <a16:creationId xmlns:a16="http://schemas.microsoft.com/office/drawing/2014/main" id="{FC149404-A2B6-4007-9D4B-8A6332B1855E}"/>
              </a:ext>
            </a:extLst>
          </p:cNvPr>
          <p:cNvGrpSpPr/>
          <p:nvPr/>
        </p:nvGrpSpPr>
        <p:grpSpPr>
          <a:xfrm>
            <a:off x="7112509" y="1796936"/>
            <a:ext cx="2880000" cy="1404001"/>
            <a:chOff x="1509476" y="1720734"/>
            <a:chExt cx="2880000" cy="1404001"/>
          </a:xfrm>
          <a:solidFill>
            <a:schemeClr val="accent3"/>
          </a:solidFill>
        </p:grpSpPr>
        <p:sp>
          <p:nvSpPr>
            <p:cNvPr id="528" name="직사각형 46">
              <a:extLst>
                <a:ext uri="{FF2B5EF4-FFF2-40B4-BE49-F238E27FC236}">
                  <a16:creationId xmlns:a16="http://schemas.microsoft.com/office/drawing/2014/main" id="{E76EF77E-8573-4615-A910-3DDCBD8ECC50}"/>
                </a:ext>
              </a:extLst>
            </p:cNvPr>
            <p:cNvSpPr/>
            <p:nvPr/>
          </p:nvSpPr>
          <p:spPr>
            <a:xfrm>
              <a:off x="1509476" y="1720734"/>
              <a:ext cx="2880000" cy="10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29" name="직사각형 47">
              <a:extLst>
                <a:ext uri="{FF2B5EF4-FFF2-40B4-BE49-F238E27FC236}">
                  <a16:creationId xmlns:a16="http://schemas.microsoft.com/office/drawing/2014/main" id="{7076E068-B4B4-4DE5-871A-D99E45F23BAC}"/>
                </a:ext>
              </a:extLst>
            </p:cNvPr>
            <p:cNvSpPr/>
            <p:nvPr/>
          </p:nvSpPr>
          <p:spPr>
            <a:xfrm rot="5400000">
              <a:off x="861476" y="2368735"/>
              <a:ext cx="1404000" cy="10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530" name="그룹 41">
            <a:extLst>
              <a:ext uri="{FF2B5EF4-FFF2-40B4-BE49-F238E27FC236}">
                <a16:creationId xmlns:a16="http://schemas.microsoft.com/office/drawing/2014/main" id="{9453BE18-B484-4E8C-8DFE-87EFDFC0F650}"/>
              </a:ext>
            </a:extLst>
          </p:cNvPr>
          <p:cNvGrpSpPr/>
          <p:nvPr/>
        </p:nvGrpSpPr>
        <p:grpSpPr>
          <a:xfrm>
            <a:off x="2185751" y="1796936"/>
            <a:ext cx="2969757" cy="1404001"/>
            <a:chOff x="1509476" y="1720734"/>
            <a:chExt cx="2880000" cy="1404001"/>
          </a:xfrm>
        </p:grpSpPr>
        <p:sp>
          <p:nvSpPr>
            <p:cNvPr id="531" name="직사각형 1">
              <a:extLst>
                <a:ext uri="{FF2B5EF4-FFF2-40B4-BE49-F238E27FC236}">
                  <a16:creationId xmlns:a16="http://schemas.microsoft.com/office/drawing/2014/main" id="{A2FB3017-C5AC-48EE-A7B3-5BD2FFD41E24}"/>
                </a:ext>
              </a:extLst>
            </p:cNvPr>
            <p:cNvSpPr/>
            <p:nvPr/>
          </p:nvSpPr>
          <p:spPr>
            <a:xfrm>
              <a:off x="1509476" y="1720734"/>
              <a:ext cx="2880000" cy="10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32" name="직사각형 2">
              <a:extLst>
                <a:ext uri="{FF2B5EF4-FFF2-40B4-BE49-F238E27FC236}">
                  <a16:creationId xmlns:a16="http://schemas.microsoft.com/office/drawing/2014/main" id="{84BECDEF-7F89-4B00-AA53-5875D1C97DC5}"/>
                </a:ext>
              </a:extLst>
            </p:cNvPr>
            <p:cNvSpPr/>
            <p:nvPr/>
          </p:nvSpPr>
          <p:spPr>
            <a:xfrm rot="5400000">
              <a:off x="861476" y="2368735"/>
              <a:ext cx="1404000" cy="10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533" name="Rectangle 532">
            <a:extLst>
              <a:ext uri="{FF2B5EF4-FFF2-40B4-BE49-F238E27FC236}">
                <a16:creationId xmlns:a16="http://schemas.microsoft.com/office/drawing/2014/main" id="{710D0112-D18D-4F2D-A1FE-7BAB7569BEC1}"/>
              </a:ext>
            </a:extLst>
          </p:cNvPr>
          <p:cNvSpPr/>
          <p:nvPr/>
        </p:nvSpPr>
        <p:spPr>
          <a:xfrm>
            <a:off x="908783" y="3876990"/>
            <a:ext cx="9972000" cy="1711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34" name="Oval 533">
            <a:extLst>
              <a:ext uri="{FF2B5EF4-FFF2-40B4-BE49-F238E27FC236}">
                <a16:creationId xmlns:a16="http://schemas.microsoft.com/office/drawing/2014/main" id="{26678FA9-030D-4E71-8A24-2B9FF895A2CC}"/>
              </a:ext>
            </a:extLst>
          </p:cNvPr>
          <p:cNvSpPr/>
          <p:nvPr/>
        </p:nvSpPr>
        <p:spPr>
          <a:xfrm>
            <a:off x="8739925" y="3116560"/>
            <a:ext cx="1692000" cy="1692000"/>
          </a:xfrm>
          <a:prstGeom prst="ellipse">
            <a:avLst/>
          </a:pr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35" name="Oval 534">
            <a:extLst>
              <a:ext uri="{FF2B5EF4-FFF2-40B4-BE49-F238E27FC236}">
                <a16:creationId xmlns:a16="http://schemas.microsoft.com/office/drawing/2014/main" id="{399F3577-FEDA-41DB-8258-2173DB82F711}"/>
              </a:ext>
            </a:extLst>
          </p:cNvPr>
          <p:cNvSpPr/>
          <p:nvPr/>
        </p:nvSpPr>
        <p:spPr>
          <a:xfrm>
            <a:off x="6326355" y="3116560"/>
            <a:ext cx="1692000" cy="1692000"/>
          </a:xfrm>
          <a:prstGeom prst="ellipse">
            <a:avLst/>
          </a:prstGeom>
          <a:solidFill>
            <a:schemeClr val="accent3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36" name="Oval 535">
            <a:extLst>
              <a:ext uri="{FF2B5EF4-FFF2-40B4-BE49-F238E27FC236}">
                <a16:creationId xmlns:a16="http://schemas.microsoft.com/office/drawing/2014/main" id="{EC767655-1670-4F71-8563-A8A44AD6824E}"/>
              </a:ext>
            </a:extLst>
          </p:cNvPr>
          <p:cNvSpPr/>
          <p:nvPr/>
        </p:nvSpPr>
        <p:spPr>
          <a:xfrm>
            <a:off x="3860053" y="3116560"/>
            <a:ext cx="1744732" cy="1692000"/>
          </a:xfrm>
          <a:prstGeom prst="ellipse">
            <a:avLst/>
          </a:pr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37" name="Oval 536">
            <a:extLst>
              <a:ext uri="{FF2B5EF4-FFF2-40B4-BE49-F238E27FC236}">
                <a16:creationId xmlns:a16="http://schemas.microsoft.com/office/drawing/2014/main" id="{7CDE1456-8B1F-4DB6-8F9E-954075DC9292}"/>
              </a:ext>
            </a:extLst>
          </p:cNvPr>
          <p:cNvSpPr/>
          <p:nvPr/>
        </p:nvSpPr>
        <p:spPr>
          <a:xfrm>
            <a:off x="1393751" y="3116560"/>
            <a:ext cx="1744732" cy="1692000"/>
          </a:xfrm>
          <a:prstGeom prst="ellipse">
            <a:avLst/>
          </a:prstGeom>
          <a:solidFill>
            <a:schemeClr val="accent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538" name="Group 537">
            <a:extLst>
              <a:ext uri="{FF2B5EF4-FFF2-40B4-BE49-F238E27FC236}">
                <a16:creationId xmlns:a16="http://schemas.microsoft.com/office/drawing/2014/main" id="{66724785-5BAC-4DD5-8DA2-14E35663EA8C}"/>
              </a:ext>
            </a:extLst>
          </p:cNvPr>
          <p:cNvGrpSpPr/>
          <p:nvPr/>
        </p:nvGrpSpPr>
        <p:grpSpPr>
          <a:xfrm>
            <a:off x="1369368" y="3863938"/>
            <a:ext cx="1780893" cy="678649"/>
            <a:chOff x="3233964" y="1954419"/>
            <a:chExt cx="1410044" cy="678649"/>
          </a:xfrm>
        </p:grpSpPr>
        <p:sp>
          <p:nvSpPr>
            <p:cNvPr id="539" name="TextBox 538">
              <a:extLst>
                <a:ext uri="{FF2B5EF4-FFF2-40B4-BE49-F238E27FC236}">
                  <a16:creationId xmlns:a16="http://schemas.microsoft.com/office/drawing/2014/main" id="{9ADBECE7-6EF5-4DD8-B0F7-D87CCCA56D26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40" name="TextBox 539">
              <a:extLst>
                <a:ext uri="{FF2B5EF4-FFF2-40B4-BE49-F238E27FC236}">
                  <a16:creationId xmlns:a16="http://schemas.microsoft.com/office/drawing/2014/main" id="{5CF4F132-382B-4E21-B272-9EF16DAA3EF4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41" name="Group 540">
            <a:extLst>
              <a:ext uri="{FF2B5EF4-FFF2-40B4-BE49-F238E27FC236}">
                <a16:creationId xmlns:a16="http://schemas.microsoft.com/office/drawing/2014/main" id="{89F685FE-294A-45FD-A1D2-DA72337620C5}"/>
              </a:ext>
            </a:extLst>
          </p:cNvPr>
          <p:cNvGrpSpPr/>
          <p:nvPr/>
        </p:nvGrpSpPr>
        <p:grpSpPr>
          <a:xfrm>
            <a:off x="3862258" y="3863938"/>
            <a:ext cx="1727068" cy="678649"/>
            <a:chOff x="3233964" y="1954419"/>
            <a:chExt cx="1410044" cy="678649"/>
          </a:xfrm>
        </p:grpSpPr>
        <p:sp>
          <p:nvSpPr>
            <p:cNvPr id="542" name="TextBox 541">
              <a:extLst>
                <a:ext uri="{FF2B5EF4-FFF2-40B4-BE49-F238E27FC236}">
                  <a16:creationId xmlns:a16="http://schemas.microsoft.com/office/drawing/2014/main" id="{79396F45-E69E-47AD-80CD-A31D1B721AE0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43" name="TextBox 542">
              <a:extLst>
                <a:ext uri="{FF2B5EF4-FFF2-40B4-BE49-F238E27FC236}">
                  <a16:creationId xmlns:a16="http://schemas.microsoft.com/office/drawing/2014/main" id="{01C76DC9-C148-474E-B0CD-431272EDC1CA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44" name="Group 543">
            <a:extLst>
              <a:ext uri="{FF2B5EF4-FFF2-40B4-BE49-F238E27FC236}">
                <a16:creationId xmlns:a16="http://schemas.microsoft.com/office/drawing/2014/main" id="{5785166D-630B-4E8B-822C-72950B1BB8CF}"/>
              </a:ext>
            </a:extLst>
          </p:cNvPr>
          <p:cNvGrpSpPr/>
          <p:nvPr/>
        </p:nvGrpSpPr>
        <p:grpSpPr>
          <a:xfrm>
            <a:off x="6301324" y="3863938"/>
            <a:ext cx="1727068" cy="678649"/>
            <a:chOff x="3233964" y="1954419"/>
            <a:chExt cx="1410044" cy="678649"/>
          </a:xfrm>
        </p:grpSpPr>
        <p:sp>
          <p:nvSpPr>
            <p:cNvPr id="545" name="TextBox 544">
              <a:extLst>
                <a:ext uri="{FF2B5EF4-FFF2-40B4-BE49-F238E27FC236}">
                  <a16:creationId xmlns:a16="http://schemas.microsoft.com/office/drawing/2014/main" id="{042E7B4F-E321-469E-8996-7EAAA406AFA2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46" name="TextBox 545">
              <a:extLst>
                <a:ext uri="{FF2B5EF4-FFF2-40B4-BE49-F238E27FC236}">
                  <a16:creationId xmlns:a16="http://schemas.microsoft.com/office/drawing/2014/main" id="{DE2C1323-A86F-4BE8-8B0A-5BFBA2ED9619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47" name="Group 546">
            <a:extLst>
              <a:ext uri="{FF2B5EF4-FFF2-40B4-BE49-F238E27FC236}">
                <a16:creationId xmlns:a16="http://schemas.microsoft.com/office/drawing/2014/main" id="{32FE7C09-94C0-4963-A38F-B25565D9D60C}"/>
              </a:ext>
            </a:extLst>
          </p:cNvPr>
          <p:cNvGrpSpPr/>
          <p:nvPr/>
        </p:nvGrpSpPr>
        <p:grpSpPr>
          <a:xfrm>
            <a:off x="8740391" y="3863938"/>
            <a:ext cx="1727068" cy="678649"/>
            <a:chOff x="3233964" y="1954419"/>
            <a:chExt cx="1410044" cy="678649"/>
          </a:xfrm>
        </p:grpSpPr>
        <p:sp>
          <p:nvSpPr>
            <p:cNvPr id="548" name="TextBox 547">
              <a:extLst>
                <a:ext uri="{FF2B5EF4-FFF2-40B4-BE49-F238E27FC236}">
                  <a16:creationId xmlns:a16="http://schemas.microsoft.com/office/drawing/2014/main" id="{43C9BAC4-95FB-4576-9223-EF758A1AC731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49" name="TextBox 548">
              <a:extLst>
                <a:ext uri="{FF2B5EF4-FFF2-40B4-BE49-F238E27FC236}">
                  <a16:creationId xmlns:a16="http://schemas.microsoft.com/office/drawing/2014/main" id="{40E1F4FF-6445-4114-89CE-F0E5948D1243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50" name="Group 549">
            <a:extLst>
              <a:ext uri="{FF2B5EF4-FFF2-40B4-BE49-F238E27FC236}">
                <a16:creationId xmlns:a16="http://schemas.microsoft.com/office/drawing/2014/main" id="{A15610E0-56DA-487F-92FC-F7BF959025A9}"/>
              </a:ext>
            </a:extLst>
          </p:cNvPr>
          <p:cNvGrpSpPr/>
          <p:nvPr/>
        </p:nvGrpSpPr>
        <p:grpSpPr>
          <a:xfrm>
            <a:off x="1698678" y="4908176"/>
            <a:ext cx="2925536" cy="1069896"/>
            <a:chOff x="3170357" y="4321414"/>
            <a:chExt cx="1352213" cy="1069896"/>
          </a:xfrm>
        </p:grpSpPr>
        <p:sp>
          <p:nvSpPr>
            <p:cNvPr id="551" name="TextBox 550">
              <a:extLst>
                <a:ext uri="{FF2B5EF4-FFF2-40B4-BE49-F238E27FC236}">
                  <a16:creationId xmlns:a16="http://schemas.microsoft.com/office/drawing/2014/main" id="{8B8731E3-C3D4-4E87-9B8C-DF9F8B68BFDC}"/>
                </a:ext>
              </a:extLst>
            </p:cNvPr>
            <p:cNvSpPr txBox="1"/>
            <p:nvPr/>
          </p:nvSpPr>
          <p:spPr>
            <a:xfrm>
              <a:off x="3175661" y="4560313"/>
              <a:ext cx="134690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2" name="TextBox 551">
              <a:extLst>
                <a:ext uri="{FF2B5EF4-FFF2-40B4-BE49-F238E27FC236}">
                  <a16:creationId xmlns:a16="http://schemas.microsoft.com/office/drawing/2014/main" id="{823AD5FC-32F0-4244-AF83-8023196230D4}"/>
                </a:ext>
              </a:extLst>
            </p:cNvPr>
            <p:cNvSpPr txBox="1"/>
            <p:nvPr/>
          </p:nvSpPr>
          <p:spPr>
            <a:xfrm>
              <a:off x="3170357" y="4321414"/>
              <a:ext cx="133546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53" name="Isosceles Triangle 552">
            <a:extLst>
              <a:ext uri="{FF2B5EF4-FFF2-40B4-BE49-F238E27FC236}">
                <a16:creationId xmlns:a16="http://schemas.microsoft.com/office/drawing/2014/main" id="{F7A408B2-964D-46D0-9D95-64C83821980B}"/>
              </a:ext>
            </a:extLst>
          </p:cNvPr>
          <p:cNvSpPr/>
          <p:nvPr/>
        </p:nvSpPr>
        <p:spPr>
          <a:xfrm rot="5400000">
            <a:off x="10782186" y="3733960"/>
            <a:ext cx="530352" cy="457200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554" name="Group 553">
            <a:extLst>
              <a:ext uri="{FF2B5EF4-FFF2-40B4-BE49-F238E27FC236}">
                <a16:creationId xmlns:a16="http://schemas.microsoft.com/office/drawing/2014/main" id="{0EC4712A-6A5A-4A78-B502-512F3C03F12B}"/>
              </a:ext>
            </a:extLst>
          </p:cNvPr>
          <p:cNvGrpSpPr/>
          <p:nvPr/>
        </p:nvGrpSpPr>
        <p:grpSpPr>
          <a:xfrm>
            <a:off x="6562852" y="4908176"/>
            <a:ext cx="2925536" cy="1069896"/>
            <a:chOff x="3170357" y="4321414"/>
            <a:chExt cx="1352213" cy="1069896"/>
          </a:xfrm>
        </p:grpSpPr>
        <p:sp>
          <p:nvSpPr>
            <p:cNvPr id="555" name="TextBox 554">
              <a:extLst>
                <a:ext uri="{FF2B5EF4-FFF2-40B4-BE49-F238E27FC236}">
                  <a16:creationId xmlns:a16="http://schemas.microsoft.com/office/drawing/2014/main" id="{0BC03058-4839-4FFE-9A5D-CAE085BE9CA9}"/>
                </a:ext>
              </a:extLst>
            </p:cNvPr>
            <p:cNvSpPr txBox="1"/>
            <p:nvPr/>
          </p:nvSpPr>
          <p:spPr>
            <a:xfrm>
              <a:off x="3175661" y="4560313"/>
              <a:ext cx="134690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6" name="TextBox 555">
              <a:extLst>
                <a:ext uri="{FF2B5EF4-FFF2-40B4-BE49-F238E27FC236}">
                  <a16:creationId xmlns:a16="http://schemas.microsoft.com/office/drawing/2014/main" id="{100E9668-0428-4517-BA14-2E9AF7136C56}"/>
                </a:ext>
              </a:extLst>
            </p:cNvPr>
            <p:cNvSpPr txBox="1"/>
            <p:nvPr/>
          </p:nvSpPr>
          <p:spPr>
            <a:xfrm>
              <a:off x="3170357" y="4321414"/>
              <a:ext cx="133546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57" name="Group 556">
            <a:extLst>
              <a:ext uri="{FF2B5EF4-FFF2-40B4-BE49-F238E27FC236}">
                <a16:creationId xmlns:a16="http://schemas.microsoft.com/office/drawing/2014/main" id="{7E6FCB04-BEA3-49E4-A90C-7BDFE17D8C72}"/>
              </a:ext>
            </a:extLst>
          </p:cNvPr>
          <p:cNvGrpSpPr/>
          <p:nvPr/>
        </p:nvGrpSpPr>
        <p:grpSpPr>
          <a:xfrm>
            <a:off x="2380051" y="1976246"/>
            <a:ext cx="3016712" cy="1069896"/>
            <a:chOff x="3170357" y="4321414"/>
            <a:chExt cx="1352213" cy="1069896"/>
          </a:xfrm>
        </p:grpSpPr>
        <p:sp>
          <p:nvSpPr>
            <p:cNvPr id="558" name="TextBox 557">
              <a:extLst>
                <a:ext uri="{FF2B5EF4-FFF2-40B4-BE49-F238E27FC236}">
                  <a16:creationId xmlns:a16="http://schemas.microsoft.com/office/drawing/2014/main" id="{1C544050-3236-455F-99C9-6DFD13463155}"/>
                </a:ext>
              </a:extLst>
            </p:cNvPr>
            <p:cNvSpPr txBox="1"/>
            <p:nvPr/>
          </p:nvSpPr>
          <p:spPr>
            <a:xfrm>
              <a:off x="3175661" y="4560313"/>
              <a:ext cx="1346909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9" name="TextBox 558">
              <a:extLst>
                <a:ext uri="{FF2B5EF4-FFF2-40B4-BE49-F238E27FC236}">
                  <a16:creationId xmlns:a16="http://schemas.microsoft.com/office/drawing/2014/main" id="{5530AD59-5177-4621-824C-381C5EF25851}"/>
                </a:ext>
              </a:extLst>
            </p:cNvPr>
            <p:cNvSpPr txBox="1"/>
            <p:nvPr/>
          </p:nvSpPr>
          <p:spPr>
            <a:xfrm>
              <a:off x="3170357" y="4321414"/>
              <a:ext cx="1335460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0" name="Group 559">
            <a:extLst>
              <a:ext uri="{FF2B5EF4-FFF2-40B4-BE49-F238E27FC236}">
                <a16:creationId xmlns:a16="http://schemas.microsoft.com/office/drawing/2014/main" id="{B66CBBE0-F003-4752-AFAD-17905CCCAA4B}"/>
              </a:ext>
            </a:extLst>
          </p:cNvPr>
          <p:cNvGrpSpPr/>
          <p:nvPr/>
        </p:nvGrpSpPr>
        <p:grpSpPr>
          <a:xfrm>
            <a:off x="7291850" y="1976246"/>
            <a:ext cx="2925536" cy="1069896"/>
            <a:chOff x="3170357" y="4321414"/>
            <a:chExt cx="1352213" cy="1069896"/>
          </a:xfrm>
        </p:grpSpPr>
        <p:sp>
          <p:nvSpPr>
            <p:cNvPr id="561" name="TextBox 560">
              <a:extLst>
                <a:ext uri="{FF2B5EF4-FFF2-40B4-BE49-F238E27FC236}">
                  <a16:creationId xmlns:a16="http://schemas.microsoft.com/office/drawing/2014/main" id="{231072E3-B915-41BF-986B-B858BDC9F6B8}"/>
                </a:ext>
              </a:extLst>
            </p:cNvPr>
            <p:cNvSpPr txBox="1"/>
            <p:nvPr/>
          </p:nvSpPr>
          <p:spPr>
            <a:xfrm>
              <a:off x="3175661" y="4560313"/>
              <a:ext cx="134690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62" name="TextBox 561">
              <a:extLst>
                <a:ext uri="{FF2B5EF4-FFF2-40B4-BE49-F238E27FC236}">
                  <a16:creationId xmlns:a16="http://schemas.microsoft.com/office/drawing/2014/main" id="{F5B511D7-9A99-4E40-BE9B-18CE0E343290}"/>
                </a:ext>
              </a:extLst>
            </p:cNvPr>
            <p:cNvSpPr txBox="1"/>
            <p:nvPr/>
          </p:nvSpPr>
          <p:spPr>
            <a:xfrm>
              <a:off x="3170357" y="4321414"/>
              <a:ext cx="133546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63" name="Rectangle 130">
            <a:extLst>
              <a:ext uri="{FF2B5EF4-FFF2-40B4-BE49-F238E27FC236}">
                <a16:creationId xmlns:a16="http://schemas.microsoft.com/office/drawing/2014/main" id="{D715B5A9-7F0C-4239-84D0-678037E9088D}"/>
              </a:ext>
            </a:extLst>
          </p:cNvPr>
          <p:cNvSpPr/>
          <p:nvPr/>
        </p:nvSpPr>
        <p:spPr>
          <a:xfrm>
            <a:off x="6964929" y="3458644"/>
            <a:ext cx="338397" cy="33993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64" name="Rectangle 9">
            <a:extLst>
              <a:ext uri="{FF2B5EF4-FFF2-40B4-BE49-F238E27FC236}">
                <a16:creationId xmlns:a16="http://schemas.microsoft.com/office/drawing/2014/main" id="{ED448A58-9F29-4B62-89DD-5FF200B67D63}"/>
              </a:ext>
            </a:extLst>
          </p:cNvPr>
          <p:cNvSpPr/>
          <p:nvPr/>
        </p:nvSpPr>
        <p:spPr>
          <a:xfrm>
            <a:off x="4540746" y="3403996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65" name="Freeform 18">
            <a:extLst>
              <a:ext uri="{FF2B5EF4-FFF2-40B4-BE49-F238E27FC236}">
                <a16:creationId xmlns:a16="http://schemas.microsoft.com/office/drawing/2014/main" id="{BF5EBC00-A556-4AC4-87D2-54E3C7F31342}"/>
              </a:ext>
            </a:extLst>
          </p:cNvPr>
          <p:cNvSpPr/>
          <p:nvPr/>
        </p:nvSpPr>
        <p:spPr>
          <a:xfrm>
            <a:off x="9396040" y="3380666"/>
            <a:ext cx="427438" cy="34497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66" name="Round Same Side Corner Rectangle 36">
            <a:extLst>
              <a:ext uri="{FF2B5EF4-FFF2-40B4-BE49-F238E27FC236}">
                <a16:creationId xmlns:a16="http://schemas.microsoft.com/office/drawing/2014/main" id="{14C2BC27-B65E-4D69-A4B7-C4A3989E72DE}"/>
              </a:ext>
            </a:extLst>
          </p:cNvPr>
          <p:cNvSpPr>
            <a:spLocks noChangeAspect="1"/>
          </p:cNvSpPr>
          <p:nvPr/>
        </p:nvSpPr>
        <p:spPr>
          <a:xfrm>
            <a:off x="2091662" y="3439835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11185</TotalTime>
  <Words>152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22</cp:revision>
  <dcterms:created xsi:type="dcterms:W3CDTF">2018-02-18T19:39:47Z</dcterms:created>
  <dcterms:modified xsi:type="dcterms:W3CDTF">2018-12-20T05:04:47Z</dcterms:modified>
</cp:coreProperties>
</file>