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B167E05-E352-40C2-80EF-580F516DBB71}"/>
              </a:ext>
            </a:extLst>
          </p:cNvPr>
          <p:cNvCxnSpPr>
            <a:cxnSpLocks/>
          </p:cNvCxnSpPr>
          <p:nvPr/>
        </p:nvCxnSpPr>
        <p:spPr>
          <a:xfrm>
            <a:off x="4622649" y="2303385"/>
            <a:ext cx="0" cy="1280160"/>
          </a:xfrm>
          <a:prstGeom prst="line">
            <a:avLst/>
          </a:prstGeom>
          <a:ln w="38100">
            <a:solidFill>
              <a:schemeClr val="accent1"/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7EFF9D6-CEDA-401E-A457-E2058A718709}"/>
              </a:ext>
            </a:extLst>
          </p:cNvPr>
          <p:cNvCxnSpPr>
            <a:cxnSpLocks/>
          </p:cNvCxnSpPr>
          <p:nvPr/>
        </p:nvCxnSpPr>
        <p:spPr>
          <a:xfrm>
            <a:off x="7589047" y="2303385"/>
            <a:ext cx="0" cy="1280160"/>
          </a:xfrm>
          <a:prstGeom prst="line">
            <a:avLst/>
          </a:prstGeom>
          <a:ln w="38100">
            <a:solidFill>
              <a:schemeClr val="accent3"/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EFD8A46-9891-4FBD-B5FA-95FD5FCB190B}"/>
              </a:ext>
            </a:extLst>
          </p:cNvPr>
          <p:cNvCxnSpPr>
            <a:cxnSpLocks/>
          </p:cNvCxnSpPr>
          <p:nvPr/>
        </p:nvCxnSpPr>
        <p:spPr>
          <a:xfrm>
            <a:off x="10555445" y="2303385"/>
            <a:ext cx="0" cy="1280160"/>
          </a:xfrm>
          <a:prstGeom prst="line">
            <a:avLst/>
          </a:prstGeom>
          <a:ln w="38100">
            <a:solidFill>
              <a:schemeClr val="accent1"/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5D8BE65-AE80-4718-A842-F1C0F299563D}"/>
              </a:ext>
            </a:extLst>
          </p:cNvPr>
          <p:cNvCxnSpPr>
            <a:cxnSpLocks/>
          </p:cNvCxnSpPr>
          <p:nvPr/>
        </p:nvCxnSpPr>
        <p:spPr>
          <a:xfrm>
            <a:off x="1648617" y="2292444"/>
            <a:ext cx="0" cy="1280160"/>
          </a:xfrm>
          <a:prstGeom prst="line">
            <a:avLst/>
          </a:prstGeom>
          <a:ln w="38100">
            <a:solidFill>
              <a:schemeClr val="accent3"/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C5EE24A-A0AF-440B-9DCE-9C07857CEE79}"/>
              </a:ext>
            </a:extLst>
          </p:cNvPr>
          <p:cNvCxnSpPr>
            <a:cxnSpLocks/>
          </p:cNvCxnSpPr>
          <p:nvPr/>
        </p:nvCxnSpPr>
        <p:spPr>
          <a:xfrm>
            <a:off x="0" y="2283295"/>
            <a:ext cx="12252960" cy="0"/>
          </a:xfrm>
          <a:prstGeom prst="line">
            <a:avLst/>
          </a:prstGeom>
          <a:ln w="57150">
            <a:solidFill>
              <a:schemeClr val="accent2"/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>
            <a:extLst>
              <a:ext uri="{FF2B5EF4-FFF2-40B4-BE49-F238E27FC236}">
                <a16:creationId xmlns:a16="http://schemas.microsoft.com/office/drawing/2014/main" id="{1759D01F-6DB8-4865-8D46-E1F96E0075ED}"/>
              </a:ext>
            </a:extLst>
          </p:cNvPr>
          <p:cNvGrpSpPr/>
          <p:nvPr/>
        </p:nvGrpSpPr>
        <p:grpSpPr>
          <a:xfrm>
            <a:off x="4427222" y="2156771"/>
            <a:ext cx="390855" cy="459493"/>
            <a:chOff x="1330228" y="3019784"/>
            <a:chExt cx="806705" cy="948372"/>
          </a:xfrm>
          <a:solidFill>
            <a:schemeClr val="accent1"/>
          </a:solidFill>
        </p:grpSpPr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DC98A580-2B17-4D86-8CEB-AC13DEF7439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42139" y="3190668"/>
              <a:ext cx="182879" cy="18288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rapezoid 11">
              <a:extLst>
                <a:ext uri="{FF2B5EF4-FFF2-40B4-BE49-F238E27FC236}">
                  <a16:creationId xmlns:a16="http://schemas.microsoft.com/office/drawing/2014/main" id="{05098A12-BD56-47EF-9584-845E29389227}"/>
                </a:ext>
              </a:extLst>
            </p:cNvPr>
            <p:cNvSpPr/>
            <p:nvPr/>
          </p:nvSpPr>
          <p:spPr>
            <a:xfrm rot="16200000">
              <a:off x="1733929" y="3141428"/>
              <a:ext cx="524647" cy="281360"/>
            </a:xfrm>
            <a:prstGeom prst="trapezoid">
              <a:avLst>
                <a:gd name="adj" fmla="val 594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rapezoid 12">
              <a:extLst>
                <a:ext uri="{FF2B5EF4-FFF2-40B4-BE49-F238E27FC236}">
                  <a16:creationId xmlns:a16="http://schemas.microsoft.com/office/drawing/2014/main" id="{15666F33-E151-43F5-8CB1-5A27EB84208C}"/>
                </a:ext>
              </a:extLst>
            </p:cNvPr>
            <p:cNvSpPr/>
            <p:nvPr/>
          </p:nvSpPr>
          <p:spPr>
            <a:xfrm rot="900000">
              <a:off x="1473887" y="3401972"/>
              <a:ext cx="209448" cy="566184"/>
            </a:xfrm>
            <a:prstGeom prst="trapezoid">
              <a:avLst>
                <a:gd name="adj" fmla="val 2507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rapezoid 13">
              <a:extLst>
                <a:ext uri="{FF2B5EF4-FFF2-40B4-BE49-F238E27FC236}">
                  <a16:creationId xmlns:a16="http://schemas.microsoft.com/office/drawing/2014/main" id="{33287C14-4F8E-47D0-B73F-9ADCEE095CE0}"/>
                </a:ext>
              </a:extLst>
            </p:cNvPr>
            <p:cNvSpPr/>
            <p:nvPr/>
          </p:nvSpPr>
          <p:spPr>
            <a:xfrm rot="20700000" flipH="1">
              <a:off x="1785283" y="3401970"/>
              <a:ext cx="209448" cy="566184"/>
            </a:xfrm>
            <a:prstGeom prst="trapezoid">
              <a:avLst>
                <a:gd name="adj" fmla="val 2507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rapezoid 14">
              <a:extLst>
                <a:ext uri="{FF2B5EF4-FFF2-40B4-BE49-F238E27FC236}">
                  <a16:creationId xmlns:a16="http://schemas.microsoft.com/office/drawing/2014/main" id="{0CC2E233-4D00-4F54-8690-ED329CB9791E}"/>
                </a:ext>
              </a:extLst>
            </p:cNvPr>
            <p:cNvSpPr/>
            <p:nvPr/>
          </p:nvSpPr>
          <p:spPr>
            <a:xfrm rot="5400000" flipH="1">
              <a:off x="1208584" y="3141428"/>
              <a:ext cx="524647" cy="281360"/>
            </a:xfrm>
            <a:prstGeom prst="trapezoid">
              <a:avLst>
                <a:gd name="adj" fmla="val 594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2F0B3C44-FFE8-4E74-9D84-5524DBCA9139}"/>
              </a:ext>
            </a:extLst>
          </p:cNvPr>
          <p:cNvSpPr/>
          <p:nvPr/>
        </p:nvSpPr>
        <p:spPr>
          <a:xfrm rot="2038572">
            <a:off x="5779404" y="4052045"/>
            <a:ext cx="1016097" cy="884168"/>
          </a:xfrm>
          <a:custGeom>
            <a:avLst/>
            <a:gdLst>
              <a:gd name="connsiteX0" fmla="*/ 408293 w 1504950"/>
              <a:gd name="connsiteY0" fmla="*/ 15716 h 1114425"/>
              <a:gd name="connsiteX1" fmla="*/ 414960 w 1504950"/>
              <a:gd name="connsiteY1" fmla="*/ 15716 h 1114425"/>
              <a:gd name="connsiteX2" fmla="*/ 420675 w 1504950"/>
              <a:gd name="connsiteY2" fmla="*/ 17621 h 1114425"/>
              <a:gd name="connsiteX3" fmla="*/ 426390 w 1504950"/>
              <a:gd name="connsiteY3" fmla="*/ 22384 h 1114425"/>
              <a:gd name="connsiteX4" fmla="*/ 440678 w 1504950"/>
              <a:gd name="connsiteY4" fmla="*/ 30004 h 1114425"/>
              <a:gd name="connsiteX5" fmla="*/ 441630 w 1504950"/>
              <a:gd name="connsiteY5" fmla="*/ 29051 h 1114425"/>
              <a:gd name="connsiteX6" fmla="*/ 442583 w 1504950"/>
              <a:gd name="connsiteY6" fmla="*/ 27146 h 1114425"/>
              <a:gd name="connsiteX7" fmla="*/ 444488 w 1504950"/>
              <a:gd name="connsiteY7" fmla="*/ 22384 h 1114425"/>
              <a:gd name="connsiteX8" fmla="*/ 455918 w 1504950"/>
              <a:gd name="connsiteY8" fmla="*/ 9049 h 1114425"/>
              <a:gd name="connsiteX9" fmla="*/ 462585 w 1504950"/>
              <a:gd name="connsiteY9" fmla="*/ 7144 h 1114425"/>
              <a:gd name="connsiteX10" fmla="*/ 464490 w 1504950"/>
              <a:gd name="connsiteY10" fmla="*/ 7144 h 1114425"/>
              <a:gd name="connsiteX11" fmla="*/ 471158 w 1504950"/>
              <a:gd name="connsiteY11" fmla="*/ 10954 h 1114425"/>
              <a:gd name="connsiteX12" fmla="*/ 473063 w 1504950"/>
              <a:gd name="connsiteY12" fmla="*/ 14764 h 1114425"/>
              <a:gd name="connsiteX13" fmla="*/ 473063 w 1504950"/>
              <a:gd name="connsiteY13" fmla="*/ 24289 h 1114425"/>
              <a:gd name="connsiteX14" fmla="*/ 470205 w 1504950"/>
              <a:gd name="connsiteY14" fmla="*/ 42386 h 1114425"/>
              <a:gd name="connsiteX15" fmla="*/ 470205 w 1504950"/>
              <a:gd name="connsiteY15" fmla="*/ 44291 h 1114425"/>
              <a:gd name="connsiteX16" fmla="*/ 469253 w 1504950"/>
              <a:gd name="connsiteY16" fmla="*/ 52864 h 1114425"/>
              <a:gd name="connsiteX17" fmla="*/ 458775 w 1504950"/>
              <a:gd name="connsiteY17" fmla="*/ 76676 h 1114425"/>
              <a:gd name="connsiteX18" fmla="*/ 451155 w 1504950"/>
              <a:gd name="connsiteY18" fmla="*/ 100489 h 1114425"/>
              <a:gd name="connsiteX19" fmla="*/ 450203 w 1504950"/>
              <a:gd name="connsiteY19" fmla="*/ 109061 h 1114425"/>
              <a:gd name="connsiteX20" fmla="*/ 450203 w 1504950"/>
              <a:gd name="connsiteY20" fmla="*/ 118586 h 1114425"/>
              <a:gd name="connsiteX21" fmla="*/ 453060 w 1504950"/>
              <a:gd name="connsiteY21" fmla="*/ 136684 h 1114425"/>
              <a:gd name="connsiteX22" fmla="*/ 453060 w 1504950"/>
              <a:gd name="connsiteY22" fmla="*/ 137636 h 1114425"/>
              <a:gd name="connsiteX23" fmla="*/ 454013 w 1504950"/>
              <a:gd name="connsiteY23" fmla="*/ 150019 h 1114425"/>
              <a:gd name="connsiteX24" fmla="*/ 453060 w 1504950"/>
              <a:gd name="connsiteY24" fmla="*/ 154781 h 1114425"/>
              <a:gd name="connsiteX25" fmla="*/ 452108 w 1504950"/>
              <a:gd name="connsiteY25" fmla="*/ 165259 h 1114425"/>
              <a:gd name="connsiteX26" fmla="*/ 451155 w 1504950"/>
              <a:gd name="connsiteY26" fmla="*/ 169069 h 1114425"/>
              <a:gd name="connsiteX27" fmla="*/ 456870 w 1504950"/>
              <a:gd name="connsiteY27" fmla="*/ 173831 h 1114425"/>
              <a:gd name="connsiteX28" fmla="*/ 462585 w 1504950"/>
              <a:gd name="connsiteY28" fmla="*/ 178594 h 1114425"/>
              <a:gd name="connsiteX29" fmla="*/ 470205 w 1504950"/>
              <a:gd name="connsiteY29" fmla="*/ 184309 h 1114425"/>
              <a:gd name="connsiteX30" fmla="*/ 479730 w 1504950"/>
              <a:gd name="connsiteY30" fmla="*/ 190024 h 1114425"/>
              <a:gd name="connsiteX31" fmla="*/ 484493 w 1504950"/>
              <a:gd name="connsiteY31" fmla="*/ 191929 h 1114425"/>
              <a:gd name="connsiteX32" fmla="*/ 491160 w 1504950"/>
              <a:gd name="connsiteY32" fmla="*/ 191929 h 1114425"/>
              <a:gd name="connsiteX33" fmla="*/ 500685 w 1504950"/>
              <a:gd name="connsiteY33" fmla="*/ 189071 h 1114425"/>
              <a:gd name="connsiteX34" fmla="*/ 509258 w 1504950"/>
              <a:gd name="connsiteY34" fmla="*/ 184309 h 1114425"/>
              <a:gd name="connsiteX35" fmla="*/ 512115 w 1504950"/>
              <a:gd name="connsiteY35" fmla="*/ 182404 h 1114425"/>
              <a:gd name="connsiteX36" fmla="*/ 515925 w 1504950"/>
              <a:gd name="connsiteY36" fmla="*/ 179546 h 1114425"/>
              <a:gd name="connsiteX37" fmla="*/ 519735 w 1504950"/>
              <a:gd name="connsiteY37" fmla="*/ 176689 h 1114425"/>
              <a:gd name="connsiteX38" fmla="*/ 524498 w 1504950"/>
              <a:gd name="connsiteY38" fmla="*/ 171926 h 1114425"/>
              <a:gd name="connsiteX39" fmla="*/ 529260 w 1504950"/>
              <a:gd name="connsiteY39" fmla="*/ 166211 h 1114425"/>
              <a:gd name="connsiteX40" fmla="*/ 532118 w 1504950"/>
              <a:gd name="connsiteY40" fmla="*/ 161449 h 1114425"/>
              <a:gd name="connsiteX41" fmla="*/ 538785 w 1504950"/>
              <a:gd name="connsiteY41" fmla="*/ 151924 h 1114425"/>
              <a:gd name="connsiteX42" fmla="*/ 548310 w 1504950"/>
              <a:gd name="connsiteY42" fmla="*/ 127159 h 1114425"/>
              <a:gd name="connsiteX43" fmla="*/ 549263 w 1504950"/>
              <a:gd name="connsiteY43" fmla="*/ 122396 h 1114425"/>
              <a:gd name="connsiteX44" fmla="*/ 550215 w 1504950"/>
              <a:gd name="connsiteY44" fmla="*/ 116681 h 1114425"/>
              <a:gd name="connsiteX45" fmla="*/ 552120 w 1504950"/>
              <a:gd name="connsiteY45" fmla="*/ 98584 h 1114425"/>
              <a:gd name="connsiteX46" fmla="*/ 554978 w 1504950"/>
              <a:gd name="connsiteY46" fmla="*/ 90964 h 1114425"/>
              <a:gd name="connsiteX47" fmla="*/ 556883 w 1504950"/>
              <a:gd name="connsiteY47" fmla="*/ 87154 h 1114425"/>
              <a:gd name="connsiteX48" fmla="*/ 560693 w 1504950"/>
              <a:gd name="connsiteY48" fmla="*/ 81439 h 1114425"/>
              <a:gd name="connsiteX49" fmla="*/ 565455 w 1504950"/>
              <a:gd name="connsiteY49" fmla="*/ 76676 h 1114425"/>
              <a:gd name="connsiteX50" fmla="*/ 571170 w 1504950"/>
              <a:gd name="connsiteY50" fmla="*/ 73819 h 1114425"/>
              <a:gd name="connsiteX51" fmla="*/ 573075 w 1504950"/>
              <a:gd name="connsiteY51" fmla="*/ 73819 h 1114425"/>
              <a:gd name="connsiteX52" fmla="*/ 574980 w 1504950"/>
              <a:gd name="connsiteY52" fmla="*/ 74771 h 1114425"/>
              <a:gd name="connsiteX53" fmla="*/ 576885 w 1504950"/>
              <a:gd name="connsiteY53" fmla="*/ 76676 h 1114425"/>
              <a:gd name="connsiteX54" fmla="*/ 578790 w 1504950"/>
              <a:gd name="connsiteY54" fmla="*/ 81439 h 1114425"/>
              <a:gd name="connsiteX55" fmla="*/ 579743 w 1504950"/>
              <a:gd name="connsiteY55" fmla="*/ 83344 h 1114425"/>
              <a:gd name="connsiteX56" fmla="*/ 579743 w 1504950"/>
              <a:gd name="connsiteY56" fmla="*/ 90011 h 1114425"/>
              <a:gd name="connsiteX57" fmla="*/ 577838 w 1504950"/>
              <a:gd name="connsiteY57" fmla="*/ 117634 h 1114425"/>
              <a:gd name="connsiteX58" fmla="*/ 575933 w 1504950"/>
              <a:gd name="connsiteY58" fmla="*/ 129064 h 1114425"/>
              <a:gd name="connsiteX59" fmla="*/ 577838 w 1504950"/>
              <a:gd name="connsiteY59" fmla="*/ 138589 h 1114425"/>
              <a:gd name="connsiteX60" fmla="*/ 580695 w 1504950"/>
              <a:gd name="connsiteY60" fmla="*/ 141446 h 1114425"/>
              <a:gd name="connsiteX61" fmla="*/ 584505 w 1504950"/>
              <a:gd name="connsiteY61" fmla="*/ 143351 h 1114425"/>
              <a:gd name="connsiteX62" fmla="*/ 589268 w 1504950"/>
              <a:gd name="connsiteY62" fmla="*/ 143351 h 1114425"/>
              <a:gd name="connsiteX63" fmla="*/ 595935 w 1504950"/>
              <a:gd name="connsiteY63" fmla="*/ 141446 h 1114425"/>
              <a:gd name="connsiteX64" fmla="*/ 604508 w 1504950"/>
              <a:gd name="connsiteY64" fmla="*/ 136684 h 1114425"/>
              <a:gd name="connsiteX65" fmla="*/ 621653 w 1504950"/>
              <a:gd name="connsiteY65" fmla="*/ 125254 h 1114425"/>
              <a:gd name="connsiteX66" fmla="*/ 635940 w 1504950"/>
              <a:gd name="connsiteY66" fmla="*/ 115729 h 1114425"/>
              <a:gd name="connsiteX67" fmla="*/ 639750 w 1504950"/>
              <a:gd name="connsiteY67" fmla="*/ 114776 h 1114425"/>
              <a:gd name="connsiteX68" fmla="*/ 643560 w 1504950"/>
              <a:gd name="connsiteY68" fmla="*/ 116681 h 1114425"/>
              <a:gd name="connsiteX69" fmla="*/ 645465 w 1504950"/>
              <a:gd name="connsiteY69" fmla="*/ 118586 h 1114425"/>
              <a:gd name="connsiteX70" fmla="*/ 646418 w 1504950"/>
              <a:gd name="connsiteY70" fmla="*/ 123349 h 1114425"/>
              <a:gd name="connsiteX71" fmla="*/ 645465 w 1504950"/>
              <a:gd name="connsiteY71" fmla="*/ 128111 h 1114425"/>
              <a:gd name="connsiteX72" fmla="*/ 645465 w 1504950"/>
              <a:gd name="connsiteY72" fmla="*/ 129064 h 1114425"/>
              <a:gd name="connsiteX73" fmla="*/ 644513 w 1504950"/>
              <a:gd name="connsiteY73" fmla="*/ 133826 h 1114425"/>
              <a:gd name="connsiteX74" fmla="*/ 644513 w 1504950"/>
              <a:gd name="connsiteY74" fmla="*/ 134779 h 1114425"/>
              <a:gd name="connsiteX75" fmla="*/ 644513 w 1504950"/>
              <a:gd name="connsiteY75" fmla="*/ 137636 h 1114425"/>
              <a:gd name="connsiteX76" fmla="*/ 642608 w 1504950"/>
              <a:gd name="connsiteY76" fmla="*/ 141446 h 1114425"/>
              <a:gd name="connsiteX77" fmla="*/ 640703 w 1504950"/>
              <a:gd name="connsiteY77" fmla="*/ 146209 h 1114425"/>
              <a:gd name="connsiteX78" fmla="*/ 637845 w 1504950"/>
              <a:gd name="connsiteY78" fmla="*/ 150971 h 1114425"/>
              <a:gd name="connsiteX79" fmla="*/ 632130 w 1504950"/>
              <a:gd name="connsiteY79" fmla="*/ 157639 h 1114425"/>
              <a:gd name="connsiteX80" fmla="*/ 621653 w 1504950"/>
              <a:gd name="connsiteY80" fmla="*/ 165259 h 1114425"/>
              <a:gd name="connsiteX81" fmla="*/ 610223 w 1504950"/>
              <a:gd name="connsiteY81" fmla="*/ 170021 h 1114425"/>
              <a:gd name="connsiteX82" fmla="*/ 607365 w 1504950"/>
              <a:gd name="connsiteY82" fmla="*/ 170974 h 1114425"/>
              <a:gd name="connsiteX83" fmla="*/ 598793 w 1504950"/>
              <a:gd name="connsiteY83" fmla="*/ 172879 h 1114425"/>
              <a:gd name="connsiteX84" fmla="*/ 588315 w 1504950"/>
              <a:gd name="connsiteY84" fmla="*/ 175736 h 1114425"/>
              <a:gd name="connsiteX85" fmla="*/ 578790 w 1504950"/>
              <a:gd name="connsiteY85" fmla="*/ 178594 h 1114425"/>
              <a:gd name="connsiteX86" fmla="*/ 571170 w 1504950"/>
              <a:gd name="connsiteY86" fmla="*/ 182404 h 1114425"/>
              <a:gd name="connsiteX87" fmla="*/ 564503 w 1504950"/>
              <a:gd name="connsiteY87" fmla="*/ 185261 h 1114425"/>
              <a:gd name="connsiteX88" fmla="*/ 556883 w 1504950"/>
              <a:gd name="connsiteY88" fmla="*/ 188119 h 1114425"/>
              <a:gd name="connsiteX89" fmla="*/ 534023 w 1504950"/>
              <a:gd name="connsiteY89" fmla="*/ 202406 h 1114425"/>
              <a:gd name="connsiteX90" fmla="*/ 515925 w 1504950"/>
              <a:gd name="connsiteY90" fmla="*/ 227171 h 1114425"/>
              <a:gd name="connsiteX91" fmla="*/ 514020 w 1504950"/>
              <a:gd name="connsiteY91" fmla="*/ 234791 h 1114425"/>
              <a:gd name="connsiteX92" fmla="*/ 513068 w 1504950"/>
              <a:gd name="connsiteY92" fmla="*/ 243364 h 1114425"/>
              <a:gd name="connsiteX93" fmla="*/ 514020 w 1504950"/>
              <a:gd name="connsiteY93" fmla="*/ 257651 h 1114425"/>
              <a:gd name="connsiteX94" fmla="*/ 514973 w 1504950"/>
              <a:gd name="connsiteY94" fmla="*/ 271939 h 1114425"/>
              <a:gd name="connsiteX95" fmla="*/ 514973 w 1504950"/>
              <a:gd name="connsiteY95" fmla="*/ 277654 h 1114425"/>
              <a:gd name="connsiteX96" fmla="*/ 514020 w 1504950"/>
              <a:gd name="connsiteY96" fmla="*/ 289084 h 1114425"/>
              <a:gd name="connsiteX97" fmla="*/ 513068 w 1504950"/>
              <a:gd name="connsiteY97" fmla="*/ 291941 h 1114425"/>
              <a:gd name="connsiteX98" fmla="*/ 495923 w 1504950"/>
              <a:gd name="connsiteY98" fmla="*/ 330994 h 1114425"/>
              <a:gd name="connsiteX99" fmla="*/ 486398 w 1504950"/>
              <a:gd name="connsiteY99" fmla="*/ 342424 h 1114425"/>
              <a:gd name="connsiteX100" fmla="*/ 474015 w 1504950"/>
              <a:gd name="connsiteY100" fmla="*/ 350044 h 1114425"/>
              <a:gd name="connsiteX101" fmla="*/ 443535 w 1504950"/>
              <a:gd name="connsiteY101" fmla="*/ 371951 h 1114425"/>
              <a:gd name="connsiteX102" fmla="*/ 422580 w 1504950"/>
              <a:gd name="connsiteY102" fmla="*/ 382429 h 1114425"/>
              <a:gd name="connsiteX103" fmla="*/ 351143 w 1504950"/>
              <a:gd name="connsiteY103" fmla="*/ 436721 h 1114425"/>
              <a:gd name="connsiteX104" fmla="*/ 348285 w 1504950"/>
              <a:gd name="connsiteY104" fmla="*/ 435769 h 1114425"/>
              <a:gd name="connsiteX105" fmla="*/ 349238 w 1504950"/>
              <a:gd name="connsiteY105" fmla="*/ 443389 h 1114425"/>
              <a:gd name="connsiteX106" fmla="*/ 418770 w 1504950"/>
              <a:gd name="connsiteY106" fmla="*/ 551974 h 1114425"/>
              <a:gd name="connsiteX107" fmla="*/ 524498 w 1504950"/>
              <a:gd name="connsiteY107" fmla="*/ 634841 h 1114425"/>
              <a:gd name="connsiteX108" fmla="*/ 614985 w 1504950"/>
              <a:gd name="connsiteY108" fmla="*/ 673894 h 1114425"/>
              <a:gd name="connsiteX109" fmla="*/ 733095 w 1504950"/>
              <a:gd name="connsiteY109" fmla="*/ 680561 h 1114425"/>
              <a:gd name="connsiteX110" fmla="*/ 770243 w 1504950"/>
              <a:gd name="connsiteY110" fmla="*/ 677704 h 1114425"/>
              <a:gd name="connsiteX111" fmla="*/ 838823 w 1504950"/>
              <a:gd name="connsiteY111" fmla="*/ 668179 h 1114425"/>
              <a:gd name="connsiteX112" fmla="*/ 941693 w 1504950"/>
              <a:gd name="connsiteY112" fmla="*/ 654844 h 1114425"/>
              <a:gd name="connsiteX113" fmla="*/ 990270 w 1504950"/>
              <a:gd name="connsiteY113" fmla="*/ 647224 h 1114425"/>
              <a:gd name="connsiteX114" fmla="*/ 1023608 w 1504950"/>
              <a:gd name="connsiteY114" fmla="*/ 582454 h 1114425"/>
              <a:gd name="connsiteX115" fmla="*/ 1043610 w 1504950"/>
              <a:gd name="connsiteY115" fmla="*/ 535781 h 1114425"/>
              <a:gd name="connsiteX116" fmla="*/ 1110285 w 1504950"/>
              <a:gd name="connsiteY116" fmla="*/ 495776 h 1114425"/>
              <a:gd name="connsiteX117" fmla="*/ 1099808 w 1504950"/>
              <a:gd name="connsiteY117" fmla="*/ 525304 h 1114425"/>
              <a:gd name="connsiteX118" fmla="*/ 1076948 w 1504950"/>
              <a:gd name="connsiteY118" fmla="*/ 584359 h 1114425"/>
              <a:gd name="connsiteX119" fmla="*/ 1075043 w 1504950"/>
              <a:gd name="connsiteY119" fmla="*/ 600551 h 1114425"/>
              <a:gd name="connsiteX120" fmla="*/ 1083615 w 1504950"/>
              <a:gd name="connsiteY120" fmla="*/ 672941 h 1114425"/>
              <a:gd name="connsiteX121" fmla="*/ 1100760 w 1504950"/>
              <a:gd name="connsiteY121" fmla="*/ 743426 h 1114425"/>
              <a:gd name="connsiteX122" fmla="*/ 1133145 w 1504950"/>
              <a:gd name="connsiteY122" fmla="*/ 820579 h 1114425"/>
              <a:gd name="connsiteX123" fmla="*/ 1223633 w 1504950"/>
              <a:gd name="connsiteY123" fmla="*/ 822484 h 1114425"/>
              <a:gd name="connsiteX124" fmla="*/ 1264590 w 1504950"/>
              <a:gd name="connsiteY124" fmla="*/ 838676 h 1114425"/>
              <a:gd name="connsiteX125" fmla="*/ 1314120 w 1504950"/>
              <a:gd name="connsiteY125" fmla="*/ 867251 h 1114425"/>
              <a:gd name="connsiteX126" fmla="*/ 1428420 w 1504950"/>
              <a:gd name="connsiteY126" fmla="*/ 889159 h 1114425"/>
              <a:gd name="connsiteX127" fmla="*/ 1455090 w 1504950"/>
              <a:gd name="connsiteY127" fmla="*/ 888206 h 1114425"/>
              <a:gd name="connsiteX128" fmla="*/ 1506525 w 1504950"/>
              <a:gd name="connsiteY128" fmla="*/ 912971 h 1114425"/>
              <a:gd name="connsiteX129" fmla="*/ 1485570 w 1504950"/>
              <a:gd name="connsiteY129" fmla="*/ 924401 h 1114425"/>
              <a:gd name="connsiteX130" fmla="*/ 1466520 w 1504950"/>
              <a:gd name="connsiteY130" fmla="*/ 932021 h 1114425"/>
              <a:gd name="connsiteX131" fmla="*/ 1476045 w 1504950"/>
              <a:gd name="connsiteY131" fmla="*/ 947261 h 1114425"/>
              <a:gd name="connsiteX132" fmla="*/ 1475093 w 1504950"/>
              <a:gd name="connsiteY132" fmla="*/ 969169 h 1114425"/>
              <a:gd name="connsiteX133" fmla="*/ 1456995 w 1504950"/>
              <a:gd name="connsiteY133" fmla="*/ 976789 h 1114425"/>
              <a:gd name="connsiteX134" fmla="*/ 1447470 w 1504950"/>
              <a:gd name="connsiteY134" fmla="*/ 979646 h 1114425"/>
              <a:gd name="connsiteX135" fmla="*/ 1429373 w 1504950"/>
              <a:gd name="connsiteY135" fmla="*/ 975836 h 1114425"/>
              <a:gd name="connsiteX136" fmla="*/ 1397940 w 1504950"/>
              <a:gd name="connsiteY136" fmla="*/ 968216 h 1114425"/>
              <a:gd name="connsiteX137" fmla="*/ 1305548 w 1504950"/>
              <a:gd name="connsiteY137" fmla="*/ 932021 h 1114425"/>
              <a:gd name="connsiteX138" fmla="*/ 1258875 w 1504950"/>
              <a:gd name="connsiteY138" fmla="*/ 912019 h 1114425"/>
              <a:gd name="connsiteX139" fmla="*/ 1179818 w 1504950"/>
              <a:gd name="connsiteY139" fmla="*/ 912971 h 1114425"/>
              <a:gd name="connsiteX140" fmla="*/ 1115048 w 1504950"/>
              <a:gd name="connsiteY140" fmla="*/ 931069 h 1114425"/>
              <a:gd name="connsiteX141" fmla="*/ 967410 w 1504950"/>
              <a:gd name="connsiteY141" fmla="*/ 912971 h 1114425"/>
              <a:gd name="connsiteX142" fmla="*/ 829298 w 1504950"/>
              <a:gd name="connsiteY142" fmla="*/ 897731 h 1114425"/>
              <a:gd name="connsiteX143" fmla="*/ 780720 w 1504950"/>
              <a:gd name="connsiteY143" fmla="*/ 916781 h 1114425"/>
              <a:gd name="connsiteX144" fmla="*/ 765480 w 1504950"/>
              <a:gd name="connsiteY144" fmla="*/ 924401 h 1114425"/>
              <a:gd name="connsiteX145" fmla="*/ 689280 w 1504950"/>
              <a:gd name="connsiteY145" fmla="*/ 932974 h 1114425"/>
              <a:gd name="connsiteX146" fmla="*/ 560693 w 1504950"/>
              <a:gd name="connsiteY146" fmla="*/ 921544 h 1114425"/>
              <a:gd name="connsiteX147" fmla="*/ 525450 w 1504950"/>
              <a:gd name="connsiteY147" fmla="*/ 918686 h 1114425"/>
              <a:gd name="connsiteX148" fmla="*/ 504495 w 1504950"/>
              <a:gd name="connsiteY148" fmla="*/ 915829 h 1114425"/>
              <a:gd name="connsiteX149" fmla="*/ 461633 w 1504950"/>
              <a:gd name="connsiteY149" fmla="*/ 925354 h 1114425"/>
              <a:gd name="connsiteX150" fmla="*/ 349238 w 1504950"/>
              <a:gd name="connsiteY150" fmla="*/ 930116 h 1114425"/>
              <a:gd name="connsiteX151" fmla="*/ 216840 w 1504950"/>
              <a:gd name="connsiteY151" fmla="*/ 991076 h 1114425"/>
              <a:gd name="connsiteX152" fmla="*/ 179693 w 1504950"/>
              <a:gd name="connsiteY152" fmla="*/ 1032034 h 1114425"/>
              <a:gd name="connsiteX153" fmla="*/ 162548 w 1504950"/>
              <a:gd name="connsiteY153" fmla="*/ 1058704 h 1114425"/>
              <a:gd name="connsiteX154" fmla="*/ 118733 w 1504950"/>
              <a:gd name="connsiteY154" fmla="*/ 1095851 h 1114425"/>
              <a:gd name="connsiteX155" fmla="*/ 87300 w 1504950"/>
              <a:gd name="connsiteY155" fmla="*/ 1108234 h 1114425"/>
              <a:gd name="connsiteX156" fmla="*/ 97778 w 1504950"/>
              <a:gd name="connsiteY156" fmla="*/ 1081564 h 1114425"/>
              <a:gd name="connsiteX157" fmla="*/ 116828 w 1504950"/>
              <a:gd name="connsiteY157" fmla="*/ 1049179 h 1114425"/>
              <a:gd name="connsiteX158" fmla="*/ 133973 w 1504950"/>
              <a:gd name="connsiteY158" fmla="*/ 1024414 h 1114425"/>
              <a:gd name="connsiteX159" fmla="*/ 166358 w 1504950"/>
              <a:gd name="connsiteY159" fmla="*/ 984409 h 1114425"/>
              <a:gd name="connsiteX160" fmla="*/ 187313 w 1504950"/>
              <a:gd name="connsiteY160" fmla="*/ 960596 h 1114425"/>
              <a:gd name="connsiteX161" fmla="*/ 137783 w 1504950"/>
              <a:gd name="connsiteY161" fmla="*/ 986314 h 1114425"/>
              <a:gd name="connsiteX162" fmla="*/ 32055 w 1504950"/>
              <a:gd name="connsiteY162" fmla="*/ 1031081 h 1114425"/>
              <a:gd name="connsiteX163" fmla="*/ 7290 w 1504950"/>
              <a:gd name="connsiteY163" fmla="*/ 1028224 h 1114425"/>
              <a:gd name="connsiteX164" fmla="*/ 111113 w 1504950"/>
              <a:gd name="connsiteY164" fmla="*/ 962501 h 1114425"/>
              <a:gd name="connsiteX165" fmla="*/ 222555 w 1504950"/>
              <a:gd name="connsiteY165" fmla="*/ 901541 h 1114425"/>
              <a:gd name="connsiteX166" fmla="*/ 333998 w 1504950"/>
              <a:gd name="connsiteY166" fmla="*/ 866299 h 1114425"/>
              <a:gd name="connsiteX167" fmla="*/ 374003 w 1504950"/>
              <a:gd name="connsiteY167" fmla="*/ 852964 h 1114425"/>
              <a:gd name="connsiteX168" fmla="*/ 359715 w 1504950"/>
              <a:gd name="connsiteY168" fmla="*/ 802481 h 1114425"/>
              <a:gd name="connsiteX169" fmla="*/ 332093 w 1504950"/>
              <a:gd name="connsiteY169" fmla="*/ 769144 h 1114425"/>
              <a:gd name="connsiteX170" fmla="*/ 307328 w 1504950"/>
              <a:gd name="connsiteY170" fmla="*/ 746284 h 1114425"/>
              <a:gd name="connsiteX171" fmla="*/ 276848 w 1504950"/>
              <a:gd name="connsiteY171" fmla="*/ 658654 h 1114425"/>
              <a:gd name="connsiteX172" fmla="*/ 267323 w 1504950"/>
              <a:gd name="connsiteY172" fmla="*/ 592931 h 1114425"/>
              <a:gd name="connsiteX173" fmla="*/ 244463 w 1504950"/>
              <a:gd name="connsiteY173" fmla="*/ 572929 h 1114425"/>
              <a:gd name="connsiteX174" fmla="*/ 154928 w 1504950"/>
              <a:gd name="connsiteY174" fmla="*/ 567214 h 1114425"/>
              <a:gd name="connsiteX175" fmla="*/ 133973 w 1504950"/>
              <a:gd name="connsiteY175" fmla="*/ 547211 h 1114425"/>
              <a:gd name="connsiteX176" fmla="*/ 167310 w 1504950"/>
              <a:gd name="connsiteY176" fmla="*/ 505301 h 1114425"/>
              <a:gd name="connsiteX177" fmla="*/ 242558 w 1504950"/>
              <a:gd name="connsiteY177" fmla="*/ 466249 h 1114425"/>
              <a:gd name="connsiteX178" fmla="*/ 230175 w 1504950"/>
              <a:gd name="connsiteY178" fmla="*/ 465296 h 1114425"/>
              <a:gd name="connsiteX179" fmla="*/ 179693 w 1504950"/>
              <a:gd name="connsiteY179" fmla="*/ 466249 h 1114425"/>
              <a:gd name="connsiteX180" fmla="*/ 151118 w 1504950"/>
              <a:gd name="connsiteY180" fmla="*/ 467201 h 1114425"/>
              <a:gd name="connsiteX181" fmla="*/ 127305 w 1504950"/>
              <a:gd name="connsiteY181" fmla="*/ 465296 h 1114425"/>
              <a:gd name="connsiteX182" fmla="*/ 112065 w 1504950"/>
              <a:gd name="connsiteY182" fmla="*/ 460534 h 1114425"/>
              <a:gd name="connsiteX183" fmla="*/ 107303 w 1504950"/>
              <a:gd name="connsiteY183" fmla="*/ 450056 h 1114425"/>
              <a:gd name="connsiteX184" fmla="*/ 114923 w 1504950"/>
              <a:gd name="connsiteY184" fmla="*/ 441484 h 1114425"/>
              <a:gd name="connsiteX185" fmla="*/ 130163 w 1504950"/>
              <a:gd name="connsiteY185" fmla="*/ 440531 h 1114425"/>
              <a:gd name="connsiteX186" fmla="*/ 123495 w 1504950"/>
              <a:gd name="connsiteY186" fmla="*/ 431959 h 1114425"/>
              <a:gd name="connsiteX187" fmla="*/ 117780 w 1504950"/>
              <a:gd name="connsiteY187" fmla="*/ 422434 h 1114425"/>
              <a:gd name="connsiteX188" fmla="*/ 113018 w 1504950"/>
              <a:gd name="connsiteY188" fmla="*/ 412909 h 1114425"/>
              <a:gd name="connsiteX189" fmla="*/ 100635 w 1504950"/>
              <a:gd name="connsiteY189" fmla="*/ 371951 h 1114425"/>
              <a:gd name="connsiteX190" fmla="*/ 91110 w 1504950"/>
              <a:gd name="connsiteY190" fmla="*/ 363379 h 1114425"/>
              <a:gd name="connsiteX191" fmla="*/ 85395 w 1504950"/>
              <a:gd name="connsiteY191" fmla="*/ 354806 h 1114425"/>
              <a:gd name="connsiteX192" fmla="*/ 89205 w 1504950"/>
              <a:gd name="connsiteY192" fmla="*/ 345281 h 1114425"/>
              <a:gd name="connsiteX193" fmla="*/ 99683 w 1504950"/>
              <a:gd name="connsiteY193" fmla="*/ 345281 h 1114425"/>
              <a:gd name="connsiteX194" fmla="*/ 113970 w 1504950"/>
              <a:gd name="connsiteY194" fmla="*/ 350996 h 1114425"/>
              <a:gd name="connsiteX195" fmla="*/ 129210 w 1504950"/>
              <a:gd name="connsiteY195" fmla="*/ 355759 h 1114425"/>
              <a:gd name="connsiteX196" fmla="*/ 140640 w 1504950"/>
              <a:gd name="connsiteY196" fmla="*/ 356711 h 1114425"/>
              <a:gd name="connsiteX197" fmla="*/ 134925 w 1504950"/>
              <a:gd name="connsiteY197" fmla="*/ 350996 h 1114425"/>
              <a:gd name="connsiteX198" fmla="*/ 128258 w 1504950"/>
              <a:gd name="connsiteY198" fmla="*/ 341471 h 1114425"/>
              <a:gd name="connsiteX199" fmla="*/ 121590 w 1504950"/>
              <a:gd name="connsiteY199" fmla="*/ 324326 h 1114425"/>
              <a:gd name="connsiteX200" fmla="*/ 117780 w 1504950"/>
              <a:gd name="connsiteY200" fmla="*/ 317659 h 1114425"/>
              <a:gd name="connsiteX201" fmla="*/ 120638 w 1504950"/>
              <a:gd name="connsiteY201" fmla="*/ 308134 h 1114425"/>
              <a:gd name="connsiteX202" fmla="*/ 129210 w 1504950"/>
              <a:gd name="connsiteY202" fmla="*/ 307181 h 1114425"/>
              <a:gd name="connsiteX203" fmla="*/ 139688 w 1504950"/>
              <a:gd name="connsiteY203" fmla="*/ 313849 h 1114425"/>
              <a:gd name="connsiteX204" fmla="*/ 152070 w 1504950"/>
              <a:gd name="connsiteY204" fmla="*/ 327184 h 1114425"/>
              <a:gd name="connsiteX205" fmla="*/ 166358 w 1504950"/>
              <a:gd name="connsiteY205" fmla="*/ 339566 h 1114425"/>
              <a:gd name="connsiteX206" fmla="*/ 191123 w 1504950"/>
              <a:gd name="connsiteY206" fmla="*/ 356711 h 1114425"/>
              <a:gd name="connsiteX207" fmla="*/ 213983 w 1504950"/>
              <a:gd name="connsiteY207" fmla="*/ 366236 h 1114425"/>
              <a:gd name="connsiteX208" fmla="*/ 216840 w 1504950"/>
              <a:gd name="connsiteY208" fmla="*/ 366236 h 1114425"/>
              <a:gd name="connsiteX209" fmla="*/ 226365 w 1504950"/>
              <a:gd name="connsiteY209" fmla="*/ 361474 h 1114425"/>
              <a:gd name="connsiteX210" fmla="*/ 228270 w 1504950"/>
              <a:gd name="connsiteY210" fmla="*/ 357664 h 1114425"/>
              <a:gd name="connsiteX211" fmla="*/ 227318 w 1504950"/>
              <a:gd name="connsiteY211" fmla="*/ 352901 h 1114425"/>
              <a:gd name="connsiteX212" fmla="*/ 224460 w 1504950"/>
              <a:gd name="connsiteY212" fmla="*/ 336709 h 1114425"/>
              <a:gd name="connsiteX213" fmla="*/ 229223 w 1504950"/>
              <a:gd name="connsiteY213" fmla="*/ 319564 h 1114425"/>
              <a:gd name="connsiteX214" fmla="*/ 241605 w 1504950"/>
              <a:gd name="connsiteY214" fmla="*/ 317659 h 1114425"/>
              <a:gd name="connsiteX215" fmla="*/ 245415 w 1504950"/>
              <a:gd name="connsiteY215" fmla="*/ 325279 h 1114425"/>
              <a:gd name="connsiteX216" fmla="*/ 254940 w 1504950"/>
              <a:gd name="connsiteY216" fmla="*/ 373856 h 1114425"/>
              <a:gd name="connsiteX217" fmla="*/ 316853 w 1504950"/>
              <a:gd name="connsiteY217" fmla="*/ 383381 h 1114425"/>
              <a:gd name="connsiteX218" fmla="*/ 324473 w 1504950"/>
              <a:gd name="connsiteY218" fmla="*/ 376714 h 1114425"/>
              <a:gd name="connsiteX219" fmla="*/ 335903 w 1504950"/>
              <a:gd name="connsiteY219" fmla="*/ 363379 h 1114425"/>
              <a:gd name="connsiteX220" fmla="*/ 359715 w 1504950"/>
              <a:gd name="connsiteY220" fmla="*/ 327184 h 1114425"/>
              <a:gd name="connsiteX221" fmla="*/ 369240 w 1504950"/>
              <a:gd name="connsiteY221" fmla="*/ 299561 h 1114425"/>
              <a:gd name="connsiteX222" fmla="*/ 370193 w 1504950"/>
              <a:gd name="connsiteY222" fmla="*/ 297656 h 1114425"/>
              <a:gd name="connsiteX223" fmla="*/ 370193 w 1504950"/>
              <a:gd name="connsiteY223" fmla="*/ 277654 h 1114425"/>
              <a:gd name="connsiteX224" fmla="*/ 362573 w 1504950"/>
              <a:gd name="connsiteY224" fmla="*/ 259556 h 1114425"/>
              <a:gd name="connsiteX225" fmla="*/ 352095 w 1504950"/>
              <a:gd name="connsiteY225" fmla="*/ 247174 h 1114425"/>
              <a:gd name="connsiteX226" fmla="*/ 333998 w 1504950"/>
              <a:gd name="connsiteY226" fmla="*/ 231934 h 1114425"/>
              <a:gd name="connsiteX227" fmla="*/ 311138 w 1504950"/>
              <a:gd name="connsiteY227" fmla="*/ 223361 h 1114425"/>
              <a:gd name="connsiteX228" fmla="*/ 291135 w 1504950"/>
              <a:gd name="connsiteY228" fmla="*/ 218599 h 1114425"/>
              <a:gd name="connsiteX229" fmla="*/ 281610 w 1504950"/>
              <a:gd name="connsiteY229" fmla="*/ 216694 h 1114425"/>
              <a:gd name="connsiteX230" fmla="*/ 266370 w 1504950"/>
              <a:gd name="connsiteY230" fmla="*/ 214789 h 1114425"/>
              <a:gd name="connsiteX231" fmla="*/ 242558 w 1504950"/>
              <a:gd name="connsiteY231" fmla="*/ 212884 h 1114425"/>
              <a:gd name="connsiteX232" fmla="*/ 232080 w 1504950"/>
              <a:gd name="connsiteY232" fmla="*/ 211931 h 1114425"/>
              <a:gd name="connsiteX233" fmla="*/ 216840 w 1504950"/>
              <a:gd name="connsiteY233" fmla="*/ 206216 h 1114425"/>
              <a:gd name="connsiteX234" fmla="*/ 213030 w 1504950"/>
              <a:gd name="connsiteY234" fmla="*/ 196691 h 1114425"/>
              <a:gd name="connsiteX235" fmla="*/ 221603 w 1504950"/>
              <a:gd name="connsiteY235" fmla="*/ 186214 h 1114425"/>
              <a:gd name="connsiteX236" fmla="*/ 235890 w 1504950"/>
              <a:gd name="connsiteY236" fmla="*/ 182404 h 1114425"/>
              <a:gd name="connsiteX237" fmla="*/ 253035 w 1504950"/>
              <a:gd name="connsiteY237" fmla="*/ 182404 h 1114425"/>
              <a:gd name="connsiteX238" fmla="*/ 288278 w 1504950"/>
              <a:gd name="connsiteY238" fmla="*/ 159544 h 1114425"/>
              <a:gd name="connsiteX239" fmla="*/ 284468 w 1504950"/>
              <a:gd name="connsiteY239" fmla="*/ 151924 h 1114425"/>
              <a:gd name="connsiteX240" fmla="*/ 273990 w 1504950"/>
              <a:gd name="connsiteY240" fmla="*/ 124301 h 1114425"/>
              <a:gd name="connsiteX241" fmla="*/ 277800 w 1504950"/>
              <a:gd name="connsiteY241" fmla="*/ 114776 h 1114425"/>
              <a:gd name="connsiteX242" fmla="*/ 286373 w 1504950"/>
              <a:gd name="connsiteY242" fmla="*/ 112871 h 1114425"/>
              <a:gd name="connsiteX243" fmla="*/ 293993 w 1504950"/>
              <a:gd name="connsiteY243" fmla="*/ 116681 h 1114425"/>
              <a:gd name="connsiteX244" fmla="*/ 300660 w 1504950"/>
              <a:gd name="connsiteY244" fmla="*/ 126206 h 1114425"/>
              <a:gd name="connsiteX245" fmla="*/ 308280 w 1504950"/>
              <a:gd name="connsiteY245" fmla="*/ 138589 h 1114425"/>
              <a:gd name="connsiteX246" fmla="*/ 316853 w 1504950"/>
              <a:gd name="connsiteY246" fmla="*/ 148114 h 1114425"/>
              <a:gd name="connsiteX247" fmla="*/ 323520 w 1504950"/>
              <a:gd name="connsiteY247" fmla="*/ 153829 h 1114425"/>
              <a:gd name="connsiteX248" fmla="*/ 327330 w 1504950"/>
              <a:gd name="connsiteY248" fmla="*/ 152876 h 1114425"/>
              <a:gd name="connsiteX249" fmla="*/ 333998 w 1504950"/>
              <a:gd name="connsiteY249" fmla="*/ 152876 h 1114425"/>
              <a:gd name="connsiteX250" fmla="*/ 353048 w 1504950"/>
              <a:gd name="connsiteY250" fmla="*/ 154781 h 1114425"/>
              <a:gd name="connsiteX251" fmla="*/ 371145 w 1504950"/>
              <a:gd name="connsiteY251" fmla="*/ 156686 h 1114425"/>
              <a:gd name="connsiteX252" fmla="*/ 394005 w 1504950"/>
              <a:gd name="connsiteY252" fmla="*/ 158591 h 1114425"/>
              <a:gd name="connsiteX253" fmla="*/ 414960 w 1504950"/>
              <a:gd name="connsiteY253" fmla="*/ 156686 h 1114425"/>
              <a:gd name="connsiteX254" fmla="*/ 417818 w 1504950"/>
              <a:gd name="connsiteY254" fmla="*/ 152876 h 1114425"/>
              <a:gd name="connsiteX255" fmla="*/ 419723 w 1504950"/>
              <a:gd name="connsiteY255" fmla="*/ 145256 h 1114425"/>
              <a:gd name="connsiteX256" fmla="*/ 420675 w 1504950"/>
              <a:gd name="connsiteY256" fmla="*/ 143351 h 1114425"/>
              <a:gd name="connsiteX257" fmla="*/ 420675 w 1504950"/>
              <a:gd name="connsiteY257" fmla="*/ 135731 h 1114425"/>
              <a:gd name="connsiteX258" fmla="*/ 419723 w 1504950"/>
              <a:gd name="connsiteY258" fmla="*/ 127159 h 1114425"/>
              <a:gd name="connsiteX259" fmla="*/ 417818 w 1504950"/>
              <a:gd name="connsiteY259" fmla="*/ 120491 h 1114425"/>
              <a:gd name="connsiteX260" fmla="*/ 414960 w 1504950"/>
              <a:gd name="connsiteY260" fmla="*/ 117634 h 1114425"/>
              <a:gd name="connsiteX261" fmla="*/ 410198 w 1504950"/>
              <a:gd name="connsiteY261" fmla="*/ 114776 h 1114425"/>
              <a:gd name="connsiteX262" fmla="*/ 404483 w 1504950"/>
              <a:gd name="connsiteY262" fmla="*/ 110014 h 1114425"/>
              <a:gd name="connsiteX263" fmla="*/ 397815 w 1504950"/>
              <a:gd name="connsiteY263" fmla="*/ 106204 h 1114425"/>
              <a:gd name="connsiteX264" fmla="*/ 386385 w 1504950"/>
              <a:gd name="connsiteY264" fmla="*/ 100489 h 1114425"/>
              <a:gd name="connsiteX265" fmla="*/ 378765 w 1504950"/>
              <a:gd name="connsiteY265" fmla="*/ 96679 h 1114425"/>
              <a:gd name="connsiteX266" fmla="*/ 367335 w 1504950"/>
              <a:gd name="connsiteY266" fmla="*/ 88106 h 1114425"/>
              <a:gd name="connsiteX267" fmla="*/ 362573 w 1504950"/>
              <a:gd name="connsiteY267" fmla="*/ 82391 h 1114425"/>
              <a:gd name="connsiteX268" fmla="*/ 360668 w 1504950"/>
              <a:gd name="connsiteY268" fmla="*/ 73819 h 1114425"/>
              <a:gd name="connsiteX269" fmla="*/ 374955 w 1504950"/>
              <a:gd name="connsiteY269" fmla="*/ 67151 h 1114425"/>
              <a:gd name="connsiteX270" fmla="*/ 411150 w 1504950"/>
              <a:gd name="connsiteY270" fmla="*/ 83344 h 1114425"/>
              <a:gd name="connsiteX271" fmla="*/ 414008 w 1504950"/>
              <a:gd name="connsiteY271" fmla="*/ 84296 h 1114425"/>
              <a:gd name="connsiteX272" fmla="*/ 415913 w 1504950"/>
              <a:gd name="connsiteY272" fmla="*/ 84296 h 1114425"/>
              <a:gd name="connsiteX273" fmla="*/ 427343 w 1504950"/>
              <a:gd name="connsiteY273" fmla="*/ 75724 h 1114425"/>
              <a:gd name="connsiteX274" fmla="*/ 429248 w 1504950"/>
              <a:gd name="connsiteY274" fmla="*/ 67151 h 1114425"/>
              <a:gd name="connsiteX275" fmla="*/ 429248 w 1504950"/>
              <a:gd name="connsiteY275" fmla="*/ 66199 h 1114425"/>
              <a:gd name="connsiteX276" fmla="*/ 428295 w 1504950"/>
              <a:gd name="connsiteY276" fmla="*/ 57626 h 1114425"/>
              <a:gd name="connsiteX277" fmla="*/ 424485 w 1504950"/>
              <a:gd name="connsiteY277" fmla="*/ 50959 h 1114425"/>
              <a:gd name="connsiteX278" fmla="*/ 415913 w 1504950"/>
              <a:gd name="connsiteY278" fmla="*/ 43339 h 1114425"/>
              <a:gd name="connsiteX279" fmla="*/ 401625 w 1504950"/>
              <a:gd name="connsiteY279" fmla="*/ 29051 h 1114425"/>
              <a:gd name="connsiteX280" fmla="*/ 400673 w 1504950"/>
              <a:gd name="connsiteY280" fmla="*/ 22384 h 1114425"/>
              <a:gd name="connsiteX281" fmla="*/ 404483 w 1504950"/>
              <a:gd name="connsiteY281" fmla="*/ 16669 h 1114425"/>
              <a:gd name="connsiteX282" fmla="*/ 408293 w 1504950"/>
              <a:gd name="connsiteY282" fmla="*/ 15716 h 1114425"/>
              <a:gd name="connsiteX283" fmla="*/ 408293 w 1504950"/>
              <a:gd name="connsiteY283" fmla="*/ 15716 h 1114425"/>
              <a:gd name="connsiteX284" fmla="*/ 324473 w 1504950"/>
              <a:gd name="connsiteY284" fmla="*/ 188119 h 1114425"/>
              <a:gd name="connsiteX285" fmla="*/ 320663 w 1504950"/>
              <a:gd name="connsiteY285" fmla="*/ 190976 h 1114425"/>
              <a:gd name="connsiteX286" fmla="*/ 321615 w 1504950"/>
              <a:gd name="connsiteY286" fmla="*/ 193834 h 1114425"/>
              <a:gd name="connsiteX287" fmla="*/ 337808 w 1504950"/>
              <a:gd name="connsiteY287" fmla="*/ 203359 h 1114425"/>
              <a:gd name="connsiteX288" fmla="*/ 354000 w 1504950"/>
              <a:gd name="connsiteY288" fmla="*/ 209074 h 1114425"/>
              <a:gd name="connsiteX289" fmla="*/ 358763 w 1504950"/>
              <a:gd name="connsiteY289" fmla="*/ 210026 h 1114425"/>
              <a:gd name="connsiteX290" fmla="*/ 375908 w 1504950"/>
              <a:gd name="connsiteY290" fmla="*/ 208121 h 1114425"/>
              <a:gd name="connsiteX291" fmla="*/ 380670 w 1504950"/>
              <a:gd name="connsiteY291" fmla="*/ 207169 h 1114425"/>
              <a:gd name="connsiteX292" fmla="*/ 380670 w 1504950"/>
              <a:gd name="connsiteY292" fmla="*/ 208121 h 1114425"/>
              <a:gd name="connsiteX293" fmla="*/ 389243 w 1504950"/>
              <a:gd name="connsiteY293" fmla="*/ 211931 h 1114425"/>
              <a:gd name="connsiteX294" fmla="*/ 391148 w 1504950"/>
              <a:gd name="connsiteY294" fmla="*/ 214789 h 1114425"/>
              <a:gd name="connsiteX295" fmla="*/ 390195 w 1504950"/>
              <a:gd name="connsiteY295" fmla="*/ 219551 h 1114425"/>
              <a:gd name="connsiteX296" fmla="*/ 390195 w 1504950"/>
              <a:gd name="connsiteY296" fmla="*/ 220504 h 1114425"/>
              <a:gd name="connsiteX297" fmla="*/ 388290 w 1504950"/>
              <a:gd name="connsiteY297" fmla="*/ 229076 h 1114425"/>
              <a:gd name="connsiteX298" fmla="*/ 388290 w 1504950"/>
              <a:gd name="connsiteY298" fmla="*/ 235744 h 1114425"/>
              <a:gd name="connsiteX299" fmla="*/ 389243 w 1504950"/>
              <a:gd name="connsiteY299" fmla="*/ 239554 h 1114425"/>
              <a:gd name="connsiteX300" fmla="*/ 394005 w 1504950"/>
              <a:gd name="connsiteY300" fmla="*/ 249079 h 1114425"/>
              <a:gd name="connsiteX301" fmla="*/ 402578 w 1504950"/>
              <a:gd name="connsiteY301" fmla="*/ 275749 h 1114425"/>
              <a:gd name="connsiteX302" fmla="*/ 403530 w 1504950"/>
              <a:gd name="connsiteY302" fmla="*/ 281464 h 1114425"/>
              <a:gd name="connsiteX303" fmla="*/ 418770 w 1504950"/>
              <a:gd name="connsiteY303" fmla="*/ 271939 h 1114425"/>
              <a:gd name="connsiteX304" fmla="*/ 427343 w 1504950"/>
              <a:gd name="connsiteY304" fmla="*/ 265271 h 1114425"/>
              <a:gd name="connsiteX305" fmla="*/ 434010 w 1504950"/>
              <a:gd name="connsiteY305" fmla="*/ 263366 h 1114425"/>
              <a:gd name="connsiteX306" fmla="*/ 441630 w 1504950"/>
              <a:gd name="connsiteY306" fmla="*/ 270986 h 1114425"/>
              <a:gd name="connsiteX307" fmla="*/ 441630 w 1504950"/>
              <a:gd name="connsiteY307" fmla="*/ 276701 h 1114425"/>
              <a:gd name="connsiteX308" fmla="*/ 440678 w 1504950"/>
              <a:gd name="connsiteY308" fmla="*/ 279559 h 1114425"/>
              <a:gd name="connsiteX309" fmla="*/ 435915 w 1504950"/>
              <a:gd name="connsiteY309" fmla="*/ 287179 h 1114425"/>
              <a:gd name="connsiteX310" fmla="*/ 421628 w 1504950"/>
              <a:gd name="connsiteY310" fmla="*/ 301466 h 1114425"/>
              <a:gd name="connsiteX311" fmla="*/ 408293 w 1504950"/>
              <a:gd name="connsiteY311" fmla="*/ 316706 h 1114425"/>
              <a:gd name="connsiteX312" fmla="*/ 386385 w 1504950"/>
              <a:gd name="connsiteY312" fmla="*/ 347186 h 1114425"/>
              <a:gd name="connsiteX313" fmla="*/ 373050 w 1504950"/>
              <a:gd name="connsiteY313" fmla="*/ 368141 h 1114425"/>
              <a:gd name="connsiteX314" fmla="*/ 367335 w 1504950"/>
              <a:gd name="connsiteY314" fmla="*/ 376714 h 1114425"/>
              <a:gd name="connsiteX315" fmla="*/ 368288 w 1504950"/>
              <a:gd name="connsiteY315" fmla="*/ 376714 h 1114425"/>
              <a:gd name="connsiteX316" fmla="*/ 430200 w 1504950"/>
              <a:gd name="connsiteY316" fmla="*/ 348139 h 1114425"/>
              <a:gd name="connsiteX317" fmla="*/ 450203 w 1504950"/>
              <a:gd name="connsiteY317" fmla="*/ 332899 h 1114425"/>
              <a:gd name="connsiteX318" fmla="*/ 470205 w 1504950"/>
              <a:gd name="connsiteY318" fmla="*/ 309086 h 1114425"/>
              <a:gd name="connsiteX319" fmla="*/ 479730 w 1504950"/>
              <a:gd name="connsiteY319" fmla="*/ 288131 h 1114425"/>
              <a:gd name="connsiteX320" fmla="*/ 481635 w 1504950"/>
              <a:gd name="connsiteY320" fmla="*/ 280511 h 1114425"/>
              <a:gd name="connsiteX321" fmla="*/ 480683 w 1504950"/>
              <a:gd name="connsiteY321" fmla="*/ 255746 h 1114425"/>
              <a:gd name="connsiteX322" fmla="*/ 457823 w 1504950"/>
              <a:gd name="connsiteY322" fmla="*/ 214789 h 1114425"/>
              <a:gd name="connsiteX323" fmla="*/ 430200 w 1504950"/>
              <a:gd name="connsiteY323" fmla="*/ 197644 h 1114425"/>
              <a:gd name="connsiteX324" fmla="*/ 397815 w 1504950"/>
              <a:gd name="connsiteY324" fmla="*/ 188119 h 1114425"/>
              <a:gd name="connsiteX325" fmla="*/ 388290 w 1504950"/>
              <a:gd name="connsiteY325" fmla="*/ 186214 h 1114425"/>
              <a:gd name="connsiteX326" fmla="*/ 358763 w 1504950"/>
              <a:gd name="connsiteY326" fmla="*/ 183356 h 1114425"/>
              <a:gd name="connsiteX327" fmla="*/ 354000 w 1504950"/>
              <a:gd name="connsiteY327" fmla="*/ 183356 h 1114425"/>
              <a:gd name="connsiteX328" fmla="*/ 349238 w 1504950"/>
              <a:gd name="connsiteY328" fmla="*/ 183356 h 1114425"/>
              <a:gd name="connsiteX329" fmla="*/ 345428 w 1504950"/>
              <a:gd name="connsiteY329" fmla="*/ 184309 h 1114425"/>
              <a:gd name="connsiteX330" fmla="*/ 333045 w 1504950"/>
              <a:gd name="connsiteY330" fmla="*/ 185261 h 1114425"/>
              <a:gd name="connsiteX331" fmla="*/ 324473 w 1504950"/>
              <a:gd name="connsiteY331" fmla="*/ 188119 h 1114425"/>
              <a:gd name="connsiteX332" fmla="*/ 324473 w 1504950"/>
              <a:gd name="connsiteY332" fmla="*/ 188119 h 1114425"/>
              <a:gd name="connsiteX333" fmla="*/ 324473 w 1504950"/>
              <a:gd name="connsiteY333" fmla="*/ 188119 h 1114425"/>
              <a:gd name="connsiteX334" fmla="*/ 137783 w 1504950"/>
              <a:gd name="connsiteY334" fmla="*/ 375761 h 1114425"/>
              <a:gd name="connsiteX335" fmla="*/ 142545 w 1504950"/>
              <a:gd name="connsiteY335" fmla="*/ 403384 h 1114425"/>
              <a:gd name="connsiteX336" fmla="*/ 164453 w 1504950"/>
              <a:gd name="connsiteY336" fmla="*/ 430054 h 1114425"/>
              <a:gd name="connsiteX337" fmla="*/ 173978 w 1504950"/>
              <a:gd name="connsiteY337" fmla="*/ 434816 h 1114425"/>
              <a:gd name="connsiteX338" fmla="*/ 180645 w 1504950"/>
              <a:gd name="connsiteY338" fmla="*/ 435769 h 1114425"/>
              <a:gd name="connsiteX339" fmla="*/ 184455 w 1504950"/>
              <a:gd name="connsiteY339" fmla="*/ 436721 h 1114425"/>
              <a:gd name="connsiteX340" fmla="*/ 186360 w 1504950"/>
              <a:gd name="connsiteY340" fmla="*/ 436721 h 1114425"/>
              <a:gd name="connsiteX341" fmla="*/ 190170 w 1504950"/>
              <a:gd name="connsiteY341" fmla="*/ 435769 h 1114425"/>
              <a:gd name="connsiteX342" fmla="*/ 185408 w 1504950"/>
              <a:gd name="connsiteY342" fmla="*/ 426244 h 1114425"/>
              <a:gd name="connsiteX343" fmla="*/ 176835 w 1504950"/>
              <a:gd name="connsiteY343" fmla="*/ 412909 h 1114425"/>
              <a:gd name="connsiteX344" fmla="*/ 175883 w 1504950"/>
              <a:gd name="connsiteY344" fmla="*/ 409099 h 1114425"/>
              <a:gd name="connsiteX345" fmla="*/ 180645 w 1504950"/>
              <a:gd name="connsiteY345" fmla="*/ 404336 h 1114425"/>
              <a:gd name="connsiteX346" fmla="*/ 191123 w 1504950"/>
              <a:gd name="connsiteY346" fmla="*/ 402431 h 1114425"/>
              <a:gd name="connsiteX347" fmla="*/ 193980 w 1504950"/>
              <a:gd name="connsiteY347" fmla="*/ 403384 h 1114425"/>
              <a:gd name="connsiteX348" fmla="*/ 206363 w 1504950"/>
              <a:gd name="connsiteY348" fmla="*/ 410051 h 1114425"/>
              <a:gd name="connsiteX349" fmla="*/ 218745 w 1504950"/>
              <a:gd name="connsiteY349" fmla="*/ 418624 h 1114425"/>
              <a:gd name="connsiteX350" fmla="*/ 228270 w 1504950"/>
              <a:gd name="connsiteY350" fmla="*/ 429101 h 1114425"/>
              <a:gd name="connsiteX351" fmla="*/ 232080 w 1504950"/>
              <a:gd name="connsiteY351" fmla="*/ 432911 h 1114425"/>
              <a:gd name="connsiteX352" fmla="*/ 276848 w 1504950"/>
              <a:gd name="connsiteY352" fmla="*/ 439579 h 1114425"/>
              <a:gd name="connsiteX353" fmla="*/ 287325 w 1504950"/>
              <a:gd name="connsiteY353" fmla="*/ 439579 h 1114425"/>
              <a:gd name="connsiteX354" fmla="*/ 293993 w 1504950"/>
              <a:gd name="connsiteY354" fmla="*/ 439579 h 1114425"/>
              <a:gd name="connsiteX355" fmla="*/ 291135 w 1504950"/>
              <a:gd name="connsiteY355" fmla="*/ 430054 h 1114425"/>
              <a:gd name="connsiteX356" fmla="*/ 284468 w 1504950"/>
              <a:gd name="connsiteY356" fmla="*/ 420529 h 1114425"/>
              <a:gd name="connsiteX357" fmla="*/ 270180 w 1504950"/>
              <a:gd name="connsiteY357" fmla="*/ 410051 h 1114425"/>
              <a:gd name="connsiteX358" fmla="*/ 250178 w 1504950"/>
              <a:gd name="connsiteY358" fmla="*/ 401479 h 1114425"/>
              <a:gd name="connsiteX359" fmla="*/ 210173 w 1504950"/>
              <a:gd name="connsiteY359" fmla="*/ 390049 h 1114425"/>
              <a:gd name="connsiteX360" fmla="*/ 202553 w 1504950"/>
              <a:gd name="connsiteY360" fmla="*/ 388144 h 1114425"/>
              <a:gd name="connsiteX361" fmla="*/ 196838 w 1504950"/>
              <a:gd name="connsiteY361" fmla="*/ 387191 h 1114425"/>
              <a:gd name="connsiteX362" fmla="*/ 184455 w 1504950"/>
              <a:gd name="connsiteY362" fmla="*/ 385286 h 1114425"/>
              <a:gd name="connsiteX363" fmla="*/ 154928 w 1504950"/>
              <a:gd name="connsiteY363" fmla="*/ 378619 h 1114425"/>
              <a:gd name="connsiteX364" fmla="*/ 137783 w 1504950"/>
              <a:gd name="connsiteY364" fmla="*/ 375761 h 1114425"/>
              <a:gd name="connsiteX365" fmla="*/ 137783 w 1504950"/>
              <a:gd name="connsiteY365" fmla="*/ 375761 h 1114425"/>
              <a:gd name="connsiteX366" fmla="*/ 137783 w 1504950"/>
              <a:gd name="connsiteY366" fmla="*/ 375761 h 1114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</a:cxnLst>
            <a:rect l="l" t="t" r="r" b="b"/>
            <a:pathLst>
              <a:path w="1504950" h="1114425">
                <a:moveTo>
                  <a:pt x="408293" y="15716"/>
                </a:moveTo>
                <a:cubicBezTo>
                  <a:pt x="411150" y="14764"/>
                  <a:pt x="413055" y="14764"/>
                  <a:pt x="414960" y="15716"/>
                </a:cubicBezTo>
                <a:cubicBezTo>
                  <a:pt x="417818" y="16669"/>
                  <a:pt x="418770" y="16669"/>
                  <a:pt x="420675" y="17621"/>
                </a:cubicBezTo>
                <a:cubicBezTo>
                  <a:pt x="423533" y="18574"/>
                  <a:pt x="424485" y="20479"/>
                  <a:pt x="426390" y="22384"/>
                </a:cubicBezTo>
                <a:cubicBezTo>
                  <a:pt x="430200" y="26194"/>
                  <a:pt x="434963" y="29051"/>
                  <a:pt x="440678" y="30004"/>
                </a:cubicBezTo>
                <a:lnTo>
                  <a:pt x="441630" y="29051"/>
                </a:lnTo>
                <a:lnTo>
                  <a:pt x="442583" y="27146"/>
                </a:lnTo>
                <a:cubicBezTo>
                  <a:pt x="443535" y="25241"/>
                  <a:pt x="443535" y="24289"/>
                  <a:pt x="444488" y="22384"/>
                </a:cubicBezTo>
                <a:cubicBezTo>
                  <a:pt x="447345" y="16669"/>
                  <a:pt x="450203" y="12859"/>
                  <a:pt x="455918" y="9049"/>
                </a:cubicBezTo>
                <a:cubicBezTo>
                  <a:pt x="457823" y="8096"/>
                  <a:pt x="460680" y="7144"/>
                  <a:pt x="462585" y="7144"/>
                </a:cubicBezTo>
                <a:cubicBezTo>
                  <a:pt x="463538" y="7144"/>
                  <a:pt x="463538" y="7144"/>
                  <a:pt x="464490" y="7144"/>
                </a:cubicBezTo>
                <a:cubicBezTo>
                  <a:pt x="467348" y="7144"/>
                  <a:pt x="469253" y="9049"/>
                  <a:pt x="471158" y="10954"/>
                </a:cubicBezTo>
                <a:cubicBezTo>
                  <a:pt x="472110" y="11906"/>
                  <a:pt x="473063" y="13811"/>
                  <a:pt x="473063" y="14764"/>
                </a:cubicBezTo>
                <a:cubicBezTo>
                  <a:pt x="473063" y="18574"/>
                  <a:pt x="473063" y="21431"/>
                  <a:pt x="473063" y="24289"/>
                </a:cubicBezTo>
                <a:lnTo>
                  <a:pt x="470205" y="42386"/>
                </a:lnTo>
                <a:cubicBezTo>
                  <a:pt x="470205" y="43339"/>
                  <a:pt x="470205" y="43339"/>
                  <a:pt x="470205" y="44291"/>
                </a:cubicBezTo>
                <a:cubicBezTo>
                  <a:pt x="469253" y="47149"/>
                  <a:pt x="469253" y="50006"/>
                  <a:pt x="469253" y="52864"/>
                </a:cubicBezTo>
                <a:cubicBezTo>
                  <a:pt x="466395" y="61436"/>
                  <a:pt x="462585" y="69056"/>
                  <a:pt x="458775" y="76676"/>
                </a:cubicBezTo>
                <a:cubicBezTo>
                  <a:pt x="454965" y="84296"/>
                  <a:pt x="452108" y="91916"/>
                  <a:pt x="451155" y="100489"/>
                </a:cubicBezTo>
                <a:cubicBezTo>
                  <a:pt x="450203" y="103346"/>
                  <a:pt x="451155" y="106204"/>
                  <a:pt x="450203" y="109061"/>
                </a:cubicBezTo>
                <a:cubicBezTo>
                  <a:pt x="449250" y="111919"/>
                  <a:pt x="450203" y="115729"/>
                  <a:pt x="450203" y="118586"/>
                </a:cubicBezTo>
                <a:cubicBezTo>
                  <a:pt x="451155" y="126206"/>
                  <a:pt x="452108" y="130969"/>
                  <a:pt x="453060" y="136684"/>
                </a:cubicBezTo>
                <a:cubicBezTo>
                  <a:pt x="453060" y="133826"/>
                  <a:pt x="453060" y="135731"/>
                  <a:pt x="453060" y="137636"/>
                </a:cubicBezTo>
                <a:cubicBezTo>
                  <a:pt x="454013" y="141446"/>
                  <a:pt x="454013" y="145256"/>
                  <a:pt x="454013" y="150019"/>
                </a:cubicBezTo>
                <a:cubicBezTo>
                  <a:pt x="454013" y="151924"/>
                  <a:pt x="453060" y="153829"/>
                  <a:pt x="453060" y="154781"/>
                </a:cubicBezTo>
                <a:cubicBezTo>
                  <a:pt x="453060" y="157639"/>
                  <a:pt x="453060" y="161449"/>
                  <a:pt x="452108" y="165259"/>
                </a:cubicBezTo>
                <a:cubicBezTo>
                  <a:pt x="452108" y="166211"/>
                  <a:pt x="451155" y="167164"/>
                  <a:pt x="451155" y="169069"/>
                </a:cubicBezTo>
                <a:lnTo>
                  <a:pt x="456870" y="173831"/>
                </a:lnTo>
                <a:cubicBezTo>
                  <a:pt x="458775" y="175736"/>
                  <a:pt x="459728" y="177641"/>
                  <a:pt x="462585" y="178594"/>
                </a:cubicBezTo>
                <a:cubicBezTo>
                  <a:pt x="465443" y="180499"/>
                  <a:pt x="467348" y="182404"/>
                  <a:pt x="470205" y="184309"/>
                </a:cubicBezTo>
                <a:cubicBezTo>
                  <a:pt x="473063" y="186214"/>
                  <a:pt x="475920" y="188119"/>
                  <a:pt x="479730" y="190024"/>
                </a:cubicBezTo>
                <a:cubicBezTo>
                  <a:pt x="480683" y="190976"/>
                  <a:pt x="482588" y="191929"/>
                  <a:pt x="484493" y="191929"/>
                </a:cubicBezTo>
                <a:cubicBezTo>
                  <a:pt x="486398" y="191929"/>
                  <a:pt x="489255" y="191929"/>
                  <a:pt x="491160" y="191929"/>
                </a:cubicBezTo>
                <a:cubicBezTo>
                  <a:pt x="494970" y="191929"/>
                  <a:pt x="497828" y="190024"/>
                  <a:pt x="500685" y="189071"/>
                </a:cubicBezTo>
                <a:cubicBezTo>
                  <a:pt x="504495" y="187166"/>
                  <a:pt x="506400" y="186214"/>
                  <a:pt x="509258" y="184309"/>
                </a:cubicBezTo>
                <a:cubicBezTo>
                  <a:pt x="509258" y="184309"/>
                  <a:pt x="510210" y="183356"/>
                  <a:pt x="512115" y="182404"/>
                </a:cubicBezTo>
                <a:cubicBezTo>
                  <a:pt x="513068" y="181451"/>
                  <a:pt x="514973" y="180499"/>
                  <a:pt x="515925" y="179546"/>
                </a:cubicBezTo>
                <a:cubicBezTo>
                  <a:pt x="516878" y="178594"/>
                  <a:pt x="518783" y="177641"/>
                  <a:pt x="519735" y="176689"/>
                </a:cubicBezTo>
                <a:cubicBezTo>
                  <a:pt x="521640" y="174784"/>
                  <a:pt x="522593" y="172879"/>
                  <a:pt x="524498" y="171926"/>
                </a:cubicBezTo>
                <a:cubicBezTo>
                  <a:pt x="526403" y="169069"/>
                  <a:pt x="527355" y="168116"/>
                  <a:pt x="529260" y="166211"/>
                </a:cubicBezTo>
                <a:cubicBezTo>
                  <a:pt x="529260" y="165259"/>
                  <a:pt x="531165" y="164306"/>
                  <a:pt x="532118" y="161449"/>
                </a:cubicBezTo>
                <a:cubicBezTo>
                  <a:pt x="534023" y="158591"/>
                  <a:pt x="536880" y="155734"/>
                  <a:pt x="538785" y="151924"/>
                </a:cubicBezTo>
                <a:cubicBezTo>
                  <a:pt x="542595" y="144304"/>
                  <a:pt x="546405" y="135731"/>
                  <a:pt x="548310" y="127159"/>
                </a:cubicBezTo>
                <a:cubicBezTo>
                  <a:pt x="548310" y="126206"/>
                  <a:pt x="549263" y="124301"/>
                  <a:pt x="549263" y="122396"/>
                </a:cubicBezTo>
                <a:cubicBezTo>
                  <a:pt x="549263" y="120491"/>
                  <a:pt x="549263" y="118586"/>
                  <a:pt x="550215" y="116681"/>
                </a:cubicBezTo>
                <a:cubicBezTo>
                  <a:pt x="550215" y="110966"/>
                  <a:pt x="551168" y="105251"/>
                  <a:pt x="552120" y="98584"/>
                </a:cubicBezTo>
                <a:cubicBezTo>
                  <a:pt x="553073" y="95726"/>
                  <a:pt x="554025" y="92869"/>
                  <a:pt x="554978" y="90964"/>
                </a:cubicBezTo>
                <a:cubicBezTo>
                  <a:pt x="555930" y="89059"/>
                  <a:pt x="555930" y="88106"/>
                  <a:pt x="556883" y="87154"/>
                </a:cubicBezTo>
                <a:cubicBezTo>
                  <a:pt x="557835" y="85249"/>
                  <a:pt x="558788" y="83344"/>
                  <a:pt x="560693" y="81439"/>
                </a:cubicBezTo>
                <a:cubicBezTo>
                  <a:pt x="561645" y="79534"/>
                  <a:pt x="563550" y="77629"/>
                  <a:pt x="565455" y="76676"/>
                </a:cubicBezTo>
                <a:cubicBezTo>
                  <a:pt x="567360" y="74771"/>
                  <a:pt x="569265" y="74771"/>
                  <a:pt x="571170" y="73819"/>
                </a:cubicBezTo>
                <a:cubicBezTo>
                  <a:pt x="572123" y="73819"/>
                  <a:pt x="572123" y="73819"/>
                  <a:pt x="573075" y="73819"/>
                </a:cubicBezTo>
                <a:cubicBezTo>
                  <a:pt x="574028" y="73819"/>
                  <a:pt x="574980" y="74771"/>
                  <a:pt x="574980" y="74771"/>
                </a:cubicBezTo>
                <a:cubicBezTo>
                  <a:pt x="575933" y="74771"/>
                  <a:pt x="576885" y="75724"/>
                  <a:pt x="576885" y="76676"/>
                </a:cubicBezTo>
                <a:cubicBezTo>
                  <a:pt x="577838" y="79534"/>
                  <a:pt x="578790" y="80486"/>
                  <a:pt x="578790" y="81439"/>
                </a:cubicBezTo>
                <a:cubicBezTo>
                  <a:pt x="578790" y="81439"/>
                  <a:pt x="579743" y="82391"/>
                  <a:pt x="579743" y="83344"/>
                </a:cubicBezTo>
                <a:cubicBezTo>
                  <a:pt x="579743" y="85249"/>
                  <a:pt x="579743" y="88106"/>
                  <a:pt x="579743" y="90011"/>
                </a:cubicBezTo>
                <a:cubicBezTo>
                  <a:pt x="579743" y="99536"/>
                  <a:pt x="578790" y="108109"/>
                  <a:pt x="577838" y="117634"/>
                </a:cubicBezTo>
                <a:lnTo>
                  <a:pt x="575933" y="129064"/>
                </a:lnTo>
                <a:cubicBezTo>
                  <a:pt x="574980" y="131921"/>
                  <a:pt x="575933" y="135731"/>
                  <a:pt x="577838" y="138589"/>
                </a:cubicBezTo>
                <a:cubicBezTo>
                  <a:pt x="577838" y="139541"/>
                  <a:pt x="578790" y="140494"/>
                  <a:pt x="580695" y="141446"/>
                </a:cubicBezTo>
                <a:cubicBezTo>
                  <a:pt x="581648" y="142399"/>
                  <a:pt x="583553" y="143351"/>
                  <a:pt x="584505" y="143351"/>
                </a:cubicBezTo>
                <a:cubicBezTo>
                  <a:pt x="586410" y="143351"/>
                  <a:pt x="587363" y="143351"/>
                  <a:pt x="589268" y="143351"/>
                </a:cubicBezTo>
                <a:cubicBezTo>
                  <a:pt x="592125" y="142399"/>
                  <a:pt x="594030" y="142399"/>
                  <a:pt x="595935" y="141446"/>
                </a:cubicBezTo>
                <a:cubicBezTo>
                  <a:pt x="598793" y="140494"/>
                  <a:pt x="601650" y="138589"/>
                  <a:pt x="604508" y="136684"/>
                </a:cubicBezTo>
                <a:cubicBezTo>
                  <a:pt x="610223" y="132874"/>
                  <a:pt x="615938" y="130016"/>
                  <a:pt x="621653" y="125254"/>
                </a:cubicBezTo>
                <a:cubicBezTo>
                  <a:pt x="626415" y="121444"/>
                  <a:pt x="631178" y="118586"/>
                  <a:pt x="635940" y="115729"/>
                </a:cubicBezTo>
                <a:cubicBezTo>
                  <a:pt x="636893" y="114776"/>
                  <a:pt x="637845" y="114776"/>
                  <a:pt x="639750" y="114776"/>
                </a:cubicBezTo>
                <a:cubicBezTo>
                  <a:pt x="640703" y="115729"/>
                  <a:pt x="642608" y="115729"/>
                  <a:pt x="643560" y="116681"/>
                </a:cubicBezTo>
                <a:cubicBezTo>
                  <a:pt x="644513" y="116681"/>
                  <a:pt x="645465" y="117634"/>
                  <a:pt x="645465" y="118586"/>
                </a:cubicBezTo>
                <a:cubicBezTo>
                  <a:pt x="646418" y="119539"/>
                  <a:pt x="646418" y="121444"/>
                  <a:pt x="646418" y="123349"/>
                </a:cubicBezTo>
                <a:cubicBezTo>
                  <a:pt x="646418" y="125254"/>
                  <a:pt x="646418" y="126206"/>
                  <a:pt x="645465" y="128111"/>
                </a:cubicBezTo>
                <a:cubicBezTo>
                  <a:pt x="645465" y="128111"/>
                  <a:pt x="645465" y="129064"/>
                  <a:pt x="645465" y="129064"/>
                </a:cubicBezTo>
                <a:cubicBezTo>
                  <a:pt x="645465" y="130969"/>
                  <a:pt x="644513" y="131921"/>
                  <a:pt x="644513" y="133826"/>
                </a:cubicBezTo>
                <a:cubicBezTo>
                  <a:pt x="644513" y="133826"/>
                  <a:pt x="644513" y="133826"/>
                  <a:pt x="644513" y="134779"/>
                </a:cubicBezTo>
                <a:cubicBezTo>
                  <a:pt x="644513" y="135731"/>
                  <a:pt x="644513" y="136684"/>
                  <a:pt x="644513" y="137636"/>
                </a:cubicBezTo>
                <a:cubicBezTo>
                  <a:pt x="643560" y="138589"/>
                  <a:pt x="642608" y="140494"/>
                  <a:pt x="642608" y="141446"/>
                </a:cubicBezTo>
                <a:cubicBezTo>
                  <a:pt x="641655" y="143351"/>
                  <a:pt x="641655" y="145256"/>
                  <a:pt x="640703" y="146209"/>
                </a:cubicBezTo>
                <a:cubicBezTo>
                  <a:pt x="639750" y="148114"/>
                  <a:pt x="638798" y="149066"/>
                  <a:pt x="637845" y="150971"/>
                </a:cubicBezTo>
                <a:cubicBezTo>
                  <a:pt x="635940" y="152876"/>
                  <a:pt x="634035" y="155734"/>
                  <a:pt x="632130" y="157639"/>
                </a:cubicBezTo>
                <a:cubicBezTo>
                  <a:pt x="629273" y="160496"/>
                  <a:pt x="625463" y="163354"/>
                  <a:pt x="621653" y="165259"/>
                </a:cubicBezTo>
                <a:cubicBezTo>
                  <a:pt x="617843" y="167164"/>
                  <a:pt x="614033" y="169069"/>
                  <a:pt x="610223" y="170021"/>
                </a:cubicBezTo>
                <a:cubicBezTo>
                  <a:pt x="609270" y="170021"/>
                  <a:pt x="608318" y="170974"/>
                  <a:pt x="607365" y="170974"/>
                </a:cubicBezTo>
                <a:cubicBezTo>
                  <a:pt x="604508" y="171926"/>
                  <a:pt x="601650" y="171926"/>
                  <a:pt x="598793" y="172879"/>
                </a:cubicBezTo>
                <a:cubicBezTo>
                  <a:pt x="595935" y="173831"/>
                  <a:pt x="592125" y="174784"/>
                  <a:pt x="588315" y="175736"/>
                </a:cubicBezTo>
                <a:cubicBezTo>
                  <a:pt x="585458" y="176689"/>
                  <a:pt x="581648" y="177641"/>
                  <a:pt x="578790" y="178594"/>
                </a:cubicBezTo>
                <a:cubicBezTo>
                  <a:pt x="576885" y="179546"/>
                  <a:pt x="574028" y="181451"/>
                  <a:pt x="571170" y="182404"/>
                </a:cubicBezTo>
                <a:cubicBezTo>
                  <a:pt x="568313" y="183356"/>
                  <a:pt x="566408" y="184309"/>
                  <a:pt x="564503" y="185261"/>
                </a:cubicBezTo>
                <a:cubicBezTo>
                  <a:pt x="561645" y="186214"/>
                  <a:pt x="559740" y="187166"/>
                  <a:pt x="556883" y="188119"/>
                </a:cubicBezTo>
                <a:cubicBezTo>
                  <a:pt x="549263" y="192881"/>
                  <a:pt x="541643" y="196691"/>
                  <a:pt x="534023" y="202406"/>
                </a:cubicBezTo>
                <a:cubicBezTo>
                  <a:pt x="525450" y="209074"/>
                  <a:pt x="519735" y="217646"/>
                  <a:pt x="515925" y="227171"/>
                </a:cubicBezTo>
                <a:cubicBezTo>
                  <a:pt x="514973" y="230029"/>
                  <a:pt x="514973" y="231934"/>
                  <a:pt x="514020" y="234791"/>
                </a:cubicBezTo>
                <a:cubicBezTo>
                  <a:pt x="513068" y="237649"/>
                  <a:pt x="513068" y="240506"/>
                  <a:pt x="513068" y="243364"/>
                </a:cubicBezTo>
                <a:cubicBezTo>
                  <a:pt x="513068" y="248126"/>
                  <a:pt x="514020" y="252889"/>
                  <a:pt x="514020" y="257651"/>
                </a:cubicBezTo>
                <a:cubicBezTo>
                  <a:pt x="514020" y="262414"/>
                  <a:pt x="514973" y="267176"/>
                  <a:pt x="514973" y="271939"/>
                </a:cubicBezTo>
                <a:cubicBezTo>
                  <a:pt x="514973" y="273844"/>
                  <a:pt x="514973" y="275749"/>
                  <a:pt x="514973" y="277654"/>
                </a:cubicBezTo>
                <a:cubicBezTo>
                  <a:pt x="514973" y="281464"/>
                  <a:pt x="514020" y="285274"/>
                  <a:pt x="514020" y="289084"/>
                </a:cubicBezTo>
                <a:cubicBezTo>
                  <a:pt x="514020" y="290036"/>
                  <a:pt x="513068" y="290989"/>
                  <a:pt x="513068" y="291941"/>
                </a:cubicBezTo>
                <a:cubicBezTo>
                  <a:pt x="510210" y="306229"/>
                  <a:pt x="504495" y="319564"/>
                  <a:pt x="495923" y="330994"/>
                </a:cubicBezTo>
                <a:lnTo>
                  <a:pt x="486398" y="342424"/>
                </a:lnTo>
                <a:lnTo>
                  <a:pt x="474015" y="350044"/>
                </a:lnTo>
                <a:cubicBezTo>
                  <a:pt x="464490" y="358616"/>
                  <a:pt x="454965" y="366236"/>
                  <a:pt x="443535" y="371951"/>
                </a:cubicBezTo>
                <a:cubicBezTo>
                  <a:pt x="437820" y="374809"/>
                  <a:pt x="431153" y="378619"/>
                  <a:pt x="422580" y="382429"/>
                </a:cubicBezTo>
                <a:cubicBezTo>
                  <a:pt x="373050" y="409099"/>
                  <a:pt x="368288" y="425291"/>
                  <a:pt x="351143" y="436721"/>
                </a:cubicBezTo>
                <a:lnTo>
                  <a:pt x="348285" y="435769"/>
                </a:lnTo>
                <a:cubicBezTo>
                  <a:pt x="348285" y="440531"/>
                  <a:pt x="349238" y="442436"/>
                  <a:pt x="349238" y="443389"/>
                </a:cubicBezTo>
                <a:cubicBezTo>
                  <a:pt x="354000" y="445294"/>
                  <a:pt x="398768" y="514826"/>
                  <a:pt x="418770" y="551974"/>
                </a:cubicBezTo>
                <a:cubicBezTo>
                  <a:pt x="454965" y="616744"/>
                  <a:pt x="483540" y="639604"/>
                  <a:pt x="524498" y="634841"/>
                </a:cubicBezTo>
                <a:cubicBezTo>
                  <a:pt x="547358" y="631984"/>
                  <a:pt x="591173" y="650081"/>
                  <a:pt x="614985" y="673894"/>
                </a:cubicBezTo>
                <a:cubicBezTo>
                  <a:pt x="626415" y="683419"/>
                  <a:pt x="683565" y="687229"/>
                  <a:pt x="733095" y="680561"/>
                </a:cubicBezTo>
                <a:cubicBezTo>
                  <a:pt x="750240" y="678656"/>
                  <a:pt x="766433" y="676751"/>
                  <a:pt x="770243" y="677704"/>
                </a:cubicBezTo>
                <a:cubicBezTo>
                  <a:pt x="773100" y="678656"/>
                  <a:pt x="804533" y="673894"/>
                  <a:pt x="838823" y="668179"/>
                </a:cubicBezTo>
                <a:cubicBezTo>
                  <a:pt x="873113" y="662464"/>
                  <a:pt x="919785" y="656749"/>
                  <a:pt x="941693" y="654844"/>
                </a:cubicBezTo>
                <a:cubicBezTo>
                  <a:pt x="963600" y="652939"/>
                  <a:pt x="985508" y="649129"/>
                  <a:pt x="990270" y="647224"/>
                </a:cubicBezTo>
                <a:cubicBezTo>
                  <a:pt x="1003605" y="642461"/>
                  <a:pt x="1013130" y="622459"/>
                  <a:pt x="1023608" y="582454"/>
                </a:cubicBezTo>
                <a:cubicBezTo>
                  <a:pt x="1028370" y="562451"/>
                  <a:pt x="1036943" y="542449"/>
                  <a:pt x="1043610" y="535781"/>
                </a:cubicBezTo>
                <a:cubicBezTo>
                  <a:pt x="1061708" y="516731"/>
                  <a:pt x="1101713" y="492919"/>
                  <a:pt x="1110285" y="495776"/>
                </a:cubicBezTo>
                <a:cubicBezTo>
                  <a:pt x="1119810" y="499586"/>
                  <a:pt x="1117905" y="505301"/>
                  <a:pt x="1099808" y="525304"/>
                </a:cubicBezTo>
                <a:cubicBezTo>
                  <a:pt x="1082663" y="544354"/>
                  <a:pt x="1071233" y="571976"/>
                  <a:pt x="1076948" y="584359"/>
                </a:cubicBezTo>
                <a:cubicBezTo>
                  <a:pt x="1078853" y="588169"/>
                  <a:pt x="1077900" y="595789"/>
                  <a:pt x="1075043" y="600551"/>
                </a:cubicBezTo>
                <a:cubicBezTo>
                  <a:pt x="1061708" y="621506"/>
                  <a:pt x="1062660" y="636746"/>
                  <a:pt x="1083615" y="672941"/>
                </a:cubicBezTo>
                <a:cubicBezTo>
                  <a:pt x="1102665" y="707231"/>
                  <a:pt x="1102665" y="708184"/>
                  <a:pt x="1100760" y="743426"/>
                </a:cubicBezTo>
                <a:cubicBezTo>
                  <a:pt x="1097903" y="789146"/>
                  <a:pt x="1106475" y="808196"/>
                  <a:pt x="1133145" y="820579"/>
                </a:cubicBezTo>
                <a:cubicBezTo>
                  <a:pt x="1152195" y="829151"/>
                  <a:pt x="1196010" y="830104"/>
                  <a:pt x="1223633" y="822484"/>
                </a:cubicBezTo>
                <a:cubicBezTo>
                  <a:pt x="1235063" y="819626"/>
                  <a:pt x="1241730" y="821531"/>
                  <a:pt x="1264590" y="838676"/>
                </a:cubicBezTo>
                <a:cubicBezTo>
                  <a:pt x="1279830" y="850106"/>
                  <a:pt x="1301738" y="862489"/>
                  <a:pt x="1314120" y="867251"/>
                </a:cubicBezTo>
                <a:cubicBezTo>
                  <a:pt x="1346505" y="879634"/>
                  <a:pt x="1417943" y="893921"/>
                  <a:pt x="1428420" y="889159"/>
                </a:cubicBezTo>
                <a:cubicBezTo>
                  <a:pt x="1433183" y="887254"/>
                  <a:pt x="1445565" y="886301"/>
                  <a:pt x="1455090" y="888206"/>
                </a:cubicBezTo>
                <a:cubicBezTo>
                  <a:pt x="1475093" y="891064"/>
                  <a:pt x="1509383" y="907256"/>
                  <a:pt x="1506525" y="912971"/>
                </a:cubicBezTo>
                <a:cubicBezTo>
                  <a:pt x="1505573" y="914876"/>
                  <a:pt x="1496048" y="919639"/>
                  <a:pt x="1485570" y="924401"/>
                </a:cubicBezTo>
                <a:lnTo>
                  <a:pt x="1466520" y="932021"/>
                </a:lnTo>
                <a:lnTo>
                  <a:pt x="1476045" y="947261"/>
                </a:lnTo>
                <a:cubicBezTo>
                  <a:pt x="1485570" y="961549"/>
                  <a:pt x="1485570" y="962501"/>
                  <a:pt x="1475093" y="969169"/>
                </a:cubicBezTo>
                <a:cubicBezTo>
                  <a:pt x="1468425" y="972979"/>
                  <a:pt x="1460805" y="975836"/>
                  <a:pt x="1456995" y="976789"/>
                </a:cubicBezTo>
                <a:cubicBezTo>
                  <a:pt x="1453185" y="977741"/>
                  <a:pt x="1449375" y="978694"/>
                  <a:pt x="1447470" y="979646"/>
                </a:cubicBezTo>
                <a:cubicBezTo>
                  <a:pt x="1445565" y="980599"/>
                  <a:pt x="1436993" y="978694"/>
                  <a:pt x="1429373" y="975836"/>
                </a:cubicBezTo>
                <a:cubicBezTo>
                  <a:pt x="1420800" y="972979"/>
                  <a:pt x="1406513" y="969169"/>
                  <a:pt x="1397940" y="968216"/>
                </a:cubicBezTo>
                <a:cubicBezTo>
                  <a:pt x="1366508" y="962501"/>
                  <a:pt x="1316978" y="942499"/>
                  <a:pt x="1305548" y="932021"/>
                </a:cubicBezTo>
                <a:cubicBezTo>
                  <a:pt x="1298880" y="926306"/>
                  <a:pt x="1277925" y="917734"/>
                  <a:pt x="1258875" y="912019"/>
                </a:cubicBezTo>
                <a:cubicBezTo>
                  <a:pt x="1224585" y="901541"/>
                  <a:pt x="1222680" y="901541"/>
                  <a:pt x="1179818" y="912971"/>
                </a:cubicBezTo>
                <a:cubicBezTo>
                  <a:pt x="1156005" y="919639"/>
                  <a:pt x="1126478" y="927259"/>
                  <a:pt x="1115048" y="931069"/>
                </a:cubicBezTo>
                <a:cubicBezTo>
                  <a:pt x="1045515" y="952024"/>
                  <a:pt x="1013130" y="948214"/>
                  <a:pt x="967410" y="912971"/>
                </a:cubicBezTo>
                <a:cubicBezTo>
                  <a:pt x="925500" y="880586"/>
                  <a:pt x="895973" y="876776"/>
                  <a:pt x="829298" y="897731"/>
                </a:cubicBezTo>
                <a:cubicBezTo>
                  <a:pt x="804533" y="905351"/>
                  <a:pt x="782625" y="913924"/>
                  <a:pt x="780720" y="916781"/>
                </a:cubicBezTo>
                <a:cubicBezTo>
                  <a:pt x="778815" y="919639"/>
                  <a:pt x="772148" y="922496"/>
                  <a:pt x="765480" y="924401"/>
                </a:cubicBezTo>
                <a:cubicBezTo>
                  <a:pt x="751193" y="928211"/>
                  <a:pt x="703568" y="933926"/>
                  <a:pt x="689280" y="932974"/>
                </a:cubicBezTo>
                <a:cubicBezTo>
                  <a:pt x="666420" y="931069"/>
                  <a:pt x="586410" y="924401"/>
                  <a:pt x="560693" y="921544"/>
                </a:cubicBezTo>
                <a:cubicBezTo>
                  <a:pt x="545453" y="919639"/>
                  <a:pt x="530213" y="918686"/>
                  <a:pt x="525450" y="918686"/>
                </a:cubicBezTo>
                <a:cubicBezTo>
                  <a:pt x="520688" y="918686"/>
                  <a:pt x="512115" y="916781"/>
                  <a:pt x="504495" y="915829"/>
                </a:cubicBezTo>
                <a:cubicBezTo>
                  <a:pt x="496875" y="914876"/>
                  <a:pt x="479730" y="918686"/>
                  <a:pt x="461633" y="925354"/>
                </a:cubicBezTo>
                <a:cubicBezTo>
                  <a:pt x="431153" y="936784"/>
                  <a:pt x="407340" y="937736"/>
                  <a:pt x="349238" y="930116"/>
                </a:cubicBezTo>
                <a:cubicBezTo>
                  <a:pt x="290183" y="922496"/>
                  <a:pt x="262560" y="934879"/>
                  <a:pt x="216840" y="991076"/>
                </a:cubicBezTo>
                <a:cubicBezTo>
                  <a:pt x="199695" y="1012031"/>
                  <a:pt x="182550" y="1030129"/>
                  <a:pt x="179693" y="1032034"/>
                </a:cubicBezTo>
                <a:cubicBezTo>
                  <a:pt x="176835" y="1032986"/>
                  <a:pt x="169215" y="1045369"/>
                  <a:pt x="162548" y="1058704"/>
                </a:cubicBezTo>
                <a:cubicBezTo>
                  <a:pt x="150165" y="1082516"/>
                  <a:pt x="148260" y="1083469"/>
                  <a:pt x="118733" y="1095851"/>
                </a:cubicBezTo>
                <a:lnTo>
                  <a:pt x="87300" y="1108234"/>
                </a:lnTo>
                <a:lnTo>
                  <a:pt x="97778" y="1081564"/>
                </a:lnTo>
                <a:cubicBezTo>
                  <a:pt x="103493" y="1067276"/>
                  <a:pt x="112065" y="1052036"/>
                  <a:pt x="116828" y="1049179"/>
                </a:cubicBezTo>
                <a:cubicBezTo>
                  <a:pt x="120638" y="1045369"/>
                  <a:pt x="128258" y="1034891"/>
                  <a:pt x="133973" y="1024414"/>
                </a:cubicBezTo>
                <a:cubicBezTo>
                  <a:pt x="138735" y="1013936"/>
                  <a:pt x="153975" y="995839"/>
                  <a:pt x="166358" y="984409"/>
                </a:cubicBezTo>
                <a:cubicBezTo>
                  <a:pt x="178740" y="972979"/>
                  <a:pt x="188265" y="962501"/>
                  <a:pt x="187313" y="960596"/>
                </a:cubicBezTo>
                <a:cubicBezTo>
                  <a:pt x="185408" y="955834"/>
                  <a:pt x="179693" y="957739"/>
                  <a:pt x="137783" y="986314"/>
                </a:cubicBezTo>
                <a:cubicBezTo>
                  <a:pt x="89205" y="1018699"/>
                  <a:pt x="61583" y="1030129"/>
                  <a:pt x="32055" y="1031081"/>
                </a:cubicBezTo>
                <a:cubicBezTo>
                  <a:pt x="18720" y="1031081"/>
                  <a:pt x="8243" y="1030129"/>
                  <a:pt x="7290" y="1028224"/>
                </a:cubicBezTo>
                <a:cubicBezTo>
                  <a:pt x="3480" y="1020604"/>
                  <a:pt x="74918" y="975836"/>
                  <a:pt x="111113" y="962501"/>
                </a:cubicBezTo>
                <a:cubicBezTo>
                  <a:pt x="145403" y="950119"/>
                  <a:pt x="207315" y="915829"/>
                  <a:pt x="222555" y="901541"/>
                </a:cubicBezTo>
                <a:cubicBezTo>
                  <a:pt x="237795" y="887254"/>
                  <a:pt x="234938" y="888206"/>
                  <a:pt x="333998" y="866299"/>
                </a:cubicBezTo>
                <a:cubicBezTo>
                  <a:pt x="352095" y="862489"/>
                  <a:pt x="370193" y="855821"/>
                  <a:pt x="374003" y="852964"/>
                </a:cubicBezTo>
                <a:cubicBezTo>
                  <a:pt x="384480" y="843439"/>
                  <a:pt x="379718" y="827246"/>
                  <a:pt x="359715" y="802481"/>
                </a:cubicBezTo>
                <a:cubicBezTo>
                  <a:pt x="350190" y="791051"/>
                  <a:pt x="337808" y="775811"/>
                  <a:pt x="332093" y="769144"/>
                </a:cubicBezTo>
                <a:cubicBezTo>
                  <a:pt x="327330" y="762476"/>
                  <a:pt x="314948" y="751999"/>
                  <a:pt x="307328" y="746284"/>
                </a:cubicBezTo>
                <a:cubicBezTo>
                  <a:pt x="275895" y="724376"/>
                  <a:pt x="273038" y="713899"/>
                  <a:pt x="276848" y="658654"/>
                </a:cubicBezTo>
                <a:cubicBezTo>
                  <a:pt x="280658" y="610076"/>
                  <a:pt x="279705" y="607219"/>
                  <a:pt x="267323" y="592931"/>
                </a:cubicBezTo>
                <a:cubicBezTo>
                  <a:pt x="260655" y="584359"/>
                  <a:pt x="250178" y="575786"/>
                  <a:pt x="244463" y="572929"/>
                </a:cubicBezTo>
                <a:cubicBezTo>
                  <a:pt x="233033" y="568166"/>
                  <a:pt x="163500" y="563404"/>
                  <a:pt x="154928" y="567214"/>
                </a:cubicBezTo>
                <a:cubicBezTo>
                  <a:pt x="148260" y="570071"/>
                  <a:pt x="140640" y="561499"/>
                  <a:pt x="133973" y="547211"/>
                </a:cubicBezTo>
                <a:cubicBezTo>
                  <a:pt x="125400" y="527209"/>
                  <a:pt x="128258" y="522446"/>
                  <a:pt x="167310" y="505301"/>
                </a:cubicBezTo>
                <a:cubicBezTo>
                  <a:pt x="194933" y="493871"/>
                  <a:pt x="222555" y="478631"/>
                  <a:pt x="242558" y="466249"/>
                </a:cubicBezTo>
                <a:lnTo>
                  <a:pt x="230175" y="465296"/>
                </a:lnTo>
                <a:lnTo>
                  <a:pt x="179693" y="466249"/>
                </a:lnTo>
                <a:cubicBezTo>
                  <a:pt x="170168" y="466249"/>
                  <a:pt x="160643" y="466249"/>
                  <a:pt x="151118" y="467201"/>
                </a:cubicBezTo>
                <a:cubicBezTo>
                  <a:pt x="142545" y="468154"/>
                  <a:pt x="134925" y="467201"/>
                  <a:pt x="127305" y="465296"/>
                </a:cubicBezTo>
                <a:cubicBezTo>
                  <a:pt x="122543" y="463391"/>
                  <a:pt x="116828" y="462439"/>
                  <a:pt x="112065" y="460534"/>
                </a:cubicBezTo>
                <a:cubicBezTo>
                  <a:pt x="107303" y="458629"/>
                  <a:pt x="105398" y="454819"/>
                  <a:pt x="107303" y="450056"/>
                </a:cubicBezTo>
                <a:cubicBezTo>
                  <a:pt x="108255" y="446246"/>
                  <a:pt x="110160" y="443389"/>
                  <a:pt x="114923" y="441484"/>
                </a:cubicBezTo>
                <a:cubicBezTo>
                  <a:pt x="119685" y="439579"/>
                  <a:pt x="125400" y="439579"/>
                  <a:pt x="130163" y="440531"/>
                </a:cubicBezTo>
                <a:lnTo>
                  <a:pt x="123495" y="431959"/>
                </a:lnTo>
                <a:lnTo>
                  <a:pt x="117780" y="422434"/>
                </a:lnTo>
                <a:lnTo>
                  <a:pt x="113018" y="412909"/>
                </a:lnTo>
                <a:cubicBezTo>
                  <a:pt x="107303" y="399574"/>
                  <a:pt x="102540" y="386239"/>
                  <a:pt x="100635" y="371951"/>
                </a:cubicBezTo>
                <a:lnTo>
                  <a:pt x="91110" y="363379"/>
                </a:lnTo>
                <a:cubicBezTo>
                  <a:pt x="88253" y="361474"/>
                  <a:pt x="86348" y="358616"/>
                  <a:pt x="85395" y="354806"/>
                </a:cubicBezTo>
                <a:cubicBezTo>
                  <a:pt x="84443" y="350996"/>
                  <a:pt x="85395" y="347186"/>
                  <a:pt x="89205" y="345281"/>
                </a:cubicBezTo>
                <a:cubicBezTo>
                  <a:pt x="93015" y="343376"/>
                  <a:pt x="96825" y="343376"/>
                  <a:pt x="99683" y="345281"/>
                </a:cubicBezTo>
                <a:lnTo>
                  <a:pt x="113970" y="350996"/>
                </a:lnTo>
                <a:cubicBezTo>
                  <a:pt x="118733" y="353854"/>
                  <a:pt x="124448" y="354806"/>
                  <a:pt x="129210" y="355759"/>
                </a:cubicBezTo>
                <a:cubicBezTo>
                  <a:pt x="133020" y="356711"/>
                  <a:pt x="136830" y="356711"/>
                  <a:pt x="140640" y="356711"/>
                </a:cubicBezTo>
                <a:lnTo>
                  <a:pt x="134925" y="350996"/>
                </a:lnTo>
                <a:lnTo>
                  <a:pt x="128258" y="341471"/>
                </a:lnTo>
                <a:lnTo>
                  <a:pt x="121590" y="324326"/>
                </a:lnTo>
                <a:lnTo>
                  <a:pt x="117780" y="317659"/>
                </a:lnTo>
                <a:cubicBezTo>
                  <a:pt x="116828" y="313849"/>
                  <a:pt x="117780" y="310039"/>
                  <a:pt x="120638" y="308134"/>
                </a:cubicBezTo>
                <a:cubicBezTo>
                  <a:pt x="122543" y="306229"/>
                  <a:pt x="126353" y="306229"/>
                  <a:pt x="129210" y="307181"/>
                </a:cubicBezTo>
                <a:cubicBezTo>
                  <a:pt x="133020" y="309086"/>
                  <a:pt x="136830" y="310991"/>
                  <a:pt x="139688" y="313849"/>
                </a:cubicBezTo>
                <a:cubicBezTo>
                  <a:pt x="144450" y="317659"/>
                  <a:pt x="148260" y="322421"/>
                  <a:pt x="152070" y="327184"/>
                </a:cubicBezTo>
                <a:cubicBezTo>
                  <a:pt x="155880" y="331946"/>
                  <a:pt x="161595" y="335756"/>
                  <a:pt x="166358" y="339566"/>
                </a:cubicBezTo>
                <a:cubicBezTo>
                  <a:pt x="175883" y="346234"/>
                  <a:pt x="183503" y="350996"/>
                  <a:pt x="191123" y="356711"/>
                </a:cubicBezTo>
                <a:cubicBezTo>
                  <a:pt x="196838" y="360521"/>
                  <a:pt x="205410" y="364331"/>
                  <a:pt x="213983" y="366236"/>
                </a:cubicBezTo>
                <a:cubicBezTo>
                  <a:pt x="214935" y="366236"/>
                  <a:pt x="215888" y="366236"/>
                  <a:pt x="216840" y="366236"/>
                </a:cubicBezTo>
                <a:cubicBezTo>
                  <a:pt x="220650" y="367189"/>
                  <a:pt x="224460" y="365284"/>
                  <a:pt x="226365" y="361474"/>
                </a:cubicBezTo>
                <a:cubicBezTo>
                  <a:pt x="227318" y="360521"/>
                  <a:pt x="227318" y="358616"/>
                  <a:pt x="228270" y="357664"/>
                </a:cubicBezTo>
                <a:cubicBezTo>
                  <a:pt x="228270" y="355759"/>
                  <a:pt x="228270" y="354806"/>
                  <a:pt x="227318" y="352901"/>
                </a:cubicBezTo>
                <a:cubicBezTo>
                  <a:pt x="225413" y="348139"/>
                  <a:pt x="224460" y="342424"/>
                  <a:pt x="224460" y="336709"/>
                </a:cubicBezTo>
                <a:cubicBezTo>
                  <a:pt x="224460" y="330994"/>
                  <a:pt x="226365" y="325279"/>
                  <a:pt x="229223" y="319564"/>
                </a:cubicBezTo>
                <a:cubicBezTo>
                  <a:pt x="232080" y="314801"/>
                  <a:pt x="237795" y="313849"/>
                  <a:pt x="241605" y="317659"/>
                </a:cubicBezTo>
                <a:cubicBezTo>
                  <a:pt x="243510" y="319564"/>
                  <a:pt x="245415" y="322421"/>
                  <a:pt x="245415" y="325279"/>
                </a:cubicBezTo>
                <a:cubicBezTo>
                  <a:pt x="248273" y="341471"/>
                  <a:pt x="251130" y="357664"/>
                  <a:pt x="254940" y="373856"/>
                </a:cubicBezTo>
                <a:lnTo>
                  <a:pt x="316853" y="383381"/>
                </a:lnTo>
                <a:lnTo>
                  <a:pt x="324473" y="376714"/>
                </a:lnTo>
                <a:lnTo>
                  <a:pt x="335903" y="363379"/>
                </a:lnTo>
                <a:cubicBezTo>
                  <a:pt x="345428" y="351949"/>
                  <a:pt x="353048" y="340519"/>
                  <a:pt x="359715" y="327184"/>
                </a:cubicBezTo>
                <a:cubicBezTo>
                  <a:pt x="364478" y="318611"/>
                  <a:pt x="367335" y="309086"/>
                  <a:pt x="369240" y="299561"/>
                </a:cubicBezTo>
                <a:cubicBezTo>
                  <a:pt x="370193" y="298609"/>
                  <a:pt x="370193" y="297656"/>
                  <a:pt x="370193" y="297656"/>
                </a:cubicBezTo>
                <a:cubicBezTo>
                  <a:pt x="371145" y="290989"/>
                  <a:pt x="371145" y="284321"/>
                  <a:pt x="370193" y="277654"/>
                </a:cubicBezTo>
                <a:cubicBezTo>
                  <a:pt x="369240" y="270986"/>
                  <a:pt x="366383" y="264319"/>
                  <a:pt x="362573" y="259556"/>
                </a:cubicBezTo>
                <a:cubicBezTo>
                  <a:pt x="359715" y="254794"/>
                  <a:pt x="354953" y="250984"/>
                  <a:pt x="352095" y="247174"/>
                </a:cubicBezTo>
                <a:cubicBezTo>
                  <a:pt x="346380" y="241459"/>
                  <a:pt x="340665" y="235744"/>
                  <a:pt x="333998" y="231934"/>
                </a:cubicBezTo>
                <a:cubicBezTo>
                  <a:pt x="327330" y="227171"/>
                  <a:pt x="319710" y="225266"/>
                  <a:pt x="311138" y="223361"/>
                </a:cubicBezTo>
                <a:cubicBezTo>
                  <a:pt x="305423" y="221456"/>
                  <a:pt x="297803" y="219551"/>
                  <a:pt x="291135" y="218599"/>
                </a:cubicBezTo>
                <a:cubicBezTo>
                  <a:pt x="288278" y="216694"/>
                  <a:pt x="284468" y="216694"/>
                  <a:pt x="281610" y="216694"/>
                </a:cubicBezTo>
                <a:cubicBezTo>
                  <a:pt x="276848" y="215741"/>
                  <a:pt x="272085" y="214789"/>
                  <a:pt x="266370" y="214789"/>
                </a:cubicBezTo>
                <a:cubicBezTo>
                  <a:pt x="258750" y="214789"/>
                  <a:pt x="250178" y="213836"/>
                  <a:pt x="242558" y="212884"/>
                </a:cubicBezTo>
                <a:lnTo>
                  <a:pt x="232080" y="211931"/>
                </a:lnTo>
                <a:cubicBezTo>
                  <a:pt x="226365" y="210979"/>
                  <a:pt x="221603" y="209074"/>
                  <a:pt x="216840" y="206216"/>
                </a:cubicBezTo>
                <a:cubicBezTo>
                  <a:pt x="213983" y="203359"/>
                  <a:pt x="212078" y="200501"/>
                  <a:pt x="213030" y="196691"/>
                </a:cubicBezTo>
                <a:cubicBezTo>
                  <a:pt x="213983" y="191929"/>
                  <a:pt x="216840" y="188119"/>
                  <a:pt x="221603" y="186214"/>
                </a:cubicBezTo>
                <a:cubicBezTo>
                  <a:pt x="226365" y="184309"/>
                  <a:pt x="231128" y="183356"/>
                  <a:pt x="235890" y="182404"/>
                </a:cubicBezTo>
                <a:cubicBezTo>
                  <a:pt x="241605" y="182404"/>
                  <a:pt x="247320" y="182404"/>
                  <a:pt x="253035" y="182404"/>
                </a:cubicBezTo>
                <a:lnTo>
                  <a:pt x="288278" y="159544"/>
                </a:lnTo>
                <a:lnTo>
                  <a:pt x="284468" y="151924"/>
                </a:lnTo>
                <a:cubicBezTo>
                  <a:pt x="279705" y="143351"/>
                  <a:pt x="275895" y="133826"/>
                  <a:pt x="273990" y="124301"/>
                </a:cubicBezTo>
                <a:cubicBezTo>
                  <a:pt x="273038" y="120491"/>
                  <a:pt x="274943" y="116681"/>
                  <a:pt x="277800" y="114776"/>
                </a:cubicBezTo>
                <a:cubicBezTo>
                  <a:pt x="279705" y="112871"/>
                  <a:pt x="283515" y="112871"/>
                  <a:pt x="286373" y="112871"/>
                </a:cubicBezTo>
                <a:cubicBezTo>
                  <a:pt x="289230" y="113824"/>
                  <a:pt x="292088" y="114776"/>
                  <a:pt x="293993" y="116681"/>
                </a:cubicBezTo>
                <a:cubicBezTo>
                  <a:pt x="296850" y="119539"/>
                  <a:pt x="298755" y="123349"/>
                  <a:pt x="300660" y="126206"/>
                </a:cubicBezTo>
                <a:cubicBezTo>
                  <a:pt x="302565" y="130969"/>
                  <a:pt x="305423" y="134779"/>
                  <a:pt x="308280" y="138589"/>
                </a:cubicBezTo>
                <a:cubicBezTo>
                  <a:pt x="311138" y="142399"/>
                  <a:pt x="313995" y="145256"/>
                  <a:pt x="316853" y="148114"/>
                </a:cubicBezTo>
                <a:cubicBezTo>
                  <a:pt x="318758" y="150019"/>
                  <a:pt x="321615" y="151924"/>
                  <a:pt x="323520" y="153829"/>
                </a:cubicBezTo>
                <a:lnTo>
                  <a:pt x="327330" y="152876"/>
                </a:lnTo>
                <a:lnTo>
                  <a:pt x="333998" y="152876"/>
                </a:lnTo>
                <a:lnTo>
                  <a:pt x="353048" y="154781"/>
                </a:lnTo>
                <a:lnTo>
                  <a:pt x="371145" y="156686"/>
                </a:lnTo>
                <a:lnTo>
                  <a:pt x="394005" y="158591"/>
                </a:lnTo>
                <a:cubicBezTo>
                  <a:pt x="401625" y="159544"/>
                  <a:pt x="408293" y="158591"/>
                  <a:pt x="414960" y="156686"/>
                </a:cubicBezTo>
                <a:lnTo>
                  <a:pt x="417818" y="152876"/>
                </a:lnTo>
                <a:cubicBezTo>
                  <a:pt x="419723" y="150019"/>
                  <a:pt x="419723" y="148114"/>
                  <a:pt x="419723" y="145256"/>
                </a:cubicBezTo>
                <a:cubicBezTo>
                  <a:pt x="419723" y="144304"/>
                  <a:pt x="420675" y="144304"/>
                  <a:pt x="420675" y="143351"/>
                </a:cubicBezTo>
                <a:cubicBezTo>
                  <a:pt x="420675" y="140494"/>
                  <a:pt x="420675" y="137636"/>
                  <a:pt x="420675" y="135731"/>
                </a:cubicBezTo>
                <a:cubicBezTo>
                  <a:pt x="420675" y="132874"/>
                  <a:pt x="420675" y="130016"/>
                  <a:pt x="419723" y="127159"/>
                </a:cubicBezTo>
                <a:cubicBezTo>
                  <a:pt x="418770" y="125254"/>
                  <a:pt x="418770" y="122396"/>
                  <a:pt x="417818" y="120491"/>
                </a:cubicBezTo>
                <a:cubicBezTo>
                  <a:pt x="416865" y="119539"/>
                  <a:pt x="415913" y="118586"/>
                  <a:pt x="414960" y="117634"/>
                </a:cubicBezTo>
                <a:cubicBezTo>
                  <a:pt x="413055" y="116681"/>
                  <a:pt x="412103" y="115729"/>
                  <a:pt x="410198" y="114776"/>
                </a:cubicBezTo>
                <a:cubicBezTo>
                  <a:pt x="408293" y="112871"/>
                  <a:pt x="406388" y="110966"/>
                  <a:pt x="404483" y="110014"/>
                </a:cubicBezTo>
                <a:cubicBezTo>
                  <a:pt x="402578" y="109061"/>
                  <a:pt x="399720" y="108109"/>
                  <a:pt x="397815" y="106204"/>
                </a:cubicBezTo>
                <a:lnTo>
                  <a:pt x="386385" y="100489"/>
                </a:lnTo>
                <a:lnTo>
                  <a:pt x="378765" y="96679"/>
                </a:lnTo>
                <a:cubicBezTo>
                  <a:pt x="374003" y="94774"/>
                  <a:pt x="370193" y="90964"/>
                  <a:pt x="367335" y="88106"/>
                </a:cubicBezTo>
                <a:cubicBezTo>
                  <a:pt x="365430" y="86201"/>
                  <a:pt x="363525" y="84296"/>
                  <a:pt x="362573" y="82391"/>
                </a:cubicBezTo>
                <a:cubicBezTo>
                  <a:pt x="359715" y="79534"/>
                  <a:pt x="358763" y="76676"/>
                  <a:pt x="360668" y="73819"/>
                </a:cubicBezTo>
                <a:cubicBezTo>
                  <a:pt x="363525" y="68104"/>
                  <a:pt x="369240" y="66199"/>
                  <a:pt x="374955" y="67151"/>
                </a:cubicBezTo>
                <a:cubicBezTo>
                  <a:pt x="387338" y="70961"/>
                  <a:pt x="399720" y="75724"/>
                  <a:pt x="411150" y="83344"/>
                </a:cubicBezTo>
                <a:cubicBezTo>
                  <a:pt x="412103" y="83344"/>
                  <a:pt x="413055" y="84296"/>
                  <a:pt x="414008" y="84296"/>
                </a:cubicBezTo>
                <a:cubicBezTo>
                  <a:pt x="414960" y="84296"/>
                  <a:pt x="414960" y="84296"/>
                  <a:pt x="415913" y="84296"/>
                </a:cubicBezTo>
                <a:cubicBezTo>
                  <a:pt x="420675" y="83344"/>
                  <a:pt x="425438" y="80486"/>
                  <a:pt x="427343" y="75724"/>
                </a:cubicBezTo>
                <a:cubicBezTo>
                  <a:pt x="428295" y="72866"/>
                  <a:pt x="428295" y="70009"/>
                  <a:pt x="429248" y="67151"/>
                </a:cubicBezTo>
                <a:cubicBezTo>
                  <a:pt x="429248" y="67151"/>
                  <a:pt x="429248" y="67151"/>
                  <a:pt x="429248" y="66199"/>
                </a:cubicBezTo>
                <a:cubicBezTo>
                  <a:pt x="430200" y="63341"/>
                  <a:pt x="429248" y="60484"/>
                  <a:pt x="428295" y="57626"/>
                </a:cubicBezTo>
                <a:cubicBezTo>
                  <a:pt x="427343" y="55721"/>
                  <a:pt x="426390" y="52864"/>
                  <a:pt x="424485" y="50959"/>
                </a:cubicBezTo>
                <a:cubicBezTo>
                  <a:pt x="421628" y="48101"/>
                  <a:pt x="418770" y="46196"/>
                  <a:pt x="415913" y="43339"/>
                </a:cubicBezTo>
                <a:cubicBezTo>
                  <a:pt x="410198" y="39529"/>
                  <a:pt x="405435" y="34766"/>
                  <a:pt x="401625" y="29051"/>
                </a:cubicBezTo>
                <a:cubicBezTo>
                  <a:pt x="399720" y="27146"/>
                  <a:pt x="399720" y="24289"/>
                  <a:pt x="400673" y="22384"/>
                </a:cubicBezTo>
                <a:cubicBezTo>
                  <a:pt x="401625" y="20479"/>
                  <a:pt x="402578" y="18574"/>
                  <a:pt x="404483" y="16669"/>
                </a:cubicBezTo>
                <a:cubicBezTo>
                  <a:pt x="405435" y="16669"/>
                  <a:pt x="407340" y="16669"/>
                  <a:pt x="408293" y="15716"/>
                </a:cubicBezTo>
                <a:lnTo>
                  <a:pt x="408293" y="15716"/>
                </a:lnTo>
                <a:close/>
                <a:moveTo>
                  <a:pt x="324473" y="188119"/>
                </a:moveTo>
                <a:cubicBezTo>
                  <a:pt x="323520" y="188119"/>
                  <a:pt x="321615" y="189071"/>
                  <a:pt x="320663" y="190976"/>
                </a:cubicBezTo>
                <a:cubicBezTo>
                  <a:pt x="319710" y="191929"/>
                  <a:pt x="320663" y="193834"/>
                  <a:pt x="321615" y="193834"/>
                </a:cubicBezTo>
                <a:cubicBezTo>
                  <a:pt x="327330" y="197644"/>
                  <a:pt x="332093" y="200501"/>
                  <a:pt x="337808" y="203359"/>
                </a:cubicBezTo>
                <a:cubicBezTo>
                  <a:pt x="343523" y="206216"/>
                  <a:pt x="348285" y="207169"/>
                  <a:pt x="354000" y="209074"/>
                </a:cubicBezTo>
                <a:cubicBezTo>
                  <a:pt x="355905" y="209074"/>
                  <a:pt x="357810" y="210026"/>
                  <a:pt x="358763" y="210026"/>
                </a:cubicBezTo>
                <a:cubicBezTo>
                  <a:pt x="364478" y="209074"/>
                  <a:pt x="370193" y="208121"/>
                  <a:pt x="375908" y="208121"/>
                </a:cubicBezTo>
                <a:cubicBezTo>
                  <a:pt x="376860" y="208121"/>
                  <a:pt x="378765" y="207169"/>
                  <a:pt x="380670" y="207169"/>
                </a:cubicBezTo>
                <a:cubicBezTo>
                  <a:pt x="380670" y="207169"/>
                  <a:pt x="380670" y="208121"/>
                  <a:pt x="380670" y="208121"/>
                </a:cubicBezTo>
                <a:cubicBezTo>
                  <a:pt x="383528" y="209074"/>
                  <a:pt x="386385" y="210026"/>
                  <a:pt x="389243" y="211931"/>
                </a:cubicBezTo>
                <a:cubicBezTo>
                  <a:pt x="390195" y="212884"/>
                  <a:pt x="391148" y="213836"/>
                  <a:pt x="391148" y="214789"/>
                </a:cubicBezTo>
                <a:cubicBezTo>
                  <a:pt x="391148" y="215741"/>
                  <a:pt x="390195" y="218599"/>
                  <a:pt x="390195" y="219551"/>
                </a:cubicBezTo>
                <a:cubicBezTo>
                  <a:pt x="390195" y="219551"/>
                  <a:pt x="390195" y="220504"/>
                  <a:pt x="390195" y="220504"/>
                </a:cubicBezTo>
                <a:cubicBezTo>
                  <a:pt x="389243" y="223361"/>
                  <a:pt x="388290" y="225266"/>
                  <a:pt x="388290" y="229076"/>
                </a:cubicBezTo>
                <a:cubicBezTo>
                  <a:pt x="387338" y="230981"/>
                  <a:pt x="388290" y="233839"/>
                  <a:pt x="388290" y="235744"/>
                </a:cubicBezTo>
                <a:lnTo>
                  <a:pt x="389243" y="239554"/>
                </a:lnTo>
                <a:cubicBezTo>
                  <a:pt x="391148" y="242411"/>
                  <a:pt x="392100" y="246221"/>
                  <a:pt x="394005" y="249079"/>
                </a:cubicBezTo>
                <a:cubicBezTo>
                  <a:pt x="397815" y="257651"/>
                  <a:pt x="400673" y="266224"/>
                  <a:pt x="402578" y="275749"/>
                </a:cubicBezTo>
                <a:lnTo>
                  <a:pt x="403530" y="281464"/>
                </a:lnTo>
                <a:cubicBezTo>
                  <a:pt x="408293" y="278606"/>
                  <a:pt x="414008" y="275749"/>
                  <a:pt x="418770" y="271939"/>
                </a:cubicBezTo>
                <a:cubicBezTo>
                  <a:pt x="421628" y="270034"/>
                  <a:pt x="423533" y="267176"/>
                  <a:pt x="427343" y="265271"/>
                </a:cubicBezTo>
                <a:cubicBezTo>
                  <a:pt x="429248" y="264319"/>
                  <a:pt x="432105" y="263366"/>
                  <a:pt x="434010" y="263366"/>
                </a:cubicBezTo>
                <a:cubicBezTo>
                  <a:pt x="437820" y="264319"/>
                  <a:pt x="441630" y="267176"/>
                  <a:pt x="441630" y="270986"/>
                </a:cubicBezTo>
                <a:cubicBezTo>
                  <a:pt x="441630" y="272891"/>
                  <a:pt x="441630" y="274796"/>
                  <a:pt x="441630" y="276701"/>
                </a:cubicBezTo>
                <a:cubicBezTo>
                  <a:pt x="441630" y="277654"/>
                  <a:pt x="440678" y="278606"/>
                  <a:pt x="440678" y="279559"/>
                </a:cubicBezTo>
                <a:cubicBezTo>
                  <a:pt x="439725" y="282416"/>
                  <a:pt x="437820" y="285274"/>
                  <a:pt x="435915" y="287179"/>
                </a:cubicBezTo>
                <a:cubicBezTo>
                  <a:pt x="431153" y="291941"/>
                  <a:pt x="426390" y="296704"/>
                  <a:pt x="421628" y="301466"/>
                </a:cubicBezTo>
                <a:cubicBezTo>
                  <a:pt x="416865" y="306229"/>
                  <a:pt x="412103" y="310991"/>
                  <a:pt x="408293" y="316706"/>
                </a:cubicBezTo>
                <a:cubicBezTo>
                  <a:pt x="399720" y="326231"/>
                  <a:pt x="392100" y="336709"/>
                  <a:pt x="386385" y="347186"/>
                </a:cubicBezTo>
                <a:cubicBezTo>
                  <a:pt x="381623" y="353854"/>
                  <a:pt x="377813" y="361474"/>
                  <a:pt x="373050" y="368141"/>
                </a:cubicBezTo>
                <a:lnTo>
                  <a:pt x="367335" y="376714"/>
                </a:lnTo>
                <a:lnTo>
                  <a:pt x="368288" y="376714"/>
                </a:lnTo>
                <a:cubicBezTo>
                  <a:pt x="390195" y="369094"/>
                  <a:pt x="411150" y="359569"/>
                  <a:pt x="430200" y="348139"/>
                </a:cubicBezTo>
                <a:cubicBezTo>
                  <a:pt x="437820" y="343376"/>
                  <a:pt x="444488" y="338614"/>
                  <a:pt x="450203" y="332899"/>
                </a:cubicBezTo>
                <a:cubicBezTo>
                  <a:pt x="457823" y="326231"/>
                  <a:pt x="465443" y="317659"/>
                  <a:pt x="470205" y="309086"/>
                </a:cubicBezTo>
                <a:cubicBezTo>
                  <a:pt x="474015" y="302419"/>
                  <a:pt x="477825" y="294799"/>
                  <a:pt x="479730" y="288131"/>
                </a:cubicBezTo>
                <a:cubicBezTo>
                  <a:pt x="480683" y="285274"/>
                  <a:pt x="480683" y="283369"/>
                  <a:pt x="481635" y="280511"/>
                </a:cubicBezTo>
                <a:cubicBezTo>
                  <a:pt x="483540" y="272891"/>
                  <a:pt x="482588" y="264319"/>
                  <a:pt x="480683" y="255746"/>
                </a:cubicBezTo>
                <a:cubicBezTo>
                  <a:pt x="477825" y="239554"/>
                  <a:pt x="469253" y="225266"/>
                  <a:pt x="457823" y="214789"/>
                </a:cubicBezTo>
                <a:cubicBezTo>
                  <a:pt x="450203" y="207169"/>
                  <a:pt x="440678" y="201454"/>
                  <a:pt x="430200" y="197644"/>
                </a:cubicBezTo>
                <a:cubicBezTo>
                  <a:pt x="419723" y="193834"/>
                  <a:pt x="408293" y="190024"/>
                  <a:pt x="397815" y="188119"/>
                </a:cubicBezTo>
                <a:cubicBezTo>
                  <a:pt x="394958" y="187166"/>
                  <a:pt x="391148" y="187166"/>
                  <a:pt x="388290" y="186214"/>
                </a:cubicBezTo>
                <a:cubicBezTo>
                  <a:pt x="378765" y="184309"/>
                  <a:pt x="369240" y="183356"/>
                  <a:pt x="358763" y="183356"/>
                </a:cubicBezTo>
                <a:cubicBezTo>
                  <a:pt x="356858" y="183356"/>
                  <a:pt x="354953" y="183356"/>
                  <a:pt x="354000" y="183356"/>
                </a:cubicBezTo>
                <a:cubicBezTo>
                  <a:pt x="352095" y="183356"/>
                  <a:pt x="351143" y="183356"/>
                  <a:pt x="349238" y="183356"/>
                </a:cubicBezTo>
                <a:cubicBezTo>
                  <a:pt x="348285" y="183356"/>
                  <a:pt x="346380" y="184309"/>
                  <a:pt x="345428" y="184309"/>
                </a:cubicBezTo>
                <a:cubicBezTo>
                  <a:pt x="341618" y="185261"/>
                  <a:pt x="337808" y="185261"/>
                  <a:pt x="333045" y="185261"/>
                </a:cubicBezTo>
                <a:cubicBezTo>
                  <a:pt x="329235" y="187166"/>
                  <a:pt x="326378" y="187166"/>
                  <a:pt x="324473" y="188119"/>
                </a:cubicBezTo>
                <a:lnTo>
                  <a:pt x="324473" y="188119"/>
                </a:lnTo>
                <a:lnTo>
                  <a:pt x="324473" y="188119"/>
                </a:lnTo>
                <a:close/>
                <a:moveTo>
                  <a:pt x="137783" y="375761"/>
                </a:moveTo>
                <a:cubicBezTo>
                  <a:pt x="137783" y="385286"/>
                  <a:pt x="139688" y="394811"/>
                  <a:pt x="142545" y="403384"/>
                </a:cubicBezTo>
                <a:cubicBezTo>
                  <a:pt x="147308" y="413861"/>
                  <a:pt x="154928" y="423386"/>
                  <a:pt x="164453" y="430054"/>
                </a:cubicBezTo>
                <a:cubicBezTo>
                  <a:pt x="167310" y="431959"/>
                  <a:pt x="170168" y="433864"/>
                  <a:pt x="173978" y="434816"/>
                </a:cubicBezTo>
                <a:cubicBezTo>
                  <a:pt x="176835" y="435769"/>
                  <a:pt x="178740" y="435769"/>
                  <a:pt x="180645" y="435769"/>
                </a:cubicBezTo>
                <a:cubicBezTo>
                  <a:pt x="181598" y="435769"/>
                  <a:pt x="183503" y="436721"/>
                  <a:pt x="184455" y="436721"/>
                </a:cubicBezTo>
                <a:cubicBezTo>
                  <a:pt x="185408" y="436721"/>
                  <a:pt x="186360" y="436721"/>
                  <a:pt x="186360" y="436721"/>
                </a:cubicBezTo>
                <a:lnTo>
                  <a:pt x="190170" y="435769"/>
                </a:lnTo>
                <a:cubicBezTo>
                  <a:pt x="190170" y="431959"/>
                  <a:pt x="188265" y="429101"/>
                  <a:pt x="185408" y="426244"/>
                </a:cubicBezTo>
                <a:cubicBezTo>
                  <a:pt x="181598" y="422434"/>
                  <a:pt x="178740" y="417671"/>
                  <a:pt x="176835" y="412909"/>
                </a:cubicBezTo>
                <a:cubicBezTo>
                  <a:pt x="176835" y="411956"/>
                  <a:pt x="175883" y="410051"/>
                  <a:pt x="175883" y="409099"/>
                </a:cubicBezTo>
                <a:cubicBezTo>
                  <a:pt x="175883" y="407194"/>
                  <a:pt x="177788" y="405289"/>
                  <a:pt x="180645" y="404336"/>
                </a:cubicBezTo>
                <a:cubicBezTo>
                  <a:pt x="183503" y="403384"/>
                  <a:pt x="187313" y="402431"/>
                  <a:pt x="191123" y="402431"/>
                </a:cubicBezTo>
                <a:cubicBezTo>
                  <a:pt x="192075" y="402431"/>
                  <a:pt x="193028" y="403384"/>
                  <a:pt x="193980" y="403384"/>
                </a:cubicBezTo>
                <a:cubicBezTo>
                  <a:pt x="198743" y="404336"/>
                  <a:pt x="202553" y="407194"/>
                  <a:pt x="206363" y="410051"/>
                </a:cubicBezTo>
                <a:cubicBezTo>
                  <a:pt x="210173" y="412909"/>
                  <a:pt x="214935" y="415766"/>
                  <a:pt x="218745" y="418624"/>
                </a:cubicBezTo>
                <a:cubicBezTo>
                  <a:pt x="222555" y="422434"/>
                  <a:pt x="225413" y="425291"/>
                  <a:pt x="228270" y="429101"/>
                </a:cubicBezTo>
                <a:lnTo>
                  <a:pt x="232080" y="432911"/>
                </a:lnTo>
                <a:cubicBezTo>
                  <a:pt x="246368" y="436721"/>
                  <a:pt x="261608" y="439579"/>
                  <a:pt x="276848" y="439579"/>
                </a:cubicBezTo>
                <a:lnTo>
                  <a:pt x="287325" y="439579"/>
                </a:lnTo>
                <a:lnTo>
                  <a:pt x="293993" y="439579"/>
                </a:lnTo>
                <a:cubicBezTo>
                  <a:pt x="293993" y="436721"/>
                  <a:pt x="293040" y="432911"/>
                  <a:pt x="291135" y="430054"/>
                </a:cubicBezTo>
                <a:cubicBezTo>
                  <a:pt x="289230" y="426244"/>
                  <a:pt x="287325" y="422434"/>
                  <a:pt x="284468" y="420529"/>
                </a:cubicBezTo>
                <a:cubicBezTo>
                  <a:pt x="280658" y="416719"/>
                  <a:pt x="274943" y="412909"/>
                  <a:pt x="270180" y="410051"/>
                </a:cubicBezTo>
                <a:cubicBezTo>
                  <a:pt x="263513" y="406241"/>
                  <a:pt x="256845" y="403384"/>
                  <a:pt x="250178" y="401479"/>
                </a:cubicBezTo>
                <a:cubicBezTo>
                  <a:pt x="236843" y="396716"/>
                  <a:pt x="224460" y="392906"/>
                  <a:pt x="210173" y="390049"/>
                </a:cubicBezTo>
                <a:lnTo>
                  <a:pt x="202553" y="388144"/>
                </a:lnTo>
                <a:lnTo>
                  <a:pt x="196838" y="387191"/>
                </a:lnTo>
                <a:lnTo>
                  <a:pt x="184455" y="385286"/>
                </a:lnTo>
                <a:lnTo>
                  <a:pt x="154928" y="378619"/>
                </a:lnTo>
                <a:lnTo>
                  <a:pt x="137783" y="375761"/>
                </a:lnTo>
                <a:lnTo>
                  <a:pt x="137783" y="375761"/>
                </a:lnTo>
                <a:lnTo>
                  <a:pt x="137783" y="375761"/>
                </a:ln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7" name="Group 2">
            <a:extLst>
              <a:ext uri="{FF2B5EF4-FFF2-40B4-BE49-F238E27FC236}">
                <a16:creationId xmlns:a16="http://schemas.microsoft.com/office/drawing/2014/main" id="{2C2932B5-DBB0-43DC-A616-F1591F0B6BDB}"/>
              </a:ext>
            </a:extLst>
          </p:cNvPr>
          <p:cNvGrpSpPr/>
          <p:nvPr/>
        </p:nvGrpSpPr>
        <p:grpSpPr>
          <a:xfrm>
            <a:off x="869560" y="4439066"/>
            <a:ext cx="1550267" cy="1086471"/>
            <a:chOff x="470970" y="3346956"/>
            <a:chExt cx="1550267" cy="1086471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1FE82716-FD6C-4D2E-901C-73E2F977E6C8}"/>
                </a:ext>
              </a:extLst>
            </p:cNvPr>
            <p:cNvSpPr txBox="1"/>
            <p:nvPr/>
          </p:nvSpPr>
          <p:spPr>
            <a:xfrm>
              <a:off x="470970" y="3346956"/>
              <a:ext cx="1550267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F24F0D19-93FD-455E-90B9-E9BE5EC8505B}"/>
                </a:ext>
              </a:extLst>
            </p:cNvPr>
            <p:cNvSpPr txBox="1"/>
            <p:nvPr/>
          </p:nvSpPr>
          <p:spPr>
            <a:xfrm>
              <a:off x="470970" y="3602430"/>
              <a:ext cx="155026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0" name="Group 5">
            <a:extLst>
              <a:ext uri="{FF2B5EF4-FFF2-40B4-BE49-F238E27FC236}">
                <a16:creationId xmlns:a16="http://schemas.microsoft.com/office/drawing/2014/main" id="{9A399DEC-D60F-4BD8-9F5F-452967F5B54A}"/>
              </a:ext>
            </a:extLst>
          </p:cNvPr>
          <p:cNvGrpSpPr/>
          <p:nvPr/>
        </p:nvGrpSpPr>
        <p:grpSpPr>
          <a:xfrm>
            <a:off x="3835958" y="4440225"/>
            <a:ext cx="1550267" cy="1086471"/>
            <a:chOff x="2676933" y="3348115"/>
            <a:chExt cx="1550267" cy="1086471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40102616-5B1B-4B12-B664-5B8A1D84AF34}"/>
                </a:ext>
              </a:extLst>
            </p:cNvPr>
            <p:cNvSpPr txBox="1"/>
            <p:nvPr/>
          </p:nvSpPr>
          <p:spPr>
            <a:xfrm>
              <a:off x="2676933" y="3348115"/>
              <a:ext cx="1550267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28B76E54-5DDA-42BB-9249-D4EA357A7EB1}"/>
                </a:ext>
              </a:extLst>
            </p:cNvPr>
            <p:cNvSpPr txBox="1"/>
            <p:nvPr/>
          </p:nvSpPr>
          <p:spPr>
            <a:xfrm>
              <a:off x="2676933" y="3603589"/>
              <a:ext cx="155026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3" name="Group 15">
            <a:extLst>
              <a:ext uri="{FF2B5EF4-FFF2-40B4-BE49-F238E27FC236}">
                <a16:creationId xmlns:a16="http://schemas.microsoft.com/office/drawing/2014/main" id="{B495B135-2C8D-4E4B-8267-9E00B2780077}"/>
              </a:ext>
            </a:extLst>
          </p:cNvPr>
          <p:cNvGrpSpPr/>
          <p:nvPr/>
        </p:nvGrpSpPr>
        <p:grpSpPr>
          <a:xfrm>
            <a:off x="6802356" y="4441384"/>
            <a:ext cx="1550267" cy="1086471"/>
            <a:chOff x="4898136" y="3349274"/>
            <a:chExt cx="1550267" cy="1086471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CA20925A-C459-40BE-AB6F-417792CAEC9B}"/>
                </a:ext>
              </a:extLst>
            </p:cNvPr>
            <p:cNvSpPr txBox="1"/>
            <p:nvPr/>
          </p:nvSpPr>
          <p:spPr>
            <a:xfrm>
              <a:off x="4898136" y="3349274"/>
              <a:ext cx="1550267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F51C7164-5535-44E2-92FF-D1778432A019}"/>
                </a:ext>
              </a:extLst>
            </p:cNvPr>
            <p:cNvSpPr txBox="1"/>
            <p:nvPr/>
          </p:nvSpPr>
          <p:spPr>
            <a:xfrm>
              <a:off x="4898136" y="3604748"/>
              <a:ext cx="155026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6" name="Group 17">
            <a:extLst>
              <a:ext uri="{FF2B5EF4-FFF2-40B4-BE49-F238E27FC236}">
                <a16:creationId xmlns:a16="http://schemas.microsoft.com/office/drawing/2014/main" id="{520157AC-37ED-48DF-BE9A-D38FED450ACB}"/>
              </a:ext>
            </a:extLst>
          </p:cNvPr>
          <p:cNvGrpSpPr/>
          <p:nvPr/>
        </p:nvGrpSpPr>
        <p:grpSpPr>
          <a:xfrm>
            <a:off x="9768756" y="4442542"/>
            <a:ext cx="1550267" cy="1086471"/>
            <a:chOff x="7119339" y="3350432"/>
            <a:chExt cx="1550267" cy="1086471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4F43AF90-47A7-4CF8-BFE3-AD7312D92E18}"/>
                </a:ext>
              </a:extLst>
            </p:cNvPr>
            <p:cNvSpPr txBox="1"/>
            <p:nvPr/>
          </p:nvSpPr>
          <p:spPr>
            <a:xfrm>
              <a:off x="7119339" y="3350432"/>
              <a:ext cx="1550267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D0B0DA56-4F27-4E88-A3FB-223AA94D0416}"/>
                </a:ext>
              </a:extLst>
            </p:cNvPr>
            <p:cNvSpPr txBox="1"/>
            <p:nvPr/>
          </p:nvSpPr>
          <p:spPr>
            <a:xfrm>
              <a:off x="7119339" y="3605906"/>
              <a:ext cx="155026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9" name="Group 4">
            <a:extLst>
              <a:ext uri="{FF2B5EF4-FFF2-40B4-BE49-F238E27FC236}">
                <a16:creationId xmlns:a16="http://schemas.microsoft.com/office/drawing/2014/main" id="{5848210F-D81A-46BB-9A35-27BABE588CE4}"/>
              </a:ext>
            </a:extLst>
          </p:cNvPr>
          <p:cNvGrpSpPr/>
          <p:nvPr/>
        </p:nvGrpSpPr>
        <p:grpSpPr>
          <a:xfrm>
            <a:off x="2352759" y="5231451"/>
            <a:ext cx="1550267" cy="1086471"/>
            <a:chOff x="1570525" y="4862808"/>
            <a:chExt cx="1550267" cy="1086471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F3B9FB11-456F-45B9-AD6A-0D55710AD6AF}"/>
                </a:ext>
              </a:extLst>
            </p:cNvPr>
            <p:cNvSpPr txBox="1"/>
            <p:nvPr/>
          </p:nvSpPr>
          <p:spPr>
            <a:xfrm>
              <a:off x="1570525" y="4862808"/>
              <a:ext cx="1550267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035C0A2A-8081-4090-BF8F-5EA0500F8170}"/>
                </a:ext>
              </a:extLst>
            </p:cNvPr>
            <p:cNvSpPr txBox="1"/>
            <p:nvPr/>
          </p:nvSpPr>
          <p:spPr>
            <a:xfrm>
              <a:off x="1570525" y="5118282"/>
              <a:ext cx="155026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2" name="Group 14">
            <a:extLst>
              <a:ext uri="{FF2B5EF4-FFF2-40B4-BE49-F238E27FC236}">
                <a16:creationId xmlns:a16="http://schemas.microsoft.com/office/drawing/2014/main" id="{5AE1E0BF-9BEA-44ED-8A9F-FDD2236637B0}"/>
              </a:ext>
            </a:extLst>
          </p:cNvPr>
          <p:cNvGrpSpPr/>
          <p:nvPr/>
        </p:nvGrpSpPr>
        <p:grpSpPr>
          <a:xfrm>
            <a:off x="5319157" y="5231451"/>
            <a:ext cx="1550267" cy="1086471"/>
            <a:chOff x="3790962" y="4859332"/>
            <a:chExt cx="1550267" cy="1086471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7C64B2BD-A271-452E-9C82-3E9361A5CF1A}"/>
                </a:ext>
              </a:extLst>
            </p:cNvPr>
            <p:cNvSpPr txBox="1"/>
            <p:nvPr/>
          </p:nvSpPr>
          <p:spPr>
            <a:xfrm>
              <a:off x="3790962" y="4859332"/>
              <a:ext cx="1550267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0324C7B1-396E-456C-A00D-C8E2D5801E0A}"/>
                </a:ext>
              </a:extLst>
            </p:cNvPr>
            <p:cNvSpPr txBox="1"/>
            <p:nvPr/>
          </p:nvSpPr>
          <p:spPr>
            <a:xfrm>
              <a:off x="3790962" y="5114806"/>
              <a:ext cx="155026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5" name="Group 16">
            <a:extLst>
              <a:ext uri="{FF2B5EF4-FFF2-40B4-BE49-F238E27FC236}">
                <a16:creationId xmlns:a16="http://schemas.microsoft.com/office/drawing/2014/main" id="{F5E2494C-9E61-48A9-A48A-0325D263D092}"/>
              </a:ext>
            </a:extLst>
          </p:cNvPr>
          <p:cNvGrpSpPr/>
          <p:nvPr/>
        </p:nvGrpSpPr>
        <p:grpSpPr>
          <a:xfrm>
            <a:off x="8285555" y="5231451"/>
            <a:ext cx="1550267" cy="1086471"/>
            <a:chOff x="6011399" y="4855856"/>
            <a:chExt cx="1550267" cy="1086471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FFC5D7F5-3A48-44AD-90F1-69BC79FBB35B}"/>
                </a:ext>
              </a:extLst>
            </p:cNvPr>
            <p:cNvSpPr txBox="1"/>
            <p:nvPr/>
          </p:nvSpPr>
          <p:spPr>
            <a:xfrm>
              <a:off x="6011399" y="4855856"/>
              <a:ext cx="1550267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B937DBED-B1B8-4C4D-A5AF-2D0F0A342ADB}"/>
                </a:ext>
              </a:extLst>
            </p:cNvPr>
            <p:cNvSpPr txBox="1"/>
            <p:nvPr/>
          </p:nvSpPr>
          <p:spPr>
            <a:xfrm>
              <a:off x="6011399" y="5111330"/>
              <a:ext cx="155026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4E3B80D9-2A50-443B-BE41-809466B86A11}"/>
              </a:ext>
            </a:extLst>
          </p:cNvPr>
          <p:cNvGrpSpPr/>
          <p:nvPr/>
        </p:nvGrpSpPr>
        <p:grpSpPr>
          <a:xfrm>
            <a:off x="5910421" y="2156771"/>
            <a:ext cx="390855" cy="459493"/>
            <a:chOff x="1330228" y="3019784"/>
            <a:chExt cx="806705" cy="948372"/>
          </a:xfrm>
          <a:solidFill>
            <a:schemeClr val="accent2"/>
          </a:solidFill>
        </p:grpSpPr>
        <p:sp>
          <p:nvSpPr>
            <p:cNvPr id="39" name="Rectangle: Rounded Corners 38">
              <a:extLst>
                <a:ext uri="{FF2B5EF4-FFF2-40B4-BE49-F238E27FC236}">
                  <a16:creationId xmlns:a16="http://schemas.microsoft.com/office/drawing/2014/main" id="{7606A215-0F83-4A89-BAD2-0A4F63AFE44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42139" y="3190668"/>
              <a:ext cx="182879" cy="18288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rapezoid 39">
              <a:extLst>
                <a:ext uri="{FF2B5EF4-FFF2-40B4-BE49-F238E27FC236}">
                  <a16:creationId xmlns:a16="http://schemas.microsoft.com/office/drawing/2014/main" id="{CFC89ED8-1851-4952-957C-1736F5FD4299}"/>
                </a:ext>
              </a:extLst>
            </p:cNvPr>
            <p:cNvSpPr/>
            <p:nvPr/>
          </p:nvSpPr>
          <p:spPr>
            <a:xfrm rot="16200000">
              <a:off x="1733929" y="3141428"/>
              <a:ext cx="524647" cy="281360"/>
            </a:xfrm>
            <a:prstGeom prst="trapezoid">
              <a:avLst>
                <a:gd name="adj" fmla="val 594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rapezoid 40">
              <a:extLst>
                <a:ext uri="{FF2B5EF4-FFF2-40B4-BE49-F238E27FC236}">
                  <a16:creationId xmlns:a16="http://schemas.microsoft.com/office/drawing/2014/main" id="{A76BDB2A-F6C7-47EA-941F-011767A7F9AB}"/>
                </a:ext>
              </a:extLst>
            </p:cNvPr>
            <p:cNvSpPr/>
            <p:nvPr/>
          </p:nvSpPr>
          <p:spPr>
            <a:xfrm rot="900000">
              <a:off x="1473887" y="3401972"/>
              <a:ext cx="209448" cy="566184"/>
            </a:xfrm>
            <a:prstGeom prst="trapezoid">
              <a:avLst>
                <a:gd name="adj" fmla="val 2507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rapezoid 41">
              <a:extLst>
                <a:ext uri="{FF2B5EF4-FFF2-40B4-BE49-F238E27FC236}">
                  <a16:creationId xmlns:a16="http://schemas.microsoft.com/office/drawing/2014/main" id="{38AB9B59-D9A8-4813-859F-B740D42204D7}"/>
                </a:ext>
              </a:extLst>
            </p:cNvPr>
            <p:cNvSpPr/>
            <p:nvPr/>
          </p:nvSpPr>
          <p:spPr>
            <a:xfrm rot="20700000" flipH="1">
              <a:off x="1785283" y="3401970"/>
              <a:ext cx="209448" cy="566184"/>
            </a:xfrm>
            <a:prstGeom prst="trapezoid">
              <a:avLst>
                <a:gd name="adj" fmla="val 2507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rapezoid 42">
              <a:extLst>
                <a:ext uri="{FF2B5EF4-FFF2-40B4-BE49-F238E27FC236}">
                  <a16:creationId xmlns:a16="http://schemas.microsoft.com/office/drawing/2014/main" id="{04AD7FBA-926C-40CD-B6F5-B53C24D863BA}"/>
                </a:ext>
              </a:extLst>
            </p:cNvPr>
            <p:cNvSpPr/>
            <p:nvPr/>
          </p:nvSpPr>
          <p:spPr>
            <a:xfrm rot="5400000" flipH="1">
              <a:off x="1208584" y="3141428"/>
              <a:ext cx="524647" cy="281360"/>
            </a:xfrm>
            <a:prstGeom prst="trapezoid">
              <a:avLst>
                <a:gd name="adj" fmla="val 594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27B58F69-E9E6-482D-86DF-1ABA31D1978A}"/>
              </a:ext>
            </a:extLst>
          </p:cNvPr>
          <p:cNvCxnSpPr>
            <a:cxnSpLocks/>
          </p:cNvCxnSpPr>
          <p:nvPr/>
        </p:nvCxnSpPr>
        <p:spPr>
          <a:xfrm>
            <a:off x="6105848" y="2303385"/>
            <a:ext cx="0" cy="1828800"/>
          </a:xfrm>
          <a:prstGeom prst="line">
            <a:avLst/>
          </a:prstGeom>
          <a:ln w="38100">
            <a:solidFill>
              <a:schemeClr val="accent2"/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Group 44">
            <a:extLst>
              <a:ext uri="{FF2B5EF4-FFF2-40B4-BE49-F238E27FC236}">
                <a16:creationId xmlns:a16="http://schemas.microsoft.com/office/drawing/2014/main" id="{70EA519C-CC4C-45ED-8C29-771649BBF2D5}"/>
              </a:ext>
            </a:extLst>
          </p:cNvPr>
          <p:cNvGrpSpPr/>
          <p:nvPr/>
        </p:nvGrpSpPr>
        <p:grpSpPr>
          <a:xfrm>
            <a:off x="7393620" y="2156771"/>
            <a:ext cx="390855" cy="459493"/>
            <a:chOff x="1330228" y="3019784"/>
            <a:chExt cx="806705" cy="948372"/>
          </a:xfrm>
          <a:solidFill>
            <a:schemeClr val="accent3"/>
          </a:solidFill>
        </p:grpSpPr>
        <p:sp>
          <p:nvSpPr>
            <p:cNvPr id="46" name="Rectangle: Rounded Corners 45">
              <a:extLst>
                <a:ext uri="{FF2B5EF4-FFF2-40B4-BE49-F238E27FC236}">
                  <a16:creationId xmlns:a16="http://schemas.microsoft.com/office/drawing/2014/main" id="{0FDEA709-AE91-409D-BE84-61A2E84EE16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42139" y="3190668"/>
              <a:ext cx="182879" cy="18288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rapezoid 46">
              <a:extLst>
                <a:ext uri="{FF2B5EF4-FFF2-40B4-BE49-F238E27FC236}">
                  <a16:creationId xmlns:a16="http://schemas.microsoft.com/office/drawing/2014/main" id="{697AF369-AA51-40DA-BAD0-3B9970B45248}"/>
                </a:ext>
              </a:extLst>
            </p:cNvPr>
            <p:cNvSpPr/>
            <p:nvPr/>
          </p:nvSpPr>
          <p:spPr>
            <a:xfrm rot="16200000">
              <a:off x="1733929" y="3141428"/>
              <a:ext cx="524647" cy="281360"/>
            </a:xfrm>
            <a:prstGeom prst="trapezoid">
              <a:avLst>
                <a:gd name="adj" fmla="val 594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rapezoid 47">
              <a:extLst>
                <a:ext uri="{FF2B5EF4-FFF2-40B4-BE49-F238E27FC236}">
                  <a16:creationId xmlns:a16="http://schemas.microsoft.com/office/drawing/2014/main" id="{939AC2A4-F2B3-4794-AF24-C9772D7D3418}"/>
                </a:ext>
              </a:extLst>
            </p:cNvPr>
            <p:cNvSpPr/>
            <p:nvPr/>
          </p:nvSpPr>
          <p:spPr>
            <a:xfrm rot="900000">
              <a:off x="1473887" y="3401972"/>
              <a:ext cx="209448" cy="566184"/>
            </a:xfrm>
            <a:prstGeom prst="trapezoid">
              <a:avLst>
                <a:gd name="adj" fmla="val 2507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rapezoid 48">
              <a:extLst>
                <a:ext uri="{FF2B5EF4-FFF2-40B4-BE49-F238E27FC236}">
                  <a16:creationId xmlns:a16="http://schemas.microsoft.com/office/drawing/2014/main" id="{2E29BB1B-FDFE-4BDC-9076-5D16C9BE3A64}"/>
                </a:ext>
              </a:extLst>
            </p:cNvPr>
            <p:cNvSpPr/>
            <p:nvPr/>
          </p:nvSpPr>
          <p:spPr>
            <a:xfrm rot="20700000" flipH="1">
              <a:off x="1785283" y="3401970"/>
              <a:ext cx="209448" cy="566184"/>
            </a:xfrm>
            <a:prstGeom prst="trapezoid">
              <a:avLst>
                <a:gd name="adj" fmla="val 2507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rapezoid 49">
              <a:extLst>
                <a:ext uri="{FF2B5EF4-FFF2-40B4-BE49-F238E27FC236}">
                  <a16:creationId xmlns:a16="http://schemas.microsoft.com/office/drawing/2014/main" id="{A598276A-5CD6-4433-A0CF-DD320EF63DC8}"/>
                </a:ext>
              </a:extLst>
            </p:cNvPr>
            <p:cNvSpPr/>
            <p:nvPr/>
          </p:nvSpPr>
          <p:spPr>
            <a:xfrm rot="5400000" flipH="1">
              <a:off x="1208584" y="3141428"/>
              <a:ext cx="524647" cy="281360"/>
            </a:xfrm>
            <a:prstGeom prst="trapezoid">
              <a:avLst>
                <a:gd name="adj" fmla="val 594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6B44F03A-1007-4423-833C-AB33D1921FAD}"/>
              </a:ext>
            </a:extLst>
          </p:cNvPr>
          <p:cNvGrpSpPr/>
          <p:nvPr/>
        </p:nvGrpSpPr>
        <p:grpSpPr>
          <a:xfrm>
            <a:off x="8876819" y="2156771"/>
            <a:ext cx="390855" cy="459493"/>
            <a:chOff x="1330228" y="3019784"/>
            <a:chExt cx="806705" cy="948372"/>
          </a:xfrm>
          <a:solidFill>
            <a:schemeClr val="accent4"/>
          </a:solidFill>
        </p:grpSpPr>
        <p:sp>
          <p:nvSpPr>
            <p:cNvPr id="52" name="Rectangle: Rounded Corners 51">
              <a:extLst>
                <a:ext uri="{FF2B5EF4-FFF2-40B4-BE49-F238E27FC236}">
                  <a16:creationId xmlns:a16="http://schemas.microsoft.com/office/drawing/2014/main" id="{C385FAA8-8D85-429E-A468-D37D4D3DEB6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42139" y="3190668"/>
              <a:ext cx="182879" cy="18288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Trapezoid 54">
              <a:extLst>
                <a:ext uri="{FF2B5EF4-FFF2-40B4-BE49-F238E27FC236}">
                  <a16:creationId xmlns:a16="http://schemas.microsoft.com/office/drawing/2014/main" id="{F140F0F9-C0E7-4B35-B209-A763808FCC51}"/>
                </a:ext>
              </a:extLst>
            </p:cNvPr>
            <p:cNvSpPr/>
            <p:nvPr/>
          </p:nvSpPr>
          <p:spPr>
            <a:xfrm rot="16200000">
              <a:off x="1733929" y="3141428"/>
              <a:ext cx="524647" cy="281360"/>
            </a:xfrm>
            <a:prstGeom prst="trapezoid">
              <a:avLst>
                <a:gd name="adj" fmla="val 594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Trapezoid 55">
              <a:extLst>
                <a:ext uri="{FF2B5EF4-FFF2-40B4-BE49-F238E27FC236}">
                  <a16:creationId xmlns:a16="http://schemas.microsoft.com/office/drawing/2014/main" id="{B890967C-8BF9-4F5C-A629-8858ACC5E162}"/>
                </a:ext>
              </a:extLst>
            </p:cNvPr>
            <p:cNvSpPr/>
            <p:nvPr/>
          </p:nvSpPr>
          <p:spPr>
            <a:xfrm rot="900000">
              <a:off x="1473887" y="3401972"/>
              <a:ext cx="209448" cy="566184"/>
            </a:xfrm>
            <a:prstGeom prst="trapezoid">
              <a:avLst>
                <a:gd name="adj" fmla="val 2507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rapezoid 56">
              <a:extLst>
                <a:ext uri="{FF2B5EF4-FFF2-40B4-BE49-F238E27FC236}">
                  <a16:creationId xmlns:a16="http://schemas.microsoft.com/office/drawing/2014/main" id="{9EC0D66A-A557-41DF-8A25-C4C8E547FC43}"/>
                </a:ext>
              </a:extLst>
            </p:cNvPr>
            <p:cNvSpPr/>
            <p:nvPr/>
          </p:nvSpPr>
          <p:spPr>
            <a:xfrm rot="20700000" flipH="1">
              <a:off x="1785283" y="3401970"/>
              <a:ext cx="209448" cy="566184"/>
            </a:xfrm>
            <a:prstGeom prst="trapezoid">
              <a:avLst>
                <a:gd name="adj" fmla="val 2507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5730F0A6-1142-4C8F-8109-7013549C9AEC}"/>
                </a:ext>
              </a:extLst>
            </p:cNvPr>
            <p:cNvSpPr/>
            <p:nvPr/>
          </p:nvSpPr>
          <p:spPr>
            <a:xfrm rot="5400000" flipH="1">
              <a:off x="1208584" y="3141428"/>
              <a:ext cx="524647" cy="281360"/>
            </a:xfrm>
            <a:prstGeom prst="trapezoid">
              <a:avLst>
                <a:gd name="adj" fmla="val 594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A18B7032-B710-4521-875A-119292F0E193}"/>
              </a:ext>
            </a:extLst>
          </p:cNvPr>
          <p:cNvCxnSpPr>
            <a:cxnSpLocks/>
          </p:cNvCxnSpPr>
          <p:nvPr/>
        </p:nvCxnSpPr>
        <p:spPr>
          <a:xfrm>
            <a:off x="9072246" y="2303385"/>
            <a:ext cx="0" cy="1828800"/>
          </a:xfrm>
          <a:prstGeom prst="line">
            <a:avLst/>
          </a:prstGeom>
          <a:ln w="38100">
            <a:solidFill>
              <a:schemeClr val="accent4"/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0" name="Group 59">
            <a:extLst>
              <a:ext uri="{FF2B5EF4-FFF2-40B4-BE49-F238E27FC236}">
                <a16:creationId xmlns:a16="http://schemas.microsoft.com/office/drawing/2014/main" id="{DF0450C9-D936-4930-A76F-1B379E966546}"/>
              </a:ext>
            </a:extLst>
          </p:cNvPr>
          <p:cNvGrpSpPr/>
          <p:nvPr/>
        </p:nvGrpSpPr>
        <p:grpSpPr>
          <a:xfrm>
            <a:off x="10360018" y="2156771"/>
            <a:ext cx="390855" cy="459493"/>
            <a:chOff x="1330228" y="3019784"/>
            <a:chExt cx="806705" cy="948372"/>
          </a:xfrm>
          <a:solidFill>
            <a:schemeClr val="accent1"/>
          </a:solidFill>
        </p:grpSpPr>
        <p:sp>
          <p:nvSpPr>
            <p:cNvPr id="61" name="Rectangle: Rounded Corners 60">
              <a:extLst>
                <a:ext uri="{FF2B5EF4-FFF2-40B4-BE49-F238E27FC236}">
                  <a16:creationId xmlns:a16="http://schemas.microsoft.com/office/drawing/2014/main" id="{612D7563-2F52-4B16-9F4D-2C29DE00B9A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42139" y="3190668"/>
              <a:ext cx="182879" cy="18288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Trapezoid 61">
              <a:extLst>
                <a:ext uri="{FF2B5EF4-FFF2-40B4-BE49-F238E27FC236}">
                  <a16:creationId xmlns:a16="http://schemas.microsoft.com/office/drawing/2014/main" id="{32AC86D0-1E64-4FC7-B07B-DEBE9A8353EE}"/>
                </a:ext>
              </a:extLst>
            </p:cNvPr>
            <p:cNvSpPr/>
            <p:nvPr/>
          </p:nvSpPr>
          <p:spPr>
            <a:xfrm rot="16200000">
              <a:off x="1733929" y="3141428"/>
              <a:ext cx="524647" cy="281360"/>
            </a:xfrm>
            <a:prstGeom prst="trapezoid">
              <a:avLst>
                <a:gd name="adj" fmla="val 594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Trapezoid 62">
              <a:extLst>
                <a:ext uri="{FF2B5EF4-FFF2-40B4-BE49-F238E27FC236}">
                  <a16:creationId xmlns:a16="http://schemas.microsoft.com/office/drawing/2014/main" id="{204D44A1-2B87-4BF7-9E19-222D16DF3AF6}"/>
                </a:ext>
              </a:extLst>
            </p:cNvPr>
            <p:cNvSpPr/>
            <p:nvPr/>
          </p:nvSpPr>
          <p:spPr>
            <a:xfrm rot="900000">
              <a:off x="1473887" y="3401972"/>
              <a:ext cx="209448" cy="566184"/>
            </a:xfrm>
            <a:prstGeom prst="trapezoid">
              <a:avLst>
                <a:gd name="adj" fmla="val 2507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rapezoid 63">
              <a:extLst>
                <a:ext uri="{FF2B5EF4-FFF2-40B4-BE49-F238E27FC236}">
                  <a16:creationId xmlns:a16="http://schemas.microsoft.com/office/drawing/2014/main" id="{1D41DBC0-6CAE-4395-BE0E-F762A84DA9F1}"/>
                </a:ext>
              </a:extLst>
            </p:cNvPr>
            <p:cNvSpPr/>
            <p:nvPr/>
          </p:nvSpPr>
          <p:spPr>
            <a:xfrm rot="20700000" flipH="1">
              <a:off x="1785283" y="3401970"/>
              <a:ext cx="209448" cy="566184"/>
            </a:xfrm>
            <a:prstGeom prst="trapezoid">
              <a:avLst>
                <a:gd name="adj" fmla="val 2507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rapezoid 64">
              <a:extLst>
                <a:ext uri="{FF2B5EF4-FFF2-40B4-BE49-F238E27FC236}">
                  <a16:creationId xmlns:a16="http://schemas.microsoft.com/office/drawing/2014/main" id="{48B21856-092E-4235-B280-D63CD80E8E35}"/>
                </a:ext>
              </a:extLst>
            </p:cNvPr>
            <p:cNvSpPr/>
            <p:nvPr/>
          </p:nvSpPr>
          <p:spPr>
            <a:xfrm rot="5400000" flipH="1">
              <a:off x="1208584" y="3141428"/>
              <a:ext cx="524647" cy="281360"/>
            </a:xfrm>
            <a:prstGeom prst="trapezoid">
              <a:avLst>
                <a:gd name="adj" fmla="val 594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294D4297-3C6B-4D46-803C-AD528AA0800F}"/>
              </a:ext>
            </a:extLst>
          </p:cNvPr>
          <p:cNvGrpSpPr/>
          <p:nvPr/>
        </p:nvGrpSpPr>
        <p:grpSpPr>
          <a:xfrm>
            <a:off x="2941235" y="2165229"/>
            <a:ext cx="390855" cy="459493"/>
            <a:chOff x="1330228" y="3019784"/>
            <a:chExt cx="806705" cy="948372"/>
          </a:xfrm>
          <a:solidFill>
            <a:schemeClr val="accent4"/>
          </a:solidFill>
        </p:grpSpPr>
        <p:sp>
          <p:nvSpPr>
            <p:cNvPr id="67" name="Rectangle: Rounded Corners 66">
              <a:extLst>
                <a:ext uri="{FF2B5EF4-FFF2-40B4-BE49-F238E27FC236}">
                  <a16:creationId xmlns:a16="http://schemas.microsoft.com/office/drawing/2014/main" id="{E140F9A0-088F-4208-89B3-830EEB00C18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42139" y="3190668"/>
              <a:ext cx="182879" cy="18288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Trapezoid 67">
              <a:extLst>
                <a:ext uri="{FF2B5EF4-FFF2-40B4-BE49-F238E27FC236}">
                  <a16:creationId xmlns:a16="http://schemas.microsoft.com/office/drawing/2014/main" id="{DAF48763-C94A-4697-8E25-0FF30B2CB17E}"/>
                </a:ext>
              </a:extLst>
            </p:cNvPr>
            <p:cNvSpPr/>
            <p:nvPr/>
          </p:nvSpPr>
          <p:spPr>
            <a:xfrm rot="16200000">
              <a:off x="1733929" y="3141428"/>
              <a:ext cx="524647" cy="281360"/>
            </a:xfrm>
            <a:prstGeom prst="trapezoid">
              <a:avLst>
                <a:gd name="adj" fmla="val 594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Trapezoid 68">
              <a:extLst>
                <a:ext uri="{FF2B5EF4-FFF2-40B4-BE49-F238E27FC236}">
                  <a16:creationId xmlns:a16="http://schemas.microsoft.com/office/drawing/2014/main" id="{87CD297D-E472-4974-BAF2-03429C71C6C5}"/>
                </a:ext>
              </a:extLst>
            </p:cNvPr>
            <p:cNvSpPr/>
            <p:nvPr/>
          </p:nvSpPr>
          <p:spPr>
            <a:xfrm rot="900000">
              <a:off x="1473887" y="3401972"/>
              <a:ext cx="209448" cy="566184"/>
            </a:xfrm>
            <a:prstGeom prst="trapezoid">
              <a:avLst>
                <a:gd name="adj" fmla="val 2507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rapezoid 69">
              <a:extLst>
                <a:ext uri="{FF2B5EF4-FFF2-40B4-BE49-F238E27FC236}">
                  <a16:creationId xmlns:a16="http://schemas.microsoft.com/office/drawing/2014/main" id="{E63E6A49-B799-4328-A521-03C5707F9605}"/>
                </a:ext>
              </a:extLst>
            </p:cNvPr>
            <p:cNvSpPr/>
            <p:nvPr/>
          </p:nvSpPr>
          <p:spPr>
            <a:xfrm rot="20700000" flipH="1">
              <a:off x="1785283" y="3401970"/>
              <a:ext cx="209448" cy="566184"/>
            </a:xfrm>
            <a:prstGeom prst="trapezoid">
              <a:avLst>
                <a:gd name="adj" fmla="val 2507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Trapezoid 70">
              <a:extLst>
                <a:ext uri="{FF2B5EF4-FFF2-40B4-BE49-F238E27FC236}">
                  <a16:creationId xmlns:a16="http://schemas.microsoft.com/office/drawing/2014/main" id="{91D6978F-53E0-4D7B-A711-921BA5328DB5}"/>
                </a:ext>
              </a:extLst>
            </p:cNvPr>
            <p:cNvSpPr/>
            <p:nvPr/>
          </p:nvSpPr>
          <p:spPr>
            <a:xfrm rot="5400000" flipH="1">
              <a:off x="1208584" y="3141428"/>
              <a:ext cx="524647" cy="281360"/>
            </a:xfrm>
            <a:prstGeom prst="trapezoid">
              <a:avLst>
                <a:gd name="adj" fmla="val 594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B5B939C2-65E0-4F78-8007-379C38093E96}"/>
              </a:ext>
            </a:extLst>
          </p:cNvPr>
          <p:cNvCxnSpPr>
            <a:cxnSpLocks/>
          </p:cNvCxnSpPr>
          <p:nvPr/>
        </p:nvCxnSpPr>
        <p:spPr>
          <a:xfrm>
            <a:off x="3136662" y="2311843"/>
            <a:ext cx="0" cy="1828800"/>
          </a:xfrm>
          <a:prstGeom prst="line">
            <a:avLst/>
          </a:prstGeom>
          <a:ln w="41275">
            <a:solidFill>
              <a:schemeClr val="accent4"/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3" name="Group 72">
            <a:extLst>
              <a:ext uri="{FF2B5EF4-FFF2-40B4-BE49-F238E27FC236}">
                <a16:creationId xmlns:a16="http://schemas.microsoft.com/office/drawing/2014/main" id="{8C1043DD-27E1-4AD9-AE4E-175C3D14B5EC}"/>
              </a:ext>
            </a:extLst>
          </p:cNvPr>
          <p:cNvGrpSpPr/>
          <p:nvPr/>
        </p:nvGrpSpPr>
        <p:grpSpPr>
          <a:xfrm>
            <a:off x="1453190" y="2145830"/>
            <a:ext cx="390855" cy="459493"/>
            <a:chOff x="1330228" y="3019784"/>
            <a:chExt cx="806705" cy="948372"/>
          </a:xfrm>
          <a:solidFill>
            <a:schemeClr val="accent3"/>
          </a:solidFill>
        </p:grpSpPr>
        <p:sp>
          <p:nvSpPr>
            <p:cNvPr id="74" name="Rectangle: Rounded Corners 73">
              <a:extLst>
                <a:ext uri="{FF2B5EF4-FFF2-40B4-BE49-F238E27FC236}">
                  <a16:creationId xmlns:a16="http://schemas.microsoft.com/office/drawing/2014/main" id="{A373209C-AB0A-417D-813E-3CF46100637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42139" y="3190668"/>
              <a:ext cx="182879" cy="18288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Trapezoid 74">
              <a:extLst>
                <a:ext uri="{FF2B5EF4-FFF2-40B4-BE49-F238E27FC236}">
                  <a16:creationId xmlns:a16="http://schemas.microsoft.com/office/drawing/2014/main" id="{77D77F84-0C46-4043-9714-39D60F441B10}"/>
                </a:ext>
              </a:extLst>
            </p:cNvPr>
            <p:cNvSpPr/>
            <p:nvPr/>
          </p:nvSpPr>
          <p:spPr>
            <a:xfrm rot="16200000">
              <a:off x="1733929" y="3141428"/>
              <a:ext cx="524647" cy="281360"/>
            </a:xfrm>
            <a:prstGeom prst="trapezoid">
              <a:avLst>
                <a:gd name="adj" fmla="val 594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Trapezoid 75">
              <a:extLst>
                <a:ext uri="{FF2B5EF4-FFF2-40B4-BE49-F238E27FC236}">
                  <a16:creationId xmlns:a16="http://schemas.microsoft.com/office/drawing/2014/main" id="{55B6458E-C99D-4DE6-8DE4-42AE2E455B11}"/>
                </a:ext>
              </a:extLst>
            </p:cNvPr>
            <p:cNvSpPr/>
            <p:nvPr/>
          </p:nvSpPr>
          <p:spPr>
            <a:xfrm rot="900000">
              <a:off x="1473887" y="3401972"/>
              <a:ext cx="209448" cy="566184"/>
            </a:xfrm>
            <a:prstGeom prst="trapezoid">
              <a:avLst>
                <a:gd name="adj" fmla="val 2507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Trapezoid 76">
              <a:extLst>
                <a:ext uri="{FF2B5EF4-FFF2-40B4-BE49-F238E27FC236}">
                  <a16:creationId xmlns:a16="http://schemas.microsoft.com/office/drawing/2014/main" id="{C6924483-97A6-4D18-A981-8A65DF7CAE8B}"/>
                </a:ext>
              </a:extLst>
            </p:cNvPr>
            <p:cNvSpPr/>
            <p:nvPr/>
          </p:nvSpPr>
          <p:spPr>
            <a:xfrm rot="20700000" flipH="1">
              <a:off x="1785283" y="3401970"/>
              <a:ext cx="209448" cy="566184"/>
            </a:xfrm>
            <a:prstGeom prst="trapezoid">
              <a:avLst>
                <a:gd name="adj" fmla="val 2507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Trapezoid 77">
              <a:extLst>
                <a:ext uri="{FF2B5EF4-FFF2-40B4-BE49-F238E27FC236}">
                  <a16:creationId xmlns:a16="http://schemas.microsoft.com/office/drawing/2014/main" id="{A407DE42-0DFD-470F-8C0B-F821C5004E3E}"/>
                </a:ext>
              </a:extLst>
            </p:cNvPr>
            <p:cNvSpPr/>
            <p:nvPr/>
          </p:nvSpPr>
          <p:spPr>
            <a:xfrm rot="5400000" flipH="1">
              <a:off x="1208584" y="3141428"/>
              <a:ext cx="524647" cy="281360"/>
            </a:xfrm>
            <a:prstGeom prst="trapezoid">
              <a:avLst>
                <a:gd name="adj" fmla="val 594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9" name="TextBox 78">
            <a:extLst>
              <a:ext uri="{FF2B5EF4-FFF2-40B4-BE49-F238E27FC236}">
                <a16:creationId xmlns:a16="http://schemas.microsoft.com/office/drawing/2014/main" id="{29856F52-09C4-4209-9956-09923596B85E}"/>
              </a:ext>
            </a:extLst>
          </p:cNvPr>
          <p:cNvSpPr txBox="1"/>
          <p:nvPr/>
        </p:nvSpPr>
        <p:spPr>
          <a:xfrm>
            <a:off x="10077550" y="1657243"/>
            <a:ext cx="93267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2019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F5B47616-B1FE-4A8D-9F4C-5ACC6AD6F3BC}"/>
              </a:ext>
            </a:extLst>
          </p:cNvPr>
          <p:cNvSpPr txBox="1"/>
          <p:nvPr/>
        </p:nvSpPr>
        <p:spPr>
          <a:xfrm>
            <a:off x="8594348" y="1657243"/>
            <a:ext cx="93267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2018</a:t>
            </a:r>
            <a:endParaRPr lang="ko-KR" altLang="en-US" sz="2000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BA1B6FB6-212C-435A-A549-4C82EEC94FAE}"/>
              </a:ext>
            </a:extLst>
          </p:cNvPr>
          <p:cNvSpPr txBox="1"/>
          <p:nvPr/>
        </p:nvSpPr>
        <p:spPr>
          <a:xfrm>
            <a:off x="7111150" y="1657243"/>
            <a:ext cx="93267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2017</a:t>
            </a:r>
            <a:endParaRPr lang="ko-KR" altLang="en-US" sz="2000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35045A92-4FE4-4447-B9CD-B53C0FA903EF}"/>
              </a:ext>
            </a:extLst>
          </p:cNvPr>
          <p:cNvSpPr txBox="1"/>
          <p:nvPr/>
        </p:nvSpPr>
        <p:spPr>
          <a:xfrm>
            <a:off x="5627950" y="1657243"/>
            <a:ext cx="93267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2016</a:t>
            </a:r>
            <a:endParaRPr lang="ko-KR" altLang="en-US" sz="2000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B7A923B5-FFA4-4292-9F35-D1D71E4F9C6E}"/>
              </a:ext>
            </a:extLst>
          </p:cNvPr>
          <p:cNvSpPr txBox="1"/>
          <p:nvPr/>
        </p:nvSpPr>
        <p:spPr>
          <a:xfrm>
            <a:off x="4144752" y="1657243"/>
            <a:ext cx="93267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2015</a:t>
            </a:r>
            <a:endParaRPr lang="ko-KR" altLang="en-US" sz="2000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D2EBBD85-066A-4134-A696-CB298D0B0587}"/>
              </a:ext>
            </a:extLst>
          </p:cNvPr>
          <p:cNvSpPr txBox="1"/>
          <p:nvPr/>
        </p:nvSpPr>
        <p:spPr>
          <a:xfrm>
            <a:off x="2661552" y="1657243"/>
            <a:ext cx="93267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2014</a:t>
            </a:r>
            <a:endParaRPr lang="ko-KR" altLang="en-US" sz="2000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8D64C3A7-E4E6-4CA7-97D4-32FB71A97352}"/>
              </a:ext>
            </a:extLst>
          </p:cNvPr>
          <p:cNvSpPr txBox="1"/>
          <p:nvPr/>
        </p:nvSpPr>
        <p:spPr>
          <a:xfrm>
            <a:off x="1178354" y="1657243"/>
            <a:ext cx="93267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2013</a:t>
            </a:r>
            <a:endParaRPr lang="ko-KR" altLang="en-US" sz="2000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86" name="Rectangle 16">
            <a:extLst>
              <a:ext uri="{FF2B5EF4-FFF2-40B4-BE49-F238E27FC236}">
                <a16:creationId xmlns:a16="http://schemas.microsoft.com/office/drawing/2014/main" id="{AC3F18CD-15B1-4F29-948F-6111CA859CA3}"/>
              </a:ext>
            </a:extLst>
          </p:cNvPr>
          <p:cNvSpPr/>
          <p:nvPr/>
        </p:nvSpPr>
        <p:spPr>
          <a:xfrm rot="2700000">
            <a:off x="4400829" y="3457677"/>
            <a:ext cx="450054" cy="806862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7" name="Rectangle 9">
            <a:extLst>
              <a:ext uri="{FF2B5EF4-FFF2-40B4-BE49-F238E27FC236}">
                <a16:creationId xmlns:a16="http://schemas.microsoft.com/office/drawing/2014/main" id="{3DD35930-F0AC-4065-B9A5-BDA9DE3F654C}"/>
              </a:ext>
            </a:extLst>
          </p:cNvPr>
          <p:cNvSpPr/>
          <p:nvPr/>
        </p:nvSpPr>
        <p:spPr>
          <a:xfrm>
            <a:off x="7288284" y="3598446"/>
            <a:ext cx="609490" cy="570537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8" name="Isosceles Triangle 5">
            <a:extLst>
              <a:ext uri="{FF2B5EF4-FFF2-40B4-BE49-F238E27FC236}">
                <a16:creationId xmlns:a16="http://schemas.microsoft.com/office/drawing/2014/main" id="{F1F6D23E-E308-4F54-88B7-38B702C45EE8}"/>
              </a:ext>
            </a:extLst>
          </p:cNvPr>
          <p:cNvSpPr>
            <a:spLocks noChangeAspect="1"/>
          </p:cNvSpPr>
          <p:nvPr/>
        </p:nvSpPr>
        <p:spPr>
          <a:xfrm>
            <a:off x="10257881" y="3663754"/>
            <a:ext cx="583723" cy="583092"/>
          </a:xfrm>
          <a:custGeom>
            <a:avLst/>
            <a:gdLst/>
            <a:ahLst/>
            <a:cxnLst/>
            <a:rect l="l" t="t" r="r" b="b"/>
            <a:pathLst>
              <a:path w="3229104" h="3225610">
                <a:moveTo>
                  <a:pt x="2311104" y="907633"/>
                </a:moveTo>
                <a:lnTo>
                  <a:pt x="3229104" y="907633"/>
                </a:lnTo>
                <a:lnTo>
                  <a:pt x="1769979" y="3097491"/>
                </a:lnTo>
                <a:close/>
                <a:moveTo>
                  <a:pt x="823" y="907633"/>
                </a:moveTo>
                <a:lnTo>
                  <a:pt x="918823" y="907633"/>
                </a:lnTo>
                <a:lnTo>
                  <a:pt x="1498048" y="3135591"/>
                </a:lnTo>
                <a:close/>
                <a:moveTo>
                  <a:pt x="1036980" y="907632"/>
                </a:moveTo>
                <a:lnTo>
                  <a:pt x="2192122" y="907632"/>
                </a:lnTo>
                <a:lnTo>
                  <a:pt x="1614551" y="3225610"/>
                </a:lnTo>
                <a:close/>
                <a:moveTo>
                  <a:pt x="2769693" y="0"/>
                </a:moveTo>
                <a:lnTo>
                  <a:pt x="3229104" y="792088"/>
                </a:lnTo>
                <a:lnTo>
                  <a:pt x="2310282" y="792088"/>
                </a:lnTo>
                <a:close/>
                <a:moveTo>
                  <a:pt x="1732713" y="0"/>
                </a:moveTo>
                <a:lnTo>
                  <a:pt x="2651535" y="0"/>
                </a:lnTo>
                <a:lnTo>
                  <a:pt x="2192124" y="792088"/>
                </a:lnTo>
                <a:close/>
                <a:moveTo>
                  <a:pt x="1614553" y="0"/>
                </a:moveTo>
                <a:lnTo>
                  <a:pt x="2073964" y="792088"/>
                </a:lnTo>
                <a:lnTo>
                  <a:pt x="1155142" y="792088"/>
                </a:lnTo>
                <a:close/>
                <a:moveTo>
                  <a:pt x="577571" y="0"/>
                </a:moveTo>
                <a:lnTo>
                  <a:pt x="1496393" y="0"/>
                </a:lnTo>
                <a:lnTo>
                  <a:pt x="1036982" y="792088"/>
                </a:lnTo>
                <a:close/>
                <a:moveTo>
                  <a:pt x="459411" y="0"/>
                </a:moveTo>
                <a:lnTo>
                  <a:pt x="918822" y="792088"/>
                </a:lnTo>
                <a:lnTo>
                  <a:pt x="0" y="79208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9" name="Rectangle 9">
            <a:extLst>
              <a:ext uri="{FF2B5EF4-FFF2-40B4-BE49-F238E27FC236}">
                <a16:creationId xmlns:a16="http://schemas.microsoft.com/office/drawing/2014/main" id="{CC6B4635-A99A-4E35-91AC-F3DAF7819E8F}"/>
              </a:ext>
            </a:extLst>
          </p:cNvPr>
          <p:cNvSpPr/>
          <p:nvPr/>
        </p:nvSpPr>
        <p:spPr>
          <a:xfrm>
            <a:off x="8682554" y="4139860"/>
            <a:ext cx="764587" cy="763344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90" name="Freeform 53">
            <a:extLst>
              <a:ext uri="{FF2B5EF4-FFF2-40B4-BE49-F238E27FC236}">
                <a16:creationId xmlns:a16="http://schemas.microsoft.com/office/drawing/2014/main" id="{F9E5A767-123E-4DBE-AE79-59B7D3082150}"/>
              </a:ext>
            </a:extLst>
          </p:cNvPr>
          <p:cNvSpPr/>
          <p:nvPr/>
        </p:nvSpPr>
        <p:spPr>
          <a:xfrm>
            <a:off x="1346948" y="3415113"/>
            <a:ext cx="721551" cy="739811"/>
          </a:xfrm>
          <a:custGeom>
            <a:avLst/>
            <a:gdLst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38125 w 2305050"/>
              <a:gd name="connsiteY16" fmla="*/ 217170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60071 w 2305050"/>
              <a:gd name="connsiteY16" fmla="*/ 2087575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6647 w 2305050"/>
              <a:gd name="connsiteY16" fmla="*/ 209489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81480 w 2305050"/>
              <a:gd name="connsiteY2" fmla="*/ 476174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04671 w 2305050"/>
              <a:gd name="connsiteY2" fmla="*/ 468859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70609 w 2305050"/>
              <a:gd name="connsiteY3" fmla="*/ 649910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82725 w 2305050"/>
              <a:gd name="connsiteY2" fmla="*/ 494463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294077"/>
              <a:gd name="connsiteY0" fmla="*/ 0 h 2363647"/>
              <a:gd name="connsiteX1" fmla="*/ 760552 w 2294077"/>
              <a:gd name="connsiteY1" fmla="*/ 572947 h 2363647"/>
              <a:gd name="connsiteX2" fmla="*/ 2030273 w 2294077"/>
              <a:gd name="connsiteY2" fmla="*/ 509092 h 2363647"/>
              <a:gd name="connsiteX3" fmla="*/ 2285239 w 2294077"/>
              <a:gd name="connsiteY3" fmla="*/ 657224 h 2363647"/>
              <a:gd name="connsiteX4" fmla="*/ 1132027 w 2294077"/>
              <a:gd name="connsiteY4" fmla="*/ 1020622 h 2363647"/>
              <a:gd name="connsiteX5" fmla="*/ 1617802 w 2294077"/>
              <a:gd name="connsiteY5" fmla="*/ 1544497 h 2363647"/>
              <a:gd name="connsiteX6" fmla="*/ 2065477 w 2294077"/>
              <a:gd name="connsiteY6" fmla="*/ 1544497 h 2363647"/>
              <a:gd name="connsiteX7" fmla="*/ 2294077 w 2294077"/>
              <a:gd name="connsiteY7" fmla="*/ 1734997 h 2363647"/>
              <a:gd name="connsiteX8" fmla="*/ 1827352 w 2294077"/>
              <a:gd name="connsiteY8" fmla="*/ 1868347 h 2363647"/>
              <a:gd name="connsiteX9" fmla="*/ 1998802 w 2294077"/>
              <a:gd name="connsiteY9" fmla="*/ 2115997 h 2363647"/>
              <a:gd name="connsiteX10" fmla="*/ 1722577 w 2294077"/>
              <a:gd name="connsiteY10" fmla="*/ 1982647 h 2363647"/>
              <a:gd name="connsiteX11" fmla="*/ 1532077 w 2294077"/>
              <a:gd name="connsiteY11" fmla="*/ 2363647 h 2363647"/>
              <a:gd name="connsiteX12" fmla="*/ 1303477 w 2294077"/>
              <a:gd name="connsiteY12" fmla="*/ 2144572 h 2363647"/>
              <a:gd name="connsiteX13" fmla="*/ 1436827 w 2294077"/>
              <a:gd name="connsiteY13" fmla="*/ 1782622 h 2363647"/>
              <a:gd name="connsiteX14" fmla="*/ 912952 w 2294077"/>
              <a:gd name="connsiteY14" fmla="*/ 1201597 h 2363647"/>
              <a:gd name="connsiteX15" fmla="*/ 403784 w 2294077"/>
              <a:gd name="connsiteY15" fmla="*/ 2316707 h 2363647"/>
              <a:gd name="connsiteX16" fmla="*/ 282017 w 2294077"/>
              <a:gd name="connsiteY16" fmla="*/ 2047340 h 2363647"/>
              <a:gd name="connsiteX17" fmla="*/ 509244 w 2294077"/>
              <a:gd name="connsiteY17" fmla="*/ 761923 h 2363647"/>
              <a:gd name="connsiteX18" fmla="*/ 0 w 2294077"/>
              <a:gd name="connsiteY18" fmla="*/ 0 h 2363647"/>
              <a:gd name="connsiteX0" fmla="*/ 6569 w 2300646"/>
              <a:gd name="connsiteY0" fmla="*/ 0 h 2363647"/>
              <a:gd name="connsiteX1" fmla="*/ 767121 w 2300646"/>
              <a:gd name="connsiteY1" fmla="*/ 572947 h 2363647"/>
              <a:gd name="connsiteX2" fmla="*/ 2036842 w 2300646"/>
              <a:gd name="connsiteY2" fmla="*/ 509092 h 2363647"/>
              <a:gd name="connsiteX3" fmla="*/ 2291808 w 2300646"/>
              <a:gd name="connsiteY3" fmla="*/ 657224 h 2363647"/>
              <a:gd name="connsiteX4" fmla="*/ 1138596 w 2300646"/>
              <a:gd name="connsiteY4" fmla="*/ 1020622 h 2363647"/>
              <a:gd name="connsiteX5" fmla="*/ 1624371 w 2300646"/>
              <a:gd name="connsiteY5" fmla="*/ 1544497 h 2363647"/>
              <a:gd name="connsiteX6" fmla="*/ 2072046 w 2300646"/>
              <a:gd name="connsiteY6" fmla="*/ 1544497 h 2363647"/>
              <a:gd name="connsiteX7" fmla="*/ 2300646 w 2300646"/>
              <a:gd name="connsiteY7" fmla="*/ 1734997 h 2363647"/>
              <a:gd name="connsiteX8" fmla="*/ 1833921 w 2300646"/>
              <a:gd name="connsiteY8" fmla="*/ 1868347 h 2363647"/>
              <a:gd name="connsiteX9" fmla="*/ 2005371 w 2300646"/>
              <a:gd name="connsiteY9" fmla="*/ 2115997 h 2363647"/>
              <a:gd name="connsiteX10" fmla="*/ 1729146 w 2300646"/>
              <a:gd name="connsiteY10" fmla="*/ 1982647 h 2363647"/>
              <a:gd name="connsiteX11" fmla="*/ 1538646 w 2300646"/>
              <a:gd name="connsiteY11" fmla="*/ 2363647 h 2363647"/>
              <a:gd name="connsiteX12" fmla="*/ 1310046 w 2300646"/>
              <a:gd name="connsiteY12" fmla="*/ 2144572 h 2363647"/>
              <a:gd name="connsiteX13" fmla="*/ 1443396 w 2300646"/>
              <a:gd name="connsiteY13" fmla="*/ 1782622 h 2363647"/>
              <a:gd name="connsiteX14" fmla="*/ 919521 w 2300646"/>
              <a:gd name="connsiteY14" fmla="*/ 1201597 h 2363647"/>
              <a:gd name="connsiteX15" fmla="*/ 410353 w 2300646"/>
              <a:gd name="connsiteY15" fmla="*/ 2316707 h 2363647"/>
              <a:gd name="connsiteX16" fmla="*/ 288586 w 2300646"/>
              <a:gd name="connsiteY16" fmla="*/ 2047340 h 2363647"/>
              <a:gd name="connsiteX17" fmla="*/ 515813 w 2300646"/>
              <a:gd name="connsiteY17" fmla="*/ 761923 h 2363647"/>
              <a:gd name="connsiteX18" fmla="*/ 6569 w 2300646"/>
              <a:gd name="connsiteY18" fmla="*/ 0 h 2363647"/>
              <a:gd name="connsiteX0" fmla="*/ 6569 w 2300646"/>
              <a:gd name="connsiteY0" fmla="*/ 5505 h 2369152"/>
              <a:gd name="connsiteX1" fmla="*/ 767121 w 2300646"/>
              <a:gd name="connsiteY1" fmla="*/ 578452 h 2369152"/>
              <a:gd name="connsiteX2" fmla="*/ 2036842 w 2300646"/>
              <a:gd name="connsiteY2" fmla="*/ 514597 h 2369152"/>
              <a:gd name="connsiteX3" fmla="*/ 2291808 w 2300646"/>
              <a:gd name="connsiteY3" fmla="*/ 662729 h 2369152"/>
              <a:gd name="connsiteX4" fmla="*/ 1138596 w 2300646"/>
              <a:gd name="connsiteY4" fmla="*/ 1026127 h 2369152"/>
              <a:gd name="connsiteX5" fmla="*/ 1624371 w 2300646"/>
              <a:gd name="connsiteY5" fmla="*/ 1550002 h 2369152"/>
              <a:gd name="connsiteX6" fmla="*/ 2072046 w 2300646"/>
              <a:gd name="connsiteY6" fmla="*/ 1550002 h 2369152"/>
              <a:gd name="connsiteX7" fmla="*/ 2300646 w 2300646"/>
              <a:gd name="connsiteY7" fmla="*/ 1740502 h 2369152"/>
              <a:gd name="connsiteX8" fmla="*/ 1833921 w 2300646"/>
              <a:gd name="connsiteY8" fmla="*/ 1873852 h 2369152"/>
              <a:gd name="connsiteX9" fmla="*/ 2005371 w 2300646"/>
              <a:gd name="connsiteY9" fmla="*/ 2121502 h 2369152"/>
              <a:gd name="connsiteX10" fmla="*/ 1729146 w 2300646"/>
              <a:gd name="connsiteY10" fmla="*/ 1988152 h 2369152"/>
              <a:gd name="connsiteX11" fmla="*/ 1538646 w 2300646"/>
              <a:gd name="connsiteY11" fmla="*/ 2369152 h 2369152"/>
              <a:gd name="connsiteX12" fmla="*/ 1310046 w 2300646"/>
              <a:gd name="connsiteY12" fmla="*/ 2150077 h 2369152"/>
              <a:gd name="connsiteX13" fmla="*/ 1443396 w 2300646"/>
              <a:gd name="connsiteY13" fmla="*/ 1788127 h 2369152"/>
              <a:gd name="connsiteX14" fmla="*/ 919521 w 2300646"/>
              <a:gd name="connsiteY14" fmla="*/ 1207102 h 2369152"/>
              <a:gd name="connsiteX15" fmla="*/ 410353 w 2300646"/>
              <a:gd name="connsiteY15" fmla="*/ 2322212 h 2369152"/>
              <a:gd name="connsiteX16" fmla="*/ 288586 w 2300646"/>
              <a:gd name="connsiteY16" fmla="*/ 2052845 h 2369152"/>
              <a:gd name="connsiteX17" fmla="*/ 515813 w 2300646"/>
              <a:gd name="connsiteY17" fmla="*/ 767428 h 2369152"/>
              <a:gd name="connsiteX18" fmla="*/ 6569 w 2300646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24119 w 2305244"/>
              <a:gd name="connsiteY14" fmla="*/ 1207102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73597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513830 w 2305244"/>
              <a:gd name="connsiteY13" fmla="*/ 1784469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50914 w 2305244"/>
              <a:gd name="connsiteY5" fmla="*/ 1597551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32752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24192 w 2305244"/>
              <a:gd name="connsiteY17" fmla="*/ 1641442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02246 w 2305244"/>
              <a:gd name="connsiteY17" fmla="*/ 1579262 h 2369152"/>
              <a:gd name="connsiteX0" fmla="*/ 2275983 w 2296406"/>
              <a:gd name="connsiteY0" fmla="*/ 1747817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7707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57695 w 2296406"/>
              <a:gd name="connsiteY0" fmla="*/ 1755133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9145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80482 w 2296406"/>
              <a:gd name="connsiteY5" fmla="*/ 2120816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733744 w 2296406"/>
              <a:gd name="connsiteY3" fmla="*/ 1988152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91681 w 2296406"/>
              <a:gd name="connsiteY2" fmla="*/ 2136133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42887 w 2296406"/>
              <a:gd name="connsiteY2" fmla="*/ 2194655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3889 w 2296406"/>
              <a:gd name="connsiteY1" fmla="*/ 183727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7546 w 2296406"/>
              <a:gd name="connsiteY1" fmla="*/ 1826304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296406" h="2354521">
                <a:moveTo>
                  <a:pt x="2279640" y="1747818"/>
                </a:moveTo>
                <a:lnTo>
                  <a:pt x="1827546" y="1826304"/>
                </a:lnTo>
                <a:cubicBezTo>
                  <a:pt x="1873723" y="1907635"/>
                  <a:pt x="1985737" y="2047488"/>
                  <a:pt x="1955104" y="2095900"/>
                </a:cubicBezTo>
                <a:cubicBezTo>
                  <a:pt x="1897166" y="2139232"/>
                  <a:pt x="1773393" y="2006999"/>
                  <a:pt x="1682537" y="1962549"/>
                </a:cubicBezTo>
                <a:lnTo>
                  <a:pt x="1528613" y="2354521"/>
                </a:lnTo>
                <a:lnTo>
                  <a:pt x="1380482" y="2120816"/>
                </a:lnTo>
                <a:lnTo>
                  <a:pt x="1495542" y="1788127"/>
                </a:lnTo>
                <a:lnTo>
                  <a:pt x="909489" y="1225390"/>
                </a:lnTo>
                <a:lnTo>
                  <a:pt x="414951" y="2322212"/>
                </a:lnTo>
                <a:lnTo>
                  <a:pt x="293184" y="2052845"/>
                </a:lnTo>
                <a:lnTo>
                  <a:pt x="520411" y="767428"/>
                </a:lnTo>
                <a:cubicBezTo>
                  <a:pt x="325060" y="542715"/>
                  <a:pt x="-71458" y="102202"/>
                  <a:pt x="11167" y="5505"/>
                </a:cubicBezTo>
                <a:cubicBezTo>
                  <a:pt x="111065" y="-52229"/>
                  <a:pt x="554777" y="358209"/>
                  <a:pt x="771719" y="578452"/>
                </a:cubicBezTo>
                <a:lnTo>
                  <a:pt x="2041440" y="514597"/>
                </a:lnTo>
                <a:lnTo>
                  <a:pt x="2296406" y="662729"/>
                </a:lnTo>
                <a:lnTo>
                  <a:pt x="1124906" y="1004182"/>
                </a:lnTo>
                <a:lnTo>
                  <a:pt x="1676517" y="1608523"/>
                </a:lnTo>
                <a:cubicBezTo>
                  <a:pt x="1795262" y="1589016"/>
                  <a:pt x="2094931" y="1557316"/>
                  <a:pt x="2094931" y="1557316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1" name="Oval 32">
            <a:extLst>
              <a:ext uri="{FF2B5EF4-FFF2-40B4-BE49-F238E27FC236}">
                <a16:creationId xmlns:a16="http://schemas.microsoft.com/office/drawing/2014/main" id="{4F109237-4E89-4127-9F7B-096E72C239D6}"/>
              </a:ext>
            </a:extLst>
          </p:cNvPr>
          <p:cNvSpPr/>
          <p:nvPr/>
        </p:nvSpPr>
        <p:spPr>
          <a:xfrm>
            <a:off x="2797359" y="4122730"/>
            <a:ext cx="655794" cy="788932"/>
          </a:xfrm>
          <a:custGeom>
            <a:avLst/>
            <a:gdLst/>
            <a:ahLst/>
            <a:cxnLst/>
            <a:rect l="l" t="t" r="r" b="b"/>
            <a:pathLst>
              <a:path w="2671236" h="3213546">
                <a:moveTo>
                  <a:pt x="1336943" y="151152"/>
                </a:moveTo>
                <a:cubicBezTo>
                  <a:pt x="1223677" y="151152"/>
                  <a:pt x="1131857" y="242973"/>
                  <a:pt x="1131857" y="356239"/>
                </a:cubicBezTo>
                <a:cubicBezTo>
                  <a:pt x="1131857" y="469506"/>
                  <a:pt x="1223677" y="561326"/>
                  <a:pt x="1336943" y="561326"/>
                </a:cubicBezTo>
                <a:cubicBezTo>
                  <a:pt x="1450210" y="561326"/>
                  <a:pt x="1542030" y="469506"/>
                  <a:pt x="1542030" y="356239"/>
                </a:cubicBezTo>
                <a:cubicBezTo>
                  <a:pt x="1542030" y="242973"/>
                  <a:pt x="1450210" y="151152"/>
                  <a:pt x="1336943" y="151152"/>
                </a:cubicBezTo>
                <a:close/>
                <a:moveTo>
                  <a:pt x="1336943" y="0"/>
                </a:moveTo>
                <a:cubicBezTo>
                  <a:pt x="1533689" y="0"/>
                  <a:pt x="1693182" y="159493"/>
                  <a:pt x="1693182" y="356239"/>
                </a:cubicBezTo>
                <a:cubicBezTo>
                  <a:pt x="1693182" y="499348"/>
                  <a:pt x="1608797" y="622748"/>
                  <a:pt x="1486649" y="678491"/>
                </a:cubicBezTo>
                <a:lnTo>
                  <a:pt x="1504985" y="861628"/>
                </a:lnTo>
                <a:lnTo>
                  <a:pt x="2050955" y="861628"/>
                </a:lnTo>
                <a:cubicBezTo>
                  <a:pt x="2073924" y="808095"/>
                  <a:pt x="2127168" y="770742"/>
                  <a:pt x="2189136" y="770742"/>
                </a:cubicBezTo>
                <a:cubicBezTo>
                  <a:pt x="2272476" y="770742"/>
                  <a:pt x="2340037" y="838303"/>
                  <a:pt x="2340037" y="921643"/>
                </a:cubicBezTo>
                <a:cubicBezTo>
                  <a:pt x="2340037" y="1004983"/>
                  <a:pt x="2272476" y="1072544"/>
                  <a:pt x="2189136" y="1072544"/>
                </a:cubicBezTo>
                <a:cubicBezTo>
                  <a:pt x="2127168" y="1072544"/>
                  <a:pt x="2073924" y="1035191"/>
                  <a:pt x="2050955" y="981658"/>
                </a:cubicBezTo>
                <a:lnTo>
                  <a:pt x="1517002" y="981658"/>
                </a:lnTo>
                <a:lnTo>
                  <a:pt x="1678124" y="2590970"/>
                </a:lnTo>
                <a:cubicBezTo>
                  <a:pt x="2063444" y="2451708"/>
                  <a:pt x="2360829" y="2287813"/>
                  <a:pt x="2381761" y="1860600"/>
                </a:cubicBezTo>
                <a:cubicBezTo>
                  <a:pt x="2329006" y="1862811"/>
                  <a:pt x="2276981" y="1871755"/>
                  <a:pt x="2228094" y="1886075"/>
                </a:cubicBezTo>
                <a:cubicBezTo>
                  <a:pt x="2324645" y="1771974"/>
                  <a:pt x="2415523" y="1665436"/>
                  <a:pt x="2449665" y="1504055"/>
                </a:cubicBezTo>
                <a:cubicBezTo>
                  <a:pt x="2485699" y="1663545"/>
                  <a:pt x="2574685" y="1764408"/>
                  <a:pt x="2671236" y="1886075"/>
                </a:cubicBezTo>
                <a:cubicBezTo>
                  <a:pt x="2622475" y="1872164"/>
                  <a:pt x="2568855" y="1862858"/>
                  <a:pt x="2513341" y="1860541"/>
                </a:cubicBezTo>
                <a:cubicBezTo>
                  <a:pt x="2486075" y="2436981"/>
                  <a:pt x="2151724" y="2992040"/>
                  <a:pt x="1522375" y="3040581"/>
                </a:cubicBezTo>
                <a:cubicBezTo>
                  <a:pt x="1427529" y="3119259"/>
                  <a:pt x="1392747" y="3155891"/>
                  <a:pt x="1336943" y="3213546"/>
                </a:cubicBezTo>
                <a:cubicBezTo>
                  <a:pt x="1284048" y="3153728"/>
                  <a:pt x="1252174" y="3120936"/>
                  <a:pt x="1157234" y="3046101"/>
                </a:cubicBezTo>
                <a:cubicBezTo>
                  <a:pt x="592479" y="2980043"/>
                  <a:pt x="187829" y="2438320"/>
                  <a:pt x="160409" y="1860193"/>
                </a:cubicBezTo>
                <a:cubicBezTo>
                  <a:pt x="105366" y="1862056"/>
                  <a:pt x="50978" y="1871143"/>
                  <a:pt x="0" y="1886075"/>
                </a:cubicBezTo>
                <a:cubicBezTo>
                  <a:pt x="96552" y="1771974"/>
                  <a:pt x="187429" y="1665436"/>
                  <a:pt x="221571" y="1504055"/>
                </a:cubicBezTo>
                <a:cubicBezTo>
                  <a:pt x="257605" y="1663545"/>
                  <a:pt x="346591" y="1764408"/>
                  <a:pt x="443143" y="1886075"/>
                </a:cubicBezTo>
                <a:cubicBezTo>
                  <a:pt x="396276" y="1872705"/>
                  <a:pt x="344922" y="1863589"/>
                  <a:pt x="291687" y="1860996"/>
                </a:cubicBezTo>
                <a:cubicBezTo>
                  <a:pt x="313360" y="2289054"/>
                  <a:pt x="617325" y="2454996"/>
                  <a:pt x="1001768" y="2593980"/>
                </a:cubicBezTo>
                <a:lnTo>
                  <a:pt x="1157883" y="981658"/>
                </a:lnTo>
                <a:lnTo>
                  <a:pt x="666108" y="981658"/>
                </a:lnTo>
                <a:cubicBezTo>
                  <a:pt x="643139" y="1035191"/>
                  <a:pt x="589896" y="1072543"/>
                  <a:pt x="527928" y="1072543"/>
                </a:cubicBezTo>
                <a:cubicBezTo>
                  <a:pt x="444588" y="1072543"/>
                  <a:pt x="377027" y="1004982"/>
                  <a:pt x="377027" y="921642"/>
                </a:cubicBezTo>
                <a:cubicBezTo>
                  <a:pt x="377027" y="838302"/>
                  <a:pt x="444588" y="770741"/>
                  <a:pt x="527928" y="770741"/>
                </a:cubicBezTo>
                <a:cubicBezTo>
                  <a:pt x="589896" y="770741"/>
                  <a:pt x="643141" y="808095"/>
                  <a:pt x="666110" y="861628"/>
                </a:cubicBezTo>
                <a:lnTo>
                  <a:pt x="1169505" y="861628"/>
                </a:lnTo>
                <a:lnTo>
                  <a:pt x="1187237" y="678491"/>
                </a:lnTo>
                <a:cubicBezTo>
                  <a:pt x="1065090" y="622748"/>
                  <a:pt x="980704" y="499348"/>
                  <a:pt x="980704" y="356239"/>
                </a:cubicBezTo>
                <a:cubicBezTo>
                  <a:pt x="980704" y="159493"/>
                  <a:pt x="1140198" y="0"/>
                  <a:pt x="133694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11157</TotalTime>
  <Words>104</Words>
  <Application>Microsoft Office PowerPoint</Application>
  <PresentationFormat>Widescreen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10</cp:revision>
  <dcterms:created xsi:type="dcterms:W3CDTF">2018-02-18T19:39:47Z</dcterms:created>
  <dcterms:modified xsi:type="dcterms:W3CDTF">2018-12-27T07:39:02Z</dcterms:modified>
</cp:coreProperties>
</file>