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5E1208A-25B4-4861-BBC2-F1816E91CCC1}"/>
              </a:ext>
            </a:extLst>
          </p:cNvPr>
          <p:cNvCxnSpPr>
            <a:cxnSpLocks/>
          </p:cNvCxnSpPr>
          <p:nvPr/>
        </p:nvCxnSpPr>
        <p:spPr>
          <a:xfrm>
            <a:off x="954461" y="3964109"/>
            <a:ext cx="10389815" cy="0"/>
          </a:xfrm>
          <a:prstGeom prst="straightConnector1">
            <a:avLst/>
          </a:prstGeom>
          <a:ln w="31750">
            <a:solidFill>
              <a:schemeClr val="bg1">
                <a:lumMod val="6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86B7FCF9-6EA8-4C91-AED5-F75531495CC9}"/>
              </a:ext>
            </a:extLst>
          </p:cNvPr>
          <p:cNvGrpSpPr/>
          <p:nvPr/>
        </p:nvGrpSpPr>
        <p:grpSpPr>
          <a:xfrm>
            <a:off x="3598079" y="4255387"/>
            <a:ext cx="816317" cy="1630792"/>
            <a:chOff x="2123728" y="1798208"/>
            <a:chExt cx="816317" cy="1630792"/>
          </a:xfrm>
        </p:grpSpPr>
        <p:sp>
          <p:nvSpPr>
            <p:cNvPr id="7" name="Frame 6">
              <a:extLst>
                <a:ext uri="{FF2B5EF4-FFF2-40B4-BE49-F238E27FC236}">
                  <a16:creationId xmlns:a16="http://schemas.microsoft.com/office/drawing/2014/main" id="{13208BC9-5CD4-4B2A-BF96-4ADD1486EDA5}"/>
                </a:ext>
              </a:extLst>
            </p:cNvPr>
            <p:cNvSpPr/>
            <p:nvPr/>
          </p:nvSpPr>
          <p:spPr>
            <a:xfrm>
              <a:off x="2123728" y="2612683"/>
              <a:ext cx="816317" cy="816317"/>
            </a:xfrm>
            <a:prstGeom prst="fram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Up Arrow 8">
              <a:extLst>
                <a:ext uri="{FF2B5EF4-FFF2-40B4-BE49-F238E27FC236}">
                  <a16:creationId xmlns:a16="http://schemas.microsoft.com/office/drawing/2014/main" id="{AAB216F1-BEC9-4183-B57E-9A737EFC6994}"/>
                </a:ext>
              </a:extLst>
            </p:cNvPr>
            <p:cNvSpPr/>
            <p:nvPr/>
          </p:nvSpPr>
          <p:spPr>
            <a:xfrm>
              <a:off x="2289570" y="1798208"/>
              <a:ext cx="484632" cy="816317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Text Placeholder 12">
              <a:extLst>
                <a:ext uri="{FF2B5EF4-FFF2-40B4-BE49-F238E27FC236}">
                  <a16:creationId xmlns:a16="http://schemas.microsoft.com/office/drawing/2014/main" id="{8C5F70DA-34EA-430E-A172-E40DC670827F}"/>
                </a:ext>
              </a:extLst>
            </p:cNvPr>
            <p:cNvSpPr txBox="1">
              <a:spLocks/>
            </p:cNvSpPr>
            <p:nvPr/>
          </p:nvSpPr>
          <p:spPr>
            <a:xfrm>
              <a:off x="2135462" y="2791287"/>
              <a:ext cx="792848" cy="459108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>
                  <a:cs typeface="Arial" pitchFamily="34" charset="0"/>
                </a:rPr>
                <a:t>2016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3C6B9DB-3175-41CD-807D-9E1E9E011E55}"/>
              </a:ext>
            </a:extLst>
          </p:cNvPr>
          <p:cNvGrpSpPr/>
          <p:nvPr/>
        </p:nvGrpSpPr>
        <p:grpSpPr>
          <a:xfrm>
            <a:off x="885825" y="4333628"/>
            <a:ext cx="2047248" cy="1107996"/>
            <a:chOff x="668087" y="4221088"/>
            <a:chExt cx="1549271" cy="1107996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B0E48FE-BF75-4DA0-9CBD-B516CEAE20BD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977912B-7104-4EF7-B859-8067886453C6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A544F46-B28F-4BFB-9975-5D723CB70B09}"/>
              </a:ext>
            </a:extLst>
          </p:cNvPr>
          <p:cNvGrpSpPr/>
          <p:nvPr/>
        </p:nvGrpSpPr>
        <p:grpSpPr>
          <a:xfrm>
            <a:off x="9272978" y="4333628"/>
            <a:ext cx="2047248" cy="1107996"/>
            <a:chOff x="668087" y="4221088"/>
            <a:chExt cx="1549271" cy="1107996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4CF39AD-1C42-4224-B256-76B57384154A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2F17B76-CA26-400F-B5C9-310ED2CBC11A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5215360-0D21-4A23-B30F-78DE503A55AD}"/>
              </a:ext>
            </a:extLst>
          </p:cNvPr>
          <p:cNvGrpSpPr/>
          <p:nvPr/>
        </p:nvGrpSpPr>
        <p:grpSpPr>
          <a:xfrm>
            <a:off x="2982613" y="2120234"/>
            <a:ext cx="2047248" cy="1107996"/>
            <a:chOff x="668087" y="4221088"/>
            <a:chExt cx="1549271" cy="1107996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922E7C-DC7A-4A64-92C1-3792852F56E9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38B04AE-EC0D-4CAF-998E-7012FDA0DD15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0D051E2-56AA-4070-AC1A-BB134FEE7019}"/>
              </a:ext>
            </a:extLst>
          </p:cNvPr>
          <p:cNvGrpSpPr/>
          <p:nvPr/>
        </p:nvGrpSpPr>
        <p:grpSpPr>
          <a:xfrm>
            <a:off x="7176189" y="2120234"/>
            <a:ext cx="2047248" cy="1107996"/>
            <a:chOff x="668087" y="4221088"/>
            <a:chExt cx="1549271" cy="110799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B1BBC9F-A24F-49DB-9987-22C942D3C6CF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A38A7B6-5D9B-41C1-9972-43C2DA3BCC8D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A65A354-D1B5-43C3-8744-743DE7FCF663}"/>
              </a:ext>
            </a:extLst>
          </p:cNvPr>
          <p:cNvGrpSpPr/>
          <p:nvPr/>
        </p:nvGrpSpPr>
        <p:grpSpPr>
          <a:xfrm>
            <a:off x="5079401" y="4333628"/>
            <a:ext cx="2047248" cy="1107996"/>
            <a:chOff x="668087" y="4221088"/>
            <a:chExt cx="1549271" cy="1107996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04F2C10-657C-43D0-B428-93F63528894F}"/>
                </a:ext>
              </a:extLst>
            </p:cNvPr>
            <p:cNvSpPr txBox="1"/>
            <p:nvPr/>
          </p:nvSpPr>
          <p:spPr>
            <a:xfrm>
              <a:off x="672238" y="4498087"/>
              <a:ext cx="154096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74A27B5-6A2E-422B-A6D2-166DE7584CBE}"/>
                </a:ext>
              </a:extLst>
            </p:cNvPr>
            <p:cNvSpPr txBox="1"/>
            <p:nvPr/>
          </p:nvSpPr>
          <p:spPr>
            <a:xfrm>
              <a:off x="668087" y="4221088"/>
              <a:ext cx="15492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A26816A-3785-4021-AB61-4AC02871E1EF}"/>
              </a:ext>
            </a:extLst>
          </p:cNvPr>
          <p:cNvGrpSpPr/>
          <p:nvPr/>
        </p:nvGrpSpPr>
        <p:grpSpPr>
          <a:xfrm>
            <a:off x="7791657" y="4255387"/>
            <a:ext cx="816317" cy="1630792"/>
            <a:chOff x="2123728" y="1798208"/>
            <a:chExt cx="816317" cy="1630792"/>
          </a:xfrm>
        </p:grpSpPr>
        <p:sp>
          <p:nvSpPr>
            <p:cNvPr id="26" name="Frame 25">
              <a:extLst>
                <a:ext uri="{FF2B5EF4-FFF2-40B4-BE49-F238E27FC236}">
                  <a16:creationId xmlns:a16="http://schemas.microsoft.com/office/drawing/2014/main" id="{D862B060-16E7-4D12-BF93-D78488F6DE02}"/>
                </a:ext>
              </a:extLst>
            </p:cNvPr>
            <p:cNvSpPr/>
            <p:nvPr/>
          </p:nvSpPr>
          <p:spPr>
            <a:xfrm>
              <a:off x="2123728" y="2612683"/>
              <a:ext cx="816317" cy="816317"/>
            </a:xfrm>
            <a:prstGeom prst="fram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Up Arrow 27">
              <a:extLst>
                <a:ext uri="{FF2B5EF4-FFF2-40B4-BE49-F238E27FC236}">
                  <a16:creationId xmlns:a16="http://schemas.microsoft.com/office/drawing/2014/main" id="{41A6BAA1-754A-4AC6-9BB9-0DF7153CE284}"/>
                </a:ext>
              </a:extLst>
            </p:cNvPr>
            <p:cNvSpPr/>
            <p:nvPr/>
          </p:nvSpPr>
          <p:spPr>
            <a:xfrm>
              <a:off x="2289570" y="1798208"/>
              <a:ext cx="484632" cy="816317"/>
            </a:xfrm>
            <a:prstGeom prst="up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" name="Text Placeholder 12">
              <a:extLst>
                <a:ext uri="{FF2B5EF4-FFF2-40B4-BE49-F238E27FC236}">
                  <a16:creationId xmlns:a16="http://schemas.microsoft.com/office/drawing/2014/main" id="{CF1C26F6-4400-48DB-BCE7-A17EFF494629}"/>
                </a:ext>
              </a:extLst>
            </p:cNvPr>
            <p:cNvSpPr txBox="1">
              <a:spLocks/>
            </p:cNvSpPr>
            <p:nvPr/>
          </p:nvSpPr>
          <p:spPr>
            <a:xfrm>
              <a:off x="2135462" y="2791287"/>
              <a:ext cx="792848" cy="459108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>
                  <a:cs typeface="Arial" pitchFamily="34" charset="0"/>
                </a:rPr>
                <a:t>2018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4D95D16-0540-46CB-A73D-87FB94E9BDA4}"/>
              </a:ext>
            </a:extLst>
          </p:cNvPr>
          <p:cNvGrpSpPr/>
          <p:nvPr/>
        </p:nvGrpSpPr>
        <p:grpSpPr>
          <a:xfrm rot="10800000">
            <a:off x="1501290" y="2039603"/>
            <a:ext cx="816317" cy="1630792"/>
            <a:chOff x="2123728" y="1798208"/>
            <a:chExt cx="816317" cy="1630792"/>
          </a:xfrm>
        </p:grpSpPr>
        <p:sp>
          <p:nvSpPr>
            <p:cNvPr id="30" name="Frame 29">
              <a:extLst>
                <a:ext uri="{FF2B5EF4-FFF2-40B4-BE49-F238E27FC236}">
                  <a16:creationId xmlns:a16="http://schemas.microsoft.com/office/drawing/2014/main" id="{550835E2-6372-4FEB-A45B-55E961E3FA07}"/>
                </a:ext>
              </a:extLst>
            </p:cNvPr>
            <p:cNvSpPr/>
            <p:nvPr/>
          </p:nvSpPr>
          <p:spPr>
            <a:xfrm>
              <a:off x="2123728" y="2612683"/>
              <a:ext cx="816317" cy="816317"/>
            </a:xfrm>
            <a:prstGeom prst="fram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Up Arrow 31">
              <a:extLst>
                <a:ext uri="{FF2B5EF4-FFF2-40B4-BE49-F238E27FC236}">
                  <a16:creationId xmlns:a16="http://schemas.microsoft.com/office/drawing/2014/main" id="{58702FEC-E96E-4216-94D8-4C2D0E212B17}"/>
                </a:ext>
              </a:extLst>
            </p:cNvPr>
            <p:cNvSpPr/>
            <p:nvPr/>
          </p:nvSpPr>
          <p:spPr>
            <a:xfrm>
              <a:off x="2289570" y="1798208"/>
              <a:ext cx="484632" cy="816317"/>
            </a:xfrm>
            <a:prstGeom prst="upArrow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" name="Text Placeholder 12">
              <a:extLst>
                <a:ext uri="{FF2B5EF4-FFF2-40B4-BE49-F238E27FC236}">
                  <a16:creationId xmlns:a16="http://schemas.microsoft.com/office/drawing/2014/main" id="{A208E46E-EDEB-4438-B6DC-35EFCC976D44}"/>
                </a:ext>
              </a:extLst>
            </p:cNvPr>
            <p:cNvSpPr txBox="1">
              <a:spLocks/>
            </p:cNvSpPr>
            <p:nvPr/>
          </p:nvSpPr>
          <p:spPr>
            <a:xfrm rot="10800000">
              <a:off x="2135462" y="2791287"/>
              <a:ext cx="792848" cy="459108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>
                  <a:cs typeface="Arial" pitchFamily="34" charset="0"/>
                </a:rPr>
                <a:t>2015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33BA312-57A0-484A-84C5-7A75D8F26FD3}"/>
              </a:ext>
            </a:extLst>
          </p:cNvPr>
          <p:cNvGrpSpPr/>
          <p:nvPr/>
        </p:nvGrpSpPr>
        <p:grpSpPr>
          <a:xfrm rot="10800000">
            <a:off x="5694868" y="2039603"/>
            <a:ext cx="816317" cy="1630792"/>
            <a:chOff x="2123728" y="1798208"/>
            <a:chExt cx="816317" cy="1630792"/>
          </a:xfrm>
        </p:grpSpPr>
        <p:sp>
          <p:nvSpPr>
            <p:cNvPr id="34" name="Frame 33">
              <a:extLst>
                <a:ext uri="{FF2B5EF4-FFF2-40B4-BE49-F238E27FC236}">
                  <a16:creationId xmlns:a16="http://schemas.microsoft.com/office/drawing/2014/main" id="{B8C7C221-9441-47BF-A0AB-9429B870CF37}"/>
                </a:ext>
              </a:extLst>
            </p:cNvPr>
            <p:cNvSpPr/>
            <p:nvPr/>
          </p:nvSpPr>
          <p:spPr>
            <a:xfrm>
              <a:off x="2123728" y="2612683"/>
              <a:ext cx="816317" cy="816317"/>
            </a:xfrm>
            <a:prstGeom prst="fram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Up Arrow 35">
              <a:extLst>
                <a:ext uri="{FF2B5EF4-FFF2-40B4-BE49-F238E27FC236}">
                  <a16:creationId xmlns:a16="http://schemas.microsoft.com/office/drawing/2014/main" id="{08FE8F98-7972-479F-8048-B3A75692A475}"/>
                </a:ext>
              </a:extLst>
            </p:cNvPr>
            <p:cNvSpPr/>
            <p:nvPr/>
          </p:nvSpPr>
          <p:spPr>
            <a:xfrm>
              <a:off x="2289570" y="1798208"/>
              <a:ext cx="484632" cy="816317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Text Placeholder 12">
              <a:extLst>
                <a:ext uri="{FF2B5EF4-FFF2-40B4-BE49-F238E27FC236}">
                  <a16:creationId xmlns:a16="http://schemas.microsoft.com/office/drawing/2014/main" id="{367401DE-D093-4757-890E-86D3CFE60425}"/>
                </a:ext>
              </a:extLst>
            </p:cNvPr>
            <p:cNvSpPr txBox="1">
              <a:spLocks/>
            </p:cNvSpPr>
            <p:nvPr/>
          </p:nvSpPr>
          <p:spPr>
            <a:xfrm rot="10800000">
              <a:off x="2135462" y="2791287"/>
              <a:ext cx="792848" cy="459108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>
                  <a:cs typeface="Arial" pitchFamily="34" charset="0"/>
                </a:rPr>
                <a:t>2017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57844A5-9D2E-402C-8FE2-1D9D14DA1929}"/>
              </a:ext>
            </a:extLst>
          </p:cNvPr>
          <p:cNvGrpSpPr/>
          <p:nvPr/>
        </p:nvGrpSpPr>
        <p:grpSpPr>
          <a:xfrm rot="10800000">
            <a:off x="9888445" y="2039603"/>
            <a:ext cx="816317" cy="1630792"/>
            <a:chOff x="2123728" y="1798208"/>
            <a:chExt cx="816317" cy="1630792"/>
          </a:xfrm>
        </p:grpSpPr>
        <p:sp>
          <p:nvSpPr>
            <p:cNvPr id="38" name="Frame 37">
              <a:extLst>
                <a:ext uri="{FF2B5EF4-FFF2-40B4-BE49-F238E27FC236}">
                  <a16:creationId xmlns:a16="http://schemas.microsoft.com/office/drawing/2014/main" id="{DE1C1F65-1A5D-4530-BEAD-36E74C9B6ADA}"/>
                </a:ext>
              </a:extLst>
            </p:cNvPr>
            <p:cNvSpPr/>
            <p:nvPr/>
          </p:nvSpPr>
          <p:spPr>
            <a:xfrm>
              <a:off x="2123728" y="2612683"/>
              <a:ext cx="816317" cy="816317"/>
            </a:xfrm>
            <a:prstGeom prst="fram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" name="Up Arrow 39">
              <a:extLst>
                <a:ext uri="{FF2B5EF4-FFF2-40B4-BE49-F238E27FC236}">
                  <a16:creationId xmlns:a16="http://schemas.microsoft.com/office/drawing/2014/main" id="{22746188-9ECF-4437-B65E-84D7E85404C2}"/>
                </a:ext>
              </a:extLst>
            </p:cNvPr>
            <p:cNvSpPr/>
            <p:nvPr/>
          </p:nvSpPr>
          <p:spPr>
            <a:xfrm>
              <a:off x="2289570" y="1798208"/>
              <a:ext cx="484632" cy="816317"/>
            </a:xfrm>
            <a:prstGeom prst="up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" name="Text Placeholder 12">
              <a:extLst>
                <a:ext uri="{FF2B5EF4-FFF2-40B4-BE49-F238E27FC236}">
                  <a16:creationId xmlns:a16="http://schemas.microsoft.com/office/drawing/2014/main" id="{E2A1C3AD-2CD7-4180-8427-C8FD101BE7E4}"/>
                </a:ext>
              </a:extLst>
            </p:cNvPr>
            <p:cNvSpPr txBox="1">
              <a:spLocks/>
            </p:cNvSpPr>
            <p:nvPr/>
          </p:nvSpPr>
          <p:spPr>
            <a:xfrm rot="10800000">
              <a:off x="2135462" y="2791287"/>
              <a:ext cx="792848" cy="459108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dirty="0">
                  <a:cs typeface="Arial" pitchFamily="34" charset="0"/>
                </a:rPr>
                <a:t>2019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9233EBB-0105-4F96-8817-CBA3CF62D3F2}"/>
              </a:ext>
            </a:extLst>
          </p:cNvPr>
          <p:cNvGrpSpPr/>
          <p:nvPr/>
        </p:nvGrpSpPr>
        <p:grpSpPr>
          <a:xfrm>
            <a:off x="1747675" y="3809370"/>
            <a:ext cx="323544" cy="323544"/>
            <a:chOff x="1979712" y="4177631"/>
            <a:chExt cx="323544" cy="323544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89D0694-612B-4820-8128-E91B57A28081}"/>
                </a:ext>
              </a:extLst>
            </p:cNvPr>
            <p:cNvSpPr/>
            <p:nvPr/>
          </p:nvSpPr>
          <p:spPr>
            <a:xfrm>
              <a:off x="1979712" y="4177631"/>
              <a:ext cx="323544" cy="323544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1DB1909-C868-48B3-AA7A-224BE7BB76E5}"/>
                </a:ext>
              </a:extLst>
            </p:cNvPr>
            <p:cNvSpPr/>
            <p:nvPr/>
          </p:nvSpPr>
          <p:spPr>
            <a:xfrm>
              <a:off x="2051484" y="4249403"/>
              <a:ext cx="180000" cy="1800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9BD78C7-2E94-43AA-872E-CAE1D449791D}"/>
              </a:ext>
            </a:extLst>
          </p:cNvPr>
          <p:cNvGrpSpPr/>
          <p:nvPr/>
        </p:nvGrpSpPr>
        <p:grpSpPr>
          <a:xfrm>
            <a:off x="3839632" y="3809370"/>
            <a:ext cx="323544" cy="323544"/>
            <a:chOff x="1979712" y="4177631"/>
            <a:chExt cx="323544" cy="323544"/>
          </a:xfrm>
          <a:solidFill>
            <a:schemeClr val="bg1">
              <a:lumMod val="65000"/>
            </a:schemeClr>
          </a:solidFill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CDEF2546-068F-4888-9849-76C56916DB85}"/>
                </a:ext>
              </a:extLst>
            </p:cNvPr>
            <p:cNvSpPr/>
            <p:nvPr/>
          </p:nvSpPr>
          <p:spPr>
            <a:xfrm>
              <a:off x="1979712" y="4177631"/>
              <a:ext cx="323544" cy="32354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6EB12A1-C7C2-43B6-BB35-9CEE4BC4C51D}"/>
                </a:ext>
              </a:extLst>
            </p:cNvPr>
            <p:cNvSpPr/>
            <p:nvPr/>
          </p:nvSpPr>
          <p:spPr>
            <a:xfrm>
              <a:off x="2051484" y="4249403"/>
              <a:ext cx="180000" cy="18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CAAF208-D758-4B91-AC1F-C08ECFE58550}"/>
              </a:ext>
            </a:extLst>
          </p:cNvPr>
          <p:cNvGrpSpPr/>
          <p:nvPr/>
        </p:nvGrpSpPr>
        <p:grpSpPr>
          <a:xfrm>
            <a:off x="5931589" y="3800676"/>
            <a:ext cx="323544" cy="323544"/>
            <a:chOff x="1979712" y="4177631"/>
            <a:chExt cx="323544" cy="323544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84B98C05-CC87-479A-8EB4-C6CEA2BFCA95}"/>
                </a:ext>
              </a:extLst>
            </p:cNvPr>
            <p:cNvSpPr/>
            <p:nvPr/>
          </p:nvSpPr>
          <p:spPr>
            <a:xfrm>
              <a:off x="1979712" y="4177631"/>
              <a:ext cx="323544" cy="323544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8C390D2C-37E5-4049-81F7-B5DB3753E351}"/>
                </a:ext>
              </a:extLst>
            </p:cNvPr>
            <p:cNvSpPr/>
            <p:nvPr/>
          </p:nvSpPr>
          <p:spPr>
            <a:xfrm>
              <a:off x="2051484" y="4249403"/>
              <a:ext cx="180000" cy="18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DEDF637-358A-478F-A0C7-17EFB8A1F291}"/>
              </a:ext>
            </a:extLst>
          </p:cNvPr>
          <p:cNvGrpSpPr/>
          <p:nvPr/>
        </p:nvGrpSpPr>
        <p:grpSpPr>
          <a:xfrm>
            <a:off x="8023546" y="3809370"/>
            <a:ext cx="323544" cy="323544"/>
            <a:chOff x="1979712" y="4177631"/>
            <a:chExt cx="323544" cy="323544"/>
          </a:xfrm>
          <a:solidFill>
            <a:schemeClr val="bg1">
              <a:lumMod val="65000"/>
            </a:schemeClr>
          </a:solidFill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583A891C-FDFF-4CB1-9B9F-A04881ED69FA}"/>
                </a:ext>
              </a:extLst>
            </p:cNvPr>
            <p:cNvSpPr/>
            <p:nvPr/>
          </p:nvSpPr>
          <p:spPr>
            <a:xfrm>
              <a:off x="1979712" y="4177631"/>
              <a:ext cx="323544" cy="323544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58B78E1-6D56-4394-A00A-CD0C56CD28A7}"/>
                </a:ext>
              </a:extLst>
            </p:cNvPr>
            <p:cNvSpPr/>
            <p:nvPr/>
          </p:nvSpPr>
          <p:spPr>
            <a:xfrm>
              <a:off x="2051484" y="4249403"/>
              <a:ext cx="180000" cy="18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D48D29E-A31B-4B11-AF62-BCC688459B54}"/>
              </a:ext>
            </a:extLst>
          </p:cNvPr>
          <p:cNvGrpSpPr/>
          <p:nvPr/>
        </p:nvGrpSpPr>
        <p:grpSpPr>
          <a:xfrm>
            <a:off x="10026602" y="3692448"/>
            <a:ext cx="540000" cy="540000"/>
            <a:chOff x="8414365" y="3093398"/>
            <a:chExt cx="540000" cy="54000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3E565BC6-082D-4584-9E6D-1009912BB846}"/>
                </a:ext>
              </a:extLst>
            </p:cNvPr>
            <p:cNvSpPr/>
            <p:nvPr/>
          </p:nvSpPr>
          <p:spPr>
            <a:xfrm>
              <a:off x="8414365" y="3093398"/>
              <a:ext cx="540000" cy="540000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080A905A-A65E-4765-842B-91ED83FE332D}"/>
                </a:ext>
              </a:extLst>
            </p:cNvPr>
            <p:cNvSpPr/>
            <p:nvPr/>
          </p:nvSpPr>
          <p:spPr>
            <a:xfrm>
              <a:off x="8522593" y="3201626"/>
              <a:ext cx="323544" cy="323544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EEFDE5D-BF2D-46D3-A012-222D0A7C9B99}"/>
                </a:ext>
              </a:extLst>
            </p:cNvPr>
            <p:cNvSpPr/>
            <p:nvPr/>
          </p:nvSpPr>
          <p:spPr>
            <a:xfrm>
              <a:off x="8594365" y="3273398"/>
              <a:ext cx="180000" cy="18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2018-12-19T06:38:08Z</dcterms:modified>
</cp:coreProperties>
</file>