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2FA4C8A-1B63-4AB7-932A-C66C82071C65}"/>
              </a:ext>
            </a:extLst>
          </p:cNvPr>
          <p:cNvCxnSpPr>
            <a:cxnSpLocks/>
          </p:cNvCxnSpPr>
          <p:nvPr/>
        </p:nvCxnSpPr>
        <p:spPr>
          <a:xfrm>
            <a:off x="1013989" y="3961787"/>
            <a:ext cx="10248523" cy="0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A71FD94-70C0-41AE-99A3-C7D3E4790BAB}"/>
              </a:ext>
            </a:extLst>
          </p:cNvPr>
          <p:cNvGrpSpPr/>
          <p:nvPr/>
        </p:nvGrpSpPr>
        <p:grpSpPr>
          <a:xfrm>
            <a:off x="1439702" y="3821963"/>
            <a:ext cx="279648" cy="279648"/>
            <a:chOff x="1700064" y="4517504"/>
            <a:chExt cx="279648" cy="279648"/>
          </a:xfrm>
        </p:grpSpPr>
        <p:sp>
          <p:nvSpPr>
            <p:cNvPr id="48" name="Flowchart: Connector 47">
              <a:extLst>
                <a:ext uri="{FF2B5EF4-FFF2-40B4-BE49-F238E27FC236}">
                  <a16:creationId xmlns:a16="http://schemas.microsoft.com/office/drawing/2014/main" id="{B63FD72E-3BA7-4DC0-921A-087CFBCCDCF9}"/>
                </a:ext>
              </a:extLst>
            </p:cNvPr>
            <p:cNvSpPr/>
            <p:nvPr/>
          </p:nvSpPr>
          <p:spPr>
            <a:xfrm>
              <a:off x="1700064" y="4517504"/>
              <a:ext cx="279648" cy="279648"/>
            </a:xfrm>
            <a:prstGeom prst="flowChartConnector">
              <a:avLst/>
            </a:prstGeom>
            <a:solidFill>
              <a:schemeClr val="accent6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9" name="Flowchart: Connector 48">
              <a:extLst>
                <a:ext uri="{FF2B5EF4-FFF2-40B4-BE49-F238E27FC236}">
                  <a16:creationId xmlns:a16="http://schemas.microsoft.com/office/drawing/2014/main" id="{97F76287-08AA-43F6-9312-60056673D469}"/>
                </a:ext>
              </a:extLst>
            </p:cNvPr>
            <p:cNvSpPr/>
            <p:nvPr/>
          </p:nvSpPr>
          <p:spPr>
            <a:xfrm>
              <a:off x="1767880" y="4585320"/>
              <a:ext cx="144016" cy="144016"/>
            </a:xfrm>
            <a:prstGeom prst="flowChartConnector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AEB20334-D2E7-4451-BE71-2055EA2D3390}"/>
              </a:ext>
            </a:extLst>
          </p:cNvPr>
          <p:cNvSpPr/>
          <p:nvPr/>
        </p:nvSpPr>
        <p:spPr>
          <a:xfrm>
            <a:off x="1716807" y="4307822"/>
            <a:ext cx="1296144" cy="46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4FF2F7D-5237-4656-BFA4-072F8D6FCA0B}"/>
              </a:ext>
            </a:extLst>
          </p:cNvPr>
          <p:cNvSpPr/>
          <p:nvPr/>
        </p:nvSpPr>
        <p:spPr>
          <a:xfrm>
            <a:off x="1535083" y="4307822"/>
            <a:ext cx="98884" cy="144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AC14A4B-C9CF-4090-BD8E-0C09F2BE38FE}"/>
              </a:ext>
            </a:extLst>
          </p:cNvPr>
          <p:cNvSpPr txBox="1"/>
          <p:nvPr/>
        </p:nvSpPr>
        <p:spPr>
          <a:xfrm>
            <a:off x="1808004" y="4284739"/>
            <a:ext cx="1136126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bg1"/>
                </a:solidFill>
                <a:cs typeface="Arial" pitchFamily="34" charset="0"/>
              </a:rPr>
              <a:t>2014</a:t>
            </a:r>
            <a:endParaRPr lang="ko-KR" altLang="en-US" sz="2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F0F98A5-A90E-4605-83B5-60F9FEC4B48B}"/>
              </a:ext>
            </a:extLst>
          </p:cNvPr>
          <p:cNvSpPr txBox="1"/>
          <p:nvPr/>
        </p:nvSpPr>
        <p:spPr>
          <a:xfrm>
            <a:off x="1670494" y="4791610"/>
            <a:ext cx="1388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AEAD4E5-E995-4626-A562-DA5F19D368C8}"/>
              </a:ext>
            </a:extLst>
          </p:cNvPr>
          <p:cNvGrpSpPr/>
          <p:nvPr/>
        </p:nvGrpSpPr>
        <p:grpSpPr>
          <a:xfrm>
            <a:off x="3244503" y="3821963"/>
            <a:ext cx="279648" cy="279648"/>
            <a:chOff x="1700064" y="4517504"/>
            <a:chExt cx="279648" cy="279648"/>
          </a:xfrm>
        </p:grpSpPr>
        <p:sp>
          <p:nvSpPr>
            <p:cNvPr id="57" name="Flowchart: Connector 56">
              <a:extLst>
                <a:ext uri="{FF2B5EF4-FFF2-40B4-BE49-F238E27FC236}">
                  <a16:creationId xmlns:a16="http://schemas.microsoft.com/office/drawing/2014/main" id="{64D3A527-5AAF-43B2-A357-F4A912A098B6}"/>
                </a:ext>
              </a:extLst>
            </p:cNvPr>
            <p:cNvSpPr/>
            <p:nvPr/>
          </p:nvSpPr>
          <p:spPr>
            <a:xfrm>
              <a:off x="1700064" y="4517504"/>
              <a:ext cx="279648" cy="279648"/>
            </a:xfrm>
            <a:prstGeom prst="flowChartConnector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8" name="Flowchart: Connector 57">
              <a:extLst>
                <a:ext uri="{FF2B5EF4-FFF2-40B4-BE49-F238E27FC236}">
                  <a16:creationId xmlns:a16="http://schemas.microsoft.com/office/drawing/2014/main" id="{FBB7DAA4-D8D3-40B8-AAEA-8C89C2EE0A39}"/>
                </a:ext>
              </a:extLst>
            </p:cNvPr>
            <p:cNvSpPr/>
            <p:nvPr/>
          </p:nvSpPr>
          <p:spPr>
            <a:xfrm>
              <a:off x="1767880" y="4585320"/>
              <a:ext cx="144016" cy="144016"/>
            </a:xfrm>
            <a:prstGeom prst="flowChartConnector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83177B5B-5B15-439C-B611-79F21FF100CB}"/>
              </a:ext>
            </a:extLst>
          </p:cNvPr>
          <p:cNvSpPr/>
          <p:nvPr/>
        </p:nvSpPr>
        <p:spPr>
          <a:xfrm>
            <a:off x="5338859" y="4307822"/>
            <a:ext cx="1296144" cy="46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098EB00-120E-4090-B6F8-530864F250F3}"/>
              </a:ext>
            </a:extLst>
          </p:cNvPr>
          <p:cNvSpPr/>
          <p:nvPr/>
        </p:nvSpPr>
        <p:spPr>
          <a:xfrm>
            <a:off x="5152521" y="4295754"/>
            <a:ext cx="98884" cy="14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9F6DC45-ABBD-4998-8724-9A160A00C14D}"/>
              </a:ext>
            </a:extLst>
          </p:cNvPr>
          <p:cNvSpPr txBox="1"/>
          <p:nvPr/>
        </p:nvSpPr>
        <p:spPr>
          <a:xfrm>
            <a:off x="5418868" y="4284739"/>
            <a:ext cx="1136126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sz="2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05A5102-5947-4BE4-A8E4-FA98949FC4F3}"/>
              </a:ext>
            </a:extLst>
          </p:cNvPr>
          <p:cNvSpPr txBox="1"/>
          <p:nvPr/>
        </p:nvSpPr>
        <p:spPr>
          <a:xfrm>
            <a:off x="5292020" y="4791610"/>
            <a:ext cx="1388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40020AD-B5CE-4C01-8B60-3396086F97FE}"/>
              </a:ext>
            </a:extLst>
          </p:cNvPr>
          <p:cNvGrpSpPr/>
          <p:nvPr/>
        </p:nvGrpSpPr>
        <p:grpSpPr>
          <a:xfrm>
            <a:off x="6854105" y="3821963"/>
            <a:ext cx="279648" cy="279648"/>
            <a:chOff x="1700064" y="4517504"/>
            <a:chExt cx="279648" cy="279648"/>
          </a:xfrm>
        </p:grpSpPr>
        <p:sp>
          <p:nvSpPr>
            <p:cNvPr id="64" name="Flowchart: Connector 63">
              <a:extLst>
                <a:ext uri="{FF2B5EF4-FFF2-40B4-BE49-F238E27FC236}">
                  <a16:creationId xmlns:a16="http://schemas.microsoft.com/office/drawing/2014/main" id="{53093598-FEF4-4FA2-A11F-3096D82DF77E}"/>
                </a:ext>
              </a:extLst>
            </p:cNvPr>
            <p:cNvSpPr/>
            <p:nvPr/>
          </p:nvSpPr>
          <p:spPr>
            <a:xfrm>
              <a:off x="1700064" y="4517504"/>
              <a:ext cx="279648" cy="279648"/>
            </a:xfrm>
            <a:prstGeom prst="flowChartConnector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65" name="Flowchart: Connector 64">
              <a:extLst>
                <a:ext uri="{FF2B5EF4-FFF2-40B4-BE49-F238E27FC236}">
                  <a16:creationId xmlns:a16="http://schemas.microsoft.com/office/drawing/2014/main" id="{AFB3B4C6-3EC2-4906-87FC-1E0591BC9F53}"/>
                </a:ext>
              </a:extLst>
            </p:cNvPr>
            <p:cNvSpPr/>
            <p:nvPr/>
          </p:nvSpPr>
          <p:spPr>
            <a:xfrm>
              <a:off x="1767880" y="4585320"/>
              <a:ext cx="144016" cy="144016"/>
            </a:xfrm>
            <a:prstGeom prst="flowChartConnector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278879A7-0842-4020-935E-8CA96CA59708}"/>
              </a:ext>
            </a:extLst>
          </p:cNvPr>
          <p:cNvSpPr/>
          <p:nvPr/>
        </p:nvSpPr>
        <p:spPr>
          <a:xfrm>
            <a:off x="8960911" y="4307822"/>
            <a:ext cx="1296144" cy="46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99CF740-0BCA-43EF-81CE-28A119D368DB}"/>
              </a:ext>
            </a:extLst>
          </p:cNvPr>
          <p:cNvSpPr/>
          <p:nvPr/>
        </p:nvSpPr>
        <p:spPr>
          <a:xfrm>
            <a:off x="8769959" y="4283686"/>
            <a:ext cx="98884" cy="144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EA016E7-8B30-482F-B79B-9185D039F02D}"/>
              </a:ext>
            </a:extLst>
          </p:cNvPr>
          <p:cNvSpPr txBox="1"/>
          <p:nvPr/>
        </p:nvSpPr>
        <p:spPr>
          <a:xfrm>
            <a:off x="9040920" y="4284739"/>
            <a:ext cx="1136126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2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1E87D54-8D8D-43B7-A178-1DC97FD11333}"/>
              </a:ext>
            </a:extLst>
          </p:cNvPr>
          <p:cNvSpPr txBox="1"/>
          <p:nvPr/>
        </p:nvSpPr>
        <p:spPr>
          <a:xfrm>
            <a:off x="8913546" y="4791610"/>
            <a:ext cx="1388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626A366-365C-41AE-9042-C862E16912B5}"/>
              </a:ext>
            </a:extLst>
          </p:cNvPr>
          <p:cNvGrpSpPr/>
          <p:nvPr/>
        </p:nvGrpSpPr>
        <p:grpSpPr>
          <a:xfrm>
            <a:off x="10463709" y="3821963"/>
            <a:ext cx="279648" cy="279648"/>
            <a:chOff x="1700064" y="4517504"/>
            <a:chExt cx="279648" cy="279648"/>
          </a:xfrm>
        </p:grpSpPr>
        <p:sp>
          <p:nvSpPr>
            <p:cNvPr id="71" name="Flowchart: Connector 70">
              <a:extLst>
                <a:ext uri="{FF2B5EF4-FFF2-40B4-BE49-F238E27FC236}">
                  <a16:creationId xmlns:a16="http://schemas.microsoft.com/office/drawing/2014/main" id="{27522F2C-FA82-4290-A75A-FF62F83220CB}"/>
                </a:ext>
              </a:extLst>
            </p:cNvPr>
            <p:cNvSpPr/>
            <p:nvPr/>
          </p:nvSpPr>
          <p:spPr>
            <a:xfrm>
              <a:off x="1700064" y="4517504"/>
              <a:ext cx="279648" cy="279648"/>
            </a:xfrm>
            <a:prstGeom prst="flowChartConnector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72" name="Flowchart: Connector 71">
              <a:extLst>
                <a:ext uri="{FF2B5EF4-FFF2-40B4-BE49-F238E27FC236}">
                  <a16:creationId xmlns:a16="http://schemas.microsoft.com/office/drawing/2014/main" id="{1CB0B865-2875-4A8D-9FCB-6FE3A3909066}"/>
                </a:ext>
              </a:extLst>
            </p:cNvPr>
            <p:cNvSpPr/>
            <p:nvPr/>
          </p:nvSpPr>
          <p:spPr>
            <a:xfrm>
              <a:off x="1767880" y="4585320"/>
              <a:ext cx="144016" cy="144016"/>
            </a:xfrm>
            <a:prstGeom prst="flowChartConnector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0B59492-E19A-4854-9196-1D7C3FBE8371}"/>
              </a:ext>
            </a:extLst>
          </p:cNvPr>
          <p:cNvGrpSpPr/>
          <p:nvPr/>
        </p:nvGrpSpPr>
        <p:grpSpPr>
          <a:xfrm>
            <a:off x="5049304" y="3821963"/>
            <a:ext cx="279648" cy="279648"/>
            <a:chOff x="1700064" y="4517504"/>
            <a:chExt cx="279648" cy="279648"/>
          </a:xfrm>
        </p:grpSpPr>
        <p:sp>
          <p:nvSpPr>
            <p:cNvPr id="74" name="Flowchart: Connector 73">
              <a:extLst>
                <a:ext uri="{FF2B5EF4-FFF2-40B4-BE49-F238E27FC236}">
                  <a16:creationId xmlns:a16="http://schemas.microsoft.com/office/drawing/2014/main" id="{1BC957C5-1568-4BF7-802F-E279AFD11721}"/>
                </a:ext>
              </a:extLst>
            </p:cNvPr>
            <p:cNvSpPr/>
            <p:nvPr/>
          </p:nvSpPr>
          <p:spPr>
            <a:xfrm>
              <a:off x="1700064" y="4517504"/>
              <a:ext cx="279648" cy="279648"/>
            </a:xfrm>
            <a:prstGeom prst="flowChartConnector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75" name="Flowchart: Connector 74">
              <a:extLst>
                <a:ext uri="{FF2B5EF4-FFF2-40B4-BE49-F238E27FC236}">
                  <a16:creationId xmlns:a16="http://schemas.microsoft.com/office/drawing/2014/main" id="{151C0954-6E54-4A85-8955-BB33564CF940}"/>
                </a:ext>
              </a:extLst>
            </p:cNvPr>
            <p:cNvSpPr/>
            <p:nvPr/>
          </p:nvSpPr>
          <p:spPr>
            <a:xfrm>
              <a:off x="1767880" y="4585320"/>
              <a:ext cx="144016" cy="144016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C92DED5-7332-440D-8861-370516C896EA}"/>
              </a:ext>
            </a:extLst>
          </p:cNvPr>
          <p:cNvGrpSpPr/>
          <p:nvPr/>
        </p:nvGrpSpPr>
        <p:grpSpPr>
          <a:xfrm>
            <a:off x="8658906" y="3821963"/>
            <a:ext cx="279648" cy="279648"/>
            <a:chOff x="1700064" y="4517504"/>
            <a:chExt cx="279648" cy="279648"/>
          </a:xfrm>
        </p:grpSpPr>
        <p:sp>
          <p:nvSpPr>
            <p:cNvPr id="77" name="Flowchart: Connector 76">
              <a:extLst>
                <a:ext uri="{FF2B5EF4-FFF2-40B4-BE49-F238E27FC236}">
                  <a16:creationId xmlns:a16="http://schemas.microsoft.com/office/drawing/2014/main" id="{4C02FDCD-46D9-4266-A1AA-363BF68D8FC0}"/>
                </a:ext>
              </a:extLst>
            </p:cNvPr>
            <p:cNvSpPr/>
            <p:nvPr/>
          </p:nvSpPr>
          <p:spPr>
            <a:xfrm>
              <a:off x="1700064" y="4517504"/>
              <a:ext cx="279648" cy="279648"/>
            </a:xfrm>
            <a:prstGeom prst="flowChartConnector">
              <a:avLst/>
            </a:prstGeom>
            <a:solidFill>
              <a:schemeClr val="accent4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78" name="Flowchart: Connector 77">
              <a:extLst>
                <a:ext uri="{FF2B5EF4-FFF2-40B4-BE49-F238E27FC236}">
                  <a16:creationId xmlns:a16="http://schemas.microsoft.com/office/drawing/2014/main" id="{A82F387F-77E3-4B7E-BA3C-FDAAED2C5F58}"/>
                </a:ext>
              </a:extLst>
            </p:cNvPr>
            <p:cNvSpPr/>
            <p:nvPr/>
          </p:nvSpPr>
          <p:spPr>
            <a:xfrm>
              <a:off x="1767880" y="4585320"/>
              <a:ext cx="144016" cy="144016"/>
            </a:xfrm>
            <a:prstGeom prst="flowChartConnector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30AC1BE5-A342-4FFD-8DF0-85AA2F50500D}"/>
              </a:ext>
            </a:extLst>
          </p:cNvPr>
          <p:cNvSpPr/>
          <p:nvPr/>
        </p:nvSpPr>
        <p:spPr>
          <a:xfrm>
            <a:off x="1983160" y="2264488"/>
            <a:ext cx="1296144" cy="4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87D8564-4194-4C22-B6CB-17E26AB08C68}"/>
              </a:ext>
            </a:extLst>
          </p:cNvPr>
          <p:cNvSpPr/>
          <p:nvPr/>
        </p:nvSpPr>
        <p:spPr>
          <a:xfrm>
            <a:off x="3343802" y="2264488"/>
            <a:ext cx="98884" cy="14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0EEC58C-0336-4395-8D77-C681C7326706}"/>
              </a:ext>
            </a:extLst>
          </p:cNvPr>
          <p:cNvSpPr txBox="1"/>
          <p:nvPr/>
        </p:nvSpPr>
        <p:spPr>
          <a:xfrm>
            <a:off x="2063170" y="2241405"/>
            <a:ext cx="1136126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bg1"/>
                </a:solidFill>
                <a:cs typeface="Arial" pitchFamily="34" charset="0"/>
              </a:rPr>
              <a:t>2015</a:t>
            </a:r>
            <a:endParaRPr lang="ko-KR" altLang="en-US" sz="2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DEA91CB-CCCE-419C-A753-678551973B27}"/>
              </a:ext>
            </a:extLst>
          </p:cNvPr>
          <p:cNvSpPr txBox="1"/>
          <p:nvPr/>
        </p:nvSpPr>
        <p:spPr>
          <a:xfrm>
            <a:off x="1937896" y="2739223"/>
            <a:ext cx="1388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EBEC45F-E6D9-494F-A70F-4680D0D0FB7F}"/>
              </a:ext>
            </a:extLst>
          </p:cNvPr>
          <p:cNvSpPr/>
          <p:nvPr/>
        </p:nvSpPr>
        <p:spPr>
          <a:xfrm>
            <a:off x="5591001" y="2264488"/>
            <a:ext cx="1296144" cy="46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D9ED103-283C-4B08-96AF-21F4CEF29AFF}"/>
              </a:ext>
            </a:extLst>
          </p:cNvPr>
          <p:cNvSpPr/>
          <p:nvPr/>
        </p:nvSpPr>
        <p:spPr>
          <a:xfrm>
            <a:off x="6961240" y="2252420"/>
            <a:ext cx="98884" cy="144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821E9C2-6CA6-4E72-9310-FF88ACACF968}"/>
              </a:ext>
            </a:extLst>
          </p:cNvPr>
          <p:cNvSpPr txBox="1"/>
          <p:nvPr/>
        </p:nvSpPr>
        <p:spPr>
          <a:xfrm>
            <a:off x="5671010" y="2241405"/>
            <a:ext cx="1136126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sz="2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9D06620-853E-4313-B579-05F3A4108063}"/>
              </a:ext>
            </a:extLst>
          </p:cNvPr>
          <p:cNvSpPr txBox="1"/>
          <p:nvPr/>
        </p:nvSpPr>
        <p:spPr>
          <a:xfrm>
            <a:off x="5541316" y="2739223"/>
            <a:ext cx="1388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02EA7CC-CF67-4FC1-905E-8A20A4AE8C5B}"/>
              </a:ext>
            </a:extLst>
          </p:cNvPr>
          <p:cNvSpPr/>
          <p:nvPr/>
        </p:nvSpPr>
        <p:spPr>
          <a:xfrm>
            <a:off x="9208301" y="2264488"/>
            <a:ext cx="1296144" cy="46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885A0A7-AFBB-4901-8276-3B9A94501C50}"/>
              </a:ext>
            </a:extLst>
          </p:cNvPr>
          <p:cNvSpPr/>
          <p:nvPr/>
        </p:nvSpPr>
        <p:spPr>
          <a:xfrm>
            <a:off x="10578676" y="2240352"/>
            <a:ext cx="98884" cy="144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97087AE-9019-4F8C-A12C-A6086B2CD896}"/>
              </a:ext>
            </a:extLst>
          </p:cNvPr>
          <p:cNvSpPr txBox="1"/>
          <p:nvPr/>
        </p:nvSpPr>
        <p:spPr>
          <a:xfrm>
            <a:off x="9299498" y="2241405"/>
            <a:ext cx="1136126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7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CAE8BB9-0745-4BDE-91A3-D5D0EFAD0333}"/>
              </a:ext>
            </a:extLst>
          </p:cNvPr>
          <p:cNvSpPr txBox="1"/>
          <p:nvPr/>
        </p:nvSpPr>
        <p:spPr>
          <a:xfrm>
            <a:off x="9144736" y="2739223"/>
            <a:ext cx="1388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86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2018-12-20T04:35:42Z</dcterms:modified>
</cp:coreProperties>
</file>