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90" name="Rectangle 389">
            <a:extLst>
              <a:ext uri="{FF2B5EF4-FFF2-40B4-BE49-F238E27FC236}">
                <a16:creationId xmlns:a16="http://schemas.microsoft.com/office/drawing/2014/main" id="{6745B699-1C2D-4AC3-80D1-BF5C7917C488}"/>
              </a:ext>
            </a:extLst>
          </p:cNvPr>
          <p:cNvSpPr/>
          <p:nvPr/>
        </p:nvSpPr>
        <p:spPr>
          <a:xfrm>
            <a:off x="9031458" y="1801246"/>
            <a:ext cx="1868610" cy="540000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1" name="Rectangle 30">
            <a:extLst>
              <a:ext uri="{FF2B5EF4-FFF2-40B4-BE49-F238E27FC236}">
                <a16:creationId xmlns:a16="http://schemas.microsoft.com/office/drawing/2014/main" id="{70E7BCC1-45F1-4A2D-A100-5C8EEC726CA3}"/>
              </a:ext>
            </a:extLst>
          </p:cNvPr>
          <p:cNvSpPr/>
          <p:nvPr/>
        </p:nvSpPr>
        <p:spPr>
          <a:xfrm>
            <a:off x="9031562" y="2340936"/>
            <a:ext cx="1868402" cy="2816651"/>
          </a:xfrm>
          <a:custGeom>
            <a:avLst/>
            <a:gdLst/>
            <a:ahLst/>
            <a:cxnLst/>
            <a:rect l="l" t="t" r="r" b="b"/>
            <a:pathLst>
              <a:path w="1868402" h="2816651">
                <a:moveTo>
                  <a:pt x="0" y="0"/>
                </a:moveTo>
                <a:lnTo>
                  <a:pt x="1868402" y="0"/>
                </a:lnTo>
                <a:lnTo>
                  <a:pt x="1868402" y="2520000"/>
                </a:lnTo>
                <a:lnTo>
                  <a:pt x="1106260" y="2520000"/>
                </a:lnTo>
                <a:lnTo>
                  <a:pt x="934202" y="2816651"/>
                </a:lnTo>
                <a:lnTo>
                  <a:pt x="762145" y="2520000"/>
                </a:lnTo>
                <a:lnTo>
                  <a:pt x="0" y="2520000"/>
                </a:lnTo>
                <a:close/>
              </a:path>
            </a:pathLst>
          </a:cu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2" name="Isosceles Triangle 31">
            <a:extLst>
              <a:ext uri="{FF2B5EF4-FFF2-40B4-BE49-F238E27FC236}">
                <a16:creationId xmlns:a16="http://schemas.microsoft.com/office/drawing/2014/main" id="{0B6FEAEB-D30A-4813-9156-63B18EEE2D0B}"/>
              </a:ext>
            </a:extLst>
          </p:cNvPr>
          <p:cNvSpPr/>
          <p:nvPr/>
        </p:nvSpPr>
        <p:spPr>
          <a:xfrm rot="10800000">
            <a:off x="1363728" y="3960936"/>
            <a:ext cx="1868402" cy="1205021"/>
          </a:xfrm>
          <a:custGeom>
            <a:avLst/>
            <a:gdLst/>
            <a:ahLst/>
            <a:cxnLst/>
            <a:rect l="l" t="t" r="r" b="b"/>
            <a:pathLst>
              <a:path w="1868402" h="1205021">
                <a:moveTo>
                  <a:pt x="1868402" y="1205021"/>
                </a:moveTo>
                <a:lnTo>
                  <a:pt x="0" y="1205021"/>
                </a:lnTo>
                <a:lnTo>
                  <a:pt x="0" y="305021"/>
                </a:lnTo>
                <a:lnTo>
                  <a:pt x="757289" y="305021"/>
                </a:lnTo>
                <a:lnTo>
                  <a:pt x="934201" y="0"/>
                </a:lnTo>
                <a:lnTo>
                  <a:pt x="1111113" y="305021"/>
                </a:lnTo>
                <a:lnTo>
                  <a:pt x="1868402" y="305021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3" name="Rectangle 392">
            <a:extLst>
              <a:ext uri="{FF2B5EF4-FFF2-40B4-BE49-F238E27FC236}">
                <a16:creationId xmlns:a16="http://schemas.microsoft.com/office/drawing/2014/main" id="{E6DC4A64-1EC8-4D61-88EC-504EA252E368}"/>
              </a:ext>
            </a:extLst>
          </p:cNvPr>
          <p:cNvSpPr/>
          <p:nvPr/>
        </p:nvSpPr>
        <p:spPr>
          <a:xfrm>
            <a:off x="6475512" y="2336682"/>
            <a:ext cx="1868610" cy="540000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4" name="Rectangle 33">
            <a:extLst>
              <a:ext uri="{FF2B5EF4-FFF2-40B4-BE49-F238E27FC236}">
                <a16:creationId xmlns:a16="http://schemas.microsoft.com/office/drawing/2014/main" id="{BA2F1F18-38B8-4EF7-A513-D5CC4B3CF8BD}"/>
              </a:ext>
            </a:extLst>
          </p:cNvPr>
          <p:cNvSpPr/>
          <p:nvPr/>
        </p:nvSpPr>
        <p:spPr>
          <a:xfrm>
            <a:off x="6475616" y="2880936"/>
            <a:ext cx="1868402" cy="2279441"/>
          </a:xfrm>
          <a:custGeom>
            <a:avLst/>
            <a:gdLst/>
            <a:ahLst/>
            <a:cxnLst/>
            <a:rect l="l" t="t" r="r" b="b"/>
            <a:pathLst>
              <a:path w="1868402" h="2279441">
                <a:moveTo>
                  <a:pt x="0" y="0"/>
                </a:moveTo>
                <a:lnTo>
                  <a:pt x="1868402" y="0"/>
                </a:lnTo>
                <a:lnTo>
                  <a:pt x="1868402" y="1980000"/>
                </a:lnTo>
                <a:lnTo>
                  <a:pt x="1107878" y="1980000"/>
                </a:lnTo>
                <a:lnTo>
                  <a:pt x="934202" y="2279441"/>
                </a:lnTo>
                <a:lnTo>
                  <a:pt x="760526" y="1980000"/>
                </a:lnTo>
                <a:lnTo>
                  <a:pt x="0" y="1980000"/>
                </a:lnTo>
                <a:close/>
              </a:path>
            </a:pathLst>
          </a:cu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5" name="Rectangle 394">
            <a:extLst>
              <a:ext uri="{FF2B5EF4-FFF2-40B4-BE49-F238E27FC236}">
                <a16:creationId xmlns:a16="http://schemas.microsoft.com/office/drawing/2014/main" id="{E8215F7A-4D33-48E0-BE0B-D25AEBAC252B}"/>
              </a:ext>
            </a:extLst>
          </p:cNvPr>
          <p:cNvSpPr/>
          <p:nvPr/>
        </p:nvSpPr>
        <p:spPr>
          <a:xfrm>
            <a:off x="3919568" y="2880934"/>
            <a:ext cx="1868610" cy="540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6" name="Rectangle 35">
            <a:extLst>
              <a:ext uri="{FF2B5EF4-FFF2-40B4-BE49-F238E27FC236}">
                <a16:creationId xmlns:a16="http://schemas.microsoft.com/office/drawing/2014/main" id="{5F27AB67-C624-4D92-AFAD-A68EDFF9121A}"/>
              </a:ext>
            </a:extLst>
          </p:cNvPr>
          <p:cNvSpPr/>
          <p:nvPr/>
        </p:nvSpPr>
        <p:spPr>
          <a:xfrm>
            <a:off x="3919672" y="3422144"/>
            <a:ext cx="1868402" cy="1741020"/>
          </a:xfrm>
          <a:custGeom>
            <a:avLst/>
            <a:gdLst/>
            <a:ahLst/>
            <a:cxnLst/>
            <a:rect l="l" t="t" r="r" b="b"/>
            <a:pathLst>
              <a:path w="1868402" h="1741020">
                <a:moveTo>
                  <a:pt x="0" y="0"/>
                </a:moveTo>
                <a:lnTo>
                  <a:pt x="1868402" y="0"/>
                </a:lnTo>
                <a:lnTo>
                  <a:pt x="1868402" y="1438789"/>
                </a:lnTo>
                <a:lnTo>
                  <a:pt x="1109496" y="1438789"/>
                </a:lnTo>
                <a:lnTo>
                  <a:pt x="934202" y="1741020"/>
                </a:lnTo>
                <a:lnTo>
                  <a:pt x="758908" y="1438789"/>
                </a:lnTo>
                <a:lnTo>
                  <a:pt x="0" y="1438789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7" name="Rectangle 396">
            <a:extLst>
              <a:ext uri="{FF2B5EF4-FFF2-40B4-BE49-F238E27FC236}">
                <a16:creationId xmlns:a16="http://schemas.microsoft.com/office/drawing/2014/main" id="{00743ACF-588B-4697-A0AB-336F4F550F66}"/>
              </a:ext>
            </a:extLst>
          </p:cNvPr>
          <p:cNvSpPr/>
          <p:nvPr/>
        </p:nvSpPr>
        <p:spPr>
          <a:xfrm>
            <a:off x="1363622" y="3427418"/>
            <a:ext cx="1868610" cy="5400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98" name="Group 397">
            <a:extLst>
              <a:ext uri="{FF2B5EF4-FFF2-40B4-BE49-F238E27FC236}">
                <a16:creationId xmlns:a16="http://schemas.microsoft.com/office/drawing/2014/main" id="{7847156B-2AA4-42B3-B924-A46B76593394}"/>
              </a:ext>
            </a:extLst>
          </p:cNvPr>
          <p:cNvGrpSpPr/>
          <p:nvPr/>
        </p:nvGrpSpPr>
        <p:grpSpPr>
          <a:xfrm>
            <a:off x="920408" y="5235922"/>
            <a:ext cx="10409830" cy="221214"/>
            <a:chOff x="-484474" y="3284984"/>
            <a:chExt cx="10409830" cy="221214"/>
          </a:xfrm>
          <a:solidFill>
            <a:schemeClr val="accent5"/>
          </a:solidFill>
        </p:grpSpPr>
        <p:sp>
          <p:nvSpPr>
            <p:cNvPr id="399" name="Right Arrow 42">
              <a:extLst>
                <a:ext uri="{FF2B5EF4-FFF2-40B4-BE49-F238E27FC236}">
                  <a16:creationId xmlns:a16="http://schemas.microsoft.com/office/drawing/2014/main" id="{6B1AFE06-F071-4B70-A408-51BC8B6E5B05}"/>
                </a:ext>
              </a:extLst>
            </p:cNvPr>
            <p:cNvSpPr/>
            <p:nvPr/>
          </p:nvSpPr>
          <p:spPr>
            <a:xfrm>
              <a:off x="-298644" y="3284984"/>
              <a:ext cx="10224000" cy="216024"/>
            </a:xfrm>
            <a:prstGeom prst="rightArrow">
              <a:avLst>
                <a:gd name="adj1" fmla="val 45068"/>
                <a:gd name="adj2" fmla="val 6664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00" name="Oval 399">
              <a:extLst>
                <a:ext uri="{FF2B5EF4-FFF2-40B4-BE49-F238E27FC236}">
                  <a16:creationId xmlns:a16="http://schemas.microsoft.com/office/drawing/2014/main" id="{4F77BE3D-2F5F-4954-A64C-CFF9C3C28673}"/>
                </a:ext>
              </a:extLst>
            </p:cNvPr>
            <p:cNvSpPr/>
            <p:nvPr/>
          </p:nvSpPr>
          <p:spPr>
            <a:xfrm>
              <a:off x="-484474" y="3284984"/>
              <a:ext cx="216024" cy="2160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01" name="Oval 400">
              <a:extLst>
                <a:ext uri="{FF2B5EF4-FFF2-40B4-BE49-F238E27FC236}">
                  <a16:creationId xmlns:a16="http://schemas.microsoft.com/office/drawing/2014/main" id="{207637AE-9A64-4049-855C-547FEA15D984}"/>
                </a:ext>
              </a:extLst>
            </p:cNvPr>
            <p:cNvSpPr/>
            <p:nvPr/>
          </p:nvSpPr>
          <p:spPr>
            <a:xfrm>
              <a:off x="774376" y="3284984"/>
              <a:ext cx="216024" cy="2160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02" name="Oval 401">
              <a:extLst>
                <a:ext uri="{FF2B5EF4-FFF2-40B4-BE49-F238E27FC236}">
                  <a16:creationId xmlns:a16="http://schemas.microsoft.com/office/drawing/2014/main" id="{0583205A-B6D2-465F-9AE9-0C7F5153B5F0}"/>
                </a:ext>
              </a:extLst>
            </p:cNvPr>
            <p:cNvSpPr/>
            <p:nvPr/>
          </p:nvSpPr>
          <p:spPr>
            <a:xfrm>
              <a:off x="3333327" y="3284984"/>
              <a:ext cx="216024" cy="21602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03" name="Oval 402">
              <a:extLst>
                <a:ext uri="{FF2B5EF4-FFF2-40B4-BE49-F238E27FC236}">
                  <a16:creationId xmlns:a16="http://schemas.microsoft.com/office/drawing/2014/main" id="{AE69EF6D-46A1-440E-96CA-B62AA885E928}"/>
                </a:ext>
              </a:extLst>
            </p:cNvPr>
            <p:cNvSpPr/>
            <p:nvPr/>
          </p:nvSpPr>
          <p:spPr>
            <a:xfrm>
              <a:off x="5892278" y="3290174"/>
              <a:ext cx="216024" cy="21602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04" name="Oval 403">
              <a:extLst>
                <a:ext uri="{FF2B5EF4-FFF2-40B4-BE49-F238E27FC236}">
                  <a16:creationId xmlns:a16="http://schemas.microsoft.com/office/drawing/2014/main" id="{CECBF5EF-5122-4069-A8EB-40279FE41F13}"/>
                </a:ext>
              </a:extLst>
            </p:cNvPr>
            <p:cNvSpPr/>
            <p:nvPr/>
          </p:nvSpPr>
          <p:spPr>
            <a:xfrm>
              <a:off x="8451229" y="3284984"/>
              <a:ext cx="216024" cy="21602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405" name="TextBox 404">
            <a:extLst>
              <a:ext uri="{FF2B5EF4-FFF2-40B4-BE49-F238E27FC236}">
                <a16:creationId xmlns:a16="http://schemas.microsoft.com/office/drawing/2014/main" id="{16457F9E-83FF-4733-96E4-BF4FD1E54FD1}"/>
              </a:ext>
            </a:extLst>
          </p:cNvPr>
          <p:cNvSpPr txBox="1"/>
          <p:nvPr/>
        </p:nvSpPr>
        <p:spPr>
          <a:xfrm>
            <a:off x="1437525" y="3543531"/>
            <a:ext cx="1720804" cy="307777"/>
          </a:xfrm>
          <a:prstGeom prst="rect">
            <a:avLst/>
          </a:prstGeom>
          <a:noFill/>
          <a:ln w="38100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06" name="TextBox 405">
            <a:extLst>
              <a:ext uri="{FF2B5EF4-FFF2-40B4-BE49-F238E27FC236}">
                <a16:creationId xmlns:a16="http://schemas.microsoft.com/office/drawing/2014/main" id="{1B67C9BC-0A04-4F84-B60D-8EE393F76019}"/>
              </a:ext>
            </a:extLst>
          </p:cNvPr>
          <p:cNvSpPr txBox="1"/>
          <p:nvPr/>
        </p:nvSpPr>
        <p:spPr>
          <a:xfrm>
            <a:off x="3993470" y="2997047"/>
            <a:ext cx="172080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07" name="TextBox 406">
            <a:extLst>
              <a:ext uri="{FF2B5EF4-FFF2-40B4-BE49-F238E27FC236}">
                <a16:creationId xmlns:a16="http://schemas.microsoft.com/office/drawing/2014/main" id="{55AC4D16-2970-4485-B6E7-3F2E21CA68EB}"/>
              </a:ext>
            </a:extLst>
          </p:cNvPr>
          <p:cNvSpPr txBox="1"/>
          <p:nvPr/>
        </p:nvSpPr>
        <p:spPr>
          <a:xfrm>
            <a:off x="6549415" y="2450563"/>
            <a:ext cx="172080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08" name="TextBox 407">
            <a:extLst>
              <a:ext uri="{FF2B5EF4-FFF2-40B4-BE49-F238E27FC236}">
                <a16:creationId xmlns:a16="http://schemas.microsoft.com/office/drawing/2014/main" id="{190B4551-0592-444E-A1F0-6445BEA5DEE5}"/>
              </a:ext>
            </a:extLst>
          </p:cNvPr>
          <p:cNvSpPr txBox="1"/>
          <p:nvPr/>
        </p:nvSpPr>
        <p:spPr>
          <a:xfrm>
            <a:off x="9105361" y="1904079"/>
            <a:ext cx="172080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09" name="TextBox 408">
            <a:extLst>
              <a:ext uri="{FF2B5EF4-FFF2-40B4-BE49-F238E27FC236}">
                <a16:creationId xmlns:a16="http://schemas.microsoft.com/office/drawing/2014/main" id="{431BC2A9-CC33-438D-A67D-7A55497DE467}"/>
              </a:ext>
            </a:extLst>
          </p:cNvPr>
          <p:cNvSpPr txBox="1"/>
          <p:nvPr/>
        </p:nvSpPr>
        <p:spPr>
          <a:xfrm>
            <a:off x="1470001" y="3977276"/>
            <a:ext cx="16558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zing. </a:t>
            </a:r>
          </a:p>
        </p:txBody>
      </p:sp>
      <p:sp>
        <p:nvSpPr>
          <p:cNvPr id="410" name="TextBox 409">
            <a:extLst>
              <a:ext uri="{FF2B5EF4-FFF2-40B4-BE49-F238E27FC236}">
                <a16:creationId xmlns:a16="http://schemas.microsoft.com/office/drawing/2014/main" id="{788DD9BE-368B-4A71-BA20-13B20AF546B7}"/>
              </a:ext>
            </a:extLst>
          </p:cNvPr>
          <p:cNvSpPr txBox="1"/>
          <p:nvPr/>
        </p:nvSpPr>
        <p:spPr>
          <a:xfrm>
            <a:off x="4059780" y="3523216"/>
            <a:ext cx="1588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</a:p>
        </p:txBody>
      </p:sp>
      <p:sp>
        <p:nvSpPr>
          <p:cNvPr id="411" name="TextBox 410">
            <a:extLst>
              <a:ext uri="{FF2B5EF4-FFF2-40B4-BE49-F238E27FC236}">
                <a16:creationId xmlns:a16="http://schemas.microsoft.com/office/drawing/2014/main" id="{269F6836-379A-46DC-816A-27452BA35456}"/>
              </a:ext>
            </a:extLst>
          </p:cNvPr>
          <p:cNvSpPr txBox="1"/>
          <p:nvPr/>
        </p:nvSpPr>
        <p:spPr>
          <a:xfrm>
            <a:off x="6615725" y="2975611"/>
            <a:ext cx="15881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</a:t>
            </a:r>
          </a:p>
        </p:txBody>
      </p:sp>
      <p:sp>
        <p:nvSpPr>
          <p:cNvPr id="412" name="TextBox 411">
            <a:extLst>
              <a:ext uri="{FF2B5EF4-FFF2-40B4-BE49-F238E27FC236}">
                <a16:creationId xmlns:a16="http://schemas.microsoft.com/office/drawing/2014/main" id="{AFA5D4EF-7BB7-4B06-BF10-092D2F838646}"/>
              </a:ext>
            </a:extLst>
          </p:cNvPr>
          <p:cNvSpPr txBox="1"/>
          <p:nvPr/>
        </p:nvSpPr>
        <p:spPr>
          <a:xfrm>
            <a:off x="9171671" y="2415029"/>
            <a:ext cx="15881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grpSp>
        <p:nvGrpSpPr>
          <p:cNvPr id="413" name="Group 412">
            <a:extLst>
              <a:ext uri="{FF2B5EF4-FFF2-40B4-BE49-F238E27FC236}">
                <a16:creationId xmlns:a16="http://schemas.microsoft.com/office/drawing/2014/main" id="{1C85A8BE-2D01-41FE-B7D2-33A726772BA9}"/>
              </a:ext>
            </a:extLst>
          </p:cNvPr>
          <p:cNvGrpSpPr/>
          <p:nvPr/>
        </p:nvGrpSpPr>
        <p:grpSpPr>
          <a:xfrm>
            <a:off x="1415884" y="5498444"/>
            <a:ext cx="1764089" cy="579492"/>
            <a:chOff x="661588" y="5061430"/>
            <a:chExt cx="1764089" cy="579492"/>
          </a:xfrm>
        </p:grpSpPr>
        <p:sp>
          <p:nvSpPr>
            <p:cNvPr id="414" name="Chevron 50">
              <a:extLst>
                <a:ext uri="{FF2B5EF4-FFF2-40B4-BE49-F238E27FC236}">
                  <a16:creationId xmlns:a16="http://schemas.microsoft.com/office/drawing/2014/main" id="{ADB9562C-51D2-4FEA-9C7E-34658C867F8C}"/>
                </a:ext>
              </a:extLst>
            </p:cNvPr>
            <p:cNvSpPr/>
            <p:nvPr/>
          </p:nvSpPr>
          <p:spPr>
            <a:xfrm>
              <a:off x="661588" y="5073929"/>
              <a:ext cx="252000" cy="25200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15" name="TextBox 414">
              <a:extLst>
                <a:ext uri="{FF2B5EF4-FFF2-40B4-BE49-F238E27FC236}">
                  <a16:creationId xmlns:a16="http://schemas.microsoft.com/office/drawing/2014/main" id="{EFADAF58-9056-4BC9-9789-8DF6780E702A}"/>
                </a:ext>
              </a:extLst>
            </p:cNvPr>
            <p:cNvSpPr txBox="1"/>
            <p:nvPr/>
          </p:nvSpPr>
          <p:spPr>
            <a:xfrm>
              <a:off x="913589" y="5061430"/>
              <a:ext cx="151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16" name="Chevron 56">
              <a:extLst>
                <a:ext uri="{FF2B5EF4-FFF2-40B4-BE49-F238E27FC236}">
                  <a16:creationId xmlns:a16="http://schemas.microsoft.com/office/drawing/2014/main" id="{A802F5F1-CC71-4F3B-89C7-193C4369D654}"/>
                </a:ext>
              </a:extLst>
            </p:cNvPr>
            <p:cNvSpPr/>
            <p:nvPr/>
          </p:nvSpPr>
          <p:spPr>
            <a:xfrm>
              <a:off x="661588" y="5376422"/>
              <a:ext cx="252000" cy="25200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17" name="TextBox 416">
              <a:extLst>
                <a:ext uri="{FF2B5EF4-FFF2-40B4-BE49-F238E27FC236}">
                  <a16:creationId xmlns:a16="http://schemas.microsoft.com/office/drawing/2014/main" id="{31AA9501-500B-4B2C-95B3-8BE6C51CA291}"/>
                </a:ext>
              </a:extLst>
            </p:cNvPr>
            <p:cNvSpPr txBox="1"/>
            <p:nvPr/>
          </p:nvSpPr>
          <p:spPr>
            <a:xfrm>
              <a:off x="913589" y="5363923"/>
              <a:ext cx="151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18" name="Group 417">
            <a:extLst>
              <a:ext uri="{FF2B5EF4-FFF2-40B4-BE49-F238E27FC236}">
                <a16:creationId xmlns:a16="http://schemas.microsoft.com/office/drawing/2014/main" id="{1F47364B-2D25-4B35-861E-8B844EF68652}"/>
              </a:ext>
            </a:extLst>
          </p:cNvPr>
          <p:cNvGrpSpPr/>
          <p:nvPr/>
        </p:nvGrpSpPr>
        <p:grpSpPr>
          <a:xfrm>
            <a:off x="3971829" y="5498444"/>
            <a:ext cx="1764089" cy="579492"/>
            <a:chOff x="661588" y="5061430"/>
            <a:chExt cx="1764089" cy="579492"/>
          </a:xfrm>
        </p:grpSpPr>
        <p:sp>
          <p:nvSpPr>
            <p:cNvPr id="419" name="Chevron 63">
              <a:extLst>
                <a:ext uri="{FF2B5EF4-FFF2-40B4-BE49-F238E27FC236}">
                  <a16:creationId xmlns:a16="http://schemas.microsoft.com/office/drawing/2014/main" id="{94AACEE5-EB53-48D9-9594-9FF8F5460259}"/>
                </a:ext>
              </a:extLst>
            </p:cNvPr>
            <p:cNvSpPr/>
            <p:nvPr/>
          </p:nvSpPr>
          <p:spPr>
            <a:xfrm>
              <a:off x="661588" y="5073929"/>
              <a:ext cx="252000" cy="252000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20" name="TextBox 419">
              <a:extLst>
                <a:ext uri="{FF2B5EF4-FFF2-40B4-BE49-F238E27FC236}">
                  <a16:creationId xmlns:a16="http://schemas.microsoft.com/office/drawing/2014/main" id="{5EF06230-3140-4A1E-AF41-4994B6121D91}"/>
                </a:ext>
              </a:extLst>
            </p:cNvPr>
            <p:cNvSpPr txBox="1"/>
            <p:nvPr/>
          </p:nvSpPr>
          <p:spPr>
            <a:xfrm>
              <a:off x="913589" y="5061430"/>
              <a:ext cx="151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21" name="Chevron 65">
              <a:extLst>
                <a:ext uri="{FF2B5EF4-FFF2-40B4-BE49-F238E27FC236}">
                  <a16:creationId xmlns:a16="http://schemas.microsoft.com/office/drawing/2014/main" id="{B2370AF5-61B8-47AF-95F9-E229D4660C40}"/>
                </a:ext>
              </a:extLst>
            </p:cNvPr>
            <p:cNvSpPr/>
            <p:nvPr/>
          </p:nvSpPr>
          <p:spPr>
            <a:xfrm>
              <a:off x="661588" y="5376422"/>
              <a:ext cx="252000" cy="252000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22" name="TextBox 421">
              <a:extLst>
                <a:ext uri="{FF2B5EF4-FFF2-40B4-BE49-F238E27FC236}">
                  <a16:creationId xmlns:a16="http://schemas.microsoft.com/office/drawing/2014/main" id="{C0E39FB2-FF47-46BB-BD0B-ED0498283A65}"/>
                </a:ext>
              </a:extLst>
            </p:cNvPr>
            <p:cNvSpPr txBox="1"/>
            <p:nvPr/>
          </p:nvSpPr>
          <p:spPr>
            <a:xfrm>
              <a:off x="913589" y="5363923"/>
              <a:ext cx="151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23" name="Group 422">
            <a:extLst>
              <a:ext uri="{FF2B5EF4-FFF2-40B4-BE49-F238E27FC236}">
                <a16:creationId xmlns:a16="http://schemas.microsoft.com/office/drawing/2014/main" id="{85F4B157-D0C0-4D54-A41F-BFE031A53D8E}"/>
              </a:ext>
            </a:extLst>
          </p:cNvPr>
          <p:cNvGrpSpPr/>
          <p:nvPr/>
        </p:nvGrpSpPr>
        <p:grpSpPr>
          <a:xfrm>
            <a:off x="6527774" y="5498444"/>
            <a:ext cx="1764089" cy="579492"/>
            <a:chOff x="661588" y="5061430"/>
            <a:chExt cx="1764089" cy="579492"/>
          </a:xfrm>
        </p:grpSpPr>
        <p:sp>
          <p:nvSpPr>
            <p:cNvPr id="424" name="Chevron 68">
              <a:extLst>
                <a:ext uri="{FF2B5EF4-FFF2-40B4-BE49-F238E27FC236}">
                  <a16:creationId xmlns:a16="http://schemas.microsoft.com/office/drawing/2014/main" id="{4220BBD9-20CC-454A-943E-16CB3FC67FD5}"/>
                </a:ext>
              </a:extLst>
            </p:cNvPr>
            <p:cNvSpPr/>
            <p:nvPr/>
          </p:nvSpPr>
          <p:spPr>
            <a:xfrm>
              <a:off x="661588" y="5073929"/>
              <a:ext cx="252000" cy="252000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25" name="TextBox 424">
              <a:extLst>
                <a:ext uri="{FF2B5EF4-FFF2-40B4-BE49-F238E27FC236}">
                  <a16:creationId xmlns:a16="http://schemas.microsoft.com/office/drawing/2014/main" id="{E9794541-584E-4337-A6F5-2681F2848E90}"/>
                </a:ext>
              </a:extLst>
            </p:cNvPr>
            <p:cNvSpPr txBox="1"/>
            <p:nvPr/>
          </p:nvSpPr>
          <p:spPr>
            <a:xfrm>
              <a:off x="913589" y="5061430"/>
              <a:ext cx="151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26" name="Chevron 70">
              <a:extLst>
                <a:ext uri="{FF2B5EF4-FFF2-40B4-BE49-F238E27FC236}">
                  <a16:creationId xmlns:a16="http://schemas.microsoft.com/office/drawing/2014/main" id="{376A1FB2-9309-47A5-B4C5-01C4522FD5B4}"/>
                </a:ext>
              </a:extLst>
            </p:cNvPr>
            <p:cNvSpPr/>
            <p:nvPr/>
          </p:nvSpPr>
          <p:spPr>
            <a:xfrm>
              <a:off x="661588" y="5376422"/>
              <a:ext cx="252000" cy="252000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27" name="TextBox 426">
              <a:extLst>
                <a:ext uri="{FF2B5EF4-FFF2-40B4-BE49-F238E27FC236}">
                  <a16:creationId xmlns:a16="http://schemas.microsoft.com/office/drawing/2014/main" id="{99177999-A79B-45A2-9A49-5390D7EE2768}"/>
                </a:ext>
              </a:extLst>
            </p:cNvPr>
            <p:cNvSpPr txBox="1"/>
            <p:nvPr/>
          </p:nvSpPr>
          <p:spPr>
            <a:xfrm>
              <a:off x="913589" y="5363923"/>
              <a:ext cx="151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28" name="Group 427">
            <a:extLst>
              <a:ext uri="{FF2B5EF4-FFF2-40B4-BE49-F238E27FC236}">
                <a16:creationId xmlns:a16="http://schemas.microsoft.com/office/drawing/2014/main" id="{7D4C6432-99AF-481F-81E8-07ABF7B881D1}"/>
              </a:ext>
            </a:extLst>
          </p:cNvPr>
          <p:cNvGrpSpPr/>
          <p:nvPr/>
        </p:nvGrpSpPr>
        <p:grpSpPr>
          <a:xfrm>
            <a:off x="9083720" y="5498444"/>
            <a:ext cx="1764089" cy="579492"/>
            <a:chOff x="661588" y="5061430"/>
            <a:chExt cx="1764089" cy="579492"/>
          </a:xfrm>
        </p:grpSpPr>
        <p:sp>
          <p:nvSpPr>
            <p:cNvPr id="429" name="Chevron 73">
              <a:extLst>
                <a:ext uri="{FF2B5EF4-FFF2-40B4-BE49-F238E27FC236}">
                  <a16:creationId xmlns:a16="http://schemas.microsoft.com/office/drawing/2014/main" id="{E8667200-4B96-4400-863D-E04622C72518}"/>
                </a:ext>
              </a:extLst>
            </p:cNvPr>
            <p:cNvSpPr/>
            <p:nvPr/>
          </p:nvSpPr>
          <p:spPr>
            <a:xfrm>
              <a:off x="661588" y="5073929"/>
              <a:ext cx="252000" cy="252000"/>
            </a:xfrm>
            <a:prstGeom prst="chevr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30" name="TextBox 429">
              <a:extLst>
                <a:ext uri="{FF2B5EF4-FFF2-40B4-BE49-F238E27FC236}">
                  <a16:creationId xmlns:a16="http://schemas.microsoft.com/office/drawing/2014/main" id="{58890173-C35B-459C-B564-F6693D79A7E8}"/>
                </a:ext>
              </a:extLst>
            </p:cNvPr>
            <p:cNvSpPr txBox="1"/>
            <p:nvPr/>
          </p:nvSpPr>
          <p:spPr>
            <a:xfrm>
              <a:off x="913589" y="5061430"/>
              <a:ext cx="151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1" name="Chevron 75">
              <a:extLst>
                <a:ext uri="{FF2B5EF4-FFF2-40B4-BE49-F238E27FC236}">
                  <a16:creationId xmlns:a16="http://schemas.microsoft.com/office/drawing/2014/main" id="{C19B6670-7421-4152-A59C-573F0F226FD2}"/>
                </a:ext>
              </a:extLst>
            </p:cNvPr>
            <p:cNvSpPr/>
            <p:nvPr/>
          </p:nvSpPr>
          <p:spPr>
            <a:xfrm>
              <a:off x="661588" y="5376422"/>
              <a:ext cx="252000" cy="252000"/>
            </a:xfrm>
            <a:prstGeom prst="chevr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32" name="TextBox 431">
              <a:extLst>
                <a:ext uri="{FF2B5EF4-FFF2-40B4-BE49-F238E27FC236}">
                  <a16:creationId xmlns:a16="http://schemas.microsoft.com/office/drawing/2014/main" id="{80243CC7-0BD2-4AF1-8B2F-FDD90A4537AC}"/>
                </a:ext>
              </a:extLst>
            </p:cNvPr>
            <p:cNvSpPr txBox="1"/>
            <p:nvPr/>
          </p:nvSpPr>
          <p:spPr>
            <a:xfrm>
              <a:off x="913589" y="5363923"/>
              <a:ext cx="151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11221</TotalTime>
  <Words>136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20</cp:revision>
  <dcterms:created xsi:type="dcterms:W3CDTF">2018-02-18T19:39:47Z</dcterms:created>
  <dcterms:modified xsi:type="dcterms:W3CDTF">2018-12-18T07:30:15Z</dcterms:modified>
</cp:coreProperties>
</file>