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90" name="Elbow Connector 60">
            <a:extLst>
              <a:ext uri="{FF2B5EF4-FFF2-40B4-BE49-F238E27FC236}">
                <a16:creationId xmlns:a16="http://schemas.microsoft.com/office/drawing/2014/main" id="{83625053-64FE-4051-AE58-6D97CF2BB971}"/>
              </a:ext>
            </a:extLst>
          </p:cNvPr>
          <p:cNvCxnSpPr/>
          <p:nvPr/>
        </p:nvCxnSpPr>
        <p:spPr>
          <a:xfrm rot="5400000" flipH="1" flipV="1">
            <a:off x="7005652" y="2983094"/>
            <a:ext cx="900000" cy="1476000"/>
          </a:xfrm>
          <a:prstGeom prst="bentConnector3">
            <a:avLst>
              <a:gd name="adj1" fmla="val 63022"/>
            </a:avLst>
          </a:prstGeom>
          <a:ln w="254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Elbow Connector 60">
            <a:extLst>
              <a:ext uri="{FF2B5EF4-FFF2-40B4-BE49-F238E27FC236}">
                <a16:creationId xmlns:a16="http://schemas.microsoft.com/office/drawing/2014/main" id="{31E40CB1-BBFB-4CF8-BEE8-5222669EC586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98601" y="3002373"/>
            <a:ext cx="900000" cy="1476000"/>
          </a:xfrm>
          <a:prstGeom prst="bentConnector3">
            <a:avLst>
              <a:gd name="adj1" fmla="val 63022"/>
            </a:avLst>
          </a:prstGeom>
          <a:ln w="254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>
            <a:extLst>
              <a:ext uri="{FF2B5EF4-FFF2-40B4-BE49-F238E27FC236}">
                <a16:creationId xmlns:a16="http://schemas.microsoft.com/office/drawing/2014/main" id="{BC3D700E-C624-4A9F-9334-D62AD6CA4F82}"/>
              </a:ext>
            </a:extLst>
          </p:cNvPr>
          <p:cNvSpPr/>
          <p:nvPr/>
        </p:nvSpPr>
        <p:spPr>
          <a:xfrm>
            <a:off x="0" y="4725144"/>
            <a:ext cx="12192796" cy="18746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24223F3E-928B-4780-A7EF-A32D79F087FE}"/>
              </a:ext>
            </a:extLst>
          </p:cNvPr>
          <p:cNvSpPr/>
          <p:nvPr/>
        </p:nvSpPr>
        <p:spPr>
          <a:xfrm>
            <a:off x="903614" y="340218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CC2A2CFD-8934-4604-A0F1-18F4EA623C77}"/>
              </a:ext>
            </a:extLst>
          </p:cNvPr>
          <p:cNvSpPr/>
          <p:nvPr/>
        </p:nvSpPr>
        <p:spPr>
          <a:xfrm rot="16200000">
            <a:off x="2554676" y="1628799"/>
            <a:ext cx="1280015" cy="1951335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A780CA36-596C-4D26-AFF7-CB6B11FF2416}"/>
              </a:ext>
            </a:extLst>
          </p:cNvPr>
          <p:cNvSpPr/>
          <p:nvPr/>
        </p:nvSpPr>
        <p:spPr>
          <a:xfrm>
            <a:off x="4899692" y="1737591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39EFA8C-6CE2-4019-8DF9-8B2333DAAC03}"/>
              </a:ext>
            </a:extLst>
          </p:cNvPr>
          <p:cNvSpPr/>
          <p:nvPr/>
        </p:nvSpPr>
        <p:spPr>
          <a:xfrm>
            <a:off x="7706521" y="204709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C78D1FC1-E1DD-4372-AC73-D1E3263FFE2E}"/>
              </a:ext>
            </a:extLst>
          </p:cNvPr>
          <p:cNvSpPr/>
          <p:nvPr/>
        </p:nvSpPr>
        <p:spPr>
          <a:xfrm>
            <a:off x="8914006" y="340218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E04C7912-B591-4286-8848-1D4961E6F59B}"/>
              </a:ext>
            </a:extLst>
          </p:cNvPr>
          <p:cNvCxnSpPr>
            <a:cxnSpLocks/>
            <a:stCxn id="208" idx="3"/>
            <a:endCxn id="195" idx="2"/>
          </p:cNvCxnSpPr>
          <p:nvPr/>
        </p:nvCxnSpPr>
        <p:spPr>
          <a:xfrm flipV="1">
            <a:off x="6069688" y="2961592"/>
            <a:ext cx="4" cy="1027153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Elbow Connector 61">
            <a:extLst>
              <a:ext uri="{FF2B5EF4-FFF2-40B4-BE49-F238E27FC236}">
                <a16:creationId xmlns:a16="http://schemas.microsoft.com/office/drawing/2014/main" id="{3BED4002-C48F-41B4-9520-DBC1B89978CB}"/>
              </a:ext>
            </a:extLst>
          </p:cNvPr>
          <p:cNvCxnSpPr>
            <a:cxnSpLocks/>
          </p:cNvCxnSpPr>
          <p:nvPr/>
        </p:nvCxnSpPr>
        <p:spPr>
          <a:xfrm rot="10800000">
            <a:off x="3315666" y="4000058"/>
            <a:ext cx="1539633" cy="459374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4F10E3A3-D552-4ADE-AC21-A3AA30F1A7FD}"/>
              </a:ext>
            </a:extLst>
          </p:cNvPr>
          <p:cNvGrpSpPr/>
          <p:nvPr/>
        </p:nvGrpSpPr>
        <p:grpSpPr>
          <a:xfrm>
            <a:off x="1099946" y="3555781"/>
            <a:ext cx="1986248" cy="916813"/>
            <a:chOff x="6533674" y="3357955"/>
            <a:chExt cx="1785368" cy="916813"/>
          </a:xfrm>
          <a:noFill/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C009347C-B159-49FF-B561-846DB70D0822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711841D6-E11D-4FFD-B954-ACDA6EE073B1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3" name="Rectangle 202">
            <a:extLst>
              <a:ext uri="{FF2B5EF4-FFF2-40B4-BE49-F238E27FC236}">
                <a16:creationId xmlns:a16="http://schemas.microsoft.com/office/drawing/2014/main" id="{38FCDCD3-6570-4B6F-93D5-8104C6067330}"/>
              </a:ext>
            </a:extLst>
          </p:cNvPr>
          <p:cNvSpPr/>
          <p:nvPr/>
        </p:nvSpPr>
        <p:spPr>
          <a:xfrm>
            <a:off x="2092863" y="204709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2700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DA7CAB7A-97BE-47E4-9269-33B298153158}"/>
              </a:ext>
            </a:extLst>
          </p:cNvPr>
          <p:cNvSpPr/>
          <p:nvPr/>
        </p:nvSpPr>
        <p:spPr>
          <a:xfrm>
            <a:off x="1674566" y="4865516"/>
            <a:ext cx="2340000" cy="1281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C239BA8B-73C4-4017-8B6F-A02F7D4D1BB8}"/>
              </a:ext>
            </a:extLst>
          </p:cNvPr>
          <p:cNvSpPr/>
          <p:nvPr/>
        </p:nvSpPr>
        <p:spPr>
          <a:xfrm>
            <a:off x="8124810" y="4923116"/>
            <a:ext cx="2340000" cy="1224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206" name="Elbow Connector 83">
            <a:extLst>
              <a:ext uri="{FF2B5EF4-FFF2-40B4-BE49-F238E27FC236}">
                <a16:creationId xmlns:a16="http://schemas.microsoft.com/office/drawing/2014/main" id="{8E15BE8C-0A56-43CA-B7C8-552C0F7FEAA3}"/>
              </a:ext>
            </a:extLst>
          </p:cNvPr>
          <p:cNvCxnSpPr/>
          <p:nvPr/>
        </p:nvCxnSpPr>
        <p:spPr>
          <a:xfrm rot="10800000" flipV="1">
            <a:off x="4138579" y="5415412"/>
            <a:ext cx="1157891" cy="379090"/>
          </a:xfrm>
          <a:prstGeom prst="bentConnector3">
            <a:avLst>
              <a:gd name="adj1" fmla="val -1002"/>
            </a:avLst>
          </a:prstGeom>
          <a:ln w="25400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Elbow Connector 84">
            <a:extLst>
              <a:ext uri="{FF2B5EF4-FFF2-40B4-BE49-F238E27FC236}">
                <a16:creationId xmlns:a16="http://schemas.microsoft.com/office/drawing/2014/main" id="{CF8C66F5-17FC-473D-8E9D-5FF38C066AD1}"/>
              </a:ext>
            </a:extLst>
          </p:cNvPr>
          <p:cNvCxnSpPr/>
          <p:nvPr/>
        </p:nvCxnSpPr>
        <p:spPr>
          <a:xfrm>
            <a:off x="6913936" y="5415412"/>
            <a:ext cx="1087858" cy="379090"/>
          </a:xfrm>
          <a:prstGeom prst="bentConnector3">
            <a:avLst>
              <a:gd name="adj1" fmla="val -1659"/>
            </a:avLst>
          </a:prstGeom>
          <a:ln w="25400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>
            <a:extLst>
              <a:ext uri="{FF2B5EF4-FFF2-40B4-BE49-F238E27FC236}">
                <a16:creationId xmlns:a16="http://schemas.microsoft.com/office/drawing/2014/main" id="{638A113F-E867-41C9-B779-AD574B742C90}"/>
              </a:ext>
            </a:extLst>
          </p:cNvPr>
          <p:cNvSpPr/>
          <p:nvPr/>
        </p:nvSpPr>
        <p:spPr>
          <a:xfrm rot="16200000">
            <a:off x="5310778" y="3448224"/>
            <a:ext cx="1517822" cy="2598862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ACFA6DA5-D373-4C2E-8A7F-CDD5A83A70E2}"/>
              </a:ext>
            </a:extLst>
          </p:cNvPr>
          <p:cNvGrpSpPr/>
          <p:nvPr/>
        </p:nvGrpSpPr>
        <p:grpSpPr>
          <a:xfrm>
            <a:off x="5017480" y="4196919"/>
            <a:ext cx="2150471" cy="1101479"/>
            <a:chOff x="6533673" y="3357955"/>
            <a:chExt cx="2150471" cy="1101479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1AB49DD7-AE1E-46C2-B945-4EA27500FC58}"/>
                </a:ext>
              </a:extLst>
            </p:cNvPr>
            <p:cNvSpPr txBox="1"/>
            <p:nvPr/>
          </p:nvSpPr>
          <p:spPr>
            <a:xfrm>
              <a:off x="6533673" y="3628437"/>
              <a:ext cx="215047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77AA2829-C8D3-45F9-8305-6649DDC69210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212" name="Elbow Connector 61">
            <a:extLst>
              <a:ext uri="{FF2B5EF4-FFF2-40B4-BE49-F238E27FC236}">
                <a16:creationId xmlns:a16="http://schemas.microsoft.com/office/drawing/2014/main" id="{ABEE643E-BB84-49E5-9B57-73CCA62E53E1}"/>
              </a:ext>
            </a:extLst>
          </p:cNvPr>
          <p:cNvCxnSpPr>
            <a:cxnSpLocks/>
          </p:cNvCxnSpPr>
          <p:nvPr/>
        </p:nvCxnSpPr>
        <p:spPr>
          <a:xfrm rot="10800000" flipH="1">
            <a:off x="7284080" y="4000056"/>
            <a:ext cx="1539633" cy="459374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3" name="Group 63">
            <a:extLst>
              <a:ext uri="{FF2B5EF4-FFF2-40B4-BE49-F238E27FC236}">
                <a16:creationId xmlns:a16="http://schemas.microsoft.com/office/drawing/2014/main" id="{623DB9D9-CFC6-4C86-8E9B-D0DFB6C41589}"/>
              </a:ext>
            </a:extLst>
          </p:cNvPr>
          <p:cNvGrpSpPr/>
          <p:nvPr/>
        </p:nvGrpSpPr>
        <p:grpSpPr>
          <a:xfrm>
            <a:off x="2269739" y="2200691"/>
            <a:ext cx="1986248" cy="916813"/>
            <a:chOff x="6533674" y="3357955"/>
            <a:chExt cx="1785368" cy="916813"/>
          </a:xfrm>
          <a:noFill/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58FA1AB7-4EE5-4E5B-8E1C-B66821C6F219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B6C294E5-E302-433E-B4D9-A949CDE18952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63">
            <a:extLst>
              <a:ext uri="{FF2B5EF4-FFF2-40B4-BE49-F238E27FC236}">
                <a16:creationId xmlns:a16="http://schemas.microsoft.com/office/drawing/2014/main" id="{EF8E34B0-AC64-436D-9575-34AB51C4616D}"/>
              </a:ext>
            </a:extLst>
          </p:cNvPr>
          <p:cNvGrpSpPr/>
          <p:nvPr/>
        </p:nvGrpSpPr>
        <p:grpSpPr>
          <a:xfrm>
            <a:off x="1851442" y="5047913"/>
            <a:ext cx="1986248" cy="916813"/>
            <a:chOff x="6533674" y="3357955"/>
            <a:chExt cx="1785368" cy="916813"/>
          </a:xfrm>
          <a:noFill/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46A4C9C-D7DE-44AA-9F41-0205A2FD5E42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74E8F3B-EA6C-4E53-9ACF-6BB74509CB91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9" name="Group 63">
            <a:extLst>
              <a:ext uri="{FF2B5EF4-FFF2-40B4-BE49-F238E27FC236}">
                <a16:creationId xmlns:a16="http://schemas.microsoft.com/office/drawing/2014/main" id="{21986C81-7ECF-4CC3-9338-6745EB029728}"/>
              </a:ext>
            </a:extLst>
          </p:cNvPr>
          <p:cNvGrpSpPr/>
          <p:nvPr/>
        </p:nvGrpSpPr>
        <p:grpSpPr>
          <a:xfrm>
            <a:off x="9090882" y="3555781"/>
            <a:ext cx="1986248" cy="916813"/>
            <a:chOff x="6533674" y="3357955"/>
            <a:chExt cx="1785368" cy="916813"/>
          </a:xfrm>
          <a:noFill/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CBA6C30B-3ED5-4844-A8CA-9D2E1384B8E8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FA6766C4-A8A6-4D32-8C2D-FB214B41DD40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2" name="Group 63">
            <a:extLst>
              <a:ext uri="{FF2B5EF4-FFF2-40B4-BE49-F238E27FC236}">
                <a16:creationId xmlns:a16="http://schemas.microsoft.com/office/drawing/2014/main" id="{B86B848C-FAF9-4D15-917C-B2BA26320562}"/>
              </a:ext>
            </a:extLst>
          </p:cNvPr>
          <p:cNvGrpSpPr/>
          <p:nvPr/>
        </p:nvGrpSpPr>
        <p:grpSpPr>
          <a:xfrm>
            <a:off x="7883397" y="2200691"/>
            <a:ext cx="1986248" cy="916813"/>
            <a:chOff x="6533674" y="3357955"/>
            <a:chExt cx="1785368" cy="916813"/>
          </a:xfrm>
          <a:noFill/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F2D78FD3-FBB6-40B8-8A39-1B2CBB62D97F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016642BD-5DE2-4E22-995E-BE39F78CC7D2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5" name="Group 63">
            <a:extLst>
              <a:ext uri="{FF2B5EF4-FFF2-40B4-BE49-F238E27FC236}">
                <a16:creationId xmlns:a16="http://schemas.microsoft.com/office/drawing/2014/main" id="{70C268E2-E5C1-4639-BC8A-E0DA74BDAF7F}"/>
              </a:ext>
            </a:extLst>
          </p:cNvPr>
          <p:cNvGrpSpPr/>
          <p:nvPr/>
        </p:nvGrpSpPr>
        <p:grpSpPr>
          <a:xfrm>
            <a:off x="8301686" y="5076713"/>
            <a:ext cx="1986248" cy="916813"/>
            <a:chOff x="6533674" y="3357955"/>
            <a:chExt cx="1785368" cy="916813"/>
          </a:xfrm>
          <a:noFill/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1A422BBC-1D4C-4338-9F5A-41A31B53FAC4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30A895D-3C11-4C39-8AED-741D0C077519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8" name="Group 63">
            <a:extLst>
              <a:ext uri="{FF2B5EF4-FFF2-40B4-BE49-F238E27FC236}">
                <a16:creationId xmlns:a16="http://schemas.microsoft.com/office/drawing/2014/main" id="{EF951E4C-7515-4EB6-A66E-F92A3229DCD1}"/>
              </a:ext>
            </a:extLst>
          </p:cNvPr>
          <p:cNvGrpSpPr/>
          <p:nvPr/>
        </p:nvGrpSpPr>
        <p:grpSpPr>
          <a:xfrm>
            <a:off x="5076568" y="1891188"/>
            <a:ext cx="1986248" cy="916813"/>
            <a:chOff x="6533674" y="3357955"/>
            <a:chExt cx="1785368" cy="916813"/>
          </a:xfrm>
          <a:noFill/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5CA6070C-91AD-4765-90A7-7EBA3374C934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1F514A5D-9439-4E89-B486-66416B752E16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123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2018-12-20T04:41:19Z</dcterms:modified>
</cp:coreProperties>
</file>