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230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cxnSp>
        <p:nvCxnSpPr>
          <p:cNvPr id="157" name="Straight Connector 156">
            <a:extLst>
              <a:ext uri="{FF2B5EF4-FFF2-40B4-BE49-F238E27FC236}">
                <a16:creationId xmlns:a16="http://schemas.microsoft.com/office/drawing/2014/main" id="{506EE4C0-21B0-4326-9A09-A7EAB0712DE7}"/>
              </a:ext>
            </a:extLst>
          </p:cNvPr>
          <p:cNvCxnSpPr>
            <a:cxnSpLocks/>
            <a:endCxn id="161" idx="1"/>
          </p:cNvCxnSpPr>
          <p:nvPr/>
        </p:nvCxnSpPr>
        <p:spPr>
          <a:xfrm flipV="1">
            <a:off x="4348264" y="2338310"/>
            <a:ext cx="1768608" cy="1635530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8" name="Straight Connector 157">
            <a:extLst>
              <a:ext uri="{FF2B5EF4-FFF2-40B4-BE49-F238E27FC236}">
                <a16:creationId xmlns:a16="http://schemas.microsoft.com/office/drawing/2014/main" id="{7F59594F-E303-4DFC-97F2-D3CF136D7165}"/>
              </a:ext>
            </a:extLst>
          </p:cNvPr>
          <p:cNvCxnSpPr>
            <a:cxnSpLocks/>
            <a:endCxn id="162" idx="1"/>
          </p:cNvCxnSpPr>
          <p:nvPr/>
        </p:nvCxnSpPr>
        <p:spPr>
          <a:xfrm flipV="1">
            <a:off x="4348264" y="3426608"/>
            <a:ext cx="1770588" cy="547232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9" name="Straight Connector 158">
            <a:extLst>
              <a:ext uri="{FF2B5EF4-FFF2-40B4-BE49-F238E27FC236}">
                <a16:creationId xmlns:a16="http://schemas.microsoft.com/office/drawing/2014/main" id="{6DD7F2CD-66A6-457C-AA5F-F5B7AC8C6E9F}"/>
              </a:ext>
            </a:extLst>
          </p:cNvPr>
          <p:cNvCxnSpPr>
            <a:cxnSpLocks/>
            <a:endCxn id="163" idx="1"/>
          </p:cNvCxnSpPr>
          <p:nvPr/>
        </p:nvCxnSpPr>
        <p:spPr>
          <a:xfrm>
            <a:off x="4348264" y="3977786"/>
            <a:ext cx="1772568" cy="537121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0" name="Straight Connector 159">
            <a:extLst>
              <a:ext uri="{FF2B5EF4-FFF2-40B4-BE49-F238E27FC236}">
                <a16:creationId xmlns:a16="http://schemas.microsoft.com/office/drawing/2014/main" id="{8711C950-C443-4596-84A2-E19A7CB6C5DE}"/>
              </a:ext>
            </a:extLst>
          </p:cNvPr>
          <p:cNvCxnSpPr>
            <a:cxnSpLocks/>
            <a:endCxn id="164" idx="1"/>
          </p:cNvCxnSpPr>
          <p:nvPr/>
        </p:nvCxnSpPr>
        <p:spPr>
          <a:xfrm>
            <a:off x="4348264" y="3977785"/>
            <a:ext cx="1774548" cy="1625420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1" name="Rounded Rectangle 11">
            <a:extLst>
              <a:ext uri="{FF2B5EF4-FFF2-40B4-BE49-F238E27FC236}">
                <a16:creationId xmlns:a16="http://schemas.microsoft.com/office/drawing/2014/main" id="{9580F558-5332-408E-84D4-B44F75D61982}"/>
              </a:ext>
            </a:extLst>
          </p:cNvPr>
          <p:cNvSpPr/>
          <p:nvPr/>
        </p:nvSpPr>
        <p:spPr>
          <a:xfrm>
            <a:off x="6116873" y="1874099"/>
            <a:ext cx="5141817" cy="928423"/>
          </a:xfrm>
          <a:prstGeom prst="roundRect">
            <a:avLst>
              <a:gd name="adj" fmla="val 888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/>
          </a:p>
        </p:txBody>
      </p:sp>
      <p:sp>
        <p:nvSpPr>
          <p:cNvPr id="162" name="Rounded Rectangle 13">
            <a:extLst>
              <a:ext uri="{FF2B5EF4-FFF2-40B4-BE49-F238E27FC236}">
                <a16:creationId xmlns:a16="http://schemas.microsoft.com/office/drawing/2014/main" id="{70369EC6-B43E-4682-B8B0-E162B690DD81}"/>
              </a:ext>
            </a:extLst>
          </p:cNvPr>
          <p:cNvSpPr/>
          <p:nvPr/>
        </p:nvSpPr>
        <p:spPr>
          <a:xfrm>
            <a:off x="6118853" y="2962397"/>
            <a:ext cx="5141817" cy="928423"/>
          </a:xfrm>
          <a:prstGeom prst="roundRect">
            <a:avLst>
              <a:gd name="adj" fmla="val 888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/>
          </a:p>
        </p:txBody>
      </p:sp>
      <p:sp>
        <p:nvSpPr>
          <p:cNvPr id="163" name="Rounded Rectangle 14">
            <a:extLst>
              <a:ext uri="{FF2B5EF4-FFF2-40B4-BE49-F238E27FC236}">
                <a16:creationId xmlns:a16="http://schemas.microsoft.com/office/drawing/2014/main" id="{0C04446C-90ED-4019-8F84-F292A55A1BB1}"/>
              </a:ext>
            </a:extLst>
          </p:cNvPr>
          <p:cNvSpPr/>
          <p:nvPr/>
        </p:nvSpPr>
        <p:spPr>
          <a:xfrm>
            <a:off x="6120833" y="4050695"/>
            <a:ext cx="5141817" cy="928423"/>
          </a:xfrm>
          <a:prstGeom prst="roundRect">
            <a:avLst>
              <a:gd name="adj" fmla="val 8880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/>
          </a:p>
        </p:txBody>
      </p:sp>
      <p:sp>
        <p:nvSpPr>
          <p:cNvPr id="164" name="Rounded Rectangle 15">
            <a:extLst>
              <a:ext uri="{FF2B5EF4-FFF2-40B4-BE49-F238E27FC236}">
                <a16:creationId xmlns:a16="http://schemas.microsoft.com/office/drawing/2014/main" id="{2839362C-4DFB-438E-88C3-38376C772C88}"/>
              </a:ext>
            </a:extLst>
          </p:cNvPr>
          <p:cNvSpPr/>
          <p:nvPr/>
        </p:nvSpPr>
        <p:spPr>
          <a:xfrm>
            <a:off x="6122813" y="5138994"/>
            <a:ext cx="5141817" cy="928423"/>
          </a:xfrm>
          <a:prstGeom prst="roundRect">
            <a:avLst>
              <a:gd name="adj" fmla="val 8880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/>
          </a:p>
        </p:txBody>
      </p:sp>
      <p:grpSp>
        <p:nvGrpSpPr>
          <p:cNvPr id="165" name="Group 164">
            <a:extLst>
              <a:ext uri="{FF2B5EF4-FFF2-40B4-BE49-F238E27FC236}">
                <a16:creationId xmlns:a16="http://schemas.microsoft.com/office/drawing/2014/main" id="{6A7E82FF-03F3-48BB-98BF-8F33319F7471}"/>
              </a:ext>
            </a:extLst>
          </p:cNvPr>
          <p:cNvGrpSpPr/>
          <p:nvPr/>
        </p:nvGrpSpPr>
        <p:grpSpPr>
          <a:xfrm>
            <a:off x="6474310" y="1996567"/>
            <a:ext cx="4438822" cy="677512"/>
            <a:chOff x="6417575" y="2011203"/>
            <a:chExt cx="2952329" cy="648846"/>
          </a:xfrm>
        </p:grpSpPr>
        <p:sp>
          <p:nvSpPr>
            <p:cNvPr id="166" name="TextBox 165">
              <a:extLst>
                <a:ext uri="{FF2B5EF4-FFF2-40B4-BE49-F238E27FC236}">
                  <a16:creationId xmlns:a16="http://schemas.microsoft.com/office/drawing/2014/main" id="{770B0CDD-1B54-4920-A382-2EADC22FEBDD}"/>
                </a:ext>
              </a:extLst>
            </p:cNvPr>
            <p:cNvSpPr txBox="1"/>
            <p:nvPr/>
          </p:nvSpPr>
          <p:spPr>
            <a:xfrm>
              <a:off x="6417576" y="2217917"/>
              <a:ext cx="2952328" cy="4421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en-US" altLang="ko-KR" sz="1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7" name="TextBox 166">
              <a:extLst>
                <a:ext uri="{FF2B5EF4-FFF2-40B4-BE49-F238E27FC236}">
                  <a16:creationId xmlns:a16="http://schemas.microsoft.com/office/drawing/2014/main" id="{0233C092-DD01-458B-9E6E-0DFC304E1540}"/>
                </a:ext>
              </a:extLst>
            </p:cNvPr>
            <p:cNvSpPr txBox="1"/>
            <p:nvPr/>
          </p:nvSpPr>
          <p:spPr>
            <a:xfrm>
              <a:off x="6417575" y="2011203"/>
              <a:ext cx="2952328" cy="2947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bg1"/>
                  </a:solidFill>
                </a:rPr>
                <a:t>Add Contents Title</a:t>
              </a:r>
              <a:endParaRPr lang="ko-KR" altLang="en-US" sz="1400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68" name="Group 167">
            <a:extLst>
              <a:ext uri="{FF2B5EF4-FFF2-40B4-BE49-F238E27FC236}">
                <a16:creationId xmlns:a16="http://schemas.microsoft.com/office/drawing/2014/main" id="{18966795-AE4F-4A2B-9A74-9E56CC72D85C}"/>
              </a:ext>
            </a:extLst>
          </p:cNvPr>
          <p:cNvGrpSpPr/>
          <p:nvPr/>
        </p:nvGrpSpPr>
        <p:grpSpPr>
          <a:xfrm>
            <a:off x="6474310" y="3087578"/>
            <a:ext cx="4438822" cy="677512"/>
            <a:chOff x="6417575" y="2011203"/>
            <a:chExt cx="2952329" cy="648846"/>
          </a:xfrm>
        </p:grpSpPr>
        <p:sp>
          <p:nvSpPr>
            <p:cNvPr id="169" name="TextBox 168">
              <a:extLst>
                <a:ext uri="{FF2B5EF4-FFF2-40B4-BE49-F238E27FC236}">
                  <a16:creationId xmlns:a16="http://schemas.microsoft.com/office/drawing/2014/main" id="{489404C6-921A-497E-BF93-C4FAD5F7D401}"/>
                </a:ext>
              </a:extLst>
            </p:cNvPr>
            <p:cNvSpPr txBox="1"/>
            <p:nvPr/>
          </p:nvSpPr>
          <p:spPr>
            <a:xfrm>
              <a:off x="6417576" y="2217917"/>
              <a:ext cx="2952328" cy="4421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en-US" altLang="ko-KR" sz="1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0" name="TextBox 169">
              <a:extLst>
                <a:ext uri="{FF2B5EF4-FFF2-40B4-BE49-F238E27FC236}">
                  <a16:creationId xmlns:a16="http://schemas.microsoft.com/office/drawing/2014/main" id="{4993C701-30E8-4799-8BDC-AB1A3D12687B}"/>
                </a:ext>
              </a:extLst>
            </p:cNvPr>
            <p:cNvSpPr txBox="1"/>
            <p:nvPr/>
          </p:nvSpPr>
          <p:spPr>
            <a:xfrm>
              <a:off x="6417575" y="2011203"/>
              <a:ext cx="2952328" cy="2947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bg1"/>
                  </a:solidFill>
                </a:rPr>
                <a:t>Add Contents Title</a:t>
              </a:r>
              <a:endParaRPr lang="ko-KR" altLang="en-US" sz="1400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71" name="Group 170">
            <a:extLst>
              <a:ext uri="{FF2B5EF4-FFF2-40B4-BE49-F238E27FC236}">
                <a16:creationId xmlns:a16="http://schemas.microsoft.com/office/drawing/2014/main" id="{CD9E4E62-04F5-4516-9717-2CB3811B2537}"/>
              </a:ext>
            </a:extLst>
          </p:cNvPr>
          <p:cNvGrpSpPr/>
          <p:nvPr/>
        </p:nvGrpSpPr>
        <p:grpSpPr>
          <a:xfrm>
            <a:off x="6474310" y="4178588"/>
            <a:ext cx="4438820" cy="677512"/>
            <a:chOff x="6417575" y="2011203"/>
            <a:chExt cx="2952328" cy="648846"/>
          </a:xfrm>
        </p:grpSpPr>
        <p:sp>
          <p:nvSpPr>
            <p:cNvPr id="172" name="TextBox 171">
              <a:extLst>
                <a:ext uri="{FF2B5EF4-FFF2-40B4-BE49-F238E27FC236}">
                  <a16:creationId xmlns:a16="http://schemas.microsoft.com/office/drawing/2014/main" id="{DC47340F-DE2E-434E-A4C0-1EBB9A9ACC01}"/>
                </a:ext>
              </a:extLst>
            </p:cNvPr>
            <p:cNvSpPr txBox="1"/>
            <p:nvPr/>
          </p:nvSpPr>
          <p:spPr>
            <a:xfrm>
              <a:off x="6417576" y="2217917"/>
              <a:ext cx="2952327" cy="4421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en-US" altLang="ko-KR" sz="1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3" name="TextBox 172">
              <a:extLst>
                <a:ext uri="{FF2B5EF4-FFF2-40B4-BE49-F238E27FC236}">
                  <a16:creationId xmlns:a16="http://schemas.microsoft.com/office/drawing/2014/main" id="{D8CABDE0-9A81-44B1-BED4-9A122D2711E3}"/>
                </a:ext>
              </a:extLst>
            </p:cNvPr>
            <p:cNvSpPr txBox="1"/>
            <p:nvPr/>
          </p:nvSpPr>
          <p:spPr>
            <a:xfrm>
              <a:off x="6417575" y="2011203"/>
              <a:ext cx="2952327" cy="2947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bg1"/>
                  </a:solidFill>
                </a:rPr>
                <a:t>Add Contents Title</a:t>
              </a:r>
              <a:endParaRPr lang="ko-KR" altLang="en-US" sz="1400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74" name="Group 173">
            <a:extLst>
              <a:ext uri="{FF2B5EF4-FFF2-40B4-BE49-F238E27FC236}">
                <a16:creationId xmlns:a16="http://schemas.microsoft.com/office/drawing/2014/main" id="{91E3EB53-5796-4626-BD1C-59F1541AA619}"/>
              </a:ext>
            </a:extLst>
          </p:cNvPr>
          <p:cNvGrpSpPr/>
          <p:nvPr/>
        </p:nvGrpSpPr>
        <p:grpSpPr>
          <a:xfrm>
            <a:off x="6474310" y="5269599"/>
            <a:ext cx="4438820" cy="677512"/>
            <a:chOff x="6417575" y="2011203"/>
            <a:chExt cx="2952328" cy="648846"/>
          </a:xfrm>
        </p:grpSpPr>
        <p:sp>
          <p:nvSpPr>
            <p:cNvPr id="175" name="TextBox 174">
              <a:extLst>
                <a:ext uri="{FF2B5EF4-FFF2-40B4-BE49-F238E27FC236}">
                  <a16:creationId xmlns:a16="http://schemas.microsoft.com/office/drawing/2014/main" id="{2A9A9A61-1E85-4879-8F19-7BAD1191FA2F}"/>
                </a:ext>
              </a:extLst>
            </p:cNvPr>
            <p:cNvSpPr txBox="1"/>
            <p:nvPr/>
          </p:nvSpPr>
          <p:spPr>
            <a:xfrm>
              <a:off x="6417576" y="2217917"/>
              <a:ext cx="2952327" cy="4421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en-US" altLang="ko-KR" sz="1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6" name="TextBox 175">
              <a:extLst>
                <a:ext uri="{FF2B5EF4-FFF2-40B4-BE49-F238E27FC236}">
                  <a16:creationId xmlns:a16="http://schemas.microsoft.com/office/drawing/2014/main" id="{659DE4E3-D2E7-422F-B23A-B2C88D6331E8}"/>
                </a:ext>
              </a:extLst>
            </p:cNvPr>
            <p:cNvSpPr txBox="1"/>
            <p:nvPr/>
          </p:nvSpPr>
          <p:spPr>
            <a:xfrm>
              <a:off x="6417575" y="2011203"/>
              <a:ext cx="2952327" cy="2947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bg1"/>
                  </a:solidFill>
                </a:rPr>
                <a:t>Add Contents Title</a:t>
              </a:r>
              <a:endParaRPr lang="ko-KR" altLang="en-US" sz="1400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77" name="Group 176">
            <a:extLst>
              <a:ext uri="{FF2B5EF4-FFF2-40B4-BE49-F238E27FC236}">
                <a16:creationId xmlns:a16="http://schemas.microsoft.com/office/drawing/2014/main" id="{0C96A393-16A2-4B8C-8497-EF102E581011}"/>
              </a:ext>
            </a:extLst>
          </p:cNvPr>
          <p:cNvGrpSpPr/>
          <p:nvPr/>
        </p:nvGrpSpPr>
        <p:grpSpPr>
          <a:xfrm>
            <a:off x="1053889" y="2261704"/>
            <a:ext cx="3457375" cy="3459674"/>
            <a:chOff x="755576" y="1988840"/>
            <a:chExt cx="3457375" cy="3459674"/>
          </a:xfrm>
        </p:grpSpPr>
        <p:grpSp>
          <p:nvGrpSpPr>
            <p:cNvPr id="178" name="Group 177">
              <a:extLst>
                <a:ext uri="{FF2B5EF4-FFF2-40B4-BE49-F238E27FC236}">
                  <a16:creationId xmlns:a16="http://schemas.microsoft.com/office/drawing/2014/main" id="{E02FF676-84F3-4493-8188-0C1D8B1DB355}"/>
                </a:ext>
              </a:extLst>
            </p:cNvPr>
            <p:cNvGrpSpPr/>
            <p:nvPr/>
          </p:nvGrpSpPr>
          <p:grpSpPr>
            <a:xfrm>
              <a:off x="755576" y="1988840"/>
              <a:ext cx="3457375" cy="3459674"/>
              <a:chOff x="2050729" y="2195248"/>
              <a:chExt cx="3709400" cy="3711867"/>
            </a:xfrm>
          </p:grpSpPr>
          <p:sp>
            <p:nvSpPr>
              <p:cNvPr id="186" name="Block Arc 4">
                <a:extLst>
                  <a:ext uri="{FF2B5EF4-FFF2-40B4-BE49-F238E27FC236}">
                    <a16:creationId xmlns:a16="http://schemas.microsoft.com/office/drawing/2014/main" id="{379A57F2-AF01-4732-A0C6-D723E17D3FF2}"/>
                  </a:ext>
                </a:extLst>
              </p:cNvPr>
              <p:cNvSpPr/>
              <p:nvPr/>
            </p:nvSpPr>
            <p:spPr>
              <a:xfrm>
                <a:off x="2051720" y="2195990"/>
                <a:ext cx="2058641" cy="1836201"/>
              </a:xfrm>
              <a:custGeom>
                <a:avLst/>
                <a:gdLst/>
                <a:ahLst/>
                <a:cxnLst/>
                <a:rect l="l" t="t" r="r" b="b"/>
                <a:pathLst>
                  <a:path w="2058641" h="1836201">
                    <a:moveTo>
                      <a:pt x="1848414" y="0"/>
                    </a:moveTo>
                    <a:lnTo>
                      <a:pt x="1848644" y="188"/>
                    </a:lnTo>
                    <a:cubicBezTo>
                      <a:pt x="1849658" y="46"/>
                      <a:pt x="1850671" y="54"/>
                      <a:pt x="1851684" y="62"/>
                    </a:cubicBezTo>
                    <a:lnTo>
                      <a:pt x="1851662" y="2650"/>
                    </a:lnTo>
                    <a:lnTo>
                      <a:pt x="2058641" y="171512"/>
                    </a:lnTo>
                    <a:lnTo>
                      <a:pt x="1848795" y="342713"/>
                    </a:lnTo>
                    <a:cubicBezTo>
                      <a:pt x="1848790" y="343254"/>
                      <a:pt x="1848786" y="343796"/>
                      <a:pt x="1848781" y="344338"/>
                    </a:cubicBezTo>
                    <a:cubicBezTo>
                      <a:pt x="1450935" y="340984"/>
                      <a:pt x="1068229" y="496678"/>
                      <a:pt x="785716" y="776820"/>
                    </a:cubicBezTo>
                    <a:cubicBezTo>
                      <a:pt x="503203" y="1056961"/>
                      <a:pt x="344288" y="1438341"/>
                      <a:pt x="344288" y="1836201"/>
                    </a:cubicBezTo>
                    <a:lnTo>
                      <a:pt x="343024" y="1836201"/>
                    </a:lnTo>
                    <a:lnTo>
                      <a:pt x="171512" y="1625974"/>
                    </a:lnTo>
                    <a:lnTo>
                      <a:pt x="0" y="1836201"/>
                    </a:lnTo>
                    <a:cubicBezTo>
                      <a:pt x="0" y="1346527"/>
                      <a:pt x="195588" y="877137"/>
                      <a:pt x="543296" y="532347"/>
                    </a:cubicBezTo>
                    <a:cubicBezTo>
                      <a:pt x="890230" y="188326"/>
                      <a:pt x="1359931" y="-3212"/>
                      <a:pt x="1848414" y="197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>
                  <a:solidFill>
                    <a:schemeClr val="tx1"/>
                  </a:solidFill>
                </a:endParaRPr>
              </a:p>
            </p:txBody>
          </p:sp>
          <p:sp>
            <p:nvSpPr>
              <p:cNvPr id="187" name="Block Arc 4">
                <a:extLst>
                  <a:ext uri="{FF2B5EF4-FFF2-40B4-BE49-F238E27FC236}">
                    <a16:creationId xmlns:a16="http://schemas.microsoft.com/office/drawing/2014/main" id="{C913A77B-F5C2-4391-91A0-723C2AFF9817}"/>
                  </a:ext>
                </a:extLst>
              </p:cNvPr>
              <p:cNvSpPr/>
              <p:nvPr/>
            </p:nvSpPr>
            <p:spPr>
              <a:xfrm rot="5400000">
                <a:off x="3812708" y="2306468"/>
                <a:ext cx="2058641" cy="1836201"/>
              </a:xfrm>
              <a:custGeom>
                <a:avLst/>
                <a:gdLst/>
                <a:ahLst/>
                <a:cxnLst/>
                <a:rect l="l" t="t" r="r" b="b"/>
                <a:pathLst>
                  <a:path w="2058641" h="1836201">
                    <a:moveTo>
                      <a:pt x="1848414" y="0"/>
                    </a:moveTo>
                    <a:lnTo>
                      <a:pt x="1848644" y="188"/>
                    </a:lnTo>
                    <a:cubicBezTo>
                      <a:pt x="1849658" y="46"/>
                      <a:pt x="1850671" y="54"/>
                      <a:pt x="1851684" y="62"/>
                    </a:cubicBezTo>
                    <a:lnTo>
                      <a:pt x="1851662" y="2650"/>
                    </a:lnTo>
                    <a:lnTo>
                      <a:pt x="2058641" y="171512"/>
                    </a:lnTo>
                    <a:lnTo>
                      <a:pt x="1848795" y="342713"/>
                    </a:lnTo>
                    <a:cubicBezTo>
                      <a:pt x="1848790" y="343254"/>
                      <a:pt x="1848786" y="343796"/>
                      <a:pt x="1848781" y="344338"/>
                    </a:cubicBezTo>
                    <a:cubicBezTo>
                      <a:pt x="1450935" y="340984"/>
                      <a:pt x="1068229" y="496678"/>
                      <a:pt x="785716" y="776820"/>
                    </a:cubicBezTo>
                    <a:cubicBezTo>
                      <a:pt x="503203" y="1056961"/>
                      <a:pt x="344288" y="1438341"/>
                      <a:pt x="344288" y="1836201"/>
                    </a:cubicBezTo>
                    <a:lnTo>
                      <a:pt x="343024" y="1836201"/>
                    </a:lnTo>
                    <a:lnTo>
                      <a:pt x="171512" y="1625974"/>
                    </a:lnTo>
                    <a:lnTo>
                      <a:pt x="0" y="1836201"/>
                    </a:lnTo>
                    <a:cubicBezTo>
                      <a:pt x="0" y="1346527"/>
                      <a:pt x="195588" y="877137"/>
                      <a:pt x="543296" y="532347"/>
                    </a:cubicBezTo>
                    <a:cubicBezTo>
                      <a:pt x="890230" y="188326"/>
                      <a:pt x="1359931" y="-3212"/>
                      <a:pt x="1848414" y="197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>
                  <a:solidFill>
                    <a:schemeClr val="tx1"/>
                  </a:solidFill>
                </a:endParaRPr>
              </a:p>
            </p:txBody>
          </p:sp>
          <p:sp>
            <p:nvSpPr>
              <p:cNvPr id="188" name="Block Arc 4">
                <a:extLst>
                  <a:ext uri="{FF2B5EF4-FFF2-40B4-BE49-F238E27FC236}">
                    <a16:creationId xmlns:a16="http://schemas.microsoft.com/office/drawing/2014/main" id="{F2C734DD-95AC-43B6-89F4-A92FFC6CF461}"/>
                  </a:ext>
                </a:extLst>
              </p:cNvPr>
              <p:cNvSpPr/>
              <p:nvPr/>
            </p:nvSpPr>
            <p:spPr>
              <a:xfrm rot="10800000">
                <a:off x="3701488" y="4070914"/>
                <a:ext cx="2058641" cy="1836201"/>
              </a:xfrm>
              <a:custGeom>
                <a:avLst/>
                <a:gdLst/>
                <a:ahLst/>
                <a:cxnLst/>
                <a:rect l="l" t="t" r="r" b="b"/>
                <a:pathLst>
                  <a:path w="2058641" h="1836201">
                    <a:moveTo>
                      <a:pt x="1848414" y="0"/>
                    </a:moveTo>
                    <a:lnTo>
                      <a:pt x="1848644" y="188"/>
                    </a:lnTo>
                    <a:cubicBezTo>
                      <a:pt x="1849658" y="46"/>
                      <a:pt x="1850671" y="54"/>
                      <a:pt x="1851684" y="62"/>
                    </a:cubicBezTo>
                    <a:lnTo>
                      <a:pt x="1851662" y="2650"/>
                    </a:lnTo>
                    <a:lnTo>
                      <a:pt x="2058641" y="171512"/>
                    </a:lnTo>
                    <a:lnTo>
                      <a:pt x="1848795" y="342713"/>
                    </a:lnTo>
                    <a:cubicBezTo>
                      <a:pt x="1848790" y="343254"/>
                      <a:pt x="1848786" y="343796"/>
                      <a:pt x="1848781" y="344338"/>
                    </a:cubicBezTo>
                    <a:cubicBezTo>
                      <a:pt x="1450935" y="340984"/>
                      <a:pt x="1068229" y="496678"/>
                      <a:pt x="785716" y="776820"/>
                    </a:cubicBezTo>
                    <a:cubicBezTo>
                      <a:pt x="503203" y="1056961"/>
                      <a:pt x="344288" y="1438341"/>
                      <a:pt x="344288" y="1836201"/>
                    </a:cubicBezTo>
                    <a:lnTo>
                      <a:pt x="343024" y="1836201"/>
                    </a:lnTo>
                    <a:lnTo>
                      <a:pt x="171512" y="1625974"/>
                    </a:lnTo>
                    <a:lnTo>
                      <a:pt x="0" y="1836201"/>
                    </a:lnTo>
                    <a:cubicBezTo>
                      <a:pt x="0" y="1346527"/>
                      <a:pt x="195588" y="877137"/>
                      <a:pt x="543296" y="532347"/>
                    </a:cubicBezTo>
                    <a:cubicBezTo>
                      <a:pt x="890230" y="188326"/>
                      <a:pt x="1359931" y="-3212"/>
                      <a:pt x="1848414" y="197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>
                  <a:solidFill>
                    <a:schemeClr val="tx1"/>
                  </a:solidFill>
                </a:endParaRPr>
              </a:p>
            </p:txBody>
          </p:sp>
          <p:sp>
            <p:nvSpPr>
              <p:cNvPr id="189" name="Block Arc 4">
                <a:extLst>
                  <a:ext uri="{FF2B5EF4-FFF2-40B4-BE49-F238E27FC236}">
                    <a16:creationId xmlns:a16="http://schemas.microsoft.com/office/drawing/2014/main" id="{7F0407DB-7F0E-4DA5-B95E-F7D839179E7E}"/>
                  </a:ext>
                </a:extLst>
              </p:cNvPr>
              <p:cNvSpPr/>
              <p:nvPr/>
            </p:nvSpPr>
            <p:spPr>
              <a:xfrm rot="16200000">
                <a:off x="1939509" y="3955742"/>
                <a:ext cx="2058641" cy="1836201"/>
              </a:xfrm>
              <a:custGeom>
                <a:avLst/>
                <a:gdLst/>
                <a:ahLst/>
                <a:cxnLst/>
                <a:rect l="l" t="t" r="r" b="b"/>
                <a:pathLst>
                  <a:path w="2058641" h="1836201">
                    <a:moveTo>
                      <a:pt x="1848414" y="0"/>
                    </a:moveTo>
                    <a:lnTo>
                      <a:pt x="1848644" y="188"/>
                    </a:lnTo>
                    <a:cubicBezTo>
                      <a:pt x="1849658" y="46"/>
                      <a:pt x="1850671" y="54"/>
                      <a:pt x="1851684" y="62"/>
                    </a:cubicBezTo>
                    <a:lnTo>
                      <a:pt x="1851662" y="2650"/>
                    </a:lnTo>
                    <a:lnTo>
                      <a:pt x="2058641" y="171512"/>
                    </a:lnTo>
                    <a:lnTo>
                      <a:pt x="1848795" y="342713"/>
                    </a:lnTo>
                    <a:cubicBezTo>
                      <a:pt x="1848790" y="343254"/>
                      <a:pt x="1848786" y="343796"/>
                      <a:pt x="1848781" y="344338"/>
                    </a:cubicBezTo>
                    <a:cubicBezTo>
                      <a:pt x="1450935" y="340984"/>
                      <a:pt x="1068229" y="496678"/>
                      <a:pt x="785716" y="776820"/>
                    </a:cubicBezTo>
                    <a:cubicBezTo>
                      <a:pt x="503203" y="1056961"/>
                      <a:pt x="344288" y="1438341"/>
                      <a:pt x="344288" y="1836201"/>
                    </a:cubicBezTo>
                    <a:lnTo>
                      <a:pt x="343024" y="1836201"/>
                    </a:lnTo>
                    <a:lnTo>
                      <a:pt x="171512" y="1625974"/>
                    </a:lnTo>
                    <a:lnTo>
                      <a:pt x="0" y="1836201"/>
                    </a:lnTo>
                    <a:cubicBezTo>
                      <a:pt x="0" y="1346527"/>
                      <a:pt x="195588" y="877137"/>
                      <a:pt x="543296" y="532347"/>
                    </a:cubicBezTo>
                    <a:cubicBezTo>
                      <a:pt x="890230" y="188326"/>
                      <a:pt x="1359931" y="-3212"/>
                      <a:pt x="1848414" y="197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79" name="Group 178">
              <a:extLst>
                <a:ext uri="{FF2B5EF4-FFF2-40B4-BE49-F238E27FC236}">
                  <a16:creationId xmlns:a16="http://schemas.microsoft.com/office/drawing/2014/main" id="{884D5AEE-D404-44A6-8A78-68C4352AD6C8}"/>
                </a:ext>
              </a:extLst>
            </p:cNvPr>
            <p:cNvGrpSpPr/>
            <p:nvPr/>
          </p:nvGrpSpPr>
          <p:grpSpPr>
            <a:xfrm>
              <a:off x="1523901" y="2812665"/>
              <a:ext cx="1955208" cy="2078405"/>
              <a:chOff x="720064" y="1892398"/>
              <a:chExt cx="1955208" cy="2078405"/>
            </a:xfrm>
          </p:grpSpPr>
          <p:sp>
            <p:nvSpPr>
              <p:cNvPr id="184" name="TextBox 183">
                <a:extLst>
                  <a:ext uri="{FF2B5EF4-FFF2-40B4-BE49-F238E27FC236}">
                    <a16:creationId xmlns:a16="http://schemas.microsoft.com/office/drawing/2014/main" id="{DA7EB3B5-456A-4BA1-905A-65854BEE734E}"/>
                  </a:ext>
                </a:extLst>
              </p:cNvPr>
              <p:cNvSpPr txBox="1"/>
              <p:nvPr/>
            </p:nvSpPr>
            <p:spPr>
              <a:xfrm>
                <a:off x="720065" y="2216477"/>
                <a:ext cx="1955207" cy="175432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Get a modern PowerPoint  Presentation that is beautifully designed. I hope and I believe that this Template will your Time, Money and Reputation. Easy to change colors, photos and Text.</a:t>
                </a:r>
                <a:endPara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</p:txBody>
          </p:sp>
          <p:sp>
            <p:nvSpPr>
              <p:cNvPr id="185" name="TextBox 184">
                <a:extLst>
                  <a:ext uri="{FF2B5EF4-FFF2-40B4-BE49-F238E27FC236}">
                    <a16:creationId xmlns:a16="http://schemas.microsoft.com/office/drawing/2014/main" id="{2535210E-B7F8-4532-9FF2-15F2166AAFA4}"/>
                  </a:ext>
                </a:extLst>
              </p:cNvPr>
              <p:cNvSpPr txBox="1"/>
              <p:nvPr/>
            </p:nvSpPr>
            <p:spPr>
              <a:xfrm>
                <a:off x="720064" y="1892398"/>
                <a:ext cx="1955207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4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Contents Title</a:t>
                </a:r>
                <a:endParaRPr lang="ko-KR" altLang="en-US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</p:txBody>
          </p:sp>
        </p:grpSp>
        <p:sp>
          <p:nvSpPr>
            <p:cNvPr id="180" name="TextBox 179">
              <a:extLst>
                <a:ext uri="{FF2B5EF4-FFF2-40B4-BE49-F238E27FC236}">
                  <a16:creationId xmlns:a16="http://schemas.microsoft.com/office/drawing/2014/main" id="{511A3FD3-31DA-4825-AE53-2E4156AC9B5E}"/>
                </a:ext>
              </a:extLst>
            </p:cNvPr>
            <p:cNvSpPr txBox="1"/>
            <p:nvPr/>
          </p:nvSpPr>
          <p:spPr>
            <a:xfrm rot="18900000">
              <a:off x="875270" y="2495508"/>
              <a:ext cx="1656185" cy="909095"/>
            </a:xfrm>
            <a:prstGeom prst="rect">
              <a:avLst/>
            </a:prstGeom>
            <a:noFill/>
          </p:spPr>
          <p:txBody>
            <a:bodyPr wrap="square" rtlCol="0">
              <a:prstTxWarp prst="textArchUp">
                <a:avLst>
                  <a:gd name="adj" fmla="val 10734286"/>
                </a:avLst>
              </a:prstTxWarp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bg1"/>
                  </a:solidFill>
                </a:rPr>
                <a:t>Add Contents Here</a:t>
              </a:r>
              <a:endParaRPr lang="ko-KR" altLang="en-US" sz="1200" b="1" dirty="0">
                <a:solidFill>
                  <a:schemeClr val="bg1"/>
                </a:solidFill>
              </a:endParaRPr>
            </a:p>
          </p:txBody>
        </p:sp>
        <p:sp>
          <p:nvSpPr>
            <p:cNvPr id="181" name="TextBox 180">
              <a:extLst>
                <a:ext uri="{FF2B5EF4-FFF2-40B4-BE49-F238E27FC236}">
                  <a16:creationId xmlns:a16="http://schemas.microsoft.com/office/drawing/2014/main" id="{5AC1B447-2CE1-46A1-AE57-D58EF0B40B37}"/>
                </a:ext>
              </a:extLst>
            </p:cNvPr>
            <p:cNvSpPr txBox="1"/>
            <p:nvPr/>
          </p:nvSpPr>
          <p:spPr>
            <a:xfrm rot="2831784">
              <a:off x="2472754" y="2537223"/>
              <a:ext cx="1656185" cy="909095"/>
            </a:xfrm>
            <a:prstGeom prst="rect">
              <a:avLst/>
            </a:prstGeom>
            <a:noFill/>
          </p:spPr>
          <p:txBody>
            <a:bodyPr wrap="square" rtlCol="0">
              <a:prstTxWarp prst="textArchUp">
                <a:avLst>
                  <a:gd name="adj" fmla="val 10734286"/>
                </a:avLst>
              </a:prstTxWarp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bg1"/>
                  </a:solidFill>
                </a:rPr>
                <a:t>Add Contents Here</a:t>
              </a:r>
              <a:endParaRPr lang="ko-KR" altLang="en-US" sz="1200" b="1" dirty="0">
                <a:solidFill>
                  <a:schemeClr val="bg1"/>
                </a:solidFill>
              </a:endParaRPr>
            </a:p>
          </p:txBody>
        </p:sp>
        <p:sp>
          <p:nvSpPr>
            <p:cNvPr id="182" name="TextBox 181">
              <a:extLst>
                <a:ext uri="{FF2B5EF4-FFF2-40B4-BE49-F238E27FC236}">
                  <a16:creationId xmlns:a16="http://schemas.microsoft.com/office/drawing/2014/main" id="{553898E3-1F0F-4E63-9DA8-0DB397E58180}"/>
                </a:ext>
              </a:extLst>
            </p:cNvPr>
            <p:cNvSpPr txBox="1"/>
            <p:nvPr/>
          </p:nvSpPr>
          <p:spPr>
            <a:xfrm rot="8100000">
              <a:off x="2427501" y="4060944"/>
              <a:ext cx="1656185" cy="909095"/>
            </a:xfrm>
            <a:prstGeom prst="rect">
              <a:avLst/>
            </a:prstGeom>
            <a:noFill/>
          </p:spPr>
          <p:txBody>
            <a:bodyPr wrap="square" rtlCol="0">
              <a:prstTxWarp prst="textArchUp">
                <a:avLst>
                  <a:gd name="adj" fmla="val 10734286"/>
                </a:avLst>
              </a:prstTxWarp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bg1"/>
                  </a:solidFill>
                </a:rPr>
                <a:t>Add Contents Here</a:t>
              </a:r>
              <a:endParaRPr lang="ko-KR" altLang="en-US" sz="1200" b="1" dirty="0">
                <a:solidFill>
                  <a:schemeClr val="bg1"/>
                </a:solidFill>
              </a:endParaRPr>
            </a:p>
          </p:txBody>
        </p:sp>
        <p:sp>
          <p:nvSpPr>
            <p:cNvPr id="183" name="TextBox 182">
              <a:extLst>
                <a:ext uri="{FF2B5EF4-FFF2-40B4-BE49-F238E27FC236}">
                  <a16:creationId xmlns:a16="http://schemas.microsoft.com/office/drawing/2014/main" id="{1DC4DA16-B73F-4FC6-894A-6EC75DBC7546}"/>
                </a:ext>
              </a:extLst>
            </p:cNvPr>
            <p:cNvSpPr txBox="1"/>
            <p:nvPr/>
          </p:nvSpPr>
          <p:spPr>
            <a:xfrm rot="13500000">
              <a:off x="874972" y="4029461"/>
              <a:ext cx="1656185" cy="909095"/>
            </a:xfrm>
            <a:prstGeom prst="rect">
              <a:avLst/>
            </a:prstGeom>
            <a:noFill/>
          </p:spPr>
          <p:txBody>
            <a:bodyPr wrap="square" rtlCol="0">
              <a:prstTxWarp prst="textArchUp">
                <a:avLst>
                  <a:gd name="adj" fmla="val 10734286"/>
                </a:avLst>
              </a:prstTxWarp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bg1"/>
                  </a:solidFill>
                </a:rPr>
                <a:t>Add Contents Here</a:t>
              </a:r>
              <a:endParaRPr lang="ko-KR" altLang="en-US" sz="1200" b="1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11160</TotalTime>
  <Words>149</Words>
  <Application>Microsoft Office PowerPoint</Application>
  <PresentationFormat>Widescreen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14</cp:revision>
  <dcterms:created xsi:type="dcterms:W3CDTF">2018-02-18T19:39:47Z</dcterms:created>
  <dcterms:modified xsi:type="dcterms:W3CDTF">2018-12-20T04:40:01Z</dcterms:modified>
</cp:coreProperties>
</file>