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ACF413B1-49A5-42AC-A2F6-C6B8D8D0CB8A}"/>
              </a:ext>
            </a:extLst>
          </p:cNvPr>
          <p:cNvGrpSpPr/>
          <p:nvPr/>
        </p:nvGrpSpPr>
        <p:grpSpPr>
          <a:xfrm>
            <a:off x="4524950" y="1958287"/>
            <a:ext cx="3187646" cy="3989629"/>
            <a:chOff x="3177799" y="1584460"/>
            <a:chExt cx="3187646" cy="3989629"/>
          </a:xfrm>
          <a:solidFill>
            <a:schemeClr val="accent3">
              <a:alpha val="40000"/>
            </a:schemeClr>
          </a:solidFill>
        </p:grpSpPr>
        <p:sp>
          <p:nvSpPr>
            <p:cNvPr id="159" name="Oval 21">
              <a:extLst>
                <a:ext uri="{FF2B5EF4-FFF2-40B4-BE49-F238E27FC236}">
                  <a16:creationId xmlns:a16="http://schemas.microsoft.com/office/drawing/2014/main" id="{04402B46-CF50-4BC7-BB8B-2A4801FB5901}"/>
                </a:ext>
              </a:extLst>
            </p:cNvPr>
            <p:cNvSpPr/>
            <p:nvPr/>
          </p:nvSpPr>
          <p:spPr>
            <a:xfrm rot="13450474" flipV="1">
              <a:off x="4291584" y="2528891"/>
              <a:ext cx="1771637" cy="1797070"/>
            </a:xfrm>
            <a:custGeom>
              <a:avLst/>
              <a:gdLst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536736 w 2495698"/>
                <a:gd name="connsiteY30" fmla="*/ 2229547 h 2531525"/>
                <a:gd name="connsiteX31" fmla="*/ 1251837 w 2495698"/>
                <a:gd name="connsiteY31" fmla="*/ 2272543 h 2531525"/>
                <a:gd name="connsiteX32" fmla="*/ 1108065 w 2495698"/>
                <a:gd name="connsiteY32" fmla="*/ 2531525 h 2531525"/>
                <a:gd name="connsiteX33" fmla="*/ 739291 w 2495698"/>
                <a:gd name="connsiteY33" fmla="*/ 2432713 h 2531525"/>
                <a:gd name="connsiteX34" fmla="*/ 744274 w 2495698"/>
                <a:gd name="connsiteY34" fmla="*/ 2136543 h 2531525"/>
                <a:gd name="connsiteX35" fmla="*/ 535891 w 2495698"/>
                <a:gd name="connsiteY35" fmla="*/ 1973098 h 2531525"/>
                <a:gd name="connsiteX36" fmla="*/ 540671 w 2495698"/>
                <a:gd name="connsiteY36" fmla="*/ 1983347 h 2531525"/>
                <a:gd name="connsiteX37" fmla="*/ 232276 w 2495698"/>
                <a:gd name="connsiteY37" fmla="*/ 2043090 h 2531525"/>
                <a:gd name="connsiteX38" fmla="*/ 70927 w 2495698"/>
                <a:gd name="connsiteY38" fmla="*/ 1697078 h 2531525"/>
                <a:gd name="connsiteX39" fmla="*/ 279495 w 2495698"/>
                <a:gd name="connsiteY39" fmla="*/ 1527966 h 2531525"/>
                <a:gd name="connsiteX40" fmla="*/ 245586 w 2495698"/>
                <a:gd name="connsiteY40" fmla="*/ 1274796 h 2531525"/>
                <a:gd name="connsiteX41" fmla="*/ 0 w 2495698"/>
                <a:gd name="connsiteY41" fmla="*/ 1138462 h 2531525"/>
                <a:gd name="connsiteX42" fmla="*/ 98812 w 2495698"/>
                <a:gd name="connsiteY42" fmla="*/ 769689 h 2531525"/>
                <a:gd name="connsiteX43" fmla="*/ 380240 w 2495698"/>
                <a:gd name="connsiteY43" fmla="*/ 774423 h 2531525"/>
                <a:gd name="connsiteX44" fmla="*/ 516679 w 2495698"/>
                <a:gd name="connsiteY44" fmla="*/ 590627 h 2531525"/>
                <a:gd name="connsiteX45" fmla="*/ 422419 w 2495698"/>
                <a:gd name="connsiteY45" fmla="*/ 299900 h 2531525"/>
                <a:gd name="connsiteX46" fmla="*/ 746189 w 2495698"/>
                <a:gd name="connsiteY46" fmla="*/ 97585 h 2531525"/>
                <a:gd name="connsiteX47" fmla="*/ 972292 w 2495698"/>
                <a:gd name="connsiteY47" fmla="*/ 315656 h 2531525"/>
                <a:gd name="connsiteX48" fmla="*/ 970019 w 2495698"/>
                <a:gd name="connsiteY48" fmla="*/ 317076 h 2531525"/>
                <a:gd name="connsiteX49" fmla="*/ 1248316 w 2495698"/>
                <a:gd name="connsiteY49" fmla="*/ 277231 h 2531525"/>
                <a:gd name="connsiteX50" fmla="*/ 1238669 w 2495698"/>
                <a:gd name="connsiteY50" fmla="*/ 274647 h 2531525"/>
                <a:gd name="connsiteX51" fmla="*/ 1391137 w 2495698"/>
                <a:gd name="connsiteY51" fmla="*/ 0 h 2531525"/>
                <a:gd name="connsiteX52" fmla="*/ 1759910 w 2495698"/>
                <a:gd name="connsiteY52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536736 w 2495698"/>
                <a:gd name="connsiteY30" fmla="*/ 2229547 h 2531525"/>
                <a:gd name="connsiteX31" fmla="*/ 1251837 w 2495698"/>
                <a:gd name="connsiteY31" fmla="*/ 2272543 h 2531525"/>
                <a:gd name="connsiteX32" fmla="*/ 1108065 w 2495698"/>
                <a:gd name="connsiteY32" fmla="*/ 2531525 h 2531525"/>
                <a:gd name="connsiteX33" fmla="*/ 739291 w 2495698"/>
                <a:gd name="connsiteY33" fmla="*/ 2432713 h 2531525"/>
                <a:gd name="connsiteX34" fmla="*/ 744274 w 2495698"/>
                <a:gd name="connsiteY34" fmla="*/ 2136543 h 2531525"/>
                <a:gd name="connsiteX35" fmla="*/ 535891 w 2495698"/>
                <a:gd name="connsiteY35" fmla="*/ 1973098 h 2531525"/>
                <a:gd name="connsiteX36" fmla="*/ 540671 w 2495698"/>
                <a:gd name="connsiteY36" fmla="*/ 1983347 h 2531525"/>
                <a:gd name="connsiteX37" fmla="*/ 232276 w 2495698"/>
                <a:gd name="connsiteY37" fmla="*/ 2043090 h 2531525"/>
                <a:gd name="connsiteX38" fmla="*/ 70927 w 2495698"/>
                <a:gd name="connsiteY38" fmla="*/ 1697078 h 2531525"/>
                <a:gd name="connsiteX39" fmla="*/ 279495 w 2495698"/>
                <a:gd name="connsiteY39" fmla="*/ 1527966 h 2531525"/>
                <a:gd name="connsiteX40" fmla="*/ 245586 w 2495698"/>
                <a:gd name="connsiteY40" fmla="*/ 1274796 h 2531525"/>
                <a:gd name="connsiteX41" fmla="*/ 0 w 2495698"/>
                <a:gd name="connsiteY41" fmla="*/ 1138462 h 2531525"/>
                <a:gd name="connsiteX42" fmla="*/ 98812 w 2495698"/>
                <a:gd name="connsiteY42" fmla="*/ 769689 h 2531525"/>
                <a:gd name="connsiteX43" fmla="*/ 380240 w 2495698"/>
                <a:gd name="connsiteY43" fmla="*/ 774423 h 2531525"/>
                <a:gd name="connsiteX44" fmla="*/ 516679 w 2495698"/>
                <a:gd name="connsiteY44" fmla="*/ 590627 h 2531525"/>
                <a:gd name="connsiteX45" fmla="*/ 422419 w 2495698"/>
                <a:gd name="connsiteY45" fmla="*/ 299900 h 2531525"/>
                <a:gd name="connsiteX46" fmla="*/ 746189 w 2495698"/>
                <a:gd name="connsiteY46" fmla="*/ 97585 h 2531525"/>
                <a:gd name="connsiteX47" fmla="*/ 972292 w 2495698"/>
                <a:gd name="connsiteY47" fmla="*/ 315656 h 2531525"/>
                <a:gd name="connsiteX48" fmla="*/ 970019 w 2495698"/>
                <a:gd name="connsiteY48" fmla="*/ 317076 h 2531525"/>
                <a:gd name="connsiteX49" fmla="*/ 1248316 w 2495698"/>
                <a:gd name="connsiteY49" fmla="*/ 277231 h 2531525"/>
                <a:gd name="connsiteX50" fmla="*/ 1238669 w 2495698"/>
                <a:gd name="connsiteY50" fmla="*/ 274647 h 2531525"/>
                <a:gd name="connsiteX51" fmla="*/ 1391137 w 2495698"/>
                <a:gd name="connsiteY51" fmla="*/ 0 h 2531525"/>
                <a:gd name="connsiteX52" fmla="*/ 1759910 w 2495698"/>
                <a:gd name="connsiteY52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238669 w 2495698"/>
                <a:gd name="connsiteY49" fmla="*/ 274647 h 2531525"/>
                <a:gd name="connsiteX50" fmla="*/ 1391137 w 2495698"/>
                <a:gd name="connsiteY50" fmla="*/ 0 h 2531525"/>
                <a:gd name="connsiteX51" fmla="*/ 1759910 w 2495698"/>
                <a:gd name="connsiteY51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238669 w 2495698"/>
                <a:gd name="connsiteY49" fmla="*/ 274647 h 2531525"/>
                <a:gd name="connsiteX50" fmla="*/ 1391137 w 2495698"/>
                <a:gd name="connsiteY50" fmla="*/ 0 h 2531525"/>
                <a:gd name="connsiteX51" fmla="*/ 1759910 w 2495698"/>
                <a:gd name="connsiteY51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238669 w 2495698"/>
                <a:gd name="connsiteY49" fmla="*/ 274647 h 2531525"/>
                <a:gd name="connsiteX50" fmla="*/ 1391137 w 2495698"/>
                <a:gd name="connsiteY50" fmla="*/ 0 h 2531525"/>
                <a:gd name="connsiteX51" fmla="*/ 1759910 w 2495698"/>
                <a:gd name="connsiteY51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954704 w 2495698"/>
                <a:gd name="connsiteY17" fmla="*/ 573108 h 2531525"/>
                <a:gd name="connsiteX18" fmla="*/ 2234317 w 2495698"/>
                <a:gd name="connsiteY18" fmla="*/ 503581 h 2531525"/>
                <a:gd name="connsiteX19" fmla="*/ 2413554 w 2495698"/>
                <a:gd name="connsiteY19" fmla="*/ 840674 h 2531525"/>
                <a:gd name="connsiteX20" fmla="*/ 2214321 w 2495698"/>
                <a:gd name="connsiteY20" fmla="*/ 1020292 h 2531525"/>
                <a:gd name="connsiteX21" fmla="*/ 2246841 w 2495698"/>
                <a:gd name="connsiteY21" fmla="*/ 1303347 h 2531525"/>
                <a:gd name="connsiteX22" fmla="*/ 2495698 w 2495698"/>
                <a:gd name="connsiteY22" fmla="*/ 1441496 h 2531525"/>
                <a:gd name="connsiteX23" fmla="*/ 2396885 w 2495698"/>
                <a:gd name="connsiteY23" fmla="*/ 1810269 h 2531525"/>
                <a:gd name="connsiteX24" fmla="*/ 2094912 w 2495698"/>
                <a:gd name="connsiteY24" fmla="*/ 1805190 h 2531525"/>
                <a:gd name="connsiteX25" fmla="*/ 1958644 w 2495698"/>
                <a:gd name="connsiteY25" fmla="*/ 1977881 h 2531525"/>
                <a:gd name="connsiteX26" fmla="*/ 2057814 w 2495698"/>
                <a:gd name="connsiteY26" fmla="*/ 2236715 h 2531525"/>
                <a:gd name="connsiteX27" fmla="*/ 1745078 w 2495698"/>
                <a:gd name="connsiteY27" fmla="*/ 2455696 h 2531525"/>
                <a:gd name="connsiteX28" fmla="*/ 1507869 w 2495698"/>
                <a:gd name="connsiteY28" fmla="*/ 2249759 h 2531525"/>
                <a:gd name="connsiteX29" fmla="*/ 1251837 w 2495698"/>
                <a:gd name="connsiteY29" fmla="*/ 2272543 h 2531525"/>
                <a:gd name="connsiteX30" fmla="*/ 1108065 w 2495698"/>
                <a:gd name="connsiteY30" fmla="*/ 2531525 h 2531525"/>
                <a:gd name="connsiteX31" fmla="*/ 739291 w 2495698"/>
                <a:gd name="connsiteY31" fmla="*/ 2432713 h 2531525"/>
                <a:gd name="connsiteX32" fmla="*/ 744274 w 2495698"/>
                <a:gd name="connsiteY32" fmla="*/ 2136543 h 2531525"/>
                <a:gd name="connsiteX33" fmla="*/ 535891 w 2495698"/>
                <a:gd name="connsiteY33" fmla="*/ 1973098 h 2531525"/>
                <a:gd name="connsiteX34" fmla="*/ 540671 w 2495698"/>
                <a:gd name="connsiteY34" fmla="*/ 1983347 h 2531525"/>
                <a:gd name="connsiteX35" fmla="*/ 232276 w 2495698"/>
                <a:gd name="connsiteY35" fmla="*/ 2043090 h 2531525"/>
                <a:gd name="connsiteX36" fmla="*/ 70927 w 2495698"/>
                <a:gd name="connsiteY36" fmla="*/ 1697078 h 2531525"/>
                <a:gd name="connsiteX37" fmla="*/ 279495 w 2495698"/>
                <a:gd name="connsiteY37" fmla="*/ 1527966 h 2531525"/>
                <a:gd name="connsiteX38" fmla="*/ 245586 w 2495698"/>
                <a:gd name="connsiteY38" fmla="*/ 1274796 h 2531525"/>
                <a:gd name="connsiteX39" fmla="*/ 0 w 2495698"/>
                <a:gd name="connsiteY39" fmla="*/ 1138462 h 2531525"/>
                <a:gd name="connsiteX40" fmla="*/ 98812 w 2495698"/>
                <a:gd name="connsiteY40" fmla="*/ 769689 h 2531525"/>
                <a:gd name="connsiteX41" fmla="*/ 380240 w 2495698"/>
                <a:gd name="connsiteY41" fmla="*/ 774423 h 2531525"/>
                <a:gd name="connsiteX42" fmla="*/ 516679 w 2495698"/>
                <a:gd name="connsiteY42" fmla="*/ 590627 h 2531525"/>
                <a:gd name="connsiteX43" fmla="*/ 422419 w 2495698"/>
                <a:gd name="connsiteY43" fmla="*/ 299900 h 2531525"/>
                <a:gd name="connsiteX44" fmla="*/ 746189 w 2495698"/>
                <a:gd name="connsiteY44" fmla="*/ 97585 h 2531525"/>
                <a:gd name="connsiteX45" fmla="*/ 972292 w 2495698"/>
                <a:gd name="connsiteY45" fmla="*/ 315656 h 2531525"/>
                <a:gd name="connsiteX46" fmla="*/ 970019 w 2495698"/>
                <a:gd name="connsiteY46" fmla="*/ 317076 h 2531525"/>
                <a:gd name="connsiteX47" fmla="*/ 1248316 w 2495698"/>
                <a:gd name="connsiteY47" fmla="*/ 277231 h 2531525"/>
                <a:gd name="connsiteX48" fmla="*/ 1391137 w 2495698"/>
                <a:gd name="connsiteY48" fmla="*/ 0 h 2531525"/>
                <a:gd name="connsiteX49" fmla="*/ 1759910 w 2495698"/>
                <a:gd name="connsiteY49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954704 w 2495698"/>
                <a:gd name="connsiteY17" fmla="*/ 573108 h 2531525"/>
                <a:gd name="connsiteX18" fmla="*/ 2234317 w 2495698"/>
                <a:gd name="connsiteY18" fmla="*/ 503581 h 2531525"/>
                <a:gd name="connsiteX19" fmla="*/ 2413554 w 2495698"/>
                <a:gd name="connsiteY19" fmla="*/ 840674 h 2531525"/>
                <a:gd name="connsiteX20" fmla="*/ 2214321 w 2495698"/>
                <a:gd name="connsiteY20" fmla="*/ 1020292 h 2531525"/>
                <a:gd name="connsiteX21" fmla="*/ 2246841 w 2495698"/>
                <a:gd name="connsiteY21" fmla="*/ 1303347 h 2531525"/>
                <a:gd name="connsiteX22" fmla="*/ 2495698 w 2495698"/>
                <a:gd name="connsiteY22" fmla="*/ 1441496 h 2531525"/>
                <a:gd name="connsiteX23" fmla="*/ 2396885 w 2495698"/>
                <a:gd name="connsiteY23" fmla="*/ 1810269 h 2531525"/>
                <a:gd name="connsiteX24" fmla="*/ 2094912 w 2495698"/>
                <a:gd name="connsiteY24" fmla="*/ 1805190 h 2531525"/>
                <a:gd name="connsiteX25" fmla="*/ 1958644 w 2495698"/>
                <a:gd name="connsiteY25" fmla="*/ 1977881 h 2531525"/>
                <a:gd name="connsiteX26" fmla="*/ 2057814 w 2495698"/>
                <a:gd name="connsiteY26" fmla="*/ 2236715 h 2531525"/>
                <a:gd name="connsiteX27" fmla="*/ 1745078 w 2495698"/>
                <a:gd name="connsiteY27" fmla="*/ 2455696 h 2531525"/>
                <a:gd name="connsiteX28" fmla="*/ 1507869 w 2495698"/>
                <a:gd name="connsiteY28" fmla="*/ 2249759 h 2531525"/>
                <a:gd name="connsiteX29" fmla="*/ 1251837 w 2495698"/>
                <a:gd name="connsiteY29" fmla="*/ 2272543 h 2531525"/>
                <a:gd name="connsiteX30" fmla="*/ 1108065 w 2495698"/>
                <a:gd name="connsiteY30" fmla="*/ 2531525 h 2531525"/>
                <a:gd name="connsiteX31" fmla="*/ 739291 w 2495698"/>
                <a:gd name="connsiteY31" fmla="*/ 2432713 h 2531525"/>
                <a:gd name="connsiteX32" fmla="*/ 744274 w 2495698"/>
                <a:gd name="connsiteY32" fmla="*/ 2136543 h 2531525"/>
                <a:gd name="connsiteX33" fmla="*/ 535891 w 2495698"/>
                <a:gd name="connsiteY33" fmla="*/ 1973098 h 2531525"/>
                <a:gd name="connsiteX34" fmla="*/ 232276 w 2495698"/>
                <a:gd name="connsiteY34" fmla="*/ 2043090 h 2531525"/>
                <a:gd name="connsiteX35" fmla="*/ 70927 w 2495698"/>
                <a:gd name="connsiteY35" fmla="*/ 1697078 h 2531525"/>
                <a:gd name="connsiteX36" fmla="*/ 279495 w 2495698"/>
                <a:gd name="connsiteY36" fmla="*/ 1527966 h 2531525"/>
                <a:gd name="connsiteX37" fmla="*/ 245586 w 2495698"/>
                <a:gd name="connsiteY37" fmla="*/ 1274796 h 2531525"/>
                <a:gd name="connsiteX38" fmla="*/ 0 w 2495698"/>
                <a:gd name="connsiteY38" fmla="*/ 1138462 h 2531525"/>
                <a:gd name="connsiteX39" fmla="*/ 98812 w 2495698"/>
                <a:gd name="connsiteY39" fmla="*/ 769689 h 2531525"/>
                <a:gd name="connsiteX40" fmla="*/ 380240 w 2495698"/>
                <a:gd name="connsiteY40" fmla="*/ 774423 h 2531525"/>
                <a:gd name="connsiteX41" fmla="*/ 516679 w 2495698"/>
                <a:gd name="connsiteY41" fmla="*/ 590627 h 2531525"/>
                <a:gd name="connsiteX42" fmla="*/ 422419 w 2495698"/>
                <a:gd name="connsiteY42" fmla="*/ 299900 h 2531525"/>
                <a:gd name="connsiteX43" fmla="*/ 746189 w 2495698"/>
                <a:gd name="connsiteY43" fmla="*/ 97585 h 2531525"/>
                <a:gd name="connsiteX44" fmla="*/ 972292 w 2495698"/>
                <a:gd name="connsiteY44" fmla="*/ 315656 h 2531525"/>
                <a:gd name="connsiteX45" fmla="*/ 970019 w 2495698"/>
                <a:gd name="connsiteY45" fmla="*/ 317076 h 2531525"/>
                <a:gd name="connsiteX46" fmla="*/ 1248316 w 2495698"/>
                <a:gd name="connsiteY46" fmla="*/ 277231 h 2531525"/>
                <a:gd name="connsiteX47" fmla="*/ 1391137 w 2495698"/>
                <a:gd name="connsiteY47" fmla="*/ 0 h 2531525"/>
                <a:gd name="connsiteX48" fmla="*/ 1759910 w 2495698"/>
                <a:gd name="connsiteY48" fmla="*/ 98812 h 253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2495698" h="2531525">
                  <a:moveTo>
                    <a:pt x="1365628" y="832740"/>
                  </a:moveTo>
                  <a:cubicBezTo>
                    <a:pt x="1121373" y="767293"/>
                    <a:pt x="870309" y="912244"/>
                    <a:pt x="804861" y="1156499"/>
                  </a:cubicBezTo>
                  <a:cubicBezTo>
                    <a:pt x="739413" y="1400754"/>
                    <a:pt x="884365" y="1651818"/>
                    <a:pt x="1128620" y="1717266"/>
                  </a:cubicBezTo>
                  <a:cubicBezTo>
                    <a:pt x="1372875" y="1782713"/>
                    <a:pt x="1623939" y="1637762"/>
                    <a:pt x="1689387" y="1393507"/>
                  </a:cubicBezTo>
                  <a:cubicBezTo>
                    <a:pt x="1754835" y="1149252"/>
                    <a:pt x="1609883" y="898188"/>
                    <a:pt x="1365628" y="832740"/>
                  </a:cubicBezTo>
                  <a:close/>
                  <a:moveTo>
                    <a:pt x="1447099" y="528685"/>
                  </a:moveTo>
                  <a:cubicBezTo>
                    <a:pt x="1859279" y="639128"/>
                    <a:pt x="2103885" y="1062799"/>
                    <a:pt x="1993442" y="1474978"/>
                  </a:cubicBezTo>
                  <a:cubicBezTo>
                    <a:pt x="1882999" y="1887158"/>
                    <a:pt x="1459328" y="2131764"/>
                    <a:pt x="1047149" y="2021321"/>
                  </a:cubicBezTo>
                  <a:cubicBezTo>
                    <a:pt x="634969" y="1910878"/>
                    <a:pt x="390363" y="1487207"/>
                    <a:pt x="500806" y="1075027"/>
                  </a:cubicBezTo>
                  <a:cubicBezTo>
                    <a:pt x="611249" y="662848"/>
                    <a:pt x="1034920" y="418242"/>
                    <a:pt x="1447099" y="528685"/>
                  </a:cubicBezTo>
                  <a:close/>
                  <a:moveTo>
                    <a:pt x="1476725" y="418119"/>
                  </a:moveTo>
                  <a:cubicBezTo>
                    <a:pt x="1003481" y="291314"/>
                    <a:pt x="517045" y="572157"/>
                    <a:pt x="390240" y="1045401"/>
                  </a:cubicBezTo>
                  <a:cubicBezTo>
                    <a:pt x="263435" y="1518646"/>
                    <a:pt x="544279" y="2005081"/>
                    <a:pt x="1017523" y="2131887"/>
                  </a:cubicBezTo>
                  <a:cubicBezTo>
                    <a:pt x="1490767" y="2258692"/>
                    <a:pt x="1977202" y="1977848"/>
                    <a:pt x="2104008" y="1504604"/>
                  </a:cubicBezTo>
                  <a:cubicBezTo>
                    <a:pt x="2230813" y="1031360"/>
                    <a:pt x="1949969" y="544925"/>
                    <a:pt x="1476725" y="418119"/>
                  </a:cubicBezTo>
                  <a:close/>
                  <a:moveTo>
                    <a:pt x="1759910" y="98812"/>
                  </a:moveTo>
                  <a:cubicBezTo>
                    <a:pt x="1758148" y="203507"/>
                    <a:pt x="1756387" y="308202"/>
                    <a:pt x="1754625" y="412897"/>
                  </a:cubicBezTo>
                  <a:lnTo>
                    <a:pt x="1954704" y="573108"/>
                  </a:lnTo>
                  <a:lnTo>
                    <a:pt x="2234317" y="503581"/>
                  </a:lnTo>
                  <a:lnTo>
                    <a:pt x="2413554" y="840674"/>
                  </a:lnTo>
                  <a:lnTo>
                    <a:pt x="2214321" y="1020292"/>
                  </a:lnTo>
                  <a:cubicBezTo>
                    <a:pt x="2239296" y="1111262"/>
                    <a:pt x="2251067" y="1206519"/>
                    <a:pt x="2246841" y="1303347"/>
                  </a:cubicBezTo>
                  <a:lnTo>
                    <a:pt x="2495698" y="1441496"/>
                  </a:lnTo>
                  <a:lnTo>
                    <a:pt x="2396885" y="1810269"/>
                  </a:lnTo>
                  <a:lnTo>
                    <a:pt x="2094912" y="1805190"/>
                  </a:lnTo>
                  <a:cubicBezTo>
                    <a:pt x="2056732" y="1868983"/>
                    <a:pt x="2010475" y="1926517"/>
                    <a:pt x="1958644" y="1977881"/>
                  </a:cubicBezTo>
                  <a:lnTo>
                    <a:pt x="2057814" y="2236715"/>
                  </a:lnTo>
                  <a:lnTo>
                    <a:pt x="1745078" y="2455696"/>
                  </a:lnTo>
                  <a:lnTo>
                    <a:pt x="1507869" y="2249759"/>
                  </a:lnTo>
                  <a:lnTo>
                    <a:pt x="1251837" y="2272543"/>
                  </a:lnTo>
                  <a:lnTo>
                    <a:pt x="1108065" y="2531525"/>
                  </a:lnTo>
                  <a:lnTo>
                    <a:pt x="739291" y="2432713"/>
                  </a:lnTo>
                  <a:lnTo>
                    <a:pt x="744274" y="2136543"/>
                  </a:lnTo>
                  <a:cubicBezTo>
                    <a:pt x="666128" y="2092006"/>
                    <a:pt x="595548" y="2037539"/>
                    <a:pt x="535891" y="1973098"/>
                  </a:cubicBezTo>
                  <a:lnTo>
                    <a:pt x="232276" y="2043090"/>
                  </a:lnTo>
                  <a:lnTo>
                    <a:pt x="70927" y="1697078"/>
                  </a:lnTo>
                  <a:lnTo>
                    <a:pt x="279495" y="1527966"/>
                  </a:lnTo>
                  <a:cubicBezTo>
                    <a:pt x="257233" y="1446371"/>
                    <a:pt x="245603" y="1361336"/>
                    <a:pt x="245586" y="1274796"/>
                  </a:cubicBezTo>
                  <a:lnTo>
                    <a:pt x="0" y="1138462"/>
                  </a:lnTo>
                  <a:lnTo>
                    <a:pt x="98812" y="769689"/>
                  </a:lnTo>
                  <a:lnTo>
                    <a:pt x="380240" y="774423"/>
                  </a:lnTo>
                  <a:cubicBezTo>
                    <a:pt x="418421" y="707046"/>
                    <a:pt x="464524" y="645614"/>
                    <a:pt x="516679" y="590627"/>
                  </a:cubicBezTo>
                  <a:lnTo>
                    <a:pt x="422419" y="299900"/>
                  </a:lnTo>
                  <a:lnTo>
                    <a:pt x="746189" y="97585"/>
                  </a:lnTo>
                  <a:lnTo>
                    <a:pt x="972292" y="315656"/>
                  </a:lnTo>
                  <a:lnTo>
                    <a:pt x="970019" y="317076"/>
                  </a:lnTo>
                  <a:cubicBezTo>
                    <a:pt x="1058903" y="289108"/>
                    <a:pt x="1152743" y="276181"/>
                    <a:pt x="1248316" y="277231"/>
                  </a:cubicBezTo>
                  <a:lnTo>
                    <a:pt x="1391137" y="0"/>
                  </a:lnTo>
                  <a:lnTo>
                    <a:pt x="1759910" y="9881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160" name="Oval 21">
              <a:extLst>
                <a:ext uri="{FF2B5EF4-FFF2-40B4-BE49-F238E27FC236}">
                  <a16:creationId xmlns:a16="http://schemas.microsoft.com/office/drawing/2014/main" id="{B9B51D75-CAB2-4AE2-A88D-84881C4C20F6}"/>
                </a:ext>
              </a:extLst>
            </p:cNvPr>
            <p:cNvSpPr/>
            <p:nvPr/>
          </p:nvSpPr>
          <p:spPr>
            <a:xfrm rot="13450474" flipV="1">
              <a:off x="3177799" y="2780875"/>
              <a:ext cx="1383595" cy="1403457"/>
            </a:xfrm>
            <a:custGeom>
              <a:avLst/>
              <a:gdLst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536736 w 2495698"/>
                <a:gd name="connsiteY30" fmla="*/ 2229547 h 2531525"/>
                <a:gd name="connsiteX31" fmla="*/ 1251837 w 2495698"/>
                <a:gd name="connsiteY31" fmla="*/ 2272543 h 2531525"/>
                <a:gd name="connsiteX32" fmla="*/ 1108065 w 2495698"/>
                <a:gd name="connsiteY32" fmla="*/ 2531525 h 2531525"/>
                <a:gd name="connsiteX33" fmla="*/ 739291 w 2495698"/>
                <a:gd name="connsiteY33" fmla="*/ 2432713 h 2531525"/>
                <a:gd name="connsiteX34" fmla="*/ 744274 w 2495698"/>
                <a:gd name="connsiteY34" fmla="*/ 2136543 h 2531525"/>
                <a:gd name="connsiteX35" fmla="*/ 535891 w 2495698"/>
                <a:gd name="connsiteY35" fmla="*/ 1973098 h 2531525"/>
                <a:gd name="connsiteX36" fmla="*/ 540671 w 2495698"/>
                <a:gd name="connsiteY36" fmla="*/ 1983347 h 2531525"/>
                <a:gd name="connsiteX37" fmla="*/ 232276 w 2495698"/>
                <a:gd name="connsiteY37" fmla="*/ 2043090 h 2531525"/>
                <a:gd name="connsiteX38" fmla="*/ 70927 w 2495698"/>
                <a:gd name="connsiteY38" fmla="*/ 1697078 h 2531525"/>
                <a:gd name="connsiteX39" fmla="*/ 279495 w 2495698"/>
                <a:gd name="connsiteY39" fmla="*/ 1527966 h 2531525"/>
                <a:gd name="connsiteX40" fmla="*/ 245586 w 2495698"/>
                <a:gd name="connsiteY40" fmla="*/ 1274796 h 2531525"/>
                <a:gd name="connsiteX41" fmla="*/ 0 w 2495698"/>
                <a:gd name="connsiteY41" fmla="*/ 1138462 h 2531525"/>
                <a:gd name="connsiteX42" fmla="*/ 98812 w 2495698"/>
                <a:gd name="connsiteY42" fmla="*/ 769689 h 2531525"/>
                <a:gd name="connsiteX43" fmla="*/ 380240 w 2495698"/>
                <a:gd name="connsiteY43" fmla="*/ 774423 h 2531525"/>
                <a:gd name="connsiteX44" fmla="*/ 516679 w 2495698"/>
                <a:gd name="connsiteY44" fmla="*/ 590627 h 2531525"/>
                <a:gd name="connsiteX45" fmla="*/ 422419 w 2495698"/>
                <a:gd name="connsiteY45" fmla="*/ 299900 h 2531525"/>
                <a:gd name="connsiteX46" fmla="*/ 746189 w 2495698"/>
                <a:gd name="connsiteY46" fmla="*/ 97585 h 2531525"/>
                <a:gd name="connsiteX47" fmla="*/ 972292 w 2495698"/>
                <a:gd name="connsiteY47" fmla="*/ 315656 h 2531525"/>
                <a:gd name="connsiteX48" fmla="*/ 970019 w 2495698"/>
                <a:gd name="connsiteY48" fmla="*/ 317076 h 2531525"/>
                <a:gd name="connsiteX49" fmla="*/ 1248316 w 2495698"/>
                <a:gd name="connsiteY49" fmla="*/ 277231 h 2531525"/>
                <a:gd name="connsiteX50" fmla="*/ 1238669 w 2495698"/>
                <a:gd name="connsiteY50" fmla="*/ 274647 h 2531525"/>
                <a:gd name="connsiteX51" fmla="*/ 1391137 w 2495698"/>
                <a:gd name="connsiteY51" fmla="*/ 0 h 2531525"/>
                <a:gd name="connsiteX52" fmla="*/ 1759910 w 2495698"/>
                <a:gd name="connsiteY52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536736 w 2495698"/>
                <a:gd name="connsiteY30" fmla="*/ 2229547 h 2531525"/>
                <a:gd name="connsiteX31" fmla="*/ 1251837 w 2495698"/>
                <a:gd name="connsiteY31" fmla="*/ 2272543 h 2531525"/>
                <a:gd name="connsiteX32" fmla="*/ 1108065 w 2495698"/>
                <a:gd name="connsiteY32" fmla="*/ 2531525 h 2531525"/>
                <a:gd name="connsiteX33" fmla="*/ 739291 w 2495698"/>
                <a:gd name="connsiteY33" fmla="*/ 2432713 h 2531525"/>
                <a:gd name="connsiteX34" fmla="*/ 744274 w 2495698"/>
                <a:gd name="connsiteY34" fmla="*/ 2136543 h 2531525"/>
                <a:gd name="connsiteX35" fmla="*/ 535891 w 2495698"/>
                <a:gd name="connsiteY35" fmla="*/ 1973098 h 2531525"/>
                <a:gd name="connsiteX36" fmla="*/ 540671 w 2495698"/>
                <a:gd name="connsiteY36" fmla="*/ 1983347 h 2531525"/>
                <a:gd name="connsiteX37" fmla="*/ 232276 w 2495698"/>
                <a:gd name="connsiteY37" fmla="*/ 2043090 h 2531525"/>
                <a:gd name="connsiteX38" fmla="*/ 70927 w 2495698"/>
                <a:gd name="connsiteY38" fmla="*/ 1697078 h 2531525"/>
                <a:gd name="connsiteX39" fmla="*/ 279495 w 2495698"/>
                <a:gd name="connsiteY39" fmla="*/ 1527966 h 2531525"/>
                <a:gd name="connsiteX40" fmla="*/ 245586 w 2495698"/>
                <a:gd name="connsiteY40" fmla="*/ 1274796 h 2531525"/>
                <a:gd name="connsiteX41" fmla="*/ 0 w 2495698"/>
                <a:gd name="connsiteY41" fmla="*/ 1138462 h 2531525"/>
                <a:gd name="connsiteX42" fmla="*/ 98812 w 2495698"/>
                <a:gd name="connsiteY42" fmla="*/ 769689 h 2531525"/>
                <a:gd name="connsiteX43" fmla="*/ 380240 w 2495698"/>
                <a:gd name="connsiteY43" fmla="*/ 774423 h 2531525"/>
                <a:gd name="connsiteX44" fmla="*/ 516679 w 2495698"/>
                <a:gd name="connsiteY44" fmla="*/ 590627 h 2531525"/>
                <a:gd name="connsiteX45" fmla="*/ 422419 w 2495698"/>
                <a:gd name="connsiteY45" fmla="*/ 299900 h 2531525"/>
                <a:gd name="connsiteX46" fmla="*/ 746189 w 2495698"/>
                <a:gd name="connsiteY46" fmla="*/ 97585 h 2531525"/>
                <a:gd name="connsiteX47" fmla="*/ 972292 w 2495698"/>
                <a:gd name="connsiteY47" fmla="*/ 315656 h 2531525"/>
                <a:gd name="connsiteX48" fmla="*/ 970019 w 2495698"/>
                <a:gd name="connsiteY48" fmla="*/ 317076 h 2531525"/>
                <a:gd name="connsiteX49" fmla="*/ 1248316 w 2495698"/>
                <a:gd name="connsiteY49" fmla="*/ 277231 h 2531525"/>
                <a:gd name="connsiteX50" fmla="*/ 1238669 w 2495698"/>
                <a:gd name="connsiteY50" fmla="*/ 274647 h 2531525"/>
                <a:gd name="connsiteX51" fmla="*/ 1391137 w 2495698"/>
                <a:gd name="connsiteY51" fmla="*/ 0 h 2531525"/>
                <a:gd name="connsiteX52" fmla="*/ 1759910 w 2495698"/>
                <a:gd name="connsiteY52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238669 w 2495698"/>
                <a:gd name="connsiteY49" fmla="*/ 274647 h 2531525"/>
                <a:gd name="connsiteX50" fmla="*/ 1391137 w 2495698"/>
                <a:gd name="connsiteY50" fmla="*/ 0 h 2531525"/>
                <a:gd name="connsiteX51" fmla="*/ 1759910 w 2495698"/>
                <a:gd name="connsiteY51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238669 w 2495698"/>
                <a:gd name="connsiteY49" fmla="*/ 274647 h 2531525"/>
                <a:gd name="connsiteX50" fmla="*/ 1391137 w 2495698"/>
                <a:gd name="connsiteY50" fmla="*/ 0 h 2531525"/>
                <a:gd name="connsiteX51" fmla="*/ 1759910 w 2495698"/>
                <a:gd name="connsiteY51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238669 w 2495698"/>
                <a:gd name="connsiteY49" fmla="*/ 274647 h 2531525"/>
                <a:gd name="connsiteX50" fmla="*/ 1391137 w 2495698"/>
                <a:gd name="connsiteY50" fmla="*/ 0 h 2531525"/>
                <a:gd name="connsiteX51" fmla="*/ 1759910 w 2495698"/>
                <a:gd name="connsiteY51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954704 w 2495698"/>
                <a:gd name="connsiteY17" fmla="*/ 573108 h 2531525"/>
                <a:gd name="connsiteX18" fmla="*/ 2234317 w 2495698"/>
                <a:gd name="connsiteY18" fmla="*/ 503581 h 2531525"/>
                <a:gd name="connsiteX19" fmla="*/ 2413554 w 2495698"/>
                <a:gd name="connsiteY19" fmla="*/ 840674 h 2531525"/>
                <a:gd name="connsiteX20" fmla="*/ 2214321 w 2495698"/>
                <a:gd name="connsiteY20" fmla="*/ 1020292 h 2531525"/>
                <a:gd name="connsiteX21" fmla="*/ 2246841 w 2495698"/>
                <a:gd name="connsiteY21" fmla="*/ 1303347 h 2531525"/>
                <a:gd name="connsiteX22" fmla="*/ 2495698 w 2495698"/>
                <a:gd name="connsiteY22" fmla="*/ 1441496 h 2531525"/>
                <a:gd name="connsiteX23" fmla="*/ 2396885 w 2495698"/>
                <a:gd name="connsiteY23" fmla="*/ 1810269 h 2531525"/>
                <a:gd name="connsiteX24" fmla="*/ 2094912 w 2495698"/>
                <a:gd name="connsiteY24" fmla="*/ 1805190 h 2531525"/>
                <a:gd name="connsiteX25" fmla="*/ 1958644 w 2495698"/>
                <a:gd name="connsiteY25" fmla="*/ 1977881 h 2531525"/>
                <a:gd name="connsiteX26" fmla="*/ 2057814 w 2495698"/>
                <a:gd name="connsiteY26" fmla="*/ 2236715 h 2531525"/>
                <a:gd name="connsiteX27" fmla="*/ 1745078 w 2495698"/>
                <a:gd name="connsiteY27" fmla="*/ 2455696 h 2531525"/>
                <a:gd name="connsiteX28" fmla="*/ 1507869 w 2495698"/>
                <a:gd name="connsiteY28" fmla="*/ 2249759 h 2531525"/>
                <a:gd name="connsiteX29" fmla="*/ 1251837 w 2495698"/>
                <a:gd name="connsiteY29" fmla="*/ 2272543 h 2531525"/>
                <a:gd name="connsiteX30" fmla="*/ 1108065 w 2495698"/>
                <a:gd name="connsiteY30" fmla="*/ 2531525 h 2531525"/>
                <a:gd name="connsiteX31" fmla="*/ 739291 w 2495698"/>
                <a:gd name="connsiteY31" fmla="*/ 2432713 h 2531525"/>
                <a:gd name="connsiteX32" fmla="*/ 744274 w 2495698"/>
                <a:gd name="connsiteY32" fmla="*/ 2136543 h 2531525"/>
                <a:gd name="connsiteX33" fmla="*/ 535891 w 2495698"/>
                <a:gd name="connsiteY33" fmla="*/ 1973098 h 2531525"/>
                <a:gd name="connsiteX34" fmla="*/ 540671 w 2495698"/>
                <a:gd name="connsiteY34" fmla="*/ 1983347 h 2531525"/>
                <a:gd name="connsiteX35" fmla="*/ 232276 w 2495698"/>
                <a:gd name="connsiteY35" fmla="*/ 2043090 h 2531525"/>
                <a:gd name="connsiteX36" fmla="*/ 70927 w 2495698"/>
                <a:gd name="connsiteY36" fmla="*/ 1697078 h 2531525"/>
                <a:gd name="connsiteX37" fmla="*/ 279495 w 2495698"/>
                <a:gd name="connsiteY37" fmla="*/ 1527966 h 2531525"/>
                <a:gd name="connsiteX38" fmla="*/ 245586 w 2495698"/>
                <a:gd name="connsiteY38" fmla="*/ 1274796 h 2531525"/>
                <a:gd name="connsiteX39" fmla="*/ 0 w 2495698"/>
                <a:gd name="connsiteY39" fmla="*/ 1138462 h 2531525"/>
                <a:gd name="connsiteX40" fmla="*/ 98812 w 2495698"/>
                <a:gd name="connsiteY40" fmla="*/ 769689 h 2531525"/>
                <a:gd name="connsiteX41" fmla="*/ 380240 w 2495698"/>
                <a:gd name="connsiteY41" fmla="*/ 774423 h 2531525"/>
                <a:gd name="connsiteX42" fmla="*/ 516679 w 2495698"/>
                <a:gd name="connsiteY42" fmla="*/ 590627 h 2531525"/>
                <a:gd name="connsiteX43" fmla="*/ 422419 w 2495698"/>
                <a:gd name="connsiteY43" fmla="*/ 299900 h 2531525"/>
                <a:gd name="connsiteX44" fmla="*/ 746189 w 2495698"/>
                <a:gd name="connsiteY44" fmla="*/ 97585 h 2531525"/>
                <a:gd name="connsiteX45" fmla="*/ 972292 w 2495698"/>
                <a:gd name="connsiteY45" fmla="*/ 315656 h 2531525"/>
                <a:gd name="connsiteX46" fmla="*/ 970019 w 2495698"/>
                <a:gd name="connsiteY46" fmla="*/ 317076 h 2531525"/>
                <a:gd name="connsiteX47" fmla="*/ 1248316 w 2495698"/>
                <a:gd name="connsiteY47" fmla="*/ 277231 h 2531525"/>
                <a:gd name="connsiteX48" fmla="*/ 1391137 w 2495698"/>
                <a:gd name="connsiteY48" fmla="*/ 0 h 2531525"/>
                <a:gd name="connsiteX49" fmla="*/ 1759910 w 2495698"/>
                <a:gd name="connsiteY49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954704 w 2495698"/>
                <a:gd name="connsiteY17" fmla="*/ 573108 h 2531525"/>
                <a:gd name="connsiteX18" fmla="*/ 2234317 w 2495698"/>
                <a:gd name="connsiteY18" fmla="*/ 503581 h 2531525"/>
                <a:gd name="connsiteX19" fmla="*/ 2413554 w 2495698"/>
                <a:gd name="connsiteY19" fmla="*/ 840674 h 2531525"/>
                <a:gd name="connsiteX20" fmla="*/ 2214321 w 2495698"/>
                <a:gd name="connsiteY20" fmla="*/ 1020292 h 2531525"/>
                <a:gd name="connsiteX21" fmla="*/ 2246841 w 2495698"/>
                <a:gd name="connsiteY21" fmla="*/ 1303347 h 2531525"/>
                <a:gd name="connsiteX22" fmla="*/ 2495698 w 2495698"/>
                <a:gd name="connsiteY22" fmla="*/ 1441496 h 2531525"/>
                <a:gd name="connsiteX23" fmla="*/ 2396885 w 2495698"/>
                <a:gd name="connsiteY23" fmla="*/ 1810269 h 2531525"/>
                <a:gd name="connsiteX24" fmla="*/ 2094912 w 2495698"/>
                <a:gd name="connsiteY24" fmla="*/ 1805190 h 2531525"/>
                <a:gd name="connsiteX25" fmla="*/ 1958644 w 2495698"/>
                <a:gd name="connsiteY25" fmla="*/ 1977881 h 2531525"/>
                <a:gd name="connsiteX26" fmla="*/ 2057814 w 2495698"/>
                <a:gd name="connsiteY26" fmla="*/ 2236715 h 2531525"/>
                <a:gd name="connsiteX27" fmla="*/ 1745078 w 2495698"/>
                <a:gd name="connsiteY27" fmla="*/ 2455696 h 2531525"/>
                <a:gd name="connsiteX28" fmla="*/ 1507869 w 2495698"/>
                <a:gd name="connsiteY28" fmla="*/ 2249759 h 2531525"/>
                <a:gd name="connsiteX29" fmla="*/ 1251837 w 2495698"/>
                <a:gd name="connsiteY29" fmla="*/ 2272543 h 2531525"/>
                <a:gd name="connsiteX30" fmla="*/ 1108065 w 2495698"/>
                <a:gd name="connsiteY30" fmla="*/ 2531525 h 2531525"/>
                <a:gd name="connsiteX31" fmla="*/ 739291 w 2495698"/>
                <a:gd name="connsiteY31" fmla="*/ 2432713 h 2531525"/>
                <a:gd name="connsiteX32" fmla="*/ 744274 w 2495698"/>
                <a:gd name="connsiteY32" fmla="*/ 2136543 h 2531525"/>
                <a:gd name="connsiteX33" fmla="*/ 535891 w 2495698"/>
                <a:gd name="connsiteY33" fmla="*/ 1973098 h 2531525"/>
                <a:gd name="connsiteX34" fmla="*/ 232276 w 2495698"/>
                <a:gd name="connsiteY34" fmla="*/ 2043090 h 2531525"/>
                <a:gd name="connsiteX35" fmla="*/ 70927 w 2495698"/>
                <a:gd name="connsiteY35" fmla="*/ 1697078 h 2531525"/>
                <a:gd name="connsiteX36" fmla="*/ 279495 w 2495698"/>
                <a:gd name="connsiteY36" fmla="*/ 1527966 h 2531525"/>
                <a:gd name="connsiteX37" fmla="*/ 245586 w 2495698"/>
                <a:gd name="connsiteY37" fmla="*/ 1274796 h 2531525"/>
                <a:gd name="connsiteX38" fmla="*/ 0 w 2495698"/>
                <a:gd name="connsiteY38" fmla="*/ 1138462 h 2531525"/>
                <a:gd name="connsiteX39" fmla="*/ 98812 w 2495698"/>
                <a:gd name="connsiteY39" fmla="*/ 769689 h 2531525"/>
                <a:gd name="connsiteX40" fmla="*/ 380240 w 2495698"/>
                <a:gd name="connsiteY40" fmla="*/ 774423 h 2531525"/>
                <a:gd name="connsiteX41" fmla="*/ 516679 w 2495698"/>
                <a:gd name="connsiteY41" fmla="*/ 590627 h 2531525"/>
                <a:gd name="connsiteX42" fmla="*/ 422419 w 2495698"/>
                <a:gd name="connsiteY42" fmla="*/ 299900 h 2531525"/>
                <a:gd name="connsiteX43" fmla="*/ 746189 w 2495698"/>
                <a:gd name="connsiteY43" fmla="*/ 97585 h 2531525"/>
                <a:gd name="connsiteX44" fmla="*/ 972292 w 2495698"/>
                <a:gd name="connsiteY44" fmla="*/ 315656 h 2531525"/>
                <a:gd name="connsiteX45" fmla="*/ 970019 w 2495698"/>
                <a:gd name="connsiteY45" fmla="*/ 317076 h 2531525"/>
                <a:gd name="connsiteX46" fmla="*/ 1248316 w 2495698"/>
                <a:gd name="connsiteY46" fmla="*/ 277231 h 2531525"/>
                <a:gd name="connsiteX47" fmla="*/ 1391137 w 2495698"/>
                <a:gd name="connsiteY47" fmla="*/ 0 h 2531525"/>
                <a:gd name="connsiteX48" fmla="*/ 1759910 w 2495698"/>
                <a:gd name="connsiteY48" fmla="*/ 98812 h 253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2495698" h="2531525">
                  <a:moveTo>
                    <a:pt x="1365628" y="832740"/>
                  </a:moveTo>
                  <a:cubicBezTo>
                    <a:pt x="1121373" y="767293"/>
                    <a:pt x="870309" y="912244"/>
                    <a:pt x="804861" y="1156499"/>
                  </a:cubicBezTo>
                  <a:cubicBezTo>
                    <a:pt x="739413" y="1400754"/>
                    <a:pt x="884365" y="1651818"/>
                    <a:pt x="1128620" y="1717266"/>
                  </a:cubicBezTo>
                  <a:cubicBezTo>
                    <a:pt x="1372875" y="1782713"/>
                    <a:pt x="1623939" y="1637762"/>
                    <a:pt x="1689387" y="1393507"/>
                  </a:cubicBezTo>
                  <a:cubicBezTo>
                    <a:pt x="1754835" y="1149252"/>
                    <a:pt x="1609883" y="898188"/>
                    <a:pt x="1365628" y="832740"/>
                  </a:cubicBezTo>
                  <a:close/>
                  <a:moveTo>
                    <a:pt x="1447099" y="528685"/>
                  </a:moveTo>
                  <a:cubicBezTo>
                    <a:pt x="1859279" y="639128"/>
                    <a:pt x="2103885" y="1062799"/>
                    <a:pt x="1993442" y="1474978"/>
                  </a:cubicBezTo>
                  <a:cubicBezTo>
                    <a:pt x="1882999" y="1887158"/>
                    <a:pt x="1459328" y="2131764"/>
                    <a:pt x="1047149" y="2021321"/>
                  </a:cubicBezTo>
                  <a:cubicBezTo>
                    <a:pt x="634969" y="1910878"/>
                    <a:pt x="390363" y="1487207"/>
                    <a:pt x="500806" y="1075027"/>
                  </a:cubicBezTo>
                  <a:cubicBezTo>
                    <a:pt x="611249" y="662848"/>
                    <a:pt x="1034920" y="418242"/>
                    <a:pt x="1447099" y="528685"/>
                  </a:cubicBezTo>
                  <a:close/>
                  <a:moveTo>
                    <a:pt x="1476725" y="418119"/>
                  </a:moveTo>
                  <a:cubicBezTo>
                    <a:pt x="1003481" y="291314"/>
                    <a:pt x="517045" y="572157"/>
                    <a:pt x="390240" y="1045401"/>
                  </a:cubicBezTo>
                  <a:cubicBezTo>
                    <a:pt x="263435" y="1518646"/>
                    <a:pt x="544279" y="2005081"/>
                    <a:pt x="1017523" y="2131887"/>
                  </a:cubicBezTo>
                  <a:cubicBezTo>
                    <a:pt x="1490767" y="2258692"/>
                    <a:pt x="1977202" y="1977848"/>
                    <a:pt x="2104008" y="1504604"/>
                  </a:cubicBezTo>
                  <a:cubicBezTo>
                    <a:pt x="2230813" y="1031360"/>
                    <a:pt x="1949969" y="544925"/>
                    <a:pt x="1476725" y="418119"/>
                  </a:cubicBezTo>
                  <a:close/>
                  <a:moveTo>
                    <a:pt x="1759910" y="98812"/>
                  </a:moveTo>
                  <a:cubicBezTo>
                    <a:pt x="1758148" y="203507"/>
                    <a:pt x="1756387" y="308202"/>
                    <a:pt x="1754625" y="412897"/>
                  </a:cubicBezTo>
                  <a:lnTo>
                    <a:pt x="1954704" y="573108"/>
                  </a:lnTo>
                  <a:lnTo>
                    <a:pt x="2234317" y="503581"/>
                  </a:lnTo>
                  <a:lnTo>
                    <a:pt x="2413554" y="840674"/>
                  </a:lnTo>
                  <a:lnTo>
                    <a:pt x="2214321" y="1020292"/>
                  </a:lnTo>
                  <a:cubicBezTo>
                    <a:pt x="2239296" y="1111262"/>
                    <a:pt x="2251067" y="1206519"/>
                    <a:pt x="2246841" y="1303347"/>
                  </a:cubicBezTo>
                  <a:lnTo>
                    <a:pt x="2495698" y="1441496"/>
                  </a:lnTo>
                  <a:lnTo>
                    <a:pt x="2396885" y="1810269"/>
                  </a:lnTo>
                  <a:lnTo>
                    <a:pt x="2094912" y="1805190"/>
                  </a:lnTo>
                  <a:cubicBezTo>
                    <a:pt x="2056732" y="1868983"/>
                    <a:pt x="2010475" y="1926517"/>
                    <a:pt x="1958644" y="1977881"/>
                  </a:cubicBezTo>
                  <a:lnTo>
                    <a:pt x="2057814" y="2236715"/>
                  </a:lnTo>
                  <a:lnTo>
                    <a:pt x="1745078" y="2455696"/>
                  </a:lnTo>
                  <a:lnTo>
                    <a:pt x="1507869" y="2249759"/>
                  </a:lnTo>
                  <a:lnTo>
                    <a:pt x="1251837" y="2272543"/>
                  </a:lnTo>
                  <a:lnTo>
                    <a:pt x="1108065" y="2531525"/>
                  </a:lnTo>
                  <a:lnTo>
                    <a:pt x="739291" y="2432713"/>
                  </a:lnTo>
                  <a:lnTo>
                    <a:pt x="744274" y="2136543"/>
                  </a:lnTo>
                  <a:cubicBezTo>
                    <a:pt x="666128" y="2092006"/>
                    <a:pt x="595548" y="2037539"/>
                    <a:pt x="535891" y="1973098"/>
                  </a:cubicBezTo>
                  <a:lnTo>
                    <a:pt x="232276" y="2043090"/>
                  </a:lnTo>
                  <a:lnTo>
                    <a:pt x="70927" y="1697078"/>
                  </a:lnTo>
                  <a:lnTo>
                    <a:pt x="279495" y="1527966"/>
                  </a:lnTo>
                  <a:cubicBezTo>
                    <a:pt x="257233" y="1446371"/>
                    <a:pt x="245603" y="1361336"/>
                    <a:pt x="245586" y="1274796"/>
                  </a:cubicBezTo>
                  <a:lnTo>
                    <a:pt x="0" y="1138462"/>
                  </a:lnTo>
                  <a:lnTo>
                    <a:pt x="98812" y="769689"/>
                  </a:lnTo>
                  <a:lnTo>
                    <a:pt x="380240" y="774423"/>
                  </a:lnTo>
                  <a:cubicBezTo>
                    <a:pt x="418421" y="707046"/>
                    <a:pt x="464524" y="645614"/>
                    <a:pt x="516679" y="590627"/>
                  </a:cubicBezTo>
                  <a:lnTo>
                    <a:pt x="422419" y="299900"/>
                  </a:lnTo>
                  <a:lnTo>
                    <a:pt x="746189" y="97585"/>
                  </a:lnTo>
                  <a:lnTo>
                    <a:pt x="972292" y="315656"/>
                  </a:lnTo>
                  <a:lnTo>
                    <a:pt x="970019" y="317076"/>
                  </a:lnTo>
                  <a:cubicBezTo>
                    <a:pt x="1058903" y="289108"/>
                    <a:pt x="1152743" y="276181"/>
                    <a:pt x="1248316" y="277231"/>
                  </a:cubicBezTo>
                  <a:lnTo>
                    <a:pt x="1391137" y="0"/>
                  </a:lnTo>
                  <a:lnTo>
                    <a:pt x="1759910" y="9881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161" name="Oval 21">
              <a:extLst>
                <a:ext uri="{FF2B5EF4-FFF2-40B4-BE49-F238E27FC236}">
                  <a16:creationId xmlns:a16="http://schemas.microsoft.com/office/drawing/2014/main" id="{C9A1AE4B-21F0-4163-9186-41CD164C4614}"/>
                </a:ext>
              </a:extLst>
            </p:cNvPr>
            <p:cNvSpPr/>
            <p:nvPr/>
          </p:nvSpPr>
          <p:spPr>
            <a:xfrm rot="13450474" flipV="1">
              <a:off x="4505893" y="4317079"/>
              <a:ext cx="1239221" cy="1257010"/>
            </a:xfrm>
            <a:custGeom>
              <a:avLst/>
              <a:gdLst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536736 w 2495698"/>
                <a:gd name="connsiteY30" fmla="*/ 2229547 h 2531525"/>
                <a:gd name="connsiteX31" fmla="*/ 1251837 w 2495698"/>
                <a:gd name="connsiteY31" fmla="*/ 2272543 h 2531525"/>
                <a:gd name="connsiteX32" fmla="*/ 1108065 w 2495698"/>
                <a:gd name="connsiteY32" fmla="*/ 2531525 h 2531525"/>
                <a:gd name="connsiteX33" fmla="*/ 739291 w 2495698"/>
                <a:gd name="connsiteY33" fmla="*/ 2432713 h 2531525"/>
                <a:gd name="connsiteX34" fmla="*/ 744274 w 2495698"/>
                <a:gd name="connsiteY34" fmla="*/ 2136543 h 2531525"/>
                <a:gd name="connsiteX35" fmla="*/ 535891 w 2495698"/>
                <a:gd name="connsiteY35" fmla="*/ 1973098 h 2531525"/>
                <a:gd name="connsiteX36" fmla="*/ 540671 w 2495698"/>
                <a:gd name="connsiteY36" fmla="*/ 1983347 h 2531525"/>
                <a:gd name="connsiteX37" fmla="*/ 232276 w 2495698"/>
                <a:gd name="connsiteY37" fmla="*/ 2043090 h 2531525"/>
                <a:gd name="connsiteX38" fmla="*/ 70927 w 2495698"/>
                <a:gd name="connsiteY38" fmla="*/ 1697078 h 2531525"/>
                <a:gd name="connsiteX39" fmla="*/ 279495 w 2495698"/>
                <a:gd name="connsiteY39" fmla="*/ 1527966 h 2531525"/>
                <a:gd name="connsiteX40" fmla="*/ 245586 w 2495698"/>
                <a:gd name="connsiteY40" fmla="*/ 1274796 h 2531525"/>
                <a:gd name="connsiteX41" fmla="*/ 0 w 2495698"/>
                <a:gd name="connsiteY41" fmla="*/ 1138462 h 2531525"/>
                <a:gd name="connsiteX42" fmla="*/ 98812 w 2495698"/>
                <a:gd name="connsiteY42" fmla="*/ 769689 h 2531525"/>
                <a:gd name="connsiteX43" fmla="*/ 380240 w 2495698"/>
                <a:gd name="connsiteY43" fmla="*/ 774423 h 2531525"/>
                <a:gd name="connsiteX44" fmla="*/ 516679 w 2495698"/>
                <a:gd name="connsiteY44" fmla="*/ 590627 h 2531525"/>
                <a:gd name="connsiteX45" fmla="*/ 422419 w 2495698"/>
                <a:gd name="connsiteY45" fmla="*/ 299900 h 2531525"/>
                <a:gd name="connsiteX46" fmla="*/ 746189 w 2495698"/>
                <a:gd name="connsiteY46" fmla="*/ 97585 h 2531525"/>
                <a:gd name="connsiteX47" fmla="*/ 972292 w 2495698"/>
                <a:gd name="connsiteY47" fmla="*/ 315656 h 2531525"/>
                <a:gd name="connsiteX48" fmla="*/ 970019 w 2495698"/>
                <a:gd name="connsiteY48" fmla="*/ 317076 h 2531525"/>
                <a:gd name="connsiteX49" fmla="*/ 1248316 w 2495698"/>
                <a:gd name="connsiteY49" fmla="*/ 277231 h 2531525"/>
                <a:gd name="connsiteX50" fmla="*/ 1238669 w 2495698"/>
                <a:gd name="connsiteY50" fmla="*/ 274647 h 2531525"/>
                <a:gd name="connsiteX51" fmla="*/ 1391137 w 2495698"/>
                <a:gd name="connsiteY51" fmla="*/ 0 h 2531525"/>
                <a:gd name="connsiteX52" fmla="*/ 1759910 w 2495698"/>
                <a:gd name="connsiteY52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536736 w 2495698"/>
                <a:gd name="connsiteY30" fmla="*/ 2229547 h 2531525"/>
                <a:gd name="connsiteX31" fmla="*/ 1251837 w 2495698"/>
                <a:gd name="connsiteY31" fmla="*/ 2272543 h 2531525"/>
                <a:gd name="connsiteX32" fmla="*/ 1108065 w 2495698"/>
                <a:gd name="connsiteY32" fmla="*/ 2531525 h 2531525"/>
                <a:gd name="connsiteX33" fmla="*/ 739291 w 2495698"/>
                <a:gd name="connsiteY33" fmla="*/ 2432713 h 2531525"/>
                <a:gd name="connsiteX34" fmla="*/ 744274 w 2495698"/>
                <a:gd name="connsiteY34" fmla="*/ 2136543 h 2531525"/>
                <a:gd name="connsiteX35" fmla="*/ 535891 w 2495698"/>
                <a:gd name="connsiteY35" fmla="*/ 1973098 h 2531525"/>
                <a:gd name="connsiteX36" fmla="*/ 540671 w 2495698"/>
                <a:gd name="connsiteY36" fmla="*/ 1983347 h 2531525"/>
                <a:gd name="connsiteX37" fmla="*/ 232276 w 2495698"/>
                <a:gd name="connsiteY37" fmla="*/ 2043090 h 2531525"/>
                <a:gd name="connsiteX38" fmla="*/ 70927 w 2495698"/>
                <a:gd name="connsiteY38" fmla="*/ 1697078 h 2531525"/>
                <a:gd name="connsiteX39" fmla="*/ 279495 w 2495698"/>
                <a:gd name="connsiteY39" fmla="*/ 1527966 h 2531525"/>
                <a:gd name="connsiteX40" fmla="*/ 245586 w 2495698"/>
                <a:gd name="connsiteY40" fmla="*/ 1274796 h 2531525"/>
                <a:gd name="connsiteX41" fmla="*/ 0 w 2495698"/>
                <a:gd name="connsiteY41" fmla="*/ 1138462 h 2531525"/>
                <a:gd name="connsiteX42" fmla="*/ 98812 w 2495698"/>
                <a:gd name="connsiteY42" fmla="*/ 769689 h 2531525"/>
                <a:gd name="connsiteX43" fmla="*/ 380240 w 2495698"/>
                <a:gd name="connsiteY43" fmla="*/ 774423 h 2531525"/>
                <a:gd name="connsiteX44" fmla="*/ 516679 w 2495698"/>
                <a:gd name="connsiteY44" fmla="*/ 590627 h 2531525"/>
                <a:gd name="connsiteX45" fmla="*/ 422419 w 2495698"/>
                <a:gd name="connsiteY45" fmla="*/ 299900 h 2531525"/>
                <a:gd name="connsiteX46" fmla="*/ 746189 w 2495698"/>
                <a:gd name="connsiteY46" fmla="*/ 97585 h 2531525"/>
                <a:gd name="connsiteX47" fmla="*/ 972292 w 2495698"/>
                <a:gd name="connsiteY47" fmla="*/ 315656 h 2531525"/>
                <a:gd name="connsiteX48" fmla="*/ 970019 w 2495698"/>
                <a:gd name="connsiteY48" fmla="*/ 317076 h 2531525"/>
                <a:gd name="connsiteX49" fmla="*/ 1248316 w 2495698"/>
                <a:gd name="connsiteY49" fmla="*/ 277231 h 2531525"/>
                <a:gd name="connsiteX50" fmla="*/ 1238669 w 2495698"/>
                <a:gd name="connsiteY50" fmla="*/ 274647 h 2531525"/>
                <a:gd name="connsiteX51" fmla="*/ 1391137 w 2495698"/>
                <a:gd name="connsiteY51" fmla="*/ 0 h 2531525"/>
                <a:gd name="connsiteX52" fmla="*/ 1759910 w 2495698"/>
                <a:gd name="connsiteY52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238669 w 2495698"/>
                <a:gd name="connsiteY49" fmla="*/ 274647 h 2531525"/>
                <a:gd name="connsiteX50" fmla="*/ 1391137 w 2495698"/>
                <a:gd name="connsiteY50" fmla="*/ 0 h 2531525"/>
                <a:gd name="connsiteX51" fmla="*/ 1759910 w 2495698"/>
                <a:gd name="connsiteY51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238669 w 2495698"/>
                <a:gd name="connsiteY49" fmla="*/ 274647 h 2531525"/>
                <a:gd name="connsiteX50" fmla="*/ 1391137 w 2495698"/>
                <a:gd name="connsiteY50" fmla="*/ 0 h 2531525"/>
                <a:gd name="connsiteX51" fmla="*/ 1759910 w 2495698"/>
                <a:gd name="connsiteY51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238669 w 2495698"/>
                <a:gd name="connsiteY49" fmla="*/ 274647 h 2531525"/>
                <a:gd name="connsiteX50" fmla="*/ 1391137 w 2495698"/>
                <a:gd name="connsiteY50" fmla="*/ 0 h 2531525"/>
                <a:gd name="connsiteX51" fmla="*/ 1759910 w 2495698"/>
                <a:gd name="connsiteY51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954704 w 2495698"/>
                <a:gd name="connsiteY17" fmla="*/ 573108 h 2531525"/>
                <a:gd name="connsiteX18" fmla="*/ 2234317 w 2495698"/>
                <a:gd name="connsiteY18" fmla="*/ 503581 h 2531525"/>
                <a:gd name="connsiteX19" fmla="*/ 2413554 w 2495698"/>
                <a:gd name="connsiteY19" fmla="*/ 840674 h 2531525"/>
                <a:gd name="connsiteX20" fmla="*/ 2214321 w 2495698"/>
                <a:gd name="connsiteY20" fmla="*/ 1020292 h 2531525"/>
                <a:gd name="connsiteX21" fmla="*/ 2246841 w 2495698"/>
                <a:gd name="connsiteY21" fmla="*/ 1303347 h 2531525"/>
                <a:gd name="connsiteX22" fmla="*/ 2495698 w 2495698"/>
                <a:gd name="connsiteY22" fmla="*/ 1441496 h 2531525"/>
                <a:gd name="connsiteX23" fmla="*/ 2396885 w 2495698"/>
                <a:gd name="connsiteY23" fmla="*/ 1810269 h 2531525"/>
                <a:gd name="connsiteX24" fmla="*/ 2094912 w 2495698"/>
                <a:gd name="connsiteY24" fmla="*/ 1805190 h 2531525"/>
                <a:gd name="connsiteX25" fmla="*/ 1958644 w 2495698"/>
                <a:gd name="connsiteY25" fmla="*/ 1977881 h 2531525"/>
                <a:gd name="connsiteX26" fmla="*/ 2057814 w 2495698"/>
                <a:gd name="connsiteY26" fmla="*/ 2236715 h 2531525"/>
                <a:gd name="connsiteX27" fmla="*/ 1745078 w 2495698"/>
                <a:gd name="connsiteY27" fmla="*/ 2455696 h 2531525"/>
                <a:gd name="connsiteX28" fmla="*/ 1507869 w 2495698"/>
                <a:gd name="connsiteY28" fmla="*/ 2249759 h 2531525"/>
                <a:gd name="connsiteX29" fmla="*/ 1251837 w 2495698"/>
                <a:gd name="connsiteY29" fmla="*/ 2272543 h 2531525"/>
                <a:gd name="connsiteX30" fmla="*/ 1108065 w 2495698"/>
                <a:gd name="connsiteY30" fmla="*/ 2531525 h 2531525"/>
                <a:gd name="connsiteX31" fmla="*/ 739291 w 2495698"/>
                <a:gd name="connsiteY31" fmla="*/ 2432713 h 2531525"/>
                <a:gd name="connsiteX32" fmla="*/ 744274 w 2495698"/>
                <a:gd name="connsiteY32" fmla="*/ 2136543 h 2531525"/>
                <a:gd name="connsiteX33" fmla="*/ 535891 w 2495698"/>
                <a:gd name="connsiteY33" fmla="*/ 1973098 h 2531525"/>
                <a:gd name="connsiteX34" fmla="*/ 540671 w 2495698"/>
                <a:gd name="connsiteY34" fmla="*/ 1983347 h 2531525"/>
                <a:gd name="connsiteX35" fmla="*/ 232276 w 2495698"/>
                <a:gd name="connsiteY35" fmla="*/ 2043090 h 2531525"/>
                <a:gd name="connsiteX36" fmla="*/ 70927 w 2495698"/>
                <a:gd name="connsiteY36" fmla="*/ 1697078 h 2531525"/>
                <a:gd name="connsiteX37" fmla="*/ 279495 w 2495698"/>
                <a:gd name="connsiteY37" fmla="*/ 1527966 h 2531525"/>
                <a:gd name="connsiteX38" fmla="*/ 245586 w 2495698"/>
                <a:gd name="connsiteY38" fmla="*/ 1274796 h 2531525"/>
                <a:gd name="connsiteX39" fmla="*/ 0 w 2495698"/>
                <a:gd name="connsiteY39" fmla="*/ 1138462 h 2531525"/>
                <a:gd name="connsiteX40" fmla="*/ 98812 w 2495698"/>
                <a:gd name="connsiteY40" fmla="*/ 769689 h 2531525"/>
                <a:gd name="connsiteX41" fmla="*/ 380240 w 2495698"/>
                <a:gd name="connsiteY41" fmla="*/ 774423 h 2531525"/>
                <a:gd name="connsiteX42" fmla="*/ 516679 w 2495698"/>
                <a:gd name="connsiteY42" fmla="*/ 590627 h 2531525"/>
                <a:gd name="connsiteX43" fmla="*/ 422419 w 2495698"/>
                <a:gd name="connsiteY43" fmla="*/ 299900 h 2531525"/>
                <a:gd name="connsiteX44" fmla="*/ 746189 w 2495698"/>
                <a:gd name="connsiteY44" fmla="*/ 97585 h 2531525"/>
                <a:gd name="connsiteX45" fmla="*/ 972292 w 2495698"/>
                <a:gd name="connsiteY45" fmla="*/ 315656 h 2531525"/>
                <a:gd name="connsiteX46" fmla="*/ 970019 w 2495698"/>
                <a:gd name="connsiteY46" fmla="*/ 317076 h 2531525"/>
                <a:gd name="connsiteX47" fmla="*/ 1248316 w 2495698"/>
                <a:gd name="connsiteY47" fmla="*/ 277231 h 2531525"/>
                <a:gd name="connsiteX48" fmla="*/ 1391137 w 2495698"/>
                <a:gd name="connsiteY48" fmla="*/ 0 h 2531525"/>
                <a:gd name="connsiteX49" fmla="*/ 1759910 w 2495698"/>
                <a:gd name="connsiteY49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954704 w 2495698"/>
                <a:gd name="connsiteY17" fmla="*/ 573108 h 2531525"/>
                <a:gd name="connsiteX18" fmla="*/ 2234317 w 2495698"/>
                <a:gd name="connsiteY18" fmla="*/ 503581 h 2531525"/>
                <a:gd name="connsiteX19" fmla="*/ 2413554 w 2495698"/>
                <a:gd name="connsiteY19" fmla="*/ 840674 h 2531525"/>
                <a:gd name="connsiteX20" fmla="*/ 2214321 w 2495698"/>
                <a:gd name="connsiteY20" fmla="*/ 1020292 h 2531525"/>
                <a:gd name="connsiteX21" fmla="*/ 2246841 w 2495698"/>
                <a:gd name="connsiteY21" fmla="*/ 1303347 h 2531525"/>
                <a:gd name="connsiteX22" fmla="*/ 2495698 w 2495698"/>
                <a:gd name="connsiteY22" fmla="*/ 1441496 h 2531525"/>
                <a:gd name="connsiteX23" fmla="*/ 2396885 w 2495698"/>
                <a:gd name="connsiteY23" fmla="*/ 1810269 h 2531525"/>
                <a:gd name="connsiteX24" fmla="*/ 2094912 w 2495698"/>
                <a:gd name="connsiteY24" fmla="*/ 1805190 h 2531525"/>
                <a:gd name="connsiteX25" fmla="*/ 1958644 w 2495698"/>
                <a:gd name="connsiteY25" fmla="*/ 1977881 h 2531525"/>
                <a:gd name="connsiteX26" fmla="*/ 2057814 w 2495698"/>
                <a:gd name="connsiteY26" fmla="*/ 2236715 h 2531525"/>
                <a:gd name="connsiteX27" fmla="*/ 1745078 w 2495698"/>
                <a:gd name="connsiteY27" fmla="*/ 2455696 h 2531525"/>
                <a:gd name="connsiteX28" fmla="*/ 1507869 w 2495698"/>
                <a:gd name="connsiteY28" fmla="*/ 2249759 h 2531525"/>
                <a:gd name="connsiteX29" fmla="*/ 1251837 w 2495698"/>
                <a:gd name="connsiteY29" fmla="*/ 2272543 h 2531525"/>
                <a:gd name="connsiteX30" fmla="*/ 1108065 w 2495698"/>
                <a:gd name="connsiteY30" fmla="*/ 2531525 h 2531525"/>
                <a:gd name="connsiteX31" fmla="*/ 739291 w 2495698"/>
                <a:gd name="connsiteY31" fmla="*/ 2432713 h 2531525"/>
                <a:gd name="connsiteX32" fmla="*/ 744274 w 2495698"/>
                <a:gd name="connsiteY32" fmla="*/ 2136543 h 2531525"/>
                <a:gd name="connsiteX33" fmla="*/ 535891 w 2495698"/>
                <a:gd name="connsiteY33" fmla="*/ 1973098 h 2531525"/>
                <a:gd name="connsiteX34" fmla="*/ 232276 w 2495698"/>
                <a:gd name="connsiteY34" fmla="*/ 2043090 h 2531525"/>
                <a:gd name="connsiteX35" fmla="*/ 70927 w 2495698"/>
                <a:gd name="connsiteY35" fmla="*/ 1697078 h 2531525"/>
                <a:gd name="connsiteX36" fmla="*/ 279495 w 2495698"/>
                <a:gd name="connsiteY36" fmla="*/ 1527966 h 2531525"/>
                <a:gd name="connsiteX37" fmla="*/ 245586 w 2495698"/>
                <a:gd name="connsiteY37" fmla="*/ 1274796 h 2531525"/>
                <a:gd name="connsiteX38" fmla="*/ 0 w 2495698"/>
                <a:gd name="connsiteY38" fmla="*/ 1138462 h 2531525"/>
                <a:gd name="connsiteX39" fmla="*/ 98812 w 2495698"/>
                <a:gd name="connsiteY39" fmla="*/ 769689 h 2531525"/>
                <a:gd name="connsiteX40" fmla="*/ 380240 w 2495698"/>
                <a:gd name="connsiteY40" fmla="*/ 774423 h 2531525"/>
                <a:gd name="connsiteX41" fmla="*/ 516679 w 2495698"/>
                <a:gd name="connsiteY41" fmla="*/ 590627 h 2531525"/>
                <a:gd name="connsiteX42" fmla="*/ 422419 w 2495698"/>
                <a:gd name="connsiteY42" fmla="*/ 299900 h 2531525"/>
                <a:gd name="connsiteX43" fmla="*/ 746189 w 2495698"/>
                <a:gd name="connsiteY43" fmla="*/ 97585 h 2531525"/>
                <a:gd name="connsiteX44" fmla="*/ 972292 w 2495698"/>
                <a:gd name="connsiteY44" fmla="*/ 315656 h 2531525"/>
                <a:gd name="connsiteX45" fmla="*/ 970019 w 2495698"/>
                <a:gd name="connsiteY45" fmla="*/ 317076 h 2531525"/>
                <a:gd name="connsiteX46" fmla="*/ 1248316 w 2495698"/>
                <a:gd name="connsiteY46" fmla="*/ 277231 h 2531525"/>
                <a:gd name="connsiteX47" fmla="*/ 1391137 w 2495698"/>
                <a:gd name="connsiteY47" fmla="*/ 0 h 2531525"/>
                <a:gd name="connsiteX48" fmla="*/ 1759910 w 2495698"/>
                <a:gd name="connsiteY48" fmla="*/ 98812 h 253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2495698" h="2531525">
                  <a:moveTo>
                    <a:pt x="1365628" y="832740"/>
                  </a:moveTo>
                  <a:cubicBezTo>
                    <a:pt x="1121373" y="767293"/>
                    <a:pt x="870309" y="912244"/>
                    <a:pt x="804861" y="1156499"/>
                  </a:cubicBezTo>
                  <a:cubicBezTo>
                    <a:pt x="739413" y="1400754"/>
                    <a:pt x="884365" y="1651818"/>
                    <a:pt x="1128620" y="1717266"/>
                  </a:cubicBezTo>
                  <a:cubicBezTo>
                    <a:pt x="1372875" y="1782713"/>
                    <a:pt x="1623939" y="1637762"/>
                    <a:pt x="1689387" y="1393507"/>
                  </a:cubicBezTo>
                  <a:cubicBezTo>
                    <a:pt x="1754835" y="1149252"/>
                    <a:pt x="1609883" y="898188"/>
                    <a:pt x="1365628" y="832740"/>
                  </a:cubicBezTo>
                  <a:close/>
                  <a:moveTo>
                    <a:pt x="1447099" y="528685"/>
                  </a:moveTo>
                  <a:cubicBezTo>
                    <a:pt x="1859279" y="639128"/>
                    <a:pt x="2103885" y="1062799"/>
                    <a:pt x="1993442" y="1474978"/>
                  </a:cubicBezTo>
                  <a:cubicBezTo>
                    <a:pt x="1882999" y="1887158"/>
                    <a:pt x="1459328" y="2131764"/>
                    <a:pt x="1047149" y="2021321"/>
                  </a:cubicBezTo>
                  <a:cubicBezTo>
                    <a:pt x="634969" y="1910878"/>
                    <a:pt x="390363" y="1487207"/>
                    <a:pt x="500806" y="1075027"/>
                  </a:cubicBezTo>
                  <a:cubicBezTo>
                    <a:pt x="611249" y="662848"/>
                    <a:pt x="1034920" y="418242"/>
                    <a:pt x="1447099" y="528685"/>
                  </a:cubicBezTo>
                  <a:close/>
                  <a:moveTo>
                    <a:pt x="1476725" y="418119"/>
                  </a:moveTo>
                  <a:cubicBezTo>
                    <a:pt x="1003481" y="291314"/>
                    <a:pt x="517045" y="572157"/>
                    <a:pt x="390240" y="1045401"/>
                  </a:cubicBezTo>
                  <a:cubicBezTo>
                    <a:pt x="263435" y="1518646"/>
                    <a:pt x="544279" y="2005081"/>
                    <a:pt x="1017523" y="2131887"/>
                  </a:cubicBezTo>
                  <a:cubicBezTo>
                    <a:pt x="1490767" y="2258692"/>
                    <a:pt x="1977202" y="1977848"/>
                    <a:pt x="2104008" y="1504604"/>
                  </a:cubicBezTo>
                  <a:cubicBezTo>
                    <a:pt x="2230813" y="1031360"/>
                    <a:pt x="1949969" y="544925"/>
                    <a:pt x="1476725" y="418119"/>
                  </a:cubicBezTo>
                  <a:close/>
                  <a:moveTo>
                    <a:pt x="1759910" y="98812"/>
                  </a:moveTo>
                  <a:cubicBezTo>
                    <a:pt x="1758148" y="203507"/>
                    <a:pt x="1756387" y="308202"/>
                    <a:pt x="1754625" y="412897"/>
                  </a:cubicBezTo>
                  <a:lnTo>
                    <a:pt x="1954704" y="573108"/>
                  </a:lnTo>
                  <a:lnTo>
                    <a:pt x="2234317" y="503581"/>
                  </a:lnTo>
                  <a:lnTo>
                    <a:pt x="2413554" y="840674"/>
                  </a:lnTo>
                  <a:lnTo>
                    <a:pt x="2214321" y="1020292"/>
                  </a:lnTo>
                  <a:cubicBezTo>
                    <a:pt x="2239296" y="1111262"/>
                    <a:pt x="2251067" y="1206519"/>
                    <a:pt x="2246841" y="1303347"/>
                  </a:cubicBezTo>
                  <a:lnTo>
                    <a:pt x="2495698" y="1441496"/>
                  </a:lnTo>
                  <a:lnTo>
                    <a:pt x="2396885" y="1810269"/>
                  </a:lnTo>
                  <a:lnTo>
                    <a:pt x="2094912" y="1805190"/>
                  </a:lnTo>
                  <a:cubicBezTo>
                    <a:pt x="2056732" y="1868983"/>
                    <a:pt x="2010475" y="1926517"/>
                    <a:pt x="1958644" y="1977881"/>
                  </a:cubicBezTo>
                  <a:lnTo>
                    <a:pt x="2057814" y="2236715"/>
                  </a:lnTo>
                  <a:lnTo>
                    <a:pt x="1745078" y="2455696"/>
                  </a:lnTo>
                  <a:lnTo>
                    <a:pt x="1507869" y="2249759"/>
                  </a:lnTo>
                  <a:lnTo>
                    <a:pt x="1251837" y="2272543"/>
                  </a:lnTo>
                  <a:lnTo>
                    <a:pt x="1108065" y="2531525"/>
                  </a:lnTo>
                  <a:lnTo>
                    <a:pt x="739291" y="2432713"/>
                  </a:lnTo>
                  <a:lnTo>
                    <a:pt x="744274" y="2136543"/>
                  </a:lnTo>
                  <a:cubicBezTo>
                    <a:pt x="666128" y="2092006"/>
                    <a:pt x="595548" y="2037539"/>
                    <a:pt x="535891" y="1973098"/>
                  </a:cubicBezTo>
                  <a:lnTo>
                    <a:pt x="232276" y="2043090"/>
                  </a:lnTo>
                  <a:lnTo>
                    <a:pt x="70927" y="1697078"/>
                  </a:lnTo>
                  <a:lnTo>
                    <a:pt x="279495" y="1527966"/>
                  </a:lnTo>
                  <a:cubicBezTo>
                    <a:pt x="257233" y="1446371"/>
                    <a:pt x="245603" y="1361336"/>
                    <a:pt x="245586" y="1274796"/>
                  </a:cubicBezTo>
                  <a:lnTo>
                    <a:pt x="0" y="1138462"/>
                  </a:lnTo>
                  <a:lnTo>
                    <a:pt x="98812" y="769689"/>
                  </a:lnTo>
                  <a:lnTo>
                    <a:pt x="380240" y="774423"/>
                  </a:lnTo>
                  <a:cubicBezTo>
                    <a:pt x="418421" y="707046"/>
                    <a:pt x="464524" y="645614"/>
                    <a:pt x="516679" y="590627"/>
                  </a:cubicBezTo>
                  <a:lnTo>
                    <a:pt x="422419" y="299900"/>
                  </a:lnTo>
                  <a:lnTo>
                    <a:pt x="746189" y="97585"/>
                  </a:lnTo>
                  <a:lnTo>
                    <a:pt x="972292" y="315656"/>
                  </a:lnTo>
                  <a:lnTo>
                    <a:pt x="970019" y="317076"/>
                  </a:lnTo>
                  <a:cubicBezTo>
                    <a:pt x="1058903" y="289108"/>
                    <a:pt x="1152743" y="276181"/>
                    <a:pt x="1248316" y="277231"/>
                  </a:cubicBezTo>
                  <a:lnTo>
                    <a:pt x="1391137" y="0"/>
                  </a:lnTo>
                  <a:lnTo>
                    <a:pt x="1759910" y="9881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162" name="Oval 21">
              <a:extLst>
                <a:ext uri="{FF2B5EF4-FFF2-40B4-BE49-F238E27FC236}">
                  <a16:creationId xmlns:a16="http://schemas.microsoft.com/office/drawing/2014/main" id="{4A745A03-1652-49B9-B13D-B88419B530EE}"/>
                </a:ext>
              </a:extLst>
            </p:cNvPr>
            <p:cNvSpPr/>
            <p:nvPr/>
          </p:nvSpPr>
          <p:spPr>
            <a:xfrm rot="13450474" flipV="1">
              <a:off x="3553777" y="4013166"/>
              <a:ext cx="1013980" cy="1028536"/>
            </a:xfrm>
            <a:custGeom>
              <a:avLst/>
              <a:gdLst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536736 w 2495698"/>
                <a:gd name="connsiteY30" fmla="*/ 2229547 h 2531525"/>
                <a:gd name="connsiteX31" fmla="*/ 1251837 w 2495698"/>
                <a:gd name="connsiteY31" fmla="*/ 2272543 h 2531525"/>
                <a:gd name="connsiteX32" fmla="*/ 1108065 w 2495698"/>
                <a:gd name="connsiteY32" fmla="*/ 2531525 h 2531525"/>
                <a:gd name="connsiteX33" fmla="*/ 739291 w 2495698"/>
                <a:gd name="connsiteY33" fmla="*/ 2432713 h 2531525"/>
                <a:gd name="connsiteX34" fmla="*/ 744274 w 2495698"/>
                <a:gd name="connsiteY34" fmla="*/ 2136543 h 2531525"/>
                <a:gd name="connsiteX35" fmla="*/ 535891 w 2495698"/>
                <a:gd name="connsiteY35" fmla="*/ 1973098 h 2531525"/>
                <a:gd name="connsiteX36" fmla="*/ 540671 w 2495698"/>
                <a:gd name="connsiteY36" fmla="*/ 1983347 h 2531525"/>
                <a:gd name="connsiteX37" fmla="*/ 232276 w 2495698"/>
                <a:gd name="connsiteY37" fmla="*/ 2043090 h 2531525"/>
                <a:gd name="connsiteX38" fmla="*/ 70927 w 2495698"/>
                <a:gd name="connsiteY38" fmla="*/ 1697078 h 2531525"/>
                <a:gd name="connsiteX39" fmla="*/ 279495 w 2495698"/>
                <a:gd name="connsiteY39" fmla="*/ 1527966 h 2531525"/>
                <a:gd name="connsiteX40" fmla="*/ 245586 w 2495698"/>
                <a:gd name="connsiteY40" fmla="*/ 1274796 h 2531525"/>
                <a:gd name="connsiteX41" fmla="*/ 0 w 2495698"/>
                <a:gd name="connsiteY41" fmla="*/ 1138462 h 2531525"/>
                <a:gd name="connsiteX42" fmla="*/ 98812 w 2495698"/>
                <a:gd name="connsiteY42" fmla="*/ 769689 h 2531525"/>
                <a:gd name="connsiteX43" fmla="*/ 380240 w 2495698"/>
                <a:gd name="connsiteY43" fmla="*/ 774423 h 2531525"/>
                <a:gd name="connsiteX44" fmla="*/ 516679 w 2495698"/>
                <a:gd name="connsiteY44" fmla="*/ 590627 h 2531525"/>
                <a:gd name="connsiteX45" fmla="*/ 422419 w 2495698"/>
                <a:gd name="connsiteY45" fmla="*/ 299900 h 2531525"/>
                <a:gd name="connsiteX46" fmla="*/ 746189 w 2495698"/>
                <a:gd name="connsiteY46" fmla="*/ 97585 h 2531525"/>
                <a:gd name="connsiteX47" fmla="*/ 972292 w 2495698"/>
                <a:gd name="connsiteY47" fmla="*/ 315656 h 2531525"/>
                <a:gd name="connsiteX48" fmla="*/ 970019 w 2495698"/>
                <a:gd name="connsiteY48" fmla="*/ 317076 h 2531525"/>
                <a:gd name="connsiteX49" fmla="*/ 1248316 w 2495698"/>
                <a:gd name="connsiteY49" fmla="*/ 277231 h 2531525"/>
                <a:gd name="connsiteX50" fmla="*/ 1238669 w 2495698"/>
                <a:gd name="connsiteY50" fmla="*/ 274647 h 2531525"/>
                <a:gd name="connsiteX51" fmla="*/ 1391137 w 2495698"/>
                <a:gd name="connsiteY51" fmla="*/ 0 h 2531525"/>
                <a:gd name="connsiteX52" fmla="*/ 1759910 w 2495698"/>
                <a:gd name="connsiteY52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536736 w 2495698"/>
                <a:gd name="connsiteY30" fmla="*/ 2229547 h 2531525"/>
                <a:gd name="connsiteX31" fmla="*/ 1251837 w 2495698"/>
                <a:gd name="connsiteY31" fmla="*/ 2272543 h 2531525"/>
                <a:gd name="connsiteX32" fmla="*/ 1108065 w 2495698"/>
                <a:gd name="connsiteY32" fmla="*/ 2531525 h 2531525"/>
                <a:gd name="connsiteX33" fmla="*/ 739291 w 2495698"/>
                <a:gd name="connsiteY33" fmla="*/ 2432713 h 2531525"/>
                <a:gd name="connsiteX34" fmla="*/ 744274 w 2495698"/>
                <a:gd name="connsiteY34" fmla="*/ 2136543 h 2531525"/>
                <a:gd name="connsiteX35" fmla="*/ 535891 w 2495698"/>
                <a:gd name="connsiteY35" fmla="*/ 1973098 h 2531525"/>
                <a:gd name="connsiteX36" fmla="*/ 540671 w 2495698"/>
                <a:gd name="connsiteY36" fmla="*/ 1983347 h 2531525"/>
                <a:gd name="connsiteX37" fmla="*/ 232276 w 2495698"/>
                <a:gd name="connsiteY37" fmla="*/ 2043090 h 2531525"/>
                <a:gd name="connsiteX38" fmla="*/ 70927 w 2495698"/>
                <a:gd name="connsiteY38" fmla="*/ 1697078 h 2531525"/>
                <a:gd name="connsiteX39" fmla="*/ 279495 w 2495698"/>
                <a:gd name="connsiteY39" fmla="*/ 1527966 h 2531525"/>
                <a:gd name="connsiteX40" fmla="*/ 245586 w 2495698"/>
                <a:gd name="connsiteY40" fmla="*/ 1274796 h 2531525"/>
                <a:gd name="connsiteX41" fmla="*/ 0 w 2495698"/>
                <a:gd name="connsiteY41" fmla="*/ 1138462 h 2531525"/>
                <a:gd name="connsiteX42" fmla="*/ 98812 w 2495698"/>
                <a:gd name="connsiteY42" fmla="*/ 769689 h 2531525"/>
                <a:gd name="connsiteX43" fmla="*/ 380240 w 2495698"/>
                <a:gd name="connsiteY43" fmla="*/ 774423 h 2531525"/>
                <a:gd name="connsiteX44" fmla="*/ 516679 w 2495698"/>
                <a:gd name="connsiteY44" fmla="*/ 590627 h 2531525"/>
                <a:gd name="connsiteX45" fmla="*/ 422419 w 2495698"/>
                <a:gd name="connsiteY45" fmla="*/ 299900 h 2531525"/>
                <a:gd name="connsiteX46" fmla="*/ 746189 w 2495698"/>
                <a:gd name="connsiteY46" fmla="*/ 97585 h 2531525"/>
                <a:gd name="connsiteX47" fmla="*/ 972292 w 2495698"/>
                <a:gd name="connsiteY47" fmla="*/ 315656 h 2531525"/>
                <a:gd name="connsiteX48" fmla="*/ 970019 w 2495698"/>
                <a:gd name="connsiteY48" fmla="*/ 317076 h 2531525"/>
                <a:gd name="connsiteX49" fmla="*/ 1248316 w 2495698"/>
                <a:gd name="connsiteY49" fmla="*/ 277231 h 2531525"/>
                <a:gd name="connsiteX50" fmla="*/ 1238669 w 2495698"/>
                <a:gd name="connsiteY50" fmla="*/ 274647 h 2531525"/>
                <a:gd name="connsiteX51" fmla="*/ 1391137 w 2495698"/>
                <a:gd name="connsiteY51" fmla="*/ 0 h 2531525"/>
                <a:gd name="connsiteX52" fmla="*/ 1759910 w 2495698"/>
                <a:gd name="connsiteY52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238669 w 2495698"/>
                <a:gd name="connsiteY49" fmla="*/ 274647 h 2531525"/>
                <a:gd name="connsiteX50" fmla="*/ 1391137 w 2495698"/>
                <a:gd name="connsiteY50" fmla="*/ 0 h 2531525"/>
                <a:gd name="connsiteX51" fmla="*/ 1759910 w 2495698"/>
                <a:gd name="connsiteY51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238669 w 2495698"/>
                <a:gd name="connsiteY49" fmla="*/ 274647 h 2531525"/>
                <a:gd name="connsiteX50" fmla="*/ 1391137 w 2495698"/>
                <a:gd name="connsiteY50" fmla="*/ 0 h 2531525"/>
                <a:gd name="connsiteX51" fmla="*/ 1759910 w 2495698"/>
                <a:gd name="connsiteY51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238669 w 2495698"/>
                <a:gd name="connsiteY49" fmla="*/ 274647 h 2531525"/>
                <a:gd name="connsiteX50" fmla="*/ 1391137 w 2495698"/>
                <a:gd name="connsiteY50" fmla="*/ 0 h 2531525"/>
                <a:gd name="connsiteX51" fmla="*/ 1759910 w 2495698"/>
                <a:gd name="connsiteY51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954704 w 2495698"/>
                <a:gd name="connsiteY17" fmla="*/ 573108 h 2531525"/>
                <a:gd name="connsiteX18" fmla="*/ 2234317 w 2495698"/>
                <a:gd name="connsiteY18" fmla="*/ 503581 h 2531525"/>
                <a:gd name="connsiteX19" fmla="*/ 2413554 w 2495698"/>
                <a:gd name="connsiteY19" fmla="*/ 840674 h 2531525"/>
                <a:gd name="connsiteX20" fmla="*/ 2214321 w 2495698"/>
                <a:gd name="connsiteY20" fmla="*/ 1020292 h 2531525"/>
                <a:gd name="connsiteX21" fmla="*/ 2246841 w 2495698"/>
                <a:gd name="connsiteY21" fmla="*/ 1303347 h 2531525"/>
                <a:gd name="connsiteX22" fmla="*/ 2495698 w 2495698"/>
                <a:gd name="connsiteY22" fmla="*/ 1441496 h 2531525"/>
                <a:gd name="connsiteX23" fmla="*/ 2396885 w 2495698"/>
                <a:gd name="connsiteY23" fmla="*/ 1810269 h 2531525"/>
                <a:gd name="connsiteX24" fmla="*/ 2094912 w 2495698"/>
                <a:gd name="connsiteY24" fmla="*/ 1805190 h 2531525"/>
                <a:gd name="connsiteX25" fmla="*/ 1958644 w 2495698"/>
                <a:gd name="connsiteY25" fmla="*/ 1977881 h 2531525"/>
                <a:gd name="connsiteX26" fmla="*/ 2057814 w 2495698"/>
                <a:gd name="connsiteY26" fmla="*/ 2236715 h 2531525"/>
                <a:gd name="connsiteX27" fmla="*/ 1745078 w 2495698"/>
                <a:gd name="connsiteY27" fmla="*/ 2455696 h 2531525"/>
                <a:gd name="connsiteX28" fmla="*/ 1507869 w 2495698"/>
                <a:gd name="connsiteY28" fmla="*/ 2249759 h 2531525"/>
                <a:gd name="connsiteX29" fmla="*/ 1251837 w 2495698"/>
                <a:gd name="connsiteY29" fmla="*/ 2272543 h 2531525"/>
                <a:gd name="connsiteX30" fmla="*/ 1108065 w 2495698"/>
                <a:gd name="connsiteY30" fmla="*/ 2531525 h 2531525"/>
                <a:gd name="connsiteX31" fmla="*/ 739291 w 2495698"/>
                <a:gd name="connsiteY31" fmla="*/ 2432713 h 2531525"/>
                <a:gd name="connsiteX32" fmla="*/ 744274 w 2495698"/>
                <a:gd name="connsiteY32" fmla="*/ 2136543 h 2531525"/>
                <a:gd name="connsiteX33" fmla="*/ 535891 w 2495698"/>
                <a:gd name="connsiteY33" fmla="*/ 1973098 h 2531525"/>
                <a:gd name="connsiteX34" fmla="*/ 540671 w 2495698"/>
                <a:gd name="connsiteY34" fmla="*/ 1983347 h 2531525"/>
                <a:gd name="connsiteX35" fmla="*/ 232276 w 2495698"/>
                <a:gd name="connsiteY35" fmla="*/ 2043090 h 2531525"/>
                <a:gd name="connsiteX36" fmla="*/ 70927 w 2495698"/>
                <a:gd name="connsiteY36" fmla="*/ 1697078 h 2531525"/>
                <a:gd name="connsiteX37" fmla="*/ 279495 w 2495698"/>
                <a:gd name="connsiteY37" fmla="*/ 1527966 h 2531525"/>
                <a:gd name="connsiteX38" fmla="*/ 245586 w 2495698"/>
                <a:gd name="connsiteY38" fmla="*/ 1274796 h 2531525"/>
                <a:gd name="connsiteX39" fmla="*/ 0 w 2495698"/>
                <a:gd name="connsiteY39" fmla="*/ 1138462 h 2531525"/>
                <a:gd name="connsiteX40" fmla="*/ 98812 w 2495698"/>
                <a:gd name="connsiteY40" fmla="*/ 769689 h 2531525"/>
                <a:gd name="connsiteX41" fmla="*/ 380240 w 2495698"/>
                <a:gd name="connsiteY41" fmla="*/ 774423 h 2531525"/>
                <a:gd name="connsiteX42" fmla="*/ 516679 w 2495698"/>
                <a:gd name="connsiteY42" fmla="*/ 590627 h 2531525"/>
                <a:gd name="connsiteX43" fmla="*/ 422419 w 2495698"/>
                <a:gd name="connsiteY43" fmla="*/ 299900 h 2531525"/>
                <a:gd name="connsiteX44" fmla="*/ 746189 w 2495698"/>
                <a:gd name="connsiteY44" fmla="*/ 97585 h 2531525"/>
                <a:gd name="connsiteX45" fmla="*/ 972292 w 2495698"/>
                <a:gd name="connsiteY45" fmla="*/ 315656 h 2531525"/>
                <a:gd name="connsiteX46" fmla="*/ 970019 w 2495698"/>
                <a:gd name="connsiteY46" fmla="*/ 317076 h 2531525"/>
                <a:gd name="connsiteX47" fmla="*/ 1248316 w 2495698"/>
                <a:gd name="connsiteY47" fmla="*/ 277231 h 2531525"/>
                <a:gd name="connsiteX48" fmla="*/ 1391137 w 2495698"/>
                <a:gd name="connsiteY48" fmla="*/ 0 h 2531525"/>
                <a:gd name="connsiteX49" fmla="*/ 1759910 w 2495698"/>
                <a:gd name="connsiteY49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954704 w 2495698"/>
                <a:gd name="connsiteY17" fmla="*/ 573108 h 2531525"/>
                <a:gd name="connsiteX18" fmla="*/ 2234317 w 2495698"/>
                <a:gd name="connsiteY18" fmla="*/ 503581 h 2531525"/>
                <a:gd name="connsiteX19" fmla="*/ 2413554 w 2495698"/>
                <a:gd name="connsiteY19" fmla="*/ 840674 h 2531525"/>
                <a:gd name="connsiteX20" fmla="*/ 2214321 w 2495698"/>
                <a:gd name="connsiteY20" fmla="*/ 1020292 h 2531525"/>
                <a:gd name="connsiteX21" fmla="*/ 2246841 w 2495698"/>
                <a:gd name="connsiteY21" fmla="*/ 1303347 h 2531525"/>
                <a:gd name="connsiteX22" fmla="*/ 2495698 w 2495698"/>
                <a:gd name="connsiteY22" fmla="*/ 1441496 h 2531525"/>
                <a:gd name="connsiteX23" fmla="*/ 2396885 w 2495698"/>
                <a:gd name="connsiteY23" fmla="*/ 1810269 h 2531525"/>
                <a:gd name="connsiteX24" fmla="*/ 2094912 w 2495698"/>
                <a:gd name="connsiteY24" fmla="*/ 1805190 h 2531525"/>
                <a:gd name="connsiteX25" fmla="*/ 1958644 w 2495698"/>
                <a:gd name="connsiteY25" fmla="*/ 1977881 h 2531525"/>
                <a:gd name="connsiteX26" fmla="*/ 2057814 w 2495698"/>
                <a:gd name="connsiteY26" fmla="*/ 2236715 h 2531525"/>
                <a:gd name="connsiteX27" fmla="*/ 1745078 w 2495698"/>
                <a:gd name="connsiteY27" fmla="*/ 2455696 h 2531525"/>
                <a:gd name="connsiteX28" fmla="*/ 1507869 w 2495698"/>
                <a:gd name="connsiteY28" fmla="*/ 2249759 h 2531525"/>
                <a:gd name="connsiteX29" fmla="*/ 1251837 w 2495698"/>
                <a:gd name="connsiteY29" fmla="*/ 2272543 h 2531525"/>
                <a:gd name="connsiteX30" fmla="*/ 1108065 w 2495698"/>
                <a:gd name="connsiteY30" fmla="*/ 2531525 h 2531525"/>
                <a:gd name="connsiteX31" fmla="*/ 739291 w 2495698"/>
                <a:gd name="connsiteY31" fmla="*/ 2432713 h 2531525"/>
                <a:gd name="connsiteX32" fmla="*/ 744274 w 2495698"/>
                <a:gd name="connsiteY32" fmla="*/ 2136543 h 2531525"/>
                <a:gd name="connsiteX33" fmla="*/ 535891 w 2495698"/>
                <a:gd name="connsiteY33" fmla="*/ 1973098 h 2531525"/>
                <a:gd name="connsiteX34" fmla="*/ 232276 w 2495698"/>
                <a:gd name="connsiteY34" fmla="*/ 2043090 h 2531525"/>
                <a:gd name="connsiteX35" fmla="*/ 70927 w 2495698"/>
                <a:gd name="connsiteY35" fmla="*/ 1697078 h 2531525"/>
                <a:gd name="connsiteX36" fmla="*/ 279495 w 2495698"/>
                <a:gd name="connsiteY36" fmla="*/ 1527966 h 2531525"/>
                <a:gd name="connsiteX37" fmla="*/ 245586 w 2495698"/>
                <a:gd name="connsiteY37" fmla="*/ 1274796 h 2531525"/>
                <a:gd name="connsiteX38" fmla="*/ 0 w 2495698"/>
                <a:gd name="connsiteY38" fmla="*/ 1138462 h 2531525"/>
                <a:gd name="connsiteX39" fmla="*/ 98812 w 2495698"/>
                <a:gd name="connsiteY39" fmla="*/ 769689 h 2531525"/>
                <a:gd name="connsiteX40" fmla="*/ 380240 w 2495698"/>
                <a:gd name="connsiteY40" fmla="*/ 774423 h 2531525"/>
                <a:gd name="connsiteX41" fmla="*/ 516679 w 2495698"/>
                <a:gd name="connsiteY41" fmla="*/ 590627 h 2531525"/>
                <a:gd name="connsiteX42" fmla="*/ 422419 w 2495698"/>
                <a:gd name="connsiteY42" fmla="*/ 299900 h 2531525"/>
                <a:gd name="connsiteX43" fmla="*/ 746189 w 2495698"/>
                <a:gd name="connsiteY43" fmla="*/ 97585 h 2531525"/>
                <a:gd name="connsiteX44" fmla="*/ 972292 w 2495698"/>
                <a:gd name="connsiteY44" fmla="*/ 315656 h 2531525"/>
                <a:gd name="connsiteX45" fmla="*/ 970019 w 2495698"/>
                <a:gd name="connsiteY45" fmla="*/ 317076 h 2531525"/>
                <a:gd name="connsiteX46" fmla="*/ 1248316 w 2495698"/>
                <a:gd name="connsiteY46" fmla="*/ 277231 h 2531525"/>
                <a:gd name="connsiteX47" fmla="*/ 1391137 w 2495698"/>
                <a:gd name="connsiteY47" fmla="*/ 0 h 2531525"/>
                <a:gd name="connsiteX48" fmla="*/ 1759910 w 2495698"/>
                <a:gd name="connsiteY48" fmla="*/ 98812 h 253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2495698" h="2531525">
                  <a:moveTo>
                    <a:pt x="1365628" y="832740"/>
                  </a:moveTo>
                  <a:cubicBezTo>
                    <a:pt x="1121373" y="767293"/>
                    <a:pt x="870309" y="912244"/>
                    <a:pt x="804861" y="1156499"/>
                  </a:cubicBezTo>
                  <a:cubicBezTo>
                    <a:pt x="739413" y="1400754"/>
                    <a:pt x="884365" y="1651818"/>
                    <a:pt x="1128620" y="1717266"/>
                  </a:cubicBezTo>
                  <a:cubicBezTo>
                    <a:pt x="1372875" y="1782713"/>
                    <a:pt x="1623939" y="1637762"/>
                    <a:pt x="1689387" y="1393507"/>
                  </a:cubicBezTo>
                  <a:cubicBezTo>
                    <a:pt x="1754835" y="1149252"/>
                    <a:pt x="1609883" y="898188"/>
                    <a:pt x="1365628" y="832740"/>
                  </a:cubicBezTo>
                  <a:close/>
                  <a:moveTo>
                    <a:pt x="1447099" y="528685"/>
                  </a:moveTo>
                  <a:cubicBezTo>
                    <a:pt x="1859279" y="639128"/>
                    <a:pt x="2103885" y="1062799"/>
                    <a:pt x="1993442" y="1474978"/>
                  </a:cubicBezTo>
                  <a:cubicBezTo>
                    <a:pt x="1882999" y="1887158"/>
                    <a:pt x="1459328" y="2131764"/>
                    <a:pt x="1047149" y="2021321"/>
                  </a:cubicBezTo>
                  <a:cubicBezTo>
                    <a:pt x="634969" y="1910878"/>
                    <a:pt x="390363" y="1487207"/>
                    <a:pt x="500806" y="1075027"/>
                  </a:cubicBezTo>
                  <a:cubicBezTo>
                    <a:pt x="611249" y="662848"/>
                    <a:pt x="1034920" y="418242"/>
                    <a:pt x="1447099" y="528685"/>
                  </a:cubicBezTo>
                  <a:close/>
                  <a:moveTo>
                    <a:pt x="1476725" y="418119"/>
                  </a:moveTo>
                  <a:cubicBezTo>
                    <a:pt x="1003481" y="291314"/>
                    <a:pt x="517045" y="572157"/>
                    <a:pt x="390240" y="1045401"/>
                  </a:cubicBezTo>
                  <a:cubicBezTo>
                    <a:pt x="263435" y="1518646"/>
                    <a:pt x="544279" y="2005081"/>
                    <a:pt x="1017523" y="2131887"/>
                  </a:cubicBezTo>
                  <a:cubicBezTo>
                    <a:pt x="1490767" y="2258692"/>
                    <a:pt x="1977202" y="1977848"/>
                    <a:pt x="2104008" y="1504604"/>
                  </a:cubicBezTo>
                  <a:cubicBezTo>
                    <a:pt x="2230813" y="1031360"/>
                    <a:pt x="1949969" y="544925"/>
                    <a:pt x="1476725" y="418119"/>
                  </a:cubicBezTo>
                  <a:close/>
                  <a:moveTo>
                    <a:pt x="1759910" y="98812"/>
                  </a:moveTo>
                  <a:cubicBezTo>
                    <a:pt x="1758148" y="203507"/>
                    <a:pt x="1756387" y="308202"/>
                    <a:pt x="1754625" y="412897"/>
                  </a:cubicBezTo>
                  <a:lnTo>
                    <a:pt x="1954704" y="573108"/>
                  </a:lnTo>
                  <a:lnTo>
                    <a:pt x="2234317" y="503581"/>
                  </a:lnTo>
                  <a:lnTo>
                    <a:pt x="2413554" y="840674"/>
                  </a:lnTo>
                  <a:lnTo>
                    <a:pt x="2214321" y="1020292"/>
                  </a:lnTo>
                  <a:cubicBezTo>
                    <a:pt x="2239296" y="1111262"/>
                    <a:pt x="2251067" y="1206519"/>
                    <a:pt x="2246841" y="1303347"/>
                  </a:cubicBezTo>
                  <a:lnTo>
                    <a:pt x="2495698" y="1441496"/>
                  </a:lnTo>
                  <a:lnTo>
                    <a:pt x="2396885" y="1810269"/>
                  </a:lnTo>
                  <a:lnTo>
                    <a:pt x="2094912" y="1805190"/>
                  </a:lnTo>
                  <a:cubicBezTo>
                    <a:pt x="2056732" y="1868983"/>
                    <a:pt x="2010475" y="1926517"/>
                    <a:pt x="1958644" y="1977881"/>
                  </a:cubicBezTo>
                  <a:lnTo>
                    <a:pt x="2057814" y="2236715"/>
                  </a:lnTo>
                  <a:lnTo>
                    <a:pt x="1745078" y="2455696"/>
                  </a:lnTo>
                  <a:lnTo>
                    <a:pt x="1507869" y="2249759"/>
                  </a:lnTo>
                  <a:lnTo>
                    <a:pt x="1251837" y="2272543"/>
                  </a:lnTo>
                  <a:lnTo>
                    <a:pt x="1108065" y="2531525"/>
                  </a:lnTo>
                  <a:lnTo>
                    <a:pt x="739291" y="2432713"/>
                  </a:lnTo>
                  <a:lnTo>
                    <a:pt x="744274" y="2136543"/>
                  </a:lnTo>
                  <a:cubicBezTo>
                    <a:pt x="666128" y="2092006"/>
                    <a:pt x="595548" y="2037539"/>
                    <a:pt x="535891" y="1973098"/>
                  </a:cubicBezTo>
                  <a:lnTo>
                    <a:pt x="232276" y="2043090"/>
                  </a:lnTo>
                  <a:lnTo>
                    <a:pt x="70927" y="1697078"/>
                  </a:lnTo>
                  <a:lnTo>
                    <a:pt x="279495" y="1527966"/>
                  </a:lnTo>
                  <a:cubicBezTo>
                    <a:pt x="257233" y="1446371"/>
                    <a:pt x="245603" y="1361336"/>
                    <a:pt x="245586" y="1274796"/>
                  </a:cubicBezTo>
                  <a:lnTo>
                    <a:pt x="0" y="1138462"/>
                  </a:lnTo>
                  <a:lnTo>
                    <a:pt x="98812" y="769689"/>
                  </a:lnTo>
                  <a:lnTo>
                    <a:pt x="380240" y="774423"/>
                  </a:lnTo>
                  <a:cubicBezTo>
                    <a:pt x="418421" y="707046"/>
                    <a:pt x="464524" y="645614"/>
                    <a:pt x="516679" y="590627"/>
                  </a:cubicBezTo>
                  <a:lnTo>
                    <a:pt x="422419" y="299900"/>
                  </a:lnTo>
                  <a:lnTo>
                    <a:pt x="746189" y="97585"/>
                  </a:lnTo>
                  <a:lnTo>
                    <a:pt x="972292" y="315656"/>
                  </a:lnTo>
                  <a:lnTo>
                    <a:pt x="970019" y="317076"/>
                  </a:lnTo>
                  <a:cubicBezTo>
                    <a:pt x="1058903" y="289108"/>
                    <a:pt x="1152743" y="276181"/>
                    <a:pt x="1248316" y="277231"/>
                  </a:cubicBezTo>
                  <a:lnTo>
                    <a:pt x="1391137" y="0"/>
                  </a:lnTo>
                  <a:lnTo>
                    <a:pt x="1759910" y="9881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163" name="Oval 21">
              <a:extLst>
                <a:ext uri="{FF2B5EF4-FFF2-40B4-BE49-F238E27FC236}">
                  <a16:creationId xmlns:a16="http://schemas.microsoft.com/office/drawing/2014/main" id="{4B222585-FB58-4DAB-99B7-C300FCD7FD19}"/>
                </a:ext>
              </a:extLst>
            </p:cNvPr>
            <p:cNvSpPr/>
            <p:nvPr/>
          </p:nvSpPr>
          <p:spPr>
            <a:xfrm rot="13450474" flipV="1">
              <a:off x="4670412" y="1584460"/>
              <a:ext cx="1013980" cy="1028536"/>
            </a:xfrm>
            <a:custGeom>
              <a:avLst/>
              <a:gdLst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536736 w 2495698"/>
                <a:gd name="connsiteY30" fmla="*/ 2229547 h 2531525"/>
                <a:gd name="connsiteX31" fmla="*/ 1251837 w 2495698"/>
                <a:gd name="connsiteY31" fmla="*/ 2272543 h 2531525"/>
                <a:gd name="connsiteX32" fmla="*/ 1108065 w 2495698"/>
                <a:gd name="connsiteY32" fmla="*/ 2531525 h 2531525"/>
                <a:gd name="connsiteX33" fmla="*/ 739291 w 2495698"/>
                <a:gd name="connsiteY33" fmla="*/ 2432713 h 2531525"/>
                <a:gd name="connsiteX34" fmla="*/ 744274 w 2495698"/>
                <a:gd name="connsiteY34" fmla="*/ 2136543 h 2531525"/>
                <a:gd name="connsiteX35" fmla="*/ 535891 w 2495698"/>
                <a:gd name="connsiteY35" fmla="*/ 1973098 h 2531525"/>
                <a:gd name="connsiteX36" fmla="*/ 540671 w 2495698"/>
                <a:gd name="connsiteY36" fmla="*/ 1983347 h 2531525"/>
                <a:gd name="connsiteX37" fmla="*/ 232276 w 2495698"/>
                <a:gd name="connsiteY37" fmla="*/ 2043090 h 2531525"/>
                <a:gd name="connsiteX38" fmla="*/ 70927 w 2495698"/>
                <a:gd name="connsiteY38" fmla="*/ 1697078 h 2531525"/>
                <a:gd name="connsiteX39" fmla="*/ 279495 w 2495698"/>
                <a:gd name="connsiteY39" fmla="*/ 1527966 h 2531525"/>
                <a:gd name="connsiteX40" fmla="*/ 245586 w 2495698"/>
                <a:gd name="connsiteY40" fmla="*/ 1274796 h 2531525"/>
                <a:gd name="connsiteX41" fmla="*/ 0 w 2495698"/>
                <a:gd name="connsiteY41" fmla="*/ 1138462 h 2531525"/>
                <a:gd name="connsiteX42" fmla="*/ 98812 w 2495698"/>
                <a:gd name="connsiteY42" fmla="*/ 769689 h 2531525"/>
                <a:gd name="connsiteX43" fmla="*/ 380240 w 2495698"/>
                <a:gd name="connsiteY43" fmla="*/ 774423 h 2531525"/>
                <a:gd name="connsiteX44" fmla="*/ 516679 w 2495698"/>
                <a:gd name="connsiteY44" fmla="*/ 590627 h 2531525"/>
                <a:gd name="connsiteX45" fmla="*/ 422419 w 2495698"/>
                <a:gd name="connsiteY45" fmla="*/ 299900 h 2531525"/>
                <a:gd name="connsiteX46" fmla="*/ 746189 w 2495698"/>
                <a:gd name="connsiteY46" fmla="*/ 97585 h 2531525"/>
                <a:gd name="connsiteX47" fmla="*/ 972292 w 2495698"/>
                <a:gd name="connsiteY47" fmla="*/ 315656 h 2531525"/>
                <a:gd name="connsiteX48" fmla="*/ 970019 w 2495698"/>
                <a:gd name="connsiteY48" fmla="*/ 317076 h 2531525"/>
                <a:gd name="connsiteX49" fmla="*/ 1248316 w 2495698"/>
                <a:gd name="connsiteY49" fmla="*/ 277231 h 2531525"/>
                <a:gd name="connsiteX50" fmla="*/ 1238669 w 2495698"/>
                <a:gd name="connsiteY50" fmla="*/ 274647 h 2531525"/>
                <a:gd name="connsiteX51" fmla="*/ 1391137 w 2495698"/>
                <a:gd name="connsiteY51" fmla="*/ 0 h 2531525"/>
                <a:gd name="connsiteX52" fmla="*/ 1759910 w 2495698"/>
                <a:gd name="connsiteY52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536736 w 2495698"/>
                <a:gd name="connsiteY30" fmla="*/ 2229547 h 2531525"/>
                <a:gd name="connsiteX31" fmla="*/ 1251837 w 2495698"/>
                <a:gd name="connsiteY31" fmla="*/ 2272543 h 2531525"/>
                <a:gd name="connsiteX32" fmla="*/ 1108065 w 2495698"/>
                <a:gd name="connsiteY32" fmla="*/ 2531525 h 2531525"/>
                <a:gd name="connsiteX33" fmla="*/ 739291 w 2495698"/>
                <a:gd name="connsiteY33" fmla="*/ 2432713 h 2531525"/>
                <a:gd name="connsiteX34" fmla="*/ 744274 w 2495698"/>
                <a:gd name="connsiteY34" fmla="*/ 2136543 h 2531525"/>
                <a:gd name="connsiteX35" fmla="*/ 535891 w 2495698"/>
                <a:gd name="connsiteY35" fmla="*/ 1973098 h 2531525"/>
                <a:gd name="connsiteX36" fmla="*/ 540671 w 2495698"/>
                <a:gd name="connsiteY36" fmla="*/ 1983347 h 2531525"/>
                <a:gd name="connsiteX37" fmla="*/ 232276 w 2495698"/>
                <a:gd name="connsiteY37" fmla="*/ 2043090 h 2531525"/>
                <a:gd name="connsiteX38" fmla="*/ 70927 w 2495698"/>
                <a:gd name="connsiteY38" fmla="*/ 1697078 h 2531525"/>
                <a:gd name="connsiteX39" fmla="*/ 279495 w 2495698"/>
                <a:gd name="connsiteY39" fmla="*/ 1527966 h 2531525"/>
                <a:gd name="connsiteX40" fmla="*/ 245586 w 2495698"/>
                <a:gd name="connsiteY40" fmla="*/ 1274796 h 2531525"/>
                <a:gd name="connsiteX41" fmla="*/ 0 w 2495698"/>
                <a:gd name="connsiteY41" fmla="*/ 1138462 h 2531525"/>
                <a:gd name="connsiteX42" fmla="*/ 98812 w 2495698"/>
                <a:gd name="connsiteY42" fmla="*/ 769689 h 2531525"/>
                <a:gd name="connsiteX43" fmla="*/ 380240 w 2495698"/>
                <a:gd name="connsiteY43" fmla="*/ 774423 h 2531525"/>
                <a:gd name="connsiteX44" fmla="*/ 516679 w 2495698"/>
                <a:gd name="connsiteY44" fmla="*/ 590627 h 2531525"/>
                <a:gd name="connsiteX45" fmla="*/ 422419 w 2495698"/>
                <a:gd name="connsiteY45" fmla="*/ 299900 h 2531525"/>
                <a:gd name="connsiteX46" fmla="*/ 746189 w 2495698"/>
                <a:gd name="connsiteY46" fmla="*/ 97585 h 2531525"/>
                <a:gd name="connsiteX47" fmla="*/ 972292 w 2495698"/>
                <a:gd name="connsiteY47" fmla="*/ 315656 h 2531525"/>
                <a:gd name="connsiteX48" fmla="*/ 970019 w 2495698"/>
                <a:gd name="connsiteY48" fmla="*/ 317076 h 2531525"/>
                <a:gd name="connsiteX49" fmla="*/ 1248316 w 2495698"/>
                <a:gd name="connsiteY49" fmla="*/ 277231 h 2531525"/>
                <a:gd name="connsiteX50" fmla="*/ 1238669 w 2495698"/>
                <a:gd name="connsiteY50" fmla="*/ 274647 h 2531525"/>
                <a:gd name="connsiteX51" fmla="*/ 1391137 w 2495698"/>
                <a:gd name="connsiteY51" fmla="*/ 0 h 2531525"/>
                <a:gd name="connsiteX52" fmla="*/ 1759910 w 2495698"/>
                <a:gd name="connsiteY52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238669 w 2495698"/>
                <a:gd name="connsiteY49" fmla="*/ 274647 h 2531525"/>
                <a:gd name="connsiteX50" fmla="*/ 1391137 w 2495698"/>
                <a:gd name="connsiteY50" fmla="*/ 0 h 2531525"/>
                <a:gd name="connsiteX51" fmla="*/ 1759910 w 2495698"/>
                <a:gd name="connsiteY51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238669 w 2495698"/>
                <a:gd name="connsiteY49" fmla="*/ 274647 h 2531525"/>
                <a:gd name="connsiteX50" fmla="*/ 1391137 w 2495698"/>
                <a:gd name="connsiteY50" fmla="*/ 0 h 2531525"/>
                <a:gd name="connsiteX51" fmla="*/ 1759910 w 2495698"/>
                <a:gd name="connsiteY51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238669 w 2495698"/>
                <a:gd name="connsiteY49" fmla="*/ 274647 h 2531525"/>
                <a:gd name="connsiteX50" fmla="*/ 1391137 w 2495698"/>
                <a:gd name="connsiteY50" fmla="*/ 0 h 2531525"/>
                <a:gd name="connsiteX51" fmla="*/ 1759910 w 2495698"/>
                <a:gd name="connsiteY51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954704 w 2495698"/>
                <a:gd name="connsiteY17" fmla="*/ 573108 h 2531525"/>
                <a:gd name="connsiteX18" fmla="*/ 2234317 w 2495698"/>
                <a:gd name="connsiteY18" fmla="*/ 503581 h 2531525"/>
                <a:gd name="connsiteX19" fmla="*/ 2413554 w 2495698"/>
                <a:gd name="connsiteY19" fmla="*/ 840674 h 2531525"/>
                <a:gd name="connsiteX20" fmla="*/ 2214321 w 2495698"/>
                <a:gd name="connsiteY20" fmla="*/ 1020292 h 2531525"/>
                <a:gd name="connsiteX21" fmla="*/ 2246841 w 2495698"/>
                <a:gd name="connsiteY21" fmla="*/ 1303347 h 2531525"/>
                <a:gd name="connsiteX22" fmla="*/ 2495698 w 2495698"/>
                <a:gd name="connsiteY22" fmla="*/ 1441496 h 2531525"/>
                <a:gd name="connsiteX23" fmla="*/ 2396885 w 2495698"/>
                <a:gd name="connsiteY23" fmla="*/ 1810269 h 2531525"/>
                <a:gd name="connsiteX24" fmla="*/ 2094912 w 2495698"/>
                <a:gd name="connsiteY24" fmla="*/ 1805190 h 2531525"/>
                <a:gd name="connsiteX25" fmla="*/ 1958644 w 2495698"/>
                <a:gd name="connsiteY25" fmla="*/ 1977881 h 2531525"/>
                <a:gd name="connsiteX26" fmla="*/ 2057814 w 2495698"/>
                <a:gd name="connsiteY26" fmla="*/ 2236715 h 2531525"/>
                <a:gd name="connsiteX27" fmla="*/ 1745078 w 2495698"/>
                <a:gd name="connsiteY27" fmla="*/ 2455696 h 2531525"/>
                <a:gd name="connsiteX28" fmla="*/ 1507869 w 2495698"/>
                <a:gd name="connsiteY28" fmla="*/ 2249759 h 2531525"/>
                <a:gd name="connsiteX29" fmla="*/ 1251837 w 2495698"/>
                <a:gd name="connsiteY29" fmla="*/ 2272543 h 2531525"/>
                <a:gd name="connsiteX30" fmla="*/ 1108065 w 2495698"/>
                <a:gd name="connsiteY30" fmla="*/ 2531525 h 2531525"/>
                <a:gd name="connsiteX31" fmla="*/ 739291 w 2495698"/>
                <a:gd name="connsiteY31" fmla="*/ 2432713 h 2531525"/>
                <a:gd name="connsiteX32" fmla="*/ 744274 w 2495698"/>
                <a:gd name="connsiteY32" fmla="*/ 2136543 h 2531525"/>
                <a:gd name="connsiteX33" fmla="*/ 535891 w 2495698"/>
                <a:gd name="connsiteY33" fmla="*/ 1973098 h 2531525"/>
                <a:gd name="connsiteX34" fmla="*/ 540671 w 2495698"/>
                <a:gd name="connsiteY34" fmla="*/ 1983347 h 2531525"/>
                <a:gd name="connsiteX35" fmla="*/ 232276 w 2495698"/>
                <a:gd name="connsiteY35" fmla="*/ 2043090 h 2531525"/>
                <a:gd name="connsiteX36" fmla="*/ 70927 w 2495698"/>
                <a:gd name="connsiteY36" fmla="*/ 1697078 h 2531525"/>
                <a:gd name="connsiteX37" fmla="*/ 279495 w 2495698"/>
                <a:gd name="connsiteY37" fmla="*/ 1527966 h 2531525"/>
                <a:gd name="connsiteX38" fmla="*/ 245586 w 2495698"/>
                <a:gd name="connsiteY38" fmla="*/ 1274796 h 2531525"/>
                <a:gd name="connsiteX39" fmla="*/ 0 w 2495698"/>
                <a:gd name="connsiteY39" fmla="*/ 1138462 h 2531525"/>
                <a:gd name="connsiteX40" fmla="*/ 98812 w 2495698"/>
                <a:gd name="connsiteY40" fmla="*/ 769689 h 2531525"/>
                <a:gd name="connsiteX41" fmla="*/ 380240 w 2495698"/>
                <a:gd name="connsiteY41" fmla="*/ 774423 h 2531525"/>
                <a:gd name="connsiteX42" fmla="*/ 516679 w 2495698"/>
                <a:gd name="connsiteY42" fmla="*/ 590627 h 2531525"/>
                <a:gd name="connsiteX43" fmla="*/ 422419 w 2495698"/>
                <a:gd name="connsiteY43" fmla="*/ 299900 h 2531525"/>
                <a:gd name="connsiteX44" fmla="*/ 746189 w 2495698"/>
                <a:gd name="connsiteY44" fmla="*/ 97585 h 2531525"/>
                <a:gd name="connsiteX45" fmla="*/ 972292 w 2495698"/>
                <a:gd name="connsiteY45" fmla="*/ 315656 h 2531525"/>
                <a:gd name="connsiteX46" fmla="*/ 970019 w 2495698"/>
                <a:gd name="connsiteY46" fmla="*/ 317076 h 2531525"/>
                <a:gd name="connsiteX47" fmla="*/ 1248316 w 2495698"/>
                <a:gd name="connsiteY47" fmla="*/ 277231 h 2531525"/>
                <a:gd name="connsiteX48" fmla="*/ 1391137 w 2495698"/>
                <a:gd name="connsiteY48" fmla="*/ 0 h 2531525"/>
                <a:gd name="connsiteX49" fmla="*/ 1759910 w 2495698"/>
                <a:gd name="connsiteY49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954704 w 2495698"/>
                <a:gd name="connsiteY17" fmla="*/ 573108 h 2531525"/>
                <a:gd name="connsiteX18" fmla="*/ 2234317 w 2495698"/>
                <a:gd name="connsiteY18" fmla="*/ 503581 h 2531525"/>
                <a:gd name="connsiteX19" fmla="*/ 2413554 w 2495698"/>
                <a:gd name="connsiteY19" fmla="*/ 840674 h 2531525"/>
                <a:gd name="connsiteX20" fmla="*/ 2214321 w 2495698"/>
                <a:gd name="connsiteY20" fmla="*/ 1020292 h 2531525"/>
                <a:gd name="connsiteX21" fmla="*/ 2246841 w 2495698"/>
                <a:gd name="connsiteY21" fmla="*/ 1303347 h 2531525"/>
                <a:gd name="connsiteX22" fmla="*/ 2495698 w 2495698"/>
                <a:gd name="connsiteY22" fmla="*/ 1441496 h 2531525"/>
                <a:gd name="connsiteX23" fmla="*/ 2396885 w 2495698"/>
                <a:gd name="connsiteY23" fmla="*/ 1810269 h 2531525"/>
                <a:gd name="connsiteX24" fmla="*/ 2094912 w 2495698"/>
                <a:gd name="connsiteY24" fmla="*/ 1805190 h 2531525"/>
                <a:gd name="connsiteX25" fmla="*/ 1958644 w 2495698"/>
                <a:gd name="connsiteY25" fmla="*/ 1977881 h 2531525"/>
                <a:gd name="connsiteX26" fmla="*/ 2057814 w 2495698"/>
                <a:gd name="connsiteY26" fmla="*/ 2236715 h 2531525"/>
                <a:gd name="connsiteX27" fmla="*/ 1745078 w 2495698"/>
                <a:gd name="connsiteY27" fmla="*/ 2455696 h 2531525"/>
                <a:gd name="connsiteX28" fmla="*/ 1507869 w 2495698"/>
                <a:gd name="connsiteY28" fmla="*/ 2249759 h 2531525"/>
                <a:gd name="connsiteX29" fmla="*/ 1251837 w 2495698"/>
                <a:gd name="connsiteY29" fmla="*/ 2272543 h 2531525"/>
                <a:gd name="connsiteX30" fmla="*/ 1108065 w 2495698"/>
                <a:gd name="connsiteY30" fmla="*/ 2531525 h 2531525"/>
                <a:gd name="connsiteX31" fmla="*/ 739291 w 2495698"/>
                <a:gd name="connsiteY31" fmla="*/ 2432713 h 2531525"/>
                <a:gd name="connsiteX32" fmla="*/ 744274 w 2495698"/>
                <a:gd name="connsiteY32" fmla="*/ 2136543 h 2531525"/>
                <a:gd name="connsiteX33" fmla="*/ 535891 w 2495698"/>
                <a:gd name="connsiteY33" fmla="*/ 1973098 h 2531525"/>
                <a:gd name="connsiteX34" fmla="*/ 232276 w 2495698"/>
                <a:gd name="connsiteY34" fmla="*/ 2043090 h 2531525"/>
                <a:gd name="connsiteX35" fmla="*/ 70927 w 2495698"/>
                <a:gd name="connsiteY35" fmla="*/ 1697078 h 2531525"/>
                <a:gd name="connsiteX36" fmla="*/ 279495 w 2495698"/>
                <a:gd name="connsiteY36" fmla="*/ 1527966 h 2531525"/>
                <a:gd name="connsiteX37" fmla="*/ 245586 w 2495698"/>
                <a:gd name="connsiteY37" fmla="*/ 1274796 h 2531525"/>
                <a:gd name="connsiteX38" fmla="*/ 0 w 2495698"/>
                <a:gd name="connsiteY38" fmla="*/ 1138462 h 2531525"/>
                <a:gd name="connsiteX39" fmla="*/ 98812 w 2495698"/>
                <a:gd name="connsiteY39" fmla="*/ 769689 h 2531525"/>
                <a:gd name="connsiteX40" fmla="*/ 380240 w 2495698"/>
                <a:gd name="connsiteY40" fmla="*/ 774423 h 2531525"/>
                <a:gd name="connsiteX41" fmla="*/ 516679 w 2495698"/>
                <a:gd name="connsiteY41" fmla="*/ 590627 h 2531525"/>
                <a:gd name="connsiteX42" fmla="*/ 422419 w 2495698"/>
                <a:gd name="connsiteY42" fmla="*/ 299900 h 2531525"/>
                <a:gd name="connsiteX43" fmla="*/ 746189 w 2495698"/>
                <a:gd name="connsiteY43" fmla="*/ 97585 h 2531525"/>
                <a:gd name="connsiteX44" fmla="*/ 972292 w 2495698"/>
                <a:gd name="connsiteY44" fmla="*/ 315656 h 2531525"/>
                <a:gd name="connsiteX45" fmla="*/ 970019 w 2495698"/>
                <a:gd name="connsiteY45" fmla="*/ 317076 h 2531525"/>
                <a:gd name="connsiteX46" fmla="*/ 1248316 w 2495698"/>
                <a:gd name="connsiteY46" fmla="*/ 277231 h 2531525"/>
                <a:gd name="connsiteX47" fmla="*/ 1391137 w 2495698"/>
                <a:gd name="connsiteY47" fmla="*/ 0 h 2531525"/>
                <a:gd name="connsiteX48" fmla="*/ 1759910 w 2495698"/>
                <a:gd name="connsiteY48" fmla="*/ 98812 h 253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2495698" h="2531525">
                  <a:moveTo>
                    <a:pt x="1365628" y="832740"/>
                  </a:moveTo>
                  <a:cubicBezTo>
                    <a:pt x="1121373" y="767293"/>
                    <a:pt x="870309" y="912244"/>
                    <a:pt x="804861" y="1156499"/>
                  </a:cubicBezTo>
                  <a:cubicBezTo>
                    <a:pt x="739413" y="1400754"/>
                    <a:pt x="884365" y="1651818"/>
                    <a:pt x="1128620" y="1717266"/>
                  </a:cubicBezTo>
                  <a:cubicBezTo>
                    <a:pt x="1372875" y="1782713"/>
                    <a:pt x="1623939" y="1637762"/>
                    <a:pt x="1689387" y="1393507"/>
                  </a:cubicBezTo>
                  <a:cubicBezTo>
                    <a:pt x="1754835" y="1149252"/>
                    <a:pt x="1609883" y="898188"/>
                    <a:pt x="1365628" y="832740"/>
                  </a:cubicBezTo>
                  <a:close/>
                  <a:moveTo>
                    <a:pt x="1447099" y="528685"/>
                  </a:moveTo>
                  <a:cubicBezTo>
                    <a:pt x="1859279" y="639128"/>
                    <a:pt x="2103885" y="1062799"/>
                    <a:pt x="1993442" y="1474978"/>
                  </a:cubicBezTo>
                  <a:cubicBezTo>
                    <a:pt x="1882999" y="1887158"/>
                    <a:pt x="1459328" y="2131764"/>
                    <a:pt x="1047149" y="2021321"/>
                  </a:cubicBezTo>
                  <a:cubicBezTo>
                    <a:pt x="634969" y="1910878"/>
                    <a:pt x="390363" y="1487207"/>
                    <a:pt x="500806" y="1075027"/>
                  </a:cubicBezTo>
                  <a:cubicBezTo>
                    <a:pt x="611249" y="662848"/>
                    <a:pt x="1034920" y="418242"/>
                    <a:pt x="1447099" y="528685"/>
                  </a:cubicBezTo>
                  <a:close/>
                  <a:moveTo>
                    <a:pt x="1476725" y="418119"/>
                  </a:moveTo>
                  <a:cubicBezTo>
                    <a:pt x="1003481" y="291314"/>
                    <a:pt x="517045" y="572157"/>
                    <a:pt x="390240" y="1045401"/>
                  </a:cubicBezTo>
                  <a:cubicBezTo>
                    <a:pt x="263435" y="1518646"/>
                    <a:pt x="544279" y="2005081"/>
                    <a:pt x="1017523" y="2131887"/>
                  </a:cubicBezTo>
                  <a:cubicBezTo>
                    <a:pt x="1490767" y="2258692"/>
                    <a:pt x="1977202" y="1977848"/>
                    <a:pt x="2104008" y="1504604"/>
                  </a:cubicBezTo>
                  <a:cubicBezTo>
                    <a:pt x="2230813" y="1031360"/>
                    <a:pt x="1949969" y="544925"/>
                    <a:pt x="1476725" y="418119"/>
                  </a:cubicBezTo>
                  <a:close/>
                  <a:moveTo>
                    <a:pt x="1759910" y="98812"/>
                  </a:moveTo>
                  <a:cubicBezTo>
                    <a:pt x="1758148" y="203507"/>
                    <a:pt x="1756387" y="308202"/>
                    <a:pt x="1754625" y="412897"/>
                  </a:cubicBezTo>
                  <a:lnTo>
                    <a:pt x="1954704" y="573108"/>
                  </a:lnTo>
                  <a:lnTo>
                    <a:pt x="2234317" y="503581"/>
                  </a:lnTo>
                  <a:lnTo>
                    <a:pt x="2413554" y="840674"/>
                  </a:lnTo>
                  <a:lnTo>
                    <a:pt x="2214321" y="1020292"/>
                  </a:lnTo>
                  <a:cubicBezTo>
                    <a:pt x="2239296" y="1111262"/>
                    <a:pt x="2251067" y="1206519"/>
                    <a:pt x="2246841" y="1303347"/>
                  </a:cubicBezTo>
                  <a:lnTo>
                    <a:pt x="2495698" y="1441496"/>
                  </a:lnTo>
                  <a:lnTo>
                    <a:pt x="2396885" y="1810269"/>
                  </a:lnTo>
                  <a:lnTo>
                    <a:pt x="2094912" y="1805190"/>
                  </a:lnTo>
                  <a:cubicBezTo>
                    <a:pt x="2056732" y="1868983"/>
                    <a:pt x="2010475" y="1926517"/>
                    <a:pt x="1958644" y="1977881"/>
                  </a:cubicBezTo>
                  <a:lnTo>
                    <a:pt x="2057814" y="2236715"/>
                  </a:lnTo>
                  <a:lnTo>
                    <a:pt x="1745078" y="2455696"/>
                  </a:lnTo>
                  <a:lnTo>
                    <a:pt x="1507869" y="2249759"/>
                  </a:lnTo>
                  <a:lnTo>
                    <a:pt x="1251837" y="2272543"/>
                  </a:lnTo>
                  <a:lnTo>
                    <a:pt x="1108065" y="2531525"/>
                  </a:lnTo>
                  <a:lnTo>
                    <a:pt x="739291" y="2432713"/>
                  </a:lnTo>
                  <a:lnTo>
                    <a:pt x="744274" y="2136543"/>
                  </a:lnTo>
                  <a:cubicBezTo>
                    <a:pt x="666128" y="2092006"/>
                    <a:pt x="595548" y="2037539"/>
                    <a:pt x="535891" y="1973098"/>
                  </a:cubicBezTo>
                  <a:lnTo>
                    <a:pt x="232276" y="2043090"/>
                  </a:lnTo>
                  <a:lnTo>
                    <a:pt x="70927" y="1697078"/>
                  </a:lnTo>
                  <a:lnTo>
                    <a:pt x="279495" y="1527966"/>
                  </a:lnTo>
                  <a:cubicBezTo>
                    <a:pt x="257233" y="1446371"/>
                    <a:pt x="245603" y="1361336"/>
                    <a:pt x="245586" y="1274796"/>
                  </a:cubicBezTo>
                  <a:lnTo>
                    <a:pt x="0" y="1138462"/>
                  </a:lnTo>
                  <a:lnTo>
                    <a:pt x="98812" y="769689"/>
                  </a:lnTo>
                  <a:lnTo>
                    <a:pt x="380240" y="774423"/>
                  </a:lnTo>
                  <a:cubicBezTo>
                    <a:pt x="418421" y="707046"/>
                    <a:pt x="464524" y="645614"/>
                    <a:pt x="516679" y="590627"/>
                  </a:cubicBezTo>
                  <a:lnTo>
                    <a:pt x="422419" y="299900"/>
                  </a:lnTo>
                  <a:lnTo>
                    <a:pt x="746189" y="97585"/>
                  </a:lnTo>
                  <a:lnTo>
                    <a:pt x="972292" y="315656"/>
                  </a:lnTo>
                  <a:lnTo>
                    <a:pt x="970019" y="317076"/>
                  </a:lnTo>
                  <a:cubicBezTo>
                    <a:pt x="1058903" y="289108"/>
                    <a:pt x="1152743" y="276181"/>
                    <a:pt x="1248316" y="277231"/>
                  </a:cubicBezTo>
                  <a:lnTo>
                    <a:pt x="1391137" y="0"/>
                  </a:lnTo>
                  <a:lnTo>
                    <a:pt x="1759910" y="9881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164" name="Oval 21">
              <a:extLst>
                <a:ext uri="{FF2B5EF4-FFF2-40B4-BE49-F238E27FC236}">
                  <a16:creationId xmlns:a16="http://schemas.microsoft.com/office/drawing/2014/main" id="{6CFAE92E-F5B7-4807-84F7-7B3278EA6511}"/>
                </a:ext>
              </a:extLst>
            </p:cNvPr>
            <p:cNvSpPr/>
            <p:nvPr/>
          </p:nvSpPr>
          <p:spPr>
            <a:xfrm rot="13450474" flipV="1">
              <a:off x="5679220" y="3904645"/>
              <a:ext cx="686225" cy="696076"/>
            </a:xfrm>
            <a:custGeom>
              <a:avLst/>
              <a:gdLst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536736 w 2495698"/>
                <a:gd name="connsiteY30" fmla="*/ 2229547 h 2531525"/>
                <a:gd name="connsiteX31" fmla="*/ 1251837 w 2495698"/>
                <a:gd name="connsiteY31" fmla="*/ 2272543 h 2531525"/>
                <a:gd name="connsiteX32" fmla="*/ 1108065 w 2495698"/>
                <a:gd name="connsiteY32" fmla="*/ 2531525 h 2531525"/>
                <a:gd name="connsiteX33" fmla="*/ 739291 w 2495698"/>
                <a:gd name="connsiteY33" fmla="*/ 2432713 h 2531525"/>
                <a:gd name="connsiteX34" fmla="*/ 744274 w 2495698"/>
                <a:gd name="connsiteY34" fmla="*/ 2136543 h 2531525"/>
                <a:gd name="connsiteX35" fmla="*/ 535891 w 2495698"/>
                <a:gd name="connsiteY35" fmla="*/ 1973098 h 2531525"/>
                <a:gd name="connsiteX36" fmla="*/ 540671 w 2495698"/>
                <a:gd name="connsiteY36" fmla="*/ 1983347 h 2531525"/>
                <a:gd name="connsiteX37" fmla="*/ 232276 w 2495698"/>
                <a:gd name="connsiteY37" fmla="*/ 2043090 h 2531525"/>
                <a:gd name="connsiteX38" fmla="*/ 70927 w 2495698"/>
                <a:gd name="connsiteY38" fmla="*/ 1697078 h 2531525"/>
                <a:gd name="connsiteX39" fmla="*/ 279495 w 2495698"/>
                <a:gd name="connsiteY39" fmla="*/ 1527966 h 2531525"/>
                <a:gd name="connsiteX40" fmla="*/ 245586 w 2495698"/>
                <a:gd name="connsiteY40" fmla="*/ 1274796 h 2531525"/>
                <a:gd name="connsiteX41" fmla="*/ 0 w 2495698"/>
                <a:gd name="connsiteY41" fmla="*/ 1138462 h 2531525"/>
                <a:gd name="connsiteX42" fmla="*/ 98812 w 2495698"/>
                <a:gd name="connsiteY42" fmla="*/ 769689 h 2531525"/>
                <a:gd name="connsiteX43" fmla="*/ 380240 w 2495698"/>
                <a:gd name="connsiteY43" fmla="*/ 774423 h 2531525"/>
                <a:gd name="connsiteX44" fmla="*/ 516679 w 2495698"/>
                <a:gd name="connsiteY44" fmla="*/ 590627 h 2531525"/>
                <a:gd name="connsiteX45" fmla="*/ 422419 w 2495698"/>
                <a:gd name="connsiteY45" fmla="*/ 299900 h 2531525"/>
                <a:gd name="connsiteX46" fmla="*/ 746189 w 2495698"/>
                <a:gd name="connsiteY46" fmla="*/ 97585 h 2531525"/>
                <a:gd name="connsiteX47" fmla="*/ 972292 w 2495698"/>
                <a:gd name="connsiteY47" fmla="*/ 315656 h 2531525"/>
                <a:gd name="connsiteX48" fmla="*/ 970019 w 2495698"/>
                <a:gd name="connsiteY48" fmla="*/ 317076 h 2531525"/>
                <a:gd name="connsiteX49" fmla="*/ 1248316 w 2495698"/>
                <a:gd name="connsiteY49" fmla="*/ 277231 h 2531525"/>
                <a:gd name="connsiteX50" fmla="*/ 1238669 w 2495698"/>
                <a:gd name="connsiteY50" fmla="*/ 274647 h 2531525"/>
                <a:gd name="connsiteX51" fmla="*/ 1391137 w 2495698"/>
                <a:gd name="connsiteY51" fmla="*/ 0 h 2531525"/>
                <a:gd name="connsiteX52" fmla="*/ 1759910 w 2495698"/>
                <a:gd name="connsiteY52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536736 w 2495698"/>
                <a:gd name="connsiteY30" fmla="*/ 2229547 h 2531525"/>
                <a:gd name="connsiteX31" fmla="*/ 1251837 w 2495698"/>
                <a:gd name="connsiteY31" fmla="*/ 2272543 h 2531525"/>
                <a:gd name="connsiteX32" fmla="*/ 1108065 w 2495698"/>
                <a:gd name="connsiteY32" fmla="*/ 2531525 h 2531525"/>
                <a:gd name="connsiteX33" fmla="*/ 739291 w 2495698"/>
                <a:gd name="connsiteY33" fmla="*/ 2432713 h 2531525"/>
                <a:gd name="connsiteX34" fmla="*/ 744274 w 2495698"/>
                <a:gd name="connsiteY34" fmla="*/ 2136543 h 2531525"/>
                <a:gd name="connsiteX35" fmla="*/ 535891 w 2495698"/>
                <a:gd name="connsiteY35" fmla="*/ 1973098 h 2531525"/>
                <a:gd name="connsiteX36" fmla="*/ 540671 w 2495698"/>
                <a:gd name="connsiteY36" fmla="*/ 1983347 h 2531525"/>
                <a:gd name="connsiteX37" fmla="*/ 232276 w 2495698"/>
                <a:gd name="connsiteY37" fmla="*/ 2043090 h 2531525"/>
                <a:gd name="connsiteX38" fmla="*/ 70927 w 2495698"/>
                <a:gd name="connsiteY38" fmla="*/ 1697078 h 2531525"/>
                <a:gd name="connsiteX39" fmla="*/ 279495 w 2495698"/>
                <a:gd name="connsiteY39" fmla="*/ 1527966 h 2531525"/>
                <a:gd name="connsiteX40" fmla="*/ 245586 w 2495698"/>
                <a:gd name="connsiteY40" fmla="*/ 1274796 h 2531525"/>
                <a:gd name="connsiteX41" fmla="*/ 0 w 2495698"/>
                <a:gd name="connsiteY41" fmla="*/ 1138462 h 2531525"/>
                <a:gd name="connsiteX42" fmla="*/ 98812 w 2495698"/>
                <a:gd name="connsiteY42" fmla="*/ 769689 h 2531525"/>
                <a:gd name="connsiteX43" fmla="*/ 380240 w 2495698"/>
                <a:gd name="connsiteY43" fmla="*/ 774423 h 2531525"/>
                <a:gd name="connsiteX44" fmla="*/ 516679 w 2495698"/>
                <a:gd name="connsiteY44" fmla="*/ 590627 h 2531525"/>
                <a:gd name="connsiteX45" fmla="*/ 422419 w 2495698"/>
                <a:gd name="connsiteY45" fmla="*/ 299900 h 2531525"/>
                <a:gd name="connsiteX46" fmla="*/ 746189 w 2495698"/>
                <a:gd name="connsiteY46" fmla="*/ 97585 h 2531525"/>
                <a:gd name="connsiteX47" fmla="*/ 972292 w 2495698"/>
                <a:gd name="connsiteY47" fmla="*/ 315656 h 2531525"/>
                <a:gd name="connsiteX48" fmla="*/ 970019 w 2495698"/>
                <a:gd name="connsiteY48" fmla="*/ 317076 h 2531525"/>
                <a:gd name="connsiteX49" fmla="*/ 1248316 w 2495698"/>
                <a:gd name="connsiteY49" fmla="*/ 277231 h 2531525"/>
                <a:gd name="connsiteX50" fmla="*/ 1238669 w 2495698"/>
                <a:gd name="connsiteY50" fmla="*/ 274647 h 2531525"/>
                <a:gd name="connsiteX51" fmla="*/ 1391137 w 2495698"/>
                <a:gd name="connsiteY51" fmla="*/ 0 h 2531525"/>
                <a:gd name="connsiteX52" fmla="*/ 1759910 w 2495698"/>
                <a:gd name="connsiteY52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238669 w 2495698"/>
                <a:gd name="connsiteY49" fmla="*/ 274647 h 2531525"/>
                <a:gd name="connsiteX50" fmla="*/ 1391137 w 2495698"/>
                <a:gd name="connsiteY50" fmla="*/ 0 h 2531525"/>
                <a:gd name="connsiteX51" fmla="*/ 1759910 w 2495698"/>
                <a:gd name="connsiteY51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238669 w 2495698"/>
                <a:gd name="connsiteY49" fmla="*/ 274647 h 2531525"/>
                <a:gd name="connsiteX50" fmla="*/ 1391137 w 2495698"/>
                <a:gd name="connsiteY50" fmla="*/ 0 h 2531525"/>
                <a:gd name="connsiteX51" fmla="*/ 1759910 w 2495698"/>
                <a:gd name="connsiteY51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238669 w 2495698"/>
                <a:gd name="connsiteY49" fmla="*/ 274647 h 2531525"/>
                <a:gd name="connsiteX50" fmla="*/ 1391137 w 2495698"/>
                <a:gd name="connsiteY50" fmla="*/ 0 h 2531525"/>
                <a:gd name="connsiteX51" fmla="*/ 1759910 w 2495698"/>
                <a:gd name="connsiteY51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954704 w 2495698"/>
                <a:gd name="connsiteY17" fmla="*/ 573108 h 2531525"/>
                <a:gd name="connsiteX18" fmla="*/ 2234317 w 2495698"/>
                <a:gd name="connsiteY18" fmla="*/ 503581 h 2531525"/>
                <a:gd name="connsiteX19" fmla="*/ 2413554 w 2495698"/>
                <a:gd name="connsiteY19" fmla="*/ 840674 h 2531525"/>
                <a:gd name="connsiteX20" fmla="*/ 2214321 w 2495698"/>
                <a:gd name="connsiteY20" fmla="*/ 1020292 h 2531525"/>
                <a:gd name="connsiteX21" fmla="*/ 2246841 w 2495698"/>
                <a:gd name="connsiteY21" fmla="*/ 1303347 h 2531525"/>
                <a:gd name="connsiteX22" fmla="*/ 2495698 w 2495698"/>
                <a:gd name="connsiteY22" fmla="*/ 1441496 h 2531525"/>
                <a:gd name="connsiteX23" fmla="*/ 2396885 w 2495698"/>
                <a:gd name="connsiteY23" fmla="*/ 1810269 h 2531525"/>
                <a:gd name="connsiteX24" fmla="*/ 2094912 w 2495698"/>
                <a:gd name="connsiteY24" fmla="*/ 1805190 h 2531525"/>
                <a:gd name="connsiteX25" fmla="*/ 1958644 w 2495698"/>
                <a:gd name="connsiteY25" fmla="*/ 1977881 h 2531525"/>
                <a:gd name="connsiteX26" fmla="*/ 2057814 w 2495698"/>
                <a:gd name="connsiteY26" fmla="*/ 2236715 h 2531525"/>
                <a:gd name="connsiteX27" fmla="*/ 1745078 w 2495698"/>
                <a:gd name="connsiteY27" fmla="*/ 2455696 h 2531525"/>
                <a:gd name="connsiteX28" fmla="*/ 1507869 w 2495698"/>
                <a:gd name="connsiteY28" fmla="*/ 2249759 h 2531525"/>
                <a:gd name="connsiteX29" fmla="*/ 1251837 w 2495698"/>
                <a:gd name="connsiteY29" fmla="*/ 2272543 h 2531525"/>
                <a:gd name="connsiteX30" fmla="*/ 1108065 w 2495698"/>
                <a:gd name="connsiteY30" fmla="*/ 2531525 h 2531525"/>
                <a:gd name="connsiteX31" fmla="*/ 739291 w 2495698"/>
                <a:gd name="connsiteY31" fmla="*/ 2432713 h 2531525"/>
                <a:gd name="connsiteX32" fmla="*/ 744274 w 2495698"/>
                <a:gd name="connsiteY32" fmla="*/ 2136543 h 2531525"/>
                <a:gd name="connsiteX33" fmla="*/ 535891 w 2495698"/>
                <a:gd name="connsiteY33" fmla="*/ 1973098 h 2531525"/>
                <a:gd name="connsiteX34" fmla="*/ 540671 w 2495698"/>
                <a:gd name="connsiteY34" fmla="*/ 1983347 h 2531525"/>
                <a:gd name="connsiteX35" fmla="*/ 232276 w 2495698"/>
                <a:gd name="connsiteY35" fmla="*/ 2043090 h 2531525"/>
                <a:gd name="connsiteX36" fmla="*/ 70927 w 2495698"/>
                <a:gd name="connsiteY36" fmla="*/ 1697078 h 2531525"/>
                <a:gd name="connsiteX37" fmla="*/ 279495 w 2495698"/>
                <a:gd name="connsiteY37" fmla="*/ 1527966 h 2531525"/>
                <a:gd name="connsiteX38" fmla="*/ 245586 w 2495698"/>
                <a:gd name="connsiteY38" fmla="*/ 1274796 h 2531525"/>
                <a:gd name="connsiteX39" fmla="*/ 0 w 2495698"/>
                <a:gd name="connsiteY39" fmla="*/ 1138462 h 2531525"/>
                <a:gd name="connsiteX40" fmla="*/ 98812 w 2495698"/>
                <a:gd name="connsiteY40" fmla="*/ 769689 h 2531525"/>
                <a:gd name="connsiteX41" fmla="*/ 380240 w 2495698"/>
                <a:gd name="connsiteY41" fmla="*/ 774423 h 2531525"/>
                <a:gd name="connsiteX42" fmla="*/ 516679 w 2495698"/>
                <a:gd name="connsiteY42" fmla="*/ 590627 h 2531525"/>
                <a:gd name="connsiteX43" fmla="*/ 422419 w 2495698"/>
                <a:gd name="connsiteY43" fmla="*/ 299900 h 2531525"/>
                <a:gd name="connsiteX44" fmla="*/ 746189 w 2495698"/>
                <a:gd name="connsiteY44" fmla="*/ 97585 h 2531525"/>
                <a:gd name="connsiteX45" fmla="*/ 972292 w 2495698"/>
                <a:gd name="connsiteY45" fmla="*/ 315656 h 2531525"/>
                <a:gd name="connsiteX46" fmla="*/ 970019 w 2495698"/>
                <a:gd name="connsiteY46" fmla="*/ 317076 h 2531525"/>
                <a:gd name="connsiteX47" fmla="*/ 1248316 w 2495698"/>
                <a:gd name="connsiteY47" fmla="*/ 277231 h 2531525"/>
                <a:gd name="connsiteX48" fmla="*/ 1391137 w 2495698"/>
                <a:gd name="connsiteY48" fmla="*/ 0 h 2531525"/>
                <a:gd name="connsiteX49" fmla="*/ 1759910 w 2495698"/>
                <a:gd name="connsiteY49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954704 w 2495698"/>
                <a:gd name="connsiteY17" fmla="*/ 573108 h 2531525"/>
                <a:gd name="connsiteX18" fmla="*/ 2234317 w 2495698"/>
                <a:gd name="connsiteY18" fmla="*/ 503581 h 2531525"/>
                <a:gd name="connsiteX19" fmla="*/ 2413554 w 2495698"/>
                <a:gd name="connsiteY19" fmla="*/ 840674 h 2531525"/>
                <a:gd name="connsiteX20" fmla="*/ 2214321 w 2495698"/>
                <a:gd name="connsiteY20" fmla="*/ 1020292 h 2531525"/>
                <a:gd name="connsiteX21" fmla="*/ 2246841 w 2495698"/>
                <a:gd name="connsiteY21" fmla="*/ 1303347 h 2531525"/>
                <a:gd name="connsiteX22" fmla="*/ 2495698 w 2495698"/>
                <a:gd name="connsiteY22" fmla="*/ 1441496 h 2531525"/>
                <a:gd name="connsiteX23" fmla="*/ 2396885 w 2495698"/>
                <a:gd name="connsiteY23" fmla="*/ 1810269 h 2531525"/>
                <a:gd name="connsiteX24" fmla="*/ 2094912 w 2495698"/>
                <a:gd name="connsiteY24" fmla="*/ 1805190 h 2531525"/>
                <a:gd name="connsiteX25" fmla="*/ 1958644 w 2495698"/>
                <a:gd name="connsiteY25" fmla="*/ 1977881 h 2531525"/>
                <a:gd name="connsiteX26" fmla="*/ 2057814 w 2495698"/>
                <a:gd name="connsiteY26" fmla="*/ 2236715 h 2531525"/>
                <a:gd name="connsiteX27" fmla="*/ 1745078 w 2495698"/>
                <a:gd name="connsiteY27" fmla="*/ 2455696 h 2531525"/>
                <a:gd name="connsiteX28" fmla="*/ 1507869 w 2495698"/>
                <a:gd name="connsiteY28" fmla="*/ 2249759 h 2531525"/>
                <a:gd name="connsiteX29" fmla="*/ 1251837 w 2495698"/>
                <a:gd name="connsiteY29" fmla="*/ 2272543 h 2531525"/>
                <a:gd name="connsiteX30" fmla="*/ 1108065 w 2495698"/>
                <a:gd name="connsiteY30" fmla="*/ 2531525 h 2531525"/>
                <a:gd name="connsiteX31" fmla="*/ 739291 w 2495698"/>
                <a:gd name="connsiteY31" fmla="*/ 2432713 h 2531525"/>
                <a:gd name="connsiteX32" fmla="*/ 744274 w 2495698"/>
                <a:gd name="connsiteY32" fmla="*/ 2136543 h 2531525"/>
                <a:gd name="connsiteX33" fmla="*/ 535891 w 2495698"/>
                <a:gd name="connsiteY33" fmla="*/ 1973098 h 2531525"/>
                <a:gd name="connsiteX34" fmla="*/ 232276 w 2495698"/>
                <a:gd name="connsiteY34" fmla="*/ 2043090 h 2531525"/>
                <a:gd name="connsiteX35" fmla="*/ 70927 w 2495698"/>
                <a:gd name="connsiteY35" fmla="*/ 1697078 h 2531525"/>
                <a:gd name="connsiteX36" fmla="*/ 279495 w 2495698"/>
                <a:gd name="connsiteY36" fmla="*/ 1527966 h 2531525"/>
                <a:gd name="connsiteX37" fmla="*/ 245586 w 2495698"/>
                <a:gd name="connsiteY37" fmla="*/ 1274796 h 2531525"/>
                <a:gd name="connsiteX38" fmla="*/ 0 w 2495698"/>
                <a:gd name="connsiteY38" fmla="*/ 1138462 h 2531525"/>
                <a:gd name="connsiteX39" fmla="*/ 98812 w 2495698"/>
                <a:gd name="connsiteY39" fmla="*/ 769689 h 2531525"/>
                <a:gd name="connsiteX40" fmla="*/ 380240 w 2495698"/>
                <a:gd name="connsiteY40" fmla="*/ 774423 h 2531525"/>
                <a:gd name="connsiteX41" fmla="*/ 516679 w 2495698"/>
                <a:gd name="connsiteY41" fmla="*/ 590627 h 2531525"/>
                <a:gd name="connsiteX42" fmla="*/ 422419 w 2495698"/>
                <a:gd name="connsiteY42" fmla="*/ 299900 h 2531525"/>
                <a:gd name="connsiteX43" fmla="*/ 746189 w 2495698"/>
                <a:gd name="connsiteY43" fmla="*/ 97585 h 2531525"/>
                <a:gd name="connsiteX44" fmla="*/ 972292 w 2495698"/>
                <a:gd name="connsiteY44" fmla="*/ 315656 h 2531525"/>
                <a:gd name="connsiteX45" fmla="*/ 970019 w 2495698"/>
                <a:gd name="connsiteY45" fmla="*/ 317076 h 2531525"/>
                <a:gd name="connsiteX46" fmla="*/ 1248316 w 2495698"/>
                <a:gd name="connsiteY46" fmla="*/ 277231 h 2531525"/>
                <a:gd name="connsiteX47" fmla="*/ 1391137 w 2495698"/>
                <a:gd name="connsiteY47" fmla="*/ 0 h 2531525"/>
                <a:gd name="connsiteX48" fmla="*/ 1759910 w 2495698"/>
                <a:gd name="connsiteY48" fmla="*/ 98812 h 253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2495698" h="2531525">
                  <a:moveTo>
                    <a:pt x="1365628" y="832740"/>
                  </a:moveTo>
                  <a:cubicBezTo>
                    <a:pt x="1121373" y="767293"/>
                    <a:pt x="870309" y="912244"/>
                    <a:pt x="804861" y="1156499"/>
                  </a:cubicBezTo>
                  <a:cubicBezTo>
                    <a:pt x="739413" y="1400754"/>
                    <a:pt x="884365" y="1651818"/>
                    <a:pt x="1128620" y="1717266"/>
                  </a:cubicBezTo>
                  <a:cubicBezTo>
                    <a:pt x="1372875" y="1782713"/>
                    <a:pt x="1623939" y="1637762"/>
                    <a:pt x="1689387" y="1393507"/>
                  </a:cubicBezTo>
                  <a:cubicBezTo>
                    <a:pt x="1754835" y="1149252"/>
                    <a:pt x="1609883" y="898188"/>
                    <a:pt x="1365628" y="832740"/>
                  </a:cubicBezTo>
                  <a:close/>
                  <a:moveTo>
                    <a:pt x="1447099" y="528685"/>
                  </a:moveTo>
                  <a:cubicBezTo>
                    <a:pt x="1859279" y="639128"/>
                    <a:pt x="2103885" y="1062799"/>
                    <a:pt x="1993442" y="1474978"/>
                  </a:cubicBezTo>
                  <a:cubicBezTo>
                    <a:pt x="1882999" y="1887158"/>
                    <a:pt x="1459328" y="2131764"/>
                    <a:pt x="1047149" y="2021321"/>
                  </a:cubicBezTo>
                  <a:cubicBezTo>
                    <a:pt x="634969" y="1910878"/>
                    <a:pt x="390363" y="1487207"/>
                    <a:pt x="500806" y="1075027"/>
                  </a:cubicBezTo>
                  <a:cubicBezTo>
                    <a:pt x="611249" y="662848"/>
                    <a:pt x="1034920" y="418242"/>
                    <a:pt x="1447099" y="528685"/>
                  </a:cubicBezTo>
                  <a:close/>
                  <a:moveTo>
                    <a:pt x="1476725" y="418119"/>
                  </a:moveTo>
                  <a:cubicBezTo>
                    <a:pt x="1003481" y="291314"/>
                    <a:pt x="517045" y="572157"/>
                    <a:pt x="390240" y="1045401"/>
                  </a:cubicBezTo>
                  <a:cubicBezTo>
                    <a:pt x="263435" y="1518646"/>
                    <a:pt x="544279" y="2005081"/>
                    <a:pt x="1017523" y="2131887"/>
                  </a:cubicBezTo>
                  <a:cubicBezTo>
                    <a:pt x="1490767" y="2258692"/>
                    <a:pt x="1977202" y="1977848"/>
                    <a:pt x="2104008" y="1504604"/>
                  </a:cubicBezTo>
                  <a:cubicBezTo>
                    <a:pt x="2230813" y="1031360"/>
                    <a:pt x="1949969" y="544925"/>
                    <a:pt x="1476725" y="418119"/>
                  </a:cubicBezTo>
                  <a:close/>
                  <a:moveTo>
                    <a:pt x="1759910" y="98812"/>
                  </a:moveTo>
                  <a:cubicBezTo>
                    <a:pt x="1758148" y="203507"/>
                    <a:pt x="1756387" y="308202"/>
                    <a:pt x="1754625" y="412897"/>
                  </a:cubicBezTo>
                  <a:lnTo>
                    <a:pt x="1954704" y="573108"/>
                  </a:lnTo>
                  <a:lnTo>
                    <a:pt x="2234317" y="503581"/>
                  </a:lnTo>
                  <a:lnTo>
                    <a:pt x="2413554" y="840674"/>
                  </a:lnTo>
                  <a:lnTo>
                    <a:pt x="2214321" y="1020292"/>
                  </a:lnTo>
                  <a:cubicBezTo>
                    <a:pt x="2239296" y="1111262"/>
                    <a:pt x="2251067" y="1206519"/>
                    <a:pt x="2246841" y="1303347"/>
                  </a:cubicBezTo>
                  <a:lnTo>
                    <a:pt x="2495698" y="1441496"/>
                  </a:lnTo>
                  <a:lnTo>
                    <a:pt x="2396885" y="1810269"/>
                  </a:lnTo>
                  <a:lnTo>
                    <a:pt x="2094912" y="1805190"/>
                  </a:lnTo>
                  <a:cubicBezTo>
                    <a:pt x="2056732" y="1868983"/>
                    <a:pt x="2010475" y="1926517"/>
                    <a:pt x="1958644" y="1977881"/>
                  </a:cubicBezTo>
                  <a:lnTo>
                    <a:pt x="2057814" y="2236715"/>
                  </a:lnTo>
                  <a:lnTo>
                    <a:pt x="1745078" y="2455696"/>
                  </a:lnTo>
                  <a:lnTo>
                    <a:pt x="1507869" y="2249759"/>
                  </a:lnTo>
                  <a:lnTo>
                    <a:pt x="1251837" y="2272543"/>
                  </a:lnTo>
                  <a:lnTo>
                    <a:pt x="1108065" y="2531525"/>
                  </a:lnTo>
                  <a:lnTo>
                    <a:pt x="739291" y="2432713"/>
                  </a:lnTo>
                  <a:lnTo>
                    <a:pt x="744274" y="2136543"/>
                  </a:lnTo>
                  <a:cubicBezTo>
                    <a:pt x="666128" y="2092006"/>
                    <a:pt x="595548" y="2037539"/>
                    <a:pt x="535891" y="1973098"/>
                  </a:cubicBezTo>
                  <a:lnTo>
                    <a:pt x="232276" y="2043090"/>
                  </a:lnTo>
                  <a:lnTo>
                    <a:pt x="70927" y="1697078"/>
                  </a:lnTo>
                  <a:lnTo>
                    <a:pt x="279495" y="1527966"/>
                  </a:lnTo>
                  <a:cubicBezTo>
                    <a:pt x="257233" y="1446371"/>
                    <a:pt x="245603" y="1361336"/>
                    <a:pt x="245586" y="1274796"/>
                  </a:cubicBezTo>
                  <a:lnTo>
                    <a:pt x="0" y="1138462"/>
                  </a:lnTo>
                  <a:lnTo>
                    <a:pt x="98812" y="769689"/>
                  </a:lnTo>
                  <a:lnTo>
                    <a:pt x="380240" y="774423"/>
                  </a:lnTo>
                  <a:cubicBezTo>
                    <a:pt x="418421" y="707046"/>
                    <a:pt x="464524" y="645614"/>
                    <a:pt x="516679" y="590627"/>
                  </a:cubicBezTo>
                  <a:lnTo>
                    <a:pt x="422419" y="299900"/>
                  </a:lnTo>
                  <a:lnTo>
                    <a:pt x="746189" y="97585"/>
                  </a:lnTo>
                  <a:lnTo>
                    <a:pt x="972292" y="315656"/>
                  </a:lnTo>
                  <a:lnTo>
                    <a:pt x="970019" y="317076"/>
                  </a:lnTo>
                  <a:cubicBezTo>
                    <a:pt x="1058903" y="289108"/>
                    <a:pt x="1152743" y="276181"/>
                    <a:pt x="1248316" y="277231"/>
                  </a:cubicBezTo>
                  <a:lnTo>
                    <a:pt x="1391137" y="0"/>
                  </a:lnTo>
                  <a:lnTo>
                    <a:pt x="1759910" y="9881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165" name="Oval 21">
              <a:extLst>
                <a:ext uri="{FF2B5EF4-FFF2-40B4-BE49-F238E27FC236}">
                  <a16:creationId xmlns:a16="http://schemas.microsoft.com/office/drawing/2014/main" id="{621BC7EB-9E65-4566-ACBC-09599C36DC22}"/>
                </a:ext>
              </a:extLst>
            </p:cNvPr>
            <p:cNvSpPr/>
            <p:nvPr/>
          </p:nvSpPr>
          <p:spPr>
            <a:xfrm rot="13450474" flipV="1">
              <a:off x="3986879" y="2239405"/>
              <a:ext cx="686225" cy="696076"/>
            </a:xfrm>
            <a:custGeom>
              <a:avLst/>
              <a:gdLst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536736 w 2495698"/>
                <a:gd name="connsiteY30" fmla="*/ 2229547 h 2531525"/>
                <a:gd name="connsiteX31" fmla="*/ 1251837 w 2495698"/>
                <a:gd name="connsiteY31" fmla="*/ 2272543 h 2531525"/>
                <a:gd name="connsiteX32" fmla="*/ 1108065 w 2495698"/>
                <a:gd name="connsiteY32" fmla="*/ 2531525 h 2531525"/>
                <a:gd name="connsiteX33" fmla="*/ 739291 w 2495698"/>
                <a:gd name="connsiteY33" fmla="*/ 2432713 h 2531525"/>
                <a:gd name="connsiteX34" fmla="*/ 744274 w 2495698"/>
                <a:gd name="connsiteY34" fmla="*/ 2136543 h 2531525"/>
                <a:gd name="connsiteX35" fmla="*/ 535891 w 2495698"/>
                <a:gd name="connsiteY35" fmla="*/ 1973098 h 2531525"/>
                <a:gd name="connsiteX36" fmla="*/ 540671 w 2495698"/>
                <a:gd name="connsiteY36" fmla="*/ 1983347 h 2531525"/>
                <a:gd name="connsiteX37" fmla="*/ 232276 w 2495698"/>
                <a:gd name="connsiteY37" fmla="*/ 2043090 h 2531525"/>
                <a:gd name="connsiteX38" fmla="*/ 70927 w 2495698"/>
                <a:gd name="connsiteY38" fmla="*/ 1697078 h 2531525"/>
                <a:gd name="connsiteX39" fmla="*/ 279495 w 2495698"/>
                <a:gd name="connsiteY39" fmla="*/ 1527966 h 2531525"/>
                <a:gd name="connsiteX40" fmla="*/ 245586 w 2495698"/>
                <a:gd name="connsiteY40" fmla="*/ 1274796 h 2531525"/>
                <a:gd name="connsiteX41" fmla="*/ 0 w 2495698"/>
                <a:gd name="connsiteY41" fmla="*/ 1138462 h 2531525"/>
                <a:gd name="connsiteX42" fmla="*/ 98812 w 2495698"/>
                <a:gd name="connsiteY42" fmla="*/ 769689 h 2531525"/>
                <a:gd name="connsiteX43" fmla="*/ 380240 w 2495698"/>
                <a:gd name="connsiteY43" fmla="*/ 774423 h 2531525"/>
                <a:gd name="connsiteX44" fmla="*/ 516679 w 2495698"/>
                <a:gd name="connsiteY44" fmla="*/ 590627 h 2531525"/>
                <a:gd name="connsiteX45" fmla="*/ 422419 w 2495698"/>
                <a:gd name="connsiteY45" fmla="*/ 299900 h 2531525"/>
                <a:gd name="connsiteX46" fmla="*/ 746189 w 2495698"/>
                <a:gd name="connsiteY46" fmla="*/ 97585 h 2531525"/>
                <a:gd name="connsiteX47" fmla="*/ 972292 w 2495698"/>
                <a:gd name="connsiteY47" fmla="*/ 315656 h 2531525"/>
                <a:gd name="connsiteX48" fmla="*/ 970019 w 2495698"/>
                <a:gd name="connsiteY48" fmla="*/ 317076 h 2531525"/>
                <a:gd name="connsiteX49" fmla="*/ 1248316 w 2495698"/>
                <a:gd name="connsiteY49" fmla="*/ 277231 h 2531525"/>
                <a:gd name="connsiteX50" fmla="*/ 1238669 w 2495698"/>
                <a:gd name="connsiteY50" fmla="*/ 274647 h 2531525"/>
                <a:gd name="connsiteX51" fmla="*/ 1391137 w 2495698"/>
                <a:gd name="connsiteY51" fmla="*/ 0 h 2531525"/>
                <a:gd name="connsiteX52" fmla="*/ 1759910 w 2495698"/>
                <a:gd name="connsiteY52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536736 w 2495698"/>
                <a:gd name="connsiteY30" fmla="*/ 2229547 h 2531525"/>
                <a:gd name="connsiteX31" fmla="*/ 1251837 w 2495698"/>
                <a:gd name="connsiteY31" fmla="*/ 2272543 h 2531525"/>
                <a:gd name="connsiteX32" fmla="*/ 1108065 w 2495698"/>
                <a:gd name="connsiteY32" fmla="*/ 2531525 h 2531525"/>
                <a:gd name="connsiteX33" fmla="*/ 739291 w 2495698"/>
                <a:gd name="connsiteY33" fmla="*/ 2432713 h 2531525"/>
                <a:gd name="connsiteX34" fmla="*/ 744274 w 2495698"/>
                <a:gd name="connsiteY34" fmla="*/ 2136543 h 2531525"/>
                <a:gd name="connsiteX35" fmla="*/ 535891 w 2495698"/>
                <a:gd name="connsiteY35" fmla="*/ 1973098 h 2531525"/>
                <a:gd name="connsiteX36" fmla="*/ 540671 w 2495698"/>
                <a:gd name="connsiteY36" fmla="*/ 1983347 h 2531525"/>
                <a:gd name="connsiteX37" fmla="*/ 232276 w 2495698"/>
                <a:gd name="connsiteY37" fmla="*/ 2043090 h 2531525"/>
                <a:gd name="connsiteX38" fmla="*/ 70927 w 2495698"/>
                <a:gd name="connsiteY38" fmla="*/ 1697078 h 2531525"/>
                <a:gd name="connsiteX39" fmla="*/ 279495 w 2495698"/>
                <a:gd name="connsiteY39" fmla="*/ 1527966 h 2531525"/>
                <a:gd name="connsiteX40" fmla="*/ 245586 w 2495698"/>
                <a:gd name="connsiteY40" fmla="*/ 1274796 h 2531525"/>
                <a:gd name="connsiteX41" fmla="*/ 0 w 2495698"/>
                <a:gd name="connsiteY41" fmla="*/ 1138462 h 2531525"/>
                <a:gd name="connsiteX42" fmla="*/ 98812 w 2495698"/>
                <a:gd name="connsiteY42" fmla="*/ 769689 h 2531525"/>
                <a:gd name="connsiteX43" fmla="*/ 380240 w 2495698"/>
                <a:gd name="connsiteY43" fmla="*/ 774423 h 2531525"/>
                <a:gd name="connsiteX44" fmla="*/ 516679 w 2495698"/>
                <a:gd name="connsiteY44" fmla="*/ 590627 h 2531525"/>
                <a:gd name="connsiteX45" fmla="*/ 422419 w 2495698"/>
                <a:gd name="connsiteY45" fmla="*/ 299900 h 2531525"/>
                <a:gd name="connsiteX46" fmla="*/ 746189 w 2495698"/>
                <a:gd name="connsiteY46" fmla="*/ 97585 h 2531525"/>
                <a:gd name="connsiteX47" fmla="*/ 972292 w 2495698"/>
                <a:gd name="connsiteY47" fmla="*/ 315656 h 2531525"/>
                <a:gd name="connsiteX48" fmla="*/ 970019 w 2495698"/>
                <a:gd name="connsiteY48" fmla="*/ 317076 h 2531525"/>
                <a:gd name="connsiteX49" fmla="*/ 1248316 w 2495698"/>
                <a:gd name="connsiteY49" fmla="*/ 277231 h 2531525"/>
                <a:gd name="connsiteX50" fmla="*/ 1238669 w 2495698"/>
                <a:gd name="connsiteY50" fmla="*/ 274647 h 2531525"/>
                <a:gd name="connsiteX51" fmla="*/ 1391137 w 2495698"/>
                <a:gd name="connsiteY51" fmla="*/ 0 h 2531525"/>
                <a:gd name="connsiteX52" fmla="*/ 1759910 w 2495698"/>
                <a:gd name="connsiteY52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238669 w 2495698"/>
                <a:gd name="connsiteY49" fmla="*/ 274647 h 2531525"/>
                <a:gd name="connsiteX50" fmla="*/ 1391137 w 2495698"/>
                <a:gd name="connsiteY50" fmla="*/ 0 h 2531525"/>
                <a:gd name="connsiteX51" fmla="*/ 1759910 w 2495698"/>
                <a:gd name="connsiteY51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238669 w 2495698"/>
                <a:gd name="connsiteY49" fmla="*/ 274647 h 2531525"/>
                <a:gd name="connsiteX50" fmla="*/ 1391137 w 2495698"/>
                <a:gd name="connsiteY50" fmla="*/ 0 h 2531525"/>
                <a:gd name="connsiteX51" fmla="*/ 1759910 w 2495698"/>
                <a:gd name="connsiteY51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238669 w 2495698"/>
                <a:gd name="connsiteY49" fmla="*/ 274647 h 2531525"/>
                <a:gd name="connsiteX50" fmla="*/ 1391137 w 2495698"/>
                <a:gd name="connsiteY50" fmla="*/ 0 h 2531525"/>
                <a:gd name="connsiteX51" fmla="*/ 1759910 w 2495698"/>
                <a:gd name="connsiteY51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954704 w 2495698"/>
                <a:gd name="connsiteY17" fmla="*/ 573108 h 2531525"/>
                <a:gd name="connsiteX18" fmla="*/ 2234317 w 2495698"/>
                <a:gd name="connsiteY18" fmla="*/ 503581 h 2531525"/>
                <a:gd name="connsiteX19" fmla="*/ 2413554 w 2495698"/>
                <a:gd name="connsiteY19" fmla="*/ 840674 h 2531525"/>
                <a:gd name="connsiteX20" fmla="*/ 2214321 w 2495698"/>
                <a:gd name="connsiteY20" fmla="*/ 1020292 h 2531525"/>
                <a:gd name="connsiteX21" fmla="*/ 2246841 w 2495698"/>
                <a:gd name="connsiteY21" fmla="*/ 1303347 h 2531525"/>
                <a:gd name="connsiteX22" fmla="*/ 2495698 w 2495698"/>
                <a:gd name="connsiteY22" fmla="*/ 1441496 h 2531525"/>
                <a:gd name="connsiteX23" fmla="*/ 2396885 w 2495698"/>
                <a:gd name="connsiteY23" fmla="*/ 1810269 h 2531525"/>
                <a:gd name="connsiteX24" fmla="*/ 2094912 w 2495698"/>
                <a:gd name="connsiteY24" fmla="*/ 1805190 h 2531525"/>
                <a:gd name="connsiteX25" fmla="*/ 1958644 w 2495698"/>
                <a:gd name="connsiteY25" fmla="*/ 1977881 h 2531525"/>
                <a:gd name="connsiteX26" fmla="*/ 2057814 w 2495698"/>
                <a:gd name="connsiteY26" fmla="*/ 2236715 h 2531525"/>
                <a:gd name="connsiteX27" fmla="*/ 1745078 w 2495698"/>
                <a:gd name="connsiteY27" fmla="*/ 2455696 h 2531525"/>
                <a:gd name="connsiteX28" fmla="*/ 1507869 w 2495698"/>
                <a:gd name="connsiteY28" fmla="*/ 2249759 h 2531525"/>
                <a:gd name="connsiteX29" fmla="*/ 1251837 w 2495698"/>
                <a:gd name="connsiteY29" fmla="*/ 2272543 h 2531525"/>
                <a:gd name="connsiteX30" fmla="*/ 1108065 w 2495698"/>
                <a:gd name="connsiteY30" fmla="*/ 2531525 h 2531525"/>
                <a:gd name="connsiteX31" fmla="*/ 739291 w 2495698"/>
                <a:gd name="connsiteY31" fmla="*/ 2432713 h 2531525"/>
                <a:gd name="connsiteX32" fmla="*/ 744274 w 2495698"/>
                <a:gd name="connsiteY32" fmla="*/ 2136543 h 2531525"/>
                <a:gd name="connsiteX33" fmla="*/ 535891 w 2495698"/>
                <a:gd name="connsiteY33" fmla="*/ 1973098 h 2531525"/>
                <a:gd name="connsiteX34" fmla="*/ 540671 w 2495698"/>
                <a:gd name="connsiteY34" fmla="*/ 1983347 h 2531525"/>
                <a:gd name="connsiteX35" fmla="*/ 232276 w 2495698"/>
                <a:gd name="connsiteY35" fmla="*/ 2043090 h 2531525"/>
                <a:gd name="connsiteX36" fmla="*/ 70927 w 2495698"/>
                <a:gd name="connsiteY36" fmla="*/ 1697078 h 2531525"/>
                <a:gd name="connsiteX37" fmla="*/ 279495 w 2495698"/>
                <a:gd name="connsiteY37" fmla="*/ 1527966 h 2531525"/>
                <a:gd name="connsiteX38" fmla="*/ 245586 w 2495698"/>
                <a:gd name="connsiteY38" fmla="*/ 1274796 h 2531525"/>
                <a:gd name="connsiteX39" fmla="*/ 0 w 2495698"/>
                <a:gd name="connsiteY39" fmla="*/ 1138462 h 2531525"/>
                <a:gd name="connsiteX40" fmla="*/ 98812 w 2495698"/>
                <a:gd name="connsiteY40" fmla="*/ 769689 h 2531525"/>
                <a:gd name="connsiteX41" fmla="*/ 380240 w 2495698"/>
                <a:gd name="connsiteY41" fmla="*/ 774423 h 2531525"/>
                <a:gd name="connsiteX42" fmla="*/ 516679 w 2495698"/>
                <a:gd name="connsiteY42" fmla="*/ 590627 h 2531525"/>
                <a:gd name="connsiteX43" fmla="*/ 422419 w 2495698"/>
                <a:gd name="connsiteY43" fmla="*/ 299900 h 2531525"/>
                <a:gd name="connsiteX44" fmla="*/ 746189 w 2495698"/>
                <a:gd name="connsiteY44" fmla="*/ 97585 h 2531525"/>
                <a:gd name="connsiteX45" fmla="*/ 972292 w 2495698"/>
                <a:gd name="connsiteY45" fmla="*/ 315656 h 2531525"/>
                <a:gd name="connsiteX46" fmla="*/ 970019 w 2495698"/>
                <a:gd name="connsiteY46" fmla="*/ 317076 h 2531525"/>
                <a:gd name="connsiteX47" fmla="*/ 1248316 w 2495698"/>
                <a:gd name="connsiteY47" fmla="*/ 277231 h 2531525"/>
                <a:gd name="connsiteX48" fmla="*/ 1391137 w 2495698"/>
                <a:gd name="connsiteY48" fmla="*/ 0 h 2531525"/>
                <a:gd name="connsiteX49" fmla="*/ 1759910 w 2495698"/>
                <a:gd name="connsiteY49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954704 w 2495698"/>
                <a:gd name="connsiteY17" fmla="*/ 573108 h 2531525"/>
                <a:gd name="connsiteX18" fmla="*/ 2234317 w 2495698"/>
                <a:gd name="connsiteY18" fmla="*/ 503581 h 2531525"/>
                <a:gd name="connsiteX19" fmla="*/ 2413554 w 2495698"/>
                <a:gd name="connsiteY19" fmla="*/ 840674 h 2531525"/>
                <a:gd name="connsiteX20" fmla="*/ 2214321 w 2495698"/>
                <a:gd name="connsiteY20" fmla="*/ 1020292 h 2531525"/>
                <a:gd name="connsiteX21" fmla="*/ 2246841 w 2495698"/>
                <a:gd name="connsiteY21" fmla="*/ 1303347 h 2531525"/>
                <a:gd name="connsiteX22" fmla="*/ 2495698 w 2495698"/>
                <a:gd name="connsiteY22" fmla="*/ 1441496 h 2531525"/>
                <a:gd name="connsiteX23" fmla="*/ 2396885 w 2495698"/>
                <a:gd name="connsiteY23" fmla="*/ 1810269 h 2531525"/>
                <a:gd name="connsiteX24" fmla="*/ 2094912 w 2495698"/>
                <a:gd name="connsiteY24" fmla="*/ 1805190 h 2531525"/>
                <a:gd name="connsiteX25" fmla="*/ 1958644 w 2495698"/>
                <a:gd name="connsiteY25" fmla="*/ 1977881 h 2531525"/>
                <a:gd name="connsiteX26" fmla="*/ 2057814 w 2495698"/>
                <a:gd name="connsiteY26" fmla="*/ 2236715 h 2531525"/>
                <a:gd name="connsiteX27" fmla="*/ 1745078 w 2495698"/>
                <a:gd name="connsiteY27" fmla="*/ 2455696 h 2531525"/>
                <a:gd name="connsiteX28" fmla="*/ 1507869 w 2495698"/>
                <a:gd name="connsiteY28" fmla="*/ 2249759 h 2531525"/>
                <a:gd name="connsiteX29" fmla="*/ 1251837 w 2495698"/>
                <a:gd name="connsiteY29" fmla="*/ 2272543 h 2531525"/>
                <a:gd name="connsiteX30" fmla="*/ 1108065 w 2495698"/>
                <a:gd name="connsiteY30" fmla="*/ 2531525 h 2531525"/>
                <a:gd name="connsiteX31" fmla="*/ 739291 w 2495698"/>
                <a:gd name="connsiteY31" fmla="*/ 2432713 h 2531525"/>
                <a:gd name="connsiteX32" fmla="*/ 744274 w 2495698"/>
                <a:gd name="connsiteY32" fmla="*/ 2136543 h 2531525"/>
                <a:gd name="connsiteX33" fmla="*/ 535891 w 2495698"/>
                <a:gd name="connsiteY33" fmla="*/ 1973098 h 2531525"/>
                <a:gd name="connsiteX34" fmla="*/ 232276 w 2495698"/>
                <a:gd name="connsiteY34" fmla="*/ 2043090 h 2531525"/>
                <a:gd name="connsiteX35" fmla="*/ 70927 w 2495698"/>
                <a:gd name="connsiteY35" fmla="*/ 1697078 h 2531525"/>
                <a:gd name="connsiteX36" fmla="*/ 279495 w 2495698"/>
                <a:gd name="connsiteY36" fmla="*/ 1527966 h 2531525"/>
                <a:gd name="connsiteX37" fmla="*/ 245586 w 2495698"/>
                <a:gd name="connsiteY37" fmla="*/ 1274796 h 2531525"/>
                <a:gd name="connsiteX38" fmla="*/ 0 w 2495698"/>
                <a:gd name="connsiteY38" fmla="*/ 1138462 h 2531525"/>
                <a:gd name="connsiteX39" fmla="*/ 98812 w 2495698"/>
                <a:gd name="connsiteY39" fmla="*/ 769689 h 2531525"/>
                <a:gd name="connsiteX40" fmla="*/ 380240 w 2495698"/>
                <a:gd name="connsiteY40" fmla="*/ 774423 h 2531525"/>
                <a:gd name="connsiteX41" fmla="*/ 516679 w 2495698"/>
                <a:gd name="connsiteY41" fmla="*/ 590627 h 2531525"/>
                <a:gd name="connsiteX42" fmla="*/ 422419 w 2495698"/>
                <a:gd name="connsiteY42" fmla="*/ 299900 h 2531525"/>
                <a:gd name="connsiteX43" fmla="*/ 746189 w 2495698"/>
                <a:gd name="connsiteY43" fmla="*/ 97585 h 2531525"/>
                <a:gd name="connsiteX44" fmla="*/ 972292 w 2495698"/>
                <a:gd name="connsiteY44" fmla="*/ 315656 h 2531525"/>
                <a:gd name="connsiteX45" fmla="*/ 970019 w 2495698"/>
                <a:gd name="connsiteY45" fmla="*/ 317076 h 2531525"/>
                <a:gd name="connsiteX46" fmla="*/ 1248316 w 2495698"/>
                <a:gd name="connsiteY46" fmla="*/ 277231 h 2531525"/>
                <a:gd name="connsiteX47" fmla="*/ 1391137 w 2495698"/>
                <a:gd name="connsiteY47" fmla="*/ 0 h 2531525"/>
                <a:gd name="connsiteX48" fmla="*/ 1759910 w 2495698"/>
                <a:gd name="connsiteY48" fmla="*/ 98812 h 253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2495698" h="2531525">
                  <a:moveTo>
                    <a:pt x="1365628" y="832740"/>
                  </a:moveTo>
                  <a:cubicBezTo>
                    <a:pt x="1121373" y="767293"/>
                    <a:pt x="870309" y="912244"/>
                    <a:pt x="804861" y="1156499"/>
                  </a:cubicBezTo>
                  <a:cubicBezTo>
                    <a:pt x="739413" y="1400754"/>
                    <a:pt x="884365" y="1651818"/>
                    <a:pt x="1128620" y="1717266"/>
                  </a:cubicBezTo>
                  <a:cubicBezTo>
                    <a:pt x="1372875" y="1782713"/>
                    <a:pt x="1623939" y="1637762"/>
                    <a:pt x="1689387" y="1393507"/>
                  </a:cubicBezTo>
                  <a:cubicBezTo>
                    <a:pt x="1754835" y="1149252"/>
                    <a:pt x="1609883" y="898188"/>
                    <a:pt x="1365628" y="832740"/>
                  </a:cubicBezTo>
                  <a:close/>
                  <a:moveTo>
                    <a:pt x="1447099" y="528685"/>
                  </a:moveTo>
                  <a:cubicBezTo>
                    <a:pt x="1859279" y="639128"/>
                    <a:pt x="2103885" y="1062799"/>
                    <a:pt x="1993442" y="1474978"/>
                  </a:cubicBezTo>
                  <a:cubicBezTo>
                    <a:pt x="1882999" y="1887158"/>
                    <a:pt x="1459328" y="2131764"/>
                    <a:pt x="1047149" y="2021321"/>
                  </a:cubicBezTo>
                  <a:cubicBezTo>
                    <a:pt x="634969" y="1910878"/>
                    <a:pt x="390363" y="1487207"/>
                    <a:pt x="500806" y="1075027"/>
                  </a:cubicBezTo>
                  <a:cubicBezTo>
                    <a:pt x="611249" y="662848"/>
                    <a:pt x="1034920" y="418242"/>
                    <a:pt x="1447099" y="528685"/>
                  </a:cubicBezTo>
                  <a:close/>
                  <a:moveTo>
                    <a:pt x="1476725" y="418119"/>
                  </a:moveTo>
                  <a:cubicBezTo>
                    <a:pt x="1003481" y="291314"/>
                    <a:pt x="517045" y="572157"/>
                    <a:pt x="390240" y="1045401"/>
                  </a:cubicBezTo>
                  <a:cubicBezTo>
                    <a:pt x="263435" y="1518646"/>
                    <a:pt x="544279" y="2005081"/>
                    <a:pt x="1017523" y="2131887"/>
                  </a:cubicBezTo>
                  <a:cubicBezTo>
                    <a:pt x="1490767" y="2258692"/>
                    <a:pt x="1977202" y="1977848"/>
                    <a:pt x="2104008" y="1504604"/>
                  </a:cubicBezTo>
                  <a:cubicBezTo>
                    <a:pt x="2230813" y="1031360"/>
                    <a:pt x="1949969" y="544925"/>
                    <a:pt x="1476725" y="418119"/>
                  </a:cubicBezTo>
                  <a:close/>
                  <a:moveTo>
                    <a:pt x="1759910" y="98812"/>
                  </a:moveTo>
                  <a:cubicBezTo>
                    <a:pt x="1758148" y="203507"/>
                    <a:pt x="1756387" y="308202"/>
                    <a:pt x="1754625" y="412897"/>
                  </a:cubicBezTo>
                  <a:lnTo>
                    <a:pt x="1954704" y="573108"/>
                  </a:lnTo>
                  <a:lnTo>
                    <a:pt x="2234317" y="503581"/>
                  </a:lnTo>
                  <a:lnTo>
                    <a:pt x="2413554" y="840674"/>
                  </a:lnTo>
                  <a:lnTo>
                    <a:pt x="2214321" y="1020292"/>
                  </a:lnTo>
                  <a:cubicBezTo>
                    <a:pt x="2239296" y="1111262"/>
                    <a:pt x="2251067" y="1206519"/>
                    <a:pt x="2246841" y="1303347"/>
                  </a:cubicBezTo>
                  <a:lnTo>
                    <a:pt x="2495698" y="1441496"/>
                  </a:lnTo>
                  <a:lnTo>
                    <a:pt x="2396885" y="1810269"/>
                  </a:lnTo>
                  <a:lnTo>
                    <a:pt x="2094912" y="1805190"/>
                  </a:lnTo>
                  <a:cubicBezTo>
                    <a:pt x="2056732" y="1868983"/>
                    <a:pt x="2010475" y="1926517"/>
                    <a:pt x="1958644" y="1977881"/>
                  </a:cubicBezTo>
                  <a:lnTo>
                    <a:pt x="2057814" y="2236715"/>
                  </a:lnTo>
                  <a:lnTo>
                    <a:pt x="1745078" y="2455696"/>
                  </a:lnTo>
                  <a:lnTo>
                    <a:pt x="1507869" y="2249759"/>
                  </a:lnTo>
                  <a:lnTo>
                    <a:pt x="1251837" y="2272543"/>
                  </a:lnTo>
                  <a:lnTo>
                    <a:pt x="1108065" y="2531525"/>
                  </a:lnTo>
                  <a:lnTo>
                    <a:pt x="739291" y="2432713"/>
                  </a:lnTo>
                  <a:lnTo>
                    <a:pt x="744274" y="2136543"/>
                  </a:lnTo>
                  <a:cubicBezTo>
                    <a:pt x="666128" y="2092006"/>
                    <a:pt x="595548" y="2037539"/>
                    <a:pt x="535891" y="1973098"/>
                  </a:cubicBezTo>
                  <a:lnTo>
                    <a:pt x="232276" y="2043090"/>
                  </a:lnTo>
                  <a:lnTo>
                    <a:pt x="70927" y="1697078"/>
                  </a:lnTo>
                  <a:lnTo>
                    <a:pt x="279495" y="1527966"/>
                  </a:lnTo>
                  <a:cubicBezTo>
                    <a:pt x="257233" y="1446371"/>
                    <a:pt x="245603" y="1361336"/>
                    <a:pt x="245586" y="1274796"/>
                  </a:cubicBezTo>
                  <a:lnTo>
                    <a:pt x="0" y="1138462"/>
                  </a:lnTo>
                  <a:lnTo>
                    <a:pt x="98812" y="769689"/>
                  </a:lnTo>
                  <a:lnTo>
                    <a:pt x="380240" y="774423"/>
                  </a:lnTo>
                  <a:cubicBezTo>
                    <a:pt x="418421" y="707046"/>
                    <a:pt x="464524" y="645614"/>
                    <a:pt x="516679" y="590627"/>
                  </a:cubicBezTo>
                  <a:lnTo>
                    <a:pt x="422419" y="299900"/>
                  </a:lnTo>
                  <a:lnTo>
                    <a:pt x="746189" y="97585"/>
                  </a:lnTo>
                  <a:lnTo>
                    <a:pt x="972292" y="315656"/>
                  </a:lnTo>
                  <a:lnTo>
                    <a:pt x="970019" y="317076"/>
                  </a:lnTo>
                  <a:cubicBezTo>
                    <a:pt x="1058903" y="289108"/>
                    <a:pt x="1152743" y="276181"/>
                    <a:pt x="1248316" y="277231"/>
                  </a:cubicBezTo>
                  <a:lnTo>
                    <a:pt x="1391137" y="0"/>
                  </a:lnTo>
                  <a:lnTo>
                    <a:pt x="1759910" y="9881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</p:grpSp>
      <p:sp>
        <p:nvSpPr>
          <p:cNvPr id="166" name="Hexagon 165">
            <a:extLst>
              <a:ext uri="{FF2B5EF4-FFF2-40B4-BE49-F238E27FC236}">
                <a16:creationId xmlns:a16="http://schemas.microsoft.com/office/drawing/2014/main" id="{331A2100-6C04-4C57-8D5A-78145834E326}"/>
              </a:ext>
            </a:extLst>
          </p:cNvPr>
          <p:cNvSpPr/>
          <p:nvPr/>
        </p:nvSpPr>
        <p:spPr>
          <a:xfrm>
            <a:off x="5050136" y="3023911"/>
            <a:ext cx="2011826" cy="1734332"/>
          </a:xfrm>
          <a:prstGeom prst="hexagon">
            <a:avLst/>
          </a:prstGeom>
          <a:solidFill>
            <a:schemeClr val="bg1">
              <a:lumMod val="95000"/>
            </a:schemeClr>
          </a:solidFill>
          <a:ln w="63500">
            <a:solidFill>
              <a:schemeClr val="bg1">
                <a:lumMod val="9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1EA00576-56A7-4D32-B498-3FCA65598AC8}"/>
              </a:ext>
            </a:extLst>
          </p:cNvPr>
          <p:cNvGrpSpPr/>
          <p:nvPr/>
        </p:nvGrpSpPr>
        <p:grpSpPr>
          <a:xfrm>
            <a:off x="1511005" y="1771316"/>
            <a:ext cx="2700000" cy="1107996"/>
            <a:chOff x="2551706" y="4283314"/>
            <a:chExt cx="1682085" cy="1107996"/>
          </a:xfrm>
        </p:grpSpPr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10B22EDC-B0EB-42E3-93BC-05362A84F074}"/>
                </a:ext>
              </a:extLst>
            </p:cNvPr>
            <p:cNvSpPr txBox="1"/>
            <p:nvPr/>
          </p:nvSpPr>
          <p:spPr>
            <a:xfrm>
              <a:off x="2551706" y="4560313"/>
              <a:ext cx="168208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92C9A07A-8130-4FAA-801E-5E07FA4E68B4}"/>
                </a:ext>
              </a:extLst>
            </p:cNvPr>
            <p:cNvSpPr txBox="1"/>
            <p:nvPr/>
          </p:nvSpPr>
          <p:spPr>
            <a:xfrm>
              <a:off x="2551706" y="4283314"/>
              <a:ext cx="16677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469AD279-F749-4DAA-B9AF-261CC4E7ED5E}"/>
              </a:ext>
            </a:extLst>
          </p:cNvPr>
          <p:cNvGrpSpPr/>
          <p:nvPr/>
        </p:nvGrpSpPr>
        <p:grpSpPr>
          <a:xfrm>
            <a:off x="744868" y="3419544"/>
            <a:ext cx="2700000" cy="1107996"/>
            <a:chOff x="2551706" y="4283314"/>
            <a:chExt cx="1682085" cy="1107996"/>
          </a:xfrm>
        </p:grpSpPr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5A6FC44D-80CF-4A9D-BEC1-1ED86558354B}"/>
                </a:ext>
              </a:extLst>
            </p:cNvPr>
            <p:cNvSpPr txBox="1"/>
            <p:nvPr/>
          </p:nvSpPr>
          <p:spPr>
            <a:xfrm>
              <a:off x="2551706" y="4560313"/>
              <a:ext cx="168208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47CF686A-A04A-48FF-AA08-20BAA62DE10C}"/>
                </a:ext>
              </a:extLst>
            </p:cNvPr>
            <p:cNvSpPr txBox="1"/>
            <p:nvPr/>
          </p:nvSpPr>
          <p:spPr>
            <a:xfrm>
              <a:off x="2551706" y="4283314"/>
              <a:ext cx="16677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548DD7EC-D580-4D1E-B134-53002BB41231}"/>
              </a:ext>
            </a:extLst>
          </p:cNvPr>
          <p:cNvGrpSpPr/>
          <p:nvPr/>
        </p:nvGrpSpPr>
        <p:grpSpPr>
          <a:xfrm>
            <a:off x="1511005" y="5067772"/>
            <a:ext cx="2700000" cy="1107996"/>
            <a:chOff x="2551706" y="4283314"/>
            <a:chExt cx="1682085" cy="1107996"/>
          </a:xfrm>
        </p:grpSpPr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44DC60DF-D652-4D7F-A9B5-BE90FA6A0C51}"/>
                </a:ext>
              </a:extLst>
            </p:cNvPr>
            <p:cNvSpPr txBox="1"/>
            <p:nvPr/>
          </p:nvSpPr>
          <p:spPr>
            <a:xfrm>
              <a:off x="2551706" y="4560313"/>
              <a:ext cx="168208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27FE62A5-80E7-41E2-9701-15798FD2029A}"/>
                </a:ext>
              </a:extLst>
            </p:cNvPr>
            <p:cNvSpPr txBox="1"/>
            <p:nvPr/>
          </p:nvSpPr>
          <p:spPr>
            <a:xfrm>
              <a:off x="2551706" y="4283314"/>
              <a:ext cx="16677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6EB14171-40E8-425C-B30E-17BD60C5C04C}"/>
              </a:ext>
            </a:extLst>
          </p:cNvPr>
          <p:cNvGrpSpPr/>
          <p:nvPr/>
        </p:nvGrpSpPr>
        <p:grpSpPr>
          <a:xfrm>
            <a:off x="8247266" y="1771316"/>
            <a:ext cx="2700000" cy="1107996"/>
            <a:chOff x="2551706" y="4283314"/>
            <a:chExt cx="1682085" cy="1107996"/>
          </a:xfrm>
        </p:grpSpPr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9D767C21-4DDC-4DFE-B18B-BDC2FB5946DD}"/>
                </a:ext>
              </a:extLst>
            </p:cNvPr>
            <p:cNvSpPr txBox="1"/>
            <p:nvPr/>
          </p:nvSpPr>
          <p:spPr>
            <a:xfrm>
              <a:off x="2551706" y="4560313"/>
              <a:ext cx="168208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A1AD62D8-09F3-450C-A983-A8DADFF2212B}"/>
                </a:ext>
              </a:extLst>
            </p:cNvPr>
            <p:cNvSpPr txBox="1"/>
            <p:nvPr/>
          </p:nvSpPr>
          <p:spPr>
            <a:xfrm>
              <a:off x="2551706" y="4283314"/>
              <a:ext cx="16677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5743BE58-CA5A-4DE6-835A-D974A22054C4}"/>
              </a:ext>
            </a:extLst>
          </p:cNvPr>
          <p:cNvGrpSpPr/>
          <p:nvPr/>
        </p:nvGrpSpPr>
        <p:grpSpPr>
          <a:xfrm>
            <a:off x="8751321" y="3419544"/>
            <a:ext cx="2700000" cy="1107996"/>
            <a:chOff x="2551706" y="4283314"/>
            <a:chExt cx="1682085" cy="1107996"/>
          </a:xfrm>
        </p:grpSpPr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3DFFC3CD-0BDE-41CF-BC68-6D076365D91E}"/>
                </a:ext>
              </a:extLst>
            </p:cNvPr>
            <p:cNvSpPr txBox="1"/>
            <p:nvPr/>
          </p:nvSpPr>
          <p:spPr>
            <a:xfrm>
              <a:off x="2551706" y="4560313"/>
              <a:ext cx="168208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2518CB3B-947B-4BF6-B6E3-F075431538AF}"/>
                </a:ext>
              </a:extLst>
            </p:cNvPr>
            <p:cNvSpPr txBox="1"/>
            <p:nvPr/>
          </p:nvSpPr>
          <p:spPr>
            <a:xfrm>
              <a:off x="2551706" y="4283314"/>
              <a:ext cx="16677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02B6AA4D-3265-4126-BCC8-86F68562234B}"/>
              </a:ext>
            </a:extLst>
          </p:cNvPr>
          <p:cNvGrpSpPr/>
          <p:nvPr/>
        </p:nvGrpSpPr>
        <p:grpSpPr>
          <a:xfrm>
            <a:off x="8247265" y="5067772"/>
            <a:ext cx="2700000" cy="1107996"/>
            <a:chOff x="2551706" y="4283314"/>
            <a:chExt cx="1682085" cy="1107996"/>
          </a:xfrm>
        </p:grpSpPr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322C14AE-5314-41DF-9D95-644C4CA68848}"/>
                </a:ext>
              </a:extLst>
            </p:cNvPr>
            <p:cNvSpPr txBox="1"/>
            <p:nvPr/>
          </p:nvSpPr>
          <p:spPr>
            <a:xfrm>
              <a:off x="2551706" y="4560313"/>
              <a:ext cx="168208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8E72EA79-565D-49EA-86C9-B5B668CA2B0E}"/>
                </a:ext>
              </a:extLst>
            </p:cNvPr>
            <p:cNvSpPr txBox="1"/>
            <p:nvPr/>
          </p:nvSpPr>
          <p:spPr>
            <a:xfrm>
              <a:off x="2551706" y="4283314"/>
              <a:ext cx="16677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85" name="Oval 184">
            <a:extLst>
              <a:ext uri="{FF2B5EF4-FFF2-40B4-BE49-F238E27FC236}">
                <a16:creationId xmlns:a16="http://schemas.microsoft.com/office/drawing/2014/main" id="{23922E2A-8F09-42D9-9F76-811032E2DAFE}"/>
              </a:ext>
            </a:extLst>
          </p:cNvPr>
          <p:cNvSpPr/>
          <p:nvPr/>
        </p:nvSpPr>
        <p:spPr>
          <a:xfrm>
            <a:off x="7274794" y="5275064"/>
            <a:ext cx="693414" cy="69341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86" name="Oval 185">
            <a:extLst>
              <a:ext uri="{FF2B5EF4-FFF2-40B4-BE49-F238E27FC236}">
                <a16:creationId xmlns:a16="http://schemas.microsoft.com/office/drawing/2014/main" id="{3EB66F4A-E2E7-4B65-AA44-551C269AEE05}"/>
              </a:ext>
            </a:extLst>
          </p:cNvPr>
          <p:cNvSpPr/>
          <p:nvPr/>
        </p:nvSpPr>
        <p:spPr>
          <a:xfrm>
            <a:off x="4439816" y="5275064"/>
            <a:ext cx="693414" cy="69341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87" name="Oval 186">
            <a:extLst>
              <a:ext uri="{FF2B5EF4-FFF2-40B4-BE49-F238E27FC236}">
                <a16:creationId xmlns:a16="http://schemas.microsoft.com/office/drawing/2014/main" id="{455B4A6E-9A6D-4325-BC8F-10259D6D2455}"/>
              </a:ext>
            </a:extLst>
          </p:cNvPr>
          <p:cNvSpPr/>
          <p:nvPr/>
        </p:nvSpPr>
        <p:spPr>
          <a:xfrm>
            <a:off x="3719736" y="3625226"/>
            <a:ext cx="693414" cy="69341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88" name="Oval 187">
            <a:extLst>
              <a:ext uri="{FF2B5EF4-FFF2-40B4-BE49-F238E27FC236}">
                <a16:creationId xmlns:a16="http://schemas.microsoft.com/office/drawing/2014/main" id="{BBB19D02-5D6C-45FA-B9B4-0EBB2D5FCA2F}"/>
              </a:ext>
            </a:extLst>
          </p:cNvPr>
          <p:cNvSpPr/>
          <p:nvPr/>
        </p:nvSpPr>
        <p:spPr>
          <a:xfrm>
            <a:off x="4439816" y="1978608"/>
            <a:ext cx="693414" cy="69341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89" name="Oval 188">
            <a:extLst>
              <a:ext uri="{FF2B5EF4-FFF2-40B4-BE49-F238E27FC236}">
                <a16:creationId xmlns:a16="http://schemas.microsoft.com/office/drawing/2014/main" id="{14657F76-9232-4DA1-955E-89733E0F4D0C}"/>
              </a:ext>
            </a:extLst>
          </p:cNvPr>
          <p:cNvSpPr/>
          <p:nvPr/>
        </p:nvSpPr>
        <p:spPr>
          <a:xfrm>
            <a:off x="7274794" y="1978608"/>
            <a:ext cx="693414" cy="69341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8F1C8D65-3397-45CF-9739-8D217701A13A}"/>
              </a:ext>
            </a:extLst>
          </p:cNvPr>
          <p:cNvSpPr/>
          <p:nvPr/>
        </p:nvSpPr>
        <p:spPr>
          <a:xfrm>
            <a:off x="7778850" y="3605956"/>
            <a:ext cx="693414" cy="6934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91" name="Hexagon 190">
            <a:extLst>
              <a:ext uri="{FF2B5EF4-FFF2-40B4-BE49-F238E27FC236}">
                <a16:creationId xmlns:a16="http://schemas.microsoft.com/office/drawing/2014/main" id="{8CEEDF6A-181F-4984-84DC-B04985DA1EAE}"/>
              </a:ext>
            </a:extLst>
          </p:cNvPr>
          <p:cNvSpPr/>
          <p:nvPr/>
        </p:nvSpPr>
        <p:spPr>
          <a:xfrm>
            <a:off x="5125613" y="3088975"/>
            <a:ext cx="1860877" cy="1604204"/>
          </a:xfrm>
          <a:prstGeom prst="hexagon">
            <a:avLst/>
          </a:prstGeom>
          <a:solidFill>
            <a:schemeClr val="accent4"/>
          </a:solidFill>
          <a:ln w="635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92" name="Block Arc 14">
            <a:extLst>
              <a:ext uri="{FF2B5EF4-FFF2-40B4-BE49-F238E27FC236}">
                <a16:creationId xmlns:a16="http://schemas.microsoft.com/office/drawing/2014/main" id="{48F24B2B-78CB-4FEB-9375-6EF3810DBE90}"/>
              </a:ext>
            </a:extLst>
          </p:cNvPr>
          <p:cNvSpPr/>
          <p:nvPr/>
        </p:nvSpPr>
        <p:spPr>
          <a:xfrm rot="16200000">
            <a:off x="5431895" y="3265264"/>
            <a:ext cx="1255577" cy="1256403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93" name="Rounded Rectangle 5">
            <a:extLst>
              <a:ext uri="{FF2B5EF4-FFF2-40B4-BE49-F238E27FC236}">
                <a16:creationId xmlns:a16="http://schemas.microsoft.com/office/drawing/2014/main" id="{E5BDB8CE-C2D4-482B-8588-1D59460CB199}"/>
              </a:ext>
            </a:extLst>
          </p:cNvPr>
          <p:cNvSpPr/>
          <p:nvPr/>
        </p:nvSpPr>
        <p:spPr>
          <a:xfrm flipH="1">
            <a:off x="3883062" y="3841399"/>
            <a:ext cx="351974" cy="290357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194" name="Teardrop 1">
            <a:extLst>
              <a:ext uri="{FF2B5EF4-FFF2-40B4-BE49-F238E27FC236}">
                <a16:creationId xmlns:a16="http://schemas.microsoft.com/office/drawing/2014/main" id="{7EDCE1B7-9BA9-4FEE-80FC-532C7B9B9029}"/>
              </a:ext>
            </a:extLst>
          </p:cNvPr>
          <p:cNvSpPr/>
          <p:nvPr/>
        </p:nvSpPr>
        <p:spPr>
          <a:xfrm rot="18805991">
            <a:off x="4612917" y="2151385"/>
            <a:ext cx="338656" cy="335123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95" name="Rounded Rectangle 25">
            <a:extLst>
              <a:ext uri="{FF2B5EF4-FFF2-40B4-BE49-F238E27FC236}">
                <a16:creationId xmlns:a16="http://schemas.microsoft.com/office/drawing/2014/main" id="{9446424D-718E-49C0-9FD4-683411E9BB46}"/>
              </a:ext>
            </a:extLst>
          </p:cNvPr>
          <p:cNvSpPr/>
          <p:nvPr/>
        </p:nvSpPr>
        <p:spPr>
          <a:xfrm>
            <a:off x="7436310" y="2189598"/>
            <a:ext cx="370383" cy="271432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196" name="Donut 39">
            <a:extLst>
              <a:ext uri="{FF2B5EF4-FFF2-40B4-BE49-F238E27FC236}">
                <a16:creationId xmlns:a16="http://schemas.microsoft.com/office/drawing/2014/main" id="{78247696-0EFE-4DE6-9A4F-0B7441E06B84}"/>
              </a:ext>
            </a:extLst>
          </p:cNvPr>
          <p:cNvSpPr/>
          <p:nvPr/>
        </p:nvSpPr>
        <p:spPr>
          <a:xfrm>
            <a:off x="7963302" y="3765462"/>
            <a:ext cx="366294" cy="36629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97" name="Rectangle 36">
            <a:extLst>
              <a:ext uri="{FF2B5EF4-FFF2-40B4-BE49-F238E27FC236}">
                <a16:creationId xmlns:a16="http://schemas.microsoft.com/office/drawing/2014/main" id="{B246F0CC-A40A-4DE2-9DB1-1CE81FF07F19}"/>
              </a:ext>
            </a:extLst>
          </p:cNvPr>
          <p:cNvSpPr/>
          <p:nvPr/>
        </p:nvSpPr>
        <p:spPr>
          <a:xfrm>
            <a:off x="4623055" y="5477156"/>
            <a:ext cx="349896" cy="292485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198" name="Chord 15">
            <a:extLst>
              <a:ext uri="{FF2B5EF4-FFF2-40B4-BE49-F238E27FC236}">
                <a16:creationId xmlns:a16="http://schemas.microsoft.com/office/drawing/2014/main" id="{59B064BC-4B32-408D-AF4F-E0C72097FF75}"/>
              </a:ext>
            </a:extLst>
          </p:cNvPr>
          <p:cNvSpPr/>
          <p:nvPr/>
        </p:nvSpPr>
        <p:spPr>
          <a:xfrm>
            <a:off x="7535820" y="5443204"/>
            <a:ext cx="178938" cy="390133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11185</TotalTime>
  <Words>182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15</cp:revision>
  <dcterms:created xsi:type="dcterms:W3CDTF">2018-02-18T19:39:47Z</dcterms:created>
  <dcterms:modified xsi:type="dcterms:W3CDTF">2018-12-17T04:09:05Z</dcterms:modified>
</cp:coreProperties>
</file>