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230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158" name="Group 157">
            <a:extLst>
              <a:ext uri="{FF2B5EF4-FFF2-40B4-BE49-F238E27FC236}">
                <a16:creationId xmlns:a16="http://schemas.microsoft.com/office/drawing/2014/main" id="{ACF413B1-49A5-42AC-A2F6-C6B8D8D0CB8A}"/>
              </a:ext>
            </a:extLst>
          </p:cNvPr>
          <p:cNvGrpSpPr/>
          <p:nvPr/>
        </p:nvGrpSpPr>
        <p:grpSpPr>
          <a:xfrm>
            <a:off x="4524950" y="1958287"/>
            <a:ext cx="3187646" cy="3989629"/>
            <a:chOff x="3177799" y="1584460"/>
            <a:chExt cx="3187646" cy="3989629"/>
          </a:xfrm>
          <a:solidFill>
            <a:schemeClr val="accent3">
              <a:alpha val="40000"/>
            </a:schemeClr>
          </a:solidFill>
        </p:grpSpPr>
        <p:sp>
          <p:nvSpPr>
            <p:cNvPr id="159" name="Oval 21">
              <a:extLst>
                <a:ext uri="{FF2B5EF4-FFF2-40B4-BE49-F238E27FC236}">
                  <a16:creationId xmlns:a16="http://schemas.microsoft.com/office/drawing/2014/main" id="{04402B46-CF50-4BC7-BB8B-2A4801FB5901}"/>
                </a:ext>
              </a:extLst>
            </p:cNvPr>
            <p:cNvSpPr/>
            <p:nvPr/>
          </p:nvSpPr>
          <p:spPr>
            <a:xfrm rot="13450474" flipV="1">
              <a:off x="4291584" y="2528891"/>
              <a:ext cx="1771637" cy="1797070"/>
            </a:xfrm>
            <a:custGeom>
              <a:avLst/>
              <a:gdLst>
                <a:gd name="connsiteX0" fmla="*/ 1365628 w 2495698"/>
                <a:gd name="connsiteY0" fmla="*/ 832740 h 2531525"/>
                <a:gd name="connsiteX1" fmla="*/ 804861 w 2495698"/>
                <a:gd name="connsiteY1" fmla="*/ 1156499 h 2531525"/>
                <a:gd name="connsiteX2" fmla="*/ 1128620 w 2495698"/>
                <a:gd name="connsiteY2" fmla="*/ 1717266 h 2531525"/>
                <a:gd name="connsiteX3" fmla="*/ 1689387 w 2495698"/>
                <a:gd name="connsiteY3" fmla="*/ 1393507 h 2531525"/>
                <a:gd name="connsiteX4" fmla="*/ 1365628 w 2495698"/>
                <a:gd name="connsiteY4" fmla="*/ 832740 h 2531525"/>
                <a:gd name="connsiteX5" fmla="*/ 1447099 w 2495698"/>
                <a:gd name="connsiteY5" fmla="*/ 528685 h 2531525"/>
                <a:gd name="connsiteX6" fmla="*/ 1993442 w 2495698"/>
                <a:gd name="connsiteY6" fmla="*/ 1474978 h 2531525"/>
                <a:gd name="connsiteX7" fmla="*/ 1047149 w 2495698"/>
                <a:gd name="connsiteY7" fmla="*/ 2021321 h 2531525"/>
                <a:gd name="connsiteX8" fmla="*/ 500806 w 2495698"/>
                <a:gd name="connsiteY8" fmla="*/ 1075027 h 2531525"/>
                <a:gd name="connsiteX9" fmla="*/ 1447099 w 2495698"/>
                <a:gd name="connsiteY9" fmla="*/ 528685 h 2531525"/>
                <a:gd name="connsiteX10" fmla="*/ 1476725 w 2495698"/>
                <a:gd name="connsiteY10" fmla="*/ 418119 h 2531525"/>
                <a:gd name="connsiteX11" fmla="*/ 390240 w 2495698"/>
                <a:gd name="connsiteY11" fmla="*/ 1045401 h 2531525"/>
                <a:gd name="connsiteX12" fmla="*/ 1017523 w 2495698"/>
                <a:gd name="connsiteY12" fmla="*/ 2131887 h 2531525"/>
                <a:gd name="connsiteX13" fmla="*/ 2104008 w 2495698"/>
                <a:gd name="connsiteY13" fmla="*/ 1504604 h 2531525"/>
                <a:gd name="connsiteX14" fmla="*/ 1476725 w 2495698"/>
                <a:gd name="connsiteY14" fmla="*/ 418119 h 2531525"/>
                <a:gd name="connsiteX15" fmla="*/ 1759910 w 2495698"/>
                <a:gd name="connsiteY15" fmla="*/ 98812 h 2531525"/>
                <a:gd name="connsiteX16" fmla="*/ 1754625 w 2495698"/>
                <a:gd name="connsiteY16" fmla="*/ 412897 h 2531525"/>
                <a:gd name="connsiteX17" fmla="*/ 1744979 w 2495698"/>
                <a:gd name="connsiteY17" fmla="*/ 410312 h 2531525"/>
                <a:gd name="connsiteX18" fmla="*/ 1954704 w 2495698"/>
                <a:gd name="connsiteY18" fmla="*/ 573108 h 2531525"/>
                <a:gd name="connsiteX19" fmla="*/ 2234317 w 2495698"/>
                <a:gd name="connsiteY19" fmla="*/ 503581 h 2531525"/>
                <a:gd name="connsiteX20" fmla="*/ 2413554 w 2495698"/>
                <a:gd name="connsiteY20" fmla="*/ 840674 h 2531525"/>
                <a:gd name="connsiteX21" fmla="*/ 2214321 w 2495698"/>
                <a:gd name="connsiteY21" fmla="*/ 1020292 h 2531525"/>
                <a:gd name="connsiteX22" fmla="*/ 2246841 w 2495698"/>
                <a:gd name="connsiteY22" fmla="*/ 1303347 h 2531525"/>
                <a:gd name="connsiteX23" fmla="*/ 2495698 w 2495698"/>
                <a:gd name="connsiteY23" fmla="*/ 1441496 h 2531525"/>
                <a:gd name="connsiteX24" fmla="*/ 2396885 w 2495698"/>
                <a:gd name="connsiteY24" fmla="*/ 1810269 h 2531525"/>
                <a:gd name="connsiteX25" fmla="*/ 2094912 w 2495698"/>
                <a:gd name="connsiteY25" fmla="*/ 1805190 h 2531525"/>
                <a:gd name="connsiteX26" fmla="*/ 1958644 w 2495698"/>
                <a:gd name="connsiteY26" fmla="*/ 1977881 h 2531525"/>
                <a:gd name="connsiteX27" fmla="*/ 2057814 w 2495698"/>
                <a:gd name="connsiteY27" fmla="*/ 2236715 h 2531525"/>
                <a:gd name="connsiteX28" fmla="*/ 1745078 w 2495698"/>
                <a:gd name="connsiteY28" fmla="*/ 2455696 h 2531525"/>
                <a:gd name="connsiteX29" fmla="*/ 1507869 w 2495698"/>
                <a:gd name="connsiteY29" fmla="*/ 2249759 h 2531525"/>
                <a:gd name="connsiteX30" fmla="*/ 1536736 w 2495698"/>
                <a:gd name="connsiteY30" fmla="*/ 2229547 h 2531525"/>
                <a:gd name="connsiteX31" fmla="*/ 1251837 w 2495698"/>
                <a:gd name="connsiteY31" fmla="*/ 2272543 h 2531525"/>
                <a:gd name="connsiteX32" fmla="*/ 1108065 w 2495698"/>
                <a:gd name="connsiteY32" fmla="*/ 2531525 h 2531525"/>
                <a:gd name="connsiteX33" fmla="*/ 739291 w 2495698"/>
                <a:gd name="connsiteY33" fmla="*/ 2432713 h 2531525"/>
                <a:gd name="connsiteX34" fmla="*/ 744274 w 2495698"/>
                <a:gd name="connsiteY34" fmla="*/ 2136543 h 2531525"/>
                <a:gd name="connsiteX35" fmla="*/ 535891 w 2495698"/>
                <a:gd name="connsiteY35" fmla="*/ 1973098 h 2531525"/>
                <a:gd name="connsiteX36" fmla="*/ 540671 w 2495698"/>
                <a:gd name="connsiteY36" fmla="*/ 1983347 h 2531525"/>
                <a:gd name="connsiteX37" fmla="*/ 232276 w 2495698"/>
                <a:gd name="connsiteY37" fmla="*/ 2043090 h 2531525"/>
                <a:gd name="connsiteX38" fmla="*/ 70927 w 2495698"/>
                <a:gd name="connsiteY38" fmla="*/ 1697078 h 2531525"/>
                <a:gd name="connsiteX39" fmla="*/ 279495 w 2495698"/>
                <a:gd name="connsiteY39" fmla="*/ 1527966 h 2531525"/>
                <a:gd name="connsiteX40" fmla="*/ 245586 w 2495698"/>
                <a:gd name="connsiteY40" fmla="*/ 1274796 h 2531525"/>
                <a:gd name="connsiteX41" fmla="*/ 0 w 2495698"/>
                <a:gd name="connsiteY41" fmla="*/ 1138462 h 2531525"/>
                <a:gd name="connsiteX42" fmla="*/ 98812 w 2495698"/>
                <a:gd name="connsiteY42" fmla="*/ 769689 h 2531525"/>
                <a:gd name="connsiteX43" fmla="*/ 380240 w 2495698"/>
                <a:gd name="connsiteY43" fmla="*/ 774423 h 2531525"/>
                <a:gd name="connsiteX44" fmla="*/ 516679 w 2495698"/>
                <a:gd name="connsiteY44" fmla="*/ 590627 h 2531525"/>
                <a:gd name="connsiteX45" fmla="*/ 422419 w 2495698"/>
                <a:gd name="connsiteY45" fmla="*/ 299900 h 2531525"/>
                <a:gd name="connsiteX46" fmla="*/ 746189 w 2495698"/>
                <a:gd name="connsiteY46" fmla="*/ 97585 h 2531525"/>
                <a:gd name="connsiteX47" fmla="*/ 972292 w 2495698"/>
                <a:gd name="connsiteY47" fmla="*/ 315656 h 2531525"/>
                <a:gd name="connsiteX48" fmla="*/ 970019 w 2495698"/>
                <a:gd name="connsiteY48" fmla="*/ 317076 h 2531525"/>
                <a:gd name="connsiteX49" fmla="*/ 1248316 w 2495698"/>
                <a:gd name="connsiteY49" fmla="*/ 277231 h 2531525"/>
                <a:gd name="connsiteX50" fmla="*/ 1238669 w 2495698"/>
                <a:gd name="connsiteY50" fmla="*/ 274647 h 2531525"/>
                <a:gd name="connsiteX51" fmla="*/ 1391137 w 2495698"/>
                <a:gd name="connsiteY51" fmla="*/ 0 h 2531525"/>
                <a:gd name="connsiteX52" fmla="*/ 1759910 w 2495698"/>
                <a:gd name="connsiteY52" fmla="*/ 98812 h 2531525"/>
                <a:gd name="connsiteX0" fmla="*/ 1365628 w 2495698"/>
                <a:gd name="connsiteY0" fmla="*/ 832740 h 2531525"/>
                <a:gd name="connsiteX1" fmla="*/ 804861 w 2495698"/>
                <a:gd name="connsiteY1" fmla="*/ 1156499 h 2531525"/>
                <a:gd name="connsiteX2" fmla="*/ 1128620 w 2495698"/>
                <a:gd name="connsiteY2" fmla="*/ 1717266 h 2531525"/>
                <a:gd name="connsiteX3" fmla="*/ 1689387 w 2495698"/>
                <a:gd name="connsiteY3" fmla="*/ 1393507 h 2531525"/>
                <a:gd name="connsiteX4" fmla="*/ 1365628 w 2495698"/>
                <a:gd name="connsiteY4" fmla="*/ 832740 h 2531525"/>
                <a:gd name="connsiteX5" fmla="*/ 1447099 w 2495698"/>
                <a:gd name="connsiteY5" fmla="*/ 528685 h 2531525"/>
                <a:gd name="connsiteX6" fmla="*/ 1993442 w 2495698"/>
                <a:gd name="connsiteY6" fmla="*/ 1474978 h 2531525"/>
                <a:gd name="connsiteX7" fmla="*/ 1047149 w 2495698"/>
                <a:gd name="connsiteY7" fmla="*/ 2021321 h 2531525"/>
                <a:gd name="connsiteX8" fmla="*/ 500806 w 2495698"/>
                <a:gd name="connsiteY8" fmla="*/ 1075027 h 2531525"/>
                <a:gd name="connsiteX9" fmla="*/ 1447099 w 2495698"/>
                <a:gd name="connsiteY9" fmla="*/ 528685 h 2531525"/>
                <a:gd name="connsiteX10" fmla="*/ 1476725 w 2495698"/>
                <a:gd name="connsiteY10" fmla="*/ 418119 h 2531525"/>
                <a:gd name="connsiteX11" fmla="*/ 390240 w 2495698"/>
                <a:gd name="connsiteY11" fmla="*/ 1045401 h 2531525"/>
                <a:gd name="connsiteX12" fmla="*/ 1017523 w 2495698"/>
                <a:gd name="connsiteY12" fmla="*/ 2131887 h 2531525"/>
                <a:gd name="connsiteX13" fmla="*/ 2104008 w 2495698"/>
                <a:gd name="connsiteY13" fmla="*/ 1504604 h 2531525"/>
                <a:gd name="connsiteX14" fmla="*/ 1476725 w 2495698"/>
                <a:gd name="connsiteY14" fmla="*/ 418119 h 2531525"/>
                <a:gd name="connsiteX15" fmla="*/ 1759910 w 2495698"/>
                <a:gd name="connsiteY15" fmla="*/ 98812 h 2531525"/>
                <a:gd name="connsiteX16" fmla="*/ 1754625 w 2495698"/>
                <a:gd name="connsiteY16" fmla="*/ 412897 h 2531525"/>
                <a:gd name="connsiteX17" fmla="*/ 1744979 w 2495698"/>
                <a:gd name="connsiteY17" fmla="*/ 410312 h 2531525"/>
                <a:gd name="connsiteX18" fmla="*/ 1954704 w 2495698"/>
                <a:gd name="connsiteY18" fmla="*/ 573108 h 2531525"/>
                <a:gd name="connsiteX19" fmla="*/ 2234317 w 2495698"/>
                <a:gd name="connsiteY19" fmla="*/ 503581 h 2531525"/>
                <a:gd name="connsiteX20" fmla="*/ 2413554 w 2495698"/>
                <a:gd name="connsiteY20" fmla="*/ 840674 h 2531525"/>
                <a:gd name="connsiteX21" fmla="*/ 2214321 w 2495698"/>
                <a:gd name="connsiteY21" fmla="*/ 1020292 h 2531525"/>
                <a:gd name="connsiteX22" fmla="*/ 2246841 w 2495698"/>
                <a:gd name="connsiteY22" fmla="*/ 1303347 h 2531525"/>
                <a:gd name="connsiteX23" fmla="*/ 2495698 w 2495698"/>
                <a:gd name="connsiteY23" fmla="*/ 1441496 h 2531525"/>
                <a:gd name="connsiteX24" fmla="*/ 2396885 w 2495698"/>
                <a:gd name="connsiteY24" fmla="*/ 1810269 h 2531525"/>
                <a:gd name="connsiteX25" fmla="*/ 2094912 w 2495698"/>
                <a:gd name="connsiteY25" fmla="*/ 1805190 h 2531525"/>
                <a:gd name="connsiteX26" fmla="*/ 1958644 w 2495698"/>
                <a:gd name="connsiteY26" fmla="*/ 1977881 h 2531525"/>
                <a:gd name="connsiteX27" fmla="*/ 2057814 w 2495698"/>
                <a:gd name="connsiteY27" fmla="*/ 2236715 h 2531525"/>
                <a:gd name="connsiteX28" fmla="*/ 1745078 w 2495698"/>
                <a:gd name="connsiteY28" fmla="*/ 2455696 h 2531525"/>
                <a:gd name="connsiteX29" fmla="*/ 1507869 w 2495698"/>
                <a:gd name="connsiteY29" fmla="*/ 2249759 h 2531525"/>
                <a:gd name="connsiteX30" fmla="*/ 1536736 w 2495698"/>
                <a:gd name="connsiteY30" fmla="*/ 2229547 h 2531525"/>
                <a:gd name="connsiteX31" fmla="*/ 1251837 w 2495698"/>
                <a:gd name="connsiteY31" fmla="*/ 2272543 h 2531525"/>
                <a:gd name="connsiteX32" fmla="*/ 1108065 w 2495698"/>
                <a:gd name="connsiteY32" fmla="*/ 2531525 h 2531525"/>
                <a:gd name="connsiteX33" fmla="*/ 739291 w 2495698"/>
                <a:gd name="connsiteY33" fmla="*/ 2432713 h 2531525"/>
                <a:gd name="connsiteX34" fmla="*/ 744274 w 2495698"/>
                <a:gd name="connsiteY34" fmla="*/ 2136543 h 2531525"/>
                <a:gd name="connsiteX35" fmla="*/ 535891 w 2495698"/>
                <a:gd name="connsiteY35" fmla="*/ 1973098 h 2531525"/>
                <a:gd name="connsiteX36" fmla="*/ 540671 w 2495698"/>
                <a:gd name="connsiteY36" fmla="*/ 1983347 h 2531525"/>
                <a:gd name="connsiteX37" fmla="*/ 232276 w 2495698"/>
                <a:gd name="connsiteY37" fmla="*/ 2043090 h 2531525"/>
                <a:gd name="connsiteX38" fmla="*/ 70927 w 2495698"/>
                <a:gd name="connsiteY38" fmla="*/ 1697078 h 2531525"/>
                <a:gd name="connsiteX39" fmla="*/ 279495 w 2495698"/>
                <a:gd name="connsiteY39" fmla="*/ 1527966 h 2531525"/>
                <a:gd name="connsiteX40" fmla="*/ 245586 w 2495698"/>
                <a:gd name="connsiteY40" fmla="*/ 1274796 h 2531525"/>
                <a:gd name="connsiteX41" fmla="*/ 0 w 2495698"/>
                <a:gd name="connsiteY41" fmla="*/ 1138462 h 2531525"/>
                <a:gd name="connsiteX42" fmla="*/ 98812 w 2495698"/>
                <a:gd name="connsiteY42" fmla="*/ 769689 h 2531525"/>
                <a:gd name="connsiteX43" fmla="*/ 380240 w 2495698"/>
                <a:gd name="connsiteY43" fmla="*/ 774423 h 2531525"/>
                <a:gd name="connsiteX44" fmla="*/ 516679 w 2495698"/>
                <a:gd name="connsiteY44" fmla="*/ 590627 h 2531525"/>
                <a:gd name="connsiteX45" fmla="*/ 422419 w 2495698"/>
                <a:gd name="connsiteY45" fmla="*/ 299900 h 2531525"/>
                <a:gd name="connsiteX46" fmla="*/ 746189 w 2495698"/>
                <a:gd name="connsiteY46" fmla="*/ 97585 h 2531525"/>
                <a:gd name="connsiteX47" fmla="*/ 972292 w 2495698"/>
                <a:gd name="connsiteY47" fmla="*/ 315656 h 2531525"/>
                <a:gd name="connsiteX48" fmla="*/ 970019 w 2495698"/>
                <a:gd name="connsiteY48" fmla="*/ 317076 h 2531525"/>
                <a:gd name="connsiteX49" fmla="*/ 1248316 w 2495698"/>
                <a:gd name="connsiteY49" fmla="*/ 277231 h 2531525"/>
                <a:gd name="connsiteX50" fmla="*/ 1238669 w 2495698"/>
                <a:gd name="connsiteY50" fmla="*/ 274647 h 2531525"/>
                <a:gd name="connsiteX51" fmla="*/ 1391137 w 2495698"/>
                <a:gd name="connsiteY51" fmla="*/ 0 h 2531525"/>
                <a:gd name="connsiteX52" fmla="*/ 1759910 w 2495698"/>
                <a:gd name="connsiteY52" fmla="*/ 98812 h 2531525"/>
                <a:gd name="connsiteX0" fmla="*/ 1365628 w 2495698"/>
                <a:gd name="connsiteY0" fmla="*/ 832740 h 2531525"/>
                <a:gd name="connsiteX1" fmla="*/ 804861 w 2495698"/>
                <a:gd name="connsiteY1" fmla="*/ 1156499 h 2531525"/>
                <a:gd name="connsiteX2" fmla="*/ 1128620 w 2495698"/>
                <a:gd name="connsiteY2" fmla="*/ 1717266 h 2531525"/>
                <a:gd name="connsiteX3" fmla="*/ 1689387 w 2495698"/>
                <a:gd name="connsiteY3" fmla="*/ 1393507 h 2531525"/>
                <a:gd name="connsiteX4" fmla="*/ 1365628 w 2495698"/>
                <a:gd name="connsiteY4" fmla="*/ 832740 h 2531525"/>
                <a:gd name="connsiteX5" fmla="*/ 1447099 w 2495698"/>
                <a:gd name="connsiteY5" fmla="*/ 528685 h 2531525"/>
                <a:gd name="connsiteX6" fmla="*/ 1993442 w 2495698"/>
                <a:gd name="connsiteY6" fmla="*/ 1474978 h 2531525"/>
                <a:gd name="connsiteX7" fmla="*/ 1047149 w 2495698"/>
                <a:gd name="connsiteY7" fmla="*/ 2021321 h 2531525"/>
                <a:gd name="connsiteX8" fmla="*/ 500806 w 2495698"/>
                <a:gd name="connsiteY8" fmla="*/ 1075027 h 2531525"/>
                <a:gd name="connsiteX9" fmla="*/ 1447099 w 2495698"/>
                <a:gd name="connsiteY9" fmla="*/ 528685 h 2531525"/>
                <a:gd name="connsiteX10" fmla="*/ 1476725 w 2495698"/>
                <a:gd name="connsiteY10" fmla="*/ 418119 h 2531525"/>
                <a:gd name="connsiteX11" fmla="*/ 390240 w 2495698"/>
                <a:gd name="connsiteY11" fmla="*/ 1045401 h 2531525"/>
                <a:gd name="connsiteX12" fmla="*/ 1017523 w 2495698"/>
                <a:gd name="connsiteY12" fmla="*/ 2131887 h 2531525"/>
                <a:gd name="connsiteX13" fmla="*/ 2104008 w 2495698"/>
                <a:gd name="connsiteY13" fmla="*/ 1504604 h 2531525"/>
                <a:gd name="connsiteX14" fmla="*/ 1476725 w 2495698"/>
                <a:gd name="connsiteY14" fmla="*/ 418119 h 2531525"/>
                <a:gd name="connsiteX15" fmla="*/ 1759910 w 2495698"/>
                <a:gd name="connsiteY15" fmla="*/ 98812 h 2531525"/>
                <a:gd name="connsiteX16" fmla="*/ 1754625 w 2495698"/>
                <a:gd name="connsiteY16" fmla="*/ 412897 h 2531525"/>
                <a:gd name="connsiteX17" fmla="*/ 1744979 w 2495698"/>
                <a:gd name="connsiteY17" fmla="*/ 410312 h 2531525"/>
                <a:gd name="connsiteX18" fmla="*/ 1954704 w 2495698"/>
                <a:gd name="connsiteY18" fmla="*/ 573108 h 2531525"/>
                <a:gd name="connsiteX19" fmla="*/ 2234317 w 2495698"/>
                <a:gd name="connsiteY19" fmla="*/ 503581 h 2531525"/>
                <a:gd name="connsiteX20" fmla="*/ 2413554 w 2495698"/>
                <a:gd name="connsiteY20" fmla="*/ 840674 h 2531525"/>
                <a:gd name="connsiteX21" fmla="*/ 2214321 w 2495698"/>
                <a:gd name="connsiteY21" fmla="*/ 1020292 h 2531525"/>
                <a:gd name="connsiteX22" fmla="*/ 2246841 w 2495698"/>
                <a:gd name="connsiteY22" fmla="*/ 1303347 h 2531525"/>
                <a:gd name="connsiteX23" fmla="*/ 2495698 w 2495698"/>
                <a:gd name="connsiteY23" fmla="*/ 1441496 h 2531525"/>
                <a:gd name="connsiteX24" fmla="*/ 2396885 w 2495698"/>
                <a:gd name="connsiteY24" fmla="*/ 1810269 h 2531525"/>
                <a:gd name="connsiteX25" fmla="*/ 2094912 w 2495698"/>
                <a:gd name="connsiteY25" fmla="*/ 1805190 h 2531525"/>
                <a:gd name="connsiteX26" fmla="*/ 1958644 w 2495698"/>
                <a:gd name="connsiteY26" fmla="*/ 1977881 h 2531525"/>
                <a:gd name="connsiteX27" fmla="*/ 2057814 w 2495698"/>
                <a:gd name="connsiteY27" fmla="*/ 2236715 h 2531525"/>
                <a:gd name="connsiteX28" fmla="*/ 1745078 w 2495698"/>
                <a:gd name="connsiteY28" fmla="*/ 2455696 h 2531525"/>
                <a:gd name="connsiteX29" fmla="*/ 1507869 w 2495698"/>
                <a:gd name="connsiteY29" fmla="*/ 2249759 h 2531525"/>
                <a:gd name="connsiteX30" fmla="*/ 1251837 w 2495698"/>
                <a:gd name="connsiteY30" fmla="*/ 2272543 h 2531525"/>
                <a:gd name="connsiteX31" fmla="*/ 1108065 w 2495698"/>
                <a:gd name="connsiteY31" fmla="*/ 2531525 h 2531525"/>
                <a:gd name="connsiteX32" fmla="*/ 739291 w 2495698"/>
                <a:gd name="connsiteY32" fmla="*/ 2432713 h 2531525"/>
                <a:gd name="connsiteX33" fmla="*/ 744274 w 2495698"/>
                <a:gd name="connsiteY33" fmla="*/ 2136543 h 2531525"/>
                <a:gd name="connsiteX34" fmla="*/ 535891 w 2495698"/>
                <a:gd name="connsiteY34" fmla="*/ 1973098 h 2531525"/>
                <a:gd name="connsiteX35" fmla="*/ 540671 w 2495698"/>
                <a:gd name="connsiteY35" fmla="*/ 1983347 h 2531525"/>
                <a:gd name="connsiteX36" fmla="*/ 232276 w 2495698"/>
                <a:gd name="connsiteY36" fmla="*/ 2043090 h 2531525"/>
                <a:gd name="connsiteX37" fmla="*/ 70927 w 2495698"/>
                <a:gd name="connsiteY37" fmla="*/ 1697078 h 2531525"/>
                <a:gd name="connsiteX38" fmla="*/ 279495 w 2495698"/>
                <a:gd name="connsiteY38" fmla="*/ 1527966 h 2531525"/>
                <a:gd name="connsiteX39" fmla="*/ 245586 w 2495698"/>
                <a:gd name="connsiteY39" fmla="*/ 1274796 h 2531525"/>
                <a:gd name="connsiteX40" fmla="*/ 0 w 2495698"/>
                <a:gd name="connsiteY40" fmla="*/ 1138462 h 2531525"/>
                <a:gd name="connsiteX41" fmla="*/ 98812 w 2495698"/>
                <a:gd name="connsiteY41" fmla="*/ 769689 h 2531525"/>
                <a:gd name="connsiteX42" fmla="*/ 380240 w 2495698"/>
                <a:gd name="connsiteY42" fmla="*/ 774423 h 2531525"/>
                <a:gd name="connsiteX43" fmla="*/ 516679 w 2495698"/>
                <a:gd name="connsiteY43" fmla="*/ 590627 h 2531525"/>
                <a:gd name="connsiteX44" fmla="*/ 422419 w 2495698"/>
                <a:gd name="connsiteY44" fmla="*/ 299900 h 2531525"/>
                <a:gd name="connsiteX45" fmla="*/ 746189 w 2495698"/>
                <a:gd name="connsiteY45" fmla="*/ 97585 h 2531525"/>
                <a:gd name="connsiteX46" fmla="*/ 972292 w 2495698"/>
                <a:gd name="connsiteY46" fmla="*/ 315656 h 2531525"/>
                <a:gd name="connsiteX47" fmla="*/ 970019 w 2495698"/>
                <a:gd name="connsiteY47" fmla="*/ 317076 h 2531525"/>
                <a:gd name="connsiteX48" fmla="*/ 1248316 w 2495698"/>
                <a:gd name="connsiteY48" fmla="*/ 277231 h 2531525"/>
                <a:gd name="connsiteX49" fmla="*/ 1238669 w 2495698"/>
                <a:gd name="connsiteY49" fmla="*/ 274647 h 2531525"/>
                <a:gd name="connsiteX50" fmla="*/ 1391137 w 2495698"/>
                <a:gd name="connsiteY50" fmla="*/ 0 h 2531525"/>
                <a:gd name="connsiteX51" fmla="*/ 1759910 w 2495698"/>
                <a:gd name="connsiteY51" fmla="*/ 98812 h 2531525"/>
                <a:gd name="connsiteX0" fmla="*/ 1365628 w 2495698"/>
                <a:gd name="connsiteY0" fmla="*/ 832740 h 2531525"/>
                <a:gd name="connsiteX1" fmla="*/ 804861 w 2495698"/>
                <a:gd name="connsiteY1" fmla="*/ 1156499 h 2531525"/>
                <a:gd name="connsiteX2" fmla="*/ 1128620 w 2495698"/>
                <a:gd name="connsiteY2" fmla="*/ 1717266 h 2531525"/>
                <a:gd name="connsiteX3" fmla="*/ 1689387 w 2495698"/>
                <a:gd name="connsiteY3" fmla="*/ 1393507 h 2531525"/>
                <a:gd name="connsiteX4" fmla="*/ 1365628 w 2495698"/>
                <a:gd name="connsiteY4" fmla="*/ 832740 h 2531525"/>
                <a:gd name="connsiteX5" fmla="*/ 1447099 w 2495698"/>
                <a:gd name="connsiteY5" fmla="*/ 528685 h 2531525"/>
                <a:gd name="connsiteX6" fmla="*/ 1993442 w 2495698"/>
                <a:gd name="connsiteY6" fmla="*/ 1474978 h 2531525"/>
                <a:gd name="connsiteX7" fmla="*/ 1047149 w 2495698"/>
                <a:gd name="connsiteY7" fmla="*/ 2021321 h 2531525"/>
                <a:gd name="connsiteX8" fmla="*/ 500806 w 2495698"/>
                <a:gd name="connsiteY8" fmla="*/ 1075027 h 2531525"/>
                <a:gd name="connsiteX9" fmla="*/ 1447099 w 2495698"/>
                <a:gd name="connsiteY9" fmla="*/ 528685 h 2531525"/>
                <a:gd name="connsiteX10" fmla="*/ 1476725 w 2495698"/>
                <a:gd name="connsiteY10" fmla="*/ 418119 h 2531525"/>
                <a:gd name="connsiteX11" fmla="*/ 390240 w 2495698"/>
                <a:gd name="connsiteY11" fmla="*/ 1045401 h 2531525"/>
                <a:gd name="connsiteX12" fmla="*/ 1017523 w 2495698"/>
                <a:gd name="connsiteY12" fmla="*/ 2131887 h 2531525"/>
                <a:gd name="connsiteX13" fmla="*/ 2104008 w 2495698"/>
                <a:gd name="connsiteY13" fmla="*/ 1504604 h 2531525"/>
                <a:gd name="connsiteX14" fmla="*/ 1476725 w 2495698"/>
                <a:gd name="connsiteY14" fmla="*/ 418119 h 2531525"/>
                <a:gd name="connsiteX15" fmla="*/ 1759910 w 2495698"/>
                <a:gd name="connsiteY15" fmla="*/ 98812 h 2531525"/>
                <a:gd name="connsiteX16" fmla="*/ 1754625 w 2495698"/>
                <a:gd name="connsiteY16" fmla="*/ 412897 h 2531525"/>
                <a:gd name="connsiteX17" fmla="*/ 1744979 w 2495698"/>
                <a:gd name="connsiteY17" fmla="*/ 410312 h 2531525"/>
                <a:gd name="connsiteX18" fmla="*/ 1954704 w 2495698"/>
                <a:gd name="connsiteY18" fmla="*/ 573108 h 2531525"/>
                <a:gd name="connsiteX19" fmla="*/ 2234317 w 2495698"/>
                <a:gd name="connsiteY19" fmla="*/ 503581 h 2531525"/>
                <a:gd name="connsiteX20" fmla="*/ 2413554 w 2495698"/>
                <a:gd name="connsiteY20" fmla="*/ 840674 h 2531525"/>
                <a:gd name="connsiteX21" fmla="*/ 2214321 w 2495698"/>
                <a:gd name="connsiteY21" fmla="*/ 1020292 h 2531525"/>
                <a:gd name="connsiteX22" fmla="*/ 2246841 w 2495698"/>
                <a:gd name="connsiteY22" fmla="*/ 1303347 h 2531525"/>
                <a:gd name="connsiteX23" fmla="*/ 2495698 w 2495698"/>
                <a:gd name="connsiteY23" fmla="*/ 1441496 h 2531525"/>
                <a:gd name="connsiteX24" fmla="*/ 2396885 w 2495698"/>
                <a:gd name="connsiteY24" fmla="*/ 1810269 h 2531525"/>
                <a:gd name="connsiteX25" fmla="*/ 2094912 w 2495698"/>
                <a:gd name="connsiteY25" fmla="*/ 1805190 h 2531525"/>
                <a:gd name="connsiteX26" fmla="*/ 1958644 w 2495698"/>
                <a:gd name="connsiteY26" fmla="*/ 1977881 h 2531525"/>
                <a:gd name="connsiteX27" fmla="*/ 2057814 w 2495698"/>
                <a:gd name="connsiteY27" fmla="*/ 2236715 h 2531525"/>
                <a:gd name="connsiteX28" fmla="*/ 1745078 w 2495698"/>
                <a:gd name="connsiteY28" fmla="*/ 2455696 h 2531525"/>
                <a:gd name="connsiteX29" fmla="*/ 1507869 w 2495698"/>
                <a:gd name="connsiteY29" fmla="*/ 2249759 h 2531525"/>
                <a:gd name="connsiteX30" fmla="*/ 1251837 w 2495698"/>
                <a:gd name="connsiteY30" fmla="*/ 2272543 h 2531525"/>
                <a:gd name="connsiteX31" fmla="*/ 1108065 w 2495698"/>
                <a:gd name="connsiteY31" fmla="*/ 2531525 h 2531525"/>
                <a:gd name="connsiteX32" fmla="*/ 739291 w 2495698"/>
                <a:gd name="connsiteY32" fmla="*/ 2432713 h 2531525"/>
                <a:gd name="connsiteX33" fmla="*/ 744274 w 2495698"/>
                <a:gd name="connsiteY33" fmla="*/ 2136543 h 2531525"/>
                <a:gd name="connsiteX34" fmla="*/ 535891 w 2495698"/>
                <a:gd name="connsiteY34" fmla="*/ 1973098 h 2531525"/>
                <a:gd name="connsiteX35" fmla="*/ 540671 w 2495698"/>
                <a:gd name="connsiteY35" fmla="*/ 1983347 h 2531525"/>
                <a:gd name="connsiteX36" fmla="*/ 232276 w 2495698"/>
                <a:gd name="connsiteY36" fmla="*/ 2043090 h 2531525"/>
                <a:gd name="connsiteX37" fmla="*/ 70927 w 2495698"/>
                <a:gd name="connsiteY37" fmla="*/ 1697078 h 2531525"/>
                <a:gd name="connsiteX38" fmla="*/ 279495 w 2495698"/>
                <a:gd name="connsiteY38" fmla="*/ 1527966 h 2531525"/>
                <a:gd name="connsiteX39" fmla="*/ 245586 w 2495698"/>
                <a:gd name="connsiteY39" fmla="*/ 1274796 h 2531525"/>
                <a:gd name="connsiteX40" fmla="*/ 0 w 2495698"/>
                <a:gd name="connsiteY40" fmla="*/ 1138462 h 2531525"/>
                <a:gd name="connsiteX41" fmla="*/ 98812 w 2495698"/>
                <a:gd name="connsiteY41" fmla="*/ 769689 h 2531525"/>
                <a:gd name="connsiteX42" fmla="*/ 380240 w 2495698"/>
                <a:gd name="connsiteY42" fmla="*/ 774423 h 2531525"/>
                <a:gd name="connsiteX43" fmla="*/ 516679 w 2495698"/>
                <a:gd name="connsiteY43" fmla="*/ 590627 h 2531525"/>
                <a:gd name="connsiteX44" fmla="*/ 422419 w 2495698"/>
                <a:gd name="connsiteY44" fmla="*/ 299900 h 2531525"/>
                <a:gd name="connsiteX45" fmla="*/ 746189 w 2495698"/>
                <a:gd name="connsiteY45" fmla="*/ 97585 h 2531525"/>
                <a:gd name="connsiteX46" fmla="*/ 972292 w 2495698"/>
                <a:gd name="connsiteY46" fmla="*/ 315656 h 2531525"/>
                <a:gd name="connsiteX47" fmla="*/ 970019 w 2495698"/>
                <a:gd name="connsiteY47" fmla="*/ 317076 h 2531525"/>
                <a:gd name="connsiteX48" fmla="*/ 1248316 w 2495698"/>
                <a:gd name="connsiteY48" fmla="*/ 277231 h 2531525"/>
                <a:gd name="connsiteX49" fmla="*/ 1238669 w 2495698"/>
                <a:gd name="connsiteY49" fmla="*/ 274647 h 2531525"/>
                <a:gd name="connsiteX50" fmla="*/ 1391137 w 2495698"/>
                <a:gd name="connsiteY50" fmla="*/ 0 h 2531525"/>
                <a:gd name="connsiteX51" fmla="*/ 1759910 w 2495698"/>
                <a:gd name="connsiteY51" fmla="*/ 98812 h 2531525"/>
                <a:gd name="connsiteX0" fmla="*/ 1365628 w 2495698"/>
                <a:gd name="connsiteY0" fmla="*/ 832740 h 2531525"/>
                <a:gd name="connsiteX1" fmla="*/ 804861 w 2495698"/>
                <a:gd name="connsiteY1" fmla="*/ 1156499 h 2531525"/>
                <a:gd name="connsiteX2" fmla="*/ 1128620 w 2495698"/>
                <a:gd name="connsiteY2" fmla="*/ 1717266 h 2531525"/>
                <a:gd name="connsiteX3" fmla="*/ 1689387 w 2495698"/>
                <a:gd name="connsiteY3" fmla="*/ 1393507 h 2531525"/>
                <a:gd name="connsiteX4" fmla="*/ 1365628 w 2495698"/>
                <a:gd name="connsiteY4" fmla="*/ 832740 h 2531525"/>
                <a:gd name="connsiteX5" fmla="*/ 1447099 w 2495698"/>
                <a:gd name="connsiteY5" fmla="*/ 528685 h 2531525"/>
                <a:gd name="connsiteX6" fmla="*/ 1993442 w 2495698"/>
                <a:gd name="connsiteY6" fmla="*/ 1474978 h 2531525"/>
                <a:gd name="connsiteX7" fmla="*/ 1047149 w 2495698"/>
                <a:gd name="connsiteY7" fmla="*/ 2021321 h 2531525"/>
                <a:gd name="connsiteX8" fmla="*/ 500806 w 2495698"/>
                <a:gd name="connsiteY8" fmla="*/ 1075027 h 2531525"/>
                <a:gd name="connsiteX9" fmla="*/ 1447099 w 2495698"/>
                <a:gd name="connsiteY9" fmla="*/ 528685 h 2531525"/>
                <a:gd name="connsiteX10" fmla="*/ 1476725 w 2495698"/>
                <a:gd name="connsiteY10" fmla="*/ 418119 h 2531525"/>
                <a:gd name="connsiteX11" fmla="*/ 390240 w 2495698"/>
                <a:gd name="connsiteY11" fmla="*/ 1045401 h 2531525"/>
                <a:gd name="connsiteX12" fmla="*/ 1017523 w 2495698"/>
                <a:gd name="connsiteY12" fmla="*/ 2131887 h 2531525"/>
                <a:gd name="connsiteX13" fmla="*/ 2104008 w 2495698"/>
                <a:gd name="connsiteY13" fmla="*/ 1504604 h 2531525"/>
                <a:gd name="connsiteX14" fmla="*/ 1476725 w 2495698"/>
                <a:gd name="connsiteY14" fmla="*/ 418119 h 2531525"/>
                <a:gd name="connsiteX15" fmla="*/ 1759910 w 2495698"/>
                <a:gd name="connsiteY15" fmla="*/ 98812 h 2531525"/>
                <a:gd name="connsiteX16" fmla="*/ 1754625 w 2495698"/>
                <a:gd name="connsiteY16" fmla="*/ 412897 h 2531525"/>
                <a:gd name="connsiteX17" fmla="*/ 1744979 w 2495698"/>
                <a:gd name="connsiteY17" fmla="*/ 410312 h 2531525"/>
                <a:gd name="connsiteX18" fmla="*/ 1954704 w 2495698"/>
                <a:gd name="connsiteY18" fmla="*/ 573108 h 2531525"/>
                <a:gd name="connsiteX19" fmla="*/ 2234317 w 2495698"/>
                <a:gd name="connsiteY19" fmla="*/ 503581 h 2531525"/>
                <a:gd name="connsiteX20" fmla="*/ 2413554 w 2495698"/>
                <a:gd name="connsiteY20" fmla="*/ 840674 h 2531525"/>
                <a:gd name="connsiteX21" fmla="*/ 2214321 w 2495698"/>
                <a:gd name="connsiteY21" fmla="*/ 1020292 h 2531525"/>
                <a:gd name="connsiteX22" fmla="*/ 2246841 w 2495698"/>
                <a:gd name="connsiteY22" fmla="*/ 1303347 h 2531525"/>
                <a:gd name="connsiteX23" fmla="*/ 2495698 w 2495698"/>
                <a:gd name="connsiteY23" fmla="*/ 1441496 h 2531525"/>
                <a:gd name="connsiteX24" fmla="*/ 2396885 w 2495698"/>
                <a:gd name="connsiteY24" fmla="*/ 1810269 h 2531525"/>
                <a:gd name="connsiteX25" fmla="*/ 2094912 w 2495698"/>
                <a:gd name="connsiteY25" fmla="*/ 1805190 h 2531525"/>
                <a:gd name="connsiteX26" fmla="*/ 1958644 w 2495698"/>
                <a:gd name="connsiteY26" fmla="*/ 1977881 h 2531525"/>
                <a:gd name="connsiteX27" fmla="*/ 2057814 w 2495698"/>
                <a:gd name="connsiteY27" fmla="*/ 2236715 h 2531525"/>
                <a:gd name="connsiteX28" fmla="*/ 1745078 w 2495698"/>
                <a:gd name="connsiteY28" fmla="*/ 2455696 h 2531525"/>
                <a:gd name="connsiteX29" fmla="*/ 1507869 w 2495698"/>
                <a:gd name="connsiteY29" fmla="*/ 2249759 h 2531525"/>
                <a:gd name="connsiteX30" fmla="*/ 1251837 w 2495698"/>
                <a:gd name="connsiteY30" fmla="*/ 2272543 h 2531525"/>
                <a:gd name="connsiteX31" fmla="*/ 1108065 w 2495698"/>
                <a:gd name="connsiteY31" fmla="*/ 2531525 h 2531525"/>
                <a:gd name="connsiteX32" fmla="*/ 739291 w 2495698"/>
                <a:gd name="connsiteY32" fmla="*/ 2432713 h 2531525"/>
                <a:gd name="connsiteX33" fmla="*/ 744274 w 2495698"/>
                <a:gd name="connsiteY33" fmla="*/ 2136543 h 2531525"/>
                <a:gd name="connsiteX34" fmla="*/ 535891 w 2495698"/>
                <a:gd name="connsiteY34" fmla="*/ 1973098 h 2531525"/>
                <a:gd name="connsiteX35" fmla="*/ 540671 w 2495698"/>
                <a:gd name="connsiteY35" fmla="*/ 1983347 h 2531525"/>
                <a:gd name="connsiteX36" fmla="*/ 232276 w 2495698"/>
                <a:gd name="connsiteY36" fmla="*/ 2043090 h 2531525"/>
                <a:gd name="connsiteX37" fmla="*/ 70927 w 2495698"/>
                <a:gd name="connsiteY37" fmla="*/ 1697078 h 2531525"/>
                <a:gd name="connsiteX38" fmla="*/ 279495 w 2495698"/>
                <a:gd name="connsiteY38" fmla="*/ 1527966 h 2531525"/>
                <a:gd name="connsiteX39" fmla="*/ 245586 w 2495698"/>
                <a:gd name="connsiteY39" fmla="*/ 1274796 h 2531525"/>
                <a:gd name="connsiteX40" fmla="*/ 0 w 2495698"/>
                <a:gd name="connsiteY40" fmla="*/ 1138462 h 2531525"/>
                <a:gd name="connsiteX41" fmla="*/ 98812 w 2495698"/>
                <a:gd name="connsiteY41" fmla="*/ 769689 h 2531525"/>
                <a:gd name="connsiteX42" fmla="*/ 380240 w 2495698"/>
                <a:gd name="connsiteY42" fmla="*/ 774423 h 2531525"/>
                <a:gd name="connsiteX43" fmla="*/ 516679 w 2495698"/>
                <a:gd name="connsiteY43" fmla="*/ 590627 h 2531525"/>
                <a:gd name="connsiteX44" fmla="*/ 422419 w 2495698"/>
                <a:gd name="connsiteY44" fmla="*/ 299900 h 2531525"/>
                <a:gd name="connsiteX45" fmla="*/ 746189 w 2495698"/>
                <a:gd name="connsiteY45" fmla="*/ 97585 h 2531525"/>
                <a:gd name="connsiteX46" fmla="*/ 972292 w 2495698"/>
                <a:gd name="connsiteY46" fmla="*/ 315656 h 2531525"/>
                <a:gd name="connsiteX47" fmla="*/ 970019 w 2495698"/>
                <a:gd name="connsiteY47" fmla="*/ 317076 h 2531525"/>
                <a:gd name="connsiteX48" fmla="*/ 1248316 w 2495698"/>
                <a:gd name="connsiteY48" fmla="*/ 277231 h 2531525"/>
                <a:gd name="connsiteX49" fmla="*/ 1238669 w 2495698"/>
                <a:gd name="connsiteY49" fmla="*/ 274647 h 2531525"/>
                <a:gd name="connsiteX50" fmla="*/ 1391137 w 2495698"/>
                <a:gd name="connsiteY50" fmla="*/ 0 h 2531525"/>
                <a:gd name="connsiteX51" fmla="*/ 1759910 w 2495698"/>
                <a:gd name="connsiteY51" fmla="*/ 98812 h 2531525"/>
                <a:gd name="connsiteX0" fmla="*/ 1365628 w 2495698"/>
                <a:gd name="connsiteY0" fmla="*/ 832740 h 2531525"/>
                <a:gd name="connsiteX1" fmla="*/ 804861 w 2495698"/>
                <a:gd name="connsiteY1" fmla="*/ 1156499 h 2531525"/>
                <a:gd name="connsiteX2" fmla="*/ 1128620 w 2495698"/>
                <a:gd name="connsiteY2" fmla="*/ 1717266 h 2531525"/>
                <a:gd name="connsiteX3" fmla="*/ 1689387 w 2495698"/>
                <a:gd name="connsiteY3" fmla="*/ 1393507 h 2531525"/>
                <a:gd name="connsiteX4" fmla="*/ 1365628 w 2495698"/>
                <a:gd name="connsiteY4" fmla="*/ 832740 h 2531525"/>
                <a:gd name="connsiteX5" fmla="*/ 1447099 w 2495698"/>
                <a:gd name="connsiteY5" fmla="*/ 528685 h 2531525"/>
                <a:gd name="connsiteX6" fmla="*/ 1993442 w 2495698"/>
                <a:gd name="connsiteY6" fmla="*/ 1474978 h 2531525"/>
                <a:gd name="connsiteX7" fmla="*/ 1047149 w 2495698"/>
                <a:gd name="connsiteY7" fmla="*/ 2021321 h 2531525"/>
                <a:gd name="connsiteX8" fmla="*/ 500806 w 2495698"/>
                <a:gd name="connsiteY8" fmla="*/ 1075027 h 2531525"/>
                <a:gd name="connsiteX9" fmla="*/ 1447099 w 2495698"/>
                <a:gd name="connsiteY9" fmla="*/ 528685 h 2531525"/>
                <a:gd name="connsiteX10" fmla="*/ 1476725 w 2495698"/>
                <a:gd name="connsiteY10" fmla="*/ 418119 h 2531525"/>
                <a:gd name="connsiteX11" fmla="*/ 390240 w 2495698"/>
                <a:gd name="connsiteY11" fmla="*/ 1045401 h 2531525"/>
                <a:gd name="connsiteX12" fmla="*/ 1017523 w 2495698"/>
                <a:gd name="connsiteY12" fmla="*/ 2131887 h 2531525"/>
                <a:gd name="connsiteX13" fmla="*/ 2104008 w 2495698"/>
                <a:gd name="connsiteY13" fmla="*/ 1504604 h 2531525"/>
                <a:gd name="connsiteX14" fmla="*/ 1476725 w 2495698"/>
                <a:gd name="connsiteY14" fmla="*/ 418119 h 2531525"/>
                <a:gd name="connsiteX15" fmla="*/ 1759910 w 2495698"/>
                <a:gd name="connsiteY15" fmla="*/ 98812 h 2531525"/>
                <a:gd name="connsiteX16" fmla="*/ 1754625 w 2495698"/>
                <a:gd name="connsiteY16" fmla="*/ 412897 h 2531525"/>
                <a:gd name="connsiteX17" fmla="*/ 1744979 w 2495698"/>
                <a:gd name="connsiteY17" fmla="*/ 410312 h 2531525"/>
                <a:gd name="connsiteX18" fmla="*/ 1954704 w 2495698"/>
                <a:gd name="connsiteY18" fmla="*/ 573108 h 2531525"/>
                <a:gd name="connsiteX19" fmla="*/ 2234317 w 2495698"/>
                <a:gd name="connsiteY19" fmla="*/ 503581 h 2531525"/>
                <a:gd name="connsiteX20" fmla="*/ 2413554 w 2495698"/>
                <a:gd name="connsiteY20" fmla="*/ 840674 h 2531525"/>
                <a:gd name="connsiteX21" fmla="*/ 2214321 w 2495698"/>
                <a:gd name="connsiteY21" fmla="*/ 1020292 h 2531525"/>
                <a:gd name="connsiteX22" fmla="*/ 2246841 w 2495698"/>
                <a:gd name="connsiteY22" fmla="*/ 1303347 h 2531525"/>
                <a:gd name="connsiteX23" fmla="*/ 2495698 w 2495698"/>
                <a:gd name="connsiteY23" fmla="*/ 1441496 h 2531525"/>
                <a:gd name="connsiteX24" fmla="*/ 2396885 w 2495698"/>
                <a:gd name="connsiteY24" fmla="*/ 1810269 h 2531525"/>
                <a:gd name="connsiteX25" fmla="*/ 2094912 w 2495698"/>
                <a:gd name="connsiteY25" fmla="*/ 1805190 h 2531525"/>
                <a:gd name="connsiteX26" fmla="*/ 1958644 w 2495698"/>
                <a:gd name="connsiteY26" fmla="*/ 1977881 h 2531525"/>
                <a:gd name="connsiteX27" fmla="*/ 2057814 w 2495698"/>
                <a:gd name="connsiteY27" fmla="*/ 2236715 h 2531525"/>
                <a:gd name="connsiteX28" fmla="*/ 1745078 w 2495698"/>
                <a:gd name="connsiteY28" fmla="*/ 2455696 h 2531525"/>
                <a:gd name="connsiteX29" fmla="*/ 1507869 w 2495698"/>
                <a:gd name="connsiteY29" fmla="*/ 2249759 h 2531525"/>
                <a:gd name="connsiteX30" fmla="*/ 1251837 w 2495698"/>
                <a:gd name="connsiteY30" fmla="*/ 2272543 h 2531525"/>
                <a:gd name="connsiteX31" fmla="*/ 1108065 w 2495698"/>
                <a:gd name="connsiteY31" fmla="*/ 2531525 h 2531525"/>
                <a:gd name="connsiteX32" fmla="*/ 739291 w 2495698"/>
                <a:gd name="connsiteY32" fmla="*/ 2432713 h 2531525"/>
                <a:gd name="connsiteX33" fmla="*/ 744274 w 2495698"/>
                <a:gd name="connsiteY33" fmla="*/ 2136543 h 2531525"/>
                <a:gd name="connsiteX34" fmla="*/ 535891 w 2495698"/>
                <a:gd name="connsiteY34" fmla="*/ 1973098 h 2531525"/>
                <a:gd name="connsiteX35" fmla="*/ 540671 w 2495698"/>
                <a:gd name="connsiteY35" fmla="*/ 1983347 h 2531525"/>
                <a:gd name="connsiteX36" fmla="*/ 232276 w 2495698"/>
                <a:gd name="connsiteY36" fmla="*/ 2043090 h 2531525"/>
                <a:gd name="connsiteX37" fmla="*/ 70927 w 2495698"/>
                <a:gd name="connsiteY37" fmla="*/ 1697078 h 2531525"/>
                <a:gd name="connsiteX38" fmla="*/ 279495 w 2495698"/>
                <a:gd name="connsiteY38" fmla="*/ 1527966 h 2531525"/>
                <a:gd name="connsiteX39" fmla="*/ 245586 w 2495698"/>
                <a:gd name="connsiteY39" fmla="*/ 1274796 h 2531525"/>
                <a:gd name="connsiteX40" fmla="*/ 0 w 2495698"/>
                <a:gd name="connsiteY40" fmla="*/ 1138462 h 2531525"/>
                <a:gd name="connsiteX41" fmla="*/ 98812 w 2495698"/>
                <a:gd name="connsiteY41" fmla="*/ 769689 h 2531525"/>
                <a:gd name="connsiteX42" fmla="*/ 380240 w 2495698"/>
                <a:gd name="connsiteY42" fmla="*/ 774423 h 2531525"/>
                <a:gd name="connsiteX43" fmla="*/ 516679 w 2495698"/>
                <a:gd name="connsiteY43" fmla="*/ 590627 h 2531525"/>
                <a:gd name="connsiteX44" fmla="*/ 422419 w 2495698"/>
                <a:gd name="connsiteY44" fmla="*/ 299900 h 2531525"/>
                <a:gd name="connsiteX45" fmla="*/ 746189 w 2495698"/>
                <a:gd name="connsiteY45" fmla="*/ 97585 h 2531525"/>
                <a:gd name="connsiteX46" fmla="*/ 972292 w 2495698"/>
                <a:gd name="connsiteY46" fmla="*/ 315656 h 2531525"/>
                <a:gd name="connsiteX47" fmla="*/ 970019 w 2495698"/>
                <a:gd name="connsiteY47" fmla="*/ 317076 h 2531525"/>
                <a:gd name="connsiteX48" fmla="*/ 1248316 w 2495698"/>
                <a:gd name="connsiteY48" fmla="*/ 277231 h 2531525"/>
                <a:gd name="connsiteX49" fmla="*/ 1391137 w 2495698"/>
                <a:gd name="connsiteY49" fmla="*/ 0 h 2531525"/>
                <a:gd name="connsiteX50" fmla="*/ 1759910 w 2495698"/>
                <a:gd name="connsiteY50" fmla="*/ 98812 h 2531525"/>
                <a:gd name="connsiteX0" fmla="*/ 1365628 w 2495698"/>
                <a:gd name="connsiteY0" fmla="*/ 832740 h 2531525"/>
                <a:gd name="connsiteX1" fmla="*/ 804861 w 2495698"/>
                <a:gd name="connsiteY1" fmla="*/ 1156499 h 2531525"/>
                <a:gd name="connsiteX2" fmla="*/ 1128620 w 2495698"/>
                <a:gd name="connsiteY2" fmla="*/ 1717266 h 2531525"/>
                <a:gd name="connsiteX3" fmla="*/ 1689387 w 2495698"/>
                <a:gd name="connsiteY3" fmla="*/ 1393507 h 2531525"/>
                <a:gd name="connsiteX4" fmla="*/ 1365628 w 2495698"/>
                <a:gd name="connsiteY4" fmla="*/ 832740 h 2531525"/>
                <a:gd name="connsiteX5" fmla="*/ 1447099 w 2495698"/>
                <a:gd name="connsiteY5" fmla="*/ 528685 h 2531525"/>
                <a:gd name="connsiteX6" fmla="*/ 1993442 w 2495698"/>
                <a:gd name="connsiteY6" fmla="*/ 1474978 h 2531525"/>
                <a:gd name="connsiteX7" fmla="*/ 1047149 w 2495698"/>
                <a:gd name="connsiteY7" fmla="*/ 2021321 h 2531525"/>
                <a:gd name="connsiteX8" fmla="*/ 500806 w 2495698"/>
                <a:gd name="connsiteY8" fmla="*/ 1075027 h 2531525"/>
                <a:gd name="connsiteX9" fmla="*/ 1447099 w 2495698"/>
                <a:gd name="connsiteY9" fmla="*/ 528685 h 2531525"/>
                <a:gd name="connsiteX10" fmla="*/ 1476725 w 2495698"/>
                <a:gd name="connsiteY10" fmla="*/ 418119 h 2531525"/>
                <a:gd name="connsiteX11" fmla="*/ 390240 w 2495698"/>
                <a:gd name="connsiteY11" fmla="*/ 1045401 h 2531525"/>
                <a:gd name="connsiteX12" fmla="*/ 1017523 w 2495698"/>
                <a:gd name="connsiteY12" fmla="*/ 2131887 h 2531525"/>
                <a:gd name="connsiteX13" fmla="*/ 2104008 w 2495698"/>
                <a:gd name="connsiteY13" fmla="*/ 1504604 h 2531525"/>
                <a:gd name="connsiteX14" fmla="*/ 1476725 w 2495698"/>
                <a:gd name="connsiteY14" fmla="*/ 418119 h 2531525"/>
                <a:gd name="connsiteX15" fmla="*/ 1759910 w 2495698"/>
                <a:gd name="connsiteY15" fmla="*/ 98812 h 2531525"/>
                <a:gd name="connsiteX16" fmla="*/ 1754625 w 2495698"/>
                <a:gd name="connsiteY16" fmla="*/ 412897 h 2531525"/>
                <a:gd name="connsiteX17" fmla="*/ 1744979 w 2495698"/>
                <a:gd name="connsiteY17" fmla="*/ 410312 h 2531525"/>
                <a:gd name="connsiteX18" fmla="*/ 1954704 w 2495698"/>
                <a:gd name="connsiteY18" fmla="*/ 573108 h 2531525"/>
                <a:gd name="connsiteX19" fmla="*/ 2234317 w 2495698"/>
                <a:gd name="connsiteY19" fmla="*/ 503581 h 2531525"/>
                <a:gd name="connsiteX20" fmla="*/ 2413554 w 2495698"/>
                <a:gd name="connsiteY20" fmla="*/ 840674 h 2531525"/>
                <a:gd name="connsiteX21" fmla="*/ 2214321 w 2495698"/>
                <a:gd name="connsiteY21" fmla="*/ 1020292 h 2531525"/>
                <a:gd name="connsiteX22" fmla="*/ 2246841 w 2495698"/>
                <a:gd name="connsiteY22" fmla="*/ 1303347 h 2531525"/>
                <a:gd name="connsiteX23" fmla="*/ 2495698 w 2495698"/>
                <a:gd name="connsiteY23" fmla="*/ 1441496 h 2531525"/>
                <a:gd name="connsiteX24" fmla="*/ 2396885 w 2495698"/>
                <a:gd name="connsiteY24" fmla="*/ 1810269 h 2531525"/>
                <a:gd name="connsiteX25" fmla="*/ 2094912 w 2495698"/>
                <a:gd name="connsiteY25" fmla="*/ 1805190 h 2531525"/>
                <a:gd name="connsiteX26" fmla="*/ 1958644 w 2495698"/>
                <a:gd name="connsiteY26" fmla="*/ 1977881 h 2531525"/>
                <a:gd name="connsiteX27" fmla="*/ 2057814 w 2495698"/>
                <a:gd name="connsiteY27" fmla="*/ 2236715 h 2531525"/>
                <a:gd name="connsiteX28" fmla="*/ 1745078 w 2495698"/>
                <a:gd name="connsiteY28" fmla="*/ 2455696 h 2531525"/>
                <a:gd name="connsiteX29" fmla="*/ 1507869 w 2495698"/>
                <a:gd name="connsiteY29" fmla="*/ 2249759 h 2531525"/>
                <a:gd name="connsiteX30" fmla="*/ 1251837 w 2495698"/>
                <a:gd name="connsiteY30" fmla="*/ 2272543 h 2531525"/>
                <a:gd name="connsiteX31" fmla="*/ 1108065 w 2495698"/>
                <a:gd name="connsiteY31" fmla="*/ 2531525 h 2531525"/>
                <a:gd name="connsiteX32" fmla="*/ 739291 w 2495698"/>
                <a:gd name="connsiteY32" fmla="*/ 2432713 h 2531525"/>
                <a:gd name="connsiteX33" fmla="*/ 744274 w 2495698"/>
                <a:gd name="connsiteY33" fmla="*/ 2136543 h 2531525"/>
                <a:gd name="connsiteX34" fmla="*/ 535891 w 2495698"/>
                <a:gd name="connsiteY34" fmla="*/ 1973098 h 2531525"/>
                <a:gd name="connsiteX35" fmla="*/ 540671 w 2495698"/>
                <a:gd name="connsiteY35" fmla="*/ 1983347 h 2531525"/>
                <a:gd name="connsiteX36" fmla="*/ 232276 w 2495698"/>
                <a:gd name="connsiteY36" fmla="*/ 2043090 h 2531525"/>
                <a:gd name="connsiteX37" fmla="*/ 70927 w 2495698"/>
                <a:gd name="connsiteY37" fmla="*/ 1697078 h 2531525"/>
                <a:gd name="connsiteX38" fmla="*/ 279495 w 2495698"/>
                <a:gd name="connsiteY38" fmla="*/ 1527966 h 2531525"/>
                <a:gd name="connsiteX39" fmla="*/ 245586 w 2495698"/>
                <a:gd name="connsiteY39" fmla="*/ 1274796 h 2531525"/>
                <a:gd name="connsiteX40" fmla="*/ 0 w 2495698"/>
                <a:gd name="connsiteY40" fmla="*/ 1138462 h 2531525"/>
                <a:gd name="connsiteX41" fmla="*/ 98812 w 2495698"/>
                <a:gd name="connsiteY41" fmla="*/ 769689 h 2531525"/>
                <a:gd name="connsiteX42" fmla="*/ 380240 w 2495698"/>
                <a:gd name="connsiteY42" fmla="*/ 774423 h 2531525"/>
                <a:gd name="connsiteX43" fmla="*/ 516679 w 2495698"/>
                <a:gd name="connsiteY43" fmla="*/ 590627 h 2531525"/>
                <a:gd name="connsiteX44" fmla="*/ 422419 w 2495698"/>
                <a:gd name="connsiteY44" fmla="*/ 299900 h 2531525"/>
                <a:gd name="connsiteX45" fmla="*/ 746189 w 2495698"/>
                <a:gd name="connsiteY45" fmla="*/ 97585 h 2531525"/>
                <a:gd name="connsiteX46" fmla="*/ 972292 w 2495698"/>
                <a:gd name="connsiteY46" fmla="*/ 315656 h 2531525"/>
                <a:gd name="connsiteX47" fmla="*/ 970019 w 2495698"/>
                <a:gd name="connsiteY47" fmla="*/ 317076 h 2531525"/>
                <a:gd name="connsiteX48" fmla="*/ 1248316 w 2495698"/>
                <a:gd name="connsiteY48" fmla="*/ 277231 h 2531525"/>
                <a:gd name="connsiteX49" fmla="*/ 1391137 w 2495698"/>
                <a:gd name="connsiteY49" fmla="*/ 0 h 2531525"/>
                <a:gd name="connsiteX50" fmla="*/ 1759910 w 2495698"/>
                <a:gd name="connsiteY50" fmla="*/ 98812 h 2531525"/>
                <a:gd name="connsiteX0" fmla="*/ 1365628 w 2495698"/>
                <a:gd name="connsiteY0" fmla="*/ 832740 h 2531525"/>
                <a:gd name="connsiteX1" fmla="*/ 804861 w 2495698"/>
                <a:gd name="connsiteY1" fmla="*/ 1156499 h 2531525"/>
                <a:gd name="connsiteX2" fmla="*/ 1128620 w 2495698"/>
                <a:gd name="connsiteY2" fmla="*/ 1717266 h 2531525"/>
                <a:gd name="connsiteX3" fmla="*/ 1689387 w 2495698"/>
                <a:gd name="connsiteY3" fmla="*/ 1393507 h 2531525"/>
                <a:gd name="connsiteX4" fmla="*/ 1365628 w 2495698"/>
                <a:gd name="connsiteY4" fmla="*/ 832740 h 2531525"/>
                <a:gd name="connsiteX5" fmla="*/ 1447099 w 2495698"/>
                <a:gd name="connsiteY5" fmla="*/ 528685 h 2531525"/>
                <a:gd name="connsiteX6" fmla="*/ 1993442 w 2495698"/>
                <a:gd name="connsiteY6" fmla="*/ 1474978 h 2531525"/>
                <a:gd name="connsiteX7" fmla="*/ 1047149 w 2495698"/>
                <a:gd name="connsiteY7" fmla="*/ 2021321 h 2531525"/>
                <a:gd name="connsiteX8" fmla="*/ 500806 w 2495698"/>
                <a:gd name="connsiteY8" fmla="*/ 1075027 h 2531525"/>
                <a:gd name="connsiteX9" fmla="*/ 1447099 w 2495698"/>
                <a:gd name="connsiteY9" fmla="*/ 528685 h 2531525"/>
                <a:gd name="connsiteX10" fmla="*/ 1476725 w 2495698"/>
                <a:gd name="connsiteY10" fmla="*/ 418119 h 2531525"/>
                <a:gd name="connsiteX11" fmla="*/ 390240 w 2495698"/>
                <a:gd name="connsiteY11" fmla="*/ 1045401 h 2531525"/>
                <a:gd name="connsiteX12" fmla="*/ 1017523 w 2495698"/>
                <a:gd name="connsiteY12" fmla="*/ 2131887 h 2531525"/>
                <a:gd name="connsiteX13" fmla="*/ 2104008 w 2495698"/>
                <a:gd name="connsiteY13" fmla="*/ 1504604 h 2531525"/>
                <a:gd name="connsiteX14" fmla="*/ 1476725 w 2495698"/>
                <a:gd name="connsiteY14" fmla="*/ 418119 h 2531525"/>
                <a:gd name="connsiteX15" fmla="*/ 1759910 w 2495698"/>
                <a:gd name="connsiteY15" fmla="*/ 98812 h 2531525"/>
                <a:gd name="connsiteX16" fmla="*/ 1754625 w 2495698"/>
                <a:gd name="connsiteY16" fmla="*/ 412897 h 2531525"/>
                <a:gd name="connsiteX17" fmla="*/ 1744979 w 2495698"/>
                <a:gd name="connsiteY17" fmla="*/ 410312 h 2531525"/>
                <a:gd name="connsiteX18" fmla="*/ 1954704 w 2495698"/>
                <a:gd name="connsiteY18" fmla="*/ 573108 h 2531525"/>
                <a:gd name="connsiteX19" fmla="*/ 2234317 w 2495698"/>
                <a:gd name="connsiteY19" fmla="*/ 503581 h 2531525"/>
                <a:gd name="connsiteX20" fmla="*/ 2413554 w 2495698"/>
                <a:gd name="connsiteY20" fmla="*/ 840674 h 2531525"/>
                <a:gd name="connsiteX21" fmla="*/ 2214321 w 2495698"/>
                <a:gd name="connsiteY21" fmla="*/ 1020292 h 2531525"/>
                <a:gd name="connsiteX22" fmla="*/ 2246841 w 2495698"/>
                <a:gd name="connsiteY22" fmla="*/ 1303347 h 2531525"/>
                <a:gd name="connsiteX23" fmla="*/ 2495698 w 2495698"/>
                <a:gd name="connsiteY23" fmla="*/ 1441496 h 2531525"/>
                <a:gd name="connsiteX24" fmla="*/ 2396885 w 2495698"/>
                <a:gd name="connsiteY24" fmla="*/ 1810269 h 2531525"/>
                <a:gd name="connsiteX25" fmla="*/ 2094912 w 2495698"/>
                <a:gd name="connsiteY25" fmla="*/ 1805190 h 2531525"/>
                <a:gd name="connsiteX26" fmla="*/ 1958644 w 2495698"/>
                <a:gd name="connsiteY26" fmla="*/ 1977881 h 2531525"/>
                <a:gd name="connsiteX27" fmla="*/ 2057814 w 2495698"/>
                <a:gd name="connsiteY27" fmla="*/ 2236715 h 2531525"/>
                <a:gd name="connsiteX28" fmla="*/ 1745078 w 2495698"/>
                <a:gd name="connsiteY28" fmla="*/ 2455696 h 2531525"/>
                <a:gd name="connsiteX29" fmla="*/ 1507869 w 2495698"/>
                <a:gd name="connsiteY29" fmla="*/ 2249759 h 2531525"/>
                <a:gd name="connsiteX30" fmla="*/ 1251837 w 2495698"/>
                <a:gd name="connsiteY30" fmla="*/ 2272543 h 2531525"/>
                <a:gd name="connsiteX31" fmla="*/ 1108065 w 2495698"/>
                <a:gd name="connsiteY31" fmla="*/ 2531525 h 2531525"/>
                <a:gd name="connsiteX32" fmla="*/ 739291 w 2495698"/>
                <a:gd name="connsiteY32" fmla="*/ 2432713 h 2531525"/>
                <a:gd name="connsiteX33" fmla="*/ 744274 w 2495698"/>
                <a:gd name="connsiteY33" fmla="*/ 2136543 h 2531525"/>
                <a:gd name="connsiteX34" fmla="*/ 535891 w 2495698"/>
                <a:gd name="connsiteY34" fmla="*/ 1973098 h 2531525"/>
                <a:gd name="connsiteX35" fmla="*/ 540671 w 2495698"/>
                <a:gd name="connsiteY35" fmla="*/ 1983347 h 2531525"/>
                <a:gd name="connsiteX36" fmla="*/ 232276 w 2495698"/>
                <a:gd name="connsiteY36" fmla="*/ 2043090 h 2531525"/>
                <a:gd name="connsiteX37" fmla="*/ 70927 w 2495698"/>
                <a:gd name="connsiteY37" fmla="*/ 1697078 h 2531525"/>
                <a:gd name="connsiteX38" fmla="*/ 279495 w 2495698"/>
                <a:gd name="connsiteY38" fmla="*/ 1527966 h 2531525"/>
                <a:gd name="connsiteX39" fmla="*/ 245586 w 2495698"/>
                <a:gd name="connsiteY39" fmla="*/ 1274796 h 2531525"/>
                <a:gd name="connsiteX40" fmla="*/ 0 w 2495698"/>
                <a:gd name="connsiteY40" fmla="*/ 1138462 h 2531525"/>
                <a:gd name="connsiteX41" fmla="*/ 98812 w 2495698"/>
                <a:gd name="connsiteY41" fmla="*/ 769689 h 2531525"/>
                <a:gd name="connsiteX42" fmla="*/ 380240 w 2495698"/>
                <a:gd name="connsiteY42" fmla="*/ 774423 h 2531525"/>
                <a:gd name="connsiteX43" fmla="*/ 516679 w 2495698"/>
                <a:gd name="connsiteY43" fmla="*/ 590627 h 2531525"/>
                <a:gd name="connsiteX44" fmla="*/ 422419 w 2495698"/>
                <a:gd name="connsiteY44" fmla="*/ 299900 h 2531525"/>
                <a:gd name="connsiteX45" fmla="*/ 746189 w 2495698"/>
                <a:gd name="connsiteY45" fmla="*/ 97585 h 2531525"/>
                <a:gd name="connsiteX46" fmla="*/ 972292 w 2495698"/>
                <a:gd name="connsiteY46" fmla="*/ 315656 h 2531525"/>
                <a:gd name="connsiteX47" fmla="*/ 970019 w 2495698"/>
                <a:gd name="connsiteY47" fmla="*/ 317076 h 2531525"/>
                <a:gd name="connsiteX48" fmla="*/ 1248316 w 2495698"/>
                <a:gd name="connsiteY48" fmla="*/ 277231 h 2531525"/>
                <a:gd name="connsiteX49" fmla="*/ 1391137 w 2495698"/>
                <a:gd name="connsiteY49" fmla="*/ 0 h 2531525"/>
                <a:gd name="connsiteX50" fmla="*/ 1759910 w 2495698"/>
                <a:gd name="connsiteY50" fmla="*/ 98812 h 2531525"/>
                <a:gd name="connsiteX0" fmla="*/ 1365628 w 2495698"/>
                <a:gd name="connsiteY0" fmla="*/ 832740 h 2531525"/>
                <a:gd name="connsiteX1" fmla="*/ 804861 w 2495698"/>
                <a:gd name="connsiteY1" fmla="*/ 1156499 h 2531525"/>
                <a:gd name="connsiteX2" fmla="*/ 1128620 w 2495698"/>
                <a:gd name="connsiteY2" fmla="*/ 1717266 h 2531525"/>
                <a:gd name="connsiteX3" fmla="*/ 1689387 w 2495698"/>
                <a:gd name="connsiteY3" fmla="*/ 1393507 h 2531525"/>
                <a:gd name="connsiteX4" fmla="*/ 1365628 w 2495698"/>
                <a:gd name="connsiteY4" fmla="*/ 832740 h 2531525"/>
                <a:gd name="connsiteX5" fmla="*/ 1447099 w 2495698"/>
                <a:gd name="connsiteY5" fmla="*/ 528685 h 2531525"/>
                <a:gd name="connsiteX6" fmla="*/ 1993442 w 2495698"/>
                <a:gd name="connsiteY6" fmla="*/ 1474978 h 2531525"/>
                <a:gd name="connsiteX7" fmla="*/ 1047149 w 2495698"/>
                <a:gd name="connsiteY7" fmla="*/ 2021321 h 2531525"/>
                <a:gd name="connsiteX8" fmla="*/ 500806 w 2495698"/>
                <a:gd name="connsiteY8" fmla="*/ 1075027 h 2531525"/>
                <a:gd name="connsiteX9" fmla="*/ 1447099 w 2495698"/>
                <a:gd name="connsiteY9" fmla="*/ 528685 h 2531525"/>
                <a:gd name="connsiteX10" fmla="*/ 1476725 w 2495698"/>
                <a:gd name="connsiteY10" fmla="*/ 418119 h 2531525"/>
                <a:gd name="connsiteX11" fmla="*/ 390240 w 2495698"/>
                <a:gd name="connsiteY11" fmla="*/ 1045401 h 2531525"/>
                <a:gd name="connsiteX12" fmla="*/ 1017523 w 2495698"/>
                <a:gd name="connsiteY12" fmla="*/ 2131887 h 2531525"/>
                <a:gd name="connsiteX13" fmla="*/ 2104008 w 2495698"/>
                <a:gd name="connsiteY13" fmla="*/ 1504604 h 2531525"/>
                <a:gd name="connsiteX14" fmla="*/ 1476725 w 2495698"/>
                <a:gd name="connsiteY14" fmla="*/ 418119 h 2531525"/>
                <a:gd name="connsiteX15" fmla="*/ 1759910 w 2495698"/>
                <a:gd name="connsiteY15" fmla="*/ 98812 h 2531525"/>
                <a:gd name="connsiteX16" fmla="*/ 1754625 w 2495698"/>
                <a:gd name="connsiteY16" fmla="*/ 412897 h 2531525"/>
                <a:gd name="connsiteX17" fmla="*/ 1744979 w 2495698"/>
                <a:gd name="connsiteY17" fmla="*/ 410312 h 2531525"/>
                <a:gd name="connsiteX18" fmla="*/ 1954704 w 2495698"/>
                <a:gd name="connsiteY18" fmla="*/ 573108 h 2531525"/>
                <a:gd name="connsiteX19" fmla="*/ 2234317 w 2495698"/>
                <a:gd name="connsiteY19" fmla="*/ 503581 h 2531525"/>
                <a:gd name="connsiteX20" fmla="*/ 2413554 w 2495698"/>
                <a:gd name="connsiteY20" fmla="*/ 840674 h 2531525"/>
                <a:gd name="connsiteX21" fmla="*/ 2214321 w 2495698"/>
                <a:gd name="connsiteY21" fmla="*/ 1020292 h 2531525"/>
                <a:gd name="connsiteX22" fmla="*/ 2246841 w 2495698"/>
                <a:gd name="connsiteY22" fmla="*/ 1303347 h 2531525"/>
                <a:gd name="connsiteX23" fmla="*/ 2495698 w 2495698"/>
                <a:gd name="connsiteY23" fmla="*/ 1441496 h 2531525"/>
                <a:gd name="connsiteX24" fmla="*/ 2396885 w 2495698"/>
                <a:gd name="connsiteY24" fmla="*/ 1810269 h 2531525"/>
                <a:gd name="connsiteX25" fmla="*/ 2094912 w 2495698"/>
                <a:gd name="connsiteY25" fmla="*/ 1805190 h 2531525"/>
                <a:gd name="connsiteX26" fmla="*/ 1958644 w 2495698"/>
                <a:gd name="connsiteY26" fmla="*/ 1977881 h 2531525"/>
                <a:gd name="connsiteX27" fmla="*/ 2057814 w 2495698"/>
                <a:gd name="connsiteY27" fmla="*/ 2236715 h 2531525"/>
                <a:gd name="connsiteX28" fmla="*/ 1745078 w 2495698"/>
                <a:gd name="connsiteY28" fmla="*/ 2455696 h 2531525"/>
                <a:gd name="connsiteX29" fmla="*/ 1507869 w 2495698"/>
                <a:gd name="connsiteY29" fmla="*/ 2249759 h 2531525"/>
                <a:gd name="connsiteX30" fmla="*/ 1251837 w 2495698"/>
                <a:gd name="connsiteY30" fmla="*/ 2272543 h 2531525"/>
                <a:gd name="connsiteX31" fmla="*/ 1108065 w 2495698"/>
                <a:gd name="connsiteY31" fmla="*/ 2531525 h 2531525"/>
                <a:gd name="connsiteX32" fmla="*/ 739291 w 2495698"/>
                <a:gd name="connsiteY32" fmla="*/ 2432713 h 2531525"/>
                <a:gd name="connsiteX33" fmla="*/ 744274 w 2495698"/>
                <a:gd name="connsiteY33" fmla="*/ 2136543 h 2531525"/>
                <a:gd name="connsiteX34" fmla="*/ 535891 w 2495698"/>
                <a:gd name="connsiteY34" fmla="*/ 1973098 h 2531525"/>
                <a:gd name="connsiteX35" fmla="*/ 540671 w 2495698"/>
                <a:gd name="connsiteY35" fmla="*/ 1983347 h 2531525"/>
                <a:gd name="connsiteX36" fmla="*/ 232276 w 2495698"/>
                <a:gd name="connsiteY36" fmla="*/ 2043090 h 2531525"/>
                <a:gd name="connsiteX37" fmla="*/ 70927 w 2495698"/>
                <a:gd name="connsiteY37" fmla="*/ 1697078 h 2531525"/>
                <a:gd name="connsiteX38" fmla="*/ 279495 w 2495698"/>
                <a:gd name="connsiteY38" fmla="*/ 1527966 h 2531525"/>
                <a:gd name="connsiteX39" fmla="*/ 245586 w 2495698"/>
                <a:gd name="connsiteY39" fmla="*/ 1274796 h 2531525"/>
                <a:gd name="connsiteX40" fmla="*/ 0 w 2495698"/>
                <a:gd name="connsiteY40" fmla="*/ 1138462 h 2531525"/>
                <a:gd name="connsiteX41" fmla="*/ 98812 w 2495698"/>
                <a:gd name="connsiteY41" fmla="*/ 769689 h 2531525"/>
                <a:gd name="connsiteX42" fmla="*/ 380240 w 2495698"/>
                <a:gd name="connsiteY42" fmla="*/ 774423 h 2531525"/>
                <a:gd name="connsiteX43" fmla="*/ 516679 w 2495698"/>
                <a:gd name="connsiteY43" fmla="*/ 590627 h 2531525"/>
                <a:gd name="connsiteX44" fmla="*/ 422419 w 2495698"/>
                <a:gd name="connsiteY44" fmla="*/ 299900 h 2531525"/>
                <a:gd name="connsiteX45" fmla="*/ 746189 w 2495698"/>
                <a:gd name="connsiteY45" fmla="*/ 97585 h 2531525"/>
                <a:gd name="connsiteX46" fmla="*/ 972292 w 2495698"/>
                <a:gd name="connsiteY46" fmla="*/ 315656 h 2531525"/>
                <a:gd name="connsiteX47" fmla="*/ 970019 w 2495698"/>
                <a:gd name="connsiteY47" fmla="*/ 317076 h 2531525"/>
                <a:gd name="connsiteX48" fmla="*/ 1248316 w 2495698"/>
                <a:gd name="connsiteY48" fmla="*/ 277231 h 2531525"/>
                <a:gd name="connsiteX49" fmla="*/ 1391137 w 2495698"/>
                <a:gd name="connsiteY49" fmla="*/ 0 h 2531525"/>
                <a:gd name="connsiteX50" fmla="*/ 1759910 w 2495698"/>
                <a:gd name="connsiteY50" fmla="*/ 98812 h 2531525"/>
                <a:gd name="connsiteX0" fmla="*/ 1365628 w 2495698"/>
                <a:gd name="connsiteY0" fmla="*/ 832740 h 2531525"/>
                <a:gd name="connsiteX1" fmla="*/ 804861 w 2495698"/>
                <a:gd name="connsiteY1" fmla="*/ 1156499 h 2531525"/>
                <a:gd name="connsiteX2" fmla="*/ 1128620 w 2495698"/>
                <a:gd name="connsiteY2" fmla="*/ 1717266 h 2531525"/>
                <a:gd name="connsiteX3" fmla="*/ 1689387 w 2495698"/>
                <a:gd name="connsiteY3" fmla="*/ 1393507 h 2531525"/>
                <a:gd name="connsiteX4" fmla="*/ 1365628 w 2495698"/>
                <a:gd name="connsiteY4" fmla="*/ 832740 h 2531525"/>
                <a:gd name="connsiteX5" fmla="*/ 1447099 w 2495698"/>
                <a:gd name="connsiteY5" fmla="*/ 528685 h 2531525"/>
                <a:gd name="connsiteX6" fmla="*/ 1993442 w 2495698"/>
                <a:gd name="connsiteY6" fmla="*/ 1474978 h 2531525"/>
                <a:gd name="connsiteX7" fmla="*/ 1047149 w 2495698"/>
                <a:gd name="connsiteY7" fmla="*/ 2021321 h 2531525"/>
                <a:gd name="connsiteX8" fmla="*/ 500806 w 2495698"/>
                <a:gd name="connsiteY8" fmla="*/ 1075027 h 2531525"/>
                <a:gd name="connsiteX9" fmla="*/ 1447099 w 2495698"/>
                <a:gd name="connsiteY9" fmla="*/ 528685 h 2531525"/>
                <a:gd name="connsiteX10" fmla="*/ 1476725 w 2495698"/>
                <a:gd name="connsiteY10" fmla="*/ 418119 h 2531525"/>
                <a:gd name="connsiteX11" fmla="*/ 390240 w 2495698"/>
                <a:gd name="connsiteY11" fmla="*/ 1045401 h 2531525"/>
                <a:gd name="connsiteX12" fmla="*/ 1017523 w 2495698"/>
                <a:gd name="connsiteY12" fmla="*/ 2131887 h 2531525"/>
                <a:gd name="connsiteX13" fmla="*/ 2104008 w 2495698"/>
                <a:gd name="connsiteY13" fmla="*/ 1504604 h 2531525"/>
                <a:gd name="connsiteX14" fmla="*/ 1476725 w 2495698"/>
                <a:gd name="connsiteY14" fmla="*/ 418119 h 2531525"/>
                <a:gd name="connsiteX15" fmla="*/ 1759910 w 2495698"/>
                <a:gd name="connsiteY15" fmla="*/ 98812 h 2531525"/>
                <a:gd name="connsiteX16" fmla="*/ 1754625 w 2495698"/>
                <a:gd name="connsiteY16" fmla="*/ 412897 h 2531525"/>
                <a:gd name="connsiteX17" fmla="*/ 1744979 w 2495698"/>
                <a:gd name="connsiteY17" fmla="*/ 410312 h 2531525"/>
                <a:gd name="connsiteX18" fmla="*/ 1954704 w 2495698"/>
                <a:gd name="connsiteY18" fmla="*/ 573108 h 2531525"/>
                <a:gd name="connsiteX19" fmla="*/ 2234317 w 2495698"/>
                <a:gd name="connsiteY19" fmla="*/ 503581 h 2531525"/>
                <a:gd name="connsiteX20" fmla="*/ 2413554 w 2495698"/>
                <a:gd name="connsiteY20" fmla="*/ 840674 h 2531525"/>
                <a:gd name="connsiteX21" fmla="*/ 2214321 w 2495698"/>
                <a:gd name="connsiteY21" fmla="*/ 1020292 h 2531525"/>
                <a:gd name="connsiteX22" fmla="*/ 2246841 w 2495698"/>
                <a:gd name="connsiteY22" fmla="*/ 1303347 h 2531525"/>
                <a:gd name="connsiteX23" fmla="*/ 2495698 w 2495698"/>
                <a:gd name="connsiteY23" fmla="*/ 1441496 h 2531525"/>
                <a:gd name="connsiteX24" fmla="*/ 2396885 w 2495698"/>
                <a:gd name="connsiteY24" fmla="*/ 1810269 h 2531525"/>
                <a:gd name="connsiteX25" fmla="*/ 2094912 w 2495698"/>
                <a:gd name="connsiteY25" fmla="*/ 1805190 h 2531525"/>
                <a:gd name="connsiteX26" fmla="*/ 1958644 w 2495698"/>
                <a:gd name="connsiteY26" fmla="*/ 1977881 h 2531525"/>
                <a:gd name="connsiteX27" fmla="*/ 2057814 w 2495698"/>
                <a:gd name="connsiteY27" fmla="*/ 2236715 h 2531525"/>
                <a:gd name="connsiteX28" fmla="*/ 1745078 w 2495698"/>
                <a:gd name="connsiteY28" fmla="*/ 2455696 h 2531525"/>
                <a:gd name="connsiteX29" fmla="*/ 1507869 w 2495698"/>
                <a:gd name="connsiteY29" fmla="*/ 2249759 h 2531525"/>
                <a:gd name="connsiteX30" fmla="*/ 1251837 w 2495698"/>
                <a:gd name="connsiteY30" fmla="*/ 2272543 h 2531525"/>
                <a:gd name="connsiteX31" fmla="*/ 1108065 w 2495698"/>
                <a:gd name="connsiteY31" fmla="*/ 2531525 h 2531525"/>
                <a:gd name="connsiteX32" fmla="*/ 739291 w 2495698"/>
                <a:gd name="connsiteY32" fmla="*/ 2432713 h 2531525"/>
                <a:gd name="connsiteX33" fmla="*/ 744274 w 2495698"/>
                <a:gd name="connsiteY33" fmla="*/ 2136543 h 2531525"/>
                <a:gd name="connsiteX34" fmla="*/ 535891 w 2495698"/>
                <a:gd name="connsiteY34" fmla="*/ 1973098 h 2531525"/>
                <a:gd name="connsiteX35" fmla="*/ 540671 w 2495698"/>
                <a:gd name="connsiteY35" fmla="*/ 1983347 h 2531525"/>
                <a:gd name="connsiteX36" fmla="*/ 232276 w 2495698"/>
                <a:gd name="connsiteY36" fmla="*/ 2043090 h 2531525"/>
                <a:gd name="connsiteX37" fmla="*/ 70927 w 2495698"/>
                <a:gd name="connsiteY37" fmla="*/ 1697078 h 2531525"/>
                <a:gd name="connsiteX38" fmla="*/ 279495 w 2495698"/>
                <a:gd name="connsiteY38" fmla="*/ 1527966 h 2531525"/>
                <a:gd name="connsiteX39" fmla="*/ 245586 w 2495698"/>
                <a:gd name="connsiteY39" fmla="*/ 1274796 h 2531525"/>
                <a:gd name="connsiteX40" fmla="*/ 0 w 2495698"/>
                <a:gd name="connsiteY40" fmla="*/ 1138462 h 2531525"/>
                <a:gd name="connsiteX41" fmla="*/ 98812 w 2495698"/>
                <a:gd name="connsiteY41" fmla="*/ 769689 h 2531525"/>
                <a:gd name="connsiteX42" fmla="*/ 380240 w 2495698"/>
                <a:gd name="connsiteY42" fmla="*/ 774423 h 2531525"/>
                <a:gd name="connsiteX43" fmla="*/ 516679 w 2495698"/>
                <a:gd name="connsiteY43" fmla="*/ 590627 h 2531525"/>
                <a:gd name="connsiteX44" fmla="*/ 422419 w 2495698"/>
                <a:gd name="connsiteY44" fmla="*/ 299900 h 2531525"/>
                <a:gd name="connsiteX45" fmla="*/ 746189 w 2495698"/>
                <a:gd name="connsiteY45" fmla="*/ 97585 h 2531525"/>
                <a:gd name="connsiteX46" fmla="*/ 972292 w 2495698"/>
                <a:gd name="connsiteY46" fmla="*/ 315656 h 2531525"/>
                <a:gd name="connsiteX47" fmla="*/ 970019 w 2495698"/>
                <a:gd name="connsiteY47" fmla="*/ 317076 h 2531525"/>
                <a:gd name="connsiteX48" fmla="*/ 1248316 w 2495698"/>
                <a:gd name="connsiteY48" fmla="*/ 277231 h 2531525"/>
                <a:gd name="connsiteX49" fmla="*/ 1391137 w 2495698"/>
                <a:gd name="connsiteY49" fmla="*/ 0 h 2531525"/>
                <a:gd name="connsiteX50" fmla="*/ 1759910 w 2495698"/>
                <a:gd name="connsiteY50" fmla="*/ 98812 h 2531525"/>
                <a:gd name="connsiteX0" fmla="*/ 1365628 w 2495698"/>
                <a:gd name="connsiteY0" fmla="*/ 832740 h 2531525"/>
                <a:gd name="connsiteX1" fmla="*/ 804861 w 2495698"/>
                <a:gd name="connsiteY1" fmla="*/ 1156499 h 2531525"/>
                <a:gd name="connsiteX2" fmla="*/ 1128620 w 2495698"/>
                <a:gd name="connsiteY2" fmla="*/ 1717266 h 2531525"/>
                <a:gd name="connsiteX3" fmla="*/ 1689387 w 2495698"/>
                <a:gd name="connsiteY3" fmla="*/ 1393507 h 2531525"/>
                <a:gd name="connsiteX4" fmla="*/ 1365628 w 2495698"/>
                <a:gd name="connsiteY4" fmla="*/ 832740 h 2531525"/>
                <a:gd name="connsiteX5" fmla="*/ 1447099 w 2495698"/>
                <a:gd name="connsiteY5" fmla="*/ 528685 h 2531525"/>
                <a:gd name="connsiteX6" fmla="*/ 1993442 w 2495698"/>
                <a:gd name="connsiteY6" fmla="*/ 1474978 h 2531525"/>
                <a:gd name="connsiteX7" fmla="*/ 1047149 w 2495698"/>
                <a:gd name="connsiteY7" fmla="*/ 2021321 h 2531525"/>
                <a:gd name="connsiteX8" fmla="*/ 500806 w 2495698"/>
                <a:gd name="connsiteY8" fmla="*/ 1075027 h 2531525"/>
                <a:gd name="connsiteX9" fmla="*/ 1447099 w 2495698"/>
                <a:gd name="connsiteY9" fmla="*/ 528685 h 2531525"/>
                <a:gd name="connsiteX10" fmla="*/ 1476725 w 2495698"/>
                <a:gd name="connsiteY10" fmla="*/ 418119 h 2531525"/>
                <a:gd name="connsiteX11" fmla="*/ 390240 w 2495698"/>
                <a:gd name="connsiteY11" fmla="*/ 1045401 h 2531525"/>
                <a:gd name="connsiteX12" fmla="*/ 1017523 w 2495698"/>
                <a:gd name="connsiteY12" fmla="*/ 2131887 h 2531525"/>
                <a:gd name="connsiteX13" fmla="*/ 2104008 w 2495698"/>
                <a:gd name="connsiteY13" fmla="*/ 1504604 h 2531525"/>
                <a:gd name="connsiteX14" fmla="*/ 1476725 w 2495698"/>
                <a:gd name="connsiteY14" fmla="*/ 418119 h 2531525"/>
                <a:gd name="connsiteX15" fmla="*/ 1759910 w 2495698"/>
                <a:gd name="connsiteY15" fmla="*/ 98812 h 2531525"/>
                <a:gd name="connsiteX16" fmla="*/ 1754625 w 2495698"/>
                <a:gd name="connsiteY16" fmla="*/ 412897 h 2531525"/>
                <a:gd name="connsiteX17" fmla="*/ 1954704 w 2495698"/>
                <a:gd name="connsiteY17" fmla="*/ 573108 h 2531525"/>
                <a:gd name="connsiteX18" fmla="*/ 2234317 w 2495698"/>
                <a:gd name="connsiteY18" fmla="*/ 503581 h 2531525"/>
                <a:gd name="connsiteX19" fmla="*/ 2413554 w 2495698"/>
                <a:gd name="connsiteY19" fmla="*/ 840674 h 2531525"/>
                <a:gd name="connsiteX20" fmla="*/ 2214321 w 2495698"/>
                <a:gd name="connsiteY20" fmla="*/ 1020292 h 2531525"/>
                <a:gd name="connsiteX21" fmla="*/ 2246841 w 2495698"/>
                <a:gd name="connsiteY21" fmla="*/ 1303347 h 2531525"/>
                <a:gd name="connsiteX22" fmla="*/ 2495698 w 2495698"/>
                <a:gd name="connsiteY22" fmla="*/ 1441496 h 2531525"/>
                <a:gd name="connsiteX23" fmla="*/ 2396885 w 2495698"/>
                <a:gd name="connsiteY23" fmla="*/ 1810269 h 2531525"/>
                <a:gd name="connsiteX24" fmla="*/ 2094912 w 2495698"/>
                <a:gd name="connsiteY24" fmla="*/ 1805190 h 2531525"/>
                <a:gd name="connsiteX25" fmla="*/ 1958644 w 2495698"/>
                <a:gd name="connsiteY25" fmla="*/ 1977881 h 2531525"/>
                <a:gd name="connsiteX26" fmla="*/ 2057814 w 2495698"/>
                <a:gd name="connsiteY26" fmla="*/ 2236715 h 2531525"/>
                <a:gd name="connsiteX27" fmla="*/ 1745078 w 2495698"/>
                <a:gd name="connsiteY27" fmla="*/ 2455696 h 2531525"/>
                <a:gd name="connsiteX28" fmla="*/ 1507869 w 2495698"/>
                <a:gd name="connsiteY28" fmla="*/ 2249759 h 2531525"/>
                <a:gd name="connsiteX29" fmla="*/ 1251837 w 2495698"/>
                <a:gd name="connsiteY29" fmla="*/ 2272543 h 2531525"/>
                <a:gd name="connsiteX30" fmla="*/ 1108065 w 2495698"/>
                <a:gd name="connsiteY30" fmla="*/ 2531525 h 2531525"/>
                <a:gd name="connsiteX31" fmla="*/ 739291 w 2495698"/>
                <a:gd name="connsiteY31" fmla="*/ 2432713 h 2531525"/>
                <a:gd name="connsiteX32" fmla="*/ 744274 w 2495698"/>
                <a:gd name="connsiteY32" fmla="*/ 2136543 h 2531525"/>
                <a:gd name="connsiteX33" fmla="*/ 535891 w 2495698"/>
                <a:gd name="connsiteY33" fmla="*/ 1973098 h 2531525"/>
                <a:gd name="connsiteX34" fmla="*/ 540671 w 2495698"/>
                <a:gd name="connsiteY34" fmla="*/ 1983347 h 2531525"/>
                <a:gd name="connsiteX35" fmla="*/ 232276 w 2495698"/>
                <a:gd name="connsiteY35" fmla="*/ 2043090 h 2531525"/>
                <a:gd name="connsiteX36" fmla="*/ 70927 w 2495698"/>
                <a:gd name="connsiteY36" fmla="*/ 1697078 h 2531525"/>
                <a:gd name="connsiteX37" fmla="*/ 279495 w 2495698"/>
                <a:gd name="connsiteY37" fmla="*/ 1527966 h 2531525"/>
                <a:gd name="connsiteX38" fmla="*/ 245586 w 2495698"/>
                <a:gd name="connsiteY38" fmla="*/ 1274796 h 2531525"/>
                <a:gd name="connsiteX39" fmla="*/ 0 w 2495698"/>
                <a:gd name="connsiteY39" fmla="*/ 1138462 h 2531525"/>
                <a:gd name="connsiteX40" fmla="*/ 98812 w 2495698"/>
                <a:gd name="connsiteY40" fmla="*/ 769689 h 2531525"/>
                <a:gd name="connsiteX41" fmla="*/ 380240 w 2495698"/>
                <a:gd name="connsiteY41" fmla="*/ 774423 h 2531525"/>
                <a:gd name="connsiteX42" fmla="*/ 516679 w 2495698"/>
                <a:gd name="connsiteY42" fmla="*/ 590627 h 2531525"/>
                <a:gd name="connsiteX43" fmla="*/ 422419 w 2495698"/>
                <a:gd name="connsiteY43" fmla="*/ 299900 h 2531525"/>
                <a:gd name="connsiteX44" fmla="*/ 746189 w 2495698"/>
                <a:gd name="connsiteY44" fmla="*/ 97585 h 2531525"/>
                <a:gd name="connsiteX45" fmla="*/ 972292 w 2495698"/>
                <a:gd name="connsiteY45" fmla="*/ 315656 h 2531525"/>
                <a:gd name="connsiteX46" fmla="*/ 970019 w 2495698"/>
                <a:gd name="connsiteY46" fmla="*/ 317076 h 2531525"/>
                <a:gd name="connsiteX47" fmla="*/ 1248316 w 2495698"/>
                <a:gd name="connsiteY47" fmla="*/ 277231 h 2531525"/>
                <a:gd name="connsiteX48" fmla="*/ 1391137 w 2495698"/>
                <a:gd name="connsiteY48" fmla="*/ 0 h 2531525"/>
                <a:gd name="connsiteX49" fmla="*/ 1759910 w 2495698"/>
                <a:gd name="connsiteY49" fmla="*/ 98812 h 2531525"/>
                <a:gd name="connsiteX0" fmla="*/ 1365628 w 2495698"/>
                <a:gd name="connsiteY0" fmla="*/ 832740 h 2531525"/>
                <a:gd name="connsiteX1" fmla="*/ 804861 w 2495698"/>
                <a:gd name="connsiteY1" fmla="*/ 1156499 h 2531525"/>
                <a:gd name="connsiteX2" fmla="*/ 1128620 w 2495698"/>
                <a:gd name="connsiteY2" fmla="*/ 1717266 h 2531525"/>
                <a:gd name="connsiteX3" fmla="*/ 1689387 w 2495698"/>
                <a:gd name="connsiteY3" fmla="*/ 1393507 h 2531525"/>
                <a:gd name="connsiteX4" fmla="*/ 1365628 w 2495698"/>
                <a:gd name="connsiteY4" fmla="*/ 832740 h 2531525"/>
                <a:gd name="connsiteX5" fmla="*/ 1447099 w 2495698"/>
                <a:gd name="connsiteY5" fmla="*/ 528685 h 2531525"/>
                <a:gd name="connsiteX6" fmla="*/ 1993442 w 2495698"/>
                <a:gd name="connsiteY6" fmla="*/ 1474978 h 2531525"/>
                <a:gd name="connsiteX7" fmla="*/ 1047149 w 2495698"/>
                <a:gd name="connsiteY7" fmla="*/ 2021321 h 2531525"/>
                <a:gd name="connsiteX8" fmla="*/ 500806 w 2495698"/>
                <a:gd name="connsiteY8" fmla="*/ 1075027 h 2531525"/>
                <a:gd name="connsiteX9" fmla="*/ 1447099 w 2495698"/>
                <a:gd name="connsiteY9" fmla="*/ 528685 h 2531525"/>
                <a:gd name="connsiteX10" fmla="*/ 1476725 w 2495698"/>
                <a:gd name="connsiteY10" fmla="*/ 418119 h 2531525"/>
                <a:gd name="connsiteX11" fmla="*/ 390240 w 2495698"/>
                <a:gd name="connsiteY11" fmla="*/ 1045401 h 2531525"/>
                <a:gd name="connsiteX12" fmla="*/ 1017523 w 2495698"/>
                <a:gd name="connsiteY12" fmla="*/ 2131887 h 2531525"/>
                <a:gd name="connsiteX13" fmla="*/ 2104008 w 2495698"/>
                <a:gd name="connsiteY13" fmla="*/ 1504604 h 2531525"/>
                <a:gd name="connsiteX14" fmla="*/ 1476725 w 2495698"/>
                <a:gd name="connsiteY14" fmla="*/ 418119 h 2531525"/>
                <a:gd name="connsiteX15" fmla="*/ 1759910 w 2495698"/>
                <a:gd name="connsiteY15" fmla="*/ 98812 h 2531525"/>
                <a:gd name="connsiteX16" fmla="*/ 1754625 w 2495698"/>
                <a:gd name="connsiteY16" fmla="*/ 412897 h 2531525"/>
                <a:gd name="connsiteX17" fmla="*/ 1954704 w 2495698"/>
                <a:gd name="connsiteY17" fmla="*/ 573108 h 2531525"/>
                <a:gd name="connsiteX18" fmla="*/ 2234317 w 2495698"/>
                <a:gd name="connsiteY18" fmla="*/ 503581 h 2531525"/>
                <a:gd name="connsiteX19" fmla="*/ 2413554 w 2495698"/>
                <a:gd name="connsiteY19" fmla="*/ 840674 h 2531525"/>
                <a:gd name="connsiteX20" fmla="*/ 2214321 w 2495698"/>
                <a:gd name="connsiteY20" fmla="*/ 1020292 h 2531525"/>
                <a:gd name="connsiteX21" fmla="*/ 2246841 w 2495698"/>
                <a:gd name="connsiteY21" fmla="*/ 1303347 h 2531525"/>
                <a:gd name="connsiteX22" fmla="*/ 2495698 w 2495698"/>
                <a:gd name="connsiteY22" fmla="*/ 1441496 h 2531525"/>
                <a:gd name="connsiteX23" fmla="*/ 2396885 w 2495698"/>
                <a:gd name="connsiteY23" fmla="*/ 1810269 h 2531525"/>
                <a:gd name="connsiteX24" fmla="*/ 2094912 w 2495698"/>
                <a:gd name="connsiteY24" fmla="*/ 1805190 h 2531525"/>
                <a:gd name="connsiteX25" fmla="*/ 1958644 w 2495698"/>
                <a:gd name="connsiteY25" fmla="*/ 1977881 h 2531525"/>
                <a:gd name="connsiteX26" fmla="*/ 2057814 w 2495698"/>
                <a:gd name="connsiteY26" fmla="*/ 2236715 h 2531525"/>
                <a:gd name="connsiteX27" fmla="*/ 1745078 w 2495698"/>
                <a:gd name="connsiteY27" fmla="*/ 2455696 h 2531525"/>
                <a:gd name="connsiteX28" fmla="*/ 1507869 w 2495698"/>
                <a:gd name="connsiteY28" fmla="*/ 2249759 h 2531525"/>
                <a:gd name="connsiteX29" fmla="*/ 1251837 w 2495698"/>
                <a:gd name="connsiteY29" fmla="*/ 2272543 h 2531525"/>
                <a:gd name="connsiteX30" fmla="*/ 1108065 w 2495698"/>
                <a:gd name="connsiteY30" fmla="*/ 2531525 h 2531525"/>
                <a:gd name="connsiteX31" fmla="*/ 739291 w 2495698"/>
                <a:gd name="connsiteY31" fmla="*/ 2432713 h 2531525"/>
                <a:gd name="connsiteX32" fmla="*/ 744274 w 2495698"/>
                <a:gd name="connsiteY32" fmla="*/ 2136543 h 2531525"/>
                <a:gd name="connsiteX33" fmla="*/ 535891 w 2495698"/>
                <a:gd name="connsiteY33" fmla="*/ 1973098 h 2531525"/>
                <a:gd name="connsiteX34" fmla="*/ 232276 w 2495698"/>
                <a:gd name="connsiteY34" fmla="*/ 2043090 h 2531525"/>
                <a:gd name="connsiteX35" fmla="*/ 70927 w 2495698"/>
                <a:gd name="connsiteY35" fmla="*/ 1697078 h 2531525"/>
                <a:gd name="connsiteX36" fmla="*/ 279495 w 2495698"/>
                <a:gd name="connsiteY36" fmla="*/ 1527966 h 2531525"/>
                <a:gd name="connsiteX37" fmla="*/ 245586 w 2495698"/>
                <a:gd name="connsiteY37" fmla="*/ 1274796 h 2531525"/>
                <a:gd name="connsiteX38" fmla="*/ 0 w 2495698"/>
                <a:gd name="connsiteY38" fmla="*/ 1138462 h 2531525"/>
                <a:gd name="connsiteX39" fmla="*/ 98812 w 2495698"/>
                <a:gd name="connsiteY39" fmla="*/ 769689 h 2531525"/>
                <a:gd name="connsiteX40" fmla="*/ 380240 w 2495698"/>
                <a:gd name="connsiteY40" fmla="*/ 774423 h 2531525"/>
                <a:gd name="connsiteX41" fmla="*/ 516679 w 2495698"/>
                <a:gd name="connsiteY41" fmla="*/ 590627 h 2531525"/>
                <a:gd name="connsiteX42" fmla="*/ 422419 w 2495698"/>
                <a:gd name="connsiteY42" fmla="*/ 299900 h 2531525"/>
                <a:gd name="connsiteX43" fmla="*/ 746189 w 2495698"/>
                <a:gd name="connsiteY43" fmla="*/ 97585 h 2531525"/>
                <a:gd name="connsiteX44" fmla="*/ 972292 w 2495698"/>
                <a:gd name="connsiteY44" fmla="*/ 315656 h 2531525"/>
                <a:gd name="connsiteX45" fmla="*/ 970019 w 2495698"/>
                <a:gd name="connsiteY45" fmla="*/ 317076 h 2531525"/>
                <a:gd name="connsiteX46" fmla="*/ 1248316 w 2495698"/>
                <a:gd name="connsiteY46" fmla="*/ 277231 h 2531525"/>
                <a:gd name="connsiteX47" fmla="*/ 1391137 w 2495698"/>
                <a:gd name="connsiteY47" fmla="*/ 0 h 2531525"/>
                <a:gd name="connsiteX48" fmla="*/ 1759910 w 2495698"/>
                <a:gd name="connsiteY48" fmla="*/ 98812 h 2531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</a:cxnLst>
              <a:rect l="l" t="t" r="r" b="b"/>
              <a:pathLst>
                <a:path w="2495698" h="2531525">
                  <a:moveTo>
                    <a:pt x="1365628" y="832740"/>
                  </a:moveTo>
                  <a:cubicBezTo>
                    <a:pt x="1121373" y="767293"/>
                    <a:pt x="870309" y="912244"/>
                    <a:pt x="804861" y="1156499"/>
                  </a:cubicBezTo>
                  <a:cubicBezTo>
                    <a:pt x="739413" y="1400754"/>
                    <a:pt x="884365" y="1651818"/>
                    <a:pt x="1128620" y="1717266"/>
                  </a:cubicBezTo>
                  <a:cubicBezTo>
                    <a:pt x="1372875" y="1782713"/>
                    <a:pt x="1623939" y="1637762"/>
                    <a:pt x="1689387" y="1393507"/>
                  </a:cubicBezTo>
                  <a:cubicBezTo>
                    <a:pt x="1754835" y="1149252"/>
                    <a:pt x="1609883" y="898188"/>
                    <a:pt x="1365628" y="832740"/>
                  </a:cubicBezTo>
                  <a:close/>
                  <a:moveTo>
                    <a:pt x="1447099" y="528685"/>
                  </a:moveTo>
                  <a:cubicBezTo>
                    <a:pt x="1859279" y="639128"/>
                    <a:pt x="2103885" y="1062799"/>
                    <a:pt x="1993442" y="1474978"/>
                  </a:cubicBezTo>
                  <a:cubicBezTo>
                    <a:pt x="1882999" y="1887158"/>
                    <a:pt x="1459328" y="2131764"/>
                    <a:pt x="1047149" y="2021321"/>
                  </a:cubicBezTo>
                  <a:cubicBezTo>
                    <a:pt x="634969" y="1910878"/>
                    <a:pt x="390363" y="1487207"/>
                    <a:pt x="500806" y="1075027"/>
                  </a:cubicBezTo>
                  <a:cubicBezTo>
                    <a:pt x="611249" y="662848"/>
                    <a:pt x="1034920" y="418242"/>
                    <a:pt x="1447099" y="528685"/>
                  </a:cubicBezTo>
                  <a:close/>
                  <a:moveTo>
                    <a:pt x="1476725" y="418119"/>
                  </a:moveTo>
                  <a:cubicBezTo>
                    <a:pt x="1003481" y="291314"/>
                    <a:pt x="517045" y="572157"/>
                    <a:pt x="390240" y="1045401"/>
                  </a:cubicBezTo>
                  <a:cubicBezTo>
                    <a:pt x="263435" y="1518646"/>
                    <a:pt x="544279" y="2005081"/>
                    <a:pt x="1017523" y="2131887"/>
                  </a:cubicBezTo>
                  <a:cubicBezTo>
                    <a:pt x="1490767" y="2258692"/>
                    <a:pt x="1977202" y="1977848"/>
                    <a:pt x="2104008" y="1504604"/>
                  </a:cubicBezTo>
                  <a:cubicBezTo>
                    <a:pt x="2230813" y="1031360"/>
                    <a:pt x="1949969" y="544925"/>
                    <a:pt x="1476725" y="418119"/>
                  </a:cubicBezTo>
                  <a:close/>
                  <a:moveTo>
                    <a:pt x="1759910" y="98812"/>
                  </a:moveTo>
                  <a:cubicBezTo>
                    <a:pt x="1758148" y="203507"/>
                    <a:pt x="1756387" y="308202"/>
                    <a:pt x="1754625" y="412897"/>
                  </a:cubicBezTo>
                  <a:lnTo>
                    <a:pt x="1954704" y="573108"/>
                  </a:lnTo>
                  <a:lnTo>
                    <a:pt x="2234317" y="503581"/>
                  </a:lnTo>
                  <a:lnTo>
                    <a:pt x="2413554" y="840674"/>
                  </a:lnTo>
                  <a:lnTo>
                    <a:pt x="2214321" y="1020292"/>
                  </a:lnTo>
                  <a:cubicBezTo>
                    <a:pt x="2239296" y="1111262"/>
                    <a:pt x="2251067" y="1206519"/>
                    <a:pt x="2246841" y="1303347"/>
                  </a:cubicBezTo>
                  <a:lnTo>
                    <a:pt x="2495698" y="1441496"/>
                  </a:lnTo>
                  <a:lnTo>
                    <a:pt x="2396885" y="1810269"/>
                  </a:lnTo>
                  <a:lnTo>
                    <a:pt x="2094912" y="1805190"/>
                  </a:lnTo>
                  <a:cubicBezTo>
                    <a:pt x="2056732" y="1868983"/>
                    <a:pt x="2010475" y="1926517"/>
                    <a:pt x="1958644" y="1977881"/>
                  </a:cubicBezTo>
                  <a:lnTo>
                    <a:pt x="2057814" y="2236715"/>
                  </a:lnTo>
                  <a:lnTo>
                    <a:pt x="1745078" y="2455696"/>
                  </a:lnTo>
                  <a:lnTo>
                    <a:pt x="1507869" y="2249759"/>
                  </a:lnTo>
                  <a:lnTo>
                    <a:pt x="1251837" y="2272543"/>
                  </a:lnTo>
                  <a:lnTo>
                    <a:pt x="1108065" y="2531525"/>
                  </a:lnTo>
                  <a:lnTo>
                    <a:pt x="739291" y="2432713"/>
                  </a:lnTo>
                  <a:lnTo>
                    <a:pt x="744274" y="2136543"/>
                  </a:lnTo>
                  <a:cubicBezTo>
                    <a:pt x="666128" y="2092006"/>
                    <a:pt x="595548" y="2037539"/>
                    <a:pt x="535891" y="1973098"/>
                  </a:cubicBezTo>
                  <a:lnTo>
                    <a:pt x="232276" y="2043090"/>
                  </a:lnTo>
                  <a:lnTo>
                    <a:pt x="70927" y="1697078"/>
                  </a:lnTo>
                  <a:lnTo>
                    <a:pt x="279495" y="1527966"/>
                  </a:lnTo>
                  <a:cubicBezTo>
                    <a:pt x="257233" y="1446371"/>
                    <a:pt x="245603" y="1361336"/>
                    <a:pt x="245586" y="1274796"/>
                  </a:cubicBezTo>
                  <a:lnTo>
                    <a:pt x="0" y="1138462"/>
                  </a:lnTo>
                  <a:lnTo>
                    <a:pt x="98812" y="769689"/>
                  </a:lnTo>
                  <a:lnTo>
                    <a:pt x="380240" y="774423"/>
                  </a:lnTo>
                  <a:cubicBezTo>
                    <a:pt x="418421" y="707046"/>
                    <a:pt x="464524" y="645614"/>
                    <a:pt x="516679" y="590627"/>
                  </a:cubicBezTo>
                  <a:lnTo>
                    <a:pt x="422419" y="299900"/>
                  </a:lnTo>
                  <a:lnTo>
                    <a:pt x="746189" y="97585"/>
                  </a:lnTo>
                  <a:lnTo>
                    <a:pt x="972292" y="315656"/>
                  </a:lnTo>
                  <a:lnTo>
                    <a:pt x="970019" y="317076"/>
                  </a:lnTo>
                  <a:cubicBezTo>
                    <a:pt x="1058903" y="289108"/>
                    <a:pt x="1152743" y="276181"/>
                    <a:pt x="1248316" y="277231"/>
                  </a:cubicBezTo>
                  <a:lnTo>
                    <a:pt x="1391137" y="0"/>
                  </a:lnTo>
                  <a:lnTo>
                    <a:pt x="1759910" y="98812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1200"/>
            </a:p>
          </p:txBody>
        </p:sp>
        <p:sp>
          <p:nvSpPr>
            <p:cNvPr id="160" name="Oval 21">
              <a:extLst>
                <a:ext uri="{FF2B5EF4-FFF2-40B4-BE49-F238E27FC236}">
                  <a16:creationId xmlns:a16="http://schemas.microsoft.com/office/drawing/2014/main" id="{B9B51D75-CAB2-4AE2-A88D-84881C4C20F6}"/>
                </a:ext>
              </a:extLst>
            </p:cNvPr>
            <p:cNvSpPr/>
            <p:nvPr/>
          </p:nvSpPr>
          <p:spPr>
            <a:xfrm rot="13450474" flipV="1">
              <a:off x="3177799" y="2780875"/>
              <a:ext cx="1383595" cy="1403457"/>
            </a:xfrm>
            <a:custGeom>
              <a:avLst/>
              <a:gdLst>
                <a:gd name="connsiteX0" fmla="*/ 1365628 w 2495698"/>
                <a:gd name="connsiteY0" fmla="*/ 832740 h 2531525"/>
                <a:gd name="connsiteX1" fmla="*/ 804861 w 2495698"/>
                <a:gd name="connsiteY1" fmla="*/ 1156499 h 2531525"/>
                <a:gd name="connsiteX2" fmla="*/ 1128620 w 2495698"/>
                <a:gd name="connsiteY2" fmla="*/ 1717266 h 2531525"/>
                <a:gd name="connsiteX3" fmla="*/ 1689387 w 2495698"/>
                <a:gd name="connsiteY3" fmla="*/ 1393507 h 2531525"/>
                <a:gd name="connsiteX4" fmla="*/ 1365628 w 2495698"/>
                <a:gd name="connsiteY4" fmla="*/ 832740 h 2531525"/>
                <a:gd name="connsiteX5" fmla="*/ 1447099 w 2495698"/>
                <a:gd name="connsiteY5" fmla="*/ 528685 h 2531525"/>
                <a:gd name="connsiteX6" fmla="*/ 1993442 w 2495698"/>
                <a:gd name="connsiteY6" fmla="*/ 1474978 h 2531525"/>
                <a:gd name="connsiteX7" fmla="*/ 1047149 w 2495698"/>
                <a:gd name="connsiteY7" fmla="*/ 2021321 h 2531525"/>
                <a:gd name="connsiteX8" fmla="*/ 500806 w 2495698"/>
                <a:gd name="connsiteY8" fmla="*/ 1075027 h 2531525"/>
                <a:gd name="connsiteX9" fmla="*/ 1447099 w 2495698"/>
                <a:gd name="connsiteY9" fmla="*/ 528685 h 2531525"/>
                <a:gd name="connsiteX10" fmla="*/ 1476725 w 2495698"/>
                <a:gd name="connsiteY10" fmla="*/ 418119 h 2531525"/>
                <a:gd name="connsiteX11" fmla="*/ 390240 w 2495698"/>
                <a:gd name="connsiteY11" fmla="*/ 1045401 h 2531525"/>
                <a:gd name="connsiteX12" fmla="*/ 1017523 w 2495698"/>
                <a:gd name="connsiteY12" fmla="*/ 2131887 h 2531525"/>
                <a:gd name="connsiteX13" fmla="*/ 2104008 w 2495698"/>
                <a:gd name="connsiteY13" fmla="*/ 1504604 h 2531525"/>
                <a:gd name="connsiteX14" fmla="*/ 1476725 w 2495698"/>
                <a:gd name="connsiteY14" fmla="*/ 418119 h 2531525"/>
                <a:gd name="connsiteX15" fmla="*/ 1759910 w 2495698"/>
                <a:gd name="connsiteY15" fmla="*/ 98812 h 2531525"/>
                <a:gd name="connsiteX16" fmla="*/ 1754625 w 2495698"/>
                <a:gd name="connsiteY16" fmla="*/ 412897 h 2531525"/>
                <a:gd name="connsiteX17" fmla="*/ 1744979 w 2495698"/>
                <a:gd name="connsiteY17" fmla="*/ 410312 h 2531525"/>
                <a:gd name="connsiteX18" fmla="*/ 1954704 w 2495698"/>
                <a:gd name="connsiteY18" fmla="*/ 573108 h 2531525"/>
                <a:gd name="connsiteX19" fmla="*/ 2234317 w 2495698"/>
                <a:gd name="connsiteY19" fmla="*/ 503581 h 2531525"/>
                <a:gd name="connsiteX20" fmla="*/ 2413554 w 2495698"/>
                <a:gd name="connsiteY20" fmla="*/ 840674 h 2531525"/>
                <a:gd name="connsiteX21" fmla="*/ 2214321 w 2495698"/>
                <a:gd name="connsiteY21" fmla="*/ 1020292 h 2531525"/>
                <a:gd name="connsiteX22" fmla="*/ 2246841 w 2495698"/>
                <a:gd name="connsiteY22" fmla="*/ 1303347 h 2531525"/>
                <a:gd name="connsiteX23" fmla="*/ 2495698 w 2495698"/>
                <a:gd name="connsiteY23" fmla="*/ 1441496 h 2531525"/>
                <a:gd name="connsiteX24" fmla="*/ 2396885 w 2495698"/>
                <a:gd name="connsiteY24" fmla="*/ 1810269 h 2531525"/>
                <a:gd name="connsiteX25" fmla="*/ 2094912 w 2495698"/>
                <a:gd name="connsiteY25" fmla="*/ 1805190 h 2531525"/>
                <a:gd name="connsiteX26" fmla="*/ 1958644 w 2495698"/>
                <a:gd name="connsiteY26" fmla="*/ 1977881 h 2531525"/>
                <a:gd name="connsiteX27" fmla="*/ 2057814 w 2495698"/>
                <a:gd name="connsiteY27" fmla="*/ 2236715 h 2531525"/>
                <a:gd name="connsiteX28" fmla="*/ 1745078 w 2495698"/>
                <a:gd name="connsiteY28" fmla="*/ 2455696 h 2531525"/>
                <a:gd name="connsiteX29" fmla="*/ 1507869 w 2495698"/>
                <a:gd name="connsiteY29" fmla="*/ 2249759 h 2531525"/>
                <a:gd name="connsiteX30" fmla="*/ 1536736 w 2495698"/>
                <a:gd name="connsiteY30" fmla="*/ 2229547 h 2531525"/>
                <a:gd name="connsiteX31" fmla="*/ 1251837 w 2495698"/>
                <a:gd name="connsiteY31" fmla="*/ 2272543 h 2531525"/>
                <a:gd name="connsiteX32" fmla="*/ 1108065 w 2495698"/>
                <a:gd name="connsiteY32" fmla="*/ 2531525 h 2531525"/>
                <a:gd name="connsiteX33" fmla="*/ 739291 w 2495698"/>
                <a:gd name="connsiteY33" fmla="*/ 2432713 h 2531525"/>
                <a:gd name="connsiteX34" fmla="*/ 744274 w 2495698"/>
                <a:gd name="connsiteY34" fmla="*/ 2136543 h 2531525"/>
                <a:gd name="connsiteX35" fmla="*/ 535891 w 2495698"/>
                <a:gd name="connsiteY35" fmla="*/ 1973098 h 2531525"/>
                <a:gd name="connsiteX36" fmla="*/ 540671 w 2495698"/>
                <a:gd name="connsiteY36" fmla="*/ 1983347 h 2531525"/>
                <a:gd name="connsiteX37" fmla="*/ 232276 w 2495698"/>
                <a:gd name="connsiteY37" fmla="*/ 2043090 h 2531525"/>
                <a:gd name="connsiteX38" fmla="*/ 70927 w 2495698"/>
                <a:gd name="connsiteY38" fmla="*/ 1697078 h 2531525"/>
                <a:gd name="connsiteX39" fmla="*/ 279495 w 2495698"/>
                <a:gd name="connsiteY39" fmla="*/ 1527966 h 2531525"/>
                <a:gd name="connsiteX40" fmla="*/ 245586 w 2495698"/>
                <a:gd name="connsiteY40" fmla="*/ 1274796 h 2531525"/>
                <a:gd name="connsiteX41" fmla="*/ 0 w 2495698"/>
                <a:gd name="connsiteY41" fmla="*/ 1138462 h 2531525"/>
                <a:gd name="connsiteX42" fmla="*/ 98812 w 2495698"/>
                <a:gd name="connsiteY42" fmla="*/ 769689 h 2531525"/>
                <a:gd name="connsiteX43" fmla="*/ 380240 w 2495698"/>
                <a:gd name="connsiteY43" fmla="*/ 774423 h 2531525"/>
                <a:gd name="connsiteX44" fmla="*/ 516679 w 2495698"/>
                <a:gd name="connsiteY44" fmla="*/ 590627 h 2531525"/>
                <a:gd name="connsiteX45" fmla="*/ 422419 w 2495698"/>
                <a:gd name="connsiteY45" fmla="*/ 299900 h 2531525"/>
                <a:gd name="connsiteX46" fmla="*/ 746189 w 2495698"/>
                <a:gd name="connsiteY46" fmla="*/ 97585 h 2531525"/>
                <a:gd name="connsiteX47" fmla="*/ 972292 w 2495698"/>
                <a:gd name="connsiteY47" fmla="*/ 315656 h 2531525"/>
                <a:gd name="connsiteX48" fmla="*/ 970019 w 2495698"/>
                <a:gd name="connsiteY48" fmla="*/ 317076 h 2531525"/>
                <a:gd name="connsiteX49" fmla="*/ 1248316 w 2495698"/>
                <a:gd name="connsiteY49" fmla="*/ 277231 h 2531525"/>
                <a:gd name="connsiteX50" fmla="*/ 1238669 w 2495698"/>
                <a:gd name="connsiteY50" fmla="*/ 274647 h 2531525"/>
                <a:gd name="connsiteX51" fmla="*/ 1391137 w 2495698"/>
                <a:gd name="connsiteY51" fmla="*/ 0 h 2531525"/>
                <a:gd name="connsiteX52" fmla="*/ 1759910 w 2495698"/>
                <a:gd name="connsiteY52" fmla="*/ 98812 h 2531525"/>
                <a:gd name="connsiteX0" fmla="*/ 1365628 w 2495698"/>
                <a:gd name="connsiteY0" fmla="*/ 832740 h 2531525"/>
                <a:gd name="connsiteX1" fmla="*/ 804861 w 2495698"/>
                <a:gd name="connsiteY1" fmla="*/ 1156499 h 2531525"/>
                <a:gd name="connsiteX2" fmla="*/ 1128620 w 2495698"/>
                <a:gd name="connsiteY2" fmla="*/ 1717266 h 2531525"/>
                <a:gd name="connsiteX3" fmla="*/ 1689387 w 2495698"/>
                <a:gd name="connsiteY3" fmla="*/ 1393507 h 2531525"/>
                <a:gd name="connsiteX4" fmla="*/ 1365628 w 2495698"/>
                <a:gd name="connsiteY4" fmla="*/ 832740 h 2531525"/>
                <a:gd name="connsiteX5" fmla="*/ 1447099 w 2495698"/>
                <a:gd name="connsiteY5" fmla="*/ 528685 h 2531525"/>
                <a:gd name="connsiteX6" fmla="*/ 1993442 w 2495698"/>
                <a:gd name="connsiteY6" fmla="*/ 1474978 h 2531525"/>
                <a:gd name="connsiteX7" fmla="*/ 1047149 w 2495698"/>
                <a:gd name="connsiteY7" fmla="*/ 2021321 h 2531525"/>
                <a:gd name="connsiteX8" fmla="*/ 500806 w 2495698"/>
                <a:gd name="connsiteY8" fmla="*/ 1075027 h 2531525"/>
                <a:gd name="connsiteX9" fmla="*/ 1447099 w 2495698"/>
                <a:gd name="connsiteY9" fmla="*/ 528685 h 2531525"/>
                <a:gd name="connsiteX10" fmla="*/ 1476725 w 2495698"/>
                <a:gd name="connsiteY10" fmla="*/ 418119 h 2531525"/>
                <a:gd name="connsiteX11" fmla="*/ 390240 w 2495698"/>
                <a:gd name="connsiteY11" fmla="*/ 1045401 h 2531525"/>
                <a:gd name="connsiteX12" fmla="*/ 1017523 w 2495698"/>
                <a:gd name="connsiteY12" fmla="*/ 2131887 h 2531525"/>
                <a:gd name="connsiteX13" fmla="*/ 2104008 w 2495698"/>
                <a:gd name="connsiteY13" fmla="*/ 1504604 h 2531525"/>
                <a:gd name="connsiteX14" fmla="*/ 1476725 w 2495698"/>
                <a:gd name="connsiteY14" fmla="*/ 418119 h 2531525"/>
                <a:gd name="connsiteX15" fmla="*/ 1759910 w 2495698"/>
                <a:gd name="connsiteY15" fmla="*/ 98812 h 2531525"/>
                <a:gd name="connsiteX16" fmla="*/ 1754625 w 2495698"/>
                <a:gd name="connsiteY16" fmla="*/ 412897 h 2531525"/>
                <a:gd name="connsiteX17" fmla="*/ 1744979 w 2495698"/>
                <a:gd name="connsiteY17" fmla="*/ 410312 h 2531525"/>
                <a:gd name="connsiteX18" fmla="*/ 1954704 w 2495698"/>
                <a:gd name="connsiteY18" fmla="*/ 573108 h 2531525"/>
                <a:gd name="connsiteX19" fmla="*/ 2234317 w 2495698"/>
                <a:gd name="connsiteY19" fmla="*/ 503581 h 2531525"/>
                <a:gd name="connsiteX20" fmla="*/ 2413554 w 2495698"/>
                <a:gd name="connsiteY20" fmla="*/ 840674 h 2531525"/>
                <a:gd name="connsiteX21" fmla="*/ 2214321 w 2495698"/>
                <a:gd name="connsiteY21" fmla="*/ 1020292 h 2531525"/>
                <a:gd name="connsiteX22" fmla="*/ 2246841 w 2495698"/>
                <a:gd name="connsiteY22" fmla="*/ 1303347 h 2531525"/>
                <a:gd name="connsiteX23" fmla="*/ 2495698 w 2495698"/>
                <a:gd name="connsiteY23" fmla="*/ 1441496 h 2531525"/>
                <a:gd name="connsiteX24" fmla="*/ 2396885 w 2495698"/>
                <a:gd name="connsiteY24" fmla="*/ 1810269 h 2531525"/>
                <a:gd name="connsiteX25" fmla="*/ 2094912 w 2495698"/>
                <a:gd name="connsiteY25" fmla="*/ 1805190 h 2531525"/>
                <a:gd name="connsiteX26" fmla="*/ 1958644 w 2495698"/>
                <a:gd name="connsiteY26" fmla="*/ 1977881 h 2531525"/>
                <a:gd name="connsiteX27" fmla="*/ 2057814 w 2495698"/>
                <a:gd name="connsiteY27" fmla="*/ 2236715 h 2531525"/>
                <a:gd name="connsiteX28" fmla="*/ 1745078 w 2495698"/>
                <a:gd name="connsiteY28" fmla="*/ 2455696 h 2531525"/>
                <a:gd name="connsiteX29" fmla="*/ 1507869 w 2495698"/>
                <a:gd name="connsiteY29" fmla="*/ 2249759 h 2531525"/>
                <a:gd name="connsiteX30" fmla="*/ 1536736 w 2495698"/>
                <a:gd name="connsiteY30" fmla="*/ 2229547 h 2531525"/>
                <a:gd name="connsiteX31" fmla="*/ 1251837 w 2495698"/>
                <a:gd name="connsiteY31" fmla="*/ 2272543 h 2531525"/>
                <a:gd name="connsiteX32" fmla="*/ 1108065 w 2495698"/>
                <a:gd name="connsiteY32" fmla="*/ 2531525 h 2531525"/>
                <a:gd name="connsiteX33" fmla="*/ 739291 w 2495698"/>
                <a:gd name="connsiteY33" fmla="*/ 2432713 h 2531525"/>
                <a:gd name="connsiteX34" fmla="*/ 744274 w 2495698"/>
                <a:gd name="connsiteY34" fmla="*/ 2136543 h 2531525"/>
                <a:gd name="connsiteX35" fmla="*/ 535891 w 2495698"/>
                <a:gd name="connsiteY35" fmla="*/ 1973098 h 2531525"/>
                <a:gd name="connsiteX36" fmla="*/ 540671 w 2495698"/>
                <a:gd name="connsiteY36" fmla="*/ 1983347 h 2531525"/>
                <a:gd name="connsiteX37" fmla="*/ 232276 w 2495698"/>
                <a:gd name="connsiteY37" fmla="*/ 2043090 h 2531525"/>
                <a:gd name="connsiteX38" fmla="*/ 70927 w 2495698"/>
                <a:gd name="connsiteY38" fmla="*/ 1697078 h 2531525"/>
                <a:gd name="connsiteX39" fmla="*/ 279495 w 2495698"/>
                <a:gd name="connsiteY39" fmla="*/ 1527966 h 2531525"/>
                <a:gd name="connsiteX40" fmla="*/ 245586 w 2495698"/>
                <a:gd name="connsiteY40" fmla="*/ 1274796 h 2531525"/>
                <a:gd name="connsiteX41" fmla="*/ 0 w 2495698"/>
                <a:gd name="connsiteY41" fmla="*/ 1138462 h 2531525"/>
                <a:gd name="connsiteX42" fmla="*/ 98812 w 2495698"/>
                <a:gd name="connsiteY42" fmla="*/ 769689 h 2531525"/>
                <a:gd name="connsiteX43" fmla="*/ 380240 w 2495698"/>
                <a:gd name="connsiteY43" fmla="*/ 774423 h 2531525"/>
                <a:gd name="connsiteX44" fmla="*/ 516679 w 2495698"/>
                <a:gd name="connsiteY44" fmla="*/ 590627 h 2531525"/>
                <a:gd name="connsiteX45" fmla="*/ 422419 w 2495698"/>
                <a:gd name="connsiteY45" fmla="*/ 299900 h 2531525"/>
                <a:gd name="connsiteX46" fmla="*/ 746189 w 2495698"/>
                <a:gd name="connsiteY46" fmla="*/ 97585 h 2531525"/>
                <a:gd name="connsiteX47" fmla="*/ 972292 w 2495698"/>
                <a:gd name="connsiteY47" fmla="*/ 315656 h 2531525"/>
                <a:gd name="connsiteX48" fmla="*/ 970019 w 2495698"/>
                <a:gd name="connsiteY48" fmla="*/ 317076 h 2531525"/>
                <a:gd name="connsiteX49" fmla="*/ 1248316 w 2495698"/>
                <a:gd name="connsiteY49" fmla="*/ 277231 h 2531525"/>
                <a:gd name="connsiteX50" fmla="*/ 1238669 w 2495698"/>
                <a:gd name="connsiteY50" fmla="*/ 274647 h 2531525"/>
                <a:gd name="connsiteX51" fmla="*/ 1391137 w 2495698"/>
                <a:gd name="connsiteY51" fmla="*/ 0 h 2531525"/>
                <a:gd name="connsiteX52" fmla="*/ 1759910 w 2495698"/>
                <a:gd name="connsiteY52" fmla="*/ 98812 h 2531525"/>
                <a:gd name="connsiteX0" fmla="*/ 1365628 w 2495698"/>
                <a:gd name="connsiteY0" fmla="*/ 832740 h 2531525"/>
                <a:gd name="connsiteX1" fmla="*/ 804861 w 2495698"/>
                <a:gd name="connsiteY1" fmla="*/ 1156499 h 2531525"/>
                <a:gd name="connsiteX2" fmla="*/ 1128620 w 2495698"/>
                <a:gd name="connsiteY2" fmla="*/ 1717266 h 2531525"/>
                <a:gd name="connsiteX3" fmla="*/ 1689387 w 2495698"/>
                <a:gd name="connsiteY3" fmla="*/ 1393507 h 2531525"/>
                <a:gd name="connsiteX4" fmla="*/ 1365628 w 2495698"/>
                <a:gd name="connsiteY4" fmla="*/ 832740 h 2531525"/>
                <a:gd name="connsiteX5" fmla="*/ 1447099 w 2495698"/>
                <a:gd name="connsiteY5" fmla="*/ 528685 h 2531525"/>
                <a:gd name="connsiteX6" fmla="*/ 1993442 w 2495698"/>
                <a:gd name="connsiteY6" fmla="*/ 1474978 h 2531525"/>
                <a:gd name="connsiteX7" fmla="*/ 1047149 w 2495698"/>
                <a:gd name="connsiteY7" fmla="*/ 2021321 h 2531525"/>
                <a:gd name="connsiteX8" fmla="*/ 500806 w 2495698"/>
                <a:gd name="connsiteY8" fmla="*/ 1075027 h 2531525"/>
                <a:gd name="connsiteX9" fmla="*/ 1447099 w 2495698"/>
                <a:gd name="connsiteY9" fmla="*/ 528685 h 2531525"/>
                <a:gd name="connsiteX10" fmla="*/ 1476725 w 2495698"/>
                <a:gd name="connsiteY10" fmla="*/ 418119 h 2531525"/>
                <a:gd name="connsiteX11" fmla="*/ 390240 w 2495698"/>
                <a:gd name="connsiteY11" fmla="*/ 1045401 h 2531525"/>
                <a:gd name="connsiteX12" fmla="*/ 1017523 w 2495698"/>
                <a:gd name="connsiteY12" fmla="*/ 2131887 h 2531525"/>
                <a:gd name="connsiteX13" fmla="*/ 2104008 w 2495698"/>
                <a:gd name="connsiteY13" fmla="*/ 1504604 h 2531525"/>
                <a:gd name="connsiteX14" fmla="*/ 1476725 w 2495698"/>
                <a:gd name="connsiteY14" fmla="*/ 418119 h 2531525"/>
                <a:gd name="connsiteX15" fmla="*/ 1759910 w 2495698"/>
                <a:gd name="connsiteY15" fmla="*/ 98812 h 2531525"/>
                <a:gd name="connsiteX16" fmla="*/ 1754625 w 2495698"/>
                <a:gd name="connsiteY16" fmla="*/ 412897 h 2531525"/>
                <a:gd name="connsiteX17" fmla="*/ 1744979 w 2495698"/>
                <a:gd name="connsiteY17" fmla="*/ 410312 h 2531525"/>
                <a:gd name="connsiteX18" fmla="*/ 1954704 w 2495698"/>
                <a:gd name="connsiteY18" fmla="*/ 573108 h 2531525"/>
                <a:gd name="connsiteX19" fmla="*/ 2234317 w 2495698"/>
                <a:gd name="connsiteY19" fmla="*/ 503581 h 2531525"/>
                <a:gd name="connsiteX20" fmla="*/ 2413554 w 2495698"/>
                <a:gd name="connsiteY20" fmla="*/ 840674 h 2531525"/>
                <a:gd name="connsiteX21" fmla="*/ 2214321 w 2495698"/>
                <a:gd name="connsiteY21" fmla="*/ 1020292 h 2531525"/>
                <a:gd name="connsiteX22" fmla="*/ 2246841 w 2495698"/>
                <a:gd name="connsiteY22" fmla="*/ 1303347 h 2531525"/>
                <a:gd name="connsiteX23" fmla="*/ 2495698 w 2495698"/>
                <a:gd name="connsiteY23" fmla="*/ 1441496 h 2531525"/>
                <a:gd name="connsiteX24" fmla="*/ 2396885 w 2495698"/>
                <a:gd name="connsiteY24" fmla="*/ 1810269 h 2531525"/>
                <a:gd name="connsiteX25" fmla="*/ 2094912 w 2495698"/>
                <a:gd name="connsiteY25" fmla="*/ 1805190 h 2531525"/>
                <a:gd name="connsiteX26" fmla="*/ 1958644 w 2495698"/>
                <a:gd name="connsiteY26" fmla="*/ 1977881 h 2531525"/>
                <a:gd name="connsiteX27" fmla="*/ 2057814 w 2495698"/>
                <a:gd name="connsiteY27" fmla="*/ 2236715 h 2531525"/>
                <a:gd name="connsiteX28" fmla="*/ 1745078 w 2495698"/>
                <a:gd name="connsiteY28" fmla="*/ 2455696 h 2531525"/>
                <a:gd name="connsiteX29" fmla="*/ 1507869 w 2495698"/>
                <a:gd name="connsiteY29" fmla="*/ 2249759 h 2531525"/>
                <a:gd name="connsiteX30" fmla="*/ 1251837 w 2495698"/>
                <a:gd name="connsiteY30" fmla="*/ 2272543 h 2531525"/>
                <a:gd name="connsiteX31" fmla="*/ 1108065 w 2495698"/>
                <a:gd name="connsiteY31" fmla="*/ 2531525 h 2531525"/>
                <a:gd name="connsiteX32" fmla="*/ 739291 w 2495698"/>
                <a:gd name="connsiteY32" fmla="*/ 2432713 h 2531525"/>
                <a:gd name="connsiteX33" fmla="*/ 744274 w 2495698"/>
                <a:gd name="connsiteY33" fmla="*/ 2136543 h 2531525"/>
                <a:gd name="connsiteX34" fmla="*/ 535891 w 2495698"/>
                <a:gd name="connsiteY34" fmla="*/ 1973098 h 2531525"/>
                <a:gd name="connsiteX35" fmla="*/ 540671 w 2495698"/>
                <a:gd name="connsiteY35" fmla="*/ 1983347 h 2531525"/>
                <a:gd name="connsiteX36" fmla="*/ 232276 w 2495698"/>
                <a:gd name="connsiteY36" fmla="*/ 2043090 h 2531525"/>
                <a:gd name="connsiteX37" fmla="*/ 70927 w 2495698"/>
                <a:gd name="connsiteY37" fmla="*/ 1697078 h 2531525"/>
                <a:gd name="connsiteX38" fmla="*/ 279495 w 2495698"/>
                <a:gd name="connsiteY38" fmla="*/ 1527966 h 2531525"/>
                <a:gd name="connsiteX39" fmla="*/ 245586 w 2495698"/>
                <a:gd name="connsiteY39" fmla="*/ 1274796 h 2531525"/>
                <a:gd name="connsiteX40" fmla="*/ 0 w 2495698"/>
                <a:gd name="connsiteY40" fmla="*/ 1138462 h 2531525"/>
                <a:gd name="connsiteX41" fmla="*/ 98812 w 2495698"/>
                <a:gd name="connsiteY41" fmla="*/ 769689 h 2531525"/>
                <a:gd name="connsiteX42" fmla="*/ 380240 w 2495698"/>
                <a:gd name="connsiteY42" fmla="*/ 774423 h 2531525"/>
                <a:gd name="connsiteX43" fmla="*/ 516679 w 2495698"/>
                <a:gd name="connsiteY43" fmla="*/ 590627 h 2531525"/>
                <a:gd name="connsiteX44" fmla="*/ 422419 w 2495698"/>
                <a:gd name="connsiteY44" fmla="*/ 299900 h 2531525"/>
                <a:gd name="connsiteX45" fmla="*/ 746189 w 2495698"/>
                <a:gd name="connsiteY45" fmla="*/ 97585 h 2531525"/>
                <a:gd name="connsiteX46" fmla="*/ 972292 w 2495698"/>
                <a:gd name="connsiteY46" fmla="*/ 315656 h 2531525"/>
                <a:gd name="connsiteX47" fmla="*/ 970019 w 2495698"/>
                <a:gd name="connsiteY47" fmla="*/ 317076 h 2531525"/>
                <a:gd name="connsiteX48" fmla="*/ 1248316 w 2495698"/>
                <a:gd name="connsiteY48" fmla="*/ 277231 h 2531525"/>
                <a:gd name="connsiteX49" fmla="*/ 1238669 w 2495698"/>
                <a:gd name="connsiteY49" fmla="*/ 274647 h 2531525"/>
                <a:gd name="connsiteX50" fmla="*/ 1391137 w 2495698"/>
                <a:gd name="connsiteY50" fmla="*/ 0 h 2531525"/>
                <a:gd name="connsiteX51" fmla="*/ 1759910 w 2495698"/>
                <a:gd name="connsiteY51" fmla="*/ 98812 h 2531525"/>
                <a:gd name="connsiteX0" fmla="*/ 1365628 w 2495698"/>
                <a:gd name="connsiteY0" fmla="*/ 832740 h 2531525"/>
                <a:gd name="connsiteX1" fmla="*/ 804861 w 2495698"/>
                <a:gd name="connsiteY1" fmla="*/ 1156499 h 2531525"/>
                <a:gd name="connsiteX2" fmla="*/ 1128620 w 2495698"/>
                <a:gd name="connsiteY2" fmla="*/ 1717266 h 2531525"/>
                <a:gd name="connsiteX3" fmla="*/ 1689387 w 2495698"/>
                <a:gd name="connsiteY3" fmla="*/ 1393507 h 2531525"/>
                <a:gd name="connsiteX4" fmla="*/ 1365628 w 2495698"/>
                <a:gd name="connsiteY4" fmla="*/ 832740 h 2531525"/>
                <a:gd name="connsiteX5" fmla="*/ 1447099 w 2495698"/>
                <a:gd name="connsiteY5" fmla="*/ 528685 h 2531525"/>
                <a:gd name="connsiteX6" fmla="*/ 1993442 w 2495698"/>
                <a:gd name="connsiteY6" fmla="*/ 1474978 h 2531525"/>
                <a:gd name="connsiteX7" fmla="*/ 1047149 w 2495698"/>
                <a:gd name="connsiteY7" fmla="*/ 2021321 h 2531525"/>
                <a:gd name="connsiteX8" fmla="*/ 500806 w 2495698"/>
                <a:gd name="connsiteY8" fmla="*/ 1075027 h 2531525"/>
                <a:gd name="connsiteX9" fmla="*/ 1447099 w 2495698"/>
                <a:gd name="connsiteY9" fmla="*/ 528685 h 2531525"/>
                <a:gd name="connsiteX10" fmla="*/ 1476725 w 2495698"/>
                <a:gd name="connsiteY10" fmla="*/ 418119 h 2531525"/>
                <a:gd name="connsiteX11" fmla="*/ 390240 w 2495698"/>
                <a:gd name="connsiteY11" fmla="*/ 1045401 h 2531525"/>
                <a:gd name="connsiteX12" fmla="*/ 1017523 w 2495698"/>
                <a:gd name="connsiteY12" fmla="*/ 2131887 h 2531525"/>
                <a:gd name="connsiteX13" fmla="*/ 2104008 w 2495698"/>
                <a:gd name="connsiteY13" fmla="*/ 1504604 h 2531525"/>
                <a:gd name="connsiteX14" fmla="*/ 1476725 w 2495698"/>
                <a:gd name="connsiteY14" fmla="*/ 418119 h 2531525"/>
                <a:gd name="connsiteX15" fmla="*/ 1759910 w 2495698"/>
                <a:gd name="connsiteY15" fmla="*/ 98812 h 2531525"/>
                <a:gd name="connsiteX16" fmla="*/ 1754625 w 2495698"/>
                <a:gd name="connsiteY16" fmla="*/ 412897 h 2531525"/>
                <a:gd name="connsiteX17" fmla="*/ 1744979 w 2495698"/>
                <a:gd name="connsiteY17" fmla="*/ 410312 h 2531525"/>
                <a:gd name="connsiteX18" fmla="*/ 1954704 w 2495698"/>
                <a:gd name="connsiteY18" fmla="*/ 573108 h 2531525"/>
                <a:gd name="connsiteX19" fmla="*/ 2234317 w 2495698"/>
                <a:gd name="connsiteY19" fmla="*/ 503581 h 2531525"/>
                <a:gd name="connsiteX20" fmla="*/ 2413554 w 2495698"/>
                <a:gd name="connsiteY20" fmla="*/ 840674 h 2531525"/>
                <a:gd name="connsiteX21" fmla="*/ 2214321 w 2495698"/>
                <a:gd name="connsiteY21" fmla="*/ 1020292 h 2531525"/>
                <a:gd name="connsiteX22" fmla="*/ 2246841 w 2495698"/>
                <a:gd name="connsiteY22" fmla="*/ 1303347 h 2531525"/>
                <a:gd name="connsiteX23" fmla="*/ 2495698 w 2495698"/>
                <a:gd name="connsiteY23" fmla="*/ 1441496 h 2531525"/>
                <a:gd name="connsiteX24" fmla="*/ 2396885 w 2495698"/>
                <a:gd name="connsiteY24" fmla="*/ 1810269 h 2531525"/>
                <a:gd name="connsiteX25" fmla="*/ 2094912 w 2495698"/>
                <a:gd name="connsiteY25" fmla="*/ 1805190 h 2531525"/>
                <a:gd name="connsiteX26" fmla="*/ 1958644 w 2495698"/>
                <a:gd name="connsiteY26" fmla="*/ 1977881 h 2531525"/>
                <a:gd name="connsiteX27" fmla="*/ 2057814 w 2495698"/>
                <a:gd name="connsiteY27" fmla="*/ 2236715 h 2531525"/>
                <a:gd name="connsiteX28" fmla="*/ 1745078 w 2495698"/>
                <a:gd name="connsiteY28" fmla="*/ 2455696 h 2531525"/>
                <a:gd name="connsiteX29" fmla="*/ 1507869 w 2495698"/>
                <a:gd name="connsiteY29" fmla="*/ 2249759 h 2531525"/>
                <a:gd name="connsiteX30" fmla="*/ 1251837 w 2495698"/>
                <a:gd name="connsiteY30" fmla="*/ 2272543 h 2531525"/>
                <a:gd name="connsiteX31" fmla="*/ 1108065 w 2495698"/>
                <a:gd name="connsiteY31" fmla="*/ 2531525 h 2531525"/>
                <a:gd name="connsiteX32" fmla="*/ 739291 w 2495698"/>
                <a:gd name="connsiteY32" fmla="*/ 2432713 h 2531525"/>
                <a:gd name="connsiteX33" fmla="*/ 744274 w 2495698"/>
                <a:gd name="connsiteY33" fmla="*/ 2136543 h 2531525"/>
                <a:gd name="connsiteX34" fmla="*/ 535891 w 2495698"/>
                <a:gd name="connsiteY34" fmla="*/ 1973098 h 2531525"/>
                <a:gd name="connsiteX35" fmla="*/ 540671 w 2495698"/>
                <a:gd name="connsiteY35" fmla="*/ 1983347 h 2531525"/>
                <a:gd name="connsiteX36" fmla="*/ 232276 w 2495698"/>
                <a:gd name="connsiteY36" fmla="*/ 2043090 h 2531525"/>
                <a:gd name="connsiteX37" fmla="*/ 70927 w 2495698"/>
                <a:gd name="connsiteY37" fmla="*/ 1697078 h 2531525"/>
                <a:gd name="connsiteX38" fmla="*/ 279495 w 2495698"/>
                <a:gd name="connsiteY38" fmla="*/ 1527966 h 2531525"/>
                <a:gd name="connsiteX39" fmla="*/ 245586 w 2495698"/>
                <a:gd name="connsiteY39" fmla="*/ 1274796 h 2531525"/>
                <a:gd name="connsiteX40" fmla="*/ 0 w 2495698"/>
                <a:gd name="connsiteY40" fmla="*/ 1138462 h 2531525"/>
                <a:gd name="connsiteX41" fmla="*/ 98812 w 2495698"/>
                <a:gd name="connsiteY41" fmla="*/ 769689 h 2531525"/>
                <a:gd name="connsiteX42" fmla="*/ 380240 w 2495698"/>
                <a:gd name="connsiteY42" fmla="*/ 774423 h 2531525"/>
                <a:gd name="connsiteX43" fmla="*/ 516679 w 2495698"/>
                <a:gd name="connsiteY43" fmla="*/ 590627 h 2531525"/>
                <a:gd name="connsiteX44" fmla="*/ 422419 w 2495698"/>
                <a:gd name="connsiteY44" fmla="*/ 299900 h 2531525"/>
                <a:gd name="connsiteX45" fmla="*/ 746189 w 2495698"/>
                <a:gd name="connsiteY45" fmla="*/ 97585 h 2531525"/>
                <a:gd name="connsiteX46" fmla="*/ 972292 w 2495698"/>
                <a:gd name="connsiteY46" fmla="*/ 315656 h 2531525"/>
                <a:gd name="connsiteX47" fmla="*/ 970019 w 2495698"/>
                <a:gd name="connsiteY47" fmla="*/ 317076 h 2531525"/>
                <a:gd name="connsiteX48" fmla="*/ 1248316 w 2495698"/>
                <a:gd name="connsiteY48" fmla="*/ 277231 h 2531525"/>
                <a:gd name="connsiteX49" fmla="*/ 1238669 w 2495698"/>
                <a:gd name="connsiteY49" fmla="*/ 274647 h 2531525"/>
                <a:gd name="connsiteX50" fmla="*/ 1391137 w 2495698"/>
                <a:gd name="connsiteY50" fmla="*/ 0 h 2531525"/>
                <a:gd name="connsiteX51" fmla="*/ 1759910 w 2495698"/>
                <a:gd name="connsiteY51" fmla="*/ 98812 h 2531525"/>
                <a:gd name="connsiteX0" fmla="*/ 1365628 w 2495698"/>
                <a:gd name="connsiteY0" fmla="*/ 832740 h 2531525"/>
                <a:gd name="connsiteX1" fmla="*/ 804861 w 2495698"/>
                <a:gd name="connsiteY1" fmla="*/ 1156499 h 2531525"/>
                <a:gd name="connsiteX2" fmla="*/ 1128620 w 2495698"/>
                <a:gd name="connsiteY2" fmla="*/ 1717266 h 2531525"/>
                <a:gd name="connsiteX3" fmla="*/ 1689387 w 2495698"/>
                <a:gd name="connsiteY3" fmla="*/ 1393507 h 2531525"/>
                <a:gd name="connsiteX4" fmla="*/ 1365628 w 2495698"/>
                <a:gd name="connsiteY4" fmla="*/ 832740 h 2531525"/>
                <a:gd name="connsiteX5" fmla="*/ 1447099 w 2495698"/>
                <a:gd name="connsiteY5" fmla="*/ 528685 h 2531525"/>
                <a:gd name="connsiteX6" fmla="*/ 1993442 w 2495698"/>
                <a:gd name="connsiteY6" fmla="*/ 1474978 h 2531525"/>
                <a:gd name="connsiteX7" fmla="*/ 1047149 w 2495698"/>
                <a:gd name="connsiteY7" fmla="*/ 2021321 h 2531525"/>
                <a:gd name="connsiteX8" fmla="*/ 500806 w 2495698"/>
                <a:gd name="connsiteY8" fmla="*/ 1075027 h 2531525"/>
                <a:gd name="connsiteX9" fmla="*/ 1447099 w 2495698"/>
                <a:gd name="connsiteY9" fmla="*/ 528685 h 2531525"/>
                <a:gd name="connsiteX10" fmla="*/ 1476725 w 2495698"/>
                <a:gd name="connsiteY10" fmla="*/ 418119 h 2531525"/>
                <a:gd name="connsiteX11" fmla="*/ 390240 w 2495698"/>
                <a:gd name="connsiteY11" fmla="*/ 1045401 h 2531525"/>
                <a:gd name="connsiteX12" fmla="*/ 1017523 w 2495698"/>
                <a:gd name="connsiteY12" fmla="*/ 2131887 h 2531525"/>
                <a:gd name="connsiteX13" fmla="*/ 2104008 w 2495698"/>
                <a:gd name="connsiteY13" fmla="*/ 1504604 h 2531525"/>
                <a:gd name="connsiteX14" fmla="*/ 1476725 w 2495698"/>
                <a:gd name="connsiteY14" fmla="*/ 418119 h 2531525"/>
                <a:gd name="connsiteX15" fmla="*/ 1759910 w 2495698"/>
                <a:gd name="connsiteY15" fmla="*/ 98812 h 2531525"/>
                <a:gd name="connsiteX16" fmla="*/ 1754625 w 2495698"/>
                <a:gd name="connsiteY16" fmla="*/ 412897 h 2531525"/>
                <a:gd name="connsiteX17" fmla="*/ 1744979 w 2495698"/>
                <a:gd name="connsiteY17" fmla="*/ 410312 h 2531525"/>
                <a:gd name="connsiteX18" fmla="*/ 1954704 w 2495698"/>
                <a:gd name="connsiteY18" fmla="*/ 573108 h 2531525"/>
                <a:gd name="connsiteX19" fmla="*/ 2234317 w 2495698"/>
                <a:gd name="connsiteY19" fmla="*/ 503581 h 2531525"/>
                <a:gd name="connsiteX20" fmla="*/ 2413554 w 2495698"/>
                <a:gd name="connsiteY20" fmla="*/ 840674 h 2531525"/>
                <a:gd name="connsiteX21" fmla="*/ 2214321 w 2495698"/>
                <a:gd name="connsiteY21" fmla="*/ 1020292 h 2531525"/>
                <a:gd name="connsiteX22" fmla="*/ 2246841 w 2495698"/>
                <a:gd name="connsiteY22" fmla="*/ 1303347 h 2531525"/>
                <a:gd name="connsiteX23" fmla="*/ 2495698 w 2495698"/>
                <a:gd name="connsiteY23" fmla="*/ 1441496 h 2531525"/>
                <a:gd name="connsiteX24" fmla="*/ 2396885 w 2495698"/>
                <a:gd name="connsiteY24" fmla="*/ 1810269 h 2531525"/>
                <a:gd name="connsiteX25" fmla="*/ 2094912 w 2495698"/>
                <a:gd name="connsiteY25" fmla="*/ 1805190 h 2531525"/>
                <a:gd name="connsiteX26" fmla="*/ 1958644 w 2495698"/>
                <a:gd name="connsiteY26" fmla="*/ 1977881 h 2531525"/>
                <a:gd name="connsiteX27" fmla="*/ 2057814 w 2495698"/>
                <a:gd name="connsiteY27" fmla="*/ 2236715 h 2531525"/>
                <a:gd name="connsiteX28" fmla="*/ 1745078 w 2495698"/>
                <a:gd name="connsiteY28" fmla="*/ 2455696 h 2531525"/>
                <a:gd name="connsiteX29" fmla="*/ 1507869 w 2495698"/>
                <a:gd name="connsiteY29" fmla="*/ 2249759 h 2531525"/>
                <a:gd name="connsiteX30" fmla="*/ 1251837 w 2495698"/>
                <a:gd name="connsiteY30" fmla="*/ 2272543 h 2531525"/>
                <a:gd name="connsiteX31" fmla="*/ 1108065 w 2495698"/>
                <a:gd name="connsiteY31" fmla="*/ 2531525 h 2531525"/>
                <a:gd name="connsiteX32" fmla="*/ 739291 w 2495698"/>
                <a:gd name="connsiteY32" fmla="*/ 2432713 h 2531525"/>
                <a:gd name="connsiteX33" fmla="*/ 744274 w 2495698"/>
                <a:gd name="connsiteY33" fmla="*/ 2136543 h 2531525"/>
                <a:gd name="connsiteX34" fmla="*/ 535891 w 2495698"/>
                <a:gd name="connsiteY34" fmla="*/ 1973098 h 2531525"/>
                <a:gd name="connsiteX35" fmla="*/ 540671 w 2495698"/>
                <a:gd name="connsiteY35" fmla="*/ 1983347 h 2531525"/>
                <a:gd name="connsiteX36" fmla="*/ 232276 w 2495698"/>
                <a:gd name="connsiteY36" fmla="*/ 2043090 h 2531525"/>
                <a:gd name="connsiteX37" fmla="*/ 70927 w 2495698"/>
                <a:gd name="connsiteY37" fmla="*/ 1697078 h 2531525"/>
                <a:gd name="connsiteX38" fmla="*/ 279495 w 2495698"/>
                <a:gd name="connsiteY38" fmla="*/ 1527966 h 2531525"/>
                <a:gd name="connsiteX39" fmla="*/ 245586 w 2495698"/>
                <a:gd name="connsiteY39" fmla="*/ 1274796 h 2531525"/>
                <a:gd name="connsiteX40" fmla="*/ 0 w 2495698"/>
                <a:gd name="connsiteY40" fmla="*/ 1138462 h 2531525"/>
                <a:gd name="connsiteX41" fmla="*/ 98812 w 2495698"/>
                <a:gd name="connsiteY41" fmla="*/ 769689 h 2531525"/>
                <a:gd name="connsiteX42" fmla="*/ 380240 w 2495698"/>
                <a:gd name="connsiteY42" fmla="*/ 774423 h 2531525"/>
                <a:gd name="connsiteX43" fmla="*/ 516679 w 2495698"/>
                <a:gd name="connsiteY43" fmla="*/ 590627 h 2531525"/>
                <a:gd name="connsiteX44" fmla="*/ 422419 w 2495698"/>
                <a:gd name="connsiteY44" fmla="*/ 299900 h 2531525"/>
                <a:gd name="connsiteX45" fmla="*/ 746189 w 2495698"/>
                <a:gd name="connsiteY45" fmla="*/ 97585 h 2531525"/>
                <a:gd name="connsiteX46" fmla="*/ 972292 w 2495698"/>
                <a:gd name="connsiteY46" fmla="*/ 315656 h 2531525"/>
                <a:gd name="connsiteX47" fmla="*/ 970019 w 2495698"/>
                <a:gd name="connsiteY47" fmla="*/ 317076 h 2531525"/>
                <a:gd name="connsiteX48" fmla="*/ 1248316 w 2495698"/>
                <a:gd name="connsiteY48" fmla="*/ 277231 h 2531525"/>
                <a:gd name="connsiteX49" fmla="*/ 1238669 w 2495698"/>
                <a:gd name="connsiteY49" fmla="*/ 274647 h 2531525"/>
                <a:gd name="connsiteX50" fmla="*/ 1391137 w 2495698"/>
                <a:gd name="connsiteY50" fmla="*/ 0 h 2531525"/>
                <a:gd name="connsiteX51" fmla="*/ 1759910 w 2495698"/>
                <a:gd name="connsiteY51" fmla="*/ 98812 h 2531525"/>
                <a:gd name="connsiteX0" fmla="*/ 1365628 w 2495698"/>
                <a:gd name="connsiteY0" fmla="*/ 832740 h 2531525"/>
                <a:gd name="connsiteX1" fmla="*/ 804861 w 2495698"/>
                <a:gd name="connsiteY1" fmla="*/ 1156499 h 2531525"/>
                <a:gd name="connsiteX2" fmla="*/ 1128620 w 2495698"/>
                <a:gd name="connsiteY2" fmla="*/ 1717266 h 2531525"/>
                <a:gd name="connsiteX3" fmla="*/ 1689387 w 2495698"/>
                <a:gd name="connsiteY3" fmla="*/ 1393507 h 2531525"/>
                <a:gd name="connsiteX4" fmla="*/ 1365628 w 2495698"/>
                <a:gd name="connsiteY4" fmla="*/ 832740 h 2531525"/>
                <a:gd name="connsiteX5" fmla="*/ 1447099 w 2495698"/>
                <a:gd name="connsiteY5" fmla="*/ 528685 h 2531525"/>
                <a:gd name="connsiteX6" fmla="*/ 1993442 w 2495698"/>
                <a:gd name="connsiteY6" fmla="*/ 1474978 h 2531525"/>
                <a:gd name="connsiteX7" fmla="*/ 1047149 w 2495698"/>
                <a:gd name="connsiteY7" fmla="*/ 2021321 h 2531525"/>
                <a:gd name="connsiteX8" fmla="*/ 500806 w 2495698"/>
                <a:gd name="connsiteY8" fmla="*/ 1075027 h 2531525"/>
                <a:gd name="connsiteX9" fmla="*/ 1447099 w 2495698"/>
                <a:gd name="connsiteY9" fmla="*/ 528685 h 2531525"/>
                <a:gd name="connsiteX10" fmla="*/ 1476725 w 2495698"/>
                <a:gd name="connsiteY10" fmla="*/ 418119 h 2531525"/>
                <a:gd name="connsiteX11" fmla="*/ 390240 w 2495698"/>
                <a:gd name="connsiteY11" fmla="*/ 1045401 h 2531525"/>
                <a:gd name="connsiteX12" fmla="*/ 1017523 w 2495698"/>
                <a:gd name="connsiteY12" fmla="*/ 2131887 h 2531525"/>
                <a:gd name="connsiteX13" fmla="*/ 2104008 w 2495698"/>
                <a:gd name="connsiteY13" fmla="*/ 1504604 h 2531525"/>
                <a:gd name="connsiteX14" fmla="*/ 1476725 w 2495698"/>
                <a:gd name="connsiteY14" fmla="*/ 418119 h 2531525"/>
                <a:gd name="connsiteX15" fmla="*/ 1759910 w 2495698"/>
                <a:gd name="connsiteY15" fmla="*/ 98812 h 2531525"/>
                <a:gd name="connsiteX16" fmla="*/ 1754625 w 2495698"/>
                <a:gd name="connsiteY16" fmla="*/ 412897 h 2531525"/>
                <a:gd name="connsiteX17" fmla="*/ 1744979 w 2495698"/>
                <a:gd name="connsiteY17" fmla="*/ 410312 h 2531525"/>
                <a:gd name="connsiteX18" fmla="*/ 1954704 w 2495698"/>
                <a:gd name="connsiteY18" fmla="*/ 573108 h 2531525"/>
                <a:gd name="connsiteX19" fmla="*/ 2234317 w 2495698"/>
                <a:gd name="connsiteY19" fmla="*/ 503581 h 2531525"/>
                <a:gd name="connsiteX20" fmla="*/ 2413554 w 2495698"/>
                <a:gd name="connsiteY20" fmla="*/ 840674 h 2531525"/>
                <a:gd name="connsiteX21" fmla="*/ 2214321 w 2495698"/>
                <a:gd name="connsiteY21" fmla="*/ 1020292 h 2531525"/>
                <a:gd name="connsiteX22" fmla="*/ 2246841 w 2495698"/>
                <a:gd name="connsiteY22" fmla="*/ 1303347 h 2531525"/>
                <a:gd name="connsiteX23" fmla="*/ 2495698 w 2495698"/>
                <a:gd name="connsiteY23" fmla="*/ 1441496 h 2531525"/>
                <a:gd name="connsiteX24" fmla="*/ 2396885 w 2495698"/>
                <a:gd name="connsiteY24" fmla="*/ 1810269 h 2531525"/>
                <a:gd name="connsiteX25" fmla="*/ 2094912 w 2495698"/>
                <a:gd name="connsiteY25" fmla="*/ 1805190 h 2531525"/>
                <a:gd name="connsiteX26" fmla="*/ 1958644 w 2495698"/>
                <a:gd name="connsiteY26" fmla="*/ 1977881 h 2531525"/>
                <a:gd name="connsiteX27" fmla="*/ 2057814 w 2495698"/>
                <a:gd name="connsiteY27" fmla="*/ 2236715 h 2531525"/>
                <a:gd name="connsiteX28" fmla="*/ 1745078 w 2495698"/>
                <a:gd name="connsiteY28" fmla="*/ 2455696 h 2531525"/>
                <a:gd name="connsiteX29" fmla="*/ 1507869 w 2495698"/>
                <a:gd name="connsiteY29" fmla="*/ 2249759 h 2531525"/>
                <a:gd name="connsiteX30" fmla="*/ 1251837 w 2495698"/>
                <a:gd name="connsiteY30" fmla="*/ 2272543 h 2531525"/>
                <a:gd name="connsiteX31" fmla="*/ 1108065 w 2495698"/>
                <a:gd name="connsiteY31" fmla="*/ 2531525 h 2531525"/>
                <a:gd name="connsiteX32" fmla="*/ 739291 w 2495698"/>
                <a:gd name="connsiteY32" fmla="*/ 2432713 h 2531525"/>
                <a:gd name="connsiteX33" fmla="*/ 744274 w 2495698"/>
                <a:gd name="connsiteY33" fmla="*/ 2136543 h 2531525"/>
                <a:gd name="connsiteX34" fmla="*/ 535891 w 2495698"/>
                <a:gd name="connsiteY34" fmla="*/ 1973098 h 2531525"/>
                <a:gd name="connsiteX35" fmla="*/ 540671 w 2495698"/>
                <a:gd name="connsiteY35" fmla="*/ 1983347 h 2531525"/>
                <a:gd name="connsiteX36" fmla="*/ 232276 w 2495698"/>
                <a:gd name="connsiteY36" fmla="*/ 2043090 h 2531525"/>
                <a:gd name="connsiteX37" fmla="*/ 70927 w 2495698"/>
                <a:gd name="connsiteY37" fmla="*/ 1697078 h 2531525"/>
                <a:gd name="connsiteX38" fmla="*/ 279495 w 2495698"/>
                <a:gd name="connsiteY38" fmla="*/ 1527966 h 2531525"/>
                <a:gd name="connsiteX39" fmla="*/ 245586 w 2495698"/>
                <a:gd name="connsiteY39" fmla="*/ 1274796 h 2531525"/>
                <a:gd name="connsiteX40" fmla="*/ 0 w 2495698"/>
                <a:gd name="connsiteY40" fmla="*/ 1138462 h 2531525"/>
                <a:gd name="connsiteX41" fmla="*/ 98812 w 2495698"/>
                <a:gd name="connsiteY41" fmla="*/ 769689 h 2531525"/>
                <a:gd name="connsiteX42" fmla="*/ 380240 w 2495698"/>
                <a:gd name="connsiteY42" fmla="*/ 774423 h 2531525"/>
                <a:gd name="connsiteX43" fmla="*/ 516679 w 2495698"/>
                <a:gd name="connsiteY43" fmla="*/ 590627 h 2531525"/>
                <a:gd name="connsiteX44" fmla="*/ 422419 w 2495698"/>
                <a:gd name="connsiteY44" fmla="*/ 299900 h 2531525"/>
                <a:gd name="connsiteX45" fmla="*/ 746189 w 2495698"/>
                <a:gd name="connsiteY45" fmla="*/ 97585 h 2531525"/>
                <a:gd name="connsiteX46" fmla="*/ 972292 w 2495698"/>
                <a:gd name="connsiteY46" fmla="*/ 315656 h 2531525"/>
                <a:gd name="connsiteX47" fmla="*/ 970019 w 2495698"/>
                <a:gd name="connsiteY47" fmla="*/ 317076 h 2531525"/>
                <a:gd name="connsiteX48" fmla="*/ 1248316 w 2495698"/>
                <a:gd name="connsiteY48" fmla="*/ 277231 h 2531525"/>
                <a:gd name="connsiteX49" fmla="*/ 1391137 w 2495698"/>
                <a:gd name="connsiteY49" fmla="*/ 0 h 2531525"/>
                <a:gd name="connsiteX50" fmla="*/ 1759910 w 2495698"/>
                <a:gd name="connsiteY50" fmla="*/ 98812 h 2531525"/>
                <a:gd name="connsiteX0" fmla="*/ 1365628 w 2495698"/>
                <a:gd name="connsiteY0" fmla="*/ 832740 h 2531525"/>
                <a:gd name="connsiteX1" fmla="*/ 804861 w 2495698"/>
                <a:gd name="connsiteY1" fmla="*/ 1156499 h 2531525"/>
                <a:gd name="connsiteX2" fmla="*/ 1128620 w 2495698"/>
                <a:gd name="connsiteY2" fmla="*/ 1717266 h 2531525"/>
                <a:gd name="connsiteX3" fmla="*/ 1689387 w 2495698"/>
                <a:gd name="connsiteY3" fmla="*/ 1393507 h 2531525"/>
                <a:gd name="connsiteX4" fmla="*/ 1365628 w 2495698"/>
                <a:gd name="connsiteY4" fmla="*/ 832740 h 2531525"/>
                <a:gd name="connsiteX5" fmla="*/ 1447099 w 2495698"/>
                <a:gd name="connsiteY5" fmla="*/ 528685 h 2531525"/>
                <a:gd name="connsiteX6" fmla="*/ 1993442 w 2495698"/>
                <a:gd name="connsiteY6" fmla="*/ 1474978 h 2531525"/>
                <a:gd name="connsiteX7" fmla="*/ 1047149 w 2495698"/>
                <a:gd name="connsiteY7" fmla="*/ 2021321 h 2531525"/>
                <a:gd name="connsiteX8" fmla="*/ 500806 w 2495698"/>
                <a:gd name="connsiteY8" fmla="*/ 1075027 h 2531525"/>
                <a:gd name="connsiteX9" fmla="*/ 1447099 w 2495698"/>
                <a:gd name="connsiteY9" fmla="*/ 528685 h 2531525"/>
                <a:gd name="connsiteX10" fmla="*/ 1476725 w 2495698"/>
                <a:gd name="connsiteY10" fmla="*/ 418119 h 2531525"/>
                <a:gd name="connsiteX11" fmla="*/ 390240 w 2495698"/>
                <a:gd name="connsiteY11" fmla="*/ 1045401 h 2531525"/>
                <a:gd name="connsiteX12" fmla="*/ 1017523 w 2495698"/>
                <a:gd name="connsiteY12" fmla="*/ 2131887 h 2531525"/>
                <a:gd name="connsiteX13" fmla="*/ 2104008 w 2495698"/>
                <a:gd name="connsiteY13" fmla="*/ 1504604 h 2531525"/>
                <a:gd name="connsiteX14" fmla="*/ 1476725 w 2495698"/>
                <a:gd name="connsiteY14" fmla="*/ 418119 h 2531525"/>
                <a:gd name="connsiteX15" fmla="*/ 1759910 w 2495698"/>
                <a:gd name="connsiteY15" fmla="*/ 98812 h 2531525"/>
                <a:gd name="connsiteX16" fmla="*/ 1754625 w 2495698"/>
                <a:gd name="connsiteY16" fmla="*/ 412897 h 2531525"/>
                <a:gd name="connsiteX17" fmla="*/ 1744979 w 2495698"/>
                <a:gd name="connsiteY17" fmla="*/ 410312 h 2531525"/>
                <a:gd name="connsiteX18" fmla="*/ 1954704 w 2495698"/>
                <a:gd name="connsiteY18" fmla="*/ 573108 h 2531525"/>
                <a:gd name="connsiteX19" fmla="*/ 2234317 w 2495698"/>
                <a:gd name="connsiteY19" fmla="*/ 503581 h 2531525"/>
                <a:gd name="connsiteX20" fmla="*/ 2413554 w 2495698"/>
                <a:gd name="connsiteY20" fmla="*/ 840674 h 2531525"/>
                <a:gd name="connsiteX21" fmla="*/ 2214321 w 2495698"/>
                <a:gd name="connsiteY21" fmla="*/ 1020292 h 2531525"/>
                <a:gd name="connsiteX22" fmla="*/ 2246841 w 2495698"/>
                <a:gd name="connsiteY22" fmla="*/ 1303347 h 2531525"/>
                <a:gd name="connsiteX23" fmla="*/ 2495698 w 2495698"/>
                <a:gd name="connsiteY23" fmla="*/ 1441496 h 2531525"/>
                <a:gd name="connsiteX24" fmla="*/ 2396885 w 2495698"/>
                <a:gd name="connsiteY24" fmla="*/ 1810269 h 2531525"/>
                <a:gd name="connsiteX25" fmla="*/ 2094912 w 2495698"/>
                <a:gd name="connsiteY25" fmla="*/ 1805190 h 2531525"/>
                <a:gd name="connsiteX26" fmla="*/ 1958644 w 2495698"/>
                <a:gd name="connsiteY26" fmla="*/ 1977881 h 2531525"/>
                <a:gd name="connsiteX27" fmla="*/ 2057814 w 2495698"/>
                <a:gd name="connsiteY27" fmla="*/ 2236715 h 2531525"/>
                <a:gd name="connsiteX28" fmla="*/ 1745078 w 2495698"/>
                <a:gd name="connsiteY28" fmla="*/ 2455696 h 2531525"/>
                <a:gd name="connsiteX29" fmla="*/ 1507869 w 2495698"/>
                <a:gd name="connsiteY29" fmla="*/ 2249759 h 2531525"/>
                <a:gd name="connsiteX30" fmla="*/ 1251837 w 2495698"/>
                <a:gd name="connsiteY30" fmla="*/ 2272543 h 2531525"/>
                <a:gd name="connsiteX31" fmla="*/ 1108065 w 2495698"/>
                <a:gd name="connsiteY31" fmla="*/ 2531525 h 2531525"/>
                <a:gd name="connsiteX32" fmla="*/ 739291 w 2495698"/>
                <a:gd name="connsiteY32" fmla="*/ 2432713 h 2531525"/>
                <a:gd name="connsiteX33" fmla="*/ 744274 w 2495698"/>
                <a:gd name="connsiteY33" fmla="*/ 2136543 h 2531525"/>
                <a:gd name="connsiteX34" fmla="*/ 535891 w 2495698"/>
                <a:gd name="connsiteY34" fmla="*/ 1973098 h 2531525"/>
                <a:gd name="connsiteX35" fmla="*/ 540671 w 2495698"/>
                <a:gd name="connsiteY35" fmla="*/ 1983347 h 2531525"/>
                <a:gd name="connsiteX36" fmla="*/ 232276 w 2495698"/>
                <a:gd name="connsiteY36" fmla="*/ 2043090 h 2531525"/>
                <a:gd name="connsiteX37" fmla="*/ 70927 w 2495698"/>
                <a:gd name="connsiteY37" fmla="*/ 1697078 h 2531525"/>
                <a:gd name="connsiteX38" fmla="*/ 279495 w 2495698"/>
                <a:gd name="connsiteY38" fmla="*/ 1527966 h 2531525"/>
                <a:gd name="connsiteX39" fmla="*/ 245586 w 2495698"/>
                <a:gd name="connsiteY39" fmla="*/ 1274796 h 2531525"/>
                <a:gd name="connsiteX40" fmla="*/ 0 w 2495698"/>
                <a:gd name="connsiteY40" fmla="*/ 1138462 h 2531525"/>
                <a:gd name="connsiteX41" fmla="*/ 98812 w 2495698"/>
                <a:gd name="connsiteY41" fmla="*/ 769689 h 2531525"/>
                <a:gd name="connsiteX42" fmla="*/ 380240 w 2495698"/>
                <a:gd name="connsiteY42" fmla="*/ 774423 h 2531525"/>
                <a:gd name="connsiteX43" fmla="*/ 516679 w 2495698"/>
                <a:gd name="connsiteY43" fmla="*/ 590627 h 2531525"/>
                <a:gd name="connsiteX44" fmla="*/ 422419 w 2495698"/>
                <a:gd name="connsiteY44" fmla="*/ 299900 h 2531525"/>
                <a:gd name="connsiteX45" fmla="*/ 746189 w 2495698"/>
                <a:gd name="connsiteY45" fmla="*/ 97585 h 2531525"/>
                <a:gd name="connsiteX46" fmla="*/ 972292 w 2495698"/>
                <a:gd name="connsiteY46" fmla="*/ 315656 h 2531525"/>
                <a:gd name="connsiteX47" fmla="*/ 970019 w 2495698"/>
                <a:gd name="connsiteY47" fmla="*/ 317076 h 2531525"/>
                <a:gd name="connsiteX48" fmla="*/ 1248316 w 2495698"/>
                <a:gd name="connsiteY48" fmla="*/ 277231 h 2531525"/>
                <a:gd name="connsiteX49" fmla="*/ 1391137 w 2495698"/>
                <a:gd name="connsiteY49" fmla="*/ 0 h 2531525"/>
                <a:gd name="connsiteX50" fmla="*/ 1759910 w 2495698"/>
                <a:gd name="connsiteY50" fmla="*/ 98812 h 2531525"/>
                <a:gd name="connsiteX0" fmla="*/ 1365628 w 2495698"/>
                <a:gd name="connsiteY0" fmla="*/ 832740 h 2531525"/>
                <a:gd name="connsiteX1" fmla="*/ 804861 w 2495698"/>
                <a:gd name="connsiteY1" fmla="*/ 1156499 h 2531525"/>
                <a:gd name="connsiteX2" fmla="*/ 1128620 w 2495698"/>
                <a:gd name="connsiteY2" fmla="*/ 1717266 h 2531525"/>
                <a:gd name="connsiteX3" fmla="*/ 1689387 w 2495698"/>
                <a:gd name="connsiteY3" fmla="*/ 1393507 h 2531525"/>
                <a:gd name="connsiteX4" fmla="*/ 1365628 w 2495698"/>
                <a:gd name="connsiteY4" fmla="*/ 832740 h 2531525"/>
                <a:gd name="connsiteX5" fmla="*/ 1447099 w 2495698"/>
                <a:gd name="connsiteY5" fmla="*/ 528685 h 2531525"/>
                <a:gd name="connsiteX6" fmla="*/ 1993442 w 2495698"/>
                <a:gd name="connsiteY6" fmla="*/ 1474978 h 2531525"/>
                <a:gd name="connsiteX7" fmla="*/ 1047149 w 2495698"/>
                <a:gd name="connsiteY7" fmla="*/ 2021321 h 2531525"/>
                <a:gd name="connsiteX8" fmla="*/ 500806 w 2495698"/>
                <a:gd name="connsiteY8" fmla="*/ 1075027 h 2531525"/>
                <a:gd name="connsiteX9" fmla="*/ 1447099 w 2495698"/>
                <a:gd name="connsiteY9" fmla="*/ 528685 h 2531525"/>
                <a:gd name="connsiteX10" fmla="*/ 1476725 w 2495698"/>
                <a:gd name="connsiteY10" fmla="*/ 418119 h 2531525"/>
                <a:gd name="connsiteX11" fmla="*/ 390240 w 2495698"/>
                <a:gd name="connsiteY11" fmla="*/ 1045401 h 2531525"/>
                <a:gd name="connsiteX12" fmla="*/ 1017523 w 2495698"/>
                <a:gd name="connsiteY12" fmla="*/ 2131887 h 2531525"/>
                <a:gd name="connsiteX13" fmla="*/ 2104008 w 2495698"/>
                <a:gd name="connsiteY13" fmla="*/ 1504604 h 2531525"/>
                <a:gd name="connsiteX14" fmla="*/ 1476725 w 2495698"/>
                <a:gd name="connsiteY14" fmla="*/ 418119 h 2531525"/>
                <a:gd name="connsiteX15" fmla="*/ 1759910 w 2495698"/>
                <a:gd name="connsiteY15" fmla="*/ 98812 h 2531525"/>
                <a:gd name="connsiteX16" fmla="*/ 1754625 w 2495698"/>
                <a:gd name="connsiteY16" fmla="*/ 412897 h 2531525"/>
                <a:gd name="connsiteX17" fmla="*/ 1744979 w 2495698"/>
                <a:gd name="connsiteY17" fmla="*/ 410312 h 2531525"/>
                <a:gd name="connsiteX18" fmla="*/ 1954704 w 2495698"/>
                <a:gd name="connsiteY18" fmla="*/ 573108 h 2531525"/>
                <a:gd name="connsiteX19" fmla="*/ 2234317 w 2495698"/>
                <a:gd name="connsiteY19" fmla="*/ 503581 h 2531525"/>
                <a:gd name="connsiteX20" fmla="*/ 2413554 w 2495698"/>
                <a:gd name="connsiteY20" fmla="*/ 840674 h 2531525"/>
                <a:gd name="connsiteX21" fmla="*/ 2214321 w 2495698"/>
                <a:gd name="connsiteY21" fmla="*/ 1020292 h 2531525"/>
                <a:gd name="connsiteX22" fmla="*/ 2246841 w 2495698"/>
                <a:gd name="connsiteY22" fmla="*/ 1303347 h 2531525"/>
                <a:gd name="connsiteX23" fmla="*/ 2495698 w 2495698"/>
                <a:gd name="connsiteY23" fmla="*/ 1441496 h 2531525"/>
                <a:gd name="connsiteX24" fmla="*/ 2396885 w 2495698"/>
                <a:gd name="connsiteY24" fmla="*/ 1810269 h 2531525"/>
                <a:gd name="connsiteX25" fmla="*/ 2094912 w 2495698"/>
                <a:gd name="connsiteY25" fmla="*/ 1805190 h 2531525"/>
                <a:gd name="connsiteX26" fmla="*/ 1958644 w 2495698"/>
                <a:gd name="connsiteY26" fmla="*/ 1977881 h 2531525"/>
                <a:gd name="connsiteX27" fmla="*/ 2057814 w 2495698"/>
                <a:gd name="connsiteY27" fmla="*/ 2236715 h 2531525"/>
                <a:gd name="connsiteX28" fmla="*/ 1745078 w 2495698"/>
                <a:gd name="connsiteY28" fmla="*/ 2455696 h 2531525"/>
                <a:gd name="connsiteX29" fmla="*/ 1507869 w 2495698"/>
                <a:gd name="connsiteY29" fmla="*/ 2249759 h 2531525"/>
                <a:gd name="connsiteX30" fmla="*/ 1251837 w 2495698"/>
                <a:gd name="connsiteY30" fmla="*/ 2272543 h 2531525"/>
                <a:gd name="connsiteX31" fmla="*/ 1108065 w 2495698"/>
                <a:gd name="connsiteY31" fmla="*/ 2531525 h 2531525"/>
                <a:gd name="connsiteX32" fmla="*/ 739291 w 2495698"/>
                <a:gd name="connsiteY32" fmla="*/ 2432713 h 2531525"/>
                <a:gd name="connsiteX33" fmla="*/ 744274 w 2495698"/>
                <a:gd name="connsiteY33" fmla="*/ 2136543 h 2531525"/>
                <a:gd name="connsiteX34" fmla="*/ 535891 w 2495698"/>
                <a:gd name="connsiteY34" fmla="*/ 1973098 h 2531525"/>
                <a:gd name="connsiteX35" fmla="*/ 540671 w 2495698"/>
                <a:gd name="connsiteY35" fmla="*/ 1983347 h 2531525"/>
                <a:gd name="connsiteX36" fmla="*/ 232276 w 2495698"/>
                <a:gd name="connsiteY36" fmla="*/ 2043090 h 2531525"/>
                <a:gd name="connsiteX37" fmla="*/ 70927 w 2495698"/>
                <a:gd name="connsiteY37" fmla="*/ 1697078 h 2531525"/>
                <a:gd name="connsiteX38" fmla="*/ 279495 w 2495698"/>
                <a:gd name="connsiteY38" fmla="*/ 1527966 h 2531525"/>
                <a:gd name="connsiteX39" fmla="*/ 245586 w 2495698"/>
                <a:gd name="connsiteY39" fmla="*/ 1274796 h 2531525"/>
                <a:gd name="connsiteX40" fmla="*/ 0 w 2495698"/>
                <a:gd name="connsiteY40" fmla="*/ 1138462 h 2531525"/>
                <a:gd name="connsiteX41" fmla="*/ 98812 w 2495698"/>
                <a:gd name="connsiteY41" fmla="*/ 769689 h 2531525"/>
                <a:gd name="connsiteX42" fmla="*/ 380240 w 2495698"/>
                <a:gd name="connsiteY42" fmla="*/ 774423 h 2531525"/>
                <a:gd name="connsiteX43" fmla="*/ 516679 w 2495698"/>
                <a:gd name="connsiteY43" fmla="*/ 590627 h 2531525"/>
                <a:gd name="connsiteX44" fmla="*/ 422419 w 2495698"/>
                <a:gd name="connsiteY44" fmla="*/ 299900 h 2531525"/>
                <a:gd name="connsiteX45" fmla="*/ 746189 w 2495698"/>
                <a:gd name="connsiteY45" fmla="*/ 97585 h 2531525"/>
                <a:gd name="connsiteX46" fmla="*/ 972292 w 2495698"/>
                <a:gd name="connsiteY46" fmla="*/ 315656 h 2531525"/>
                <a:gd name="connsiteX47" fmla="*/ 970019 w 2495698"/>
                <a:gd name="connsiteY47" fmla="*/ 317076 h 2531525"/>
                <a:gd name="connsiteX48" fmla="*/ 1248316 w 2495698"/>
                <a:gd name="connsiteY48" fmla="*/ 277231 h 2531525"/>
                <a:gd name="connsiteX49" fmla="*/ 1391137 w 2495698"/>
                <a:gd name="connsiteY49" fmla="*/ 0 h 2531525"/>
                <a:gd name="connsiteX50" fmla="*/ 1759910 w 2495698"/>
                <a:gd name="connsiteY50" fmla="*/ 98812 h 2531525"/>
                <a:gd name="connsiteX0" fmla="*/ 1365628 w 2495698"/>
                <a:gd name="connsiteY0" fmla="*/ 832740 h 2531525"/>
                <a:gd name="connsiteX1" fmla="*/ 804861 w 2495698"/>
                <a:gd name="connsiteY1" fmla="*/ 1156499 h 2531525"/>
                <a:gd name="connsiteX2" fmla="*/ 1128620 w 2495698"/>
                <a:gd name="connsiteY2" fmla="*/ 1717266 h 2531525"/>
                <a:gd name="connsiteX3" fmla="*/ 1689387 w 2495698"/>
                <a:gd name="connsiteY3" fmla="*/ 1393507 h 2531525"/>
                <a:gd name="connsiteX4" fmla="*/ 1365628 w 2495698"/>
                <a:gd name="connsiteY4" fmla="*/ 832740 h 2531525"/>
                <a:gd name="connsiteX5" fmla="*/ 1447099 w 2495698"/>
                <a:gd name="connsiteY5" fmla="*/ 528685 h 2531525"/>
                <a:gd name="connsiteX6" fmla="*/ 1993442 w 2495698"/>
                <a:gd name="connsiteY6" fmla="*/ 1474978 h 2531525"/>
                <a:gd name="connsiteX7" fmla="*/ 1047149 w 2495698"/>
                <a:gd name="connsiteY7" fmla="*/ 2021321 h 2531525"/>
                <a:gd name="connsiteX8" fmla="*/ 500806 w 2495698"/>
                <a:gd name="connsiteY8" fmla="*/ 1075027 h 2531525"/>
                <a:gd name="connsiteX9" fmla="*/ 1447099 w 2495698"/>
                <a:gd name="connsiteY9" fmla="*/ 528685 h 2531525"/>
                <a:gd name="connsiteX10" fmla="*/ 1476725 w 2495698"/>
                <a:gd name="connsiteY10" fmla="*/ 418119 h 2531525"/>
                <a:gd name="connsiteX11" fmla="*/ 390240 w 2495698"/>
                <a:gd name="connsiteY11" fmla="*/ 1045401 h 2531525"/>
                <a:gd name="connsiteX12" fmla="*/ 1017523 w 2495698"/>
                <a:gd name="connsiteY12" fmla="*/ 2131887 h 2531525"/>
                <a:gd name="connsiteX13" fmla="*/ 2104008 w 2495698"/>
                <a:gd name="connsiteY13" fmla="*/ 1504604 h 2531525"/>
                <a:gd name="connsiteX14" fmla="*/ 1476725 w 2495698"/>
                <a:gd name="connsiteY14" fmla="*/ 418119 h 2531525"/>
                <a:gd name="connsiteX15" fmla="*/ 1759910 w 2495698"/>
                <a:gd name="connsiteY15" fmla="*/ 98812 h 2531525"/>
                <a:gd name="connsiteX16" fmla="*/ 1754625 w 2495698"/>
                <a:gd name="connsiteY16" fmla="*/ 412897 h 2531525"/>
                <a:gd name="connsiteX17" fmla="*/ 1744979 w 2495698"/>
                <a:gd name="connsiteY17" fmla="*/ 410312 h 2531525"/>
                <a:gd name="connsiteX18" fmla="*/ 1954704 w 2495698"/>
                <a:gd name="connsiteY18" fmla="*/ 573108 h 2531525"/>
                <a:gd name="connsiteX19" fmla="*/ 2234317 w 2495698"/>
                <a:gd name="connsiteY19" fmla="*/ 503581 h 2531525"/>
                <a:gd name="connsiteX20" fmla="*/ 2413554 w 2495698"/>
                <a:gd name="connsiteY20" fmla="*/ 840674 h 2531525"/>
                <a:gd name="connsiteX21" fmla="*/ 2214321 w 2495698"/>
                <a:gd name="connsiteY21" fmla="*/ 1020292 h 2531525"/>
                <a:gd name="connsiteX22" fmla="*/ 2246841 w 2495698"/>
                <a:gd name="connsiteY22" fmla="*/ 1303347 h 2531525"/>
                <a:gd name="connsiteX23" fmla="*/ 2495698 w 2495698"/>
                <a:gd name="connsiteY23" fmla="*/ 1441496 h 2531525"/>
                <a:gd name="connsiteX24" fmla="*/ 2396885 w 2495698"/>
                <a:gd name="connsiteY24" fmla="*/ 1810269 h 2531525"/>
                <a:gd name="connsiteX25" fmla="*/ 2094912 w 2495698"/>
                <a:gd name="connsiteY25" fmla="*/ 1805190 h 2531525"/>
                <a:gd name="connsiteX26" fmla="*/ 1958644 w 2495698"/>
                <a:gd name="connsiteY26" fmla="*/ 1977881 h 2531525"/>
                <a:gd name="connsiteX27" fmla="*/ 2057814 w 2495698"/>
                <a:gd name="connsiteY27" fmla="*/ 2236715 h 2531525"/>
                <a:gd name="connsiteX28" fmla="*/ 1745078 w 2495698"/>
                <a:gd name="connsiteY28" fmla="*/ 2455696 h 2531525"/>
                <a:gd name="connsiteX29" fmla="*/ 1507869 w 2495698"/>
                <a:gd name="connsiteY29" fmla="*/ 2249759 h 2531525"/>
                <a:gd name="connsiteX30" fmla="*/ 1251837 w 2495698"/>
                <a:gd name="connsiteY30" fmla="*/ 2272543 h 2531525"/>
                <a:gd name="connsiteX31" fmla="*/ 1108065 w 2495698"/>
                <a:gd name="connsiteY31" fmla="*/ 2531525 h 2531525"/>
                <a:gd name="connsiteX32" fmla="*/ 739291 w 2495698"/>
                <a:gd name="connsiteY32" fmla="*/ 2432713 h 2531525"/>
                <a:gd name="connsiteX33" fmla="*/ 744274 w 2495698"/>
                <a:gd name="connsiteY33" fmla="*/ 2136543 h 2531525"/>
                <a:gd name="connsiteX34" fmla="*/ 535891 w 2495698"/>
                <a:gd name="connsiteY34" fmla="*/ 1973098 h 2531525"/>
                <a:gd name="connsiteX35" fmla="*/ 540671 w 2495698"/>
                <a:gd name="connsiteY35" fmla="*/ 1983347 h 2531525"/>
                <a:gd name="connsiteX36" fmla="*/ 232276 w 2495698"/>
                <a:gd name="connsiteY36" fmla="*/ 2043090 h 2531525"/>
                <a:gd name="connsiteX37" fmla="*/ 70927 w 2495698"/>
                <a:gd name="connsiteY37" fmla="*/ 1697078 h 2531525"/>
                <a:gd name="connsiteX38" fmla="*/ 279495 w 2495698"/>
                <a:gd name="connsiteY38" fmla="*/ 1527966 h 2531525"/>
                <a:gd name="connsiteX39" fmla="*/ 245586 w 2495698"/>
                <a:gd name="connsiteY39" fmla="*/ 1274796 h 2531525"/>
                <a:gd name="connsiteX40" fmla="*/ 0 w 2495698"/>
                <a:gd name="connsiteY40" fmla="*/ 1138462 h 2531525"/>
                <a:gd name="connsiteX41" fmla="*/ 98812 w 2495698"/>
                <a:gd name="connsiteY41" fmla="*/ 769689 h 2531525"/>
                <a:gd name="connsiteX42" fmla="*/ 380240 w 2495698"/>
                <a:gd name="connsiteY42" fmla="*/ 774423 h 2531525"/>
                <a:gd name="connsiteX43" fmla="*/ 516679 w 2495698"/>
                <a:gd name="connsiteY43" fmla="*/ 590627 h 2531525"/>
                <a:gd name="connsiteX44" fmla="*/ 422419 w 2495698"/>
                <a:gd name="connsiteY44" fmla="*/ 299900 h 2531525"/>
                <a:gd name="connsiteX45" fmla="*/ 746189 w 2495698"/>
                <a:gd name="connsiteY45" fmla="*/ 97585 h 2531525"/>
                <a:gd name="connsiteX46" fmla="*/ 972292 w 2495698"/>
                <a:gd name="connsiteY46" fmla="*/ 315656 h 2531525"/>
                <a:gd name="connsiteX47" fmla="*/ 970019 w 2495698"/>
                <a:gd name="connsiteY47" fmla="*/ 317076 h 2531525"/>
                <a:gd name="connsiteX48" fmla="*/ 1248316 w 2495698"/>
                <a:gd name="connsiteY48" fmla="*/ 277231 h 2531525"/>
                <a:gd name="connsiteX49" fmla="*/ 1391137 w 2495698"/>
                <a:gd name="connsiteY49" fmla="*/ 0 h 2531525"/>
                <a:gd name="connsiteX50" fmla="*/ 1759910 w 2495698"/>
                <a:gd name="connsiteY50" fmla="*/ 98812 h 2531525"/>
                <a:gd name="connsiteX0" fmla="*/ 1365628 w 2495698"/>
                <a:gd name="connsiteY0" fmla="*/ 832740 h 2531525"/>
                <a:gd name="connsiteX1" fmla="*/ 804861 w 2495698"/>
                <a:gd name="connsiteY1" fmla="*/ 1156499 h 2531525"/>
                <a:gd name="connsiteX2" fmla="*/ 1128620 w 2495698"/>
                <a:gd name="connsiteY2" fmla="*/ 1717266 h 2531525"/>
                <a:gd name="connsiteX3" fmla="*/ 1689387 w 2495698"/>
                <a:gd name="connsiteY3" fmla="*/ 1393507 h 2531525"/>
                <a:gd name="connsiteX4" fmla="*/ 1365628 w 2495698"/>
                <a:gd name="connsiteY4" fmla="*/ 832740 h 2531525"/>
                <a:gd name="connsiteX5" fmla="*/ 1447099 w 2495698"/>
                <a:gd name="connsiteY5" fmla="*/ 528685 h 2531525"/>
                <a:gd name="connsiteX6" fmla="*/ 1993442 w 2495698"/>
                <a:gd name="connsiteY6" fmla="*/ 1474978 h 2531525"/>
                <a:gd name="connsiteX7" fmla="*/ 1047149 w 2495698"/>
                <a:gd name="connsiteY7" fmla="*/ 2021321 h 2531525"/>
                <a:gd name="connsiteX8" fmla="*/ 500806 w 2495698"/>
                <a:gd name="connsiteY8" fmla="*/ 1075027 h 2531525"/>
                <a:gd name="connsiteX9" fmla="*/ 1447099 w 2495698"/>
                <a:gd name="connsiteY9" fmla="*/ 528685 h 2531525"/>
                <a:gd name="connsiteX10" fmla="*/ 1476725 w 2495698"/>
                <a:gd name="connsiteY10" fmla="*/ 418119 h 2531525"/>
                <a:gd name="connsiteX11" fmla="*/ 390240 w 2495698"/>
                <a:gd name="connsiteY11" fmla="*/ 1045401 h 2531525"/>
                <a:gd name="connsiteX12" fmla="*/ 1017523 w 2495698"/>
                <a:gd name="connsiteY12" fmla="*/ 2131887 h 2531525"/>
                <a:gd name="connsiteX13" fmla="*/ 2104008 w 2495698"/>
                <a:gd name="connsiteY13" fmla="*/ 1504604 h 2531525"/>
                <a:gd name="connsiteX14" fmla="*/ 1476725 w 2495698"/>
                <a:gd name="connsiteY14" fmla="*/ 418119 h 2531525"/>
                <a:gd name="connsiteX15" fmla="*/ 1759910 w 2495698"/>
                <a:gd name="connsiteY15" fmla="*/ 98812 h 2531525"/>
                <a:gd name="connsiteX16" fmla="*/ 1754625 w 2495698"/>
                <a:gd name="connsiteY16" fmla="*/ 412897 h 2531525"/>
                <a:gd name="connsiteX17" fmla="*/ 1744979 w 2495698"/>
                <a:gd name="connsiteY17" fmla="*/ 410312 h 2531525"/>
                <a:gd name="connsiteX18" fmla="*/ 1954704 w 2495698"/>
                <a:gd name="connsiteY18" fmla="*/ 573108 h 2531525"/>
                <a:gd name="connsiteX19" fmla="*/ 2234317 w 2495698"/>
                <a:gd name="connsiteY19" fmla="*/ 503581 h 2531525"/>
                <a:gd name="connsiteX20" fmla="*/ 2413554 w 2495698"/>
                <a:gd name="connsiteY20" fmla="*/ 840674 h 2531525"/>
                <a:gd name="connsiteX21" fmla="*/ 2214321 w 2495698"/>
                <a:gd name="connsiteY21" fmla="*/ 1020292 h 2531525"/>
                <a:gd name="connsiteX22" fmla="*/ 2246841 w 2495698"/>
                <a:gd name="connsiteY22" fmla="*/ 1303347 h 2531525"/>
                <a:gd name="connsiteX23" fmla="*/ 2495698 w 2495698"/>
                <a:gd name="connsiteY23" fmla="*/ 1441496 h 2531525"/>
                <a:gd name="connsiteX24" fmla="*/ 2396885 w 2495698"/>
                <a:gd name="connsiteY24" fmla="*/ 1810269 h 2531525"/>
                <a:gd name="connsiteX25" fmla="*/ 2094912 w 2495698"/>
                <a:gd name="connsiteY25" fmla="*/ 1805190 h 2531525"/>
                <a:gd name="connsiteX26" fmla="*/ 1958644 w 2495698"/>
                <a:gd name="connsiteY26" fmla="*/ 1977881 h 2531525"/>
                <a:gd name="connsiteX27" fmla="*/ 2057814 w 2495698"/>
                <a:gd name="connsiteY27" fmla="*/ 2236715 h 2531525"/>
                <a:gd name="connsiteX28" fmla="*/ 1745078 w 2495698"/>
                <a:gd name="connsiteY28" fmla="*/ 2455696 h 2531525"/>
                <a:gd name="connsiteX29" fmla="*/ 1507869 w 2495698"/>
                <a:gd name="connsiteY29" fmla="*/ 2249759 h 2531525"/>
                <a:gd name="connsiteX30" fmla="*/ 1251837 w 2495698"/>
                <a:gd name="connsiteY30" fmla="*/ 2272543 h 2531525"/>
                <a:gd name="connsiteX31" fmla="*/ 1108065 w 2495698"/>
                <a:gd name="connsiteY31" fmla="*/ 2531525 h 2531525"/>
                <a:gd name="connsiteX32" fmla="*/ 739291 w 2495698"/>
                <a:gd name="connsiteY32" fmla="*/ 2432713 h 2531525"/>
                <a:gd name="connsiteX33" fmla="*/ 744274 w 2495698"/>
                <a:gd name="connsiteY33" fmla="*/ 2136543 h 2531525"/>
                <a:gd name="connsiteX34" fmla="*/ 535891 w 2495698"/>
                <a:gd name="connsiteY34" fmla="*/ 1973098 h 2531525"/>
                <a:gd name="connsiteX35" fmla="*/ 540671 w 2495698"/>
                <a:gd name="connsiteY35" fmla="*/ 1983347 h 2531525"/>
                <a:gd name="connsiteX36" fmla="*/ 232276 w 2495698"/>
                <a:gd name="connsiteY36" fmla="*/ 2043090 h 2531525"/>
                <a:gd name="connsiteX37" fmla="*/ 70927 w 2495698"/>
                <a:gd name="connsiteY37" fmla="*/ 1697078 h 2531525"/>
                <a:gd name="connsiteX38" fmla="*/ 279495 w 2495698"/>
                <a:gd name="connsiteY38" fmla="*/ 1527966 h 2531525"/>
                <a:gd name="connsiteX39" fmla="*/ 245586 w 2495698"/>
                <a:gd name="connsiteY39" fmla="*/ 1274796 h 2531525"/>
                <a:gd name="connsiteX40" fmla="*/ 0 w 2495698"/>
                <a:gd name="connsiteY40" fmla="*/ 1138462 h 2531525"/>
                <a:gd name="connsiteX41" fmla="*/ 98812 w 2495698"/>
                <a:gd name="connsiteY41" fmla="*/ 769689 h 2531525"/>
                <a:gd name="connsiteX42" fmla="*/ 380240 w 2495698"/>
                <a:gd name="connsiteY42" fmla="*/ 774423 h 2531525"/>
                <a:gd name="connsiteX43" fmla="*/ 516679 w 2495698"/>
                <a:gd name="connsiteY43" fmla="*/ 590627 h 2531525"/>
                <a:gd name="connsiteX44" fmla="*/ 422419 w 2495698"/>
                <a:gd name="connsiteY44" fmla="*/ 299900 h 2531525"/>
                <a:gd name="connsiteX45" fmla="*/ 746189 w 2495698"/>
                <a:gd name="connsiteY45" fmla="*/ 97585 h 2531525"/>
                <a:gd name="connsiteX46" fmla="*/ 972292 w 2495698"/>
                <a:gd name="connsiteY46" fmla="*/ 315656 h 2531525"/>
                <a:gd name="connsiteX47" fmla="*/ 970019 w 2495698"/>
                <a:gd name="connsiteY47" fmla="*/ 317076 h 2531525"/>
                <a:gd name="connsiteX48" fmla="*/ 1248316 w 2495698"/>
                <a:gd name="connsiteY48" fmla="*/ 277231 h 2531525"/>
                <a:gd name="connsiteX49" fmla="*/ 1391137 w 2495698"/>
                <a:gd name="connsiteY49" fmla="*/ 0 h 2531525"/>
                <a:gd name="connsiteX50" fmla="*/ 1759910 w 2495698"/>
                <a:gd name="connsiteY50" fmla="*/ 98812 h 2531525"/>
                <a:gd name="connsiteX0" fmla="*/ 1365628 w 2495698"/>
                <a:gd name="connsiteY0" fmla="*/ 832740 h 2531525"/>
                <a:gd name="connsiteX1" fmla="*/ 804861 w 2495698"/>
                <a:gd name="connsiteY1" fmla="*/ 1156499 h 2531525"/>
                <a:gd name="connsiteX2" fmla="*/ 1128620 w 2495698"/>
                <a:gd name="connsiteY2" fmla="*/ 1717266 h 2531525"/>
                <a:gd name="connsiteX3" fmla="*/ 1689387 w 2495698"/>
                <a:gd name="connsiteY3" fmla="*/ 1393507 h 2531525"/>
                <a:gd name="connsiteX4" fmla="*/ 1365628 w 2495698"/>
                <a:gd name="connsiteY4" fmla="*/ 832740 h 2531525"/>
                <a:gd name="connsiteX5" fmla="*/ 1447099 w 2495698"/>
                <a:gd name="connsiteY5" fmla="*/ 528685 h 2531525"/>
                <a:gd name="connsiteX6" fmla="*/ 1993442 w 2495698"/>
                <a:gd name="connsiteY6" fmla="*/ 1474978 h 2531525"/>
                <a:gd name="connsiteX7" fmla="*/ 1047149 w 2495698"/>
                <a:gd name="connsiteY7" fmla="*/ 2021321 h 2531525"/>
                <a:gd name="connsiteX8" fmla="*/ 500806 w 2495698"/>
                <a:gd name="connsiteY8" fmla="*/ 1075027 h 2531525"/>
                <a:gd name="connsiteX9" fmla="*/ 1447099 w 2495698"/>
                <a:gd name="connsiteY9" fmla="*/ 528685 h 2531525"/>
                <a:gd name="connsiteX10" fmla="*/ 1476725 w 2495698"/>
                <a:gd name="connsiteY10" fmla="*/ 418119 h 2531525"/>
                <a:gd name="connsiteX11" fmla="*/ 390240 w 2495698"/>
                <a:gd name="connsiteY11" fmla="*/ 1045401 h 2531525"/>
                <a:gd name="connsiteX12" fmla="*/ 1017523 w 2495698"/>
                <a:gd name="connsiteY12" fmla="*/ 2131887 h 2531525"/>
                <a:gd name="connsiteX13" fmla="*/ 2104008 w 2495698"/>
                <a:gd name="connsiteY13" fmla="*/ 1504604 h 2531525"/>
                <a:gd name="connsiteX14" fmla="*/ 1476725 w 2495698"/>
                <a:gd name="connsiteY14" fmla="*/ 418119 h 2531525"/>
                <a:gd name="connsiteX15" fmla="*/ 1759910 w 2495698"/>
                <a:gd name="connsiteY15" fmla="*/ 98812 h 2531525"/>
                <a:gd name="connsiteX16" fmla="*/ 1754625 w 2495698"/>
                <a:gd name="connsiteY16" fmla="*/ 412897 h 2531525"/>
                <a:gd name="connsiteX17" fmla="*/ 1954704 w 2495698"/>
                <a:gd name="connsiteY17" fmla="*/ 573108 h 2531525"/>
                <a:gd name="connsiteX18" fmla="*/ 2234317 w 2495698"/>
                <a:gd name="connsiteY18" fmla="*/ 503581 h 2531525"/>
                <a:gd name="connsiteX19" fmla="*/ 2413554 w 2495698"/>
                <a:gd name="connsiteY19" fmla="*/ 840674 h 2531525"/>
                <a:gd name="connsiteX20" fmla="*/ 2214321 w 2495698"/>
                <a:gd name="connsiteY20" fmla="*/ 1020292 h 2531525"/>
                <a:gd name="connsiteX21" fmla="*/ 2246841 w 2495698"/>
                <a:gd name="connsiteY21" fmla="*/ 1303347 h 2531525"/>
                <a:gd name="connsiteX22" fmla="*/ 2495698 w 2495698"/>
                <a:gd name="connsiteY22" fmla="*/ 1441496 h 2531525"/>
                <a:gd name="connsiteX23" fmla="*/ 2396885 w 2495698"/>
                <a:gd name="connsiteY23" fmla="*/ 1810269 h 2531525"/>
                <a:gd name="connsiteX24" fmla="*/ 2094912 w 2495698"/>
                <a:gd name="connsiteY24" fmla="*/ 1805190 h 2531525"/>
                <a:gd name="connsiteX25" fmla="*/ 1958644 w 2495698"/>
                <a:gd name="connsiteY25" fmla="*/ 1977881 h 2531525"/>
                <a:gd name="connsiteX26" fmla="*/ 2057814 w 2495698"/>
                <a:gd name="connsiteY26" fmla="*/ 2236715 h 2531525"/>
                <a:gd name="connsiteX27" fmla="*/ 1745078 w 2495698"/>
                <a:gd name="connsiteY27" fmla="*/ 2455696 h 2531525"/>
                <a:gd name="connsiteX28" fmla="*/ 1507869 w 2495698"/>
                <a:gd name="connsiteY28" fmla="*/ 2249759 h 2531525"/>
                <a:gd name="connsiteX29" fmla="*/ 1251837 w 2495698"/>
                <a:gd name="connsiteY29" fmla="*/ 2272543 h 2531525"/>
                <a:gd name="connsiteX30" fmla="*/ 1108065 w 2495698"/>
                <a:gd name="connsiteY30" fmla="*/ 2531525 h 2531525"/>
                <a:gd name="connsiteX31" fmla="*/ 739291 w 2495698"/>
                <a:gd name="connsiteY31" fmla="*/ 2432713 h 2531525"/>
                <a:gd name="connsiteX32" fmla="*/ 744274 w 2495698"/>
                <a:gd name="connsiteY32" fmla="*/ 2136543 h 2531525"/>
                <a:gd name="connsiteX33" fmla="*/ 535891 w 2495698"/>
                <a:gd name="connsiteY33" fmla="*/ 1973098 h 2531525"/>
                <a:gd name="connsiteX34" fmla="*/ 540671 w 2495698"/>
                <a:gd name="connsiteY34" fmla="*/ 1983347 h 2531525"/>
                <a:gd name="connsiteX35" fmla="*/ 232276 w 2495698"/>
                <a:gd name="connsiteY35" fmla="*/ 2043090 h 2531525"/>
                <a:gd name="connsiteX36" fmla="*/ 70927 w 2495698"/>
                <a:gd name="connsiteY36" fmla="*/ 1697078 h 2531525"/>
                <a:gd name="connsiteX37" fmla="*/ 279495 w 2495698"/>
                <a:gd name="connsiteY37" fmla="*/ 1527966 h 2531525"/>
                <a:gd name="connsiteX38" fmla="*/ 245586 w 2495698"/>
                <a:gd name="connsiteY38" fmla="*/ 1274796 h 2531525"/>
                <a:gd name="connsiteX39" fmla="*/ 0 w 2495698"/>
                <a:gd name="connsiteY39" fmla="*/ 1138462 h 2531525"/>
                <a:gd name="connsiteX40" fmla="*/ 98812 w 2495698"/>
                <a:gd name="connsiteY40" fmla="*/ 769689 h 2531525"/>
                <a:gd name="connsiteX41" fmla="*/ 380240 w 2495698"/>
                <a:gd name="connsiteY41" fmla="*/ 774423 h 2531525"/>
                <a:gd name="connsiteX42" fmla="*/ 516679 w 2495698"/>
                <a:gd name="connsiteY42" fmla="*/ 590627 h 2531525"/>
                <a:gd name="connsiteX43" fmla="*/ 422419 w 2495698"/>
                <a:gd name="connsiteY43" fmla="*/ 299900 h 2531525"/>
                <a:gd name="connsiteX44" fmla="*/ 746189 w 2495698"/>
                <a:gd name="connsiteY44" fmla="*/ 97585 h 2531525"/>
                <a:gd name="connsiteX45" fmla="*/ 972292 w 2495698"/>
                <a:gd name="connsiteY45" fmla="*/ 315656 h 2531525"/>
                <a:gd name="connsiteX46" fmla="*/ 970019 w 2495698"/>
                <a:gd name="connsiteY46" fmla="*/ 317076 h 2531525"/>
                <a:gd name="connsiteX47" fmla="*/ 1248316 w 2495698"/>
                <a:gd name="connsiteY47" fmla="*/ 277231 h 2531525"/>
                <a:gd name="connsiteX48" fmla="*/ 1391137 w 2495698"/>
                <a:gd name="connsiteY48" fmla="*/ 0 h 2531525"/>
                <a:gd name="connsiteX49" fmla="*/ 1759910 w 2495698"/>
                <a:gd name="connsiteY49" fmla="*/ 98812 h 2531525"/>
                <a:gd name="connsiteX0" fmla="*/ 1365628 w 2495698"/>
                <a:gd name="connsiteY0" fmla="*/ 832740 h 2531525"/>
                <a:gd name="connsiteX1" fmla="*/ 804861 w 2495698"/>
                <a:gd name="connsiteY1" fmla="*/ 1156499 h 2531525"/>
                <a:gd name="connsiteX2" fmla="*/ 1128620 w 2495698"/>
                <a:gd name="connsiteY2" fmla="*/ 1717266 h 2531525"/>
                <a:gd name="connsiteX3" fmla="*/ 1689387 w 2495698"/>
                <a:gd name="connsiteY3" fmla="*/ 1393507 h 2531525"/>
                <a:gd name="connsiteX4" fmla="*/ 1365628 w 2495698"/>
                <a:gd name="connsiteY4" fmla="*/ 832740 h 2531525"/>
                <a:gd name="connsiteX5" fmla="*/ 1447099 w 2495698"/>
                <a:gd name="connsiteY5" fmla="*/ 528685 h 2531525"/>
                <a:gd name="connsiteX6" fmla="*/ 1993442 w 2495698"/>
                <a:gd name="connsiteY6" fmla="*/ 1474978 h 2531525"/>
                <a:gd name="connsiteX7" fmla="*/ 1047149 w 2495698"/>
                <a:gd name="connsiteY7" fmla="*/ 2021321 h 2531525"/>
                <a:gd name="connsiteX8" fmla="*/ 500806 w 2495698"/>
                <a:gd name="connsiteY8" fmla="*/ 1075027 h 2531525"/>
                <a:gd name="connsiteX9" fmla="*/ 1447099 w 2495698"/>
                <a:gd name="connsiteY9" fmla="*/ 528685 h 2531525"/>
                <a:gd name="connsiteX10" fmla="*/ 1476725 w 2495698"/>
                <a:gd name="connsiteY10" fmla="*/ 418119 h 2531525"/>
                <a:gd name="connsiteX11" fmla="*/ 390240 w 2495698"/>
                <a:gd name="connsiteY11" fmla="*/ 1045401 h 2531525"/>
                <a:gd name="connsiteX12" fmla="*/ 1017523 w 2495698"/>
                <a:gd name="connsiteY12" fmla="*/ 2131887 h 2531525"/>
                <a:gd name="connsiteX13" fmla="*/ 2104008 w 2495698"/>
                <a:gd name="connsiteY13" fmla="*/ 1504604 h 2531525"/>
                <a:gd name="connsiteX14" fmla="*/ 1476725 w 2495698"/>
                <a:gd name="connsiteY14" fmla="*/ 418119 h 2531525"/>
                <a:gd name="connsiteX15" fmla="*/ 1759910 w 2495698"/>
                <a:gd name="connsiteY15" fmla="*/ 98812 h 2531525"/>
                <a:gd name="connsiteX16" fmla="*/ 1754625 w 2495698"/>
                <a:gd name="connsiteY16" fmla="*/ 412897 h 2531525"/>
                <a:gd name="connsiteX17" fmla="*/ 1954704 w 2495698"/>
                <a:gd name="connsiteY17" fmla="*/ 573108 h 2531525"/>
                <a:gd name="connsiteX18" fmla="*/ 2234317 w 2495698"/>
                <a:gd name="connsiteY18" fmla="*/ 503581 h 2531525"/>
                <a:gd name="connsiteX19" fmla="*/ 2413554 w 2495698"/>
                <a:gd name="connsiteY19" fmla="*/ 840674 h 2531525"/>
                <a:gd name="connsiteX20" fmla="*/ 2214321 w 2495698"/>
                <a:gd name="connsiteY20" fmla="*/ 1020292 h 2531525"/>
                <a:gd name="connsiteX21" fmla="*/ 2246841 w 2495698"/>
                <a:gd name="connsiteY21" fmla="*/ 1303347 h 2531525"/>
                <a:gd name="connsiteX22" fmla="*/ 2495698 w 2495698"/>
                <a:gd name="connsiteY22" fmla="*/ 1441496 h 2531525"/>
                <a:gd name="connsiteX23" fmla="*/ 2396885 w 2495698"/>
                <a:gd name="connsiteY23" fmla="*/ 1810269 h 2531525"/>
                <a:gd name="connsiteX24" fmla="*/ 2094912 w 2495698"/>
                <a:gd name="connsiteY24" fmla="*/ 1805190 h 2531525"/>
                <a:gd name="connsiteX25" fmla="*/ 1958644 w 2495698"/>
                <a:gd name="connsiteY25" fmla="*/ 1977881 h 2531525"/>
                <a:gd name="connsiteX26" fmla="*/ 2057814 w 2495698"/>
                <a:gd name="connsiteY26" fmla="*/ 2236715 h 2531525"/>
                <a:gd name="connsiteX27" fmla="*/ 1745078 w 2495698"/>
                <a:gd name="connsiteY27" fmla="*/ 2455696 h 2531525"/>
                <a:gd name="connsiteX28" fmla="*/ 1507869 w 2495698"/>
                <a:gd name="connsiteY28" fmla="*/ 2249759 h 2531525"/>
                <a:gd name="connsiteX29" fmla="*/ 1251837 w 2495698"/>
                <a:gd name="connsiteY29" fmla="*/ 2272543 h 2531525"/>
                <a:gd name="connsiteX30" fmla="*/ 1108065 w 2495698"/>
                <a:gd name="connsiteY30" fmla="*/ 2531525 h 2531525"/>
                <a:gd name="connsiteX31" fmla="*/ 739291 w 2495698"/>
                <a:gd name="connsiteY31" fmla="*/ 2432713 h 2531525"/>
                <a:gd name="connsiteX32" fmla="*/ 744274 w 2495698"/>
                <a:gd name="connsiteY32" fmla="*/ 2136543 h 2531525"/>
                <a:gd name="connsiteX33" fmla="*/ 535891 w 2495698"/>
                <a:gd name="connsiteY33" fmla="*/ 1973098 h 2531525"/>
                <a:gd name="connsiteX34" fmla="*/ 232276 w 2495698"/>
                <a:gd name="connsiteY34" fmla="*/ 2043090 h 2531525"/>
                <a:gd name="connsiteX35" fmla="*/ 70927 w 2495698"/>
                <a:gd name="connsiteY35" fmla="*/ 1697078 h 2531525"/>
                <a:gd name="connsiteX36" fmla="*/ 279495 w 2495698"/>
                <a:gd name="connsiteY36" fmla="*/ 1527966 h 2531525"/>
                <a:gd name="connsiteX37" fmla="*/ 245586 w 2495698"/>
                <a:gd name="connsiteY37" fmla="*/ 1274796 h 2531525"/>
                <a:gd name="connsiteX38" fmla="*/ 0 w 2495698"/>
                <a:gd name="connsiteY38" fmla="*/ 1138462 h 2531525"/>
                <a:gd name="connsiteX39" fmla="*/ 98812 w 2495698"/>
                <a:gd name="connsiteY39" fmla="*/ 769689 h 2531525"/>
                <a:gd name="connsiteX40" fmla="*/ 380240 w 2495698"/>
                <a:gd name="connsiteY40" fmla="*/ 774423 h 2531525"/>
                <a:gd name="connsiteX41" fmla="*/ 516679 w 2495698"/>
                <a:gd name="connsiteY41" fmla="*/ 590627 h 2531525"/>
                <a:gd name="connsiteX42" fmla="*/ 422419 w 2495698"/>
                <a:gd name="connsiteY42" fmla="*/ 299900 h 2531525"/>
                <a:gd name="connsiteX43" fmla="*/ 746189 w 2495698"/>
                <a:gd name="connsiteY43" fmla="*/ 97585 h 2531525"/>
                <a:gd name="connsiteX44" fmla="*/ 972292 w 2495698"/>
                <a:gd name="connsiteY44" fmla="*/ 315656 h 2531525"/>
                <a:gd name="connsiteX45" fmla="*/ 970019 w 2495698"/>
                <a:gd name="connsiteY45" fmla="*/ 317076 h 2531525"/>
                <a:gd name="connsiteX46" fmla="*/ 1248316 w 2495698"/>
                <a:gd name="connsiteY46" fmla="*/ 277231 h 2531525"/>
                <a:gd name="connsiteX47" fmla="*/ 1391137 w 2495698"/>
                <a:gd name="connsiteY47" fmla="*/ 0 h 2531525"/>
                <a:gd name="connsiteX48" fmla="*/ 1759910 w 2495698"/>
                <a:gd name="connsiteY48" fmla="*/ 98812 h 2531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</a:cxnLst>
              <a:rect l="l" t="t" r="r" b="b"/>
              <a:pathLst>
                <a:path w="2495698" h="2531525">
                  <a:moveTo>
                    <a:pt x="1365628" y="832740"/>
                  </a:moveTo>
                  <a:cubicBezTo>
                    <a:pt x="1121373" y="767293"/>
                    <a:pt x="870309" y="912244"/>
                    <a:pt x="804861" y="1156499"/>
                  </a:cubicBezTo>
                  <a:cubicBezTo>
                    <a:pt x="739413" y="1400754"/>
                    <a:pt x="884365" y="1651818"/>
                    <a:pt x="1128620" y="1717266"/>
                  </a:cubicBezTo>
                  <a:cubicBezTo>
                    <a:pt x="1372875" y="1782713"/>
                    <a:pt x="1623939" y="1637762"/>
                    <a:pt x="1689387" y="1393507"/>
                  </a:cubicBezTo>
                  <a:cubicBezTo>
                    <a:pt x="1754835" y="1149252"/>
                    <a:pt x="1609883" y="898188"/>
                    <a:pt x="1365628" y="832740"/>
                  </a:cubicBezTo>
                  <a:close/>
                  <a:moveTo>
                    <a:pt x="1447099" y="528685"/>
                  </a:moveTo>
                  <a:cubicBezTo>
                    <a:pt x="1859279" y="639128"/>
                    <a:pt x="2103885" y="1062799"/>
                    <a:pt x="1993442" y="1474978"/>
                  </a:cubicBezTo>
                  <a:cubicBezTo>
                    <a:pt x="1882999" y="1887158"/>
                    <a:pt x="1459328" y="2131764"/>
                    <a:pt x="1047149" y="2021321"/>
                  </a:cubicBezTo>
                  <a:cubicBezTo>
                    <a:pt x="634969" y="1910878"/>
                    <a:pt x="390363" y="1487207"/>
                    <a:pt x="500806" y="1075027"/>
                  </a:cubicBezTo>
                  <a:cubicBezTo>
                    <a:pt x="611249" y="662848"/>
                    <a:pt x="1034920" y="418242"/>
                    <a:pt x="1447099" y="528685"/>
                  </a:cubicBezTo>
                  <a:close/>
                  <a:moveTo>
                    <a:pt x="1476725" y="418119"/>
                  </a:moveTo>
                  <a:cubicBezTo>
                    <a:pt x="1003481" y="291314"/>
                    <a:pt x="517045" y="572157"/>
                    <a:pt x="390240" y="1045401"/>
                  </a:cubicBezTo>
                  <a:cubicBezTo>
                    <a:pt x="263435" y="1518646"/>
                    <a:pt x="544279" y="2005081"/>
                    <a:pt x="1017523" y="2131887"/>
                  </a:cubicBezTo>
                  <a:cubicBezTo>
                    <a:pt x="1490767" y="2258692"/>
                    <a:pt x="1977202" y="1977848"/>
                    <a:pt x="2104008" y="1504604"/>
                  </a:cubicBezTo>
                  <a:cubicBezTo>
                    <a:pt x="2230813" y="1031360"/>
                    <a:pt x="1949969" y="544925"/>
                    <a:pt x="1476725" y="418119"/>
                  </a:cubicBezTo>
                  <a:close/>
                  <a:moveTo>
                    <a:pt x="1759910" y="98812"/>
                  </a:moveTo>
                  <a:cubicBezTo>
                    <a:pt x="1758148" y="203507"/>
                    <a:pt x="1756387" y="308202"/>
                    <a:pt x="1754625" y="412897"/>
                  </a:cubicBezTo>
                  <a:lnTo>
                    <a:pt x="1954704" y="573108"/>
                  </a:lnTo>
                  <a:lnTo>
                    <a:pt x="2234317" y="503581"/>
                  </a:lnTo>
                  <a:lnTo>
                    <a:pt x="2413554" y="840674"/>
                  </a:lnTo>
                  <a:lnTo>
                    <a:pt x="2214321" y="1020292"/>
                  </a:lnTo>
                  <a:cubicBezTo>
                    <a:pt x="2239296" y="1111262"/>
                    <a:pt x="2251067" y="1206519"/>
                    <a:pt x="2246841" y="1303347"/>
                  </a:cubicBezTo>
                  <a:lnTo>
                    <a:pt x="2495698" y="1441496"/>
                  </a:lnTo>
                  <a:lnTo>
                    <a:pt x="2396885" y="1810269"/>
                  </a:lnTo>
                  <a:lnTo>
                    <a:pt x="2094912" y="1805190"/>
                  </a:lnTo>
                  <a:cubicBezTo>
                    <a:pt x="2056732" y="1868983"/>
                    <a:pt x="2010475" y="1926517"/>
                    <a:pt x="1958644" y="1977881"/>
                  </a:cubicBezTo>
                  <a:lnTo>
                    <a:pt x="2057814" y="2236715"/>
                  </a:lnTo>
                  <a:lnTo>
                    <a:pt x="1745078" y="2455696"/>
                  </a:lnTo>
                  <a:lnTo>
                    <a:pt x="1507869" y="2249759"/>
                  </a:lnTo>
                  <a:lnTo>
                    <a:pt x="1251837" y="2272543"/>
                  </a:lnTo>
                  <a:lnTo>
                    <a:pt x="1108065" y="2531525"/>
                  </a:lnTo>
                  <a:lnTo>
                    <a:pt x="739291" y="2432713"/>
                  </a:lnTo>
                  <a:lnTo>
                    <a:pt x="744274" y="2136543"/>
                  </a:lnTo>
                  <a:cubicBezTo>
                    <a:pt x="666128" y="2092006"/>
                    <a:pt x="595548" y="2037539"/>
                    <a:pt x="535891" y="1973098"/>
                  </a:cubicBezTo>
                  <a:lnTo>
                    <a:pt x="232276" y="2043090"/>
                  </a:lnTo>
                  <a:lnTo>
                    <a:pt x="70927" y="1697078"/>
                  </a:lnTo>
                  <a:lnTo>
                    <a:pt x="279495" y="1527966"/>
                  </a:lnTo>
                  <a:cubicBezTo>
                    <a:pt x="257233" y="1446371"/>
                    <a:pt x="245603" y="1361336"/>
                    <a:pt x="245586" y="1274796"/>
                  </a:cubicBezTo>
                  <a:lnTo>
                    <a:pt x="0" y="1138462"/>
                  </a:lnTo>
                  <a:lnTo>
                    <a:pt x="98812" y="769689"/>
                  </a:lnTo>
                  <a:lnTo>
                    <a:pt x="380240" y="774423"/>
                  </a:lnTo>
                  <a:cubicBezTo>
                    <a:pt x="418421" y="707046"/>
                    <a:pt x="464524" y="645614"/>
                    <a:pt x="516679" y="590627"/>
                  </a:cubicBezTo>
                  <a:lnTo>
                    <a:pt x="422419" y="299900"/>
                  </a:lnTo>
                  <a:lnTo>
                    <a:pt x="746189" y="97585"/>
                  </a:lnTo>
                  <a:lnTo>
                    <a:pt x="972292" y="315656"/>
                  </a:lnTo>
                  <a:lnTo>
                    <a:pt x="970019" y="317076"/>
                  </a:lnTo>
                  <a:cubicBezTo>
                    <a:pt x="1058903" y="289108"/>
                    <a:pt x="1152743" y="276181"/>
                    <a:pt x="1248316" y="277231"/>
                  </a:cubicBezTo>
                  <a:lnTo>
                    <a:pt x="1391137" y="0"/>
                  </a:lnTo>
                  <a:lnTo>
                    <a:pt x="1759910" y="98812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1200"/>
            </a:p>
          </p:txBody>
        </p:sp>
        <p:sp>
          <p:nvSpPr>
            <p:cNvPr id="161" name="Oval 21">
              <a:extLst>
                <a:ext uri="{FF2B5EF4-FFF2-40B4-BE49-F238E27FC236}">
                  <a16:creationId xmlns:a16="http://schemas.microsoft.com/office/drawing/2014/main" id="{C9A1AE4B-21F0-4163-9186-41CD164C4614}"/>
                </a:ext>
              </a:extLst>
            </p:cNvPr>
            <p:cNvSpPr/>
            <p:nvPr/>
          </p:nvSpPr>
          <p:spPr>
            <a:xfrm rot="13450474" flipV="1">
              <a:off x="4505893" y="4317079"/>
              <a:ext cx="1239221" cy="1257010"/>
            </a:xfrm>
            <a:custGeom>
              <a:avLst/>
              <a:gdLst>
                <a:gd name="connsiteX0" fmla="*/ 1365628 w 2495698"/>
                <a:gd name="connsiteY0" fmla="*/ 832740 h 2531525"/>
                <a:gd name="connsiteX1" fmla="*/ 804861 w 2495698"/>
                <a:gd name="connsiteY1" fmla="*/ 1156499 h 2531525"/>
                <a:gd name="connsiteX2" fmla="*/ 1128620 w 2495698"/>
                <a:gd name="connsiteY2" fmla="*/ 1717266 h 2531525"/>
                <a:gd name="connsiteX3" fmla="*/ 1689387 w 2495698"/>
                <a:gd name="connsiteY3" fmla="*/ 1393507 h 2531525"/>
                <a:gd name="connsiteX4" fmla="*/ 1365628 w 2495698"/>
                <a:gd name="connsiteY4" fmla="*/ 832740 h 2531525"/>
                <a:gd name="connsiteX5" fmla="*/ 1447099 w 2495698"/>
                <a:gd name="connsiteY5" fmla="*/ 528685 h 2531525"/>
                <a:gd name="connsiteX6" fmla="*/ 1993442 w 2495698"/>
                <a:gd name="connsiteY6" fmla="*/ 1474978 h 2531525"/>
                <a:gd name="connsiteX7" fmla="*/ 1047149 w 2495698"/>
                <a:gd name="connsiteY7" fmla="*/ 2021321 h 2531525"/>
                <a:gd name="connsiteX8" fmla="*/ 500806 w 2495698"/>
                <a:gd name="connsiteY8" fmla="*/ 1075027 h 2531525"/>
                <a:gd name="connsiteX9" fmla="*/ 1447099 w 2495698"/>
                <a:gd name="connsiteY9" fmla="*/ 528685 h 2531525"/>
                <a:gd name="connsiteX10" fmla="*/ 1476725 w 2495698"/>
                <a:gd name="connsiteY10" fmla="*/ 418119 h 2531525"/>
                <a:gd name="connsiteX11" fmla="*/ 390240 w 2495698"/>
                <a:gd name="connsiteY11" fmla="*/ 1045401 h 2531525"/>
                <a:gd name="connsiteX12" fmla="*/ 1017523 w 2495698"/>
                <a:gd name="connsiteY12" fmla="*/ 2131887 h 2531525"/>
                <a:gd name="connsiteX13" fmla="*/ 2104008 w 2495698"/>
                <a:gd name="connsiteY13" fmla="*/ 1504604 h 2531525"/>
                <a:gd name="connsiteX14" fmla="*/ 1476725 w 2495698"/>
                <a:gd name="connsiteY14" fmla="*/ 418119 h 2531525"/>
                <a:gd name="connsiteX15" fmla="*/ 1759910 w 2495698"/>
                <a:gd name="connsiteY15" fmla="*/ 98812 h 2531525"/>
                <a:gd name="connsiteX16" fmla="*/ 1754625 w 2495698"/>
                <a:gd name="connsiteY16" fmla="*/ 412897 h 2531525"/>
                <a:gd name="connsiteX17" fmla="*/ 1744979 w 2495698"/>
                <a:gd name="connsiteY17" fmla="*/ 410312 h 2531525"/>
                <a:gd name="connsiteX18" fmla="*/ 1954704 w 2495698"/>
                <a:gd name="connsiteY18" fmla="*/ 573108 h 2531525"/>
                <a:gd name="connsiteX19" fmla="*/ 2234317 w 2495698"/>
                <a:gd name="connsiteY19" fmla="*/ 503581 h 2531525"/>
                <a:gd name="connsiteX20" fmla="*/ 2413554 w 2495698"/>
                <a:gd name="connsiteY20" fmla="*/ 840674 h 2531525"/>
                <a:gd name="connsiteX21" fmla="*/ 2214321 w 2495698"/>
                <a:gd name="connsiteY21" fmla="*/ 1020292 h 2531525"/>
                <a:gd name="connsiteX22" fmla="*/ 2246841 w 2495698"/>
                <a:gd name="connsiteY22" fmla="*/ 1303347 h 2531525"/>
                <a:gd name="connsiteX23" fmla="*/ 2495698 w 2495698"/>
                <a:gd name="connsiteY23" fmla="*/ 1441496 h 2531525"/>
                <a:gd name="connsiteX24" fmla="*/ 2396885 w 2495698"/>
                <a:gd name="connsiteY24" fmla="*/ 1810269 h 2531525"/>
                <a:gd name="connsiteX25" fmla="*/ 2094912 w 2495698"/>
                <a:gd name="connsiteY25" fmla="*/ 1805190 h 2531525"/>
                <a:gd name="connsiteX26" fmla="*/ 1958644 w 2495698"/>
                <a:gd name="connsiteY26" fmla="*/ 1977881 h 2531525"/>
                <a:gd name="connsiteX27" fmla="*/ 2057814 w 2495698"/>
                <a:gd name="connsiteY27" fmla="*/ 2236715 h 2531525"/>
                <a:gd name="connsiteX28" fmla="*/ 1745078 w 2495698"/>
                <a:gd name="connsiteY28" fmla="*/ 2455696 h 2531525"/>
                <a:gd name="connsiteX29" fmla="*/ 1507869 w 2495698"/>
                <a:gd name="connsiteY29" fmla="*/ 2249759 h 2531525"/>
                <a:gd name="connsiteX30" fmla="*/ 1536736 w 2495698"/>
                <a:gd name="connsiteY30" fmla="*/ 2229547 h 2531525"/>
                <a:gd name="connsiteX31" fmla="*/ 1251837 w 2495698"/>
                <a:gd name="connsiteY31" fmla="*/ 2272543 h 2531525"/>
                <a:gd name="connsiteX32" fmla="*/ 1108065 w 2495698"/>
                <a:gd name="connsiteY32" fmla="*/ 2531525 h 2531525"/>
                <a:gd name="connsiteX33" fmla="*/ 739291 w 2495698"/>
                <a:gd name="connsiteY33" fmla="*/ 2432713 h 2531525"/>
                <a:gd name="connsiteX34" fmla="*/ 744274 w 2495698"/>
                <a:gd name="connsiteY34" fmla="*/ 2136543 h 2531525"/>
                <a:gd name="connsiteX35" fmla="*/ 535891 w 2495698"/>
                <a:gd name="connsiteY35" fmla="*/ 1973098 h 2531525"/>
                <a:gd name="connsiteX36" fmla="*/ 540671 w 2495698"/>
                <a:gd name="connsiteY36" fmla="*/ 1983347 h 2531525"/>
                <a:gd name="connsiteX37" fmla="*/ 232276 w 2495698"/>
                <a:gd name="connsiteY37" fmla="*/ 2043090 h 2531525"/>
                <a:gd name="connsiteX38" fmla="*/ 70927 w 2495698"/>
                <a:gd name="connsiteY38" fmla="*/ 1697078 h 2531525"/>
                <a:gd name="connsiteX39" fmla="*/ 279495 w 2495698"/>
                <a:gd name="connsiteY39" fmla="*/ 1527966 h 2531525"/>
                <a:gd name="connsiteX40" fmla="*/ 245586 w 2495698"/>
                <a:gd name="connsiteY40" fmla="*/ 1274796 h 2531525"/>
                <a:gd name="connsiteX41" fmla="*/ 0 w 2495698"/>
                <a:gd name="connsiteY41" fmla="*/ 1138462 h 2531525"/>
                <a:gd name="connsiteX42" fmla="*/ 98812 w 2495698"/>
                <a:gd name="connsiteY42" fmla="*/ 769689 h 2531525"/>
                <a:gd name="connsiteX43" fmla="*/ 380240 w 2495698"/>
                <a:gd name="connsiteY43" fmla="*/ 774423 h 2531525"/>
                <a:gd name="connsiteX44" fmla="*/ 516679 w 2495698"/>
                <a:gd name="connsiteY44" fmla="*/ 590627 h 2531525"/>
                <a:gd name="connsiteX45" fmla="*/ 422419 w 2495698"/>
                <a:gd name="connsiteY45" fmla="*/ 299900 h 2531525"/>
                <a:gd name="connsiteX46" fmla="*/ 746189 w 2495698"/>
                <a:gd name="connsiteY46" fmla="*/ 97585 h 2531525"/>
                <a:gd name="connsiteX47" fmla="*/ 972292 w 2495698"/>
                <a:gd name="connsiteY47" fmla="*/ 315656 h 2531525"/>
                <a:gd name="connsiteX48" fmla="*/ 970019 w 2495698"/>
                <a:gd name="connsiteY48" fmla="*/ 317076 h 2531525"/>
                <a:gd name="connsiteX49" fmla="*/ 1248316 w 2495698"/>
                <a:gd name="connsiteY49" fmla="*/ 277231 h 2531525"/>
                <a:gd name="connsiteX50" fmla="*/ 1238669 w 2495698"/>
                <a:gd name="connsiteY50" fmla="*/ 274647 h 2531525"/>
                <a:gd name="connsiteX51" fmla="*/ 1391137 w 2495698"/>
                <a:gd name="connsiteY51" fmla="*/ 0 h 2531525"/>
                <a:gd name="connsiteX52" fmla="*/ 1759910 w 2495698"/>
                <a:gd name="connsiteY52" fmla="*/ 98812 h 2531525"/>
                <a:gd name="connsiteX0" fmla="*/ 1365628 w 2495698"/>
                <a:gd name="connsiteY0" fmla="*/ 832740 h 2531525"/>
                <a:gd name="connsiteX1" fmla="*/ 804861 w 2495698"/>
                <a:gd name="connsiteY1" fmla="*/ 1156499 h 2531525"/>
                <a:gd name="connsiteX2" fmla="*/ 1128620 w 2495698"/>
                <a:gd name="connsiteY2" fmla="*/ 1717266 h 2531525"/>
                <a:gd name="connsiteX3" fmla="*/ 1689387 w 2495698"/>
                <a:gd name="connsiteY3" fmla="*/ 1393507 h 2531525"/>
                <a:gd name="connsiteX4" fmla="*/ 1365628 w 2495698"/>
                <a:gd name="connsiteY4" fmla="*/ 832740 h 2531525"/>
                <a:gd name="connsiteX5" fmla="*/ 1447099 w 2495698"/>
                <a:gd name="connsiteY5" fmla="*/ 528685 h 2531525"/>
                <a:gd name="connsiteX6" fmla="*/ 1993442 w 2495698"/>
                <a:gd name="connsiteY6" fmla="*/ 1474978 h 2531525"/>
                <a:gd name="connsiteX7" fmla="*/ 1047149 w 2495698"/>
                <a:gd name="connsiteY7" fmla="*/ 2021321 h 2531525"/>
                <a:gd name="connsiteX8" fmla="*/ 500806 w 2495698"/>
                <a:gd name="connsiteY8" fmla="*/ 1075027 h 2531525"/>
                <a:gd name="connsiteX9" fmla="*/ 1447099 w 2495698"/>
                <a:gd name="connsiteY9" fmla="*/ 528685 h 2531525"/>
                <a:gd name="connsiteX10" fmla="*/ 1476725 w 2495698"/>
                <a:gd name="connsiteY10" fmla="*/ 418119 h 2531525"/>
                <a:gd name="connsiteX11" fmla="*/ 390240 w 2495698"/>
                <a:gd name="connsiteY11" fmla="*/ 1045401 h 2531525"/>
                <a:gd name="connsiteX12" fmla="*/ 1017523 w 2495698"/>
                <a:gd name="connsiteY12" fmla="*/ 2131887 h 2531525"/>
                <a:gd name="connsiteX13" fmla="*/ 2104008 w 2495698"/>
                <a:gd name="connsiteY13" fmla="*/ 1504604 h 2531525"/>
                <a:gd name="connsiteX14" fmla="*/ 1476725 w 2495698"/>
                <a:gd name="connsiteY14" fmla="*/ 418119 h 2531525"/>
                <a:gd name="connsiteX15" fmla="*/ 1759910 w 2495698"/>
                <a:gd name="connsiteY15" fmla="*/ 98812 h 2531525"/>
                <a:gd name="connsiteX16" fmla="*/ 1754625 w 2495698"/>
                <a:gd name="connsiteY16" fmla="*/ 412897 h 2531525"/>
                <a:gd name="connsiteX17" fmla="*/ 1744979 w 2495698"/>
                <a:gd name="connsiteY17" fmla="*/ 410312 h 2531525"/>
                <a:gd name="connsiteX18" fmla="*/ 1954704 w 2495698"/>
                <a:gd name="connsiteY18" fmla="*/ 573108 h 2531525"/>
                <a:gd name="connsiteX19" fmla="*/ 2234317 w 2495698"/>
                <a:gd name="connsiteY19" fmla="*/ 503581 h 2531525"/>
                <a:gd name="connsiteX20" fmla="*/ 2413554 w 2495698"/>
                <a:gd name="connsiteY20" fmla="*/ 840674 h 2531525"/>
                <a:gd name="connsiteX21" fmla="*/ 2214321 w 2495698"/>
                <a:gd name="connsiteY21" fmla="*/ 1020292 h 2531525"/>
                <a:gd name="connsiteX22" fmla="*/ 2246841 w 2495698"/>
                <a:gd name="connsiteY22" fmla="*/ 1303347 h 2531525"/>
                <a:gd name="connsiteX23" fmla="*/ 2495698 w 2495698"/>
                <a:gd name="connsiteY23" fmla="*/ 1441496 h 2531525"/>
                <a:gd name="connsiteX24" fmla="*/ 2396885 w 2495698"/>
                <a:gd name="connsiteY24" fmla="*/ 1810269 h 2531525"/>
                <a:gd name="connsiteX25" fmla="*/ 2094912 w 2495698"/>
                <a:gd name="connsiteY25" fmla="*/ 1805190 h 2531525"/>
                <a:gd name="connsiteX26" fmla="*/ 1958644 w 2495698"/>
                <a:gd name="connsiteY26" fmla="*/ 1977881 h 2531525"/>
                <a:gd name="connsiteX27" fmla="*/ 2057814 w 2495698"/>
                <a:gd name="connsiteY27" fmla="*/ 2236715 h 2531525"/>
                <a:gd name="connsiteX28" fmla="*/ 1745078 w 2495698"/>
                <a:gd name="connsiteY28" fmla="*/ 2455696 h 2531525"/>
                <a:gd name="connsiteX29" fmla="*/ 1507869 w 2495698"/>
                <a:gd name="connsiteY29" fmla="*/ 2249759 h 2531525"/>
                <a:gd name="connsiteX30" fmla="*/ 1536736 w 2495698"/>
                <a:gd name="connsiteY30" fmla="*/ 2229547 h 2531525"/>
                <a:gd name="connsiteX31" fmla="*/ 1251837 w 2495698"/>
                <a:gd name="connsiteY31" fmla="*/ 2272543 h 2531525"/>
                <a:gd name="connsiteX32" fmla="*/ 1108065 w 2495698"/>
                <a:gd name="connsiteY32" fmla="*/ 2531525 h 2531525"/>
                <a:gd name="connsiteX33" fmla="*/ 739291 w 2495698"/>
                <a:gd name="connsiteY33" fmla="*/ 2432713 h 2531525"/>
                <a:gd name="connsiteX34" fmla="*/ 744274 w 2495698"/>
                <a:gd name="connsiteY34" fmla="*/ 2136543 h 2531525"/>
                <a:gd name="connsiteX35" fmla="*/ 535891 w 2495698"/>
                <a:gd name="connsiteY35" fmla="*/ 1973098 h 2531525"/>
                <a:gd name="connsiteX36" fmla="*/ 540671 w 2495698"/>
                <a:gd name="connsiteY36" fmla="*/ 1983347 h 2531525"/>
                <a:gd name="connsiteX37" fmla="*/ 232276 w 2495698"/>
                <a:gd name="connsiteY37" fmla="*/ 2043090 h 2531525"/>
                <a:gd name="connsiteX38" fmla="*/ 70927 w 2495698"/>
                <a:gd name="connsiteY38" fmla="*/ 1697078 h 2531525"/>
                <a:gd name="connsiteX39" fmla="*/ 279495 w 2495698"/>
                <a:gd name="connsiteY39" fmla="*/ 1527966 h 2531525"/>
                <a:gd name="connsiteX40" fmla="*/ 245586 w 2495698"/>
                <a:gd name="connsiteY40" fmla="*/ 1274796 h 2531525"/>
                <a:gd name="connsiteX41" fmla="*/ 0 w 2495698"/>
                <a:gd name="connsiteY41" fmla="*/ 1138462 h 2531525"/>
                <a:gd name="connsiteX42" fmla="*/ 98812 w 2495698"/>
                <a:gd name="connsiteY42" fmla="*/ 769689 h 2531525"/>
                <a:gd name="connsiteX43" fmla="*/ 380240 w 2495698"/>
                <a:gd name="connsiteY43" fmla="*/ 774423 h 2531525"/>
                <a:gd name="connsiteX44" fmla="*/ 516679 w 2495698"/>
                <a:gd name="connsiteY44" fmla="*/ 590627 h 2531525"/>
                <a:gd name="connsiteX45" fmla="*/ 422419 w 2495698"/>
                <a:gd name="connsiteY45" fmla="*/ 299900 h 2531525"/>
                <a:gd name="connsiteX46" fmla="*/ 746189 w 2495698"/>
                <a:gd name="connsiteY46" fmla="*/ 97585 h 2531525"/>
                <a:gd name="connsiteX47" fmla="*/ 972292 w 2495698"/>
                <a:gd name="connsiteY47" fmla="*/ 315656 h 2531525"/>
                <a:gd name="connsiteX48" fmla="*/ 970019 w 2495698"/>
                <a:gd name="connsiteY48" fmla="*/ 317076 h 2531525"/>
                <a:gd name="connsiteX49" fmla="*/ 1248316 w 2495698"/>
                <a:gd name="connsiteY49" fmla="*/ 277231 h 2531525"/>
                <a:gd name="connsiteX50" fmla="*/ 1238669 w 2495698"/>
                <a:gd name="connsiteY50" fmla="*/ 274647 h 2531525"/>
                <a:gd name="connsiteX51" fmla="*/ 1391137 w 2495698"/>
                <a:gd name="connsiteY51" fmla="*/ 0 h 2531525"/>
                <a:gd name="connsiteX52" fmla="*/ 1759910 w 2495698"/>
                <a:gd name="connsiteY52" fmla="*/ 98812 h 2531525"/>
                <a:gd name="connsiteX0" fmla="*/ 1365628 w 2495698"/>
                <a:gd name="connsiteY0" fmla="*/ 832740 h 2531525"/>
                <a:gd name="connsiteX1" fmla="*/ 804861 w 2495698"/>
                <a:gd name="connsiteY1" fmla="*/ 1156499 h 2531525"/>
                <a:gd name="connsiteX2" fmla="*/ 1128620 w 2495698"/>
                <a:gd name="connsiteY2" fmla="*/ 1717266 h 2531525"/>
                <a:gd name="connsiteX3" fmla="*/ 1689387 w 2495698"/>
                <a:gd name="connsiteY3" fmla="*/ 1393507 h 2531525"/>
                <a:gd name="connsiteX4" fmla="*/ 1365628 w 2495698"/>
                <a:gd name="connsiteY4" fmla="*/ 832740 h 2531525"/>
                <a:gd name="connsiteX5" fmla="*/ 1447099 w 2495698"/>
                <a:gd name="connsiteY5" fmla="*/ 528685 h 2531525"/>
                <a:gd name="connsiteX6" fmla="*/ 1993442 w 2495698"/>
                <a:gd name="connsiteY6" fmla="*/ 1474978 h 2531525"/>
                <a:gd name="connsiteX7" fmla="*/ 1047149 w 2495698"/>
                <a:gd name="connsiteY7" fmla="*/ 2021321 h 2531525"/>
                <a:gd name="connsiteX8" fmla="*/ 500806 w 2495698"/>
                <a:gd name="connsiteY8" fmla="*/ 1075027 h 2531525"/>
                <a:gd name="connsiteX9" fmla="*/ 1447099 w 2495698"/>
                <a:gd name="connsiteY9" fmla="*/ 528685 h 2531525"/>
                <a:gd name="connsiteX10" fmla="*/ 1476725 w 2495698"/>
                <a:gd name="connsiteY10" fmla="*/ 418119 h 2531525"/>
                <a:gd name="connsiteX11" fmla="*/ 390240 w 2495698"/>
                <a:gd name="connsiteY11" fmla="*/ 1045401 h 2531525"/>
                <a:gd name="connsiteX12" fmla="*/ 1017523 w 2495698"/>
                <a:gd name="connsiteY12" fmla="*/ 2131887 h 2531525"/>
                <a:gd name="connsiteX13" fmla="*/ 2104008 w 2495698"/>
                <a:gd name="connsiteY13" fmla="*/ 1504604 h 2531525"/>
                <a:gd name="connsiteX14" fmla="*/ 1476725 w 2495698"/>
                <a:gd name="connsiteY14" fmla="*/ 418119 h 2531525"/>
                <a:gd name="connsiteX15" fmla="*/ 1759910 w 2495698"/>
                <a:gd name="connsiteY15" fmla="*/ 98812 h 2531525"/>
                <a:gd name="connsiteX16" fmla="*/ 1754625 w 2495698"/>
                <a:gd name="connsiteY16" fmla="*/ 412897 h 2531525"/>
                <a:gd name="connsiteX17" fmla="*/ 1744979 w 2495698"/>
                <a:gd name="connsiteY17" fmla="*/ 410312 h 2531525"/>
                <a:gd name="connsiteX18" fmla="*/ 1954704 w 2495698"/>
                <a:gd name="connsiteY18" fmla="*/ 573108 h 2531525"/>
                <a:gd name="connsiteX19" fmla="*/ 2234317 w 2495698"/>
                <a:gd name="connsiteY19" fmla="*/ 503581 h 2531525"/>
                <a:gd name="connsiteX20" fmla="*/ 2413554 w 2495698"/>
                <a:gd name="connsiteY20" fmla="*/ 840674 h 2531525"/>
                <a:gd name="connsiteX21" fmla="*/ 2214321 w 2495698"/>
                <a:gd name="connsiteY21" fmla="*/ 1020292 h 2531525"/>
                <a:gd name="connsiteX22" fmla="*/ 2246841 w 2495698"/>
                <a:gd name="connsiteY22" fmla="*/ 1303347 h 2531525"/>
                <a:gd name="connsiteX23" fmla="*/ 2495698 w 2495698"/>
                <a:gd name="connsiteY23" fmla="*/ 1441496 h 2531525"/>
                <a:gd name="connsiteX24" fmla="*/ 2396885 w 2495698"/>
                <a:gd name="connsiteY24" fmla="*/ 1810269 h 2531525"/>
                <a:gd name="connsiteX25" fmla="*/ 2094912 w 2495698"/>
                <a:gd name="connsiteY25" fmla="*/ 1805190 h 2531525"/>
                <a:gd name="connsiteX26" fmla="*/ 1958644 w 2495698"/>
                <a:gd name="connsiteY26" fmla="*/ 1977881 h 2531525"/>
                <a:gd name="connsiteX27" fmla="*/ 2057814 w 2495698"/>
                <a:gd name="connsiteY27" fmla="*/ 2236715 h 2531525"/>
                <a:gd name="connsiteX28" fmla="*/ 1745078 w 2495698"/>
                <a:gd name="connsiteY28" fmla="*/ 2455696 h 2531525"/>
                <a:gd name="connsiteX29" fmla="*/ 1507869 w 2495698"/>
                <a:gd name="connsiteY29" fmla="*/ 2249759 h 2531525"/>
                <a:gd name="connsiteX30" fmla="*/ 1251837 w 2495698"/>
                <a:gd name="connsiteY30" fmla="*/ 2272543 h 2531525"/>
                <a:gd name="connsiteX31" fmla="*/ 1108065 w 2495698"/>
                <a:gd name="connsiteY31" fmla="*/ 2531525 h 2531525"/>
                <a:gd name="connsiteX32" fmla="*/ 739291 w 2495698"/>
                <a:gd name="connsiteY32" fmla="*/ 2432713 h 2531525"/>
                <a:gd name="connsiteX33" fmla="*/ 744274 w 2495698"/>
                <a:gd name="connsiteY33" fmla="*/ 2136543 h 2531525"/>
                <a:gd name="connsiteX34" fmla="*/ 535891 w 2495698"/>
                <a:gd name="connsiteY34" fmla="*/ 1973098 h 2531525"/>
                <a:gd name="connsiteX35" fmla="*/ 540671 w 2495698"/>
                <a:gd name="connsiteY35" fmla="*/ 1983347 h 2531525"/>
                <a:gd name="connsiteX36" fmla="*/ 232276 w 2495698"/>
                <a:gd name="connsiteY36" fmla="*/ 2043090 h 2531525"/>
                <a:gd name="connsiteX37" fmla="*/ 70927 w 2495698"/>
                <a:gd name="connsiteY37" fmla="*/ 1697078 h 2531525"/>
                <a:gd name="connsiteX38" fmla="*/ 279495 w 2495698"/>
                <a:gd name="connsiteY38" fmla="*/ 1527966 h 2531525"/>
                <a:gd name="connsiteX39" fmla="*/ 245586 w 2495698"/>
                <a:gd name="connsiteY39" fmla="*/ 1274796 h 2531525"/>
                <a:gd name="connsiteX40" fmla="*/ 0 w 2495698"/>
                <a:gd name="connsiteY40" fmla="*/ 1138462 h 2531525"/>
                <a:gd name="connsiteX41" fmla="*/ 98812 w 2495698"/>
                <a:gd name="connsiteY41" fmla="*/ 769689 h 2531525"/>
                <a:gd name="connsiteX42" fmla="*/ 380240 w 2495698"/>
                <a:gd name="connsiteY42" fmla="*/ 774423 h 2531525"/>
                <a:gd name="connsiteX43" fmla="*/ 516679 w 2495698"/>
                <a:gd name="connsiteY43" fmla="*/ 590627 h 2531525"/>
                <a:gd name="connsiteX44" fmla="*/ 422419 w 2495698"/>
                <a:gd name="connsiteY44" fmla="*/ 299900 h 2531525"/>
                <a:gd name="connsiteX45" fmla="*/ 746189 w 2495698"/>
                <a:gd name="connsiteY45" fmla="*/ 97585 h 2531525"/>
                <a:gd name="connsiteX46" fmla="*/ 972292 w 2495698"/>
                <a:gd name="connsiteY46" fmla="*/ 315656 h 2531525"/>
                <a:gd name="connsiteX47" fmla="*/ 970019 w 2495698"/>
                <a:gd name="connsiteY47" fmla="*/ 317076 h 2531525"/>
                <a:gd name="connsiteX48" fmla="*/ 1248316 w 2495698"/>
                <a:gd name="connsiteY48" fmla="*/ 277231 h 2531525"/>
                <a:gd name="connsiteX49" fmla="*/ 1238669 w 2495698"/>
                <a:gd name="connsiteY49" fmla="*/ 274647 h 2531525"/>
                <a:gd name="connsiteX50" fmla="*/ 1391137 w 2495698"/>
                <a:gd name="connsiteY50" fmla="*/ 0 h 2531525"/>
                <a:gd name="connsiteX51" fmla="*/ 1759910 w 2495698"/>
                <a:gd name="connsiteY51" fmla="*/ 98812 h 2531525"/>
                <a:gd name="connsiteX0" fmla="*/ 1365628 w 2495698"/>
                <a:gd name="connsiteY0" fmla="*/ 832740 h 2531525"/>
                <a:gd name="connsiteX1" fmla="*/ 804861 w 2495698"/>
                <a:gd name="connsiteY1" fmla="*/ 1156499 h 2531525"/>
                <a:gd name="connsiteX2" fmla="*/ 1128620 w 2495698"/>
                <a:gd name="connsiteY2" fmla="*/ 1717266 h 2531525"/>
                <a:gd name="connsiteX3" fmla="*/ 1689387 w 2495698"/>
                <a:gd name="connsiteY3" fmla="*/ 1393507 h 2531525"/>
                <a:gd name="connsiteX4" fmla="*/ 1365628 w 2495698"/>
                <a:gd name="connsiteY4" fmla="*/ 832740 h 2531525"/>
                <a:gd name="connsiteX5" fmla="*/ 1447099 w 2495698"/>
                <a:gd name="connsiteY5" fmla="*/ 528685 h 2531525"/>
                <a:gd name="connsiteX6" fmla="*/ 1993442 w 2495698"/>
                <a:gd name="connsiteY6" fmla="*/ 1474978 h 2531525"/>
                <a:gd name="connsiteX7" fmla="*/ 1047149 w 2495698"/>
                <a:gd name="connsiteY7" fmla="*/ 2021321 h 2531525"/>
                <a:gd name="connsiteX8" fmla="*/ 500806 w 2495698"/>
                <a:gd name="connsiteY8" fmla="*/ 1075027 h 2531525"/>
                <a:gd name="connsiteX9" fmla="*/ 1447099 w 2495698"/>
                <a:gd name="connsiteY9" fmla="*/ 528685 h 2531525"/>
                <a:gd name="connsiteX10" fmla="*/ 1476725 w 2495698"/>
                <a:gd name="connsiteY10" fmla="*/ 418119 h 2531525"/>
                <a:gd name="connsiteX11" fmla="*/ 390240 w 2495698"/>
                <a:gd name="connsiteY11" fmla="*/ 1045401 h 2531525"/>
                <a:gd name="connsiteX12" fmla="*/ 1017523 w 2495698"/>
                <a:gd name="connsiteY12" fmla="*/ 2131887 h 2531525"/>
                <a:gd name="connsiteX13" fmla="*/ 2104008 w 2495698"/>
                <a:gd name="connsiteY13" fmla="*/ 1504604 h 2531525"/>
                <a:gd name="connsiteX14" fmla="*/ 1476725 w 2495698"/>
                <a:gd name="connsiteY14" fmla="*/ 418119 h 2531525"/>
                <a:gd name="connsiteX15" fmla="*/ 1759910 w 2495698"/>
                <a:gd name="connsiteY15" fmla="*/ 98812 h 2531525"/>
                <a:gd name="connsiteX16" fmla="*/ 1754625 w 2495698"/>
                <a:gd name="connsiteY16" fmla="*/ 412897 h 2531525"/>
                <a:gd name="connsiteX17" fmla="*/ 1744979 w 2495698"/>
                <a:gd name="connsiteY17" fmla="*/ 410312 h 2531525"/>
                <a:gd name="connsiteX18" fmla="*/ 1954704 w 2495698"/>
                <a:gd name="connsiteY18" fmla="*/ 573108 h 2531525"/>
                <a:gd name="connsiteX19" fmla="*/ 2234317 w 2495698"/>
                <a:gd name="connsiteY19" fmla="*/ 503581 h 2531525"/>
                <a:gd name="connsiteX20" fmla="*/ 2413554 w 2495698"/>
                <a:gd name="connsiteY20" fmla="*/ 840674 h 2531525"/>
                <a:gd name="connsiteX21" fmla="*/ 2214321 w 2495698"/>
                <a:gd name="connsiteY21" fmla="*/ 1020292 h 2531525"/>
                <a:gd name="connsiteX22" fmla="*/ 2246841 w 2495698"/>
                <a:gd name="connsiteY22" fmla="*/ 1303347 h 2531525"/>
                <a:gd name="connsiteX23" fmla="*/ 2495698 w 2495698"/>
                <a:gd name="connsiteY23" fmla="*/ 1441496 h 2531525"/>
                <a:gd name="connsiteX24" fmla="*/ 2396885 w 2495698"/>
                <a:gd name="connsiteY24" fmla="*/ 1810269 h 2531525"/>
                <a:gd name="connsiteX25" fmla="*/ 2094912 w 2495698"/>
                <a:gd name="connsiteY25" fmla="*/ 1805190 h 2531525"/>
                <a:gd name="connsiteX26" fmla="*/ 1958644 w 2495698"/>
                <a:gd name="connsiteY26" fmla="*/ 1977881 h 2531525"/>
                <a:gd name="connsiteX27" fmla="*/ 2057814 w 2495698"/>
                <a:gd name="connsiteY27" fmla="*/ 2236715 h 2531525"/>
                <a:gd name="connsiteX28" fmla="*/ 1745078 w 2495698"/>
                <a:gd name="connsiteY28" fmla="*/ 2455696 h 2531525"/>
                <a:gd name="connsiteX29" fmla="*/ 1507869 w 2495698"/>
                <a:gd name="connsiteY29" fmla="*/ 2249759 h 2531525"/>
                <a:gd name="connsiteX30" fmla="*/ 1251837 w 2495698"/>
                <a:gd name="connsiteY30" fmla="*/ 2272543 h 2531525"/>
                <a:gd name="connsiteX31" fmla="*/ 1108065 w 2495698"/>
                <a:gd name="connsiteY31" fmla="*/ 2531525 h 2531525"/>
                <a:gd name="connsiteX32" fmla="*/ 739291 w 2495698"/>
                <a:gd name="connsiteY32" fmla="*/ 2432713 h 2531525"/>
                <a:gd name="connsiteX33" fmla="*/ 744274 w 2495698"/>
                <a:gd name="connsiteY33" fmla="*/ 2136543 h 2531525"/>
                <a:gd name="connsiteX34" fmla="*/ 535891 w 2495698"/>
                <a:gd name="connsiteY34" fmla="*/ 1973098 h 2531525"/>
                <a:gd name="connsiteX35" fmla="*/ 540671 w 2495698"/>
                <a:gd name="connsiteY35" fmla="*/ 1983347 h 2531525"/>
                <a:gd name="connsiteX36" fmla="*/ 232276 w 2495698"/>
                <a:gd name="connsiteY36" fmla="*/ 2043090 h 2531525"/>
                <a:gd name="connsiteX37" fmla="*/ 70927 w 2495698"/>
                <a:gd name="connsiteY37" fmla="*/ 1697078 h 2531525"/>
                <a:gd name="connsiteX38" fmla="*/ 279495 w 2495698"/>
                <a:gd name="connsiteY38" fmla="*/ 1527966 h 2531525"/>
                <a:gd name="connsiteX39" fmla="*/ 245586 w 2495698"/>
                <a:gd name="connsiteY39" fmla="*/ 1274796 h 2531525"/>
                <a:gd name="connsiteX40" fmla="*/ 0 w 2495698"/>
                <a:gd name="connsiteY40" fmla="*/ 1138462 h 2531525"/>
                <a:gd name="connsiteX41" fmla="*/ 98812 w 2495698"/>
                <a:gd name="connsiteY41" fmla="*/ 769689 h 2531525"/>
                <a:gd name="connsiteX42" fmla="*/ 380240 w 2495698"/>
                <a:gd name="connsiteY42" fmla="*/ 774423 h 2531525"/>
                <a:gd name="connsiteX43" fmla="*/ 516679 w 2495698"/>
                <a:gd name="connsiteY43" fmla="*/ 590627 h 2531525"/>
                <a:gd name="connsiteX44" fmla="*/ 422419 w 2495698"/>
                <a:gd name="connsiteY44" fmla="*/ 299900 h 2531525"/>
                <a:gd name="connsiteX45" fmla="*/ 746189 w 2495698"/>
                <a:gd name="connsiteY45" fmla="*/ 97585 h 2531525"/>
                <a:gd name="connsiteX46" fmla="*/ 972292 w 2495698"/>
                <a:gd name="connsiteY46" fmla="*/ 315656 h 2531525"/>
                <a:gd name="connsiteX47" fmla="*/ 970019 w 2495698"/>
                <a:gd name="connsiteY47" fmla="*/ 317076 h 2531525"/>
                <a:gd name="connsiteX48" fmla="*/ 1248316 w 2495698"/>
                <a:gd name="connsiteY48" fmla="*/ 277231 h 2531525"/>
                <a:gd name="connsiteX49" fmla="*/ 1238669 w 2495698"/>
                <a:gd name="connsiteY49" fmla="*/ 274647 h 2531525"/>
                <a:gd name="connsiteX50" fmla="*/ 1391137 w 2495698"/>
                <a:gd name="connsiteY50" fmla="*/ 0 h 2531525"/>
                <a:gd name="connsiteX51" fmla="*/ 1759910 w 2495698"/>
                <a:gd name="connsiteY51" fmla="*/ 98812 h 2531525"/>
                <a:gd name="connsiteX0" fmla="*/ 1365628 w 2495698"/>
                <a:gd name="connsiteY0" fmla="*/ 832740 h 2531525"/>
                <a:gd name="connsiteX1" fmla="*/ 804861 w 2495698"/>
                <a:gd name="connsiteY1" fmla="*/ 1156499 h 2531525"/>
                <a:gd name="connsiteX2" fmla="*/ 1128620 w 2495698"/>
                <a:gd name="connsiteY2" fmla="*/ 1717266 h 2531525"/>
                <a:gd name="connsiteX3" fmla="*/ 1689387 w 2495698"/>
                <a:gd name="connsiteY3" fmla="*/ 1393507 h 2531525"/>
                <a:gd name="connsiteX4" fmla="*/ 1365628 w 2495698"/>
                <a:gd name="connsiteY4" fmla="*/ 832740 h 2531525"/>
                <a:gd name="connsiteX5" fmla="*/ 1447099 w 2495698"/>
                <a:gd name="connsiteY5" fmla="*/ 528685 h 2531525"/>
                <a:gd name="connsiteX6" fmla="*/ 1993442 w 2495698"/>
                <a:gd name="connsiteY6" fmla="*/ 1474978 h 2531525"/>
                <a:gd name="connsiteX7" fmla="*/ 1047149 w 2495698"/>
                <a:gd name="connsiteY7" fmla="*/ 2021321 h 2531525"/>
                <a:gd name="connsiteX8" fmla="*/ 500806 w 2495698"/>
                <a:gd name="connsiteY8" fmla="*/ 1075027 h 2531525"/>
                <a:gd name="connsiteX9" fmla="*/ 1447099 w 2495698"/>
                <a:gd name="connsiteY9" fmla="*/ 528685 h 2531525"/>
                <a:gd name="connsiteX10" fmla="*/ 1476725 w 2495698"/>
                <a:gd name="connsiteY10" fmla="*/ 418119 h 2531525"/>
                <a:gd name="connsiteX11" fmla="*/ 390240 w 2495698"/>
                <a:gd name="connsiteY11" fmla="*/ 1045401 h 2531525"/>
                <a:gd name="connsiteX12" fmla="*/ 1017523 w 2495698"/>
                <a:gd name="connsiteY12" fmla="*/ 2131887 h 2531525"/>
                <a:gd name="connsiteX13" fmla="*/ 2104008 w 2495698"/>
                <a:gd name="connsiteY13" fmla="*/ 1504604 h 2531525"/>
                <a:gd name="connsiteX14" fmla="*/ 1476725 w 2495698"/>
                <a:gd name="connsiteY14" fmla="*/ 418119 h 2531525"/>
                <a:gd name="connsiteX15" fmla="*/ 1759910 w 2495698"/>
                <a:gd name="connsiteY15" fmla="*/ 98812 h 2531525"/>
                <a:gd name="connsiteX16" fmla="*/ 1754625 w 2495698"/>
                <a:gd name="connsiteY16" fmla="*/ 412897 h 2531525"/>
                <a:gd name="connsiteX17" fmla="*/ 1744979 w 2495698"/>
                <a:gd name="connsiteY17" fmla="*/ 410312 h 2531525"/>
                <a:gd name="connsiteX18" fmla="*/ 1954704 w 2495698"/>
                <a:gd name="connsiteY18" fmla="*/ 573108 h 2531525"/>
                <a:gd name="connsiteX19" fmla="*/ 2234317 w 2495698"/>
                <a:gd name="connsiteY19" fmla="*/ 503581 h 2531525"/>
                <a:gd name="connsiteX20" fmla="*/ 2413554 w 2495698"/>
                <a:gd name="connsiteY20" fmla="*/ 840674 h 2531525"/>
                <a:gd name="connsiteX21" fmla="*/ 2214321 w 2495698"/>
                <a:gd name="connsiteY21" fmla="*/ 1020292 h 2531525"/>
                <a:gd name="connsiteX22" fmla="*/ 2246841 w 2495698"/>
                <a:gd name="connsiteY22" fmla="*/ 1303347 h 2531525"/>
                <a:gd name="connsiteX23" fmla="*/ 2495698 w 2495698"/>
                <a:gd name="connsiteY23" fmla="*/ 1441496 h 2531525"/>
                <a:gd name="connsiteX24" fmla="*/ 2396885 w 2495698"/>
                <a:gd name="connsiteY24" fmla="*/ 1810269 h 2531525"/>
                <a:gd name="connsiteX25" fmla="*/ 2094912 w 2495698"/>
                <a:gd name="connsiteY25" fmla="*/ 1805190 h 2531525"/>
                <a:gd name="connsiteX26" fmla="*/ 1958644 w 2495698"/>
                <a:gd name="connsiteY26" fmla="*/ 1977881 h 2531525"/>
                <a:gd name="connsiteX27" fmla="*/ 2057814 w 2495698"/>
                <a:gd name="connsiteY27" fmla="*/ 2236715 h 2531525"/>
                <a:gd name="connsiteX28" fmla="*/ 1745078 w 2495698"/>
                <a:gd name="connsiteY28" fmla="*/ 2455696 h 2531525"/>
                <a:gd name="connsiteX29" fmla="*/ 1507869 w 2495698"/>
                <a:gd name="connsiteY29" fmla="*/ 2249759 h 2531525"/>
                <a:gd name="connsiteX30" fmla="*/ 1251837 w 2495698"/>
                <a:gd name="connsiteY30" fmla="*/ 2272543 h 2531525"/>
                <a:gd name="connsiteX31" fmla="*/ 1108065 w 2495698"/>
                <a:gd name="connsiteY31" fmla="*/ 2531525 h 2531525"/>
                <a:gd name="connsiteX32" fmla="*/ 739291 w 2495698"/>
                <a:gd name="connsiteY32" fmla="*/ 2432713 h 2531525"/>
                <a:gd name="connsiteX33" fmla="*/ 744274 w 2495698"/>
                <a:gd name="connsiteY33" fmla="*/ 2136543 h 2531525"/>
                <a:gd name="connsiteX34" fmla="*/ 535891 w 2495698"/>
                <a:gd name="connsiteY34" fmla="*/ 1973098 h 2531525"/>
                <a:gd name="connsiteX35" fmla="*/ 540671 w 2495698"/>
                <a:gd name="connsiteY35" fmla="*/ 1983347 h 2531525"/>
                <a:gd name="connsiteX36" fmla="*/ 232276 w 2495698"/>
                <a:gd name="connsiteY36" fmla="*/ 2043090 h 2531525"/>
                <a:gd name="connsiteX37" fmla="*/ 70927 w 2495698"/>
                <a:gd name="connsiteY37" fmla="*/ 1697078 h 2531525"/>
                <a:gd name="connsiteX38" fmla="*/ 279495 w 2495698"/>
                <a:gd name="connsiteY38" fmla="*/ 1527966 h 2531525"/>
                <a:gd name="connsiteX39" fmla="*/ 245586 w 2495698"/>
                <a:gd name="connsiteY39" fmla="*/ 1274796 h 2531525"/>
                <a:gd name="connsiteX40" fmla="*/ 0 w 2495698"/>
                <a:gd name="connsiteY40" fmla="*/ 1138462 h 2531525"/>
                <a:gd name="connsiteX41" fmla="*/ 98812 w 2495698"/>
                <a:gd name="connsiteY41" fmla="*/ 769689 h 2531525"/>
                <a:gd name="connsiteX42" fmla="*/ 380240 w 2495698"/>
                <a:gd name="connsiteY42" fmla="*/ 774423 h 2531525"/>
                <a:gd name="connsiteX43" fmla="*/ 516679 w 2495698"/>
                <a:gd name="connsiteY43" fmla="*/ 590627 h 2531525"/>
                <a:gd name="connsiteX44" fmla="*/ 422419 w 2495698"/>
                <a:gd name="connsiteY44" fmla="*/ 299900 h 2531525"/>
                <a:gd name="connsiteX45" fmla="*/ 746189 w 2495698"/>
                <a:gd name="connsiteY45" fmla="*/ 97585 h 2531525"/>
                <a:gd name="connsiteX46" fmla="*/ 972292 w 2495698"/>
                <a:gd name="connsiteY46" fmla="*/ 315656 h 2531525"/>
                <a:gd name="connsiteX47" fmla="*/ 970019 w 2495698"/>
                <a:gd name="connsiteY47" fmla="*/ 317076 h 2531525"/>
                <a:gd name="connsiteX48" fmla="*/ 1248316 w 2495698"/>
                <a:gd name="connsiteY48" fmla="*/ 277231 h 2531525"/>
                <a:gd name="connsiteX49" fmla="*/ 1238669 w 2495698"/>
                <a:gd name="connsiteY49" fmla="*/ 274647 h 2531525"/>
                <a:gd name="connsiteX50" fmla="*/ 1391137 w 2495698"/>
                <a:gd name="connsiteY50" fmla="*/ 0 h 2531525"/>
                <a:gd name="connsiteX51" fmla="*/ 1759910 w 2495698"/>
                <a:gd name="connsiteY51" fmla="*/ 98812 h 2531525"/>
                <a:gd name="connsiteX0" fmla="*/ 1365628 w 2495698"/>
                <a:gd name="connsiteY0" fmla="*/ 832740 h 2531525"/>
                <a:gd name="connsiteX1" fmla="*/ 804861 w 2495698"/>
                <a:gd name="connsiteY1" fmla="*/ 1156499 h 2531525"/>
                <a:gd name="connsiteX2" fmla="*/ 1128620 w 2495698"/>
                <a:gd name="connsiteY2" fmla="*/ 1717266 h 2531525"/>
                <a:gd name="connsiteX3" fmla="*/ 1689387 w 2495698"/>
                <a:gd name="connsiteY3" fmla="*/ 1393507 h 2531525"/>
                <a:gd name="connsiteX4" fmla="*/ 1365628 w 2495698"/>
                <a:gd name="connsiteY4" fmla="*/ 832740 h 2531525"/>
                <a:gd name="connsiteX5" fmla="*/ 1447099 w 2495698"/>
                <a:gd name="connsiteY5" fmla="*/ 528685 h 2531525"/>
                <a:gd name="connsiteX6" fmla="*/ 1993442 w 2495698"/>
                <a:gd name="connsiteY6" fmla="*/ 1474978 h 2531525"/>
                <a:gd name="connsiteX7" fmla="*/ 1047149 w 2495698"/>
                <a:gd name="connsiteY7" fmla="*/ 2021321 h 2531525"/>
                <a:gd name="connsiteX8" fmla="*/ 500806 w 2495698"/>
                <a:gd name="connsiteY8" fmla="*/ 1075027 h 2531525"/>
                <a:gd name="connsiteX9" fmla="*/ 1447099 w 2495698"/>
                <a:gd name="connsiteY9" fmla="*/ 528685 h 2531525"/>
                <a:gd name="connsiteX10" fmla="*/ 1476725 w 2495698"/>
                <a:gd name="connsiteY10" fmla="*/ 418119 h 2531525"/>
                <a:gd name="connsiteX11" fmla="*/ 390240 w 2495698"/>
                <a:gd name="connsiteY11" fmla="*/ 1045401 h 2531525"/>
                <a:gd name="connsiteX12" fmla="*/ 1017523 w 2495698"/>
                <a:gd name="connsiteY12" fmla="*/ 2131887 h 2531525"/>
                <a:gd name="connsiteX13" fmla="*/ 2104008 w 2495698"/>
                <a:gd name="connsiteY13" fmla="*/ 1504604 h 2531525"/>
                <a:gd name="connsiteX14" fmla="*/ 1476725 w 2495698"/>
                <a:gd name="connsiteY14" fmla="*/ 418119 h 2531525"/>
                <a:gd name="connsiteX15" fmla="*/ 1759910 w 2495698"/>
                <a:gd name="connsiteY15" fmla="*/ 98812 h 2531525"/>
                <a:gd name="connsiteX16" fmla="*/ 1754625 w 2495698"/>
                <a:gd name="connsiteY16" fmla="*/ 412897 h 2531525"/>
                <a:gd name="connsiteX17" fmla="*/ 1744979 w 2495698"/>
                <a:gd name="connsiteY17" fmla="*/ 410312 h 2531525"/>
                <a:gd name="connsiteX18" fmla="*/ 1954704 w 2495698"/>
                <a:gd name="connsiteY18" fmla="*/ 573108 h 2531525"/>
                <a:gd name="connsiteX19" fmla="*/ 2234317 w 2495698"/>
                <a:gd name="connsiteY19" fmla="*/ 503581 h 2531525"/>
                <a:gd name="connsiteX20" fmla="*/ 2413554 w 2495698"/>
                <a:gd name="connsiteY20" fmla="*/ 840674 h 2531525"/>
                <a:gd name="connsiteX21" fmla="*/ 2214321 w 2495698"/>
                <a:gd name="connsiteY21" fmla="*/ 1020292 h 2531525"/>
                <a:gd name="connsiteX22" fmla="*/ 2246841 w 2495698"/>
                <a:gd name="connsiteY22" fmla="*/ 1303347 h 2531525"/>
                <a:gd name="connsiteX23" fmla="*/ 2495698 w 2495698"/>
                <a:gd name="connsiteY23" fmla="*/ 1441496 h 2531525"/>
                <a:gd name="connsiteX24" fmla="*/ 2396885 w 2495698"/>
                <a:gd name="connsiteY24" fmla="*/ 1810269 h 2531525"/>
                <a:gd name="connsiteX25" fmla="*/ 2094912 w 2495698"/>
                <a:gd name="connsiteY25" fmla="*/ 1805190 h 2531525"/>
                <a:gd name="connsiteX26" fmla="*/ 1958644 w 2495698"/>
                <a:gd name="connsiteY26" fmla="*/ 1977881 h 2531525"/>
                <a:gd name="connsiteX27" fmla="*/ 2057814 w 2495698"/>
                <a:gd name="connsiteY27" fmla="*/ 2236715 h 2531525"/>
                <a:gd name="connsiteX28" fmla="*/ 1745078 w 2495698"/>
                <a:gd name="connsiteY28" fmla="*/ 2455696 h 2531525"/>
                <a:gd name="connsiteX29" fmla="*/ 1507869 w 2495698"/>
                <a:gd name="connsiteY29" fmla="*/ 2249759 h 2531525"/>
                <a:gd name="connsiteX30" fmla="*/ 1251837 w 2495698"/>
                <a:gd name="connsiteY30" fmla="*/ 2272543 h 2531525"/>
                <a:gd name="connsiteX31" fmla="*/ 1108065 w 2495698"/>
                <a:gd name="connsiteY31" fmla="*/ 2531525 h 2531525"/>
                <a:gd name="connsiteX32" fmla="*/ 739291 w 2495698"/>
                <a:gd name="connsiteY32" fmla="*/ 2432713 h 2531525"/>
                <a:gd name="connsiteX33" fmla="*/ 744274 w 2495698"/>
                <a:gd name="connsiteY33" fmla="*/ 2136543 h 2531525"/>
                <a:gd name="connsiteX34" fmla="*/ 535891 w 2495698"/>
                <a:gd name="connsiteY34" fmla="*/ 1973098 h 2531525"/>
                <a:gd name="connsiteX35" fmla="*/ 540671 w 2495698"/>
                <a:gd name="connsiteY35" fmla="*/ 1983347 h 2531525"/>
                <a:gd name="connsiteX36" fmla="*/ 232276 w 2495698"/>
                <a:gd name="connsiteY36" fmla="*/ 2043090 h 2531525"/>
                <a:gd name="connsiteX37" fmla="*/ 70927 w 2495698"/>
                <a:gd name="connsiteY37" fmla="*/ 1697078 h 2531525"/>
                <a:gd name="connsiteX38" fmla="*/ 279495 w 2495698"/>
                <a:gd name="connsiteY38" fmla="*/ 1527966 h 2531525"/>
                <a:gd name="connsiteX39" fmla="*/ 245586 w 2495698"/>
                <a:gd name="connsiteY39" fmla="*/ 1274796 h 2531525"/>
                <a:gd name="connsiteX40" fmla="*/ 0 w 2495698"/>
                <a:gd name="connsiteY40" fmla="*/ 1138462 h 2531525"/>
                <a:gd name="connsiteX41" fmla="*/ 98812 w 2495698"/>
                <a:gd name="connsiteY41" fmla="*/ 769689 h 2531525"/>
                <a:gd name="connsiteX42" fmla="*/ 380240 w 2495698"/>
                <a:gd name="connsiteY42" fmla="*/ 774423 h 2531525"/>
                <a:gd name="connsiteX43" fmla="*/ 516679 w 2495698"/>
                <a:gd name="connsiteY43" fmla="*/ 590627 h 2531525"/>
                <a:gd name="connsiteX44" fmla="*/ 422419 w 2495698"/>
                <a:gd name="connsiteY44" fmla="*/ 299900 h 2531525"/>
                <a:gd name="connsiteX45" fmla="*/ 746189 w 2495698"/>
                <a:gd name="connsiteY45" fmla="*/ 97585 h 2531525"/>
                <a:gd name="connsiteX46" fmla="*/ 972292 w 2495698"/>
                <a:gd name="connsiteY46" fmla="*/ 315656 h 2531525"/>
                <a:gd name="connsiteX47" fmla="*/ 970019 w 2495698"/>
                <a:gd name="connsiteY47" fmla="*/ 317076 h 2531525"/>
                <a:gd name="connsiteX48" fmla="*/ 1248316 w 2495698"/>
                <a:gd name="connsiteY48" fmla="*/ 277231 h 2531525"/>
                <a:gd name="connsiteX49" fmla="*/ 1391137 w 2495698"/>
                <a:gd name="connsiteY49" fmla="*/ 0 h 2531525"/>
                <a:gd name="connsiteX50" fmla="*/ 1759910 w 2495698"/>
                <a:gd name="connsiteY50" fmla="*/ 98812 h 2531525"/>
                <a:gd name="connsiteX0" fmla="*/ 1365628 w 2495698"/>
                <a:gd name="connsiteY0" fmla="*/ 832740 h 2531525"/>
                <a:gd name="connsiteX1" fmla="*/ 804861 w 2495698"/>
                <a:gd name="connsiteY1" fmla="*/ 1156499 h 2531525"/>
                <a:gd name="connsiteX2" fmla="*/ 1128620 w 2495698"/>
                <a:gd name="connsiteY2" fmla="*/ 1717266 h 2531525"/>
                <a:gd name="connsiteX3" fmla="*/ 1689387 w 2495698"/>
                <a:gd name="connsiteY3" fmla="*/ 1393507 h 2531525"/>
                <a:gd name="connsiteX4" fmla="*/ 1365628 w 2495698"/>
                <a:gd name="connsiteY4" fmla="*/ 832740 h 2531525"/>
                <a:gd name="connsiteX5" fmla="*/ 1447099 w 2495698"/>
                <a:gd name="connsiteY5" fmla="*/ 528685 h 2531525"/>
                <a:gd name="connsiteX6" fmla="*/ 1993442 w 2495698"/>
                <a:gd name="connsiteY6" fmla="*/ 1474978 h 2531525"/>
                <a:gd name="connsiteX7" fmla="*/ 1047149 w 2495698"/>
                <a:gd name="connsiteY7" fmla="*/ 2021321 h 2531525"/>
                <a:gd name="connsiteX8" fmla="*/ 500806 w 2495698"/>
                <a:gd name="connsiteY8" fmla="*/ 1075027 h 2531525"/>
                <a:gd name="connsiteX9" fmla="*/ 1447099 w 2495698"/>
                <a:gd name="connsiteY9" fmla="*/ 528685 h 2531525"/>
                <a:gd name="connsiteX10" fmla="*/ 1476725 w 2495698"/>
                <a:gd name="connsiteY10" fmla="*/ 418119 h 2531525"/>
                <a:gd name="connsiteX11" fmla="*/ 390240 w 2495698"/>
                <a:gd name="connsiteY11" fmla="*/ 1045401 h 2531525"/>
                <a:gd name="connsiteX12" fmla="*/ 1017523 w 2495698"/>
                <a:gd name="connsiteY12" fmla="*/ 2131887 h 2531525"/>
                <a:gd name="connsiteX13" fmla="*/ 2104008 w 2495698"/>
                <a:gd name="connsiteY13" fmla="*/ 1504604 h 2531525"/>
                <a:gd name="connsiteX14" fmla="*/ 1476725 w 2495698"/>
                <a:gd name="connsiteY14" fmla="*/ 418119 h 2531525"/>
                <a:gd name="connsiteX15" fmla="*/ 1759910 w 2495698"/>
                <a:gd name="connsiteY15" fmla="*/ 98812 h 2531525"/>
                <a:gd name="connsiteX16" fmla="*/ 1754625 w 2495698"/>
                <a:gd name="connsiteY16" fmla="*/ 412897 h 2531525"/>
                <a:gd name="connsiteX17" fmla="*/ 1744979 w 2495698"/>
                <a:gd name="connsiteY17" fmla="*/ 410312 h 2531525"/>
                <a:gd name="connsiteX18" fmla="*/ 1954704 w 2495698"/>
                <a:gd name="connsiteY18" fmla="*/ 573108 h 2531525"/>
                <a:gd name="connsiteX19" fmla="*/ 2234317 w 2495698"/>
                <a:gd name="connsiteY19" fmla="*/ 503581 h 2531525"/>
                <a:gd name="connsiteX20" fmla="*/ 2413554 w 2495698"/>
                <a:gd name="connsiteY20" fmla="*/ 840674 h 2531525"/>
                <a:gd name="connsiteX21" fmla="*/ 2214321 w 2495698"/>
                <a:gd name="connsiteY21" fmla="*/ 1020292 h 2531525"/>
                <a:gd name="connsiteX22" fmla="*/ 2246841 w 2495698"/>
                <a:gd name="connsiteY22" fmla="*/ 1303347 h 2531525"/>
                <a:gd name="connsiteX23" fmla="*/ 2495698 w 2495698"/>
                <a:gd name="connsiteY23" fmla="*/ 1441496 h 2531525"/>
                <a:gd name="connsiteX24" fmla="*/ 2396885 w 2495698"/>
                <a:gd name="connsiteY24" fmla="*/ 1810269 h 2531525"/>
                <a:gd name="connsiteX25" fmla="*/ 2094912 w 2495698"/>
                <a:gd name="connsiteY25" fmla="*/ 1805190 h 2531525"/>
                <a:gd name="connsiteX26" fmla="*/ 1958644 w 2495698"/>
                <a:gd name="connsiteY26" fmla="*/ 1977881 h 2531525"/>
                <a:gd name="connsiteX27" fmla="*/ 2057814 w 2495698"/>
                <a:gd name="connsiteY27" fmla="*/ 2236715 h 2531525"/>
                <a:gd name="connsiteX28" fmla="*/ 1745078 w 2495698"/>
                <a:gd name="connsiteY28" fmla="*/ 2455696 h 2531525"/>
                <a:gd name="connsiteX29" fmla="*/ 1507869 w 2495698"/>
                <a:gd name="connsiteY29" fmla="*/ 2249759 h 2531525"/>
                <a:gd name="connsiteX30" fmla="*/ 1251837 w 2495698"/>
                <a:gd name="connsiteY30" fmla="*/ 2272543 h 2531525"/>
                <a:gd name="connsiteX31" fmla="*/ 1108065 w 2495698"/>
                <a:gd name="connsiteY31" fmla="*/ 2531525 h 2531525"/>
                <a:gd name="connsiteX32" fmla="*/ 739291 w 2495698"/>
                <a:gd name="connsiteY32" fmla="*/ 2432713 h 2531525"/>
                <a:gd name="connsiteX33" fmla="*/ 744274 w 2495698"/>
                <a:gd name="connsiteY33" fmla="*/ 2136543 h 2531525"/>
                <a:gd name="connsiteX34" fmla="*/ 535891 w 2495698"/>
                <a:gd name="connsiteY34" fmla="*/ 1973098 h 2531525"/>
                <a:gd name="connsiteX35" fmla="*/ 540671 w 2495698"/>
                <a:gd name="connsiteY35" fmla="*/ 1983347 h 2531525"/>
                <a:gd name="connsiteX36" fmla="*/ 232276 w 2495698"/>
                <a:gd name="connsiteY36" fmla="*/ 2043090 h 2531525"/>
                <a:gd name="connsiteX37" fmla="*/ 70927 w 2495698"/>
                <a:gd name="connsiteY37" fmla="*/ 1697078 h 2531525"/>
                <a:gd name="connsiteX38" fmla="*/ 279495 w 2495698"/>
                <a:gd name="connsiteY38" fmla="*/ 1527966 h 2531525"/>
                <a:gd name="connsiteX39" fmla="*/ 245586 w 2495698"/>
                <a:gd name="connsiteY39" fmla="*/ 1274796 h 2531525"/>
                <a:gd name="connsiteX40" fmla="*/ 0 w 2495698"/>
                <a:gd name="connsiteY40" fmla="*/ 1138462 h 2531525"/>
                <a:gd name="connsiteX41" fmla="*/ 98812 w 2495698"/>
                <a:gd name="connsiteY41" fmla="*/ 769689 h 2531525"/>
                <a:gd name="connsiteX42" fmla="*/ 380240 w 2495698"/>
                <a:gd name="connsiteY42" fmla="*/ 774423 h 2531525"/>
                <a:gd name="connsiteX43" fmla="*/ 516679 w 2495698"/>
                <a:gd name="connsiteY43" fmla="*/ 590627 h 2531525"/>
                <a:gd name="connsiteX44" fmla="*/ 422419 w 2495698"/>
                <a:gd name="connsiteY44" fmla="*/ 299900 h 2531525"/>
                <a:gd name="connsiteX45" fmla="*/ 746189 w 2495698"/>
                <a:gd name="connsiteY45" fmla="*/ 97585 h 2531525"/>
                <a:gd name="connsiteX46" fmla="*/ 972292 w 2495698"/>
                <a:gd name="connsiteY46" fmla="*/ 315656 h 2531525"/>
                <a:gd name="connsiteX47" fmla="*/ 970019 w 2495698"/>
                <a:gd name="connsiteY47" fmla="*/ 317076 h 2531525"/>
                <a:gd name="connsiteX48" fmla="*/ 1248316 w 2495698"/>
                <a:gd name="connsiteY48" fmla="*/ 277231 h 2531525"/>
                <a:gd name="connsiteX49" fmla="*/ 1391137 w 2495698"/>
                <a:gd name="connsiteY49" fmla="*/ 0 h 2531525"/>
                <a:gd name="connsiteX50" fmla="*/ 1759910 w 2495698"/>
                <a:gd name="connsiteY50" fmla="*/ 98812 h 2531525"/>
                <a:gd name="connsiteX0" fmla="*/ 1365628 w 2495698"/>
                <a:gd name="connsiteY0" fmla="*/ 832740 h 2531525"/>
                <a:gd name="connsiteX1" fmla="*/ 804861 w 2495698"/>
                <a:gd name="connsiteY1" fmla="*/ 1156499 h 2531525"/>
                <a:gd name="connsiteX2" fmla="*/ 1128620 w 2495698"/>
                <a:gd name="connsiteY2" fmla="*/ 1717266 h 2531525"/>
                <a:gd name="connsiteX3" fmla="*/ 1689387 w 2495698"/>
                <a:gd name="connsiteY3" fmla="*/ 1393507 h 2531525"/>
                <a:gd name="connsiteX4" fmla="*/ 1365628 w 2495698"/>
                <a:gd name="connsiteY4" fmla="*/ 832740 h 2531525"/>
                <a:gd name="connsiteX5" fmla="*/ 1447099 w 2495698"/>
                <a:gd name="connsiteY5" fmla="*/ 528685 h 2531525"/>
                <a:gd name="connsiteX6" fmla="*/ 1993442 w 2495698"/>
                <a:gd name="connsiteY6" fmla="*/ 1474978 h 2531525"/>
                <a:gd name="connsiteX7" fmla="*/ 1047149 w 2495698"/>
                <a:gd name="connsiteY7" fmla="*/ 2021321 h 2531525"/>
                <a:gd name="connsiteX8" fmla="*/ 500806 w 2495698"/>
                <a:gd name="connsiteY8" fmla="*/ 1075027 h 2531525"/>
                <a:gd name="connsiteX9" fmla="*/ 1447099 w 2495698"/>
                <a:gd name="connsiteY9" fmla="*/ 528685 h 2531525"/>
                <a:gd name="connsiteX10" fmla="*/ 1476725 w 2495698"/>
                <a:gd name="connsiteY10" fmla="*/ 418119 h 2531525"/>
                <a:gd name="connsiteX11" fmla="*/ 390240 w 2495698"/>
                <a:gd name="connsiteY11" fmla="*/ 1045401 h 2531525"/>
                <a:gd name="connsiteX12" fmla="*/ 1017523 w 2495698"/>
                <a:gd name="connsiteY12" fmla="*/ 2131887 h 2531525"/>
                <a:gd name="connsiteX13" fmla="*/ 2104008 w 2495698"/>
                <a:gd name="connsiteY13" fmla="*/ 1504604 h 2531525"/>
                <a:gd name="connsiteX14" fmla="*/ 1476725 w 2495698"/>
                <a:gd name="connsiteY14" fmla="*/ 418119 h 2531525"/>
                <a:gd name="connsiteX15" fmla="*/ 1759910 w 2495698"/>
                <a:gd name="connsiteY15" fmla="*/ 98812 h 2531525"/>
                <a:gd name="connsiteX16" fmla="*/ 1754625 w 2495698"/>
                <a:gd name="connsiteY16" fmla="*/ 412897 h 2531525"/>
                <a:gd name="connsiteX17" fmla="*/ 1744979 w 2495698"/>
                <a:gd name="connsiteY17" fmla="*/ 410312 h 2531525"/>
                <a:gd name="connsiteX18" fmla="*/ 1954704 w 2495698"/>
                <a:gd name="connsiteY18" fmla="*/ 573108 h 2531525"/>
                <a:gd name="connsiteX19" fmla="*/ 2234317 w 2495698"/>
                <a:gd name="connsiteY19" fmla="*/ 503581 h 2531525"/>
                <a:gd name="connsiteX20" fmla="*/ 2413554 w 2495698"/>
                <a:gd name="connsiteY20" fmla="*/ 840674 h 2531525"/>
                <a:gd name="connsiteX21" fmla="*/ 2214321 w 2495698"/>
                <a:gd name="connsiteY21" fmla="*/ 1020292 h 2531525"/>
                <a:gd name="connsiteX22" fmla="*/ 2246841 w 2495698"/>
                <a:gd name="connsiteY22" fmla="*/ 1303347 h 2531525"/>
                <a:gd name="connsiteX23" fmla="*/ 2495698 w 2495698"/>
                <a:gd name="connsiteY23" fmla="*/ 1441496 h 2531525"/>
                <a:gd name="connsiteX24" fmla="*/ 2396885 w 2495698"/>
                <a:gd name="connsiteY24" fmla="*/ 1810269 h 2531525"/>
                <a:gd name="connsiteX25" fmla="*/ 2094912 w 2495698"/>
                <a:gd name="connsiteY25" fmla="*/ 1805190 h 2531525"/>
                <a:gd name="connsiteX26" fmla="*/ 1958644 w 2495698"/>
                <a:gd name="connsiteY26" fmla="*/ 1977881 h 2531525"/>
                <a:gd name="connsiteX27" fmla="*/ 2057814 w 2495698"/>
                <a:gd name="connsiteY27" fmla="*/ 2236715 h 2531525"/>
                <a:gd name="connsiteX28" fmla="*/ 1745078 w 2495698"/>
                <a:gd name="connsiteY28" fmla="*/ 2455696 h 2531525"/>
                <a:gd name="connsiteX29" fmla="*/ 1507869 w 2495698"/>
                <a:gd name="connsiteY29" fmla="*/ 2249759 h 2531525"/>
                <a:gd name="connsiteX30" fmla="*/ 1251837 w 2495698"/>
                <a:gd name="connsiteY30" fmla="*/ 2272543 h 2531525"/>
                <a:gd name="connsiteX31" fmla="*/ 1108065 w 2495698"/>
                <a:gd name="connsiteY31" fmla="*/ 2531525 h 2531525"/>
                <a:gd name="connsiteX32" fmla="*/ 739291 w 2495698"/>
                <a:gd name="connsiteY32" fmla="*/ 2432713 h 2531525"/>
                <a:gd name="connsiteX33" fmla="*/ 744274 w 2495698"/>
                <a:gd name="connsiteY33" fmla="*/ 2136543 h 2531525"/>
                <a:gd name="connsiteX34" fmla="*/ 535891 w 2495698"/>
                <a:gd name="connsiteY34" fmla="*/ 1973098 h 2531525"/>
                <a:gd name="connsiteX35" fmla="*/ 540671 w 2495698"/>
                <a:gd name="connsiteY35" fmla="*/ 1983347 h 2531525"/>
                <a:gd name="connsiteX36" fmla="*/ 232276 w 2495698"/>
                <a:gd name="connsiteY36" fmla="*/ 2043090 h 2531525"/>
                <a:gd name="connsiteX37" fmla="*/ 70927 w 2495698"/>
                <a:gd name="connsiteY37" fmla="*/ 1697078 h 2531525"/>
                <a:gd name="connsiteX38" fmla="*/ 279495 w 2495698"/>
                <a:gd name="connsiteY38" fmla="*/ 1527966 h 2531525"/>
                <a:gd name="connsiteX39" fmla="*/ 245586 w 2495698"/>
                <a:gd name="connsiteY39" fmla="*/ 1274796 h 2531525"/>
                <a:gd name="connsiteX40" fmla="*/ 0 w 2495698"/>
                <a:gd name="connsiteY40" fmla="*/ 1138462 h 2531525"/>
                <a:gd name="connsiteX41" fmla="*/ 98812 w 2495698"/>
                <a:gd name="connsiteY41" fmla="*/ 769689 h 2531525"/>
                <a:gd name="connsiteX42" fmla="*/ 380240 w 2495698"/>
                <a:gd name="connsiteY42" fmla="*/ 774423 h 2531525"/>
                <a:gd name="connsiteX43" fmla="*/ 516679 w 2495698"/>
                <a:gd name="connsiteY43" fmla="*/ 590627 h 2531525"/>
                <a:gd name="connsiteX44" fmla="*/ 422419 w 2495698"/>
                <a:gd name="connsiteY44" fmla="*/ 299900 h 2531525"/>
                <a:gd name="connsiteX45" fmla="*/ 746189 w 2495698"/>
                <a:gd name="connsiteY45" fmla="*/ 97585 h 2531525"/>
                <a:gd name="connsiteX46" fmla="*/ 972292 w 2495698"/>
                <a:gd name="connsiteY46" fmla="*/ 315656 h 2531525"/>
                <a:gd name="connsiteX47" fmla="*/ 970019 w 2495698"/>
                <a:gd name="connsiteY47" fmla="*/ 317076 h 2531525"/>
                <a:gd name="connsiteX48" fmla="*/ 1248316 w 2495698"/>
                <a:gd name="connsiteY48" fmla="*/ 277231 h 2531525"/>
                <a:gd name="connsiteX49" fmla="*/ 1391137 w 2495698"/>
                <a:gd name="connsiteY49" fmla="*/ 0 h 2531525"/>
                <a:gd name="connsiteX50" fmla="*/ 1759910 w 2495698"/>
                <a:gd name="connsiteY50" fmla="*/ 98812 h 2531525"/>
                <a:gd name="connsiteX0" fmla="*/ 1365628 w 2495698"/>
                <a:gd name="connsiteY0" fmla="*/ 832740 h 2531525"/>
                <a:gd name="connsiteX1" fmla="*/ 804861 w 2495698"/>
                <a:gd name="connsiteY1" fmla="*/ 1156499 h 2531525"/>
                <a:gd name="connsiteX2" fmla="*/ 1128620 w 2495698"/>
                <a:gd name="connsiteY2" fmla="*/ 1717266 h 2531525"/>
                <a:gd name="connsiteX3" fmla="*/ 1689387 w 2495698"/>
                <a:gd name="connsiteY3" fmla="*/ 1393507 h 2531525"/>
                <a:gd name="connsiteX4" fmla="*/ 1365628 w 2495698"/>
                <a:gd name="connsiteY4" fmla="*/ 832740 h 2531525"/>
                <a:gd name="connsiteX5" fmla="*/ 1447099 w 2495698"/>
                <a:gd name="connsiteY5" fmla="*/ 528685 h 2531525"/>
                <a:gd name="connsiteX6" fmla="*/ 1993442 w 2495698"/>
                <a:gd name="connsiteY6" fmla="*/ 1474978 h 2531525"/>
                <a:gd name="connsiteX7" fmla="*/ 1047149 w 2495698"/>
                <a:gd name="connsiteY7" fmla="*/ 2021321 h 2531525"/>
                <a:gd name="connsiteX8" fmla="*/ 500806 w 2495698"/>
                <a:gd name="connsiteY8" fmla="*/ 1075027 h 2531525"/>
                <a:gd name="connsiteX9" fmla="*/ 1447099 w 2495698"/>
                <a:gd name="connsiteY9" fmla="*/ 528685 h 2531525"/>
                <a:gd name="connsiteX10" fmla="*/ 1476725 w 2495698"/>
                <a:gd name="connsiteY10" fmla="*/ 418119 h 2531525"/>
                <a:gd name="connsiteX11" fmla="*/ 390240 w 2495698"/>
                <a:gd name="connsiteY11" fmla="*/ 1045401 h 2531525"/>
                <a:gd name="connsiteX12" fmla="*/ 1017523 w 2495698"/>
                <a:gd name="connsiteY12" fmla="*/ 2131887 h 2531525"/>
                <a:gd name="connsiteX13" fmla="*/ 2104008 w 2495698"/>
                <a:gd name="connsiteY13" fmla="*/ 1504604 h 2531525"/>
                <a:gd name="connsiteX14" fmla="*/ 1476725 w 2495698"/>
                <a:gd name="connsiteY14" fmla="*/ 418119 h 2531525"/>
                <a:gd name="connsiteX15" fmla="*/ 1759910 w 2495698"/>
                <a:gd name="connsiteY15" fmla="*/ 98812 h 2531525"/>
                <a:gd name="connsiteX16" fmla="*/ 1754625 w 2495698"/>
                <a:gd name="connsiteY16" fmla="*/ 412897 h 2531525"/>
                <a:gd name="connsiteX17" fmla="*/ 1744979 w 2495698"/>
                <a:gd name="connsiteY17" fmla="*/ 410312 h 2531525"/>
                <a:gd name="connsiteX18" fmla="*/ 1954704 w 2495698"/>
                <a:gd name="connsiteY18" fmla="*/ 573108 h 2531525"/>
                <a:gd name="connsiteX19" fmla="*/ 2234317 w 2495698"/>
                <a:gd name="connsiteY19" fmla="*/ 503581 h 2531525"/>
                <a:gd name="connsiteX20" fmla="*/ 2413554 w 2495698"/>
                <a:gd name="connsiteY20" fmla="*/ 840674 h 2531525"/>
                <a:gd name="connsiteX21" fmla="*/ 2214321 w 2495698"/>
                <a:gd name="connsiteY21" fmla="*/ 1020292 h 2531525"/>
                <a:gd name="connsiteX22" fmla="*/ 2246841 w 2495698"/>
                <a:gd name="connsiteY22" fmla="*/ 1303347 h 2531525"/>
                <a:gd name="connsiteX23" fmla="*/ 2495698 w 2495698"/>
                <a:gd name="connsiteY23" fmla="*/ 1441496 h 2531525"/>
                <a:gd name="connsiteX24" fmla="*/ 2396885 w 2495698"/>
                <a:gd name="connsiteY24" fmla="*/ 1810269 h 2531525"/>
                <a:gd name="connsiteX25" fmla="*/ 2094912 w 2495698"/>
                <a:gd name="connsiteY25" fmla="*/ 1805190 h 2531525"/>
                <a:gd name="connsiteX26" fmla="*/ 1958644 w 2495698"/>
                <a:gd name="connsiteY26" fmla="*/ 1977881 h 2531525"/>
                <a:gd name="connsiteX27" fmla="*/ 2057814 w 2495698"/>
                <a:gd name="connsiteY27" fmla="*/ 2236715 h 2531525"/>
                <a:gd name="connsiteX28" fmla="*/ 1745078 w 2495698"/>
                <a:gd name="connsiteY28" fmla="*/ 2455696 h 2531525"/>
                <a:gd name="connsiteX29" fmla="*/ 1507869 w 2495698"/>
                <a:gd name="connsiteY29" fmla="*/ 2249759 h 2531525"/>
                <a:gd name="connsiteX30" fmla="*/ 1251837 w 2495698"/>
                <a:gd name="connsiteY30" fmla="*/ 2272543 h 2531525"/>
                <a:gd name="connsiteX31" fmla="*/ 1108065 w 2495698"/>
                <a:gd name="connsiteY31" fmla="*/ 2531525 h 2531525"/>
                <a:gd name="connsiteX32" fmla="*/ 739291 w 2495698"/>
                <a:gd name="connsiteY32" fmla="*/ 2432713 h 2531525"/>
                <a:gd name="connsiteX33" fmla="*/ 744274 w 2495698"/>
                <a:gd name="connsiteY33" fmla="*/ 2136543 h 2531525"/>
                <a:gd name="connsiteX34" fmla="*/ 535891 w 2495698"/>
                <a:gd name="connsiteY34" fmla="*/ 1973098 h 2531525"/>
                <a:gd name="connsiteX35" fmla="*/ 540671 w 2495698"/>
                <a:gd name="connsiteY35" fmla="*/ 1983347 h 2531525"/>
                <a:gd name="connsiteX36" fmla="*/ 232276 w 2495698"/>
                <a:gd name="connsiteY36" fmla="*/ 2043090 h 2531525"/>
                <a:gd name="connsiteX37" fmla="*/ 70927 w 2495698"/>
                <a:gd name="connsiteY37" fmla="*/ 1697078 h 2531525"/>
                <a:gd name="connsiteX38" fmla="*/ 279495 w 2495698"/>
                <a:gd name="connsiteY38" fmla="*/ 1527966 h 2531525"/>
                <a:gd name="connsiteX39" fmla="*/ 245586 w 2495698"/>
                <a:gd name="connsiteY39" fmla="*/ 1274796 h 2531525"/>
                <a:gd name="connsiteX40" fmla="*/ 0 w 2495698"/>
                <a:gd name="connsiteY40" fmla="*/ 1138462 h 2531525"/>
                <a:gd name="connsiteX41" fmla="*/ 98812 w 2495698"/>
                <a:gd name="connsiteY41" fmla="*/ 769689 h 2531525"/>
                <a:gd name="connsiteX42" fmla="*/ 380240 w 2495698"/>
                <a:gd name="connsiteY42" fmla="*/ 774423 h 2531525"/>
                <a:gd name="connsiteX43" fmla="*/ 516679 w 2495698"/>
                <a:gd name="connsiteY43" fmla="*/ 590627 h 2531525"/>
                <a:gd name="connsiteX44" fmla="*/ 422419 w 2495698"/>
                <a:gd name="connsiteY44" fmla="*/ 299900 h 2531525"/>
                <a:gd name="connsiteX45" fmla="*/ 746189 w 2495698"/>
                <a:gd name="connsiteY45" fmla="*/ 97585 h 2531525"/>
                <a:gd name="connsiteX46" fmla="*/ 972292 w 2495698"/>
                <a:gd name="connsiteY46" fmla="*/ 315656 h 2531525"/>
                <a:gd name="connsiteX47" fmla="*/ 970019 w 2495698"/>
                <a:gd name="connsiteY47" fmla="*/ 317076 h 2531525"/>
                <a:gd name="connsiteX48" fmla="*/ 1248316 w 2495698"/>
                <a:gd name="connsiteY48" fmla="*/ 277231 h 2531525"/>
                <a:gd name="connsiteX49" fmla="*/ 1391137 w 2495698"/>
                <a:gd name="connsiteY49" fmla="*/ 0 h 2531525"/>
                <a:gd name="connsiteX50" fmla="*/ 1759910 w 2495698"/>
                <a:gd name="connsiteY50" fmla="*/ 98812 h 2531525"/>
                <a:gd name="connsiteX0" fmla="*/ 1365628 w 2495698"/>
                <a:gd name="connsiteY0" fmla="*/ 832740 h 2531525"/>
                <a:gd name="connsiteX1" fmla="*/ 804861 w 2495698"/>
                <a:gd name="connsiteY1" fmla="*/ 1156499 h 2531525"/>
                <a:gd name="connsiteX2" fmla="*/ 1128620 w 2495698"/>
                <a:gd name="connsiteY2" fmla="*/ 1717266 h 2531525"/>
                <a:gd name="connsiteX3" fmla="*/ 1689387 w 2495698"/>
                <a:gd name="connsiteY3" fmla="*/ 1393507 h 2531525"/>
                <a:gd name="connsiteX4" fmla="*/ 1365628 w 2495698"/>
                <a:gd name="connsiteY4" fmla="*/ 832740 h 2531525"/>
                <a:gd name="connsiteX5" fmla="*/ 1447099 w 2495698"/>
                <a:gd name="connsiteY5" fmla="*/ 528685 h 2531525"/>
                <a:gd name="connsiteX6" fmla="*/ 1993442 w 2495698"/>
                <a:gd name="connsiteY6" fmla="*/ 1474978 h 2531525"/>
                <a:gd name="connsiteX7" fmla="*/ 1047149 w 2495698"/>
                <a:gd name="connsiteY7" fmla="*/ 2021321 h 2531525"/>
                <a:gd name="connsiteX8" fmla="*/ 500806 w 2495698"/>
                <a:gd name="connsiteY8" fmla="*/ 1075027 h 2531525"/>
                <a:gd name="connsiteX9" fmla="*/ 1447099 w 2495698"/>
                <a:gd name="connsiteY9" fmla="*/ 528685 h 2531525"/>
                <a:gd name="connsiteX10" fmla="*/ 1476725 w 2495698"/>
                <a:gd name="connsiteY10" fmla="*/ 418119 h 2531525"/>
                <a:gd name="connsiteX11" fmla="*/ 390240 w 2495698"/>
                <a:gd name="connsiteY11" fmla="*/ 1045401 h 2531525"/>
                <a:gd name="connsiteX12" fmla="*/ 1017523 w 2495698"/>
                <a:gd name="connsiteY12" fmla="*/ 2131887 h 2531525"/>
                <a:gd name="connsiteX13" fmla="*/ 2104008 w 2495698"/>
                <a:gd name="connsiteY13" fmla="*/ 1504604 h 2531525"/>
                <a:gd name="connsiteX14" fmla="*/ 1476725 w 2495698"/>
                <a:gd name="connsiteY14" fmla="*/ 418119 h 2531525"/>
                <a:gd name="connsiteX15" fmla="*/ 1759910 w 2495698"/>
                <a:gd name="connsiteY15" fmla="*/ 98812 h 2531525"/>
                <a:gd name="connsiteX16" fmla="*/ 1754625 w 2495698"/>
                <a:gd name="connsiteY16" fmla="*/ 412897 h 2531525"/>
                <a:gd name="connsiteX17" fmla="*/ 1744979 w 2495698"/>
                <a:gd name="connsiteY17" fmla="*/ 410312 h 2531525"/>
                <a:gd name="connsiteX18" fmla="*/ 1954704 w 2495698"/>
                <a:gd name="connsiteY18" fmla="*/ 573108 h 2531525"/>
                <a:gd name="connsiteX19" fmla="*/ 2234317 w 2495698"/>
                <a:gd name="connsiteY19" fmla="*/ 503581 h 2531525"/>
                <a:gd name="connsiteX20" fmla="*/ 2413554 w 2495698"/>
                <a:gd name="connsiteY20" fmla="*/ 840674 h 2531525"/>
                <a:gd name="connsiteX21" fmla="*/ 2214321 w 2495698"/>
                <a:gd name="connsiteY21" fmla="*/ 1020292 h 2531525"/>
                <a:gd name="connsiteX22" fmla="*/ 2246841 w 2495698"/>
                <a:gd name="connsiteY22" fmla="*/ 1303347 h 2531525"/>
                <a:gd name="connsiteX23" fmla="*/ 2495698 w 2495698"/>
                <a:gd name="connsiteY23" fmla="*/ 1441496 h 2531525"/>
                <a:gd name="connsiteX24" fmla="*/ 2396885 w 2495698"/>
                <a:gd name="connsiteY24" fmla="*/ 1810269 h 2531525"/>
                <a:gd name="connsiteX25" fmla="*/ 2094912 w 2495698"/>
                <a:gd name="connsiteY25" fmla="*/ 1805190 h 2531525"/>
                <a:gd name="connsiteX26" fmla="*/ 1958644 w 2495698"/>
                <a:gd name="connsiteY26" fmla="*/ 1977881 h 2531525"/>
                <a:gd name="connsiteX27" fmla="*/ 2057814 w 2495698"/>
                <a:gd name="connsiteY27" fmla="*/ 2236715 h 2531525"/>
                <a:gd name="connsiteX28" fmla="*/ 1745078 w 2495698"/>
                <a:gd name="connsiteY28" fmla="*/ 2455696 h 2531525"/>
                <a:gd name="connsiteX29" fmla="*/ 1507869 w 2495698"/>
                <a:gd name="connsiteY29" fmla="*/ 2249759 h 2531525"/>
                <a:gd name="connsiteX30" fmla="*/ 1251837 w 2495698"/>
                <a:gd name="connsiteY30" fmla="*/ 2272543 h 2531525"/>
                <a:gd name="connsiteX31" fmla="*/ 1108065 w 2495698"/>
                <a:gd name="connsiteY31" fmla="*/ 2531525 h 2531525"/>
                <a:gd name="connsiteX32" fmla="*/ 739291 w 2495698"/>
                <a:gd name="connsiteY32" fmla="*/ 2432713 h 2531525"/>
                <a:gd name="connsiteX33" fmla="*/ 744274 w 2495698"/>
                <a:gd name="connsiteY33" fmla="*/ 2136543 h 2531525"/>
                <a:gd name="connsiteX34" fmla="*/ 535891 w 2495698"/>
                <a:gd name="connsiteY34" fmla="*/ 1973098 h 2531525"/>
                <a:gd name="connsiteX35" fmla="*/ 540671 w 2495698"/>
                <a:gd name="connsiteY35" fmla="*/ 1983347 h 2531525"/>
                <a:gd name="connsiteX36" fmla="*/ 232276 w 2495698"/>
                <a:gd name="connsiteY36" fmla="*/ 2043090 h 2531525"/>
                <a:gd name="connsiteX37" fmla="*/ 70927 w 2495698"/>
                <a:gd name="connsiteY37" fmla="*/ 1697078 h 2531525"/>
                <a:gd name="connsiteX38" fmla="*/ 279495 w 2495698"/>
                <a:gd name="connsiteY38" fmla="*/ 1527966 h 2531525"/>
                <a:gd name="connsiteX39" fmla="*/ 245586 w 2495698"/>
                <a:gd name="connsiteY39" fmla="*/ 1274796 h 2531525"/>
                <a:gd name="connsiteX40" fmla="*/ 0 w 2495698"/>
                <a:gd name="connsiteY40" fmla="*/ 1138462 h 2531525"/>
                <a:gd name="connsiteX41" fmla="*/ 98812 w 2495698"/>
                <a:gd name="connsiteY41" fmla="*/ 769689 h 2531525"/>
                <a:gd name="connsiteX42" fmla="*/ 380240 w 2495698"/>
                <a:gd name="connsiteY42" fmla="*/ 774423 h 2531525"/>
                <a:gd name="connsiteX43" fmla="*/ 516679 w 2495698"/>
                <a:gd name="connsiteY43" fmla="*/ 590627 h 2531525"/>
                <a:gd name="connsiteX44" fmla="*/ 422419 w 2495698"/>
                <a:gd name="connsiteY44" fmla="*/ 299900 h 2531525"/>
                <a:gd name="connsiteX45" fmla="*/ 746189 w 2495698"/>
                <a:gd name="connsiteY45" fmla="*/ 97585 h 2531525"/>
                <a:gd name="connsiteX46" fmla="*/ 972292 w 2495698"/>
                <a:gd name="connsiteY46" fmla="*/ 315656 h 2531525"/>
                <a:gd name="connsiteX47" fmla="*/ 970019 w 2495698"/>
                <a:gd name="connsiteY47" fmla="*/ 317076 h 2531525"/>
                <a:gd name="connsiteX48" fmla="*/ 1248316 w 2495698"/>
                <a:gd name="connsiteY48" fmla="*/ 277231 h 2531525"/>
                <a:gd name="connsiteX49" fmla="*/ 1391137 w 2495698"/>
                <a:gd name="connsiteY49" fmla="*/ 0 h 2531525"/>
                <a:gd name="connsiteX50" fmla="*/ 1759910 w 2495698"/>
                <a:gd name="connsiteY50" fmla="*/ 98812 h 2531525"/>
                <a:gd name="connsiteX0" fmla="*/ 1365628 w 2495698"/>
                <a:gd name="connsiteY0" fmla="*/ 832740 h 2531525"/>
                <a:gd name="connsiteX1" fmla="*/ 804861 w 2495698"/>
                <a:gd name="connsiteY1" fmla="*/ 1156499 h 2531525"/>
                <a:gd name="connsiteX2" fmla="*/ 1128620 w 2495698"/>
                <a:gd name="connsiteY2" fmla="*/ 1717266 h 2531525"/>
                <a:gd name="connsiteX3" fmla="*/ 1689387 w 2495698"/>
                <a:gd name="connsiteY3" fmla="*/ 1393507 h 2531525"/>
                <a:gd name="connsiteX4" fmla="*/ 1365628 w 2495698"/>
                <a:gd name="connsiteY4" fmla="*/ 832740 h 2531525"/>
                <a:gd name="connsiteX5" fmla="*/ 1447099 w 2495698"/>
                <a:gd name="connsiteY5" fmla="*/ 528685 h 2531525"/>
                <a:gd name="connsiteX6" fmla="*/ 1993442 w 2495698"/>
                <a:gd name="connsiteY6" fmla="*/ 1474978 h 2531525"/>
                <a:gd name="connsiteX7" fmla="*/ 1047149 w 2495698"/>
                <a:gd name="connsiteY7" fmla="*/ 2021321 h 2531525"/>
                <a:gd name="connsiteX8" fmla="*/ 500806 w 2495698"/>
                <a:gd name="connsiteY8" fmla="*/ 1075027 h 2531525"/>
                <a:gd name="connsiteX9" fmla="*/ 1447099 w 2495698"/>
                <a:gd name="connsiteY9" fmla="*/ 528685 h 2531525"/>
                <a:gd name="connsiteX10" fmla="*/ 1476725 w 2495698"/>
                <a:gd name="connsiteY10" fmla="*/ 418119 h 2531525"/>
                <a:gd name="connsiteX11" fmla="*/ 390240 w 2495698"/>
                <a:gd name="connsiteY11" fmla="*/ 1045401 h 2531525"/>
                <a:gd name="connsiteX12" fmla="*/ 1017523 w 2495698"/>
                <a:gd name="connsiteY12" fmla="*/ 2131887 h 2531525"/>
                <a:gd name="connsiteX13" fmla="*/ 2104008 w 2495698"/>
                <a:gd name="connsiteY13" fmla="*/ 1504604 h 2531525"/>
                <a:gd name="connsiteX14" fmla="*/ 1476725 w 2495698"/>
                <a:gd name="connsiteY14" fmla="*/ 418119 h 2531525"/>
                <a:gd name="connsiteX15" fmla="*/ 1759910 w 2495698"/>
                <a:gd name="connsiteY15" fmla="*/ 98812 h 2531525"/>
                <a:gd name="connsiteX16" fmla="*/ 1754625 w 2495698"/>
                <a:gd name="connsiteY16" fmla="*/ 412897 h 2531525"/>
                <a:gd name="connsiteX17" fmla="*/ 1954704 w 2495698"/>
                <a:gd name="connsiteY17" fmla="*/ 573108 h 2531525"/>
                <a:gd name="connsiteX18" fmla="*/ 2234317 w 2495698"/>
                <a:gd name="connsiteY18" fmla="*/ 503581 h 2531525"/>
                <a:gd name="connsiteX19" fmla="*/ 2413554 w 2495698"/>
                <a:gd name="connsiteY19" fmla="*/ 840674 h 2531525"/>
                <a:gd name="connsiteX20" fmla="*/ 2214321 w 2495698"/>
                <a:gd name="connsiteY20" fmla="*/ 1020292 h 2531525"/>
                <a:gd name="connsiteX21" fmla="*/ 2246841 w 2495698"/>
                <a:gd name="connsiteY21" fmla="*/ 1303347 h 2531525"/>
                <a:gd name="connsiteX22" fmla="*/ 2495698 w 2495698"/>
                <a:gd name="connsiteY22" fmla="*/ 1441496 h 2531525"/>
                <a:gd name="connsiteX23" fmla="*/ 2396885 w 2495698"/>
                <a:gd name="connsiteY23" fmla="*/ 1810269 h 2531525"/>
                <a:gd name="connsiteX24" fmla="*/ 2094912 w 2495698"/>
                <a:gd name="connsiteY24" fmla="*/ 1805190 h 2531525"/>
                <a:gd name="connsiteX25" fmla="*/ 1958644 w 2495698"/>
                <a:gd name="connsiteY25" fmla="*/ 1977881 h 2531525"/>
                <a:gd name="connsiteX26" fmla="*/ 2057814 w 2495698"/>
                <a:gd name="connsiteY26" fmla="*/ 2236715 h 2531525"/>
                <a:gd name="connsiteX27" fmla="*/ 1745078 w 2495698"/>
                <a:gd name="connsiteY27" fmla="*/ 2455696 h 2531525"/>
                <a:gd name="connsiteX28" fmla="*/ 1507869 w 2495698"/>
                <a:gd name="connsiteY28" fmla="*/ 2249759 h 2531525"/>
                <a:gd name="connsiteX29" fmla="*/ 1251837 w 2495698"/>
                <a:gd name="connsiteY29" fmla="*/ 2272543 h 2531525"/>
                <a:gd name="connsiteX30" fmla="*/ 1108065 w 2495698"/>
                <a:gd name="connsiteY30" fmla="*/ 2531525 h 2531525"/>
                <a:gd name="connsiteX31" fmla="*/ 739291 w 2495698"/>
                <a:gd name="connsiteY31" fmla="*/ 2432713 h 2531525"/>
                <a:gd name="connsiteX32" fmla="*/ 744274 w 2495698"/>
                <a:gd name="connsiteY32" fmla="*/ 2136543 h 2531525"/>
                <a:gd name="connsiteX33" fmla="*/ 535891 w 2495698"/>
                <a:gd name="connsiteY33" fmla="*/ 1973098 h 2531525"/>
                <a:gd name="connsiteX34" fmla="*/ 540671 w 2495698"/>
                <a:gd name="connsiteY34" fmla="*/ 1983347 h 2531525"/>
                <a:gd name="connsiteX35" fmla="*/ 232276 w 2495698"/>
                <a:gd name="connsiteY35" fmla="*/ 2043090 h 2531525"/>
                <a:gd name="connsiteX36" fmla="*/ 70927 w 2495698"/>
                <a:gd name="connsiteY36" fmla="*/ 1697078 h 2531525"/>
                <a:gd name="connsiteX37" fmla="*/ 279495 w 2495698"/>
                <a:gd name="connsiteY37" fmla="*/ 1527966 h 2531525"/>
                <a:gd name="connsiteX38" fmla="*/ 245586 w 2495698"/>
                <a:gd name="connsiteY38" fmla="*/ 1274796 h 2531525"/>
                <a:gd name="connsiteX39" fmla="*/ 0 w 2495698"/>
                <a:gd name="connsiteY39" fmla="*/ 1138462 h 2531525"/>
                <a:gd name="connsiteX40" fmla="*/ 98812 w 2495698"/>
                <a:gd name="connsiteY40" fmla="*/ 769689 h 2531525"/>
                <a:gd name="connsiteX41" fmla="*/ 380240 w 2495698"/>
                <a:gd name="connsiteY41" fmla="*/ 774423 h 2531525"/>
                <a:gd name="connsiteX42" fmla="*/ 516679 w 2495698"/>
                <a:gd name="connsiteY42" fmla="*/ 590627 h 2531525"/>
                <a:gd name="connsiteX43" fmla="*/ 422419 w 2495698"/>
                <a:gd name="connsiteY43" fmla="*/ 299900 h 2531525"/>
                <a:gd name="connsiteX44" fmla="*/ 746189 w 2495698"/>
                <a:gd name="connsiteY44" fmla="*/ 97585 h 2531525"/>
                <a:gd name="connsiteX45" fmla="*/ 972292 w 2495698"/>
                <a:gd name="connsiteY45" fmla="*/ 315656 h 2531525"/>
                <a:gd name="connsiteX46" fmla="*/ 970019 w 2495698"/>
                <a:gd name="connsiteY46" fmla="*/ 317076 h 2531525"/>
                <a:gd name="connsiteX47" fmla="*/ 1248316 w 2495698"/>
                <a:gd name="connsiteY47" fmla="*/ 277231 h 2531525"/>
                <a:gd name="connsiteX48" fmla="*/ 1391137 w 2495698"/>
                <a:gd name="connsiteY48" fmla="*/ 0 h 2531525"/>
                <a:gd name="connsiteX49" fmla="*/ 1759910 w 2495698"/>
                <a:gd name="connsiteY49" fmla="*/ 98812 h 2531525"/>
                <a:gd name="connsiteX0" fmla="*/ 1365628 w 2495698"/>
                <a:gd name="connsiteY0" fmla="*/ 832740 h 2531525"/>
                <a:gd name="connsiteX1" fmla="*/ 804861 w 2495698"/>
                <a:gd name="connsiteY1" fmla="*/ 1156499 h 2531525"/>
                <a:gd name="connsiteX2" fmla="*/ 1128620 w 2495698"/>
                <a:gd name="connsiteY2" fmla="*/ 1717266 h 2531525"/>
                <a:gd name="connsiteX3" fmla="*/ 1689387 w 2495698"/>
                <a:gd name="connsiteY3" fmla="*/ 1393507 h 2531525"/>
                <a:gd name="connsiteX4" fmla="*/ 1365628 w 2495698"/>
                <a:gd name="connsiteY4" fmla="*/ 832740 h 2531525"/>
                <a:gd name="connsiteX5" fmla="*/ 1447099 w 2495698"/>
                <a:gd name="connsiteY5" fmla="*/ 528685 h 2531525"/>
                <a:gd name="connsiteX6" fmla="*/ 1993442 w 2495698"/>
                <a:gd name="connsiteY6" fmla="*/ 1474978 h 2531525"/>
                <a:gd name="connsiteX7" fmla="*/ 1047149 w 2495698"/>
                <a:gd name="connsiteY7" fmla="*/ 2021321 h 2531525"/>
                <a:gd name="connsiteX8" fmla="*/ 500806 w 2495698"/>
                <a:gd name="connsiteY8" fmla="*/ 1075027 h 2531525"/>
                <a:gd name="connsiteX9" fmla="*/ 1447099 w 2495698"/>
                <a:gd name="connsiteY9" fmla="*/ 528685 h 2531525"/>
                <a:gd name="connsiteX10" fmla="*/ 1476725 w 2495698"/>
                <a:gd name="connsiteY10" fmla="*/ 418119 h 2531525"/>
                <a:gd name="connsiteX11" fmla="*/ 390240 w 2495698"/>
                <a:gd name="connsiteY11" fmla="*/ 1045401 h 2531525"/>
                <a:gd name="connsiteX12" fmla="*/ 1017523 w 2495698"/>
                <a:gd name="connsiteY12" fmla="*/ 2131887 h 2531525"/>
                <a:gd name="connsiteX13" fmla="*/ 2104008 w 2495698"/>
                <a:gd name="connsiteY13" fmla="*/ 1504604 h 2531525"/>
                <a:gd name="connsiteX14" fmla="*/ 1476725 w 2495698"/>
                <a:gd name="connsiteY14" fmla="*/ 418119 h 2531525"/>
                <a:gd name="connsiteX15" fmla="*/ 1759910 w 2495698"/>
                <a:gd name="connsiteY15" fmla="*/ 98812 h 2531525"/>
                <a:gd name="connsiteX16" fmla="*/ 1754625 w 2495698"/>
                <a:gd name="connsiteY16" fmla="*/ 412897 h 2531525"/>
                <a:gd name="connsiteX17" fmla="*/ 1954704 w 2495698"/>
                <a:gd name="connsiteY17" fmla="*/ 573108 h 2531525"/>
                <a:gd name="connsiteX18" fmla="*/ 2234317 w 2495698"/>
                <a:gd name="connsiteY18" fmla="*/ 503581 h 2531525"/>
                <a:gd name="connsiteX19" fmla="*/ 2413554 w 2495698"/>
                <a:gd name="connsiteY19" fmla="*/ 840674 h 2531525"/>
                <a:gd name="connsiteX20" fmla="*/ 2214321 w 2495698"/>
                <a:gd name="connsiteY20" fmla="*/ 1020292 h 2531525"/>
                <a:gd name="connsiteX21" fmla="*/ 2246841 w 2495698"/>
                <a:gd name="connsiteY21" fmla="*/ 1303347 h 2531525"/>
                <a:gd name="connsiteX22" fmla="*/ 2495698 w 2495698"/>
                <a:gd name="connsiteY22" fmla="*/ 1441496 h 2531525"/>
                <a:gd name="connsiteX23" fmla="*/ 2396885 w 2495698"/>
                <a:gd name="connsiteY23" fmla="*/ 1810269 h 2531525"/>
                <a:gd name="connsiteX24" fmla="*/ 2094912 w 2495698"/>
                <a:gd name="connsiteY24" fmla="*/ 1805190 h 2531525"/>
                <a:gd name="connsiteX25" fmla="*/ 1958644 w 2495698"/>
                <a:gd name="connsiteY25" fmla="*/ 1977881 h 2531525"/>
                <a:gd name="connsiteX26" fmla="*/ 2057814 w 2495698"/>
                <a:gd name="connsiteY26" fmla="*/ 2236715 h 2531525"/>
                <a:gd name="connsiteX27" fmla="*/ 1745078 w 2495698"/>
                <a:gd name="connsiteY27" fmla="*/ 2455696 h 2531525"/>
                <a:gd name="connsiteX28" fmla="*/ 1507869 w 2495698"/>
                <a:gd name="connsiteY28" fmla="*/ 2249759 h 2531525"/>
                <a:gd name="connsiteX29" fmla="*/ 1251837 w 2495698"/>
                <a:gd name="connsiteY29" fmla="*/ 2272543 h 2531525"/>
                <a:gd name="connsiteX30" fmla="*/ 1108065 w 2495698"/>
                <a:gd name="connsiteY30" fmla="*/ 2531525 h 2531525"/>
                <a:gd name="connsiteX31" fmla="*/ 739291 w 2495698"/>
                <a:gd name="connsiteY31" fmla="*/ 2432713 h 2531525"/>
                <a:gd name="connsiteX32" fmla="*/ 744274 w 2495698"/>
                <a:gd name="connsiteY32" fmla="*/ 2136543 h 2531525"/>
                <a:gd name="connsiteX33" fmla="*/ 535891 w 2495698"/>
                <a:gd name="connsiteY33" fmla="*/ 1973098 h 2531525"/>
                <a:gd name="connsiteX34" fmla="*/ 232276 w 2495698"/>
                <a:gd name="connsiteY34" fmla="*/ 2043090 h 2531525"/>
                <a:gd name="connsiteX35" fmla="*/ 70927 w 2495698"/>
                <a:gd name="connsiteY35" fmla="*/ 1697078 h 2531525"/>
                <a:gd name="connsiteX36" fmla="*/ 279495 w 2495698"/>
                <a:gd name="connsiteY36" fmla="*/ 1527966 h 2531525"/>
                <a:gd name="connsiteX37" fmla="*/ 245586 w 2495698"/>
                <a:gd name="connsiteY37" fmla="*/ 1274796 h 2531525"/>
                <a:gd name="connsiteX38" fmla="*/ 0 w 2495698"/>
                <a:gd name="connsiteY38" fmla="*/ 1138462 h 2531525"/>
                <a:gd name="connsiteX39" fmla="*/ 98812 w 2495698"/>
                <a:gd name="connsiteY39" fmla="*/ 769689 h 2531525"/>
                <a:gd name="connsiteX40" fmla="*/ 380240 w 2495698"/>
                <a:gd name="connsiteY40" fmla="*/ 774423 h 2531525"/>
                <a:gd name="connsiteX41" fmla="*/ 516679 w 2495698"/>
                <a:gd name="connsiteY41" fmla="*/ 590627 h 2531525"/>
                <a:gd name="connsiteX42" fmla="*/ 422419 w 2495698"/>
                <a:gd name="connsiteY42" fmla="*/ 299900 h 2531525"/>
                <a:gd name="connsiteX43" fmla="*/ 746189 w 2495698"/>
                <a:gd name="connsiteY43" fmla="*/ 97585 h 2531525"/>
                <a:gd name="connsiteX44" fmla="*/ 972292 w 2495698"/>
                <a:gd name="connsiteY44" fmla="*/ 315656 h 2531525"/>
                <a:gd name="connsiteX45" fmla="*/ 970019 w 2495698"/>
                <a:gd name="connsiteY45" fmla="*/ 317076 h 2531525"/>
                <a:gd name="connsiteX46" fmla="*/ 1248316 w 2495698"/>
                <a:gd name="connsiteY46" fmla="*/ 277231 h 2531525"/>
                <a:gd name="connsiteX47" fmla="*/ 1391137 w 2495698"/>
                <a:gd name="connsiteY47" fmla="*/ 0 h 2531525"/>
                <a:gd name="connsiteX48" fmla="*/ 1759910 w 2495698"/>
                <a:gd name="connsiteY48" fmla="*/ 98812 h 2531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</a:cxnLst>
              <a:rect l="l" t="t" r="r" b="b"/>
              <a:pathLst>
                <a:path w="2495698" h="2531525">
                  <a:moveTo>
                    <a:pt x="1365628" y="832740"/>
                  </a:moveTo>
                  <a:cubicBezTo>
                    <a:pt x="1121373" y="767293"/>
                    <a:pt x="870309" y="912244"/>
                    <a:pt x="804861" y="1156499"/>
                  </a:cubicBezTo>
                  <a:cubicBezTo>
                    <a:pt x="739413" y="1400754"/>
                    <a:pt x="884365" y="1651818"/>
                    <a:pt x="1128620" y="1717266"/>
                  </a:cubicBezTo>
                  <a:cubicBezTo>
                    <a:pt x="1372875" y="1782713"/>
                    <a:pt x="1623939" y="1637762"/>
                    <a:pt x="1689387" y="1393507"/>
                  </a:cubicBezTo>
                  <a:cubicBezTo>
                    <a:pt x="1754835" y="1149252"/>
                    <a:pt x="1609883" y="898188"/>
                    <a:pt x="1365628" y="832740"/>
                  </a:cubicBezTo>
                  <a:close/>
                  <a:moveTo>
                    <a:pt x="1447099" y="528685"/>
                  </a:moveTo>
                  <a:cubicBezTo>
                    <a:pt x="1859279" y="639128"/>
                    <a:pt x="2103885" y="1062799"/>
                    <a:pt x="1993442" y="1474978"/>
                  </a:cubicBezTo>
                  <a:cubicBezTo>
                    <a:pt x="1882999" y="1887158"/>
                    <a:pt x="1459328" y="2131764"/>
                    <a:pt x="1047149" y="2021321"/>
                  </a:cubicBezTo>
                  <a:cubicBezTo>
                    <a:pt x="634969" y="1910878"/>
                    <a:pt x="390363" y="1487207"/>
                    <a:pt x="500806" y="1075027"/>
                  </a:cubicBezTo>
                  <a:cubicBezTo>
                    <a:pt x="611249" y="662848"/>
                    <a:pt x="1034920" y="418242"/>
                    <a:pt x="1447099" y="528685"/>
                  </a:cubicBezTo>
                  <a:close/>
                  <a:moveTo>
                    <a:pt x="1476725" y="418119"/>
                  </a:moveTo>
                  <a:cubicBezTo>
                    <a:pt x="1003481" y="291314"/>
                    <a:pt x="517045" y="572157"/>
                    <a:pt x="390240" y="1045401"/>
                  </a:cubicBezTo>
                  <a:cubicBezTo>
                    <a:pt x="263435" y="1518646"/>
                    <a:pt x="544279" y="2005081"/>
                    <a:pt x="1017523" y="2131887"/>
                  </a:cubicBezTo>
                  <a:cubicBezTo>
                    <a:pt x="1490767" y="2258692"/>
                    <a:pt x="1977202" y="1977848"/>
                    <a:pt x="2104008" y="1504604"/>
                  </a:cubicBezTo>
                  <a:cubicBezTo>
                    <a:pt x="2230813" y="1031360"/>
                    <a:pt x="1949969" y="544925"/>
                    <a:pt x="1476725" y="418119"/>
                  </a:cubicBezTo>
                  <a:close/>
                  <a:moveTo>
                    <a:pt x="1759910" y="98812"/>
                  </a:moveTo>
                  <a:cubicBezTo>
                    <a:pt x="1758148" y="203507"/>
                    <a:pt x="1756387" y="308202"/>
                    <a:pt x="1754625" y="412897"/>
                  </a:cubicBezTo>
                  <a:lnTo>
                    <a:pt x="1954704" y="573108"/>
                  </a:lnTo>
                  <a:lnTo>
                    <a:pt x="2234317" y="503581"/>
                  </a:lnTo>
                  <a:lnTo>
                    <a:pt x="2413554" y="840674"/>
                  </a:lnTo>
                  <a:lnTo>
                    <a:pt x="2214321" y="1020292"/>
                  </a:lnTo>
                  <a:cubicBezTo>
                    <a:pt x="2239296" y="1111262"/>
                    <a:pt x="2251067" y="1206519"/>
                    <a:pt x="2246841" y="1303347"/>
                  </a:cubicBezTo>
                  <a:lnTo>
                    <a:pt x="2495698" y="1441496"/>
                  </a:lnTo>
                  <a:lnTo>
                    <a:pt x="2396885" y="1810269"/>
                  </a:lnTo>
                  <a:lnTo>
                    <a:pt x="2094912" y="1805190"/>
                  </a:lnTo>
                  <a:cubicBezTo>
                    <a:pt x="2056732" y="1868983"/>
                    <a:pt x="2010475" y="1926517"/>
                    <a:pt x="1958644" y="1977881"/>
                  </a:cubicBezTo>
                  <a:lnTo>
                    <a:pt x="2057814" y="2236715"/>
                  </a:lnTo>
                  <a:lnTo>
                    <a:pt x="1745078" y="2455696"/>
                  </a:lnTo>
                  <a:lnTo>
                    <a:pt x="1507869" y="2249759"/>
                  </a:lnTo>
                  <a:lnTo>
                    <a:pt x="1251837" y="2272543"/>
                  </a:lnTo>
                  <a:lnTo>
                    <a:pt x="1108065" y="2531525"/>
                  </a:lnTo>
                  <a:lnTo>
                    <a:pt x="739291" y="2432713"/>
                  </a:lnTo>
                  <a:lnTo>
                    <a:pt x="744274" y="2136543"/>
                  </a:lnTo>
                  <a:cubicBezTo>
                    <a:pt x="666128" y="2092006"/>
                    <a:pt x="595548" y="2037539"/>
                    <a:pt x="535891" y="1973098"/>
                  </a:cubicBezTo>
                  <a:lnTo>
                    <a:pt x="232276" y="2043090"/>
                  </a:lnTo>
                  <a:lnTo>
                    <a:pt x="70927" y="1697078"/>
                  </a:lnTo>
                  <a:lnTo>
                    <a:pt x="279495" y="1527966"/>
                  </a:lnTo>
                  <a:cubicBezTo>
                    <a:pt x="257233" y="1446371"/>
                    <a:pt x="245603" y="1361336"/>
                    <a:pt x="245586" y="1274796"/>
                  </a:cubicBezTo>
                  <a:lnTo>
                    <a:pt x="0" y="1138462"/>
                  </a:lnTo>
                  <a:lnTo>
                    <a:pt x="98812" y="769689"/>
                  </a:lnTo>
                  <a:lnTo>
                    <a:pt x="380240" y="774423"/>
                  </a:lnTo>
                  <a:cubicBezTo>
                    <a:pt x="418421" y="707046"/>
                    <a:pt x="464524" y="645614"/>
                    <a:pt x="516679" y="590627"/>
                  </a:cubicBezTo>
                  <a:lnTo>
                    <a:pt x="422419" y="299900"/>
                  </a:lnTo>
                  <a:lnTo>
                    <a:pt x="746189" y="97585"/>
                  </a:lnTo>
                  <a:lnTo>
                    <a:pt x="972292" y="315656"/>
                  </a:lnTo>
                  <a:lnTo>
                    <a:pt x="970019" y="317076"/>
                  </a:lnTo>
                  <a:cubicBezTo>
                    <a:pt x="1058903" y="289108"/>
                    <a:pt x="1152743" y="276181"/>
                    <a:pt x="1248316" y="277231"/>
                  </a:cubicBezTo>
                  <a:lnTo>
                    <a:pt x="1391137" y="0"/>
                  </a:lnTo>
                  <a:lnTo>
                    <a:pt x="1759910" y="98812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1200"/>
            </a:p>
          </p:txBody>
        </p:sp>
        <p:sp>
          <p:nvSpPr>
            <p:cNvPr id="162" name="Oval 21">
              <a:extLst>
                <a:ext uri="{FF2B5EF4-FFF2-40B4-BE49-F238E27FC236}">
                  <a16:creationId xmlns:a16="http://schemas.microsoft.com/office/drawing/2014/main" id="{4A745A03-1652-49B9-B13D-B88419B530EE}"/>
                </a:ext>
              </a:extLst>
            </p:cNvPr>
            <p:cNvSpPr/>
            <p:nvPr/>
          </p:nvSpPr>
          <p:spPr>
            <a:xfrm rot="13450474" flipV="1">
              <a:off x="3553777" y="4013166"/>
              <a:ext cx="1013980" cy="1028536"/>
            </a:xfrm>
            <a:custGeom>
              <a:avLst/>
              <a:gdLst>
                <a:gd name="connsiteX0" fmla="*/ 1365628 w 2495698"/>
                <a:gd name="connsiteY0" fmla="*/ 832740 h 2531525"/>
                <a:gd name="connsiteX1" fmla="*/ 804861 w 2495698"/>
                <a:gd name="connsiteY1" fmla="*/ 1156499 h 2531525"/>
                <a:gd name="connsiteX2" fmla="*/ 1128620 w 2495698"/>
                <a:gd name="connsiteY2" fmla="*/ 1717266 h 2531525"/>
                <a:gd name="connsiteX3" fmla="*/ 1689387 w 2495698"/>
                <a:gd name="connsiteY3" fmla="*/ 1393507 h 2531525"/>
                <a:gd name="connsiteX4" fmla="*/ 1365628 w 2495698"/>
                <a:gd name="connsiteY4" fmla="*/ 832740 h 2531525"/>
                <a:gd name="connsiteX5" fmla="*/ 1447099 w 2495698"/>
                <a:gd name="connsiteY5" fmla="*/ 528685 h 2531525"/>
                <a:gd name="connsiteX6" fmla="*/ 1993442 w 2495698"/>
                <a:gd name="connsiteY6" fmla="*/ 1474978 h 2531525"/>
                <a:gd name="connsiteX7" fmla="*/ 1047149 w 2495698"/>
                <a:gd name="connsiteY7" fmla="*/ 2021321 h 2531525"/>
                <a:gd name="connsiteX8" fmla="*/ 500806 w 2495698"/>
                <a:gd name="connsiteY8" fmla="*/ 1075027 h 2531525"/>
                <a:gd name="connsiteX9" fmla="*/ 1447099 w 2495698"/>
                <a:gd name="connsiteY9" fmla="*/ 528685 h 2531525"/>
                <a:gd name="connsiteX10" fmla="*/ 1476725 w 2495698"/>
                <a:gd name="connsiteY10" fmla="*/ 418119 h 2531525"/>
                <a:gd name="connsiteX11" fmla="*/ 390240 w 2495698"/>
                <a:gd name="connsiteY11" fmla="*/ 1045401 h 2531525"/>
                <a:gd name="connsiteX12" fmla="*/ 1017523 w 2495698"/>
                <a:gd name="connsiteY12" fmla="*/ 2131887 h 2531525"/>
                <a:gd name="connsiteX13" fmla="*/ 2104008 w 2495698"/>
                <a:gd name="connsiteY13" fmla="*/ 1504604 h 2531525"/>
                <a:gd name="connsiteX14" fmla="*/ 1476725 w 2495698"/>
                <a:gd name="connsiteY14" fmla="*/ 418119 h 2531525"/>
                <a:gd name="connsiteX15" fmla="*/ 1759910 w 2495698"/>
                <a:gd name="connsiteY15" fmla="*/ 98812 h 2531525"/>
                <a:gd name="connsiteX16" fmla="*/ 1754625 w 2495698"/>
                <a:gd name="connsiteY16" fmla="*/ 412897 h 2531525"/>
                <a:gd name="connsiteX17" fmla="*/ 1744979 w 2495698"/>
                <a:gd name="connsiteY17" fmla="*/ 410312 h 2531525"/>
                <a:gd name="connsiteX18" fmla="*/ 1954704 w 2495698"/>
                <a:gd name="connsiteY18" fmla="*/ 573108 h 2531525"/>
                <a:gd name="connsiteX19" fmla="*/ 2234317 w 2495698"/>
                <a:gd name="connsiteY19" fmla="*/ 503581 h 2531525"/>
                <a:gd name="connsiteX20" fmla="*/ 2413554 w 2495698"/>
                <a:gd name="connsiteY20" fmla="*/ 840674 h 2531525"/>
                <a:gd name="connsiteX21" fmla="*/ 2214321 w 2495698"/>
                <a:gd name="connsiteY21" fmla="*/ 1020292 h 2531525"/>
                <a:gd name="connsiteX22" fmla="*/ 2246841 w 2495698"/>
                <a:gd name="connsiteY22" fmla="*/ 1303347 h 2531525"/>
                <a:gd name="connsiteX23" fmla="*/ 2495698 w 2495698"/>
                <a:gd name="connsiteY23" fmla="*/ 1441496 h 2531525"/>
                <a:gd name="connsiteX24" fmla="*/ 2396885 w 2495698"/>
                <a:gd name="connsiteY24" fmla="*/ 1810269 h 2531525"/>
                <a:gd name="connsiteX25" fmla="*/ 2094912 w 2495698"/>
                <a:gd name="connsiteY25" fmla="*/ 1805190 h 2531525"/>
                <a:gd name="connsiteX26" fmla="*/ 1958644 w 2495698"/>
                <a:gd name="connsiteY26" fmla="*/ 1977881 h 2531525"/>
                <a:gd name="connsiteX27" fmla="*/ 2057814 w 2495698"/>
                <a:gd name="connsiteY27" fmla="*/ 2236715 h 2531525"/>
                <a:gd name="connsiteX28" fmla="*/ 1745078 w 2495698"/>
                <a:gd name="connsiteY28" fmla="*/ 2455696 h 2531525"/>
                <a:gd name="connsiteX29" fmla="*/ 1507869 w 2495698"/>
                <a:gd name="connsiteY29" fmla="*/ 2249759 h 2531525"/>
                <a:gd name="connsiteX30" fmla="*/ 1536736 w 2495698"/>
                <a:gd name="connsiteY30" fmla="*/ 2229547 h 2531525"/>
                <a:gd name="connsiteX31" fmla="*/ 1251837 w 2495698"/>
                <a:gd name="connsiteY31" fmla="*/ 2272543 h 2531525"/>
                <a:gd name="connsiteX32" fmla="*/ 1108065 w 2495698"/>
                <a:gd name="connsiteY32" fmla="*/ 2531525 h 2531525"/>
                <a:gd name="connsiteX33" fmla="*/ 739291 w 2495698"/>
                <a:gd name="connsiteY33" fmla="*/ 2432713 h 2531525"/>
                <a:gd name="connsiteX34" fmla="*/ 744274 w 2495698"/>
                <a:gd name="connsiteY34" fmla="*/ 2136543 h 2531525"/>
                <a:gd name="connsiteX35" fmla="*/ 535891 w 2495698"/>
                <a:gd name="connsiteY35" fmla="*/ 1973098 h 2531525"/>
                <a:gd name="connsiteX36" fmla="*/ 540671 w 2495698"/>
                <a:gd name="connsiteY36" fmla="*/ 1983347 h 2531525"/>
                <a:gd name="connsiteX37" fmla="*/ 232276 w 2495698"/>
                <a:gd name="connsiteY37" fmla="*/ 2043090 h 2531525"/>
                <a:gd name="connsiteX38" fmla="*/ 70927 w 2495698"/>
                <a:gd name="connsiteY38" fmla="*/ 1697078 h 2531525"/>
                <a:gd name="connsiteX39" fmla="*/ 279495 w 2495698"/>
                <a:gd name="connsiteY39" fmla="*/ 1527966 h 2531525"/>
                <a:gd name="connsiteX40" fmla="*/ 245586 w 2495698"/>
                <a:gd name="connsiteY40" fmla="*/ 1274796 h 2531525"/>
                <a:gd name="connsiteX41" fmla="*/ 0 w 2495698"/>
                <a:gd name="connsiteY41" fmla="*/ 1138462 h 2531525"/>
                <a:gd name="connsiteX42" fmla="*/ 98812 w 2495698"/>
                <a:gd name="connsiteY42" fmla="*/ 769689 h 2531525"/>
                <a:gd name="connsiteX43" fmla="*/ 380240 w 2495698"/>
                <a:gd name="connsiteY43" fmla="*/ 774423 h 2531525"/>
                <a:gd name="connsiteX44" fmla="*/ 516679 w 2495698"/>
                <a:gd name="connsiteY44" fmla="*/ 590627 h 2531525"/>
                <a:gd name="connsiteX45" fmla="*/ 422419 w 2495698"/>
                <a:gd name="connsiteY45" fmla="*/ 299900 h 2531525"/>
                <a:gd name="connsiteX46" fmla="*/ 746189 w 2495698"/>
                <a:gd name="connsiteY46" fmla="*/ 97585 h 2531525"/>
                <a:gd name="connsiteX47" fmla="*/ 972292 w 2495698"/>
                <a:gd name="connsiteY47" fmla="*/ 315656 h 2531525"/>
                <a:gd name="connsiteX48" fmla="*/ 970019 w 2495698"/>
                <a:gd name="connsiteY48" fmla="*/ 317076 h 2531525"/>
                <a:gd name="connsiteX49" fmla="*/ 1248316 w 2495698"/>
                <a:gd name="connsiteY49" fmla="*/ 277231 h 2531525"/>
                <a:gd name="connsiteX50" fmla="*/ 1238669 w 2495698"/>
                <a:gd name="connsiteY50" fmla="*/ 274647 h 2531525"/>
                <a:gd name="connsiteX51" fmla="*/ 1391137 w 2495698"/>
                <a:gd name="connsiteY51" fmla="*/ 0 h 2531525"/>
                <a:gd name="connsiteX52" fmla="*/ 1759910 w 2495698"/>
                <a:gd name="connsiteY52" fmla="*/ 98812 h 2531525"/>
                <a:gd name="connsiteX0" fmla="*/ 1365628 w 2495698"/>
                <a:gd name="connsiteY0" fmla="*/ 832740 h 2531525"/>
                <a:gd name="connsiteX1" fmla="*/ 804861 w 2495698"/>
                <a:gd name="connsiteY1" fmla="*/ 1156499 h 2531525"/>
                <a:gd name="connsiteX2" fmla="*/ 1128620 w 2495698"/>
                <a:gd name="connsiteY2" fmla="*/ 1717266 h 2531525"/>
                <a:gd name="connsiteX3" fmla="*/ 1689387 w 2495698"/>
                <a:gd name="connsiteY3" fmla="*/ 1393507 h 2531525"/>
                <a:gd name="connsiteX4" fmla="*/ 1365628 w 2495698"/>
                <a:gd name="connsiteY4" fmla="*/ 832740 h 2531525"/>
                <a:gd name="connsiteX5" fmla="*/ 1447099 w 2495698"/>
                <a:gd name="connsiteY5" fmla="*/ 528685 h 2531525"/>
                <a:gd name="connsiteX6" fmla="*/ 1993442 w 2495698"/>
                <a:gd name="connsiteY6" fmla="*/ 1474978 h 2531525"/>
                <a:gd name="connsiteX7" fmla="*/ 1047149 w 2495698"/>
                <a:gd name="connsiteY7" fmla="*/ 2021321 h 2531525"/>
                <a:gd name="connsiteX8" fmla="*/ 500806 w 2495698"/>
                <a:gd name="connsiteY8" fmla="*/ 1075027 h 2531525"/>
                <a:gd name="connsiteX9" fmla="*/ 1447099 w 2495698"/>
                <a:gd name="connsiteY9" fmla="*/ 528685 h 2531525"/>
                <a:gd name="connsiteX10" fmla="*/ 1476725 w 2495698"/>
                <a:gd name="connsiteY10" fmla="*/ 418119 h 2531525"/>
                <a:gd name="connsiteX11" fmla="*/ 390240 w 2495698"/>
                <a:gd name="connsiteY11" fmla="*/ 1045401 h 2531525"/>
                <a:gd name="connsiteX12" fmla="*/ 1017523 w 2495698"/>
                <a:gd name="connsiteY12" fmla="*/ 2131887 h 2531525"/>
                <a:gd name="connsiteX13" fmla="*/ 2104008 w 2495698"/>
                <a:gd name="connsiteY13" fmla="*/ 1504604 h 2531525"/>
                <a:gd name="connsiteX14" fmla="*/ 1476725 w 2495698"/>
                <a:gd name="connsiteY14" fmla="*/ 418119 h 2531525"/>
                <a:gd name="connsiteX15" fmla="*/ 1759910 w 2495698"/>
                <a:gd name="connsiteY15" fmla="*/ 98812 h 2531525"/>
                <a:gd name="connsiteX16" fmla="*/ 1754625 w 2495698"/>
                <a:gd name="connsiteY16" fmla="*/ 412897 h 2531525"/>
                <a:gd name="connsiteX17" fmla="*/ 1744979 w 2495698"/>
                <a:gd name="connsiteY17" fmla="*/ 410312 h 2531525"/>
                <a:gd name="connsiteX18" fmla="*/ 1954704 w 2495698"/>
                <a:gd name="connsiteY18" fmla="*/ 573108 h 2531525"/>
                <a:gd name="connsiteX19" fmla="*/ 2234317 w 2495698"/>
                <a:gd name="connsiteY19" fmla="*/ 503581 h 2531525"/>
                <a:gd name="connsiteX20" fmla="*/ 2413554 w 2495698"/>
                <a:gd name="connsiteY20" fmla="*/ 840674 h 2531525"/>
                <a:gd name="connsiteX21" fmla="*/ 2214321 w 2495698"/>
                <a:gd name="connsiteY21" fmla="*/ 1020292 h 2531525"/>
                <a:gd name="connsiteX22" fmla="*/ 2246841 w 2495698"/>
                <a:gd name="connsiteY22" fmla="*/ 1303347 h 2531525"/>
                <a:gd name="connsiteX23" fmla="*/ 2495698 w 2495698"/>
                <a:gd name="connsiteY23" fmla="*/ 1441496 h 2531525"/>
                <a:gd name="connsiteX24" fmla="*/ 2396885 w 2495698"/>
                <a:gd name="connsiteY24" fmla="*/ 1810269 h 2531525"/>
                <a:gd name="connsiteX25" fmla="*/ 2094912 w 2495698"/>
                <a:gd name="connsiteY25" fmla="*/ 1805190 h 2531525"/>
                <a:gd name="connsiteX26" fmla="*/ 1958644 w 2495698"/>
                <a:gd name="connsiteY26" fmla="*/ 1977881 h 2531525"/>
                <a:gd name="connsiteX27" fmla="*/ 2057814 w 2495698"/>
                <a:gd name="connsiteY27" fmla="*/ 2236715 h 2531525"/>
                <a:gd name="connsiteX28" fmla="*/ 1745078 w 2495698"/>
                <a:gd name="connsiteY28" fmla="*/ 2455696 h 2531525"/>
                <a:gd name="connsiteX29" fmla="*/ 1507869 w 2495698"/>
                <a:gd name="connsiteY29" fmla="*/ 2249759 h 2531525"/>
                <a:gd name="connsiteX30" fmla="*/ 1536736 w 2495698"/>
                <a:gd name="connsiteY30" fmla="*/ 2229547 h 2531525"/>
                <a:gd name="connsiteX31" fmla="*/ 1251837 w 2495698"/>
                <a:gd name="connsiteY31" fmla="*/ 2272543 h 2531525"/>
                <a:gd name="connsiteX32" fmla="*/ 1108065 w 2495698"/>
                <a:gd name="connsiteY32" fmla="*/ 2531525 h 2531525"/>
                <a:gd name="connsiteX33" fmla="*/ 739291 w 2495698"/>
                <a:gd name="connsiteY33" fmla="*/ 2432713 h 2531525"/>
                <a:gd name="connsiteX34" fmla="*/ 744274 w 2495698"/>
                <a:gd name="connsiteY34" fmla="*/ 2136543 h 2531525"/>
                <a:gd name="connsiteX35" fmla="*/ 535891 w 2495698"/>
                <a:gd name="connsiteY35" fmla="*/ 1973098 h 2531525"/>
                <a:gd name="connsiteX36" fmla="*/ 540671 w 2495698"/>
                <a:gd name="connsiteY36" fmla="*/ 1983347 h 2531525"/>
                <a:gd name="connsiteX37" fmla="*/ 232276 w 2495698"/>
                <a:gd name="connsiteY37" fmla="*/ 2043090 h 2531525"/>
                <a:gd name="connsiteX38" fmla="*/ 70927 w 2495698"/>
                <a:gd name="connsiteY38" fmla="*/ 1697078 h 2531525"/>
                <a:gd name="connsiteX39" fmla="*/ 279495 w 2495698"/>
                <a:gd name="connsiteY39" fmla="*/ 1527966 h 2531525"/>
                <a:gd name="connsiteX40" fmla="*/ 245586 w 2495698"/>
                <a:gd name="connsiteY40" fmla="*/ 1274796 h 2531525"/>
                <a:gd name="connsiteX41" fmla="*/ 0 w 2495698"/>
                <a:gd name="connsiteY41" fmla="*/ 1138462 h 2531525"/>
                <a:gd name="connsiteX42" fmla="*/ 98812 w 2495698"/>
                <a:gd name="connsiteY42" fmla="*/ 769689 h 2531525"/>
                <a:gd name="connsiteX43" fmla="*/ 380240 w 2495698"/>
                <a:gd name="connsiteY43" fmla="*/ 774423 h 2531525"/>
                <a:gd name="connsiteX44" fmla="*/ 516679 w 2495698"/>
                <a:gd name="connsiteY44" fmla="*/ 590627 h 2531525"/>
                <a:gd name="connsiteX45" fmla="*/ 422419 w 2495698"/>
                <a:gd name="connsiteY45" fmla="*/ 299900 h 2531525"/>
                <a:gd name="connsiteX46" fmla="*/ 746189 w 2495698"/>
                <a:gd name="connsiteY46" fmla="*/ 97585 h 2531525"/>
                <a:gd name="connsiteX47" fmla="*/ 972292 w 2495698"/>
                <a:gd name="connsiteY47" fmla="*/ 315656 h 2531525"/>
                <a:gd name="connsiteX48" fmla="*/ 970019 w 2495698"/>
                <a:gd name="connsiteY48" fmla="*/ 317076 h 2531525"/>
                <a:gd name="connsiteX49" fmla="*/ 1248316 w 2495698"/>
                <a:gd name="connsiteY49" fmla="*/ 277231 h 2531525"/>
                <a:gd name="connsiteX50" fmla="*/ 1238669 w 2495698"/>
                <a:gd name="connsiteY50" fmla="*/ 274647 h 2531525"/>
                <a:gd name="connsiteX51" fmla="*/ 1391137 w 2495698"/>
                <a:gd name="connsiteY51" fmla="*/ 0 h 2531525"/>
                <a:gd name="connsiteX52" fmla="*/ 1759910 w 2495698"/>
                <a:gd name="connsiteY52" fmla="*/ 98812 h 2531525"/>
                <a:gd name="connsiteX0" fmla="*/ 1365628 w 2495698"/>
                <a:gd name="connsiteY0" fmla="*/ 832740 h 2531525"/>
                <a:gd name="connsiteX1" fmla="*/ 804861 w 2495698"/>
                <a:gd name="connsiteY1" fmla="*/ 1156499 h 2531525"/>
                <a:gd name="connsiteX2" fmla="*/ 1128620 w 2495698"/>
                <a:gd name="connsiteY2" fmla="*/ 1717266 h 2531525"/>
                <a:gd name="connsiteX3" fmla="*/ 1689387 w 2495698"/>
                <a:gd name="connsiteY3" fmla="*/ 1393507 h 2531525"/>
                <a:gd name="connsiteX4" fmla="*/ 1365628 w 2495698"/>
                <a:gd name="connsiteY4" fmla="*/ 832740 h 2531525"/>
                <a:gd name="connsiteX5" fmla="*/ 1447099 w 2495698"/>
                <a:gd name="connsiteY5" fmla="*/ 528685 h 2531525"/>
                <a:gd name="connsiteX6" fmla="*/ 1993442 w 2495698"/>
                <a:gd name="connsiteY6" fmla="*/ 1474978 h 2531525"/>
                <a:gd name="connsiteX7" fmla="*/ 1047149 w 2495698"/>
                <a:gd name="connsiteY7" fmla="*/ 2021321 h 2531525"/>
                <a:gd name="connsiteX8" fmla="*/ 500806 w 2495698"/>
                <a:gd name="connsiteY8" fmla="*/ 1075027 h 2531525"/>
                <a:gd name="connsiteX9" fmla="*/ 1447099 w 2495698"/>
                <a:gd name="connsiteY9" fmla="*/ 528685 h 2531525"/>
                <a:gd name="connsiteX10" fmla="*/ 1476725 w 2495698"/>
                <a:gd name="connsiteY10" fmla="*/ 418119 h 2531525"/>
                <a:gd name="connsiteX11" fmla="*/ 390240 w 2495698"/>
                <a:gd name="connsiteY11" fmla="*/ 1045401 h 2531525"/>
                <a:gd name="connsiteX12" fmla="*/ 1017523 w 2495698"/>
                <a:gd name="connsiteY12" fmla="*/ 2131887 h 2531525"/>
                <a:gd name="connsiteX13" fmla="*/ 2104008 w 2495698"/>
                <a:gd name="connsiteY13" fmla="*/ 1504604 h 2531525"/>
                <a:gd name="connsiteX14" fmla="*/ 1476725 w 2495698"/>
                <a:gd name="connsiteY14" fmla="*/ 418119 h 2531525"/>
                <a:gd name="connsiteX15" fmla="*/ 1759910 w 2495698"/>
                <a:gd name="connsiteY15" fmla="*/ 98812 h 2531525"/>
                <a:gd name="connsiteX16" fmla="*/ 1754625 w 2495698"/>
                <a:gd name="connsiteY16" fmla="*/ 412897 h 2531525"/>
                <a:gd name="connsiteX17" fmla="*/ 1744979 w 2495698"/>
                <a:gd name="connsiteY17" fmla="*/ 410312 h 2531525"/>
                <a:gd name="connsiteX18" fmla="*/ 1954704 w 2495698"/>
                <a:gd name="connsiteY18" fmla="*/ 573108 h 2531525"/>
                <a:gd name="connsiteX19" fmla="*/ 2234317 w 2495698"/>
                <a:gd name="connsiteY19" fmla="*/ 503581 h 2531525"/>
                <a:gd name="connsiteX20" fmla="*/ 2413554 w 2495698"/>
                <a:gd name="connsiteY20" fmla="*/ 840674 h 2531525"/>
                <a:gd name="connsiteX21" fmla="*/ 2214321 w 2495698"/>
                <a:gd name="connsiteY21" fmla="*/ 1020292 h 2531525"/>
                <a:gd name="connsiteX22" fmla="*/ 2246841 w 2495698"/>
                <a:gd name="connsiteY22" fmla="*/ 1303347 h 2531525"/>
                <a:gd name="connsiteX23" fmla="*/ 2495698 w 2495698"/>
                <a:gd name="connsiteY23" fmla="*/ 1441496 h 2531525"/>
                <a:gd name="connsiteX24" fmla="*/ 2396885 w 2495698"/>
                <a:gd name="connsiteY24" fmla="*/ 1810269 h 2531525"/>
                <a:gd name="connsiteX25" fmla="*/ 2094912 w 2495698"/>
                <a:gd name="connsiteY25" fmla="*/ 1805190 h 2531525"/>
                <a:gd name="connsiteX26" fmla="*/ 1958644 w 2495698"/>
                <a:gd name="connsiteY26" fmla="*/ 1977881 h 2531525"/>
                <a:gd name="connsiteX27" fmla="*/ 2057814 w 2495698"/>
                <a:gd name="connsiteY27" fmla="*/ 2236715 h 2531525"/>
                <a:gd name="connsiteX28" fmla="*/ 1745078 w 2495698"/>
                <a:gd name="connsiteY28" fmla="*/ 2455696 h 2531525"/>
                <a:gd name="connsiteX29" fmla="*/ 1507869 w 2495698"/>
                <a:gd name="connsiteY29" fmla="*/ 2249759 h 2531525"/>
                <a:gd name="connsiteX30" fmla="*/ 1251837 w 2495698"/>
                <a:gd name="connsiteY30" fmla="*/ 2272543 h 2531525"/>
                <a:gd name="connsiteX31" fmla="*/ 1108065 w 2495698"/>
                <a:gd name="connsiteY31" fmla="*/ 2531525 h 2531525"/>
                <a:gd name="connsiteX32" fmla="*/ 739291 w 2495698"/>
                <a:gd name="connsiteY32" fmla="*/ 2432713 h 2531525"/>
                <a:gd name="connsiteX33" fmla="*/ 744274 w 2495698"/>
                <a:gd name="connsiteY33" fmla="*/ 2136543 h 2531525"/>
                <a:gd name="connsiteX34" fmla="*/ 535891 w 2495698"/>
                <a:gd name="connsiteY34" fmla="*/ 1973098 h 2531525"/>
                <a:gd name="connsiteX35" fmla="*/ 540671 w 2495698"/>
                <a:gd name="connsiteY35" fmla="*/ 1983347 h 2531525"/>
                <a:gd name="connsiteX36" fmla="*/ 232276 w 2495698"/>
                <a:gd name="connsiteY36" fmla="*/ 2043090 h 2531525"/>
                <a:gd name="connsiteX37" fmla="*/ 70927 w 2495698"/>
                <a:gd name="connsiteY37" fmla="*/ 1697078 h 2531525"/>
                <a:gd name="connsiteX38" fmla="*/ 279495 w 2495698"/>
                <a:gd name="connsiteY38" fmla="*/ 1527966 h 2531525"/>
                <a:gd name="connsiteX39" fmla="*/ 245586 w 2495698"/>
                <a:gd name="connsiteY39" fmla="*/ 1274796 h 2531525"/>
                <a:gd name="connsiteX40" fmla="*/ 0 w 2495698"/>
                <a:gd name="connsiteY40" fmla="*/ 1138462 h 2531525"/>
                <a:gd name="connsiteX41" fmla="*/ 98812 w 2495698"/>
                <a:gd name="connsiteY41" fmla="*/ 769689 h 2531525"/>
                <a:gd name="connsiteX42" fmla="*/ 380240 w 2495698"/>
                <a:gd name="connsiteY42" fmla="*/ 774423 h 2531525"/>
                <a:gd name="connsiteX43" fmla="*/ 516679 w 2495698"/>
                <a:gd name="connsiteY43" fmla="*/ 590627 h 2531525"/>
                <a:gd name="connsiteX44" fmla="*/ 422419 w 2495698"/>
                <a:gd name="connsiteY44" fmla="*/ 299900 h 2531525"/>
                <a:gd name="connsiteX45" fmla="*/ 746189 w 2495698"/>
                <a:gd name="connsiteY45" fmla="*/ 97585 h 2531525"/>
                <a:gd name="connsiteX46" fmla="*/ 972292 w 2495698"/>
                <a:gd name="connsiteY46" fmla="*/ 315656 h 2531525"/>
                <a:gd name="connsiteX47" fmla="*/ 970019 w 2495698"/>
                <a:gd name="connsiteY47" fmla="*/ 317076 h 2531525"/>
                <a:gd name="connsiteX48" fmla="*/ 1248316 w 2495698"/>
                <a:gd name="connsiteY48" fmla="*/ 277231 h 2531525"/>
                <a:gd name="connsiteX49" fmla="*/ 1238669 w 2495698"/>
                <a:gd name="connsiteY49" fmla="*/ 274647 h 2531525"/>
                <a:gd name="connsiteX50" fmla="*/ 1391137 w 2495698"/>
                <a:gd name="connsiteY50" fmla="*/ 0 h 2531525"/>
                <a:gd name="connsiteX51" fmla="*/ 1759910 w 2495698"/>
                <a:gd name="connsiteY51" fmla="*/ 98812 h 2531525"/>
                <a:gd name="connsiteX0" fmla="*/ 1365628 w 2495698"/>
                <a:gd name="connsiteY0" fmla="*/ 832740 h 2531525"/>
                <a:gd name="connsiteX1" fmla="*/ 804861 w 2495698"/>
                <a:gd name="connsiteY1" fmla="*/ 1156499 h 2531525"/>
                <a:gd name="connsiteX2" fmla="*/ 1128620 w 2495698"/>
                <a:gd name="connsiteY2" fmla="*/ 1717266 h 2531525"/>
                <a:gd name="connsiteX3" fmla="*/ 1689387 w 2495698"/>
                <a:gd name="connsiteY3" fmla="*/ 1393507 h 2531525"/>
                <a:gd name="connsiteX4" fmla="*/ 1365628 w 2495698"/>
                <a:gd name="connsiteY4" fmla="*/ 832740 h 2531525"/>
                <a:gd name="connsiteX5" fmla="*/ 1447099 w 2495698"/>
                <a:gd name="connsiteY5" fmla="*/ 528685 h 2531525"/>
                <a:gd name="connsiteX6" fmla="*/ 1993442 w 2495698"/>
                <a:gd name="connsiteY6" fmla="*/ 1474978 h 2531525"/>
                <a:gd name="connsiteX7" fmla="*/ 1047149 w 2495698"/>
                <a:gd name="connsiteY7" fmla="*/ 2021321 h 2531525"/>
                <a:gd name="connsiteX8" fmla="*/ 500806 w 2495698"/>
                <a:gd name="connsiteY8" fmla="*/ 1075027 h 2531525"/>
                <a:gd name="connsiteX9" fmla="*/ 1447099 w 2495698"/>
                <a:gd name="connsiteY9" fmla="*/ 528685 h 2531525"/>
                <a:gd name="connsiteX10" fmla="*/ 1476725 w 2495698"/>
                <a:gd name="connsiteY10" fmla="*/ 418119 h 2531525"/>
                <a:gd name="connsiteX11" fmla="*/ 390240 w 2495698"/>
                <a:gd name="connsiteY11" fmla="*/ 1045401 h 2531525"/>
                <a:gd name="connsiteX12" fmla="*/ 1017523 w 2495698"/>
                <a:gd name="connsiteY12" fmla="*/ 2131887 h 2531525"/>
                <a:gd name="connsiteX13" fmla="*/ 2104008 w 2495698"/>
                <a:gd name="connsiteY13" fmla="*/ 1504604 h 2531525"/>
                <a:gd name="connsiteX14" fmla="*/ 1476725 w 2495698"/>
                <a:gd name="connsiteY14" fmla="*/ 418119 h 2531525"/>
                <a:gd name="connsiteX15" fmla="*/ 1759910 w 2495698"/>
                <a:gd name="connsiteY15" fmla="*/ 98812 h 2531525"/>
                <a:gd name="connsiteX16" fmla="*/ 1754625 w 2495698"/>
                <a:gd name="connsiteY16" fmla="*/ 412897 h 2531525"/>
                <a:gd name="connsiteX17" fmla="*/ 1744979 w 2495698"/>
                <a:gd name="connsiteY17" fmla="*/ 410312 h 2531525"/>
                <a:gd name="connsiteX18" fmla="*/ 1954704 w 2495698"/>
                <a:gd name="connsiteY18" fmla="*/ 573108 h 2531525"/>
                <a:gd name="connsiteX19" fmla="*/ 2234317 w 2495698"/>
                <a:gd name="connsiteY19" fmla="*/ 503581 h 2531525"/>
                <a:gd name="connsiteX20" fmla="*/ 2413554 w 2495698"/>
                <a:gd name="connsiteY20" fmla="*/ 840674 h 2531525"/>
                <a:gd name="connsiteX21" fmla="*/ 2214321 w 2495698"/>
                <a:gd name="connsiteY21" fmla="*/ 1020292 h 2531525"/>
                <a:gd name="connsiteX22" fmla="*/ 2246841 w 2495698"/>
                <a:gd name="connsiteY22" fmla="*/ 1303347 h 2531525"/>
                <a:gd name="connsiteX23" fmla="*/ 2495698 w 2495698"/>
                <a:gd name="connsiteY23" fmla="*/ 1441496 h 2531525"/>
                <a:gd name="connsiteX24" fmla="*/ 2396885 w 2495698"/>
                <a:gd name="connsiteY24" fmla="*/ 1810269 h 2531525"/>
                <a:gd name="connsiteX25" fmla="*/ 2094912 w 2495698"/>
                <a:gd name="connsiteY25" fmla="*/ 1805190 h 2531525"/>
                <a:gd name="connsiteX26" fmla="*/ 1958644 w 2495698"/>
                <a:gd name="connsiteY26" fmla="*/ 1977881 h 2531525"/>
                <a:gd name="connsiteX27" fmla="*/ 2057814 w 2495698"/>
                <a:gd name="connsiteY27" fmla="*/ 2236715 h 2531525"/>
                <a:gd name="connsiteX28" fmla="*/ 1745078 w 2495698"/>
                <a:gd name="connsiteY28" fmla="*/ 2455696 h 2531525"/>
                <a:gd name="connsiteX29" fmla="*/ 1507869 w 2495698"/>
                <a:gd name="connsiteY29" fmla="*/ 2249759 h 2531525"/>
                <a:gd name="connsiteX30" fmla="*/ 1251837 w 2495698"/>
                <a:gd name="connsiteY30" fmla="*/ 2272543 h 2531525"/>
                <a:gd name="connsiteX31" fmla="*/ 1108065 w 2495698"/>
                <a:gd name="connsiteY31" fmla="*/ 2531525 h 2531525"/>
                <a:gd name="connsiteX32" fmla="*/ 739291 w 2495698"/>
                <a:gd name="connsiteY32" fmla="*/ 2432713 h 2531525"/>
                <a:gd name="connsiteX33" fmla="*/ 744274 w 2495698"/>
                <a:gd name="connsiteY33" fmla="*/ 2136543 h 2531525"/>
                <a:gd name="connsiteX34" fmla="*/ 535891 w 2495698"/>
                <a:gd name="connsiteY34" fmla="*/ 1973098 h 2531525"/>
                <a:gd name="connsiteX35" fmla="*/ 540671 w 2495698"/>
                <a:gd name="connsiteY35" fmla="*/ 1983347 h 2531525"/>
                <a:gd name="connsiteX36" fmla="*/ 232276 w 2495698"/>
                <a:gd name="connsiteY36" fmla="*/ 2043090 h 2531525"/>
                <a:gd name="connsiteX37" fmla="*/ 70927 w 2495698"/>
                <a:gd name="connsiteY37" fmla="*/ 1697078 h 2531525"/>
                <a:gd name="connsiteX38" fmla="*/ 279495 w 2495698"/>
                <a:gd name="connsiteY38" fmla="*/ 1527966 h 2531525"/>
                <a:gd name="connsiteX39" fmla="*/ 245586 w 2495698"/>
                <a:gd name="connsiteY39" fmla="*/ 1274796 h 2531525"/>
                <a:gd name="connsiteX40" fmla="*/ 0 w 2495698"/>
                <a:gd name="connsiteY40" fmla="*/ 1138462 h 2531525"/>
                <a:gd name="connsiteX41" fmla="*/ 98812 w 2495698"/>
                <a:gd name="connsiteY41" fmla="*/ 769689 h 2531525"/>
                <a:gd name="connsiteX42" fmla="*/ 380240 w 2495698"/>
                <a:gd name="connsiteY42" fmla="*/ 774423 h 2531525"/>
                <a:gd name="connsiteX43" fmla="*/ 516679 w 2495698"/>
                <a:gd name="connsiteY43" fmla="*/ 590627 h 2531525"/>
                <a:gd name="connsiteX44" fmla="*/ 422419 w 2495698"/>
                <a:gd name="connsiteY44" fmla="*/ 299900 h 2531525"/>
                <a:gd name="connsiteX45" fmla="*/ 746189 w 2495698"/>
                <a:gd name="connsiteY45" fmla="*/ 97585 h 2531525"/>
                <a:gd name="connsiteX46" fmla="*/ 972292 w 2495698"/>
                <a:gd name="connsiteY46" fmla="*/ 315656 h 2531525"/>
                <a:gd name="connsiteX47" fmla="*/ 970019 w 2495698"/>
                <a:gd name="connsiteY47" fmla="*/ 317076 h 2531525"/>
                <a:gd name="connsiteX48" fmla="*/ 1248316 w 2495698"/>
                <a:gd name="connsiteY48" fmla="*/ 277231 h 2531525"/>
                <a:gd name="connsiteX49" fmla="*/ 1238669 w 2495698"/>
                <a:gd name="connsiteY49" fmla="*/ 274647 h 2531525"/>
                <a:gd name="connsiteX50" fmla="*/ 1391137 w 2495698"/>
                <a:gd name="connsiteY50" fmla="*/ 0 h 2531525"/>
                <a:gd name="connsiteX51" fmla="*/ 1759910 w 2495698"/>
                <a:gd name="connsiteY51" fmla="*/ 98812 h 2531525"/>
                <a:gd name="connsiteX0" fmla="*/ 1365628 w 2495698"/>
                <a:gd name="connsiteY0" fmla="*/ 832740 h 2531525"/>
                <a:gd name="connsiteX1" fmla="*/ 804861 w 2495698"/>
                <a:gd name="connsiteY1" fmla="*/ 1156499 h 2531525"/>
                <a:gd name="connsiteX2" fmla="*/ 1128620 w 2495698"/>
                <a:gd name="connsiteY2" fmla="*/ 1717266 h 2531525"/>
                <a:gd name="connsiteX3" fmla="*/ 1689387 w 2495698"/>
                <a:gd name="connsiteY3" fmla="*/ 1393507 h 2531525"/>
                <a:gd name="connsiteX4" fmla="*/ 1365628 w 2495698"/>
                <a:gd name="connsiteY4" fmla="*/ 832740 h 2531525"/>
                <a:gd name="connsiteX5" fmla="*/ 1447099 w 2495698"/>
                <a:gd name="connsiteY5" fmla="*/ 528685 h 2531525"/>
                <a:gd name="connsiteX6" fmla="*/ 1993442 w 2495698"/>
                <a:gd name="connsiteY6" fmla="*/ 1474978 h 2531525"/>
                <a:gd name="connsiteX7" fmla="*/ 1047149 w 2495698"/>
                <a:gd name="connsiteY7" fmla="*/ 2021321 h 2531525"/>
                <a:gd name="connsiteX8" fmla="*/ 500806 w 2495698"/>
                <a:gd name="connsiteY8" fmla="*/ 1075027 h 2531525"/>
                <a:gd name="connsiteX9" fmla="*/ 1447099 w 2495698"/>
                <a:gd name="connsiteY9" fmla="*/ 528685 h 2531525"/>
                <a:gd name="connsiteX10" fmla="*/ 1476725 w 2495698"/>
                <a:gd name="connsiteY10" fmla="*/ 418119 h 2531525"/>
                <a:gd name="connsiteX11" fmla="*/ 390240 w 2495698"/>
                <a:gd name="connsiteY11" fmla="*/ 1045401 h 2531525"/>
                <a:gd name="connsiteX12" fmla="*/ 1017523 w 2495698"/>
                <a:gd name="connsiteY12" fmla="*/ 2131887 h 2531525"/>
                <a:gd name="connsiteX13" fmla="*/ 2104008 w 2495698"/>
                <a:gd name="connsiteY13" fmla="*/ 1504604 h 2531525"/>
                <a:gd name="connsiteX14" fmla="*/ 1476725 w 2495698"/>
                <a:gd name="connsiteY14" fmla="*/ 418119 h 2531525"/>
                <a:gd name="connsiteX15" fmla="*/ 1759910 w 2495698"/>
                <a:gd name="connsiteY15" fmla="*/ 98812 h 2531525"/>
                <a:gd name="connsiteX16" fmla="*/ 1754625 w 2495698"/>
                <a:gd name="connsiteY16" fmla="*/ 412897 h 2531525"/>
                <a:gd name="connsiteX17" fmla="*/ 1744979 w 2495698"/>
                <a:gd name="connsiteY17" fmla="*/ 410312 h 2531525"/>
                <a:gd name="connsiteX18" fmla="*/ 1954704 w 2495698"/>
                <a:gd name="connsiteY18" fmla="*/ 573108 h 2531525"/>
                <a:gd name="connsiteX19" fmla="*/ 2234317 w 2495698"/>
                <a:gd name="connsiteY19" fmla="*/ 503581 h 2531525"/>
                <a:gd name="connsiteX20" fmla="*/ 2413554 w 2495698"/>
                <a:gd name="connsiteY20" fmla="*/ 840674 h 2531525"/>
                <a:gd name="connsiteX21" fmla="*/ 2214321 w 2495698"/>
                <a:gd name="connsiteY21" fmla="*/ 1020292 h 2531525"/>
                <a:gd name="connsiteX22" fmla="*/ 2246841 w 2495698"/>
                <a:gd name="connsiteY22" fmla="*/ 1303347 h 2531525"/>
                <a:gd name="connsiteX23" fmla="*/ 2495698 w 2495698"/>
                <a:gd name="connsiteY23" fmla="*/ 1441496 h 2531525"/>
                <a:gd name="connsiteX24" fmla="*/ 2396885 w 2495698"/>
                <a:gd name="connsiteY24" fmla="*/ 1810269 h 2531525"/>
                <a:gd name="connsiteX25" fmla="*/ 2094912 w 2495698"/>
                <a:gd name="connsiteY25" fmla="*/ 1805190 h 2531525"/>
                <a:gd name="connsiteX26" fmla="*/ 1958644 w 2495698"/>
                <a:gd name="connsiteY26" fmla="*/ 1977881 h 2531525"/>
                <a:gd name="connsiteX27" fmla="*/ 2057814 w 2495698"/>
                <a:gd name="connsiteY27" fmla="*/ 2236715 h 2531525"/>
                <a:gd name="connsiteX28" fmla="*/ 1745078 w 2495698"/>
                <a:gd name="connsiteY28" fmla="*/ 2455696 h 2531525"/>
                <a:gd name="connsiteX29" fmla="*/ 1507869 w 2495698"/>
                <a:gd name="connsiteY29" fmla="*/ 2249759 h 2531525"/>
                <a:gd name="connsiteX30" fmla="*/ 1251837 w 2495698"/>
                <a:gd name="connsiteY30" fmla="*/ 2272543 h 2531525"/>
                <a:gd name="connsiteX31" fmla="*/ 1108065 w 2495698"/>
                <a:gd name="connsiteY31" fmla="*/ 2531525 h 2531525"/>
                <a:gd name="connsiteX32" fmla="*/ 739291 w 2495698"/>
                <a:gd name="connsiteY32" fmla="*/ 2432713 h 2531525"/>
                <a:gd name="connsiteX33" fmla="*/ 744274 w 2495698"/>
                <a:gd name="connsiteY33" fmla="*/ 2136543 h 2531525"/>
                <a:gd name="connsiteX34" fmla="*/ 535891 w 2495698"/>
                <a:gd name="connsiteY34" fmla="*/ 1973098 h 2531525"/>
                <a:gd name="connsiteX35" fmla="*/ 540671 w 2495698"/>
                <a:gd name="connsiteY35" fmla="*/ 1983347 h 2531525"/>
                <a:gd name="connsiteX36" fmla="*/ 232276 w 2495698"/>
                <a:gd name="connsiteY36" fmla="*/ 2043090 h 2531525"/>
                <a:gd name="connsiteX37" fmla="*/ 70927 w 2495698"/>
                <a:gd name="connsiteY37" fmla="*/ 1697078 h 2531525"/>
                <a:gd name="connsiteX38" fmla="*/ 279495 w 2495698"/>
                <a:gd name="connsiteY38" fmla="*/ 1527966 h 2531525"/>
                <a:gd name="connsiteX39" fmla="*/ 245586 w 2495698"/>
                <a:gd name="connsiteY39" fmla="*/ 1274796 h 2531525"/>
                <a:gd name="connsiteX40" fmla="*/ 0 w 2495698"/>
                <a:gd name="connsiteY40" fmla="*/ 1138462 h 2531525"/>
                <a:gd name="connsiteX41" fmla="*/ 98812 w 2495698"/>
                <a:gd name="connsiteY41" fmla="*/ 769689 h 2531525"/>
                <a:gd name="connsiteX42" fmla="*/ 380240 w 2495698"/>
                <a:gd name="connsiteY42" fmla="*/ 774423 h 2531525"/>
                <a:gd name="connsiteX43" fmla="*/ 516679 w 2495698"/>
                <a:gd name="connsiteY43" fmla="*/ 590627 h 2531525"/>
                <a:gd name="connsiteX44" fmla="*/ 422419 w 2495698"/>
                <a:gd name="connsiteY44" fmla="*/ 299900 h 2531525"/>
                <a:gd name="connsiteX45" fmla="*/ 746189 w 2495698"/>
                <a:gd name="connsiteY45" fmla="*/ 97585 h 2531525"/>
                <a:gd name="connsiteX46" fmla="*/ 972292 w 2495698"/>
                <a:gd name="connsiteY46" fmla="*/ 315656 h 2531525"/>
                <a:gd name="connsiteX47" fmla="*/ 970019 w 2495698"/>
                <a:gd name="connsiteY47" fmla="*/ 317076 h 2531525"/>
                <a:gd name="connsiteX48" fmla="*/ 1248316 w 2495698"/>
                <a:gd name="connsiteY48" fmla="*/ 277231 h 2531525"/>
                <a:gd name="connsiteX49" fmla="*/ 1238669 w 2495698"/>
                <a:gd name="connsiteY49" fmla="*/ 274647 h 2531525"/>
                <a:gd name="connsiteX50" fmla="*/ 1391137 w 2495698"/>
                <a:gd name="connsiteY50" fmla="*/ 0 h 2531525"/>
                <a:gd name="connsiteX51" fmla="*/ 1759910 w 2495698"/>
                <a:gd name="connsiteY51" fmla="*/ 98812 h 2531525"/>
                <a:gd name="connsiteX0" fmla="*/ 1365628 w 2495698"/>
                <a:gd name="connsiteY0" fmla="*/ 832740 h 2531525"/>
                <a:gd name="connsiteX1" fmla="*/ 804861 w 2495698"/>
                <a:gd name="connsiteY1" fmla="*/ 1156499 h 2531525"/>
                <a:gd name="connsiteX2" fmla="*/ 1128620 w 2495698"/>
                <a:gd name="connsiteY2" fmla="*/ 1717266 h 2531525"/>
                <a:gd name="connsiteX3" fmla="*/ 1689387 w 2495698"/>
                <a:gd name="connsiteY3" fmla="*/ 1393507 h 2531525"/>
                <a:gd name="connsiteX4" fmla="*/ 1365628 w 2495698"/>
                <a:gd name="connsiteY4" fmla="*/ 832740 h 2531525"/>
                <a:gd name="connsiteX5" fmla="*/ 1447099 w 2495698"/>
                <a:gd name="connsiteY5" fmla="*/ 528685 h 2531525"/>
                <a:gd name="connsiteX6" fmla="*/ 1993442 w 2495698"/>
                <a:gd name="connsiteY6" fmla="*/ 1474978 h 2531525"/>
                <a:gd name="connsiteX7" fmla="*/ 1047149 w 2495698"/>
                <a:gd name="connsiteY7" fmla="*/ 2021321 h 2531525"/>
                <a:gd name="connsiteX8" fmla="*/ 500806 w 2495698"/>
                <a:gd name="connsiteY8" fmla="*/ 1075027 h 2531525"/>
                <a:gd name="connsiteX9" fmla="*/ 1447099 w 2495698"/>
                <a:gd name="connsiteY9" fmla="*/ 528685 h 2531525"/>
                <a:gd name="connsiteX10" fmla="*/ 1476725 w 2495698"/>
                <a:gd name="connsiteY10" fmla="*/ 418119 h 2531525"/>
                <a:gd name="connsiteX11" fmla="*/ 390240 w 2495698"/>
                <a:gd name="connsiteY11" fmla="*/ 1045401 h 2531525"/>
                <a:gd name="connsiteX12" fmla="*/ 1017523 w 2495698"/>
                <a:gd name="connsiteY12" fmla="*/ 2131887 h 2531525"/>
                <a:gd name="connsiteX13" fmla="*/ 2104008 w 2495698"/>
                <a:gd name="connsiteY13" fmla="*/ 1504604 h 2531525"/>
                <a:gd name="connsiteX14" fmla="*/ 1476725 w 2495698"/>
                <a:gd name="connsiteY14" fmla="*/ 418119 h 2531525"/>
                <a:gd name="connsiteX15" fmla="*/ 1759910 w 2495698"/>
                <a:gd name="connsiteY15" fmla="*/ 98812 h 2531525"/>
                <a:gd name="connsiteX16" fmla="*/ 1754625 w 2495698"/>
                <a:gd name="connsiteY16" fmla="*/ 412897 h 2531525"/>
                <a:gd name="connsiteX17" fmla="*/ 1744979 w 2495698"/>
                <a:gd name="connsiteY17" fmla="*/ 410312 h 2531525"/>
                <a:gd name="connsiteX18" fmla="*/ 1954704 w 2495698"/>
                <a:gd name="connsiteY18" fmla="*/ 573108 h 2531525"/>
                <a:gd name="connsiteX19" fmla="*/ 2234317 w 2495698"/>
                <a:gd name="connsiteY19" fmla="*/ 503581 h 2531525"/>
                <a:gd name="connsiteX20" fmla="*/ 2413554 w 2495698"/>
                <a:gd name="connsiteY20" fmla="*/ 840674 h 2531525"/>
                <a:gd name="connsiteX21" fmla="*/ 2214321 w 2495698"/>
                <a:gd name="connsiteY21" fmla="*/ 1020292 h 2531525"/>
                <a:gd name="connsiteX22" fmla="*/ 2246841 w 2495698"/>
                <a:gd name="connsiteY22" fmla="*/ 1303347 h 2531525"/>
                <a:gd name="connsiteX23" fmla="*/ 2495698 w 2495698"/>
                <a:gd name="connsiteY23" fmla="*/ 1441496 h 2531525"/>
                <a:gd name="connsiteX24" fmla="*/ 2396885 w 2495698"/>
                <a:gd name="connsiteY24" fmla="*/ 1810269 h 2531525"/>
                <a:gd name="connsiteX25" fmla="*/ 2094912 w 2495698"/>
                <a:gd name="connsiteY25" fmla="*/ 1805190 h 2531525"/>
                <a:gd name="connsiteX26" fmla="*/ 1958644 w 2495698"/>
                <a:gd name="connsiteY26" fmla="*/ 1977881 h 2531525"/>
                <a:gd name="connsiteX27" fmla="*/ 2057814 w 2495698"/>
                <a:gd name="connsiteY27" fmla="*/ 2236715 h 2531525"/>
                <a:gd name="connsiteX28" fmla="*/ 1745078 w 2495698"/>
                <a:gd name="connsiteY28" fmla="*/ 2455696 h 2531525"/>
                <a:gd name="connsiteX29" fmla="*/ 1507869 w 2495698"/>
                <a:gd name="connsiteY29" fmla="*/ 2249759 h 2531525"/>
                <a:gd name="connsiteX30" fmla="*/ 1251837 w 2495698"/>
                <a:gd name="connsiteY30" fmla="*/ 2272543 h 2531525"/>
                <a:gd name="connsiteX31" fmla="*/ 1108065 w 2495698"/>
                <a:gd name="connsiteY31" fmla="*/ 2531525 h 2531525"/>
                <a:gd name="connsiteX32" fmla="*/ 739291 w 2495698"/>
                <a:gd name="connsiteY32" fmla="*/ 2432713 h 2531525"/>
                <a:gd name="connsiteX33" fmla="*/ 744274 w 2495698"/>
                <a:gd name="connsiteY33" fmla="*/ 2136543 h 2531525"/>
                <a:gd name="connsiteX34" fmla="*/ 535891 w 2495698"/>
                <a:gd name="connsiteY34" fmla="*/ 1973098 h 2531525"/>
                <a:gd name="connsiteX35" fmla="*/ 540671 w 2495698"/>
                <a:gd name="connsiteY35" fmla="*/ 1983347 h 2531525"/>
                <a:gd name="connsiteX36" fmla="*/ 232276 w 2495698"/>
                <a:gd name="connsiteY36" fmla="*/ 2043090 h 2531525"/>
                <a:gd name="connsiteX37" fmla="*/ 70927 w 2495698"/>
                <a:gd name="connsiteY37" fmla="*/ 1697078 h 2531525"/>
                <a:gd name="connsiteX38" fmla="*/ 279495 w 2495698"/>
                <a:gd name="connsiteY38" fmla="*/ 1527966 h 2531525"/>
                <a:gd name="connsiteX39" fmla="*/ 245586 w 2495698"/>
                <a:gd name="connsiteY39" fmla="*/ 1274796 h 2531525"/>
                <a:gd name="connsiteX40" fmla="*/ 0 w 2495698"/>
                <a:gd name="connsiteY40" fmla="*/ 1138462 h 2531525"/>
                <a:gd name="connsiteX41" fmla="*/ 98812 w 2495698"/>
                <a:gd name="connsiteY41" fmla="*/ 769689 h 2531525"/>
                <a:gd name="connsiteX42" fmla="*/ 380240 w 2495698"/>
                <a:gd name="connsiteY42" fmla="*/ 774423 h 2531525"/>
                <a:gd name="connsiteX43" fmla="*/ 516679 w 2495698"/>
                <a:gd name="connsiteY43" fmla="*/ 590627 h 2531525"/>
                <a:gd name="connsiteX44" fmla="*/ 422419 w 2495698"/>
                <a:gd name="connsiteY44" fmla="*/ 299900 h 2531525"/>
                <a:gd name="connsiteX45" fmla="*/ 746189 w 2495698"/>
                <a:gd name="connsiteY45" fmla="*/ 97585 h 2531525"/>
                <a:gd name="connsiteX46" fmla="*/ 972292 w 2495698"/>
                <a:gd name="connsiteY46" fmla="*/ 315656 h 2531525"/>
                <a:gd name="connsiteX47" fmla="*/ 970019 w 2495698"/>
                <a:gd name="connsiteY47" fmla="*/ 317076 h 2531525"/>
                <a:gd name="connsiteX48" fmla="*/ 1248316 w 2495698"/>
                <a:gd name="connsiteY48" fmla="*/ 277231 h 2531525"/>
                <a:gd name="connsiteX49" fmla="*/ 1391137 w 2495698"/>
                <a:gd name="connsiteY49" fmla="*/ 0 h 2531525"/>
                <a:gd name="connsiteX50" fmla="*/ 1759910 w 2495698"/>
                <a:gd name="connsiteY50" fmla="*/ 98812 h 2531525"/>
                <a:gd name="connsiteX0" fmla="*/ 1365628 w 2495698"/>
                <a:gd name="connsiteY0" fmla="*/ 832740 h 2531525"/>
                <a:gd name="connsiteX1" fmla="*/ 804861 w 2495698"/>
                <a:gd name="connsiteY1" fmla="*/ 1156499 h 2531525"/>
                <a:gd name="connsiteX2" fmla="*/ 1128620 w 2495698"/>
                <a:gd name="connsiteY2" fmla="*/ 1717266 h 2531525"/>
                <a:gd name="connsiteX3" fmla="*/ 1689387 w 2495698"/>
                <a:gd name="connsiteY3" fmla="*/ 1393507 h 2531525"/>
                <a:gd name="connsiteX4" fmla="*/ 1365628 w 2495698"/>
                <a:gd name="connsiteY4" fmla="*/ 832740 h 2531525"/>
                <a:gd name="connsiteX5" fmla="*/ 1447099 w 2495698"/>
                <a:gd name="connsiteY5" fmla="*/ 528685 h 2531525"/>
                <a:gd name="connsiteX6" fmla="*/ 1993442 w 2495698"/>
                <a:gd name="connsiteY6" fmla="*/ 1474978 h 2531525"/>
                <a:gd name="connsiteX7" fmla="*/ 1047149 w 2495698"/>
                <a:gd name="connsiteY7" fmla="*/ 2021321 h 2531525"/>
                <a:gd name="connsiteX8" fmla="*/ 500806 w 2495698"/>
                <a:gd name="connsiteY8" fmla="*/ 1075027 h 2531525"/>
                <a:gd name="connsiteX9" fmla="*/ 1447099 w 2495698"/>
                <a:gd name="connsiteY9" fmla="*/ 528685 h 2531525"/>
                <a:gd name="connsiteX10" fmla="*/ 1476725 w 2495698"/>
                <a:gd name="connsiteY10" fmla="*/ 418119 h 2531525"/>
                <a:gd name="connsiteX11" fmla="*/ 390240 w 2495698"/>
                <a:gd name="connsiteY11" fmla="*/ 1045401 h 2531525"/>
                <a:gd name="connsiteX12" fmla="*/ 1017523 w 2495698"/>
                <a:gd name="connsiteY12" fmla="*/ 2131887 h 2531525"/>
                <a:gd name="connsiteX13" fmla="*/ 2104008 w 2495698"/>
                <a:gd name="connsiteY13" fmla="*/ 1504604 h 2531525"/>
                <a:gd name="connsiteX14" fmla="*/ 1476725 w 2495698"/>
                <a:gd name="connsiteY14" fmla="*/ 418119 h 2531525"/>
                <a:gd name="connsiteX15" fmla="*/ 1759910 w 2495698"/>
                <a:gd name="connsiteY15" fmla="*/ 98812 h 2531525"/>
                <a:gd name="connsiteX16" fmla="*/ 1754625 w 2495698"/>
                <a:gd name="connsiteY16" fmla="*/ 412897 h 2531525"/>
                <a:gd name="connsiteX17" fmla="*/ 1744979 w 2495698"/>
                <a:gd name="connsiteY17" fmla="*/ 410312 h 2531525"/>
                <a:gd name="connsiteX18" fmla="*/ 1954704 w 2495698"/>
                <a:gd name="connsiteY18" fmla="*/ 573108 h 2531525"/>
                <a:gd name="connsiteX19" fmla="*/ 2234317 w 2495698"/>
                <a:gd name="connsiteY19" fmla="*/ 503581 h 2531525"/>
                <a:gd name="connsiteX20" fmla="*/ 2413554 w 2495698"/>
                <a:gd name="connsiteY20" fmla="*/ 840674 h 2531525"/>
                <a:gd name="connsiteX21" fmla="*/ 2214321 w 2495698"/>
                <a:gd name="connsiteY21" fmla="*/ 1020292 h 2531525"/>
                <a:gd name="connsiteX22" fmla="*/ 2246841 w 2495698"/>
                <a:gd name="connsiteY22" fmla="*/ 1303347 h 2531525"/>
                <a:gd name="connsiteX23" fmla="*/ 2495698 w 2495698"/>
                <a:gd name="connsiteY23" fmla="*/ 1441496 h 2531525"/>
                <a:gd name="connsiteX24" fmla="*/ 2396885 w 2495698"/>
                <a:gd name="connsiteY24" fmla="*/ 1810269 h 2531525"/>
                <a:gd name="connsiteX25" fmla="*/ 2094912 w 2495698"/>
                <a:gd name="connsiteY25" fmla="*/ 1805190 h 2531525"/>
                <a:gd name="connsiteX26" fmla="*/ 1958644 w 2495698"/>
                <a:gd name="connsiteY26" fmla="*/ 1977881 h 2531525"/>
                <a:gd name="connsiteX27" fmla="*/ 2057814 w 2495698"/>
                <a:gd name="connsiteY27" fmla="*/ 2236715 h 2531525"/>
                <a:gd name="connsiteX28" fmla="*/ 1745078 w 2495698"/>
                <a:gd name="connsiteY28" fmla="*/ 2455696 h 2531525"/>
                <a:gd name="connsiteX29" fmla="*/ 1507869 w 2495698"/>
                <a:gd name="connsiteY29" fmla="*/ 2249759 h 2531525"/>
                <a:gd name="connsiteX30" fmla="*/ 1251837 w 2495698"/>
                <a:gd name="connsiteY30" fmla="*/ 2272543 h 2531525"/>
                <a:gd name="connsiteX31" fmla="*/ 1108065 w 2495698"/>
                <a:gd name="connsiteY31" fmla="*/ 2531525 h 2531525"/>
                <a:gd name="connsiteX32" fmla="*/ 739291 w 2495698"/>
                <a:gd name="connsiteY32" fmla="*/ 2432713 h 2531525"/>
                <a:gd name="connsiteX33" fmla="*/ 744274 w 2495698"/>
                <a:gd name="connsiteY33" fmla="*/ 2136543 h 2531525"/>
                <a:gd name="connsiteX34" fmla="*/ 535891 w 2495698"/>
                <a:gd name="connsiteY34" fmla="*/ 1973098 h 2531525"/>
                <a:gd name="connsiteX35" fmla="*/ 540671 w 2495698"/>
                <a:gd name="connsiteY35" fmla="*/ 1983347 h 2531525"/>
                <a:gd name="connsiteX36" fmla="*/ 232276 w 2495698"/>
                <a:gd name="connsiteY36" fmla="*/ 2043090 h 2531525"/>
                <a:gd name="connsiteX37" fmla="*/ 70927 w 2495698"/>
                <a:gd name="connsiteY37" fmla="*/ 1697078 h 2531525"/>
                <a:gd name="connsiteX38" fmla="*/ 279495 w 2495698"/>
                <a:gd name="connsiteY38" fmla="*/ 1527966 h 2531525"/>
                <a:gd name="connsiteX39" fmla="*/ 245586 w 2495698"/>
                <a:gd name="connsiteY39" fmla="*/ 1274796 h 2531525"/>
                <a:gd name="connsiteX40" fmla="*/ 0 w 2495698"/>
                <a:gd name="connsiteY40" fmla="*/ 1138462 h 2531525"/>
                <a:gd name="connsiteX41" fmla="*/ 98812 w 2495698"/>
                <a:gd name="connsiteY41" fmla="*/ 769689 h 2531525"/>
                <a:gd name="connsiteX42" fmla="*/ 380240 w 2495698"/>
                <a:gd name="connsiteY42" fmla="*/ 774423 h 2531525"/>
                <a:gd name="connsiteX43" fmla="*/ 516679 w 2495698"/>
                <a:gd name="connsiteY43" fmla="*/ 590627 h 2531525"/>
                <a:gd name="connsiteX44" fmla="*/ 422419 w 2495698"/>
                <a:gd name="connsiteY44" fmla="*/ 299900 h 2531525"/>
                <a:gd name="connsiteX45" fmla="*/ 746189 w 2495698"/>
                <a:gd name="connsiteY45" fmla="*/ 97585 h 2531525"/>
                <a:gd name="connsiteX46" fmla="*/ 972292 w 2495698"/>
                <a:gd name="connsiteY46" fmla="*/ 315656 h 2531525"/>
                <a:gd name="connsiteX47" fmla="*/ 970019 w 2495698"/>
                <a:gd name="connsiteY47" fmla="*/ 317076 h 2531525"/>
                <a:gd name="connsiteX48" fmla="*/ 1248316 w 2495698"/>
                <a:gd name="connsiteY48" fmla="*/ 277231 h 2531525"/>
                <a:gd name="connsiteX49" fmla="*/ 1391137 w 2495698"/>
                <a:gd name="connsiteY49" fmla="*/ 0 h 2531525"/>
                <a:gd name="connsiteX50" fmla="*/ 1759910 w 2495698"/>
                <a:gd name="connsiteY50" fmla="*/ 98812 h 2531525"/>
                <a:gd name="connsiteX0" fmla="*/ 1365628 w 2495698"/>
                <a:gd name="connsiteY0" fmla="*/ 832740 h 2531525"/>
                <a:gd name="connsiteX1" fmla="*/ 804861 w 2495698"/>
                <a:gd name="connsiteY1" fmla="*/ 1156499 h 2531525"/>
                <a:gd name="connsiteX2" fmla="*/ 1128620 w 2495698"/>
                <a:gd name="connsiteY2" fmla="*/ 1717266 h 2531525"/>
                <a:gd name="connsiteX3" fmla="*/ 1689387 w 2495698"/>
                <a:gd name="connsiteY3" fmla="*/ 1393507 h 2531525"/>
                <a:gd name="connsiteX4" fmla="*/ 1365628 w 2495698"/>
                <a:gd name="connsiteY4" fmla="*/ 832740 h 2531525"/>
                <a:gd name="connsiteX5" fmla="*/ 1447099 w 2495698"/>
                <a:gd name="connsiteY5" fmla="*/ 528685 h 2531525"/>
                <a:gd name="connsiteX6" fmla="*/ 1993442 w 2495698"/>
                <a:gd name="connsiteY6" fmla="*/ 1474978 h 2531525"/>
                <a:gd name="connsiteX7" fmla="*/ 1047149 w 2495698"/>
                <a:gd name="connsiteY7" fmla="*/ 2021321 h 2531525"/>
                <a:gd name="connsiteX8" fmla="*/ 500806 w 2495698"/>
                <a:gd name="connsiteY8" fmla="*/ 1075027 h 2531525"/>
                <a:gd name="connsiteX9" fmla="*/ 1447099 w 2495698"/>
                <a:gd name="connsiteY9" fmla="*/ 528685 h 2531525"/>
                <a:gd name="connsiteX10" fmla="*/ 1476725 w 2495698"/>
                <a:gd name="connsiteY10" fmla="*/ 418119 h 2531525"/>
                <a:gd name="connsiteX11" fmla="*/ 390240 w 2495698"/>
                <a:gd name="connsiteY11" fmla="*/ 1045401 h 2531525"/>
                <a:gd name="connsiteX12" fmla="*/ 1017523 w 2495698"/>
                <a:gd name="connsiteY12" fmla="*/ 2131887 h 2531525"/>
                <a:gd name="connsiteX13" fmla="*/ 2104008 w 2495698"/>
                <a:gd name="connsiteY13" fmla="*/ 1504604 h 2531525"/>
                <a:gd name="connsiteX14" fmla="*/ 1476725 w 2495698"/>
                <a:gd name="connsiteY14" fmla="*/ 418119 h 2531525"/>
                <a:gd name="connsiteX15" fmla="*/ 1759910 w 2495698"/>
                <a:gd name="connsiteY15" fmla="*/ 98812 h 2531525"/>
                <a:gd name="connsiteX16" fmla="*/ 1754625 w 2495698"/>
                <a:gd name="connsiteY16" fmla="*/ 412897 h 2531525"/>
                <a:gd name="connsiteX17" fmla="*/ 1744979 w 2495698"/>
                <a:gd name="connsiteY17" fmla="*/ 410312 h 2531525"/>
                <a:gd name="connsiteX18" fmla="*/ 1954704 w 2495698"/>
                <a:gd name="connsiteY18" fmla="*/ 573108 h 2531525"/>
                <a:gd name="connsiteX19" fmla="*/ 2234317 w 2495698"/>
                <a:gd name="connsiteY19" fmla="*/ 503581 h 2531525"/>
                <a:gd name="connsiteX20" fmla="*/ 2413554 w 2495698"/>
                <a:gd name="connsiteY20" fmla="*/ 840674 h 2531525"/>
                <a:gd name="connsiteX21" fmla="*/ 2214321 w 2495698"/>
                <a:gd name="connsiteY21" fmla="*/ 1020292 h 2531525"/>
                <a:gd name="connsiteX22" fmla="*/ 2246841 w 2495698"/>
                <a:gd name="connsiteY22" fmla="*/ 1303347 h 2531525"/>
                <a:gd name="connsiteX23" fmla="*/ 2495698 w 2495698"/>
                <a:gd name="connsiteY23" fmla="*/ 1441496 h 2531525"/>
                <a:gd name="connsiteX24" fmla="*/ 2396885 w 2495698"/>
                <a:gd name="connsiteY24" fmla="*/ 1810269 h 2531525"/>
                <a:gd name="connsiteX25" fmla="*/ 2094912 w 2495698"/>
                <a:gd name="connsiteY25" fmla="*/ 1805190 h 2531525"/>
                <a:gd name="connsiteX26" fmla="*/ 1958644 w 2495698"/>
                <a:gd name="connsiteY26" fmla="*/ 1977881 h 2531525"/>
                <a:gd name="connsiteX27" fmla="*/ 2057814 w 2495698"/>
                <a:gd name="connsiteY27" fmla="*/ 2236715 h 2531525"/>
                <a:gd name="connsiteX28" fmla="*/ 1745078 w 2495698"/>
                <a:gd name="connsiteY28" fmla="*/ 2455696 h 2531525"/>
                <a:gd name="connsiteX29" fmla="*/ 1507869 w 2495698"/>
                <a:gd name="connsiteY29" fmla="*/ 2249759 h 2531525"/>
                <a:gd name="connsiteX30" fmla="*/ 1251837 w 2495698"/>
                <a:gd name="connsiteY30" fmla="*/ 2272543 h 2531525"/>
                <a:gd name="connsiteX31" fmla="*/ 1108065 w 2495698"/>
                <a:gd name="connsiteY31" fmla="*/ 2531525 h 2531525"/>
                <a:gd name="connsiteX32" fmla="*/ 739291 w 2495698"/>
                <a:gd name="connsiteY32" fmla="*/ 2432713 h 2531525"/>
                <a:gd name="connsiteX33" fmla="*/ 744274 w 2495698"/>
                <a:gd name="connsiteY33" fmla="*/ 2136543 h 2531525"/>
                <a:gd name="connsiteX34" fmla="*/ 535891 w 2495698"/>
                <a:gd name="connsiteY34" fmla="*/ 1973098 h 2531525"/>
                <a:gd name="connsiteX35" fmla="*/ 540671 w 2495698"/>
                <a:gd name="connsiteY35" fmla="*/ 1983347 h 2531525"/>
                <a:gd name="connsiteX36" fmla="*/ 232276 w 2495698"/>
                <a:gd name="connsiteY36" fmla="*/ 2043090 h 2531525"/>
                <a:gd name="connsiteX37" fmla="*/ 70927 w 2495698"/>
                <a:gd name="connsiteY37" fmla="*/ 1697078 h 2531525"/>
                <a:gd name="connsiteX38" fmla="*/ 279495 w 2495698"/>
                <a:gd name="connsiteY38" fmla="*/ 1527966 h 2531525"/>
                <a:gd name="connsiteX39" fmla="*/ 245586 w 2495698"/>
                <a:gd name="connsiteY39" fmla="*/ 1274796 h 2531525"/>
                <a:gd name="connsiteX40" fmla="*/ 0 w 2495698"/>
                <a:gd name="connsiteY40" fmla="*/ 1138462 h 2531525"/>
                <a:gd name="connsiteX41" fmla="*/ 98812 w 2495698"/>
                <a:gd name="connsiteY41" fmla="*/ 769689 h 2531525"/>
                <a:gd name="connsiteX42" fmla="*/ 380240 w 2495698"/>
                <a:gd name="connsiteY42" fmla="*/ 774423 h 2531525"/>
                <a:gd name="connsiteX43" fmla="*/ 516679 w 2495698"/>
                <a:gd name="connsiteY43" fmla="*/ 590627 h 2531525"/>
                <a:gd name="connsiteX44" fmla="*/ 422419 w 2495698"/>
                <a:gd name="connsiteY44" fmla="*/ 299900 h 2531525"/>
                <a:gd name="connsiteX45" fmla="*/ 746189 w 2495698"/>
                <a:gd name="connsiteY45" fmla="*/ 97585 h 2531525"/>
                <a:gd name="connsiteX46" fmla="*/ 972292 w 2495698"/>
                <a:gd name="connsiteY46" fmla="*/ 315656 h 2531525"/>
                <a:gd name="connsiteX47" fmla="*/ 970019 w 2495698"/>
                <a:gd name="connsiteY47" fmla="*/ 317076 h 2531525"/>
                <a:gd name="connsiteX48" fmla="*/ 1248316 w 2495698"/>
                <a:gd name="connsiteY48" fmla="*/ 277231 h 2531525"/>
                <a:gd name="connsiteX49" fmla="*/ 1391137 w 2495698"/>
                <a:gd name="connsiteY49" fmla="*/ 0 h 2531525"/>
                <a:gd name="connsiteX50" fmla="*/ 1759910 w 2495698"/>
                <a:gd name="connsiteY50" fmla="*/ 98812 h 2531525"/>
                <a:gd name="connsiteX0" fmla="*/ 1365628 w 2495698"/>
                <a:gd name="connsiteY0" fmla="*/ 832740 h 2531525"/>
                <a:gd name="connsiteX1" fmla="*/ 804861 w 2495698"/>
                <a:gd name="connsiteY1" fmla="*/ 1156499 h 2531525"/>
                <a:gd name="connsiteX2" fmla="*/ 1128620 w 2495698"/>
                <a:gd name="connsiteY2" fmla="*/ 1717266 h 2531525"/>
                <a:gd name="connsiteX3" fmla="*/ 1689387 w 2495698"/>
                <a:gd name="connsiteY3" fmla="*/ 1393507 h 2531525"/>
                <a:gd name="connsiteX4" fmla="*/ 1365628 w 2495698"/>
                <a:gd name="connsiteY4" fmla="*/ 832740 h 2531525"/>
                <a:gd name="connsiteX5" fmla="*/ 1447099 w 2495698"/>
                <a:gd name="connsiteY5" fmla="*/ 528685 h 2531525"/>
                <a:gd name="connsiteX6" fmla="*/ 1993442 w 2495698"/>
                <a:gd name="connsiteY6" fmla="*/ 1474978 h 2531525"/>
                <a:gd name="connsiteX7" fmla="*/ 1047149 w 2495698"/>
                <a:gd name="connsiteY7" fmla="*/ 2021321 h 2531525"/>
                <a:gd name="connsiteX8" fmla="*/ 500806 w 2495698"/>
                <a:gd name="connsiteY8" fmla="*/ 1075027 h 2531525"/>
                <a:gd name="connsiteX9" fmla="*/ 1447099 w 2495698"/>
                <a:gd name="connsiteY9" fmla="*/ 528685 h 2531525"/>
                <a:gd name="connsiteX10" fmla="*/ 1476725 w 2495698"/>
                <a:gd name="connsiteY10" fmla="*/ 418119 h 2531525"/>
                <a:gd name="connsiteX11" fmla="*/ 390240 w 2495698"/>
                <a:gd name="connsiteY11" fmla="*/ 1045401 h 2531525"/>
                <a:gd name="connsiteX12" fmla="*/ 1017523 w 2495698"/>
                <a:gd name="connsiteY12" fmla="*/ 2131887 h 2531525"/>
                <a:gd name="connsiteX13" fmla="*/ 2104008 w 2495698"/>
                <a:gd name="connsiteY13" fmla="*/ 1504604 h 2531525"/>
                <a:gd name="connsiteX14" fmla="*/ 1476725 w 2495698"/>
                <a:gd name="connsiteY14" fmla="*/ 418119 h 2531525"/>
                <a:gd name="connsiteX15" fmla="*/ 1759910 w 2495698"/>
                <a:gd name="connsiteY15" fmla="*/ 98812 h 2531525"/>
                <a:gd name="connsiteX16" fmla="*/ 1754625 w 2495698"/>
                <a:gd name="connsiteY16" fmla="*/ 412897 h 2531525"/>
                <a:gd name="connsiteX17" fmla="*/ 1744979 w 2495698"/>
                <a:gd name="connsiteY17" fmla="*/ 410312 h 2531525"/>
                <a:gd name="connsiteX18" fmla="*/ 1954704 w 2495698"/>
                <a:gd name="connsiteY18" fmla="*/ 573108 h 2531525"/>
                <a:gd name="connsiteX19" fmla="*/ 2234317 w 2495698"/>
                <a:gd name="connsiteY19" fmla="*/ 503581 h 2531525"/>
                <a:gd name="connsiteX20" fmla="*/ 2413554 w 2495698"/>
                <a:gd name="connsiteY20" fmla="*/ 840674 h 2531525"/>
                <a:gd name="connsiteX21" fmla="*/ 2214321 w 2495698"/>
                <a:gd name="connsiteY21" fmla="*/ 1020292 h 2531525"/>
                <a:gd name="connsiteX22" fmla="*/ 2246841 w 2495698"/>
                <a:gd name="connsiteY22" fmla="*/ 1303347 h 2531525"/>
                <a:gd name="connsiteX23" fmla="*/ 2495698 w 2495698"/>
                <a:gd name="connsiteY23" fmla="*/ 1441496 h 2531525"/>
                <a:gd name="connsiteX24" fmla="*/ 2396885 w 2495698"/>
                <a:gd name="connsiteY24" fmla="*/ 1810269 h 2531525"/>
                <a:gd name="connsiteX25" fmla="*/ 2094912 w 2495698"/>
                <a:gd name="connsiteY25" fmla="*/ 1805190 h 2531525"/>
                <a:gd name="connsiteX26" fmla="*/ 1958644 w 2495698"/>
                <a:gd name="connsiteY26" fmla="*/ 1977881 h 2531525"/>
                <a:gd name="connsiteX27" fmla="*/ 2057814 w 2495698"/>
                <a:gd name="connsiteY27" fmla="*/ 2236715 h 2531525"/>
                <a:gd name="connsiteX28" fmla="*/ 1745078 w 2495698"/>
                <a:gd name="connsiteY28" fmla="*/ 2455696 h 2531525"/>
                <a:gd name="connsiteX29" fmla="*/ 1507869 w 2495698"/>
                <a:gd name="connsiteY29" fmla="*/ 2249759 h 2531525"/>
                <a:gd name="connsiteX30" fmla="*/ 1251837 w 2495698"/>
                <a:gd name="connsiteY30" fmla="*/ 2272543 h 2531525"/>
                <a:gd name="connsiteX31" fmla="*/ 1108065 w 2495698"/>
                <a:gd name="connsiteY31" fmla="*/ 2531525 h 2531525"/>
                <a:gd name="connsiteX32" fmla="*/ 739291 w 2495698"/>
                <a:gd name="connsiteY32" fmla="*/ 2432713 h 2531525"/>
                <a:gd name="connsiteX33" fmla="*/ 744274 w 2495698"/>
                <a:gd name="connsiteY33" fmla="*/ 2136543 h 2531525"/>
                <a:gd name="connsiteX34" fmla="*/ 535891 w 2495698"/>
                <a:gd name="connsiteY34" fmla="*/ 1973098 h 2531525"/>
                <a:gd name="connsiteX35" fmla="*/ 540671 w 2495698"/>
                <a:gd name="connsiteY35" fmla="*/ 1983347 h 2531525"/>
                <a:gd name="connsiteX36" fmla="*/ 232276 w 2495698"/>
                <a:gd name="connsiteY36" fmla="*/ 2043090 h 2531525"/>
                <a:gd name="connsiteX37" fmla="*/ 70927 w 2495698"/>
                <a:gd name="connsiteY37" fmla="*/ 1697078 h 2531525"/>
                <a:gd name="connsiteX38" fmla="*/ 279495 w 2495698"/>
                <a:gd name="connsiteY38" fmla="*/ 1527966 h 2531525"/>
                <a:gd name="connsiteX39" fmla="*/ 245586 w 2495698"/>
                <a:gd name="connsiteY39" fmla="*/ 1274796 h 2531525"/>
                <a:gd name="connsiteX40" fmla="*/ 0 w 2495698"/>
                <a:gd name="connsiteY40" fmla="*/ 1138462 h 2531525"/>
                <a:gd name="connsiteX41" fmla="*/ 98812 w 2495698"/>
                <a:gd name="connsiteY41" fmla="*/ 769689 h 2531525"/>
                <a:gd name="connsiteX42" fmla="*/ 380240 w 2495698"/>
                <a:gd name="connsiteY42" fmla="*/ 774423 h 2531525"/>
                <a:gd name="connsiteX43" fmla="*/ 516679 w 2495698"/>
                <a:gd name="connsiteY43" fmla="*/ 590627 h 2531525"/>
                <a:gd name="connsiteX44" fmla="*/ 422419 w 2495698"/>
                <a:gd name="connsiteY44" fmla="*/ 299900 h 2531525"/>
                <a:gd name="connsiteX45" fmla="*/ 746189 w 2495698"/>
                <a:gd name="connsiteY45" fmla="*/ 97585 h 2531525"/>
                <a:gd name="connsiteX46" fmla="*/ 972292 w 2495698"/>
                <a:gd name="connsiteY46" fmla="*/ 315656 h 2531525"/>
                <a:gd name="connsiteX47" fmla="*/ 970019 w 2495698"/>
                <a:gd name="connsiteY47" fmla="*/ 317076 h 2531525"/>
                <a:gd name="connsiteX48" fmla="*/ 1248316 w 2495698"/>
                <a:gd name="connsiteY48" fmla="*/ 277231 h 2531525"/>
                <a:gd name="connsiteX49" fmla="*/ 1391137 w 2495698"/>
                <a:gd name="connsiteY49" fmla="*/ 0 h 2531525"/>
                <a:gd name="connsiteX50" fmla="*/ 1759910 w 2495698"/>
                <a:gd name="connsiteY50" fmla="*/ 98812 h 2531525"/>
                <a:gd name="connsiteX0" fmla="*/ 1365628 w 2495698"/>
                <a:gd name="connsiteY0" fmla="*/ 832740 h 2531525"/>
                <a:gd name="connsiteX1" fmla="*/ 804861 w 2495698"/>
                <a:gd name="connsiteY1" fmla="*/ 1156499 h 2531525"/>
                <a:gd name="connsiteX2" fmla="*/ 1128620 w 2495698"/>
                <a:gd name="connsiteY2" fmla="*/ 1717266 h 2531525"/>
                <a:gd name="connsiteX3" fmla="*/ 1689387 w 2495698"/>
                <a:gd name="connsiteY3" fmla="*/ 1393507 h 2531525"/>
                <a:gd name="connsiteX4" fmla="*/ 1365628 w 2495698"/>
                <a:gd name="connsiteY4" fmla="*/ 832740 h 2531525"/>
                <a:gd name="connsiteX5" fmla="*/ 1447099 w 2495698"/>
                <a:gd name="connsiteY5" fmla="*/ 528685 h 2531525"/>
                <a:gd name="connsiteX6" fmla="*/ 1993442 w 2495698"/>
                <a:gd name="connsiteY6" fmla="*/ 1474978 h 2531525"/>
                <a:gd name="connsiteX7" fmla="*/ 1047149 w 2495698"/>
                <a:gd name="connsiteY7" fmla="*/ 2021321 h 2531525"/>
                <a:gd name="connsiteX8" fmla="*/ 500806 w 2495698"/>
                <a:gd name="connsiteY8" fmla="*/ 1075027 h 2531525"/>
                <a:gd name="connsiteX9" fmla="*/ 1447099 w 2495698"/>
                <a:gd name="connsiteY9" fmla="*/ 528685 h 2531525"/>
                <a:gd name="connsiteX10" fmla="*/ 1476725 w 2495698"/>
                <a:gd name="connsiteY10" fmla="*/ 418119 h 2531525"/>
                <a:gd name="connsiteX11" fmla="*/ 390240 w 2495698"/>
                <a:gd name="connsiteY11" fmla="*/ 1045401 h 2531525"/>
                <a:gd name="connsiteX12" fmla="*/ 1017523 w 2495698"/>
                <a:gd name="connsiteY12" fmla="*/ 2131887 h 2531525"/>
                <a:gd name="connsiteX13" fmla="*/ 2104008 w 2495698"/>
                <a:gd name="connsiteY13" fmla="*/ 1504604 h 2531525"/>
                <a:gd name="connsiteX14" fmla="*/ 1476725 w 2495698"/>
                <a:gd name="connsiteY14" fmla="*/ 418119 h 2531525"/>
                <a:gd name="connsiteX15" fmla="*/ 1759910 w 2495698"/>
                <a:gd name="connsiteY15" fmla="*/ 98812 h 2531525"/>
                <a:gd name="connsiteX16" fmla="*/ 1754625 w 2495698"/>
                <a:gd name="connsiteY16" fmla="*/ 412897 h 2531525"/>
                <a:gd name="connsiteX17" fmla="*/ 1744979 w 2495698"/>
                <a:gd name="connsiteY17" fmla="*/ 410312 h 2531525"/>
                <a:gd name="connsiteX18" fmla="*/ 1954704 w 2495698"/>
                <a:gd name="connsiteY18" fmla="*/ 573108 h 2531525"/>
                <a:gd name="connsiteX19" fmla="*/ 2234317 w 2495698"/>
                <a:gd name="connsiteY19" fmla="*/ 503581 h 2531525"/>
                <a:gd name="connsiteX20" fmla="*/ 2413554 w 2495698"/>
                <a:gd name="connsiteY20" fmla="*/ 840674 h 2531525"/>
                <a:gd name="connsiteX21" fmla="*/ 2214321 w 2495698"/>
                <a:gd name="connsiteY21" fmla="*/ 1020292 h 2531525"/>
                <a:gd name="connsiteX22" fmla="*/ 2246841 w 2495698"/>
                <a:gd name="connsiteY22" fmla="*/ 1303347 h 2531525"/>
                <a:gd name="connsiteX23" fmla="*/ 2495698 w 2495698"/>
                <a:gd name="connsiteY23" fmla="*/ 1441496 h 2531525"/>
                <a:gd name="connsiteX24" fmla="*/ 2396885 w 2495698"/>
                <a:gd name="connsiteY24" fmla="*/ 1810269 h 2531525"/>
                <a:gd name="connsiteX25" fmla="*/ 2094912 w 2495698"/>
                <a:gd name="connsiteY25" fmla="*/ 1805190 h 2531525"/>
                <a:gd name="connsiteX26" fmla="*/ 1958644 w 2495698"/>
                <a:gd name="connsiteY26" fmla="*/ 1977881 h 2531525"/>
                <a:gd name="connsiteX27" fmla="*/ 2057814 w 2495698"/>
                <a:gd name="connsiteY27" fmla="*/ 2236715 h 2531525"/>
                <a:gd name="connsiteX28" fmla="*/ 1745078 w 2495698"/>
                <a:gd name="connsiteY28" fmla="*/ 2455696 h 2531525"/>
                <a:gd name="connsiteX29" fmla="*/ 1507869 w 2495698"/>
                <a:gd name="connsiteY29" fmla="*/ 2249759 h 2531525"/>
                <a:gd name="connsiteX30" fmla="*/ 1251837 w 2495698"/>
                <a:gd name="connsiteY30" fmla="*/ 2272543 h 2531525"/>
                <a:gd name="connsiteX31" fmla="*/ 1108065 w 2495698"/>
                <a:gd name="connsiteY31" fmla="*/ 2531525 h 2531525"/>
                <a:gd name="connsiteX32" fmla="*/ 739291 w 2495698"/>
                <a:gd name="connsiteY32" fmla="*/ 2432713 h 2531525"/>
                <a:gd name="connsiteX33" fmla="*/ 744274 w 2495698"/>
                <a:gd name="connsiteY33" fmla="*/ 2136543 h 2531525"/>
                <a:gd name="connsiteX34" fmla="*/ 535891 w 2495698"/>
                <a:gd name="connsiteY34" fmla="*/ 1973098 h 2531525"/>
                <a:gd name="connsiteX35" fmla="*/ 540671 w 2495698"/>
                <a:gd name="connsiteY35" fmla="*/ 1983347 h 2531525"/>
                <a:gd name="connsiteX36" fmla="*/ 232276 w 2495698"/>
                <a:gd name="connsiteY36" fmla="*/ 2043090 h 2531525"/>
                <a:gd name="connsiteX37" fmla="*/ 70927 w 2495698"/>
                <a:gd name="connsiteY37" fmla="*/ 1697078 h 2531525"/>
                <a:gd name="connsiteX38" fmla="*/ 279495 w 2495698"/>
                <a:gd name="connsiteY38" fmla="*/ 1527966 h 2531525"/>
                <a:gd name="connsiteX39" fmla="*/ 245586 w 2495698"/>
                <a:gd name="connsiteY39" fmla="*/ 1274796 h 2531525"/>
                <a:gd name="connsiteX40" fmla="*/ 0 w 2495698"/>
                <a:gd name="connsiteY40" fmla="*/ 1138462 h 2531525"/>
                <a:gd name="connsiteX41" fmla="*/ 98812 w 2495698"/>
                <a:gd name="connsiteY41" fmla="*/ 769689 h 2531525"/>
                <a:gd name="connsiteX42" fmla="*/ 380240 w 2495698"/>
                <a:gd name="connsiteY42" fmla="*/ 774423 h 2531525"/>
                <a:gd name="connsiteX43" fmla="*/ 516679 w 2495698"/>
                <a:gd name="connsiteY43" fmla="*/ 590627 h 2531525"/>
                <a:gd name="connsiteX44" fmla="*/ 422419 w 2495698"/>
                <a:gd name="connsiteY44" fmla="*/ 299900 h 2531525"/>
                <a:gd name="connsiteX45" fmla="*/ 746189 w 2495698"/>
                <a:gd name="connsiteY45" fmla="*/ 97585 h 2531525"/>
                <a:gd name="connsiteX46" fmla="*/ 972292 w 2495698"/>
                <a:gd name="connsiteY46" fmla="*/ 315656 h 2531525"/>
                <a:gd name="connsiteX47" fmla="*/ 970019 w 2495698"/>
                <a:gd name="connsiteY47" fmla="*/ 317076 h 2531525"/>
                <a:gd name="connsiteX48" fmla="*/ 1248316 w 2495698"/>
                <a:gd name="connsiteY48" fmla="*/ 277231 h 2531525"/>
                <a:gd name="connsiteX49" fmla="*/ 1391137 w 2495698"/>
                <a:gd name="connsiteY49" fmla="*/ 0 h 2531525"/>
                <a:gd name="connsiteX50" fmla="*/ 1759910 w 2495698"/>
                <a:gd name="connsiteY50" fmla="*/ 98812 h 2531525"/>
                <a:gd name="connsiteX0" fmla="*/ 1365628 w 2495698"/>
                <a:gd name="connsiteY0" fmla="*/ 832740 h 2531525"/>
                <a:gd name="connsiteX1" fmla="*/ 804861 w 2495698"/>
                <a:gd name="connsiteY1" fmla="*/ 1156499 h 2531525"/>
                <a:gd name="connsiteX2" fmla="*/ 1128620 w 2495698"/>
                <a:gd name="connsiteY2" fmla="*/ 1717266 h 2531525"/>
                <a:gd name="connsiteX3" fmla="*/ 1689387 w 2495698"/>
                <a:gd name="connsiteY3" fmla="*/ 1393507 h 2531525"/>
                <a:gd name="connsiteX4" fmla="*/ 1365628 w 2495698"/>
                <a:gd name="connsiteY4" fmla="*/ 832740 h 2531525"/>
                <a:gd name="connsiteX5" fmla="*/ 1447099 w 2495698"/>
                <a:gd name="connsiteY5" fmla="*/ 528685 h 2531525"/>
                <a:gd name="connsiteX6" fmla="*/ 1993442 w 2495698"/>
                <a:gd name="connsiteY6" fmla="*/ 1474978 h 2531525"/>
                <a:gd name="connsiteX7" fmla="*/ 1047149 w 2495698"/>
                <a:gd name="connsiteY7" fmla="*/ 2021321 h 2531525"/>
                <a:gd name="connsiteX8" fmla="*/ 500806 w 2495698"/>
                <a:gd name="connsiteY8" fmla="*/ 1075027 h 2531525"/>
                <a:gd name="connsiteX9" fmla="*/ 1447099 w 2495698"/>
                <a:gd name="connsiteY9" fmla="*/ 528685 h 2531525"/>
                <a:gd name="connsiteX10" fmla="*/ 1476725 w 2495698"/>
                <a:gd name="connsiteY10" fmla="*/ 418119 h 2531525"/>
                <a:gd name="connsiteX11" fmla="*/ 390240 w 2495698"/>
                <a:gd name="connsiteY11" fmla="*/ 1045401 h 2531525"/>
                <a:gd name="connsiteX12" fmla="*/ 1017523 w 2495698"/>
                <a:gd name="connsiteY12" fmla="*/ 2131887 h 2531525"/>
                <a:gd name="connsiteX13" fmla="*/ 2104008 w 2495698"/>
                <a:gd name="connsiteY13" fmla="*/ 1504604 h 2531525"/>
                <a:gd name="connsiteX14" fmla="*/ 1476725 w 2495698"/>
                <a:gd name="connsiteY14" fmla="*/ 418119 h 2531525"/>
                <a:gd name="connsiteX15" fmla="*/ 1759910 w 2495698"/>
                <a:gd name="connsiteY15" fmla="*/ 98812 h 2531525"/>
                <a:gd name="connsiteX16" fmla="*/ 1754625 w 2495698"/>
                <a:gd name="connsiteY16" fmla="*/ 412897 h 2531525"/>
                <a:gd name="connsiteX17" fmla="*/ 1954704 w 2495698"/>
                <a:gd name="connsiteY17" fmla="*/ 573108 h 2531525"/>
                <a:gd name="connsiteX18" fmla="*/ 2234317 w 2495698"/>
                <a:gd name="connsiteY18" fmla="*/ 503581 h 2531525"/>
                <a:gd name="connsiteX19" fmla="*/ 2413554 w 2495698"/>
                <a:gd name="connsiteY19" fmla="*/ 840674 h 2531525"/>
                <a:gd name="connsiteX20" fmla="*/ 2214321 w 2495698"/>
                <a:gd name="connsiteY20" fmla="*/ 1020292 h 2531525"/>
                <a:gd name="connsiteX21" fmla="*/ 2246841 w 2495698"/>
                <a:gd name="connsiteY21" fmla="*/ 1303347 h 2531525"/>
                <a:gd name="connsiteX22" fmla="*/ 2495698 w 2495698"/>
                <a:gd name="connsiteY22" fmla="*/ 1441496 h 2531525"/>
                <a:gd name="connsiteX23" fmla="*/ 2396885 w 2495698"/>
                <a:gd name="connsiteY23" fmla="*/ 1810269 h 2531525"/>
                <a:gd name="connsiteX24" fmla="*/ 2094912 w 2495698"/>
                <a:gd name="connsiteY24" fmla="*/ 1805190 h 2531525"/>
                <a:gd name="connsiteX25" fmla="*/ 1958644 w 2495698"/>
                <a:gd name="connsiteY25" fmla="*/ 1977881 h 2531525"/>
                <a:gd name="connsiteX26" fmla="*/ 2057814 w 2495698"/>
                <a:gd name="connsiteY26" fmla="*/ 2236715 h 2531525"/>
                <a:gd name="connsiteX27" fmla="*/ 1745078 w 2495698"/>
                <a:gd name="connsiteY27" fmla="*/ 2455696 h 2531525"/>
                <a:gd name="connsiteX28" fmla="*/ 1507869 w 2495698"/>
                <a:gd name="connsiteY28" fmla="*/ 2249759 h 2531525"/>
                <a:gd name="connsiteX29" fmla="*/ 1251837 w 2495698"/>
                <a:gd name="connsiteY29" fmla="*/ 2272543 h 2531525"/>
                <a:gd name="connsiteX30" fmla="*/ 1108065 w 2495698"/>
                <a:gd name="connsiteY30" fmla="*/ 2531525 h 2531525"/>
                <a:gd name="connsiteX31" fmla="*/ 739291 w 2495698"/>
                <a:gd name="connsiteY31" fmla="*/ 2432713 h 2531525"/>
                <a:gd name="connsiteX32" fmla="*/ 744274 w 2495698"/>
                <a:gd name="connsiteY32" fmla="*/ 2136543 h 2531525"/>
                <a:gd name="connsiteX33" fmla="*/ 535891 w 2495698"/>
                <a:gd name="connsiteY33" fmla="*/ 1973098 h 2531525"/>
                <a:gd name="connsiteX34" fmla="*/ 540671 w 2495698"/>
                <a:gd name="connsiteY34" fmla="*/ 1983347 h 2531525"/>
                <a:gd name="connsiteX35" fmla="*/ 232276 w 2495698"/>
                <a:gd name="connsiteY35" fmla="*/ 2043090 h 2531525"/>
                <a:gd name="connsiteX36" fmla="*/ 70927 w 2495698"/>
                <a:gd name="connsiteY36" fmla="*/ 1697078 h 2531525"/>
                <a:gd name="connsiteX37" fmla="*/ 279495 w 2495698"/>
                <a:gd name="connsiteY37" fmla="*/ 1527966 h 2531525"/>
                <a:gd name="connsiteX38" fmla="*/ 245586 w 2495698"/>
                <a:gd name="connsiteY38" fmla="*/ 1274796 h 2531525"/>
                <a:gd name="connsiteX39" fmla="*/ 0 w 2495698"/>
                <a:gd name="connsiteY39" fmla="*/ 1138462 h 2531525"/>
                <a:gd name="connsiteX40" fmla="*/ 98812 w 2495698"/>
                <a:gd name="connsiteY40" fmla="*/ 769689 h 2531525"/>
                <a:gd name="connsiteX41" fmla="*/ 380240 w 2495698"/>
                <a:gd name="connsiteY41" fmla="*/ 774423 h 2531525"/>
                <a:gd name="connsiteX42" fmla="*/ 516679 w 2495698"/>
                <a:gd name="connsiteY42" fmla="*/ 590627 h 2531525"/>
                <a:gd name="connsiteX43" fmla="*/ 422419 w 2495698"/>
                <a:gd name="connsiteY43" fmla="*/ 299900 h 2531525"/>
                <a:gd name="connsiteX44" fmla="*/ 746189 w 2495698"/>
                <a:gd name="connsiteY44" fmla="*/ 97585 h 2531525"/>
                <a:gd name="connsiteX45" fmla="*/ 972292 w 2495698"/>
                <a:gd name="connsiteY45" fmla="*/ 315656 h 2531525"/>
                <a:gd name="connsiteX46" fmla="*/ 970019 w 2495698"/>
                <a:gd name="connsiteY46" fmla="*/ 317076 h 2531525"/>
                <a:gd name="connsiteX47" fmla="*/ 1248316 w 2495698"/>
                <a:gd name="connsiteY47" fmla="*/ 277231 h 2531525"/>
                <a:gd name="connsiteX48" fmla="*/ 1391137 w 2495698"/>
                <a:gd name="connsiteY48" fmla="*/ 0 h 2531525"/>
                <a:gd name="connsiteX49" fmla="*/ 1759910 w 2495698"/>
                <a:gd name="connsiteY49" fmla="*/ 98812 h 2531525"/>
                <a:gd name="connsiteX0" fmla="*/ 1365628 w 2495698"/>
                <a:gd name="connsiteY0" fmla="*/ 832740 h 2531525"/>
                <a:gd name="connsiteX1" fmla="*/ 804861 w 2495698"/>
                <a:gd name="connsiteY1" fmla="*/ 1156499 h 2531525"/>
                <a:gd name="connsiteX2" fmla="*/ 1128620 w 2495698"/>
                <a:gd name="connsiteY2" fmla="*/ 1717266 h 2531525"/>
                <a:gd name="connsiteX3" fmla="*/ 1689387 w 2495698"/>
                <a:gd name="connsiteY3" fmla="*/ 1393507 h 2531525"/>
                <a:gd name="connsiteX4" fmla="*/ 1365628 w 2495698"/>
                <a:gd name="connsiteY4" fmla="*/ 832740 h 2531525"/>
                <a:gd name="connsiteX5" fmla="*/ 1447099 w 2495698"/>
                <a:gd name="connsiteY5" fmla="*/ 528685 h 2531525"/>
                <a:gd name="connsiteX6" fmla="*/ 1993442 w 2495698"/>
                <a:gd name="connsiteY6" fmla="*/ 1474978 h 2531525"/>
                <a:gd name="connsiteX7" fmla="*/ 1047149 w 2495698"/>
                <a:gd name="connsiteY7" fmla="*/ 2021321 h 2531525"/>
                <a:gd name="connsiteX8" fmla="*/ 500806 w 2495698"/>
                <a:gd name="connsiteY8" fmla="*/ 1075027 h 2531525"/>
                <a:gd name="connsiteX9" fmla="*/ 1447099 w 2495698"/>
                <a:gd name="connsiteY9" fmla="*/ 528685 h 2531525"/>
                <a:gd name="connsiteX10" fmla="*/ 1476725 w 2495698"/>
                <a:gd name="connsiteY10" fmla="*/ 418119 h 2531525"/>
                <a:gd name="connsiteX11" fmla="*/ 390240 w 2495698"/>
                <a:gd name="connsiteY11" fmla="*/ 1045401 h 2531525"/>
                <a:gd name="connsiteX12" fmla="*/ 1017523 w 2495698"/>
                <a:gd name="connsiteY12" fmla="*/ 2131887 h 2531525"/>
                <a:gd name="connsiteX13" fmla="*/ 2104008 w 2495698"/>
                <a:gd name="connsiteY13" fmla="*/ 1504604 h 2531525"/>
                <a:gd name="connsiteX14" fmla="*/ 1476725 w 2495698"/>
                <a:gd name="connsiteY14" fmla="*/ 418119 h 2531525"/>
                <a:gd name="connsiteX15" fmla="*/ 1759910 w 2495698"/>
                <a:gd name="connsiteY15" fmla="*/ 98812 h 2531525"/>
                <a:gd name="connsiteX16" fmla="*/ 1754625 w 2495698"/>
                <a:gd name="connsiteY16" fmla="*/ 412897 h 2531525"/>
                <a:gd name="connsiteX17" fmla="*/ 1954704 w 2495698"/>
                <a:gd name="connsiteY17" fmla="*/ 573108 h 2531525"/>
                <a:gd name="connsiteX18" fmla="*/ 2234317 w 2495698"/>
                <a:gd name="connsiteY18" fmla="*/ 503581 h 2531525"/>
                <a:gd name="connsiteX19" fmla="*/ 2413554 w 2495698"/>
                <a:gd name="connsiteY19" fmla="*/ 840674 h 2531525"/>
                <a:gd name="connsiteX20" fmla="*/ 2214321 w 2495698"/>
                <a:gd name="connsiteY20" fmla="*/ 1020292 h 2531525"/>
                <a:gd name="connsiteX21" fmla="*/ 2246841 w 2495698"/>
                <a:gd name="connsiteY21" fmla="*/ 1303347 h 2531525"/>
                <a:gd name="connsiteX22" fmla="*/ 2495698 w 2495698"/>
                <a:gd name="connsiteY22" fmla="*/ 1441496 h 2531525"/>
                <a:gd name="connsiteX23" fmla="*/ 2396885 w 2495698"/>
                <a:gd name="connsiteY23" fmla="*/ 1810269 h 2531525"/>
                <a:gd name="connsiteX24" fmla="*/ 2094912 w 2495698"/>
                <a:gd name="connsiteY24" fmla="*/ 1805190 h 2531525"/>
                <a:gd name="connsiteX25" fmla="*/ 1958644 w 2495698"/>
                <a:gd name="connsiteY25" fmla="*/ 1977881 h 2531525"/>
                <a:gd name="connsiteX26" fmla="*/ 2057814 w 2495698"/>
                <a:gd name="connsiteY26" fmla="*/ 2236715 h 2531525"/>
                <a:gd name="connsiteX27" fmla="*/ 1745078 w 2495698"/>
                <a:gd name="connsiteY27" fmla="*/ 2455696 h 2531525"/>
                <a:gd name="connsiteX28" fmla="*/ 1507869 w 2495698"/>
                <a:gd name="connsiteY28" fmla="*/ 2249759 h 2531525"/>
                <a:gd name="connsiteX29" fmla="*/ 1251837 w 2495698"/>
                <a:gd name="connsiteY29" fmla="*/ 2272543 h 2531525"/>
                <a:gd name="connsiteX30" fmla="*/ 1108065 w 2495698"/>
                <a:gd name="connsiteY30" fmla="*/ 2531525 h 2531525"/>
                <a:gd name="connsiteX31" fmla="*/ 739291 w 2495698"/>
                <a:gd name="connsiteY31" fmla="*/ 2432713 h 2531525"/>
                <a:gd name="connsiteX32" fmla="*/ 744274 w 2495698"/>
                <a:gd name="connsiteY32" fmla="*/ 2136543 h 2531525"/>
                <a:gd name="connsiteX33" fmla="*/ 535891 w 2495698"/>
                <a:gd name="connsiteY33" fmla="*/ 1973098 h 2531525"/>
                <a:gd name="connsiteX34" fmla="*/ 232276 w 2495698"/>
                <a:gd name="connsiteY34" fmla="*/ 2043090 h 2531525"/>
                <a:gd name="connsiteX35" fmla="*/ 70927 w 2495698"/>
                <a:gd name="connsiteY35" fmla="*/ 1697078 h 2531525"/>
                <a:gd name="connsiteX36" fmla="*/ 279495 w 2495698"/>
                <a:gd name="connsiteY36" fmla="*/ 1527966 h 2531525"/>
                <a:gd name="connsiteX37" fmla="*/ 245586 w 2495698"/>
                <a:gd name="connsiteY37" fmla="*/ 1274796 h 2531525"/>
                <a:gd name="connsiteX38" fmla="*/ 0 w 2495698"/>
                <a:gd name="connsiteY38" fmla="*/ 1138462 h 2531525"/>
                <a:gd name="connsiteX39" fmla="*/ 98812 w 2495698"/>
                <a:gd name="connsiteY39" fmla="*/ 769689 h 2531525"/>
                <a:gd name="connsiteX40" fmla="*/ 380240 w 2495698"/>
                <a:gd name="connsiteY40" fmla="*/ 774423 h 2531525"/>
                <a:gd name="connsiteX41" fmla="*/ 516679 w 2495698"/>
                <a:gd name="connsiteY41" fmla="*/ 590627 h 2531525"/>
                <a:gd name="connsiteX42" fmla="*/ 422419 w 2495698"/>
                <a:gd name="connsiteY42" fmla="*/ 299900 h 2531525"/>
                <a:gd name="connsiteX43" fmla="*/ 746189 w 2495698"/>
                <a:gd name="connsiteY43" fmla="*/ 97585 h 2531525"/>
                <a:gd name="connsiteX44" fmla="*/ 972292 w 2495698"/>
                <a:gd name="connsiteY44" fmla="*/ 315656 h 2531525"/>
                <a:gd name="connsiteX45" fmla="*/ 970019 w 2495698"/>
                <a:gd name="connsiteY45" fmla="*/ 317076 h 2531525"/>
                <a:gd name="connsiteX46" fmla="*/ 1248316 w 2495698"/>
                <a:gd name="connsiteY46" fmla="*/ 277231 h 2531525"/>
                <a:gd name="connsiteX47" fmla="*/ 1391137 w 2495698"/>
                <a:gd name="connsiteY47" fmla="*/ 0 h 2531525"/>
                <a:gd name="connsiteX48" fmla="*/ 1759910 w 2495698"/>
                <a:gd name="connsiteY48" fmla="*/ 98812 h 2531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</a:cxnLst>
              <a:rect l="l" t="t" r="r" b="b"/>
              <a:pathLst>
                <a:path w="2495698" h="2531525">
                  <a:moveTo>
                    <a:pt x="1365628" y="832740"/>
                  </a:moveTo>
                  <a:cubicBezTo>
                    <a:pt x="1121373" y="767293"/>
                    <a:pt x="870309" y="912244"/>
                    <a:pt x="804861" y="1156499"/>
                  </a:cubicBezTo>
                  <a:cubicBezTo>
                    <a:pt x="739413" y="1400754"/>
                    <a:pt x="884365" y="1651818"/>
                    <a:pt x="1128620" y="1717266"/>
                  </a:cubicBezTo>
                  <a:cubicBezTo>
                    <a:pt x="1372875" y="1782713"/>
                    <a:pt x="1623939" y="1637762"/>
                    <a:pt x="1689387" y="1393507"/>
                  </a:cubicBezTo>
                  <a:cubicBezTo>
                    <a:pt x="1754835" y="1149252"/>
                    <a:pt x="1609883" y="898188"/>
                    <a:pt x="1365628" y="832740"/>
                  </a:cubicBezTo>
                  <a:close/>
                  <a:moveTo>
                    <a:pt x="1447099" y="528685"/>
                  </a:moveTo>
                  <a:cubicBezTo>
                    <a:pt x="1859279" y="639128"/>
                    <a:pt x="2103885" y="1062799"/>
                    <a:pt x="1993442" y="1474978"/>
                  </a:cubicBezTo>
                  <a:cubicBezTo>
                    <a:pt x="1882999" y="1887158"/>
                    <a:pt x="1459328" y="2131764"/>
                    <a:pt x="1047149" y="2021321"/>
                  </a:cubicBezTo>
                  <a:cubicBezTo>
                    <a:pt x="634969" y="1910878"/>
                    <a:pt x="390363" y="1487207"/>
                    <a:pt x="500806" y="1075027"/>
                  </a:cubicBezTo>
                  <a:cubicBezTo>
                    <a:pt x="611249" y="662848"/>
                    <a:pt x="1034920" y="418242"/>
                    <a:pt x="1447099" y="528685"/>
                  </a:cubicBezTo>
                  <a:close/>
                  <a:moveTo>
                    <a:pt x="1476725" y="418119"/>
                  </a:moveTo>
                  <a:cubicBezTo>
                    <a:pt x="1003481" y="291314"/>
                    <a:pt x="517045" y="572157"/>
                    <a:pt x="390240" y="1045401"/>
                  </a:cubicBezTo>
                  <a:cubicBezTo>
                    <a:pt x="263435" y="1518646"/>
                    <a:pt x="544279" y="2005081"/>
                    <a:pt x="1017523" y="2131887"/>
                  </a:cubicBezTo>
                  <a:cubicBezTo>
                    <a:pt x="1490767" y="2258692"/>
                    <a:pt x="1977202" y="1977848"/>
                    <a:pt x="2104008" y="1504604"/>
                  </a:cubicBezTo>
                  <a:cubicBezTo>
                    <a:pt x="2230813" y="1031360"/>
                    <a:pt x="1949969" y="544925"/>
                    <a:pt x="1476725" y="418119"/>
                  </a:cubicBezTo>
                  <a:close/>
                  <a:moveTo>
                    <a:pt x="1759910" y="98812"/>
                  </a:moveTo>
                  <a:cubicBezTo>
                    <a:pt x="1758148" y="203507"/>
                    <a:pt x="1756387" y="308202"/>
                    <a:pt x="1754625" y="412897"/>
                  </a:cubicBezTo>
                  <a:lnTo>
                    <a:pt x="1954704" y="573108"/>
                  </a:lnTo>
                  <a:lnTo>
                    <a:pt x="2234317" y="503581"/>
                  </a:lnTo>
                  <a:lnTo>
                    <a:pt x="2413554" y="840674"/>
                  </a:lnTo>
                  <a:lnTo>
                    <a:pt x="2214321" y="1020292"/>
                  </a:lnTo>
                  <a:cubicBezTo>
                    <a:pt x="2239296" y="1111262"/>
                    <a:pt x="2251067" y="1206519"/>
                    <a:pt x="2246841" y="1303347"/>
                  </a:cubicBezTo>
                  <a:lnTo>
                    <a:pt x="2495698" y="1441496"/>
                  </a:lnTo>
                  <a:lnTo>
                    <a:pt x="2396885" y="1810269"/>
                  </a:lnTo>
                  <a:lnTo>
                    <a:pt x="2094912" y="1805190"/>
                  </a:lnTo>
                  <a:cubicBezTo>
                    <a:pt x="2056732" y="1868983"/>
                    <a:pt x="2010475" y="1926517"/>
                    <a:pt x="1958644" y="1977881"/>
                  </a:cubicBezTo>
                  <a:lnTo>
                    <a:pt x="2057814" y="2236715"/>
                  </a:lnTo>
                  <a:lnTo>
                    <a:pt x="1745078" y="2455696"/>
                  </a:lnTo>
                  <a:lnTo>
                    <a:pt x="1507869" y="2249759"/>
                  </a:lnTo>
                  <a:lnTo>
                    <a:pt x="1251837" y="2272543"/>
                  </a:lnTo>
                  <a:lnTo>
                    <a:pt x="1108065" y="2531525"/>
                  </a:lnTo>
                  <a:lnTo>
                    <a:pt x="739291" y="2432713"/>
                  </a:lnTo>
                  <a:lnTo>
                    <a:pt x="744274" y="2136543"/>
                  </a:lnTo>
                  <a:cubicBezTo>
                    <a:pt x="666128" y="2092006"/>
                    <a:pt x="595548" y="2037539"/>
                    <a:pt x="535891" y="1973098"/>
                  </a:cubicBezTo>
                  <a:lnTo>
                    <a:pt x="232276" y="2043090"/>
                  </a:lnTo>
                  <a:lnTo>
                    <a:pt x="70927" y="1697078"/>
                  </a:lnTo>
                  <a:lnTo>
                    <a:pt x="279495" y="1527966"/>
                  </a:lnTo>
                  <a:cubicBezTo>
                    <a:pt x="257233" y="1446371"/>
                    <a:pt x="245603" y="1361336"/>
                    <a:pt x="245586" y="1274796"/>
                  </a:cubicBezTo>
                  <a:lnTo>
                    <a:pt x="0" y="1138462"/>
                  </a:lnTo>
                  <a:lnTo>
                    <a:pt x="98812" y="769689"/>
                  </a:lnTo>
                  <a:lnTo>
                    <a:pt x="380240" y="774423"/>
                  </a:lnTo>
                  <a:cubicBezTo>
                    <a:pt x="418421" y="707046"/>
                    <a:pt x="464524" y="645614"/>
                    <a:pt x="516679" y="590627"/>
                  </a:cubicBezTo>
                  <a:lnTo>
                    <a:pt x="422419" y="299900"/>
                  </a:lnTo>
                  <a:lnTo>
                    <a:pt x="746189" y="97585"/>
                  </a:lnTo>
                  <a:lnTo>
                    <a:pt x="972292" y="315656"/>
                  </a:lnTo>
                  <a:lnTo>
                    <a:pt x="970019" y="317076"/>
                  </a:lnTo>
                  <a:cubicBezTo>
                    <a:pt x="1058903" y="289108"/>
                    <a:pt x="1152743" y="276181"/>
                    <a:pt x="1248316" y="277231"/>
                  </a:cubicBezTo>
                  <a:lnTo>
                    <a:pt x="1391137" y="0"/>
                  </a:lnTo>
                  <a:lnTo>
                    <a:pt x="1759910" y="98812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1200"/>
            </a:p>
          </p:txBody>
        </p:sp>
        <p:sp>
          <p:nvSpPr>
            <p:cNvPr id="163" name="Oval 21">
              <a:extLst>
                <a:ext uri="{FF2B5EF4-FFF2-40B4-BE49-F238E27FC236}">
                  <a16:creationId xmlns:a16="http://schemas.microsoft.com/office/drawing/2014/main" id="{4B222585-FB58-4DAB-99B7-C300FCD7FD19}"/>
                </a:ext>
              </a:extLst>
            </p:cNvPr>
            <p:cNvSpPr/>
            <p:nvPr/>
          </p:nvSpPr>
          <p:spPr>
            <a:xfrm rot="13450474" flipV="1">
              <a:off x="4670412" y="1584460"/>
              <a:ext cx="1013980" cy="1028536"/>
            </a:xfrm>
            <a:custGeom>
              <a:avLst/>
              <a:gdLst>
                <a:gd name="connsiteX0" fmla="*/ 1365628 w 2495698"/>
                <a:gd name="connsiteY0" fmla="*/ 832740 h 2531525"/>
                <a:gd name="connsiteX1" fmla="*/ 804861 w 2495698"/>
                <a:gd name="connsiteY1" fmla="*/ 1156499 h 2531525"/>
                <a:gd name="connsiteX2" fmla="*/ 1128620 w 2495698"/>
                <a:gd name="connsiteY2" fmla="*/ 1717266 h 2531525"/>
                <a:gd name="connsiteX3" fmla="*/ 1689387 w 2495698"/>
                <a:gd name="connsiteY3" fmla="*/ 1393507 h 2531525"/>
                <a:gd name="connsiteX4" fmla="*/ 1365628 w 2495698"/>
                <a:gd name="connsiteY4" fmla="*/ 832740 h 2531525"/>
                <a:gd name="connsiteX5" fmla="*/ 1447099 w 2495698"/>
                <a:gd name="connsiteY5" fmla="*/ 528685 h 2531525"/>
                <a:gd name="connsiteX6" fmla="*/ 1993442 w 2495698"/>
                <a:gd name="connsiteY6" fmla="*/ 1474978 h 2531525"/>
                <a:gd name="connsiteX7" fmla="*/ 1047149 w 2495698"/>
                <a:gd name="connsiteY7" fmla="*/ 2021321 h 2531525"/>
                <a:gd name="connsiteX8" fmla="*/ 500806 w 2495698"/>
                <a:gd name="connsiteY8" fmla="*/ 1075027 h 2531525"/>
                <a:gd name="connsiteX9" fmla="*/ 1447099 w 2495698"/>
                <a:gd name="connsiteY9" fmla="*/ 528685 h 2531525"/>
                <a:gd name="connsiteX10" fmla="*/ 1476725 w 2495698"/>
                <a:gd name="connsiteY10" fmla="*/ 418119 h 2531525"/>
                <a:gd name="connsiteX11" fmla="*/ 390240 w 2495698"/>
                <a:gd name="connsiteY11" fmla="*/ 1045401 h 2531525"/>
                <a:gd name="connsiteX12" fmla="*/ 1017523 w 2495698"/>
                <a:gd name="connsiteY12" fmla="*/ 2131887 h 2531525"/>
                <a:gd name="connsiteX13" fmla="*/ 2104008 w 2495698"/>
                <a:gd name="connsiteY13" fmla="*/ 1504604 h 2531525"/>
                <a:gd name="connsiteX14" fmla="*/ 1476725 w 2495698"/>
                <a:gd name="connsiteY14" fmla="*/ 418119 h 2531525"/>
                <a:gd name="connsiteX15" fmla="*/ 1759910 w 2495698"/>
                <a:gd name="connsiteY15" fmla="*/ 98812 h 2531525"/>
                <a:gd name="connsiteX16" fmla="*/ 1754625 w 2495698"/>
                <a:gd name="connsiteY16" fmla="*/ 412897 h 2531525"/>
                <a:gd name="connsiteX17" fmla="*/ 1744979 w 2495698"/>
                <a:gd name="connsiteY17" fmla="*/ 410312 h 2531525"/>
                <a:gd name="connsiteX18" fmla="*/ 1954704 w 2495698"/>
                <a:gd name="connsiteY18" fmla="*/ 573108 h 2531525"/>
                <a:gd name="connsiteX19" fmla="*/ 2234317 w 2495698"/>
                <a:gd name="connsiteY19" fmla="*/ 503581 h 2531525"/>
                <a:gd name="connsiteX20" fmla="*/ 2413554 w 2495698"/>
                <a:gd name="connsiteY20" fmla="*/ 840674 h 2531525"/>
                <a:gd name="connsiteX21" fmla="*/ 2214321 w 2495698"/>
                <a:gd name="connsiteY21" fmla="*/ 1020292 h 2531525"/>
                <a:gd name="connsiteX22" fmla="*/ 2246841 w 2495698"/>
                <a:gd name="connsiteY22" fmla="*/ 1303347 h 2531525"/>
                <a:gd name="connsiteX23" fmla="*/ 2495698 w 2495698"/>
                <a:gd name="connsiteY23" fmla="*/ 1441496 h 2531525"/>
                <a:gd name="connsiteX24" fmla="*/ 2396885 w 2495698"/>
                <a:gd name="connsiteY24" fmla="*/ 1810269 h 2531525"/>
                <a:gd name="connsiteX25" fmla="*/ 2094912 w 2495698"/>
                <a:gd name="connsiteY25" fmla="*/ 1805190 h 2531525"/>
                <a:gd name="connsiteX26" fmla="*/ 1958644 w 2495698"/>
                <a:gd name="connsiteY26" fmla="*/ 1977881 h 2531525"/>
                <a:gd name="connsiteX27" fmla="*/ 2057814 w 2495698"/>
                <a:gd name="connsiteY27" fmla="*/ 2236715 h 2531525"/>
                <a:gd name="connsiteX28" fmla="*/ 1745078 w 2495698"/>
                <a:gd name="connsiteY28" fmla="*/ 2455696 h 2531525"/>
                <a:gd name="connsiteX29" fmla="*/ 1507869 w 2495698"/>
                <a:gd name="connsiteY29" fmla="*/ 2249759 h 2531525"/>
                <a:gd name="connsiteX30" fmla="*/ 1536736 w 2495698"/>
                <a:gd name="connsiteY30" fmla="*/ 2229547 h 2531525"/>
                <a:gd name="connsiteX31" fmla="*/ 1251837 w 2495698"/>
                <a:gd name="connsiteY31" fmla="*/ 2272543 h 2531525"/>
                <a:gd name="connsiteX32" fmla="*/ 1108065 w 2495698"/>
                <a:gd name="connsiteY32" fmla="*/ 2531525 h 2531525"/>
                <a:gd name="connsiteX33" fmla="*/ 739291 w 2495698"/>
                <a:gd name="connsiteY33" fmla="*/ 2432713 h 2531525"/>
                <a:gd name="connsiteX34" fmla="*/ 744274 w 2495698"/>
                <a:gd name="connsiteY34" fmla="*/ 2136543 h 2531525"/>
                <a:gd name="connsiteX35" fmla="*/ 535891 w 2495698"/>
                <a:gd name="connsiteY35" fmla="*/ 1973098 h 2531525"/>
                <a:gd name="connsiteX36" fmla="*/ 540671 w 2495698"/>
                <a:gd name="connsiteY36" fmla="*/ 1983347 h 2531525"/>
                <a:gd name="connsiteX37" fmla="*/ 232276 w 2495698"/>
                <a:gd name="connsiteY37" fmla="*/ 2043090 h 2531525"/>
                <a:gd name="connsiteX38" fmla="*/ 70927 w 2495698"/>
                <a:gd name="connsiteY38" fmla="*/ 1697078 h 2531525"/>
                <a:gd name="connsiteX39" fmla="*/ 279495 w 2495698"/>
                <a:gd name="connsiteY39" fmla="*/ 1527966 h 2531525"/>
                <a:gd name="connsiteX40" fmla="*/ 245586 w 2495698"/>
                <a:gd name="connsiteY40" fmla="*/ 1274796 h 2531525"/>
                <a:gd name="connsiteX41" fmla="*/ 0 w 2495698"/>
                <a:gd name="connsiteY41" fmla="*/ 1138462 h 2531525"/>
                <a:gd name="connsiteX42" fmla="*/ 98812 w 2495698"/>
                <a:gd name="connsiteY42" fmla="*/ 769689 h 2531525"/>
                <a:gd name="connsiteX43" fmla="*/ 380240 w 2495698"/>
                <a:gd name="connsiteY43" fmla="*/ 774423 h 2531525"/>
                <a:gd name="connsiteX44" fmla="*/ 516679 w 2495698"/>
                <a:gd name="connsiteY44" fmla="*/ 590627 h 2531525"/>
                <a:gd name="connsiteX45" fmla="*/ 422419 w 2495698"/>
                <a:gd name="connsiteY45" fmla="*/ 299900 h 2531525"/>
                <a:gd name="connsiteX46" fmla="*/ 746189 w 2495698"/>
                <a:gd name="connsiteY46" fmla="*/ 97585 h 2531525"/>
                <a:gd name="connsiteX47" fmla="*/ 972292 w 2495698"/>
                <a:gd name="connsiteY47" fmla="*/ 315656 h 2531525"/>
                <a:gd name="connsiteX48" fmla="*/ 970019 w 2495698"/>
                <a:gd name="connsiteY48" fmla="*/ 317076 h 2531525"/>
                <a:gd name="connsiteX49" fmla="*/ 1248316 w 2495698"/>
                <a:gd name="connsiteY49" fmla="*/ 277231 h 2531525"/>
                <a:gd name="connsiteX50" fmla="*/ 1238669 w 2495698"/>
                <a:gd name="connsiteY50" fmla="*/ 274647 h 2531525"/>
                <a:gd name="connsiteX51" fmla="*/ 1391137 w 2495698"/>
                <a:gd name="connsiteY51" fmla="*/ 0 h 2531525"/>
                <a:gd name="connsiteX52" fmla="*/ 1759910 w 2495698"/>
                <a:gd name="connsiteY52" fmla="*/ 98812 h 2531525"/>
                <a:gd name="connsiteX0" fmla="*/ 1365628 w 2495698"/>
                <a:gd name="connsiteY0" fmla="*/ 832740 h 2531525"/>
                <a:gd name="connsiteX1" fmla="*/ 804861 w 2495698"/>
                <a:gd name="connsiteY1" fmla="*/ 1156499 h 2531525"/>
                <a:gd name="connsiteX2" fmla="*/ 1128620 w 2495698"/>
                <a:gd name="connsiteY2" fmla="*/ 1717266 h 2531525"/>
                <a:gd name="connsiteX3" fmla="*/ 1689387 w 2495698"/>
                <a:gd name="connsiteY3" fmla="*/ 1393507 h 2531525"/>
                <a:gd name="connsiteX4" fmla="*/ 1365628 w 2495698"/>
                <a:gd name="connsiteY4" fmla="*/ 832740 h 2531525"/>
                <a:gd name="connsiteX5" fmla="*/ 1447099 w 2495698"/>
                <a:gd name="connsiteY5" fmla="*/ 528685 h 2531525"/>
                <a:gd name="connsiteX6" fmla="*/ 1993442 w 2495698"/>
                <a:gd name="connsiteY6" fmla="*/ 1474978 h 2531525"/>
                <a:gd name="connsiteX7" fmla="*/ 1047149 w 2495698"/>
                <a:gd name="connsiteY7" fmla="*/ 2021321 h 2531525"/>
                <a:gd name="connsiteX8" fmla="*/ 500806 w 2495698"/>
                <a:gd name="connsiteY8" fmla="*/ 1075027 h 2531525"/>
                <a:gd name="connsiteX9" fmla="*/ 1447099 w 2495698"/>
                <a:gd name="connsiteY9" fmla="*/ 528685 h 2531525"/>
                <a:gd name="connsiteX10" fmla="*/ 1476725 w 2495698"/>
                <a:gd name="connsiteY10" fmla="*/ 418119 h 2531525"/>
                <a:gd name="connsiteX11" fmla="*/ 390240 w 2495698"/>
                <a:gd name="connsiteY11" fmla="*/ 1045401 h 2531525"/>
                <a:gd name="connsiteX12" fmla="*/ 1017523 w 2495698"/>
                <a:gd name="connsiteY12" fmla="*/ 2131887 h 2531525"/>
                <a:gd name="connsiteX13" fmla="*/ 2104008 w 2495698"/>
                <a:gd name="connsiteY13" fmla="*/ 1504604 h 2531525"/>
                <a:gd name="connsiteX14" fmla="*/ 1476725 w 2495698"/>
                <a:gd name="connsiteY14" fmla="*/ 418119 h 2531525"/>
                <a:gd name="connsiteX15" fmla="*/ 1759910 w 2495698"/>
                <a:gd name="connsiteY15" fmla="*/ 98812 h 2531525"/>
                <a:gd name="connsiteX16" fmla="*/ 1754625 w 2495698"/>
                <a:gd name="connsiteY16" fmla="*/ 412897 h 2531525"/>
                <a:gd name="connsiteX17" fmla="*/ 1744979 w 2495698"/>
                <a:gd name="connsiteY17" fmla="*/ 410312 h 2531525"/>
                <a:gd name="connsiteX18" fmla="*/ 1954704 w 2495698"/>
                <a:gd name="connsiteY18" fmla="*/ 573108 h 2531525"/>
                <a:gd name="connsiteX19" fmla="*/ 2234317 w 2495698"/>
                <a:gd name="connsiteY19" fmla="*/ 503581 h 2531525"/>
                <a:gd name="connsiteX20" fmla="*/ 2413554 w 2495698"/>
                <a:gd name="connsiteY20" fmla="*/ 840674 h 2531525"/>
                <a:gd name="connsiteX21" fmla="*/ 2214321 w 2495698"/>
                <a:gd name="connsiteY21" fmla="*/ 1020292 h 2531525"/>
                <a:gd name="connsiteX22" fmla="*/ 2246841 w 2495698"/>
                <a:gd name="connsiteY22" fmla="*/ 1303347 h 2531525"/>
                <a:gd name="connsiteX23" fmla="*/ 2495698 w 2495698"/>
                <a:gd name="connsiteY23" fmla="*/ 1441496 h 2531525"/>
                <a:gd name="connsiteX24" fmla="*/ 2396885 w 2495698"/>
                <a:gd name="connsiteY24" fmla="*/ 1810269 h 2531525"/>
                <a:gd name="connsiteX25" fmla="*/ 2094912 w 2495698"/>
                <a:gd name="connsiteY25" fmla="*/ 1805190 h 2531525"/>
                <a:gd name="connsiteX26" fmla="*/ 1958644 w 2495698"/>
                <a:gd name="connsiteY26" fmla="*/ 1977881 h 2531525"/>
                <a:gd name="connsiteX27" fmla="*/ 2057814 w 2495698"/>
                <a:gd name="connsiteY27" fmla="*/ 2236715 h 2531525"/>
                <a:gd name="connsiteX28" fmla="*/ 1745078 w 2495698"/>
                <a:gd name="connsiteY28" fmla="*/ 2455696 h 2531525"/>
                <a:gd name="connsiteX29" fmla="*/ 1507869 w 2495698"/>
                <a:gd name="connsiteY29" fmla="*/ 2249759 h 2531525"/>
                <a:gd name="connsiteX30" fmla="*/ 1536736 w 2495698"/>
                <a:gd name="connsiteY30" fmla="*/ 2229547 h 2531525"/>
                <a:gd name="connsiteX31" fmla="*/ 1251837 w 2495698"/>
                <a:gd name="connsiteY31" fmla="*/ 2272543 h 2531525"/>
                <a:gd name="connsiteX32" fmla="*/ 1108065 w 2495698"/>
                <a:gd name="connsiteY32" fmla="*/ 2531525 h 2531525"/>
                <a:gd name="connsiteX33" fmla="*/ 739291 w 2495698"/>
                <a:gd name="connsiteY33" fmla="*/ 2432713 h 2531525"/>
                <a:gd name="connsiteX34" fmla="*/ 744274 w 2495698"/>
                <a:gd name="connsiteY34" fmla="*/ 2136543 h 2531525"/>
                <a:gd name="connsiteX35" fmla="*/ 535891 w 2495698"/>
                <a:gd name="connsiteY35" fmla="*/ 1973098 h 2531525"/>
                <a:gd name="connsiteX36" fmla="*/ 540671 w 2495698"/>
                <a:gd name="connsiteY36" fmla="*/ 1983347 h 2531525"/>
                <a:gd name="connsiteX37" fmla="*/ 232276 w 2495698"/>
                <a:gd name="connsiteY37" fmla="*/ 2043090 h 2531525"/>
                <a:gd name="connsiteX38" fmla="*/ 70927 w 2495698"/>
                <a:gd name="connsiteY38" fmla="*/ 1697078 h 2531525"/>
                <a:gd name="connsiteX39" fmla="*/ 279495 w 2495698"/>
                <a:gd name="connsiteY39" fmla="*/ 1527966 h 2531525"/>
                <a:gd name="connsiteX40" fmla="*/ 245586 w 2495698"/>
                <a:gd name="connsiteY40" fmla="*/ 1274796 h 2531525"/>
                <a:gd name="connsiteX41" fmla="*/ 0 w 2495698"/>
                <a:gd name="connsiteY41" fmla="*/ 1138462 h 2531525"/>
                <a:gd name="connsiteX42" fmla="*/ 98812 w 2495698"/>
                <a:gd name="connsiteY42" fmla="*/ 769689 h 2531525"/>
                <a:gd name="connsiteX43" fmla="*/ 380240 w 2495698"/>
                <a:gd name="connsiteY43" fmla="*/ 774423 h 2531525"/>
                <a:gd name="connsiteX44" fmla="*/ 516679 w 2495698"/>
                <a:gd name="connsiteY44" fmla="*/ 590627 h 2531525"/>
                <a:gd name="connsiteX45" fmla="*/ 422419 w 2495698"/>
                <a:gd name="connsiteY45" fmla="*/ 299900 h 2531525"/>
                <a:gd name="connsiteX46" fmla="*/ 746189 w 2495698"/>
                <a:gd name="connsiteY46" fmla="*/ 97585 h 2531525"/>
                <a:gd name="connsiteX47" fmla="*/ 972292 w 2495698"/>
                <a:gd name="connsiteY47" fmla="*/ 315656 h 2531525"/>
                <a:gd name="connsiteX48" fmla="*/ 970019 w 2495698"/>
                <a:gd name="connsiteY48" fmla="*/ 317076 h 2531525"/>
                <a:gd name="connsiteX49" fmla="*/ 1248316 w 2495698"/>
                <a:gd name="connsiteY49" fmla="*/ 277231 h 2531525"/>
                <a:gd name="connsiteX50" fmla="*/ 1238669 w 2495698"/>
                <a:gd name="connsiteY50" fmla="*/ 274647 h 2531525"/>
                <a:gd name="connsiteX51" fmla="*/ 1391137 w 2495698"/>
                <a:gd name="connsiteY51" fmla="*/ 0 h 2531525"/>
                <a:gd name="connsiteX52" fmla="*/ 1759910 w 2495698"/>
                <a:gd name="connsiteY52" fmla="*/ 98812 h 2531525"/>
                <a:gd name="connsiteX0" fmla="*/ 1365628 w 2495698"/>
                <a:gd name="connsiteY0" fmla="*/ 832740 h 2531525"/>
                <a:gd name="connsiteX1" fmla="*/ 804861 w 2495698"/>
                <a:gd name="connsiteY1" fmla="*/ 1156499 h 2531525"/>
                <a:gd name="connsiteX2" fmla="*/ 1128620 w 2495698"/>
                <a:gd name="connsiteY2" fmla="*/ 1717266 h 2531525"/>
                <a:gd name="connsiteX3" fmla="*/ 1689387 w 2495698"/>
                <a:gd name="connsiteY3" fmla="*/ 1393507 h 2531525"/>
                <a:gd name="connsiteX4" fmla="*/ 1365628 w 2495698"/>
                <a:gd name="connsiteY4" fmla="*/ 832740 h 2531525"/>
                <a:gd name="connsiteX5" fmla="*/ 1447099 w 2495698"/>
                <a:gd name="connsiteY5" fmla="*/ 528685 h 2531525"/>
                <a:gd name="connsiteX6" fmla="*/ 1993442 w 2495698"/>
                <a:gd name="connsiteY6" fmla="*/ 1474978 h 2531525"/>
                <a:gd name="connsiteX7" fmla="*/ 1047149 w 2495698"/>
                <a:gd name="connsiteY7" fmla="*/ 2021321 h 2531525"/>
                <a:gd name="connsiteX8" fmla="*/ 500806 w 2495698"/>
                <a:gd name="connsiteY8" fmla="*/ 1075027 h 2531525"/>
                <a:gd name="connsiteX9" fmla="*/ 1447099 w 2495698"/>
                <a:gd name="connsiteY9" fmla="*/ 528685 h 2531525"/>
                <a:gd name="connsiteX10" fmla="*/ 1476725 w 2495698"/>
                <a:gd name="connsiteY10" fmla="*/ 418119 h 2531525"/>
                <a:gd name="connsiteX11" fmla="*/ 390240 w 2495698"/>
                <a:gd name="connsiteY11" fmla="*/ 1045401 h 2531525"/>
                <a:gd name="connsiteX12" fmla="*/ 1017523 w 2495698"/>
                <a:gd name="connsiteY12" fmla="*/ 2131887 h 2531525"/>
                <a:gd name="connsiteX13" fmla="*/ 2104008 w 2495698"/>
                <a:gd name="connsiteY13" fmla="*/ 1504604 h 2531525"/>
                <a:gd name="connsiteX14" fmla="*/ 1476725 w 2495698"/>
                <a:gd name="connsiteY14" fmla="*/ 418119 h 2531525"/>
                <a:gd name="connsiteX15" fmla="*/ 1759910 w 2495698"/>
                <a:gd name="connsiteY15" fmla="*/ 98812 h 2531525"/>
                <a:gd name="connsiteX16" fmla="*/ 1754625 w 2495698"/>
                <a:gd name="connsiteY16" fmla="*/ 412897 h 2531525"/>
                <a:gd name="connsiteX17" fmla="*/ 1744979 w 2495698"/>
                <a:gd name="connsiteY17" fmla="*/ 410312 h 2531525"/>
                <a:gd name="connsiteX18" fmla="*/ 1954704 w 2495698"/>
                <a:gd name="connsiteY18" fmla="*/ 573108 h 2531525"/>
                <a:gd name="connsiteX19" fmla="*/ 2234317 w 2495698"/>
                <a:gd name="connsiteY19" fmla="*/ 503581 h 2531525"/>
                <a:gd name="connsiteX20" fmla="*/ 2413554 w 2495698"/>
                <a:gd name="connsiteY20" fmla="*/ 840674 h 2531525"/>
                <a:gd name="connsiteX21" fmla="*/ 2214321 w 2495698"/>
                <a:gd name="connsiteY21" fmla="*/ 1020292 h 2531525"/>
                <a:gd name="connsiteX22" fmla="*/ 2246841 w 2495698"/>
                <a:gd name="connsiteY22" fmla="*/ 1303347 h 2531525"/>
                <a:gd name="connsiteX23" fmla="*/ 2495698 w 2495698"/>
                <a:gd name="connsiteY23" fmla="*/ 1441496 h 2531525"/>
                <a:gd name="connsiteX24" fmla="*/ 2396885 w 2495698"/>
                <a:gd name="connsiteY24" fmla="*/ 1810269 h 2531525"/>
                <a:gd name="connsiteX25" fmla="*/ 2094912 w 2495698"/>
                <a:gd name="connsiteY25" fmla="*/ 1805190 h 2531525"/>
                <a:gd name="connsiteX26" fmla="*/ 1958644 w 2495698"/>
                <a:gd name="connsiteY26" fmla="*/ 1977881 h 2531525"/>
                <a:gd name="connsiteX27" fmla="*/ 2057814 w 2495698"/>
                <a:gd name="connsiteY27" fmla="*/ 2236715 h 2531525"/>
                <a:gd name="connsiteX28" fmla="*/ 1745078 w 2495698"/>
                <a:gd name="connsiteY28" fmla="*/ 2455696 h 2531525"/>
                <a:gd name="connsiteX29" fmla="*/ 1507869 w 2495698"/>
                <a:gd name="connsiteY29" fmla="*/ 2249759 h 2531525"/>
                <a:gd name="connsiteX30" fmla="*/ 1251837 w 2495698"/>
                <a:gd name="connsiteY30" fmla="*/ 2272543 h 2531525"/>
                <a:gd name="connsiteX31" fmla="*/ 1108065 w 2495698"/>
                <a:gd name="connsiteY31" fmla="*/ 2531525 h 2531525"/>
                <a:gd name="connsiteX32" fmla="*/ 739291 w 2495698"/>
                <a:gd name="connsiteY32" fmla="*/ 2432713 h 2531525"/>
                <a:gd name="connsiteX33" fmla="*/ 744274 w 2495698"/>
                <a:gd name="connsiteY33" fmla="*/ 2136543 h 2531525"/>
                <a:gd name="connsiteX34" fmla="*/ 535891 w 2495698"/>
                <a:gd name="connsiteY34" fmla="*/ 1973098 h 2531525"/>
                <a:gd name="connsiteX35" fmla="*/ 540671 w 2495698"/>
                <a:gd name="connsiteY35" fmla="*/ 1983347 h 2531525"/>
                <a:gd name="connsiteX36" fmla="*/ 232276 w 2495698"/>
                <a:gd name="connsiteY36" fmla="*/ 2043090 h 2531525"/>
                <a:gd name="connsiteX37" fmla="*/ 70927 w 2495698"/>
                <a:gd name="connsiteY37" fmla="*/ 1697078 h 2531525"/>
                <a:gd name="connsiteX38" fmla="*/ 279495 w 2495698"/>
                <a:gd name="connsiteY38" fmla="*/ 1527966 h 2531525"/>
                <a:gd name="connsiteX39" fmla="*/ 245586 w 2495698"/>
                <a:gd name="connsiteY39" fmla="*/ 1274796 h 2531525"/>
                <a:gd name="connsiteX40" fmla="*/ 0 w 2495698"/>
                <a:gd name="connsiteY40" fmla="*/ 1138462 h 2531525"/>
                <a:gd name="connsiteX41" fmla="*/ 98812 w 2495698"/>
                <a:gd name="connsiteY41" fmla="*/ 769689 h 2531525"/>
                <a:gd name="connsiteX42" fmla="*/ 380240 w 2495698"/>
                <a:gd name="connsiteY42" fmla="*/ 774423 h 2531525"/>
                <a:gd name="connsiteX43" fmla="*/ 516679 w 2495698"/>
                <a:gd name="connsiteY43" fmla="*/ 590627 h 2531525"/>
                <a:gd name="connsiteX44" fmla="*/ 422419 w 2495698"/>
                <a:gd name="connsiteY44" fmla="*/ 299900 h 2531525"/>
                <a:gd name="connsiteX45" fmla="*/ 746189 w 2495698"/>
                <a:gd name="connsiteY45" fmla="*/ 97585 h 2531525"/>
                <a:gd name="connsiteX46" fmla="*/ 972292 w 2495698"/>
                <a:gd name="connsiteY46" fmla="*/ 315656 h 2531525"/>
                <a:gd name="connsiteX47" fmla="*/ 970019 w 2495698"/>
                <a:gd name="connsiteY47" fmla="*/ 317076 h 2531525"/>
                <a:gd name="connsiteX48" fmla="*/ 1248316 w 2495698"/>
                <a:gd name="connsiteY48" fmla="*/ 277231 h 2531525"/>
                <a:gd name="connsiteX49" fmla="*/ 1238669 w 2495698"/>
                <a:gd name="connsiteY49" fmla="*/ 274647 h 2531525"/>
                <a:gd name="connsiteX50" fmla="*/ 1391137 w 2495698"/>
                <a:gd name="connsiteY50" fmla="*/ 0 h 2531525"/>
                <a:gd name="connsiteX51" fmla="*/ 1759910 w 2495698"/>
                <a:gd name="connsiteY51" fmla="*/ 98812 h 2531525"/>
                <a:gd name="connsiteX0" fmla="*/ 1365628 w 2495698"/>
                <a:gd name="connsiteY0" fmla="*/ 832740 h 2531525"/>
                <a:gd name="connsiteX1" fmla="*/ 804861 w 2495698"/>
                <a:gd name="connsiteY1" fmla="*/ 1156499 h 2531525"/>
                <a:gd name="connsiteX2" fmla="*/ 1128620 w 2495698"/>
                <a:gd name="connsiteY2" fmla="*/ 1717266 h 2531525"/>
                <a:gd name="connsiteX3" fmla="*/ 1689387 w 2495698"/>
                <a:gd name="connsiteY3" fmla="*/ 1393507 h 2531525"/>
                <a:gd name="connsiteX4" fmla="*/ 1365628 w 2495698"/>
                <a:gd name="connsiteY4" fmla="*/ 832740 h 2531525"/>
                <a:gd name="connsiteX5" fmla="*/ 1447099 w 2495698"/>
                <a:gd name="connsiteY5" fmla="*/ 528685 h 2531525"/>
                <a:gd name="connsiteX6" fmla="*/ 1993442 w 2495698"/>
                <a:gd name="connsiteY6" fmla="*/ 1474978 h 2531525"/>
                <a:gd name="connsiteX7" fmla="*/ 1047149 w 2495698"/>
                <a:gd name="connsiteY7" fmla="*/ 2021321 h 2531525"/>
                <a:gd name="connsiteX8" fmla="*/ 500806 w 2495698"/>
                <a:gd name="connsiteY8" fmla="*/ 1075027 h 2531525"/>
                <a:gd name="connsiteX9" fmla="*/ 1447099 w 2495698"/>
                <a:gd name="connsiteY9" fmla="*/ 528685 h 2531525"/>
                <a:gd name="connsiteX10" fmla="*/ 1476725 w 2495698"/>
                <a:gd name="connsiteY10" fmla="*/ 418119 h 2531525"/>
                <a:gd name="connsiteX11" fmla="*/ 390240 w 2495698"/>
                <a:gd name="connsiteY11" fmla="*/ 1045401 h 2531525"/>
                <a:gd name="connsiteX12" fmla="*/ 1017523 w 2495698"/>
                <a:gd name="connsiteY12" fmla="*/ 2131887 h 2531525"/>
                <a:gd name="connsiteX13" fmla="*/ 2104008 w 2495698"/>
                <a:gd name="connsiteY13" fmla="*/ 1504604 h 2531525"/>
                <a:gd name="connsiteX14" fmla="*/ 1476725 w 2495698"/>
                <a:gd name="connsiteY14" fmla="*/ 418119 h 2531525"/>
                <a:gd name="connsiteX15" fmla="*/ 1759910 w 2495698"/>
                <a:gd name="connsiteY15" fmla="*/ 98812 h 2531525"/>
                <a:gd name="connsiteX16" fmla="*/ 1754625 w 2495698"/>
                <a:gd name="connsiteY16" fmla="*/ 412897 h 2531525"/>
                <a:gd name="connsiteX17" fmla="*/ 1744979 w 2495698"/>
                <a:gd name="connsiteY17" fmla="*/ 410312 h 2531525"/>
                <a:gd name="connsiteX18" fmla="*/ 1954704 w 2495698"/>
                <a:gd name="connsiteY18" fmla="*/ 573108 h 2531525"/>
                <a:gd name="connsiteX19" fmla="*/ 2234317 w 2495698"/>
                <a:gd name="connsiteY19" fmla="*/ 503581 h 2531525"/>
                <a:gd name="connsiteX20" fmla="*/ 2413554 w 2495698"/>
                <a:gd name="connsiteY20" fmla="*/ 840674 h 2531525"/>
                <a:gd name="connsiteX21" fmla="*/ 2214321 w 2495698"/>
                <a:gd name="connsiteY21" fmla="*/ 1020292 h 2531525"/>
                <a:gd name="connsiteX22" fmla="*/ 2246841 w 2495698"/>
                <a:gd name="connsiteY22" fmla="*/ 1303347 h 2531525"/>
                <a:gd name="connsiteX23" fmla="*/ 2495698 w 2495698"/>
                <a:gd name="connsiteY23" fmla="*/ 1441496 h 2531525"/>
                <a:gd name="connsiteX24" fmla="*/ 2396885 w 2495698"/>
                <a:gd name="connsiteY24" fmla="*/ 1810269 h 2531525"/>
                <a:gd name="connsiteX25" fmla="*/ 2094912 w 2495698"/>
                <a:gd name="connsiteY25" fmla="*/ 1805190 h 2531525"/>
                <a:gd name="connsiteX26" fmla="*/ 1958644 w 2495698"/>
                <a:gd name="connsiteY26" fmla="*/ 1977881 h 2531525"/>
                <a:gd name="connsiteX27" fmla="*/ 2057814 w 2495698"/>
                <a:gd name="connsiteY27" fmla="*/ 2236715 h 2531525"/>
                <a:gd name="connsiteX28" fmla="*/ 1745078 w 2495698"/>
                <a:gd name="connsiteY28" fmla="*/ 2455696 h 2531525"/>
                <a:gd name="connsiteX29" fmla="*/ 1507869 w 2495698"/>
                <a:gd name="connsiteY29" fmla="*/ 2249759 h 2531525"/>
                <a:gd name="connsiteX30" fmla="*/ 1251837 w 2495698"/>
                <a:gd name="connsiteY30" fmla="*/ 2272543 h 2531525"/>
                <a:gd name="connsiteX31" fmla="*/ 1108065 w 2495698"/>
                <a:gd name="connsiteY31" fmla="*/ 2531525 h 2531525"/>
                <a:gd name="connsiteX32" fmla="*/ 739291 w 2495698"/>
                <a:gd name="connsiteY32" fmla="*/ 2432713 h 2531525"/>
                <a:gd name="connsiteX33" fmla="*/ 744274 w 2495698"/>
                <a:gd name="connsiteY33" fmla="*/ 2136543 h 2531525"/>
                <a:gd name="connsiteX34" fmla="*/ 535891 w 2495698"/>
                <a:gd name="connsiteY34" fmla="*/ 1973098 h 2531525"/>
                <a:gd name="connsiteX35" fmla="*/ 540671 w 2495698"/>
                <a:gd name="connsiteY35" fmla="*/ 1983347 h 2531525"/>
                <a:gd name="connsiteX36" fmla="*/ 232276 w 2495698"/>
                <a:gd name="connsiteY36" fmla="*/ 2043090 h 2531525"/>
                <a:gd name="connsiteX37" fmla="*/ 70927 w 2495698"/>
                <a:gd name="connsiteY37" fmla="*/ 1697078 h 2531525"/>
                <a:gd name="connsiteX38" fmla="*/ 279495 w 2495698"/>
                <a:gd name="connsiteY38" fmla="*/ 1527966 h 2531525"/>
                <a:gd name="connsiteX39" fmla="*/ 245586 w 2495698"/>
                <a:gd name="connsiteY39" fmla="*/ 1274796 h 2531525"/>
                <a:gd name="connsiteX40" fmla="*/ 0 w 2495698"/>
                <a:gd name="connsiteY40" fmla="*/ 1138462 h 2531525"/>
                <a:gd name="connsiteX41" fmla="*/ 98812 w 2495698"/>
                <a:gd name="connsiteY41" fmla="*/ 769689 h 2531525"/>
                <a:gd name="connsiteX42" fmla="*/ 380240 w 2495698"/>
                <a:gd name="connsiteY42" fmla="*/ 774423 h 2531525"/>
                <a:gd name="connsiteX43" fmla="*/ 516679 w 2495698"/>
                <a:gd name="connsiteY43" fmla="*/ 590627 h 2531525"/>
                <a:gd name="connsiteX44" fmla="*/ 422419 w 2495698"/>
                <a:gd name="connsiteY44" fmla="*/ 299900 h 2531525"/>
                <a:gd name="connsiteX45" fmla="*/ 746189 w 2495698"/>
                <a:gd name="connsiteY45" fmla="*/ 97585 h 2531525"/>
                <a:gd name="connsiteX46" fmla="*/ 972292 w 2495698"/>
                <a:gd name="connsiteY46" fmla="*/ 315656 h 2531525"/>
                <a:gd name="connsiteX47" fmla="*/ 970019 w 2495698"/>
                <a:gd name="connsiteY47" fmla="*/ 317076 h 2531525"/>
                <a:gd name="connsiteX48" fmla="*/ 1248316 w 2495698"/>
                <a:gd name="connsiteY48" fmla="*/ 277231 h 2531525"/>
                <a:gd name="connsiteX49" fmla="*/ 1238669 w 2495698"/>
                <a:gd name="connsiteY49" fmla="*/ 274647 h 2531525"/>
                <a:gd name="connsiteX50" fmla="*/ 1391137 w 2495698"/>
                <a:gd name="connsiteY50" fmla="*/ 0 h 2531525"/>
                <a:gd name="connsiteX51" fmla="*/ 1759910 w 2495698"/>
                <a:gd name="connsiteY51" fmla="*/ 98812 h 2531525"/>
                <a:gd name="connsiteX0" fmla="*/ 1365628 w 2495698"/>
                <a:gd name="connsiteY0" fmla="*/ 832740 h 2531525"/>
                <a:gd name="connsiteX1" fmla="*/ 804861 w 2495698"/>
                <a:gd name="connsiteY1" fmla="*/ 1156499 h 2531525"/>
                <a:gd name="connsiteX2" fmla="*/ 1128620 w 2495698"/>
                <a:gd name="connsiteY2" fmla="*/ 1717266 h 2531525"/>
                <a:gd name="connsiteX3" fmla="*/ 1689387 w 2495698"/>
                <a:gd name="connsiteY3" fmla="*/ 1393507 h 2531525"/>
                <a:gd name="connsiteX4" fmla="*/ 1365628 w 2495698"/>
                <a:gd name="connsiteY4" fmla="*/ 832740 h 2531525"/>
                <a:gd name="connsiteX5" fmla="*/ 1447099 w 2495698"/>
                <a:gd name="connsiteY5" fmla="*/ 528685 h 2531525"/>
                <a:gd name="connsiteX6" fmla="*/ 1993442 w 2495698"/>
                <a:gd name="connsiteY6" fmla="*/ 1474978 h 2531525"/>
                <a:gd name="connsiteX7" fmla="*/ 1047149 w 2495698"/>
                <a:gd name="connsiteY7" fmla="*/ 2021321 h 2531525"/>
                <a:gd name="connsiteX8" fmla="*/ 500806 w 2495698"/>
                <a:gd name="connsiteY8" fmla="*/ 1075027 h 2531525"/>
                <a:gd name="connsiteX9" fmla="*/ 1447099 w 2495698"/>
                <a:gd name="connsiteY9" fmla="*/ 528685 h 2531525"/>
                <a:gd name="connsiteX10" fmla="*/ 1476725 w 2495698"/>
                <a:gd name="connsiteY10" fmla="*/ 418119 h 2531525"/>
                <a:gd name="connsiteX11" fmla="*/ 390240 w 2495698"/>
                <a:gd name="connsiteY11" fmla="*/ 1045401 h 2531525"/>
                <a:gd name="connsiteX12" fmla="*/ 1017523 w 2495698"/>
                <a:gd name="connsiteY12" fmla="*/ 2131887 h 2531525"/>
                <a:gd name="connsiteX13" fmla="*/ 2104008 w 2495698"/>
                <a:gd name="connsiteY13" fmla="*/ 1504604 h 2531525"/>
                <a:gd name="connsiteX14" fmla="*/ 1476725 w 2495698"/>
                <a:gd name="connsiteY14" fmla="*/ 418119 h 2531525"/>
                <a:gd name="connsiteX15" fmla="*/ 1759910 w 2495698"/>
                <a:gd name="connsiteY15" fmla="*/ 98812 h 2531525"/>
                <a:gd name="connsiteX16" fmla="*/ 1754625 w 2495698"/>
                <a:gd name="connsiteY16" fmla="*/ 412897 h 2531525"/>
                <a:gd name="connsiteX17" fmla="*/ 1744979 w 2495698"/>
                <a:gd name="connsiteY17" fmla="*/ 410312 h 2531525"/>
                <a:gd name="connsiteX18" fmla="*/ 1954704 w 2495698"/>
                <a:gd name="connsiteY18" fmla="*/ 573108 h 2531525"/>
                <a:gd name="connsiteX19" fmla="*/ 2234317 w 2495698"/>
                <a:gd name="connsiteY19" fmla="*/ 503581 h 2531525"/>
                <a:gd name="connsiteX20" fmla="*/ 2413554 w 2495698"/>
                <a:gd name="connsiteY20" fmla="*/ 840674 h 2531525"/>
                <a:gd name="connsiteX21" fmla="*/ 2214321 w 2495698"/>
                <a:gd name="connsiteY21" fmla="*/ 1020292 h 2531525"/>
                <a:gd name="connsiteX22" fmla="*/ 2246841 w 2495698"/>
                <a:gd name="connsiteY22" fmla="*/ 1303347 h 2531525"/>
                <a:gd name="connsiteX23" fmla="*/ 2495698 w 2495698"/>
                <a:gd name="connsiteY23" fmla="*/ 1441496 h 2531525"/>
                <a:gd name="connsiteX24" fmla="*/ 2396885 w 2495698"/>
                <a:gd name="connsiteY24" fmla="*/ 1810269 h 2531525"/>
                <a:gd name="connsiteX25" fmla="*/ 2094912 w 2495698"/>
                <a:gd name="connsiteY25" fmla="*/ 1805190 h 2531525"/>
                <a:gd name="connsiteX26" fmla="*/ 1958644 w 2495698"/>
                <a:gd name="connsiteY26" fmla="*/ 1977881 h 2531525"/>
                <a:gd name="connsiteX27" fmla="*/ 2057814 w 2495698"/>
                <a:gd name="connsiteY27" fmla="*/ 2236715 h 2531525"/>
                <a:gd name="connsiteX28" fmla="*/ 1745078 w 2495698"/>
                <a:gd name="connsiteY28" fmla="*/ 2455696 h 2531525"/>
                <a:gd name="connsiteX29" fmla="*/ 1507869 w 2495698"/>
                <a:gd name="connsiteY29" fmla="*/ 2249759 h 2531525"/>
                <a:gd name="connsiteX30" fmla="*/ 1251837 w 2495698"/>
                <a:gd name="connsiteY30" fmla="*/ 2272543 h 2531525"/>
                <a:gd name="connsiteX31" fmla="*/ 1108065 w 2495698"/>
                <a:gd name="connsiteY31" fmla="*/ 2531525 h 2531525"/>
                <a:gd name="connsiteX32" fmla="*/ 739291 w 2495698"/>
                <a:gd name="connsiteY32" fmla="*/ 2432713 h 2531525"/>
                <a:gd name="connsiteX33" fmla="*/ 744274 w 2495698"/>
                <a:gd name="connsiteY33" fmla="*/ 2136543 h 2531525"/>
                <a:gd name="connsiteX34" fmla="*/ 535891 w 2495698"/>
                <a:gd name="connsiteY34" fmla="*/ 1973098 h 2531525"/>
                <a:gd name="connsiteX35" fmla="*/ 540671 w 2495698"/>
                <a:gd name="connsiteY35" fmla="*/ 1983347 h 2531525"/>
                <a:gd name="connsiteX36" fmla="*/ 232276 w 2495698"/>
                <a:gd name="connsiteY36" fmla="*/ 2043090 h 2531525"/>
                <a:gd name="connsiteX37" fmla="*/ 70927 w 2495698"/>
                <a:gd name="connsiteY37" fmla="*/ 1697078 h 2531525"/>
                <a:gd name="connsiteX38" fmla="*/ 279495 w 2495698"/>
                <a:gd name="connsiteY38" fmla="*/ 1527966 h 2531525"/>
                <a:gd name="connsiteX39" fmla="*/ 245586 w 2495698"/>
                <a:gd name="connsiteY39" fmla="*/ 1274796 h 2531525"/>
                <a:gd name="connsiteX40" fmla="*/ 0 w 2495698"/>
                <a:gd name="connsiteY40" fmla="*/ 1138462 h 2531525"/>
                <a:gd name="connsiteX41" fmla="*/ 98812 w 2495698"/>
                <a:gd name="connsiteY41" fmla="*/ 769689 h 2531525"/>
                <a:gd name="connsiteX42" fmla="*/ 380240 w 2495698"/>
                <a:gd name="connsiteY42" fmla="*/ 774423 h 2531525"/>
                <a:gd name="connsiteX43" fmla="*/ 516679 w 2495698"/>
                <a:gd name="connsiteY43" fmla="*/ 590627 h 2531525"/>
                <a:gd name="connsiteX44" fmla="*/ 422419 w 2495698"/>
                <a:gd name="connsiteY44" fmla="*/ 299900 h 2531525"/>
                <a:gd name="connsiteX45" fmla="*/ 746189 w 2495698"/>
                <a:gd name="connsiteY45" fmla="*/ 97585 h 2531525"/>
                <a:gd name="connsiteX46" fmla="*/ 972292 w 2495698"/>
                <a:gd name="connsiteY46" fmla="*/ 315656 h 2531525"/>
                <a:gd name="connsiteX47" fmla="*/ 970019 w 2495698"/>
                <a:gd name="connsiteY47" fmla="*/ 317076 h 2531525"/>
                <a:gd name="connsiteX48" fmla="*/ 1248316 w 2495698"/>
                <a:gd name="connsiteY48" fmla="*/ 277231 h 2531525"/>
                <a:gd name="connsiteX49" fmla="*/ 1238669 w 2495698"/>
                <a:gd name="connsiteY49" fmla="*/ 274647 h 2531525"/>
                <a:gd name="connsiteX50" fmla="*/ 1391137 w 2495698"/>
                <a:gd name="connsiteY50" fmla="*/ 0 h 2531525"/>
                <a:gd name="connsiteX51" fmla="*/ 1759910 w 2495698"/>
                <a:gd name="connsiteY51" fmla="*/ 98812 h 2531525"/>
                <a:gd name="connsiteX0" fmla="*/ 1365628 w 2495698"/>
                <a:gd name="connsiteY0" fmla="*/ 832740 h 2531525"/>
                <a:gd name="connsiteX1" fmla="*/ 804861 w 2495698"/>
                <a:gd name="connsiteY1" fmla="*/ 1156499 h 2531525"/>
                <a:gd name="connsiteX2" fmla="*/ 1128620 w 2495698"/>
                <a:gd name="connsiteY2" fmla="*/ 1717266 h 2531525"/>
                <a:gd name="connsiteX3" fmla="*/ 1689387 w 2495698"/>
                <a:gd name="connsiteY3" fmla="*/ 1393507 h 2531525"/>
                <a:gd name="connsiteX4" fmla="*/ 1365628 w 2495698"/>
                <a:gd name="connsiteY4" fmla="*/ 832740 h 2531525"/>
                <a:gd name="connsiteX5" fmla="*/ 1447099 w 2495698"/>
                <a:gd name="connsiteY5" fmla="*/ 528685 h 2531525"/>
                <a:gd name="connsiteX6" fmla="*/ 1993442 w 2495698"/>
                <a:gd name="connsiteY6" fmla="*/ 1474978 h 2531525"/>
                <a:gd name="connsiteX7" fmla="*/ 1047149 w 2495698"/>
                <a:gd name="connsiteY7" fmla="*/ 2021321 h 2531525"/>
                <a:gd name="connsiteX8" fmla="*/ 500806 w 2495698"/>
                <a:gd name="connsiteY8" fmla="*/ 1075027 h 2531525"/>
                <a:gd name="connsiteX9" fmla="*/ 1447099 w 2495698"/>
                <a:gd name="connsiteY9" fmla="*/ 528685 h 2531525"/>
                <a:gd name="connsiteX10" fmla="*/ 1476725 w 2495698"/>
                <a:gd name="connsiteY10" fmla="*/ 418119 h 2531525"/>
                <a:gd name="connsiteX11" fmla="*/ 390240 w 2495698"/>
                <a:gd name="connsiteY11" fmla="*/ 1045401 h 2531525"/>
                <a:gd name="connsiteX12" fmla="*/ 1017523 w 2495698"/>
                <a:gd name="connsiteY12" fmla="*/ 2131887 h 2531525"/>
                <a:gd name="connsiteX13" fmla="*/ 2104008 w 2495698"/>
                <a:gd name="connsiteY13" fmla="*/ 1504604 h 2531525"/>
                <a:gd name="connsiteX14" fmla="*/ 1476725 w 2495698"/>
                <a:gd name="connsiteY14" fmla="*/ 418119 h 2531525"/>
                <a:gd name="connsiteX15" fmla="*/ 1759910 w 2495698"/>
                <a:gd name="connsiteY15" fmla="*/ 98812 h 2531525"/>
                <a:gd name="connsiteX16" fmla="*/ 1754625 w 2495698"/>
                <a:gd name="connsiteY16" fmla="*/ 412897 h 2531525"/>
                <a:gd name="connsiteX17" fmla="*/ 1744979 w 2495698"/>
                <a:gd name="connsiteY17" fmla="*/ 410312 h 2531525"/>
                <a:gd name="connsiteX18" fmla="*/ 1954704 w 2495698"/>
                <a:gd name="connsiteY18" fmla="*/ 573108 h 2531525"/>
                <a:gd name="connsiteX19" fmla="*/ 2234317 w 2495698"/>
                <a:gd name="connsiteY19" fmla="*/ 503581 h 2531525"/>
                <a:gd name="connsiteX20" fmla="*/ 2413554 w 2495698"/>
                <a:gd name="connsiteY20" fmla="*/ 840674 h 2531525"/>
                <a:gd name="connsiteX21" fmla="*/ 2214321 w 2495698"/>
                <a:gd name="connsiteY21" fmla="*/ 1020292 h 2531525"/>
                <a:gd name="connsiteX22" fmla="*/ 2246841 w 2495698"/>
                <a:gd name="connsiteY22" fmla="*/ 1303347 h 2531525"/>
                <a:gd name="connsiteX23" fmla="*/ 2495698 w 2495698"/>
                <a:gd name="connsiteY23" fmla="*/ 1441496 h 2531525"/>
                <a:gd name="connsiteX24" fmla="*/ 2396885 w 2495698"/>
                <a:gd name="connsiteY24" fmla="*/ 1810269 h 2531525"/>
                <a:gd name="connsiteX25" fmla="*/ 2094912 w 2495698"/>
                <a:gd name="connsiteY25" fmla="*/ 1805190 h 2531525"/>
                <a:gd name="connsiteX26" fmla="*/ 1958644 w 2495698"/>
                <a:gd name="connsiteY26" fmla="*/ 1977881 h 2531525"/>
                <a:gd name="connsiteX27" fmla="*/ 2057814 w 2495698"/>
                <a:gd name="connsiteY27" fmla="*/ 2236715 h 2531525"/>
                <a:gd name="connsiteX28" fmla="*/ 1745078 w 2495698"/>
                <a:gd name="connsiteY28" fmla="*/ 2455696 h 2531525"/>
                <a:gd name="connsiteX29" fmla="*/ 1507869 w 2495698"/>
                <a:gd name="connsiteY29" fmla="*/ 2249759 h 2531525"/>
                <a:gd name="connsiteX30" fmla="*/ 1251837 w 2495698"/>
                <a:gd name="connsiteY30" fmla="*/ 2272543 h 2531525"/>
                <a:gd name="connsiteX31" fmla="*/ 1108065 w 2495698"/>
                <a:gd name="connsiteY31" fmla="*/ 2531525 h 2531525"/>
                <a:gd name="connsiteX32" fmla="*/ 739291 w 2495698"/>
                <a:gd name="connsiteY32" fmla="*/ 2432713 h 2531525"/>
                <a:gd name="connsiteX33" fmla="*/ 744274 w 2495698"/>
                <a:gd name="connsiteY33" fmla="*/ 2136543 h 2531525"/>
                <a:gd name="connsiteX34" fmla="*/ 535891 w 2495698"/>
                <a:gd name="connsiteY34" fmla="*/ 1973098 h 2531525"/>
                <a:gd name="connsiteX35" fmla="*/ 540671 w 2495698"/>
                <a:gd name="connsiteY35" fmla="*/ 1983347 h 2531525"/>
                <a:gd name="connsiteX36" fmla="*/ 232276 w 2495698"/>
                <a:gd name="connsiteY36" fmla="*/ 2043090 h 2531525"/>
                <a:gd name="connsiteX37" fmla="*/ 70927 w 2495698"/>
                <a:gd name="connsiteY37" fmla="*/ 1697078 h 2531525"/>
                <a:gd name="connsiteX38" fmla="*/ 279495 w 2495698"/>
                <a:gd name="connsiteY38" fmla="*/ 1527966 h 2531525"/>
                <a:gd name="connsiteX39" fmla="*/ 245586 w 2495698"/>
                <a:gd name="connsiteY39" fmla="*/ 1274796 h 2531525"/>
                <a:gd name="connsiteX40" fmla="*/ 0 w 2495698"/>
                <a:gd name="connsiteY40" fmla="*/ 1138462 h 2531525"/>
                <a:gd name="connsiteX41" fmla="*/ 98812 w 2495698"/>
                <a:gd name="connsiteY41" fmla="*/ 769689 h 2531525"/>
                <a:gd name="connsiteX42" fmla="*/ 380240 w 2495698"/>
                <a:gd name="connsiteY42" fmla="*/ 774423 h 2531525"/>
                <a:gd name="connsiteX43" fmla="*/ 516679 w 2495698"/>
                <a:gd name="connsiteY43" fmla="*/ 590627 h 2531525"/>
                <a:gd name="connsiteX44" fmla="*/ 422419 w 2495698"/>
                <a:gd name="connsiteY44" fmla="*/ 299900 h 2531525"/>
                <a:gd name="connsiteX45" fmla="*/ 746189 w 2495698"/>
                <a:gd name="connsiteY45" fmla="*/ 97585 h 2531525"/>
                <a:gd name="connsiteX46" fmla="*/ 972292 w 2495698"/>
                <a:gd name="connsiteY46" fmla="*/ 315656 h 2531525"/>
                <a:gd name="connsiteX47" fmla="*/ 970019 w 2495698"/>
                <a:gd name="connsiteY47" fmla="*/ 317076 h 2531525"/>
                <a:gd name="connsiteX48" fmla="*/ 1248316 w 2495698"/>
                <a:gd name="connsiteY48" fmla="*/ 277231 h 2531525"/>
                <a:gd name="connsiteX49" fmla="*/ 1391137 w 2495698"/>
                <a:gd name="connsiteY49" fmla="*/ 0 h 2531525"/>
                <a:gd name="connsiteX50" fmla="*/ 1759910 w 2495698"/>
                <a:gd name="connsiteY50" fmla="*/ 98812 h 2531525"/>
                <a:gd name="connsiteX0" fmla="*/ 1365628 w 2495698"/>
                <a:gd name="connsiteY0" fmla="*/ 832740 h 2531525"/>
                <a:gd name="connsiteX1" fmla="*/ 804861 w 2495698"/>
                <a:gd name="connsiteY1" fmla="*/ 1156499 h 2531525"/>
                <a:gd name="connsiteX2" fmla="*/ 1128620 w 2495698"/>
                <a:gd name="connsiteY2" fmla="*/ 1717266 h 2531525"/>
                <a:gd name="connsiteX3" fmla="*/ 1689387 w 2495698"/>
                <a:gd name="connsiteY3" fmla="*/ 1393507 h 2531525"/>
                <a:gd name="connsiteX4" fmla="*/ 1365628 w 2495698"/>
                <a:gd name="connsiteY4" fmla="*/ 832740 h 2531525"/>
                <a:gd name="connsiteX5" fmla="*/ 1447099 w 2495698"/>
                <a:gd name="connsiteY5" fmla="*/ 528685 h 2531525"/>
                <a:gd name="connsiteX6" fmla="*/ 1993442 w 2495698"/>
                <a:gd name="connsiteY6" fmla="*/ 1474978 h 2531525"/>
                <a:gd name="connsiteX7" fmla="*/ 1047149 w 2495698"/>
                <a:gd name="connsiteY7" fmla="*/ 2021321 h 2531525"/>
                <a:gd name="connsiteX8" fmla="*/ 500806 w 2495698"/>
                <a:gd name="connsiteY8" fmla="*/ 1075027 h 2531525"/>
                <a:gd name="connsiteX9" fmla="*/ 1447099 w 2495698"/>
                <a:gd name="connsiteY9" fmla="*/ 528685 h 2531525"/>
                <a:gd name="connsiteX10" fmla="*/ 1476725 w 2495698"/>
                <a:gd name="connsiteY10" fmla="*/ 418119 h 2531525"/>
                <a:gd name="connsiteX11" fmla="*/ 390240 w 2495698"/>
                <a:gd name="connsiteY11" fmla="*/ 1045401 h 2531525"/>
                <a:gd name="connsiteX12" fmla="*/ 1017523 w 2495698"/>
                <a:gd name="connsiteY12" fmla="*/ 2131887 h 2531525"/>
                <a:gd name="connsiteX13" fmla="*/ 2104008 w 2495698"/>
                <a:gd name="connsiteY13" fmla="*/ 1504604 h 2531525"/>
                <a:gd name="connsiteX14" fmla="*/ 1476725 w 2495698"/>
                <a:gd name="connsiteY14" fmla="*/ 418119 h 2531525"/>
                <a:gd name="connsiteX15" fmla="*/ 1759910 w 2495698"/>
                <a:gd name="connsiteY15" fmla="*/ 98812 h 2531525"/>
                <a:gd name="connsiteX16" fmla="*/ 1754625 w 2495698"/>
                <a:gd name="connsiteY16" fmla="*/ 412897 h 2531525"/>
                <a:gd name="connsiteX17" fmla="*/ 1744979 w 2495698"/>
                <a:gd name="connsiteY17" fmla="*/ 410312 h 2531525"/>
                <a:gd name="connsiteX18" fmla="*/ 1954704 w 2495698"/>
                <a:gd name="connsiteY18" fmla="*/ 573108 h 2531525"/>
                <a:gd name="connsiteX19" fmla="*/ 2234317 w 2495698"/>
                <a:gd name="connsiteY19" fmla="*/ 503581 h 2531525"/>
                <a:gd name="connsiteX20" fmla="*/ 2413554 w 2495698"/>
                <a:gd name="connsiteY20" fmla="*/ 840674 h 2531525"/>
                <a:gd name="connsiteX21" fmla="*/ 2214321 w 2495698"/>
                <a:gd name="connsiteY21" fmla="*/ 1020292 h 2531525"/>
                <a:gd name="connsiteX22" fmla="*/ 2246841 w 2495698"/>
                <a:gd name="connsiteY22" fmla="*/ 1303347 h 2531525"/>
                <a:gd name="connsiteX23" fmla="*/ 2495698 w 2495698"/>
                <a:gd name="connsiteY23" fmla="*/ 1441496 h 2531525"/>
                <a:gd name="connsiteX24" fmla="*/ 2396885 w 2495698"/>
                <a:gd name="connsiteY24" fmla="*/ 1810269 h 2531525"/>
                <a:gd name="connsiteX25" fmla="*/ 2094912 w 2495698"/>
                <a:gd name="connsiteY25" fmla="*/ 1805190 h 2531525"/>
                <a:gd name="connsiteX26" fmla="*/ 1958644 w 2495698"/>
                <a:gd name="connsiteY26" fmla="*/ 1977881 h 2531525"/>
                <a:gd name="connsiteX27" fmla="*/ 2057814 w 2495698"/>
                <a:gd name="connsiteY27" fmla="*/ 2236715 h 2531525"/>
                <a:gd name="connsiteX28" fmla="*/ 1745078 w 2495698"/>
                <a:gd name="connsiteY28" fmla="*/ 2455696 h 2531525"/>
                <a:gd name="connsiteX29" fmla="*/ 1507869 w 2495698"/>
                <a:gd name="connsiteY29" fmla="*/ 2249759 h 2531525"/>
                <a:gd name="connsiteX30" fmla="*/ 1251837 w 2495698"/>
                <a:gd name="connsiteY30" fmla="*/ 2272543 h 2531525"/>
                <a:gd name="connsiteX31" fmla="*/ 1108065 w 2495698"/>
                <a:gd name="connsiteY31" fmla="*/ 2531525 h 2531525"/>
                <a:gd name="connsiteX32" fmla="*/ 739291 w 2495698"/>
                <a:gd name="connsiteY32" fmla="*/ 2432713 h 2531525"/>
                <a:gd name="connsiteX33" fmla="*/ 744274 w 2495698"/>
                <a:gd name="connsiteY33" fmla="*/ 2136543 h 2531525"/>
                <a:gd name="connsiteX34" fmla="*/ 535891 w 2495698"/>
                <a:gd name="connsiteY34" fmla="*/ 1973098 h 2531525"/>
                <a:gd name="connsiteX35" fmla="*/ 540671 w 2495698"/>
                <a:gd name="connsiteY35" fmla="*/ 1983347 h 2531525"/>
                <a:gd name="connsiteX36" fmla="*/ 232276 w 2495698"/>
                <a:gd name="connsiteY36" fmla="*/ 2043090 h 2531525"/>
                <a:gd name="connsiteX37" fmla="*/ 70927 w 2495698"/>
                <a:gd name="connsiteY37" fmla="*/ 1697078 h 2531525"/>
                <a:gd name="connsiteX38" fmla="*/ 279495 w 2495698"/>
                <a:gd name="connsiteY38" fmla="*/ 1527966 h 2531525"/>
                <a:gd name="connsiteX39" fmla="*/ 245586 w 2495698"/>
                <a:gd name="connsiteY39" fmla="*/ 1274796 h 2531525"/>
                <a:gd name="connsiteX40" fmla="*/ 0 w 2495698"/>
                <a:gd name="connsiteY40" fmla="*/ 1138462 h 2531525"/>
                <a:gd name="connsiteX41" fmla="*/ 98812 w 2495698"/>
                <a:gd name="connsiteY41" fmla="*/ 769689 h 2531525"/>
                <a:gd name="connsiteX42" fmla="*/ 380240 w 2495698"/>
                <a:gd name="connsiteY42" fmla="*/ 774423 h 2531525"/>
                <a:gd name="connsiteX43" fmla="*/ 516679 w 2495698"/>
                <a:gd name="connsiteY43" fmla="*/ 590627 h 2531525"/>
                <a:gd name="connsiteX44" fmla="*/ 422419 w 2495698"/>
                <a:gd name="connsiteY44" fmla="*/ 299900 h 2531525"/>
                <a:gd name="connsiteX45" fmla="*/ 746189 w 2495698"/>
                <a:gd name="connsiteY45" fmla="*/ 97585 h 2531525"/>
                <a:gd name="connsiteX46" fmla="*/ 972292 w 2495698"/>
                <a:gd name="connsiteY46" fmla="*/ 315656 h 2531525"/>
                <a:gd name="connsiteX47" fmla="*/ 970019 w 2495698"/>
                <a:gd name="connsiteY47" fmla="*/ 317076 h 2531525"/>
                <a:gd name="connsiteX48" fmla="*/ 1248316 w 2495698"/>
                <a:gd name="connsiteY48" fmla="*/ 277231 h 2531525"/>
                <a:gd name="connsiteX49" fmla="*/ 1391137 w 2495698"/>
                <a:gd name="connsiteY49" fmla="*/ 0 h 2531525"/>
                <a:gd name="connsiteX50" fmla="*/ 1759910 w 2495698"/>
                <a:gd name="connsiteY50" fmla="*/ 98812 h 2531525"/>
                <a:gd name="connsiteX0" fmla="*/ 1365628 w 2495698"/>
                <a:gd name="connsiteY0" fmla="*/ 832740 h 2531525"/>
                <a:gd name="connsiteX1" fmla="*/ 804861 w 2495698"/>
                <a:gd name="connsiteY1" fmla="*/ 1156499 h 2531525"/>
                <a:gd name="connsiteX2" fmla="*/ 1128620 w 2495698"/>
                <a:gd name="connsiteY2" fmla="*/ 1717266 h 2531525"/>
                <a:gd name="connsiteX3" fmla="*/ 1689387 w 2495698"/>
                <a:gd name="connsiteY3" fmla="*/ 1393507 h 2531525"/>
                <a:gd name="connsiteX4" fmla="*/ 1365628 w 2495698"/>
                <a:gd name="connsiteY4" fmla="*/ 832740 h 2531525"/>
                <a:gd name="connsiteX5" fmla="*/ 1447099 w 2495698"/>
                <a:gd name="connsiteY5" fmla="*/ 528685 h 2531525"/>
                <a:gd name="connsiteX6" fmla="*/ 1993442 w 2495698"/>
                <a:gd name="connsiteY6" fmla="*/ 1474978 h 2531525"/>
                <a:gd name="connsiteX7" fmla="*/ 1047149 w 2495698"/>
                <a:gd name="connsiteY7" fmla="*/ 2021321 h 2531525"/>
                <a:gd name="connsiteX8" fmla="*/ 500806 w 2495698"/>
                <a:gd name="connsiteY8" fmla="*/ 1075027 h 2531525"/>
                <a:gd name="connsiteX9" fmla="*/ 1447099 w 2495698"/>
                <a:gd name="connsiteY9" fmla="*/ 528685 h 2531525"/>
                <a:gd name="connsiteX10" fmla="*/ 1476725 w 2495698"/>
                <a:gd name="connsiteY10" fmla="*/ 418119 h 2531525"/>
                <a:gd name="connsiteX11" fmla="*/ 390240 w 2495698"/>
                <a:gd name="connsiteY11" fmla="*/ 1045401 h 2531525"/>
                <a:gd name="connsiteX12" fmla="*/ 1017523 w 2495698"/>
                <a:gd name="connsiteY12" fmla="*/ 2131887 h 2531525"/>
                <a:gd name="connsiteX13" fmla="*/ 2104008 w 2495698"/>
                <a:gd name="connsiteY13" fmla="*/ 1504604 h 2531525"/>
                <a:gd name="connsiteX14" fmla="*/ 1476725 w 2495698"/>
                <a:gd name="connsiteY14" fmla="*/ 418119 h 2531525"/>
                <a:gd name="connsiteX15" fmla="*/ 1759910 w 2495698"/>
                <a:gd name="connsiteY15" fmla="*/ 98812 h 2531525"/>
                <a:gd name="connsiteX16" fmla="*/ 1754625 w 2495698"/>
                <a:gd name="connsiteY16" fmla="*/ 412897 h 2531525"/>
                <a:gd name="connsiteX17" fmla="*/ 1744979 w 2495698"/>
                <a:gd name="connsiteY17" fmla="*/ 410312 h 2531525"/>
                <a:gd name="connsiteX18" fmla="*/ 1954704 w 2495698"/>
                <a:gd name="connsiteY18" fmla="*/ 573108 h 2531525"/>
                <a:gd name="connsiteX19" fmla="*/ 2234317 w 2495698"/>
                <a:gd name="connsiteY19" fmla="*/ 503581 h 2531525"/>
                <a:gd name="connsiteX20" fmla="*/ 2413554 w 2495698"/>
                <a:gd name="connsiteY20" fmla="*/ 840674 h 2531525"/>
                <a:gd name="connsiteX21" fmla="*/ 2214321 w 2495698"/>
                <a:gd name="connsiteY21" fmla="*/ 1020292 h 2531525"/>
                <a:gd name="connsiteX22" fmla="*/ 2246841 w 2495698"/>
                <a:gd name="connsiteY22" fmla="*/ 1303347 h 2531525"/>
                <a:gd name="connsiteX23" fmla="*/ 2495698 w 2495698"/>
                <a:gd name="connsiteY23" fmla="*/ 1441496 h 2531525"/>
                <a:gd name="connsiteX24" fmla="*/ 2396885 w 2495698"/>
                <a:gd name="connsiteY24" fmla="*/ 1810269 h 2531525"/>
                <a:gd name="connsiteX25" fmla="*/ 2094912 w 2495698"/>
                <a:gd name="connsiteY25" fmla="*/ 1805190 h 2531525"/>
                <a:gd name="connsiteX26" fmla="*/ 1958644 w 2495698"/>
                <a:gd name="connsiteY26" fmla="*/ 1977881 h 2531525"/>
                <a:gd name="connsiteX27" fmla="*/ 2057814 w 2495698"/>
                <a:gd name="connsiteY27" fmla="*/ 2236715 h 2531525"/>
                <a:gd name="connsiteX28" fmla="*/ 1745078 w 2495698"/>
                <a:gd name="connsiteY28" fmla="*/ 2455696 h 2531525"/>
                <a:gd name="connsiteX29" fmla="*/ 1507869 w 2495698"/>
                <a:gd name="connsiteY29" fmla="*/ 2249759 h 2531525"/>
                <a:gd name="connsiteX30" fmla="*/ 1251837 w 2495698"/>
                <a:gd name="connsiteY30" fmla="*/ 2272543 h 2531525"/>
                <a:gd name="connsiteX31" fmla="*/ 1108065 w 2495698"/>
                <a:gd name="connsiteY31" fmla="*/ 2531525 h 2531525"/>
                <a:gd name="connsiteX32" fmla="*/ 739291 w 2495698"/>
                <a:gd name="connsiteY32" fmla="*/ 2432713 h 2531525"/>
                <a:gd name="connsiteX33" fmla="*/ 744274 w 2495698"/>
                <a:gd name="connsiteY33" fmla="*/ 2136543 h 2531525"/>
                <a:gd name="connsiteX34" fmla="*/ 535891 w 2495698"/>
                <a:gd name="connsiteY34" fmla="*/ 1973098 h 2531525"/>
                <a:gd name="connsiteX35" fmla="*/ 540671 w 2495698"/>
                <a:gd name="connsiteY35" fmla="*/ 1983347 h 2531525"/>
                <a:gd name="connsiteX36" fmla="*/ 232276 w 2495698"/>
                <a:gd name="connsiteY36" fmla="*/ 2043090 h 2531525"/>
                <a:gd name="connsiteX37" fmla="*/ 70927 w 2495698"/>
                <a:gd name="connsiteY37" fmla="*/ 1697078 h 2531525"/>
                <a:gd name="connsiteX38" fmla="*/ 279495 w 2495698"/>
                <a:gd name="connsiteY38" fmla="*/ 1527966 h 2531525"/>
                <a:gd name="connsiteX39" fmla="*/ 245586 w 2495698"/>
                <a:gd name="connsiteY39" fmla="*/ 1274796 h 2531525"/>
                <a:gd name="connsiteX40" fmla="*/ 0 w 2495698"/>
                <a:gd name="connsiteY40" fmla="*/ 1138462 h 2531525"/>
                <a:gd name="connsiteX41" fmla="*/ 98812 w 2495698"/>
                <a:gd name="connsiteY41" fmla="*/ 769689 h 2531525"/>
                <a:gd name="connsiteX42" fmla="*/ 380240 w 2495698"/>
                <a:gd name="connsiteY42" fmla="*/ 774423 h 2531525"/>
                <a:gd name="connsiteX43" fmla="*/ 516679 w 2495698"/>
                <a:gd name="connsiteY43" fmla="*/ 590627 h 2531525"/>
                <a:gd name="connsiteX44" fmla="*/ 422419 w 2495698"/>
                <a:gd name="connsiteY44" fmla="*/ 299900 h 2531525"/>
                <a:gd name="connsiteX45" fmla="*/ 746189 w 2495698"/>
                <a:gd name="connsiteY45" fmla="*/ 97585 h 2531525"/>
                <a:gd name="connsiteX46" fmla="*/ 972292 w 2495698"/>
                <a:gd name="connsiteY46" fmla="*/ 315656 h 2531525"/>
                <a:gd name="connsiteX47" fmla="*/ 970019 w 2495698"/>
                <a:gd name="connsiteY47" fmla="*/ 317076 h 2531525"/>
                <a:gd name="connsiteX48" fmla="*/ 1248316 w 2495698"/>
                <a:gd name="connsiteY48" fmla="*/ 277231 h 2531525"/>
                <a:gd name="connsiteX49" fmla="*/ 1391137 w 2495698"/>
                <a:gd name="connsiteY49" fmla="*/ 0 h 2531525"/>
                <a:gd name="connsiteX50" fmla="*/ 1759910 w 2495698"/>
                <a:gd name="connsiteY50" fmla="*/ 98812 h 2531525"/>
                <a:gd name="connsiteX0" fmla="*/ 1365628 w 2495698"/>
                <a:gd name="connsiteY0" fmla="*/ 832740 h 2531525"/>
                <a:gd name="connsiteX1" fmla="*/ 804861 w 2495698"/>
                <a:gd name="connsiteY1" fmla="*/ 1156499 h 2531525"/>
                <a:gd name="connsiteX2" fmla="*/ 1128620 w 2495698"/>
                <a:gd name="connsiteY2" fmla="*/ 1717266 h 2531525"/>
                <a:gd name="connsiteX3" fmla="*/ 1689387 w 2495698"/>
                <a:gd name="connsiteY3" fmla="*/ 1393507 h 2531525"/>
                <a:gd name="connsiteX4" fmla="*/ 1365628 w 2495698"/>
                <a:gd name="connsiteY4" fmla="*/ 832740 h 2531525"/>
                <a:gd name="connsiteX5" fmla="*/ 1447099 w 2495698"/>
                <a:gd name="connsiteY5" fmla="*/ 528685 h 2531525"/>
                <a:gd name="connsiteX6" fmla="*/ 1993442 w 2495698"/>
                <a:gd name="connsiteY6" fmla="*/ 1474978 h 2531525"/>
                <a:gd name="connsiteX7" fmla="*/ 1047149 w 2495698"/>
                <a:gd name="connsiteY7" fmla="*/ 2021321 h 2531525"/>
                <a:gd name="connsiteX8" fmla="*/ 500806 w 2495698"/>
                <a:gd name="connsiteY8" fmla="*/ 1075027 h 2531525"/>
                <a:gd name="connsiteX9" fmla="*/ 1447099 w 2495698"/>
                <a:gd name="connsiteY9" fmla="*/ 528685 h 2531525"/>
                <a:gd name="connsiteX10" fmla="*/ 1476725 w 2495698"/>
                <a:gd name="connsiteY10" fmla="*/ 418119 h 2531525"/>
                <a:gd name="connsiteX11" fmla="*/ 390240 w 2495698"/>
                <a:gd name="connsiteY11" fmla="*/ 1045401 h 2531525"/>
                <a:gd name="connsiteX12" fmla="*/ 1017523 w 2495698"/>
                <a:gd name="connsiteY12" fmla="*/ 2131887 h 2531525"/>
                <a:gd name="connsiteX13" fmla="*/ 2104008 w 2495698"/>
                <a:gd name="connsiteY13" fmla="*/ 1504604 h 2531525"/>
                <a:gd name="connsiteX14" fmla="*/ 1476725 w 2495698"/>
                <a:gd name="connsiteY14" fmla="*/ 418119 h 2531525"/>
                <a:gd name="connsiteX15" fmla="*/ 1759910 w 2495698"/>
                <a:gd name="connsiteY15" fmla="*/ 98812 h 2531525"/>
                <a:gd name="connsiteX16" fmla="*/ 1754625 w 2495698"/>
                <a:gd name="connsiteY16" fmla="*/ 412897 h 2531525"/>
                <a:gd name="connsiteX17" fmla="*/ 1744979 w 2495698"/>
                <a:gd name="connsiteY17" fmla="*/ 410312 h 2531525"/>
                <a:gd name="connsiteX18" fmla="*/ 1954704 w 2495698"/>
                <a:gd name="connsiteY18" fmla="*/ 573108 h 2531525"/>
                <a:gd name="connsiteX19" fmla="*/ 2234317 w 2495698"/>
                <a:gd name="connsiteY19" fmla="*/ 503581 h 2531525"/>
                <a:gd name="connsiteX20" fmla="*/ 2413554 w 2495698"/>
                <a:gd name="connsiteY20" fmla="*/ 840674 h 2531525"/>
                <a:gd name="connsiteX21" fmla="*/ 2214321 w 2495698"/>
                <a:gd name="connsiteY21" fmla="*/ 1020292 h 2531525"/>
                <a:gd name="connsiteX22" fmla="*/ 2246841 w 2495698"/>
                <a:gd name="connsiteY22" fmla="*/ 1303347 h 2531525"/>
                <a:gd name="connsiteX23" fmla="*/ 2495698 w 2495698"/>
                <a:gd name="connsiteY23" fmla="*/ 1441496 h 2531525"/>
                <a:gd name="connsiteX24" fmla="*/ 2396885 w 2495698"/>
                <a:gd name="connsiteY24" fmla="*/ 1810269 h 2531525"/>
                <a:gd name="connsiteX25" fmla="*/ 2094912 w 2495698"/>
                <a:gd name="connsiteY25" fmla="*/ 1805190 h 2531525"/>
                <a:gd name="connsiteX26" fmla="*/ 1958644 w 2495698"/>
                <a:gd name="connsiteY26" fmla="*/ 1977881 h 2531525"/>
                <a:gd name="connsiteX27" fmla="*/ 2057814 w 2495698"/>
                <a:gd name="connsiteY27" fmla="*/ 2236715 h 2531525"/>
                <a:gd name="connsiteX28" fmla="*/ 1745078 w 2495698"/>
                <a:gd name="connsiteY28" fmla="*/ 2455696 h 2531525"/>
                <a:gd name="connsiteX29" fmla="*/ 1507869 w 2495698"/>
                <a:gd name="connsiteY29" fmla="*/ 2249759 h 2531525"/>
                <a:gd name="connsiteX30" fmla="*/ 1251837 w 2495698"/>
                <a:gd name="connsiteY30" fmla="*/ 2272543 h 2531525"/>
                <a:gd name="connsiteX31" fmla="*/ 1108065 w 2495698"/>
                <a:gd name="connsiteY31" fmla="*/ 2531525 h 2531525"/>
                <a:gd name="connsiteX32" fmla="*/ 739291 w 2495698"/>
                <a:gd name="connsiteY32" fmla="*/ 2432713 h 2531525"/>
                <a:gd name="connsiteX33" fmla="*/ 744274 w 2495698"/>
                <a:gd name="connsiteY33" fmla="*/ 2136543 h 2531525"/>
                <a:gd name="connsiteX34" fmla="*/ 535891 w 2495698"/>
                <a:gd name="connsiteY34" fmla="*/ 1973098 h 2531525"/>
                <a:gd name="connsiteX35" fmla="*/ 540671 w 2495698"/>
                <a:gd name="connsiteY35" fmla="*/ 1983347 h 2531525"/>
                <a:gd name="connsiteX36" fmla="*/ 232276 w 2495698"/>
                <a:gd name="connsiteY36" fmla="*/ 2043090 h 2531525"/>
                <a:gd name="connsiteX37" fmla="*/ 70927 w 2495698"/>
                <a:gd name="connsiteY37" fmla="*/ 1697078 h 2531525"/>
                <a:gd name="connsiteX38" fmla="*/ 279495 w 2495698"/>
                <a:gd name="connsiteY38" fmla="*/ 1527966 h 2531525"/>
                <a:gd name="connsiteX39" fmla="*/ 245586 w 2495698"/>
                <a:gd name="connsiteY39" fmla="*/ 1274796 h 2531525"/>
                <a:gd name="connsiteX40" fmla="*/ 0 w 2495698"/>
                <a:gd name="connsiteY40" fmla="*/ 1138462 h 2531525"/>
                <a:gd name="connsiteX41" fmla="*/ 98812 w 2495698"/>
                <a:gd name="connsiteY41" fmla="*/ 769689 h 2531525"/>
                <a:gd name="connsiteX42" fmla="*/ 380240 w 2495698"/>
                <a:gd name="connsiteY42" fmla="*/ 774423 h 2531525"/>
                <a:gd name="connsiteX43" fmla="*/ 516679 w 2495698"/>
                <a:gd name="connsiteY43" fmla="*/ 590627 h 2531525"/>
                <a:gd name="connsiteX44" fmla="*/ 422419 w 2495698"/>
                <a:gd name="connsiteY44" fmla="*/ 299900 h 2531525"/>
                <a:gd name="connsiteX45" fmla="*/ 746189 w 2495698"/>
                <a:gd name="connsiteY45" fmla="*/ 97585 h 2531525"/>
                <a:gd name="connsiteX46" fmla="*/ 972292 w 2495698"/>
                <a:gd name="connsiteY46" fmla="*/ 315656 h 2531525"/>
                <a:gd name="connsiteX47" fmla="*/ 970019 w 2495698"/>
                <a:gd name="connsiteY47" fmla="*/ 317076 h 2531525"/>
                <a:gd name="connsiteX48" fmla="*/ 1248316 w 2495698"/>
                <a:gd name="connsiteY48" fmla="*/ 277231 h 2531525"/>
                <a:gd name="connsiteX49" fmla="*/ 1391137 w 2495698"/>
                <a:gd name="connsiteY49" fmla="*/ 0 h 2531525"/>
                <a:gd name="connsiteX50" fmla="*/ 1759910 w 2495698"/>
                <a:gd name="connsiteY50" fmla="*/ 98812 h 2531525"/>
                <a:gd name="connsiteX0" fmla="*/ 1365628 w 2495698"/>
                <a:gd name="connsiteY0" fmla="*/ 832740 h 2531525"/>
                <a:gd name="connsiteX1" fmla="*/ 804861 w 2495698"/>
                <a:gd name="connsiteY1" fmla="*/ 1156499 h 2531525"/>
                <a:gd name="connsiteX2" fmla="*/ 1128620 w 2495698"/>
                <a:gd name="connsiteY2" fmla="*/ 1717266 h 2531525"/>
                <a:gd name="connsiteX3" fmla="*/ 1689387 w 2495698"/>
                <a:gd name="connsiteY3" fmla="*/ 1393507 h 2531525"/>
                <a:gd name="connsiteX4" fmla="*/ 1365628 w 2495698"/>
                <a:gd name="connsiteY4" fmla="*/ 832740 h 2531525"/>
                <a:gd name="connsiteX5" fmla="*/ 1447099 w 2495698"/>
                <a:gd name="connsiteY5" fmla="*/ 528685 h 2531525"/>
                <a:gd name="connsiteX6" fmla="*/ 1993442 w 2495698"/>
                <a:gd name="connsiteY6" fmla="*/ 1474978 h 2531525"/>
                <a:gd name="connsiteX7" fmla="*/ 1047149 w 2495698"/>
                <a:gd name="connsiteY7" fmla="*/ 2021321 h 2531525"/>
                <a:gd name="connsiteX8" fmla="*/ 500806 w 2495698"/>
                <a:gd name="connsiteY8" fmla="*/ 1075027 h 2531525"/>
                <a:gd name="connsiteX9" fmla="*/ 1447099 w 2495698"/>
                <a:gd name="connsiteY9" fmla="*/ 528685 h 2531525"/>
                <a:gd name="connsiteX10" fmla="*/ 1476725 w 2495698"/>
                <a:gd name="connsiteY10" fmla="*/ 418119 h 2531525"/>
                <a:gd name="connsiteX11" fmla="*/ 390240 w 2495698"/>
                <a:gd name="connsiteY11" fmla="*/ 1045401 h 2531525"/>
                <a:gd name="connsiteX12" fmla="*/ 1017523 w 2495698"/>
                <a:gd name="connsiteY12" fmla="*/ 2131887 h 2531525"/>
                <a:gd name="connsiteX13" fmla="*/ 2104008 w 2495698"/>
                <a:gd name="connsiteY13" fmla="*/ 1504604 h 2531525"/>
                <a:gd name="connsiteX14" fmla="*/ 1476725 w 2495698"/>
                <a:gd name="connsiteY14" fmla="*/ 418119 h 2531525"/>
                <a:gd name="connsiteX15" fmla="*/ 1759910 w 2495698"/>
                <a:gd name="connsiteY15" fmla="*/ 98812 h 2531525"/>
                <a:gd name="connsiteX16" fmla="*/ 1754625 w 2495698"/>
                <a:gd name="connsiteY16" fmla="*/ 412897 h 2531525"/>
                <a:gd name="connsiteX17" fmla="*/ 1744979 w 2495698"/>
                <a:gd name="connsiteY17" fmla="*/ 410312 h 2531525"/>
                <a:gd name="connsiteX18" fmla="*/ 1954704 w 2495698"/>
                <a:gd name="connsiteY18" fmla="*/ 573108 h 2531525"/>
                <a:gd name="connsiteX19" fmla="*/ 2234317 w 2495698"/>
                <a:gd name="connsiteY19" fmla="*/ 503581 h 2531525"/>
                <a:gd name="connsiteX20" fmla="*/ 2413554 w 2495698"/>
                <a:gd name="connsiteY20" fmla="*/ 840674 h 2531525"/>
                <a:gd name="connsiteX21" fmla="*/ 2214321 w 2495698"/>
                <a:gd name="connsiteY21" fmla="*/ 1020292 h 2531525"/>
                <a:gd name="connsiteX22" fmla="*/ 2246841 w 2495698"/>
                <a:gd name="connsiteY22" fmla="*/ 1303347 h 2531525"/>
                <a:gd name="connsiteX23" fmla="*/ 2495698 w 2495698"/>
                <a:gd name="connsiteY23" fmla="*/ 1441496 h 2531525"/>
                <a:gd name="connsiteX24" fmla="*/ 2396885 w 2495698"/>
                <a:gd name="connsiteY24" fmla="*/ 1810269 h 2531525"/>
                <a:gd name="connsiteX25" fmla="*/ 2094912 w 2495698"/>
                <a:gd name="connsiteY25" fmla="*/ 1805190 h 2531525"/>
                <a:gd name="connsiteX26" fmla="*/ 1958644 w 2495698"/>
                <a:gd name="connsiteY26" fmla="*/ 1977881 h 2531525"/>
                <a:gd name="connsiteX27" fmla="*/ 2057814 w 2495698"/>
                <a:gd name="connsiteY27" fmla="*/ 2236715 h 2531525"/>
                <a:gd name="connsiteX28" fmla="*/ 1745078 w 2495698"/>
                <a:gd name="connsiteY28" fmla="*/ 2455696 h 2531525"/>
                <a:gd name="connsiteX29" fmla="*/ 1507869 w 2495698"/>
                <a:gd name="connsiteY29" fmla="*/ 2249759 h 2531525"/>
                <a:gd name="connsiteX30" fmla="*/ 1251837 w 2495698"/>
                <a:gd name="connsiteY30" fmla="*/ 2272543 h 2531525"/>
                <a:gd name="connsiteX31" fmla="*/ 1108065 w 2495698"/>
                <a:gd name="connsiteY31" fmla="*/ 2531525 h 2531525"/>
                <a:gd name="connsiteX32" fmla="*/ 739291 w 2495698"/>
                <a:gd name="connsiteY32" fmla="*/ 2432713 h 2531525"/>
                <a:gd name="connsiteX33" fmla="*/ 744274 w 2495698"/>
                <a:gd name="connsiteY33" fmla="*/ 2136543 h 2531525"/>
                <a:gd name="connsiteX34" fmla="*/ 535891 w 2495698"/>
                <a:gd name="connsiteY34" fmla="*/ 1973098 h 2531525"/>
                <a:gd name="connsiteX35" fmla="*/ 540671 w 2495698"/>
                <a:gd name="connsiteY35" fmla="*/ 1983347 h 2531525"/>
                <a:gd name="connsiteX36" fmla="*/ 232276 w 2495698"/>
                <a:gd name="connsiteY36" fmla="*/ 2043090 h 2531525"/>
                <a:gd name="connsiteX37" fmla="*/ 70927 w 2495698"/>
                <a:gd name="connsiteY37" fmla="*/ 1697078 h 2531525"/>
                <a:gd name="connsiteX38" fmla="*/ 279495 w 2495698"/>
                <a:gd name="connsiteY38" fmla="*/ 1527966 h 2531525"/>
                <a:gd name="connsiteX39" fmla="*/ 245586 w 2495698"/>
                <a:gd name="connsiteY39" fmla="*/ 1274796 h 2531525"/>
                <a:gd name="connsiteX40" fmla="*/ 0 w 2495698"/>
                <a:gd name="connsiteY40" fmla="*/ 1138462 h 2531525"/>
                <a:gd name="connsiteX41" fmla="*/ 98812 w 2495698"/>
                <a:gd name="connsiteY41" fmla="*/ 769689 h 2531525"/>
                <a:gd name="connsiteX42" fmla="*/ 380240 w 2495698"/>
                <a:gd name="connsiteY42" fmla="*/ 774423 h 2531525"/>
                <a:gd name="connsiteX43" fmla="*/ 516679 w 2495698"/>
                <a:gd name="connsiteY43" fmla="*/ 590627 h 2531525"/>
                <a:gd name="connsiteX44" fmla="*/ 422419 w 2495698"/>
                <a:gd name="connsiteY44" fmla="*/ 299900 h 2531525"/>
                <a:gd name="connsiteX45" fmla="*/ 746189 w 2495698"/>
                <a:gd name="connsiteY45" fmla="*/ 97585 h 2531525"/>
                <a:gd name="connsiteX46" fmla="*/ 972292 w 2495698"/>
                <a:gd name="connsiteY46" fmla="*/ 315656 h 2531525"/>
                <a:gd name="connsiteX47" fmla="*/ 970019 w 2495698"/>
                <a:gd name="connsiteY47" fmla="*/ 317076 h 2531525"/>
                <a:gd name="connsiteX48" fmla="*/ 1248316 w 2495698"/>
                <a:gd name="connsiteY48" fmla="*/ 277231 h 2531525"/>
                <a:gd name="connsiteX49" fmla="*/ 1391137 w 2495698"/>
                <a:gd name="connsiteY49" fmla="*/ 0 h 2531525"/>
                <a:gd name="connsiteX50" fmla="*/ 1759910 w 2495698"/>
                <a:gd name="connsiteY50" fmla="*/ 98812 h 2531525"/>
                <a:gd name="connsiteX0" fmla="*/ 1365628 w 2495698"/>
                <a:gd name="connsiteY0" fmla="*/ 832740 h 2531525"/>
                <a:gd name="connsiteX1" fmla="*/ 804861 w 2495698"/>
                <a:gd name="connsiteY1" fmla="*/ 1156499 h 2531525"/>
                <a:gd name="connsiteX2" fmla="*/ 1128620 w 2495698"/>
                <a:gd name="connsiteY2" fmla="*/ 1717266 h 2531525"/>
                <a:gd name="connsiteX3" fmla="*/ 1689387 w 2495698"/>
                <a:gd name="connsiteY3" fmla="*/ 1393507 h 2531525"/>
                <a:gd name="connsiteX4" fmla="*/ 1365628 w 2495698"/>
                <a:gd name="connsiteY4" fmla="*/ 832740 h 2531525"/>
                <a:gd name="connsiteX5" fmla="*/ 1447099 w 2495698"/>
                <a:gd name="connsiteY5" fmla="*/ 528685 h 2531525"/>
                <a:gd name="connsiteX6" fmla="*/ 1993442 w 2495698"/>
                <a:gd name="connsiteY6" fmla="*/ 1474978 h 2531525"/>
                <a:gd name="connsiteX7" fmla="*/ 1047149 w 2495698"/>
                <a:gd name="connsiteY7" fmla="*/ 2021321 h 2531525"/>
                <a:gd name="connsiteX8" fmla="*/ 500806 w 2495698"/>
                <a:gd name="connsiteY8" fmla="*/ 1075027 h 2531525"/>
                <a:gd name="connsiteX9" fmla="*/ 1447099 w 2495698"/>
                <a:gd name="connsiteY9" fmla="*/ 528685 h 2531525"/>
                <a:gd name="connsiteX10" fmla="*/ 1476725 w 2495698"/>
                <a:gd name="connsiteY10" fmla="*/ 418119 h 2531525"/>
                <a:gd name="connsiteX11" fmla="*/ 390240 w 2495698"/>
                <a:gd name="connsiteY11" fmla="*/ 1045401 h 2531525"/>
                <a:gd name="connsiteX12" fmla="*/ 1017523 w 2495698"/>
                <a:gd name="connsiteY12" fmla="*/ 2131887 h 2531525"/>
                <a:gd name="connsiteX13" fmla="*/ 2104008 w 2495698"/>
                <a:gd name="connsiteY13" fmla="*/ 1504604 h 2531525"/>
                <a:gd name="connsiteX14" fmla="*/ 1476725 w 2495698"/>
                <a:gd name="connsiteY14" fmla="*/ 418119 h 2531525"/>
                <a:gd name="connsiteX15" fmla="*/ 1759910 w 2495698"/>
                <a:gd name="connsiteY15" fmla="*/ 98812 h 2531525"/>
                <a:gd name="connsiteX16" fmla="*/ 1754625 w 2495698"/>
                <a:gd name="connsiteY16" fmla="*/ 412897 h 2531525"/>
                <a:gd name="connsiteX17" fmla="*/ 1954704 w 2495698"/>
                <a:gd name="connsiteY17" fmla="*/ 573108 h 2531525"/>
                <a:gd name="connsiteX18" fmla="*/ 2234317 w 2495698"/>
                <a:gd name="connsiteY18" fmla="*/ 503581 h 2531525"/>
                <a:gd name="connsiteX19" fmla="*/ 2413554 w 2495698"/>
                <a:gd name="connsiteY19" fmla="*/ 840674 h 2531525"/>
                <a:gd name="connsiteX20" fmla="*/ 2214321 w 2495698"/>
                <a:gd name="connsiteY20" fmla="*/ 1020292 h 2531525"/>
                <a:gd name="connsiteX21" fmla="*/ 2246841 w 2495698"/>
                <a:gd name="connsiteY21" fmla="*/ 1303347 h 2531525"/>
                <a:gd name="connsiteX22" fmla="*/ 2495698 w 2495698"/>
                <a:gd name="connsiteY22" fmla="*/ 1441496 h 2531525"/>
                <a:gd name="connsiteX23" fmla="*/ 2396885 w 2495698"/>
                <a:gd name="connsiteY23" fmla="*/ 1810269 h 2531525"/>
                <a:gd name="connsiteX24" fmla="*/ 2094912 w 2495698"/>
                <a:gd name="connsiteY24" fmla="*/ 1805190 h 2531525"/>
                <a:gd name="connsiteX25" fmla="*/ 1958644 w 2495698"/>
                <a:gd name="connsiteY25" fmla="*/ 1977881 h 2531525"/>
                <a:gd name="connsiteX26" fmla="*/ 2057814 w 2495698"/>
                <a:gd name="connsiteY26" fmla="*/ 2236715 h 2531525"/>
                <a:gd name="connsiteX27" fmla="*/ 1745078 w 2495698"/>
                <a:gd name="connsiteY27" fmla="*/ 2455696 h 2531525"/>
                <a:gd name="connsiteX28" fmla="*/ 1507869 w 2495698"/>
                <a:gd name="connsiteY28" fmla="*/ 2249759 h 2531525"/>
                <a:gd name="connsiteX29" fmla="*/ 1251837 w 2495698"/>
                <a:gd name="connsiteY29" fmla="*/ 2272543 h 2531525"/>
                <a:gd name="connsiteX30" fmla="*/ 1108065 w 2495698"/>
                <a:gd name="connsiteY30" fmla="*/ 2531525 h 2531525"/>
                <a:gd name="connsiteX31" fmla="*/ 739291 w 2495698"/>
                <a:gd name="connsiteY31" fmla="*/ 2432713 h 2531525"/>
                <a:gd name="connsiteX32" fmla="*/ 744274 w 2495698"/>
                <a:gd name="connsiteY32" fmla="*/ 2136543 h 2531525"/>
                <a:gd name="connsiteX33" fmla="*/ 535891 w 2495698"/>
                <a:gd name="connsiteY33" fmla="*/ 1973098 h 2531525"/>
                <a:gd name="connsiteX34" fmla="*/ 540671 w 2495698"/>
                <a:gd name="connsiteY34" fmla="*/ 1983347 h 2531525"/>
                <a:gd name="connsiteX35" fmla="*/ 232276 w 2495698"/>
                <a:gd name="connsiteY35" fmla="*/ 2043090 h 2531525"/>
                <a:gd name="connsiteX36" fmla="*/ 70927 w 2495698"/>
                <a:gd name="connsiteY36" fmla="*/ 1697078 h 2531525"/>
                <a:gd name="connsiteX37" fmla="*/ 279495 w 2495698"/>
                <a:gd name="connsiteY37" fmla="*/ 1527966 h 2531525"/>
                <a:gd name="connsiteX38" fmla="*/ 245586 w 2495698"/>
                <a:gd name="connsiteY38" fmla="*/ 1274796 h 2531525"/>
                <a:gd name="connsiteX39" fmla="*/ 0 w 2495698"/>
                <a:gd name="connsiteY39" fmla="*/ 1138462 h 2531525"/>
                <a:gd name="connsiteX40" fmla="*/ 98812 w 2495698"/>
                <a:gd name="connsiteY40" fmla="*/ 769689 h 2531525"/>
                <a:gd name="connsiteX41" fmla="*/ 380240 w 2495698"/>
                <a:gd name="connsiteY41" fmla="*/ 774423 h 2531525"/>
                <a:gd name="connsiteX42" fmla="*/ 516679 w 2495698"/>
                <a:gd name="connsiteY42" fmla="*/ 590627 h 2531525"/>
                <a:gd name="connsiteX43" fmla="*/ 422419 w 2495698"/>
                <a:gd name="connsiteY43" fmla="*/ 299900 h 2531525"/>
                <a:gd name="connsiteX44" fmla="*/ 746189 w 2495698"/>
                <a:gd name="connsiteY44" fmla="*/ 97585 h 2531525"/>
                <a:gd name="connsiteX45" fmla="*/ 972292 w 2495698"/>
                <a:gd name="connsiteY45" fmla="*/ 315656 h 2531525"/>
                <a:gd name="connsiteX46" fmla="*/ 970019 w 2495698"/>
                <a:gd name="connsiteY46" fmla="*/ 317076 h 2531525"/>
                <a:gd name="connsiteX47" fmla="*/ 1248316 w 2495698"/>
                <a:gd name="connsiteY47" fmla="*/ 277231 h 2531525"/>
                <a:gd name="connsiteX48" fmla="*/ 1391137 w 2495698"/>
                <a:gd name="connsiteY48" fmla="*/ 0 h 2531525"/>
                <a:gd name="connsiteX49" fmla="*/ 1759910 w 2495698"/>
                <a:gd name="connsiteY49" fmla="*/ 98812 h 2531525"/>
                <a:gd name="connsiteX0" fmla="*/ 1365628 w 2495698"/>
                <a:gd name="connsiteY0" fmla="*/ 832740 h 2531525"/>
                <a:gd name="connsiteX1" fmla="*/ 804861 w 2495698"/>
                <a:gd name="connsiteY1" fmla="*/ 1156499 h 2531525"/>
                <a:gd name="connsiteX2" fmla="*/ 1128620 w 2495698"/>
                <a:gd name="connsiteY2" fmla="*/ 1717266 h 2531525"/>
                <a:gd name="connsiteX3" fmla="*/ 1689387 w 2495698"/>
                <a:gd name="connsiteY3" fmla="*/ 1393507 h 2531525"/>
                <a:gd name="connsiteX4" fmla="*/ 1365628 w 2495698"/>
                <a:gd name="connsiteY4" fmla="*/ 832740 h 2531525"/>
                <a:gd name="connsiteX5" fmla="*/ 1447099 w 2495698"/>
                <a:gd name="connsiteY5" fmla="*/ 528685 h 2531525"/>
                <a:gd name="connsiteX6" fmla="*/ 1993442 w 2495698"/>
                <a:gd name="connsiteY6" fmla="*/ 1474978 h 2531525"/>
                <a:gd name="connsiteX7" fmla="*/ 1047149 w 2495698"/>
                <a:gd name="connsiteY7" fmla="*/ 2021321 h 2531525"/>
                <a:gd name="connsiteX8" fmla="*/ 500806 w 2495698"/>
                <a:gd name="connsiteY8" fmla="*/ 1075027 h 2531525"/>
                <a:gd name="connsiteX9" fmla="*/ 1447099 w 2495698"/>
                <a:gd name="connsiteY9" fmla="*/ 528685 h 2531525"/>
                <a:gd name="connsiteX10" fmla="*/ 1476725 w 2495698"/>
                <a:gd name="connsiteY10" fmla="*/ 418119 h 2531525"/>
                <a:gd name="connsiteX11" fmla="*/ 390240 w 2495698"/>
                <a:gd name="connsiteY11" fmla="*/ 1045401 h 2531525"/>
                <a:gd name="connsiteX12" fmla="*/ 1017523 w 2495698"/>
                <a:gd name="connsiteY12" fmla="*/ 2131887 h 2531525"/>
                <a:gd name="connsiteX13" fmla="*/ 2104008 w 2495698"/>
                <a:gd name="connsiteY13" fmla="*/ 1504604 h 2531525"/>
                <a:gd name="connsiteX14" fmla="*/ 1476725 w 2495698"/>
                <a:gd name="connsiteY14" fmla="*/ 418119 h 2531525"/>
                <a:gd name="connsiteX15" fmla="*/ 1759910 w 2495698"/>
                <a:gd name="connsiteY15" fmla="*/ 98812 h 2531525"/>
                <a:gd name="connsiteX16" fmla="*/ 1754625 w 2495698"/>
                <a:gd name="connsiteY16" fmla="*/ 412897 h 2531525"/>
                <a:gd name="connsiteX17" fmla="*/ 1954704 w 2495698"/>
                <a:gd name="connsiteY17" fmla="*/ 573108 h 2531525"/>
                <a:gd name="connsiteX18" fmla="*/ 2234317 w 2495698"/>
                <a:gd name="connsiteY18" fmla="*/ 503581 h 2531525"/>
                <a:gd name="connsiteX19" fmla="*/ 2413554 w 2495698"/>
                <a:gd name="connsiteY19" fmla="*/ 840674 h 2531525"/>
                <a:gd name="connsiteX20" fmla="*/ 2214321 w 2495698"/>
                <a:gd name="connsiteY20" fmla="*/ 1020292 h 2531525"/>
                <a:gd name="connsiteX21" fmla="*/ 2246841 w 2495698"/>
                <a:gd name="connsiteY21" fmla="*/ 1303347 h 2531525"/>
                <a:gd name="connsiteX22" fmla="*/ 2495698 w 2495698"/>
                <a:gd name="connsiteY22" fmla="*/ 1441496 h 2531525"/>
                <a:gd name="connsiteX23" fmla="*/ 2396885 w 2495698"/>
                <a:gd name="connsiteY23" fmla="*/ 1810269 h 2531525"/>
                <a:gd name="connsiteX24" fmla="*/ 2094912 w 2495698"/>
                <a:gd name="connsiteY24" fmla="*/ 1805190 h 2531525"/>
                <a:gd name="connsiteX25" fmla="*/ 1958644 w 2495698"/>
                <a:gd name="connsiteY25" fmla="*/ 1977881 h 2531525"/>
                <a:gd name="connsiteX26" fmla="*/ 2057814 w 2495698"/>
                <a:gd name="connsiteY26" fmla="*/ 2236715 h 2531525"/>
                <a:gd name="connsiteX27" fmla="*/ 1745078 w 2495698"/>
                <a:gd name="connsiteY27" fmla="*/ 2455696 h 2531525"/>
                <a:gd name="connsiteX28" fmla="*/ 1507869 w 2495698"/>
                <a:gd name="connsiteY28" fmla="*/ 2249759 h 2531525"/>
                <a:gd name="connsiteX29" fmla="*/ 1251837 w 2495698"/>
                <a:gd name="connsiteY29" fmla="*/ 2272543 h 2531525"/>
                <a:gd name="connsiteX30" fmla="*/ 1108065 w 2495698"/>
                <a:gd name="connsiteY30" fmla="*/ 2531525 h 2531525"/>
                <a:gd name="connsiteX31" fmla="*/ 739291 w 2495698"/>
                <a:gd name="connsiteY31" fmla="*/ 2432713 h 2531525"/>
                <a:gd name="connsiteX32" fmla="*/ 744274 w 2495698"/>
                <a:gd name="connsiteY32" fmla="*/ 2136543 h 2531525"/>
                <a:gd name="connsiteX33" fmla="*/ 535891 w 2495698"/>
                <a:gd name="connsiteY33" fmla="*/ 1973098 h 2531525"/>
                <a:gd name="connsiteX34" fmla="*/ 232276 w 2495698"/>
                <a:gd name="connsiteY34" fmla="*/ 2043090 h 2531525"/>
                <a:gd name="connsiteX35" fmla="*/ 70927 w 2495698"/>
                <a:gd name="connsiteY35" fmla="*/ 1697078 h 2531525"/>
                <a:gd name="connsiteX36" fmla="*/ 279495 w 2495698"/>
                <a:gd name="connsiteY36" fmla="*/ 1527966 h 2531525"/>
                <a:gd name="connsiteX37" fmla="*/ 245586 w 2495698"/>
                <a:gd name="connsiteY37" fmla="*/ 1274796 h 2531525"/>
                <a:gd name="connsiteX38" fmla="*/ 0 w 2495698"/>
                <a:gd name="connsiteY38" fmla="*/ 1138462 h 2531525"/>
                <a:gd name="connsiteX39" fmla="*/ 98812 w 2495698"/>
                <a:gd name="connsiteY39" fmla="*/ 769689 h 2531525"/>
                <a:gd name="connsiteX40" fmla="*/ 380240 w 2495698"/>
                <a:gd name="connsiteY40" fmla="*/ 774423 h 2531525"/>
                <a:gd name="connsiteX41" fmla="*/ 516679 w 2495698"/>
                <a:gd name="connsiteY41" fmla="*/ 590627 h 2531525"/>
                <a:gd name="connsiteX42" fmla="*/ 422419 w 2495698"/>
                <a:gd name="connsiteY42" fmla="*/ 299900 h 2531525"/>
                <a:gd name="connsiteX43" fmla="*/ 746189 w 2495698"/>
                <a:gd name="connsiteY43" fmla="*/ 97585 h 2531525"/>
                <a:gd name="connsiteX44" fmla="*/ 972292 w 2495698"/>
                <a:gd name="connsiteY44" fmla="*/ 315656 h 2531525"/>
                <a:gd name="connsiteX45" fmla="*/ 970019 w 2495698"/>
                <a:gd name="connsiteY45" fmla="*/ 317076 h 2531525"/>
                <a:gd name="connsiteX46" fmla="*/ 1248316 w 2495698"/>
                <a:gd name="connsiteY46" fmla="*/ 277231 h 2531525"/>
                <a:gd name="connsiteX47" fmla="*/ 1391137 w 2495698"/>
                <a:gd name="connsiteY47" fmla="*/ 0 h 2531525"/>
                <a:gd name="connsiteX48" fmla="*/ 1759910 w 2495698"/>
                <a:gd name="connsiteY48" fmla="*/ 98812 h 2531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</a:cxnLst>
              <a:rect l="l" t="t" r="r" b="b"/>
              <a:pathLst>
                <a:path w="2495698" h="2531525">
                  <a:moveTo>
                    <a:pt x="1365628" y="832740"/>
                  </a:moveTo>
                  <a:cubicBezTo>
                    <a:pt x="1121373" y="767293"/>
                    <a:pt x="870309" y="912244"/>
                    <a:pt x="804861" y="1156499"/>
                  </a:cubicBezTo>
                  <a:cubicBezTo>
                    <a:pt x="739413" y="1400754"/>
                    <a:pt x="884365" y="1651818"/>
                    <a:pt x="1128620" y="1717266"/>
                  </a:cubicBezTo>
                  <a:cubicBezTo>
                    <a:pt x="1372875" y="1782713"/>
                    <a:pt x="1623939" y="1637762"/>
                    <a:pt x="1689387" y="1393507"/>
                  </a:cubicBezTo>
                  <a:cubicBezTo>
                    <a:pt x="1754835" y="1149252"/>
                    <a:pt x="1609883" y="898188"/>
                    <a:pt x="1365628" y="832740"/>
                  </a:cubicBezTo>
                  <a:close/>
                  <a:moveTo>
                    <a:pt x="1447099" y="528685"/>
                  </a:moveTo>
                  <a:cubicBezTo>
                    <a:pt x="1859279" y="639128"/>
                    <a:pt x="2103885" y="1062799"/>
                    <a:pt x="1993442" y="1474978"/>
                  </a:cubicBezTo>
                  <a:cubicBezTo>
                    <a:pt x="1882999" y="1887158"/>
                    <a:pt x="1459328" y="2131764"/>
                    <a:pt x="1047149" y="2021321"/>
                  </a:cubicBezTo>
                  <a:cubicBezTo>
                    <a:pt x="634969" y="1910878"/>
                    <a:pt x="390363" y="1487207"/>
                    <a:pt x="500806" y="1075027"/>
                  </a:cubicBezTo>
                  <a:cubicBezTo>
                    <a:pt x="611249" y="662848"/>
                    <a:pt x="1034920" y="418242"/>
                    <a:pt x="1447099" y="528685"/>
                  </a:cubicBezTo>
                  <a:close/>
                  <a:moveTo>
                    <a:pt x="1476725" y="418119"/>
                  </a:moveTo>
                  <a:cubicBezTo>
                    <a:pt x="1003481" y="291314"/>
                    <a:pt x="517045" y="572157"/>
                    <a:pt x="390240" y="1045401"/>
                  </a:cubicBezTo>
                  <a:cubicBezTo>
                    <a:pt x="263435" y="1518646"/>
                    <a:pt x="544279" y="2005081"/>
                    <a:pt x="1017523" y="2131887"/>
                  </a:cubicBezTo>
                  <a:cubicBezTo>
                    <a:pt x="1490767" y="2258692"/>
                    <a:pt x="1977202" y="1977848"/>
                    <a:pt x="2104008" y="1504604"/>
                  </a:cubicBezTo>
                  <a:cubicBezTo>
                    <a:pt x="2230813" y="1031360"/>
                    <a:pt x="1949969" y="544925"/>
                    <a:pt x="1476725" y="418119"/>
                  </a:cubicBezTo>
                  <a:close/>
                  <a:moveTo>
                    <a:pt x="1759910" y="98812"/>
                  </a:moveTo>
                  <a:cubicBezTo>
                    <a:pt x="1758148" y="203507"/>
                    <a:pt x="1756387" y="308202"/>
                    <a:pt x="1754625" y="412897"/>
                  </a:cubicBezTo>
                  <a:lnTo>
                    <a:pt x="1954704" y="573108"/>
                  </a:lnTo>
                  <a:lnTo>
                    <a:pt x="2234317" y="503581"/>
                  </a:lnTo>
                  <a:lnTo>
                    <a:pt x="2413554" y="840674"/>
                  </a:lnTo>
                  <a:lnTo>
                    <a:pt x="2214321" y="1020292"/>
                  </a:lnTo>
                  <a:cubicBezTo>
                    <a:pt x="2239296" y="1111262"/>
                    <a:pt x="2251067" y="1206519"/>
                    <a:pt x="2246841" y="1303347"/>
                  </a:cubicBezTo>
                  <a:lnTo>
                    <a:pt x="2495698" y="1441496"/>
                  </a:lnTo>
                  <a:lnTo>
                    <a:pt x="2396885" y="1810269"/>
                  </a:lnTo>
                  <a:lnTo>
                    <a:pt x="2094912" y="1805190"/>
                  </a:lnTo>
                  <a:cubicBezTo>
                    <a:pt x="2056732" y="1868983"/>
                    <a:pt x="2010475" y="1926517"/>
                    <a:pt x="1958644" y="1977881"/>
                  </a:cubicBezTo>
                  <a:lnTo>
                    <a:pt x="2057814" y="2236715"/>
                  </a:lnTo>
                  <a:lnTo>
                    <a:pt x="1745078" y="2455696"/>
                  </a:lnTo>
                  <a:lnTo>
                    <a:pt x="1507869" y="2249759"/>
                  </a:lnTo>
                  <a:lnTo>
                    <a:pt x="1251837" y="2272543"/>
                  </a:lnTo>
                  <a:lnTo>
                    <a:pt x="1108065" y="2531525"/>
                  </a:lnTo>
                  <a:lnTo>
                    <a:pt x="739291" y="2432713"/>
                  </a:lnTo>
                  <a:lnTo>
                    <a:pt x="744274" y="2136543"/>
                  </a:lnTo>
                  <a:cubicBezTo>
                    <a:pt x="666128" y="2092006"/>
                    <a:pt x="595548" y="2037539"/>
                    <a:pt x="535891" y="1973098"/>
                  </a:cubicBezTo>
                  <a:lnTo>
                    <a:pt x="232276" y="2043090"/>
                  </a:lnTo>
                  <a:lnTo>
                    <a:pt x="70927" y="1697078"/>
                  </a:lnTo>
                  <a:lnTo>
                    <a:pt x="279495" y="1527966"/>
                  </a:lnTo>
                  <a:cubicBezTo>
                    <a:pt x="257233" y="1446371"/>
                    <a:pt x="245603" y="1361336"/>
                    <a:pt x="245586" y="1274796"/>
                  </a:cubicBezTo>
                  <a:lnTo>
                    <a:pt x="0" y="1138462"/>
                  </a:lnTo>
                  <a:lnTo>
                    <a:pt x="98812" y="769689"/>
                  </a:lnTo>
                  <a:lnTo>
                    <a:pt x="380240" y="774423"/>
                  </a:lnTo>
                  <a:cubicBezTo>
                    <a:pt x="418421" y="707046"/>
                    <a:pt x="464524" y="645614"/>
                    <a:pt x="516679" y="590627"/>
                  </a:cubicBezTo>
                  <a:lnTo>
                    <a:pt x="422419" y="299900"/>
                  </a:lnTo>
                  <a:lnTo>
                    <a:pt x="746189" y="97585"/>
                  </a:lnTo>
                  <a:lnTo>
                    <a:pt x="972292" y="315656"/>
                  </a:lnTo>
                  <a:lnTo>
                    <a:pt x="970019" y="317076"/>
                  </a:lnTo>
                  <a:cubicBezTo>
                    <a:pt x="1058903" y="289108"/>
                    <a:pt x="1152743" y="276181"/>
                    <a:pt x="1248316" y="277231"/>
                  </a:cubicBezTo>
                  <a:lnTo>
                    <a:pt x="1391137" y="0"/>
                  </a:lnTo>
                  <a:lnTo>
                    <a:pt x="1759910" y="98812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1200"/>
            </a:p>
          </p:txBody>
        </p:sp>
        <p:sp>
          <p:nvSpPr>
            <p:cNvPr id="164" name="Oval 21">
              <a:extLst>
                <a:ext uri="{FF2B5EF4-FFF2-40B4-BE49-F238E27FC236}">
                  <a16:creationId xmlns:a16="http://schemas.microsoft.com/office/drawing/2014/main" id="{6CFAE92E-F5B7-4807-84F7-7B3278EA6511}"/>
                </a:ext>
              </a:extLst>
            </p:cNvPr>
            <p:cNvSpPr/>
            <p:nvPr/>
          </p:nvSpPr>
          <p:spPr>
            <a:xfrm rot="13450474" flipV="1">
              <a:off x="5679220" y="3904645"/>
              <a:ext cx="686225" cy="696076"/>
            </a:xfrm>
            <a:custGeom>
              <a:avLst/>
              <a:gdLst>
                <a:gd name="connsiteX0" fmla="*/ 1365628 w 2495698"/>
                <a:gd name="connsiteY0" fmla="*/ 832740 h 2531525"/>
                <a:gd name="connsiteX1" fmla="*/ 804861 w 2495698"/>
                <a:gd name="connsiteY1" fmla="*/ 1156499 h 2531525"/>
                <a:gd name="connsiteX2" fmla="*/ 1128620 w 2495698"/>
                <a:gd name="connsiteY2" fmla="*/ 1717266 h 2531525"/>
                <a:gd name="connsiteX3" fmla="*/ 1689387 w 2495698"/>
                <a:gd name="connsiteY3" fmla="*/ 1393507 h 2531525"/>
                <a:gd name="connsiteX4" fmla="*/ 1365628 w 2495698"/>
                <a:gd name="connsiteY4" fmla="*/ 832740 h 2531525"/>
                <a:gd name="connsiteX5" fmla="*/ 1447099 w 2495698"/>
                <a:gd name="connsiteY5" fmla="*/ 528685 h 2531525"/>
                <a:gd name="connsiteX6" fmla="*/ 1993442 w 2495698"/>
                <a:gd name="connsiteY6" fmla="*/ 1474978 h 2531525"/>
                <a:gd name="connsiteX7" fmla="*/ 1047149 w 2495698"/>
                <a:gd name="connsiteY7" fmla="*/ 2021321 h 2531525"/>
                <a:gd name="connsiteX8" fmla="*/ 500806 w 2495698"/>
                <a:gd name="connsiteY8" fmla="*/ 1075027 h 2531525"/>
                <a:gd name="connsiteX9" fmla="*/ 1447099 w 2495698"/>
                <a:gd name="connsiteY9" fmla="*/ 528685 h 2531525"/>
                <a:gd name="connsiteX10" fmla="*/ 1476725 w 2495698"/>
                <a:gd name="connsiteY10" fmla="*/ 418119 h 2531525"/>
                <a:gd name="connsiteX11" fmla="*/ 390240 w 2495698"/>
                <a:gd name="connsiteY11" fmla="*/ 1045401 h 2531525"/>
                <a:gd name="connsiteX12" fmla="*/ 1017523 w 2495698"/>
                <a:gd name="connsiteY12" fmla="*/ 2131887 h 2531525"/>
                <a:gd name="connsiteX13" fmla="*/ 2104008 w 2495698"/>
                <a:gd name="connsiteY13" fmla="*/ 1504604 h 2531525"/>
                <a:gd name="connsiteX14" fmla="*/ 1476725 w 2495698"/>
                <a:gd name="connsiteY14" fmla="*/ 418119 h 2531525"/>
                <a:gd name="connsiteX15" fmla="*/ 1759910 w 2495698"/>
                <a:gd name="connsiteY15" fmla="*/ 98812 h 2531525"/>
                <a:gd name="connsiteX16" fmla="*/ 1754625 w 2495698"/>
                <a:gd name="connsiteY16" fmla="*/ 412897 h 2531525"/>
                <a:gd name="connsiteX17" fmla="*/ 1744979 w 2495698"/>
                <a:gd name="connsiteY17" fmla="*/ 410312 h 2531525"/>
                <a:gd name="connsiteX18" fmla="*/ 1954704 w 2495698"/>
                <a:gd name="connsiteY18" fmla="*/ 573108 h 2531525"/>
                <a:gd name="connsiteX19" fmla="*/ 2234317 w 2495698"/>
                <a:gd name="connsiteY19" fmla="*/ 503581 h 2531525"/>
                <a:gd name="connsiteX20" fmla="*/ 2413554 w 2495698"/>
                <a:gd name="connsiteY20" fmla="*/ 840674 h 2531525"/>
                <a:gd name="connsiteX21" fmla="*/ 2214321 w 2495698"/>
                <a:gd name="connsiteY21" fmla="*/ 1020292 h 2531525"/>
                <a:gd name="connsiteX22" fmla="*/ 2246841 w 2495698"/>
                <a:gd name="connsiteY22" fmla="*/ 1303347 h 2531525"/>
                <a:gd name="connsiteX23" fmla="*/ 2495698 w 2495698"/>
                <a:gd name="connsiteY23" fmla="*/ 1441496 h 2531525"/>
                <a:gd name="connsiteX24" fmla="*/ 2396885 w 2495698"/>
                <a:gd name="connsiteY24" fmla="*/ 1810269 h 2531525"/>
                <a:gd name="connsiteX25" fmla="*/ 2094912 w 2495698"/>
                <a:gd name="connsiteY25" fmla="*/ 1805190 h 2531525"/>
                <a:gd name="connsiteX26" fmla="*/ 1958644 w 2495698"/>
                <a:gd name="connsiteY26" fmla="*/ 1977881 h 2531525"/>
                <a:gd name="connsiteX27" fmla="*/ 2057814 w 2495698"/>
                <a:gd name="connsiteY27" fmla="*/ 2236715 h 2531525"/>
                <a:gd name="connsiteX28" fmla="*/ 1745078 w 2495698"/>
                <a:gd name="connsiteY28" fmla="*/ 2455696 h 2531525"/>
                <a:gd name="connsiteX29" fmla="*/ 1507869 w 2495698"/>
                <a:gd name="connsiteY29" fmla="*/ 2249759 h 2531525"/>
                <a:gd name="connsiteX30" fmla="*/ 1536736 w 2495698"/>
                <a:gd name="connsiteY30" fmla="*/ 2229547 h 2531525"/>
                <a:gd name="connsiteX31" fmla="*/ 1251837 w 2495698"/>
                <a:gd name="connsiteY31" fmla="*/ 2272543 h 2531525"/>
                <a:gd name="connsiteX32" fmla="*/ 1108065 w 2495698"/>
                <a:gd name="connsiteY32" fmla="*/ 2531525 h 2531525"/>
                <a:gd name="connsiteX33" fmla="*/ 739291 w 2495698"/>
                <a:gd name="connsiteY33" fmla="*/ 2432713 h 2531525"/>
                <a:gd name="connsiteX34" fmla="*/ 744274 w 2495698"/>
                <a:gd name="connsiteY34" fmla="*/ 2136543 h 2531525"/>
                <a:gd name="connsiteX35" fmla="*/ 535891 w 2495698"/>
                <a:gd name="connsiteY35" fmla="*/ 1973098 h 2531525"/>
                <a:gd name="connsiteX36" fmla="*/ 540671 w 2495698"/>
                <a:gd name="connsiteY36" fmla="*/ 1983347 h 2531525"/>
                <a:gd name="connsiteX37" fmla="*/ 232276 w 2495698"/>
                <a:gd name="connsiteY37" fmla="*/ 2043090 h 2531525"/>
                <a:gd name="connsiteX38" fmla="*/ 70927 w 2495698"/>
                <a:gd name="connsiteY38" fmla="*/ 1697078 h 2531525"/>
                <a:gd name="connsiteX39" fmla="*/ 279495 w 2495698"/>
                <a:gd name="connsiteY39" fmla="*/ 1527966 h 2531525"/>
                <a:gd name="connsiteX40" fmla="*/ 245586 w 2495698"/>
                <a:gd name="connsiteY40" fmla="*/ 1274796 h 2531525"/>
                <a:gd name="connsiteX41" fmla="*/ 0 w 2495698"/>
                <a:gd name="connsiteY41" fmla="*/ 1138462 h 2531525"/>
                <a:gd name="connsiteX42" fmla="*/ 98812 w 2495698"/>
                <a:gd name="connsiteY42" fmla="*/ 769689 h 2531525"/>
                <a:gd name="connsiteX43" fmla="*/ 380240 w 2495698"/>
                <a:gd name="connsiteY43" fmla="*/ 774423 h 2531525"/>
                <a:gd name="connsiteX44" fmla="*/ 516679 w 2495698"/>
                <a:gd name="connsiteY44" fmla="*/ 590627 h 2531525"/>
                <a:gd name="connsiteX45" fmla="*/ 422419 w 2495698"/>
                <a:gd name="connsiteY45" fmla="*/ 299900 h 2531525"/>
                <a:gd name="connsiteX46" fmla="*/ 746189 w 2495698"/>
                <a:gd name="connsiteY46" fmla="*/ 97585 h 2531525"/>
                <a:gd name="connsiteX47" fmla="*/ 972292 w 2495698"/>
                <a:gd name="connsiteY47" fmla="*/ 315656 h 2531525"/>
                <a:gd name="connsiteX48" fmla="*/ 970019 w 2495698"/>
                <a:gd name="connsiteY48" fmla="*/ 317076 h 2531525"/>
                <a:gd name="connsiteX49" fmla="*/ 1248316 w 2495698"/>
                <a:gd name="connsiteY49" fmla="*/ 277231 h 2531525"/>
                <a:gd name="connsiteX50" fmla="*/ 1238669 w 2495698"/>
                <a:gd name="connsiteY50" fmla="*/ 274647 h 2531525"/>
                <a:gd name="connsiteX51" fmla="*/ 1391137 w 2495698"/>
                <a:gd name="connsiteY51" fmla="*/ 0 h 2531525"/>
                <a:gd name="connsiteX52" fmla="*/ 1759910 w 2495698"/>
                <a:gd name="connsiteY52" fmla="*/ 98812 h 2531525"/>
                <a:gd name="connsiteX0" fmla="*/ 1365628 w 2495698"/>
                <a:gd name="connsiteY0" fmla="*/ 832740 h 2531525"/>
                <a:gd name="connsiteX1" fmla="*/ 804861 w 2495698"/>
                <a:gd name="connsiteY1" fmla="*/ 1156499 h 2531525"/>
                <a:gd name="connsiteX2" fmla="*/ 1128620 w 2495698"/>
                <a:gd name="connsiteY2" fmla="*/ 1717266 h 2531525"/>
                <a:gd name="connsiteX3" fmla="*/ 1689387 w 2495698"/>
                <a:gd name="connsiteY3" fmla="*/ 1393507 h 2531525"/>
                <a:gd name="connsiteX4" fmla="*/ 1365628 w 2495698"/>
                <a:gd name="connsiteY4" fmla="*/ 832740 h 2531525"/>
                <a:gd name="connsiteX5" fmla="*/ 1447099 w 2495698"/>
                <a:gd name="connsiteY5" fmla="*/ 528685 h 2531525"/>
                <a:gd name="connsiteX6" fmla="*/ 1993442 w 2495698"/>
                <a:gd name="connsiteY6" fmla="*/ 1474978 h 2531525"/>
                <a:gd name="connsiteX7" fmla="*/ 1047149 w 2495698"/>
                <a:gd name="connsiteY7" fmla="*/ 2021321 h 2531525"/>
                <a:gd name="connsiteX8" fmla="*/ 500806 w 2495698"/>
                <a:gd name="connsiteY8" fmla="*/ 1075027 h 2531525"/>
                <a:gd name="connsiteX9" fmla="*/ 1447099 w 2495698"/>
                <a:gd name="connsiteY9" fmla="*/ 528685 h 2531525"/>
                <a:gd name="connsiteX10" fmla="*/ 1476725 w 2495698"/>
                <a:gd name="connsiteY10" fmla="*/ 418119 h 2531525"/>
                <a:gd name="connsiteX11" fmla="*/ 390240 w 2495698"/>
                <a:gd name="connsiteY11" fmla="*/ 1045401 h 2531525"/>
                <a:gd name="connsiteX12" fmla="*/ 1017523 w 2495698"/>
                <a:gd name="connsiteY12" fmla="*/ 2131887 h 2531525"/>
                <a:gd name="connsiteX13" fmla="*/ 2104008 w 2495698"/>
                <a:gd name="connsiteY13" fmla="*/ 1504604 h 2531525"/>
                <a:gd name="connsiteX14" fmla="*/ 1476725 w 2495698"/>
                <a:gd name="connsiteY14" fmla="*/ 418119 h 2531525"/>
                <a:gd name="connsiteX15" fmla="*/ 1759910 w 2495698"/>
                <a:gd name="connsiteY15" fmla="*/ 98812 h 2531525"/>
                <a:gd name="connsiteX16" fmla="*/ 1754625 w 2495698"/>
                <a:gd name="connsiteY16" fmla="*/ 412897 h 2531525"/>
                <a:gd name="connsiteX17" fmla="*/ 1744979 w 2495698"/>
                <a:gd name="connsiteY17" fmla="*/ 410312 h 2531525"/>
                <a:gd name="connsiteX18" fmla="*/ 1954704 w 2495698"/>
                <a:gd name="connsiteY18" fmla="*/ 573108 h 2531525"/>
                <a:gd name="connsiteX19" fmla="*/ 2234317 w 2495698"/>
                <a:gd name="connsiteY19" fmla="*/ 503581 h 2531525"/>
                <a:gd name="connsiteX20" fmla="*/ 2413554 w 2495698"/>
                <a:gd name="connsiteY20" fmla="*/ 840674 h 2531525"/>
                <a:gd name="connsiteX21" fmla="*/ 2214321 w 2495698"/>
                <a:gd name="connsiteY21" fmla="*/ 1020292 h 2531525"/>
                <a:gd name="connsiteX22" fmla="*/ 2246841 w 2495698"/>
                <a:gd name="connsiteY22" fmla="*/ 1303347 h 2531525"/>
                <a:gd name="connsiteX23" fmla="*/ 2495698 w 2495698"/>
                <a:gd name="connsiteY23" fmla="*/ 1441496 h 2531525"/>
                <a:gd name="connsiteX24" fmla="*/ 2396885 w 2495698"/>
                <a:gd name="connsiteY24" fmla="*/ 1810269 h 2531525"/>
                <a:gd name="connsiteX25" fmla="*/ 2094912 w 2495698"/>
                <a:gd name="connsiteY25" fmla="*/ 1805190 h 2531525"/>
                <a:gd name="connsiteX26" fmla="*/ 1958644 w 2495698"/>
                <a:gd name="connsiteY26" fmla="*/ 1977881 h 2531525"/>
                <a:gd name="connsiteX27" fmla="*/ 2057814 w 2495698"/>
                <a:gd name="connsiteY27" fmla="*/ 2236715 h 2531525"/>
                <a:gd name="connsiteX28" fmla="*/ 1745078 w 2495698"/>
                <a:gd name="connsiteY28" fmla="*/ 2455696 h 2531525"/>
                <a:gd name="connsiteX29" fmla="*/ 1507869 w 2495698"/>
                <a:gd name="connsiteY29" fmla="*/ 2249759 h 2531525"/>
                <a:gd name="connsiteX30" fmla="*/ 1536736 w 2495698"/>
                <a:gd name="connsiteY30" fmla="*/ 2229547 h 2531525"/>
                <a:gd name="connsiteX31" fmla="*/ 1251837 w 2495698"/>
                <a:gd name="connsiteY31" fmla="*/ 2272543 h 2531525"/>
                <a:gd name="connsiteX32" fmla="*/ 1108065 w 2495698"/>
                <a:gd name="connsiteY32" fmla="*/ 2531525 h 2531525"/>
                <a:gd name="connsiteX33" fmla="*/ 739291 w 2495698"/>
                <a:gd name="connsiteY33" fmla="*/ 2432713 h 2531525"/>
                <a:gd name="connsiteX34" fmla="*/ 744274 w 2495698"/>
                <a:gd name="connsiteY34" fmla="*/ 2136543 h 2531525"/>
                <a:gd name="connsiteX35" fmla="*/ 535891 w 2495698"/>
                <a:gd name="connsiteY35" fmla="*/ 1973098 h 2531525"/>
                <a:gd name="connsiteX36" fmla="*/ 540671 w 2495698"/>
                <a:gd name="connsiteY36" fmla="*/ 1983347 h 2531525"/>
                <a:gd name="connsiteX37" fmla="*/ 232276 w 2495698"/>
                <a:gd name="connsiteY37" fmla="*/ 2043090 h 2531525"/>
                <a:gd name="connsiteX38" fmla="*/ 70927 w 2495698"/>
                <a:gd name="connsiteY38" fmla="*/ 1697078 h 2531525"/>
                <a:gd name="connsiteX39" fmla="*/ 279495 w 2495698"/>
                <a:gd name="connsiteY39" fmla="*/ 1527966 h 2531525"/>
                <a:gd name="connsiteX40" fmla="*/ 245586 w 2495698"/>
                <a:gd name="connsiteY40" fmla="*/ 1274796 h 2531525"/>
                <a:gd name="connsiteX41" fmla="*/ 0 w 2495698"/>
                <a:gd name="connsiteY41" fmla="*/ 1138462 h 2531525"/>
                <a:gd name="connsiteX42" fmla="*/ 98812 w 2495698"/>
                <a:gd name="connsiteY42" fmla="*/ 769689 h 2531525"/>
                <a:gd name="connsiteX43" fmla="*/ 380240 w 2495698"/>
                <a:gd name="connsiteY43" fmla="*/ 774423 h 2531525"/>
                <a:gd name="connsiteX44" fmla="*/ 516679 w 2495698"/>
                <a:gd name="connsiteY44" fmla="*/ 590627 h 2531525"/>
                <a:gd name="connsiteX45" fmla="*/ 422419 w 2495698"/>
                <a:gd name="connsiteY45" fmla="*/ 299900 h 2531525"/>
                <a:gd name="connsiteX46" fmla="*/ 746189 w 2495698"/>
                <a:gd name="connsiteY46" fmla="*/ 97585 h 2531525"/>
                <a:gd name="connsiteX47" fmla="*/ 972292 w 2495698"/>
                <a:gd name="connsiteY47" fmla="*/ 315656 h 2531525"/>
                <a:gd name="connsiteX48" fmla="*/ 970019 w 2495698"/>
                <a:gd name="connsiteY48" fmla="*/ 317076 h 2531525"/>
                <a:gd name="connsiteX49" fmla="*/ 1248316 w 2495698"/>
                <a:gd name="connsiteY49" fmla="*/ 277231 h 2531525"/>
                <a:gd name="connsiteX50" fmla="*/ 1238669 w 2495698"/>
                <a:gd name="connsiteY50" fmla="*/ 274647 h 2531525"/>
                <a:gd name="connsiteX51" fmla="*/ 1391137 w 2495698"/>
                <a:gd name="connsiteY51" fmla="*/ 0 h 2531525"/>
                <a:gd name="connsiteX52" fmla="*/ 1759910 w 2495698"/>
                <a:gd name="connsiteY52" fmla="*/ 98812 h 2531525"/>
                <a:gd name="connsiteX0" fmla="*/ 1365628 w 2495698"/>
                <a:gd name="connsiteY0" fmla="*/ 832740 h 2531525"/>
                <a:gd name="connsiteX1" fmla="*/ 804861 w 2495698"/>
                <a:gd name="connsiteY1" fmla="*/ 1156499 h 2531525"/>
                <a:gd name="connsiteX2" fmla="*/ 1128620 w 2495698"/>
                <a:gd name="connsiteY2" fmla="*/ 1717266 h 2531525"/>
                <a:gd name="connsiteX3" fmla="*/ 1689387 w 2495698"/>
                <a:gd name="connsiteY3" fmla="*/ 1393507 h 2531525"/>
                <a:gd name="connsiteX4" fmla="*/ 1365628 w 2495698"/>
                <a:gd name="connsiteY4" fmla="*/ 832740 h 2531525"/>
                <a:gd name="connsiteX5" fmla="*/ 1447099 w 2495698"/>
                <a:gd name="connsiteY5" fmla="*/ 528685 h 2531525"/>
                <a:gd name="connsiteX6" fmla="*/ 1993442 w 2495698"/>
                <a:gd name="connsiteY6" fmla="*/ 1474978 h 2531525"/>
                <a:gd name="connsiteX7" fmla="*/ 1047149 w 2495698"/>
                <a:gd name="connsiteY7" fmla="*/ 2021321 h 2531525"/>
                <a:gd name="connsiteX8" fmla="*/ 500806 w 2495698"/>
                <a:gd name="connsiteY8" fmla="*/ 1075027 h 2531525"/>
                <a:gd name="connsiteX9" fmla="*/ 1447099 w 2495698"/>
                <a:gd name="connsiteY9" fmla="*/ 528685 h 2531525"/>
                <a:gd name="connsiteX10" fmla="*/ 1476725 w 2495698"/>
                <a:gd name="connsiteY10" fmla="*/ 418119 h 2531525"/>
                <a:gd name="connsiteX11" fmla="*/ 390240 w 2495698"/>
                <a:gd name="connsiteY11" fmla="*/ 1045401 h 2531525"/>
                <a:gd name="connsiteX12" fmla="*/ 1017523 w 2495698"/>
                <a:gd name="connsiteY12" fmla="*/ 2131887 h 2531525"/>
                <a:gd name="connsiteX13" fmla="*/ 2104008 w 2495698"/>
                <a:gd name="connsiteY13" fmla="*/ 1504604 h 2531525"/>
                <a:gd name="connsiteX14" fmla="*/ 1476725 w 2495698"/>
                <a:gd name="connsiteY14" fmla="*/ 418119 h 2531525"/>
                <a:gd name="connsiteX15" fmla="*/ 1759910 w 2495698"/>
                <a:gd name="connsiteY15" fmla="*/ 98812 h 2531525"/>
                <a:gd name="connsiteX16" fmla="*/ 1754625 w 2495698"/>
                <a:gd name="connsiteY16" fmla="*/ 412897 h 2531525"/>
                <a:gd name="connsiteX17" fmla="*/ 1744979 w 2495698"/>
                <a:gd name="connsiteY17" fmla="*/ 410312 h 2531525"/>
                <a:gd name="connsiteX18" fmla="*/ 1954704 w 2495698"/>
                <a:gd name="connsiteY18" fmla="*/ 573108 h 2531525"/>
                <a:gd name="connsiteX19" fmla="*/ 2234317 w 2495698"/>
                <a:gd name="connsiteY19" fmla="*/ 503581 h 2531525"/>
                <a:gd name="connsiteX20" fmla="*/ 2413554 w 2495698"/>
                <a:gd name="connsiteY20" fmla="*/ 840674 h 2531525"/>
                <a:gd name="connsiteX21" fmla="*/ 2214321 w 2495698"/>
                <a:gd name="connsiteY21" fmla="*/ 1020292 h 2531525"/>
                <a:gd name="connsiteX22" fmla="*/ 2246841 w 2495698"/>
                <a:gd name="connsiteY22" fmla="*/ 1303347 h 2531525"/>
                <a:gd name="connsiteX23" fmla="*/ 2495698 w 2495698"/>
                <a:gd name="connsiteY23" fmla="*/ 1441496 h 2531525"/>
                <a:gd name="connsiteX24" fmla="*/ 2396885 w 2495698"/>
                <a:gd name="connsiteY24" fmla="*/ 1810269 h 2531525"/>
                <a:gd name="connsiteX25" fmla="*/ 2094912 w 2495698"/>
                <a:gd name="connsiteY25" fmla="*/ 1805190 h 2531525"/>
                <a:gd name="connsiteX26" fmla="*/ 1958644 w 2495698"/>
                <a:gd name="connsiteY26" fmla="*/ 1977881 h 2531525"/>
                <a:gd name="connsiteX27" fmla="*/ 2057814 w 2495698"/>
                <a:gd name="connsiteY27" fmla="*/ 2236715 h 2531525"/>
                <a:gd name="connsiteX28" fmla="*/ 1745078 w 2495698"/>
                <a:gd name="connsiteY28" fmla="*/ 2455696 h 2531525"/>
                <a:gd name="connsiteX29" fmla="*/ 1507869 w 2495698"/>
                <a:gd name="connsiteY29" fmla="*/ 2249759 h 2531525"/>
                <a:gd name="connsiteX30" fmla="*/ 1251837 w 2495698"/>
                <a:gd name="connsiteY30" fmla="*/ 2272543 h 2531525"/>
                <a:gd name="connsiteX31" fmla="*/ 1108065 w 2495698"/>
                <a:gd name="connsiteY31" fmla="*/ 2531525 h 2531525"/>
                <a:gd name="connsiteX32" fmla="*/ 739291 w 2495698"/>
                <a:gd name="connsiteY32" fmla="*/ 2432713 h 2531525"/>
                <a:gd name="connsiteX33" fmla="*/ 744274 w 2495698"/>
                <a:gd name="connsiteY33" fmla="*/ 2136543 h 2531525"/>
                <a:gd name="connsiteX34" fmla="*/ 535891 w 2495698"/>
                <a:gd name="connsiteY34" fmla="*/ 1973098 h 2531525"/>
                <a:gd name="connsiteX35" fmla="*/ 540671 w 2495698"/>
                <a:gd name="connsiteY35" fmla="*/ 1983347 h 2531525"/>
                <a:gd name="connsiteX36" fmla="*/ 232276 w 2495698"/>
                <a:gd name="connsiteY36" fmla="*/ 2043090 h 2531525"/>
                <a:gd name="connsiteX37" fmla="*/ 70927 w 2495698"/>
                <a:gd name="connsiteY37" fmla="*/ 1697078 h 2531525"/>
                <a:gd name="connsiteX38" fmla="*/ 279495 w 2495698"/>
                <a:gd name="connsiteY38" fmla="*/ 1527966 h 2531525"/>
                <a:gd name="connsiteX39" fmla="*/ 245586 w 2495698"/>
                <a:gd name="connsiteY39" fmla="*/ 1274796 h 2531525"/>
                <a:gd name="connsiteX40" fmla="*/ 0 w 2495698"/>
                <a:gd name="connsiteY40" fmla="*/ 1138462 h 2531525"/>
                <a:gd name="connsiteX41" fmla="*/ 98812 w 2495698"/>
                <a:gd name="connsiteY41" fmla="*/ 769689 h 2531525"/>
                <a:gd name="connsiteX42" fmla="*/ 380240 w 2495698"/>
                <a:gd name="connsiteY42" fmla="*/ 774423 h 2531525"/>
                <a:gd name="connsiteX43" fmla="*/ 516679 w 2495698"/>
                <a:gd name="connsiteY43" fmla="*/ 590627 h 2531525"/>
                <a:gd name="connsiteX44" fmla="*/ 422419 w 2495698"/>
                <a:gd name="connsiteY44" fmla="*/ 299900 h 2531525"/>
                <a:gd name="connsiteX45" fmla="*/ 746189 w 2495698"/>
                <a:gd name="connsiteY45" fmla="*/ 97585 h 2531525"/>
                <a:gd name="connsiteX46" fmla="*/ 972292 w 2495698"/>
                <a:gd name="connsiteY46" fmla="*/ 315656 h 2531525"/>
                <a:gd name="connsiteX47" fmla="*/ 970019 w 2495698"/>
                <a:gd name="connsiteY47" fmla="*/ 317076 h 2531525"/>
                <a:gd name="connsiteX48" fmla="*/ 1248316 w 2495698"/>
                <a:gd name="connsiteY48" fmla="*/ 277231 h 2531525"/>
                <a:gd name="connsiteX49" fmla="*/ 1238669 w 2495698"/>
                <a:gd name="connsiteY49" fmla="*/ 274647 h 2531525"/>
                <a:gd name="connsiteX50" fmla="*/ 1391137 w 2495698"/>
                <a:gd name="connsiteY50" fmla="*/ 0 h 2531525"/>
                <a:gd name="connsiteX51" fmla="*/ 1759910 w 2495698"/>
                <a:gd name="connsiteY51" fmla="*/ 98812 h 2531525"/>
                <a:gd name="connsiteX0" fmla="*/ 1365628 w 2495698"/>
                <a:gd name="connsiteY0" fmla="*/ 832740 h 2531525"/>
                <a:gd name="connsiteX1" fmla="*/ 804861 w 2495698"/>
                <a:gd name="connsiteY1" fmla="*/ 1156499 h 2531525"/>
                <a:gd name="connsiteX2" fmla="*/ 1128620 w 2495698"/>
                <a:gd name="connsiteY2" fmla="*/ 1717266 h 2531525"/>
                <a:gd name="connsiteX3" fmla="*/ 1689387 w 2495698"/>
                <a:gd name="connsiteY3" fmla="*/ 1393507 h 2531525"/>
                <a:gd name="connsiteX4" fmla="*/ 1365628 w 2495698"/>
                <a:gd name="connsiteY4" fmla="*/ 832740 h 2531525"/>
                <a:gd name="connsiteX5" fmla="*/ 1447099 w 2495698"/>
                <a:gd name="connsiteY5" fmla="*/ 528685 h 2531525"/>
                <a:gd name="connsiteX6" fmla="*/ 1993442 w 2495698"/>
                <a:gd name="connsiteY6" fmla="*/ 1474978 h 2531525"/>
                <a:gd name="connsiteX7" fmla="*/ 1047149 w 2495698"/>
                <a:gd name="connsiteY7" fmla="*/ 2021321 h 2531525"/>
                <a:gd name="connsiteX8" fmla="*/ 500806 w 2495698"/>
                <a:gd name="connsiteY8" fmla="*/ 1075027 h 2531525"/>
                <a:gd name="connsiteX9" fmla="*/ 1447099 w 2495698"/>
                <a:gd name="connsiteY9" fmla="*/ 528685 h 2531525"/>
                <a:gd name="connsiteX10" fmla="*/ 1476725 w 2495698"/>
                <a:gd name="connsiteY10" fmla="*/ 418119 h 2531525"/>
                <a:gd name="connsiteX11" fmla="*/ 390240 w 2495698"/>
                <a:gd name="connsiteY11" fmla="*/ 1045401 h 2531525"/>
                <a:gd name="connsiteX12" fmla="*/ 1017523 w 2495698"/>
                <a:gd name="connsiteY12" fmla="*/ 2131887 h 2531525"/>
                <a:gd name="connsiteX13" fmla="*/ 2104008 w 2495698"/>
                <a:gd name="connsiteY13" fmla="*/ 1504604 h 2531525"/>
                <a:gd name="connsiteX14" fmla="*/ 1476725 w 2495698"/>
                <a:gd name="connsiteY14" fmla="*/ 418119 h 2531525"/>
                <a:gd name="connsiteX15" fmla="*/ 1759910 w 2495698"/>
                <a:gd name="connsiteY15" fmla="*/ 98812 h 2531525"/>
                <a:gd name="connsiteX16" fmla="*/ 1754625 w 2495698"/>
                <a:gd name="connsiteY16" fmla="*/ 412897 h 2531525"/>
                <a:gd name="connsiteX17" fmla="*/ 1744979 w 2495698"/>
                <a:gd name="connsiteY17" fmla="*/ 410312 h 2531525"/>
                <a:gd name="connsiteX18" fmla="*/ 1954704 w 2495698"/>
                <a:gd name="connsiteY18" fmla="*/ 573108 h 2531525"/>
                <a:gd name="connsiteX19" fmla="*/ 2234317 w 2495698"/>
                <a:gd name="connsiteY19" fmla="*/ 503581 h 2531525"/>
                <a:gd name="connsiteX20" fmla="*/ 2413554 w 2495698"/>
                <a:gd name="connsiteY20" fmla="*/ 840674 h 2531525"/>
                <a:gd name="connsiteX21" fmla="*/ 2214321 w 2495698"/>
                <a:gd name="connsiteY21" fmla="*/ 1020292 h 2531525"/>
                <a:gd name="connsiteX22" fmla="*/ 2246841 w 2495698"/>
                <a:gd name="connsiteY22" fmla="*/ 1303347 h 2531525"/>
                <a:gd name="connsiteX23" fmla="*/ 2495698 w 2495698"/>
                <a:gd name="connsiteY23" fmla="*/ 1441496 h 2531525"/>
                <a:gd name="connsiteX24" fmla="*/ 2396885 w 2495698"/>
                <a:gd name="connsiteY24" fmla="*/ 1810269 h 2531525"/>
                <a:gd name="connsiteX25" fmla="*/ 2094912 w 2495698"/>
                <a:gd name="connsiteY25" fmla="*/ 1805190 h 2531525"/>
                <a:gd name="connsiteX26" fmla="*/ 1958644 w 2495698"/>
                <a:gd name="connsiteY26" fmla="*/ 1977881 h 2531525"/>
                <a:gd name="connsiteX27" fmla="*/ 2057814 w 2495698"/>
                <a:gd name="connsiteY27" fmla="*/ 2236715 h 2531525"/>
                <a:gd name="connsiteX28" fmla="*/ 1745078 w 2495698"/>
                <a:gd name="connsiteY28" fmla="*/ 2455696 h 2531525"/>
                <a:gd name="connsiteX29" fmla="*/ 1507869 w 2495698"/>
                <a:gd name="connsiteY29" fmla="*/ 2249759 h 2531525"/>
                <a:gd name="connsiteX30" fmla="*/ 1251837 w 2495698"/>
                <a:gd name="connsiteY30" fmla="*/ 2272543 h 2531525"/>
                <a:gd name="connsiteX31" fmla="*/ 1108065 w 2495698"/>
                <a:gd name="connsiteY31" fmla="*/ 2531525 h 2531525"/>
                <a:gd name="connsiteX32" fmla="*/ 739291 w 2495698"/>
                <a:gd name="connsiteY32" fmla="*/ 2432713 h 2531525"/>
                <a:gd name="connsiteX33" fmla="*/ 744274 w 2495698"/>
                <a:gd name="connsiteY33" fmla="*/ 2136543 h 2531525"/>
                <a:gd name="connsiteX34" fmla="*/ 535891 w 2495698"/>
                <a:gd name="connsiteY34" fmla="*/ 1973098 h 2531525"/>
                <a:gd name="connsiteX35" fmla="*/ 540671 w 2495698"/>
                <a:gd name="connsiteY35" fmla="*/ 1983347 h 2531525"/>
                <a:gd name="connsiteX36" fmla="*/ 232276 w 2495698"/>
                <a:gd name="connsiteY36" fmla="*/ 2043090 h 2531525"/>
                <a:gd name="connsiteX37" fmla="*/ 70927 w 2495698"/>
                <a:gd name="connsiteY37" fmla="*/ 1697078 h 2531525"/>
                <a:gd name="connsiteX38" fmla="*/ 279495 w 2495698"/>
                <a:gd name="connsiteY38" fmla="*/ 1527966 h 2531525"/>
                <a:gd name="connsiteX39" fmla="*/ 245586 w 2495698"/>
                <a:gd name="connsiteY39" fmla="*/ 1274796 h 2531525"/>
                <a:gd name="connsiteX40" fmla="*/ 0 w 2495698"/>
                <a:gd name="connsiteY40" fmla="*/ 1138462 h 2531525"/>
                <a:gd name="connsiteX41" fmla="*/ 98812 w 2495698"/>
                <a:gd name="connsiteY41" fmla="*/ 769689 h 2531525"/>
                <a:gd name="connsiteX42" fmla="*/ 380240 w 2495698"/>
                <a:gd name="connsiteY42" fmla="*/ 774423 h 2531525"/>
                <a:gd name="connsiteX43" fmla="*/ 516679 w 2495698"/>
                <a:gd name="connsiteY43" fmla="*/ 590627 h 2531525"/>
                <a:gd name="connsiteX44" fmla="*/ 422419 w 2495698"/>
                <a:gd name="connsiteY44" fmla="*/ 299900 h 2531525"/>
                <a:gd name="connsiteX45" fmla="*/ 746189 w 2495698"/>
                <a:gd name="connsiteY45" fmla="*/ 97585 h 2531525"/>
                <a:gd name="connsiteX46" fmla="*/ 972292 w 2495698"/>
                <a:gd name="connsiteY46" fmla="*/ 315656 h 2531525"/>
                <a:gd name="connsiteX47" fmla="*/ 970019 w 2495698"/>
                <a:gd name="connsiteY47" fmla="*/ 317076 h 2531525"/>
                <a:gd name="connsiteX48" fmla="*/ 1248316 w 2495698"/>
                <a:gd name="connsiteY48" fmla="*/ 277231 h 2531525"/>
                <a:gd name="connsiteX49" fmla="*/ 1238669 w 2495698"/>
                <a:gd name="connsiteY49" fmla="*/ 274647 h 2531525"/>
                <a:gd name="connsiteX50" fmla="*/ 1391137 w 2495698"/>
                <a:gd name="connsiteY50" fmla="*/ 0 h 2531525"/>
                <a:gd name="connsiteX51" fmla="*/ 1759910 w 2495698"/>
                <a:gd name="connsiteY51" fmla="*/ 98812 h 2531525"/>
                <a:gd name="connsiteX0" fmla="*/ 1365628 w 2495698"/>
                <a:gd name="connsiteY0" fmla="*/ 832740 h 2531525"/>
                <a:gd name="connsiteX1" fmla="*/ 804861 w 2495698"/>
                <a:gd name="connsiteY1" fmla="*/ 1156499 h 2531525"/>
                <a:gd name="connsiteX2" fmla="*/ 1128620 w 2495698"/>
                <a:gd name="connsiteY2" fmla="*/ 1717266 h 2531525"/>
                <a:gd name="connsiteX3" fmla="*/ 1689387 w 2495698"/>
                <a:gd name="connsiteY3" fmla="*/ 1393507 h 2531525"/>
                <a:gd name="connsiteX4" fmla="*/ 1365628 w 2495698"/>
                <a:gd name="connsiteY4" fmla="*/ 832740 h 2531525"/>
                <a:gd name="connsiteX5" fmla="*/ 1447099 w 2495698"/>
                <a:gd name="connsiteY5" fmla="*/ 528685 h 2531525"/>
                <a:gd name="connsiteX6" fmla="*/ 1993442 w 2495698"/>
                <a:gd name="connsiteY6" fmla="*/ 1474978 h 2531525"/>
                <a:gd name="connsiteX7" fmla="*/ 1047149 w 2495698"/>
                <a:gd name="connsiteY7" fmla="*/ 2021321 h 2531525"/>
                <a:gd name="connsiteX8" fmla="*/ 500806 w 2495698"/>
                <a:gd name="connsiteY8" fmla="*/ 1075027 h 2531525"/>
                <a:gd name="connsiteX9" fmla="*/ 1447099 w 2495698"/>
                <a:gd name="connsiteY9" fmla="*/ 528685 h 2531525"/>
                <a:gd name="connsiteX10" fmla="*/ 1476725 w 2495698"/>
                <a:gd name="connsiteY10" fmla="*/ 418119 h 2531525"/>
                <a:gd name="connsiteX11" fmla="*/ 390240 w 2495698"/>
                <a:gd name="connsiteY11" fmla="*/ 1045401 h 2531525"/>
                <a:gd name="connsiteX12" fmla="*/ 1017523 w 2495698"/>
                <a:gd name="connsiteY12" fmla="*/ 2131887 h 2531525"/>
                <a:gd name="connsiteX13" fmla="*/ 2104008 w 2495698"/>
                <a:gd name="connsiteY13" fmla="*/ 1504604 h 2531525"/>
                <a:gd name="connsiteX14" fmla="*/ 1476725 w 2495698"/>
                <a:gd name="connsiteY14" fmla="*/ 418119 h 2531525"/>
                <a:gd name="connsiteX15" fmla="*/ 1759910 w 2495698"/>
                <a:gd name="connsiteY15" fmla="*/ 98812 h 2531525"/>
                <a:gd name="connsiteX16" fmla="*/ 1754625 w 2495698"/>
                <a:gd name="connsiteY16" fmla="*/ 412897 h 2531525"/>
                <a:gd name="connsiteX17" fmla="*/ 1744979 w 2495698"/>
                <a:gd name="connsiteY17" fmla="*/ 410312 h 2531525"/>
                <a:gd name="connsiteX18" fmla="*/ 1954704 w 2495698"/>
                <a:gd name="connsiteY18" fmla="*/ 573108 h 2531525"/>
                <a:gd name="connsiteX19" fmla="*/ 2234317 w 2495698"/>
                <a:gd name="connsiteY19" fmla="*/ 503581 h 2531525"/>
                <a:gd name="connsiteX20" fmla="*/ 2413554 w 2495698"/>
                <a:gd name="connsiteY20" fmla="*/ 840674 h 2531525"/>
                <a:gd name="connsiteX21" fmla="*/ 2214321 w 2495698"/>
                <a:gd name="connsiteY21" fmla="*/ 1020292 h 2531525"/>
                <a:gd name="connsiteX22" fmla="*/ 2246841 w 2495698"/>
                <a:gd name="connsiteY22" fmla="*/ 1303347 h 2531525"/>
                <a:gd name="connsiteX23" fmla="*/ 2495698 w 2495698"/>
                <a:gd name="connsiteY23" fmla="*/ 1441496 h 2531525"/>
                <a:gd name="connsiteX24" fmla="*/ 2396885 w 2495698"/>
                <a:gd name="connsiteY24" fmla="*/ 1810269 h 2531525"/>
                <a:gd name="connsiteX25" fmla="*/ 2094912 w 2495698"/>
                <a:gd name="connsiteY25" fmla="*/ 1805190 h 2531525"/>
                <a:gd name="connsiteX26" fmla="*/ 1958644 w 2495698"/>
                <a:gd name="connsiteY26" fmla="*/ 1977881 h 2531525"/>
                <a:gd name="connsiteX27" fmla="*/ 2057814 w 2495698"/>
                <a:gd name="connsiteY27" fmla="*/ 2236715 h 2531525"/>
                <a:gd name="connsiteX28" fmla="*/ 1745078 w 2495698"/>
                <a:gd name="connsiteY28" fmla="*/ 2455696 h 2531525"/>
                <a:gd name="connsiteX29" fmla="*/ 1507869 w 2495698"/>
                <a:gd name="connsiteY29" fmla="*/ 2249759 h 2531525"/>
                <a:gd name="connsiteX30" fmla="*/ 1251837 w 2495698"/>
                <a:gd name="connsiteY30" fmla="*/ 2272543 h 2531525"/>
                <a:gd name="connsiteX31" fmla="*/ 1108065 w 2495698"/>
                <a:gd name="connsiteY31" fmla="*/ 2531525 h 2531525"/>
                <a:gd name="connsiteX32" fmla="*/ 739291 w 2495698"/>
                <a:gd name="connsiteY32" fmla="*/ 2432713 h 2531525"/>
                <a:gd name="connsiteX33" fmla="*/ 744274 w 2495698"/>
                <a:gd name="connsiteY33" fmla="*/ 2136543 h 2531525"/>
                <a:gd name="connsiteX34" fmla="*/ 535891 w 2495698"/>
                <a:gd name="connsiteY34" fmla="*/ 1973098 h 2531525"/>
                <a:gd name="connsiteX35" fmla="*/ 540671 w 2495698"/>
                <a:gd name="connsiteY35" fmla="*/ 1983347 h 2531525"/>
                <a:gd name="connsiteX36" fmla="*/ 232276 w 2495698"/>
                <a:gd name="connsiteY36" fmla="*/ 2043090 h 2531525"/>
                <a:gd name="connsiteX37" fmla="*/ 70927 w 2495698"/>
                <a:gd name="connsiteY37" fmla="*/ 1697078 h 2531525"/>
                <a:gd name="connsiteX38" fmla="*/ 279495 w 2495698"/>
                <a:gd name="connsiteY38" fmla="*/ 1527966 h 2531525"/>
                <a:gd name="connsiteX39" fmla="*/ 245586 w 2495698"/>
                <a:gd name="connsiteY39" fmla="*/ 1274796 h 2531525"/>
                <a:gd name="connsiteX40" fmla="*/ 0 w 2495698"/>
                <a:gd name="connsiteY40" fmla="*/ 1138462 h 2531525"/>
                <a:gd name="connsiteX41" fmla="*/ 98812 w 2495698"/>
                <a:gd name="connsiteY41" fmla="*/ 769689 h 2531525"/>
                <a:gd name="connsiteX42" fmla="*/ 380240 w 2495698"/>
                <a:gd name="connsiteY42" fmla="*/ 774423 h 2531525"/>
                <a:gd name="connsiteX43" fmla="*/ 516679 w 2495698"/>
                <a:gd name="connsiteY43" fmla="*/ 590627 h 2531525"/>
                <a:gd name="connsiteX44" fmla="*/ 422419 w 2495698"/>
                <a:gd name="connsiteY44" fmla="*/ 299900 h 2531525"/>
                <a:gd name="connsiteX45" fmla="*/ 746189 w 2495698"/>
                <a:gd name="connsiteY45" fmla="*/ 97585 h 2531525"/>
                <a:gd name="connsiteX46" fmla="*/ 972292 w 2495698"/>
                <a:gd name="connsiteY46" fmla="*/ 315656 h 2531525"/>
                <a:gd name="connsiteX47" fmla="*/ 970019 w 2495698"/>
                <a:gd name="connsiteY47" fmla="*/ 317076 h 2531525"/>
                <a:gd name="connsiteX48" fmla="*/ 1248316 w 2495698"/>
                <a:gd name="connsiteY48" fmla="*/ 277231 h 2531525"/>
                <a:gd name="connsiteX49" fmla="*/ 1238669 w 2495698"/>
                <a:gd name="connsiteY49" fmla="*/ 274647 h 2531525"/>
                <a:gd name="connsiteX50" fmla="*/ 1391137 w 2495698"/>
                <a:gd name="connsiteY50" fmla="*/ 0 h 2531525"/>
                <a:gd name="connsiteX51" fmla="*/ 1759910 w 2495698"/>
                <a:gd name="connsiteY51" fmla="*/ 98812 h 2531525"/>
                <a:gd name="connsiteX0" fmla="*/ 1365628 w 2495698"/>
                <a:gd name="connsiteY0" fmla="*/ 832740 h 2531525"/>
                <a:gd name="connsiteX1" fmla="*/ 804861 w 2495698"/>
                <a:gd name="connsiteY1" fmla="*/ 1156499 h 2531525"/>
                <a:gd name="connsiteX2" fmla="*/ 1128620 w 2495698"/>
                <a:gd name="connsiteY2" fmla="*/ 1717266 h 2531525"/>
                <a:gd name="connsiteX3" fmla="*/ 1689387 w 2495698"/>
                <a:gd name="connsiteY3" fmla="*/ 1393507 h 2531525"/>
                <a:gd name="connsiteX4" fmla="*/ 1365628 w 2495698"/>
                <a:gd name="connsiteY4" fmla="*/ 832740 h 2531525"/>
                <a:gd name="connsiteX5" fmla="*/ 1447099 w 2495698"/>
                <a:gd name="connsiteY5" fmla="*/ 528685 h 2531525"/>
                <a:gd name="connsiteX6" fmla="*/ 1993442 w 2495698"/>
                <a:gd name="connsiteY6" fmla="*/ 1474978 h 2531525"/>
                <a:gd name="connsiteX7" fmla="*/ 1047149 w 2495698"/>
                <a:gd name="connsiteY7" fmla="*/ 2021321 h 2531525"/>
                <a:gd name="connsiteX8" fmla="*/ 500806 w 2495698"/>
                <a:gd name="connsiteY8" fmla="*/ 1075027 h 2531525"/>
                <a:gd name="connsiteX9" fmla="*/ 1447099 w 2495698"/>
                <a:gd name="connsiteY9" fmla="*/ 528685 h 2531525"/>
                <a:gd name="connsiteX10" fmla="*/ 1476725 w 2495698"/>
                <a:gd name="connsiteY10" fmla="*/ 418119 h 2531525"/>
                <a:gd name="connsiteX11" fmla="*/ 390240 w 2495698"/>
                <a:gd name="connsiteY11" fmla="*/ 1045401 h 2531525"/>
                <a:gd name="connsiteX12" fmla="*/ 1017523 w 2495698"/>
                <a:gd name="connsiteY12" fmla="*/ 2131887 h 2531525"/>
                <a:gd name="connsiteX13" fmla="*/ 2104008 w 2495698"/>
                <a:gd name="connsiteY13" fmla="*/ 1504604 h 2531525"/>
                <a:gd name="connsiteX14" fmla="*/ 1476725 w 2495698"/>
                <a:gd name="connsiteY14" fmla="*/ 418119 h 2531525"/>
                <a:gd name="connsiteX15" fmla="*/ 1759910 w 2495698"/>
                <a:gd name="connsiteY15" fmla="*/ 98812 h 2531525"/>
                <a:gd name="connsiteX16" fmla="*/ 1754625 w 2495698"/>
                <a:gd name="connsiteY16" fmla="*/ 412897 h 2531525"/>
                <a:gd name="connsiteX17" fmla="*/ 1744979 w 2495698"/>
                <a:gd name="connsiteY17" fmla="*/ 410312 h 2531525"/>
                <a:gd name="connsiteX18" fmla="*/ 1954704 w 2495698"/>
                <a:gd name="connsiteY18" fmla="*/ 573108 h 2531525"/>
                <a:gd name="connsiteX19" fmla="*/ 2234317 w 2495698"/>
                <a:gd name="connsiteY19" fmla="*/ 503581 h 2531525"/>
                <a:gd name="connsiteX20" fmla="*/ 2413554 w 2495698"/>
                <a:gd name="connsiteY20" fmla="*/ 840674 h 2531525"/>
                <a:gd name="connsiteX21" fmla="*/ 2214321 w 2495698"/>
                <a:gd name="connsiteY21" fmla="*/ 1020292 h 2531525"/>
                <a:gd name="connsiteX22" fmla="*/ 2246841 w 2495698"/>
                <a:gd name="connsiteY22" fmla="*/ 1303347 h 2531525"/>
                <a:gd name="connsiteX23" fmla="*/ 2495698 w 2495698"/>
                <a:gd name="connsiteY23" fmla="*/ 1441496 h 2531525"/>
                <a:gd name="connsiteX24" fmla="*/ 2396885 w 2495698"/>
                <a:gd name="connsiteY24" fmla="*/ 1810269 h 2531525"/>
                <a:gd name="connsiteX25" fmla="*/ 2094912 w 2495698"/>
                <a:gd name="connsiteY25" fmla="*/ 1805190 h 2531525"/>
                <a:gd name="connsiteX26" fmla="*/ 1958644 w 2495698"/>
                <a:gd name="connsiteY26" fmla="*/ 1977881 h 2531525"/>
                <a:gd name="connsiteX27" fmla="*/ 2057814 w 2495698"/>
                <a:gd name="connsiteY27" fmla="*/ 2236715 h 2531525"/>
                <a:gd name="connsiteX28" fmla="*/ 1745078 w 2495698"/>
                <a:gd name="connsiteY28" fmla="*/ 2455696 h 2531525"/>
                <a:gd name="connsiteX29" fmla="*/ 1507869 w 2495698"/>
                <a:gd name="connsiteY29" fmla="*/ 2249759 h 2531525"/>
                <a:gd name="connsiteX30" fmla="*/ 1251837 w 2495698"/>
                <a:gd name="connsiteY30" fmla="*/ 2272543 h 2531525"/>
                <a:gd name="connsiteX31" fmla="*/ 1108065 w 2495698"/>
                <a:gd name="connsiteY31" fmla="*/ 2531525 h 2531525"/>
                <a:gd name="connsiteX32" fmla="*/ 739291 w 2495698"/>
                <a:gd name="connsiteY32" fmla="*/ 2432713 h 2531525"/>
                <a:gd name="connsiteX33" fmla="*/ 744274 w 2495698"/>
                <a:gd name="connsiteY33" fmla="*/ 2136543 h 2531525"/>
                <a:gd name="connsiteX34" fmla="*/ 535891 w 2495698"/>
                <a:gd name="connsiteY34" fmla="*/ 1973098 h 2531525"/>
                <a:gd name="connsiteX35" fmla="*/ 540671 w 2495698"/>
                <a:gd name="connsiteY35" fmla="*/ 1983347 h 2531525"/>
                <a:gd name="connsiteX36" fmla="*/ 232276 w 2495698"/>
                <a:gd name="connsiteY36" fmla="*/ 2043090 h 2531525"/>
                <a:gd name="connsiteX37" fmla="*/ 70927 w 2495698"/>
                <a:gd name="connsiteY37" fmla="*/ 1697078 h 2531525"/>
                <a:gd name="connsiteX38" fmla="*/ 279495 w 2495698"/>
                <a:gd name="connsiteY38" fmla="*/ 1527966 h 2531525"/>
                <a:gd name="connsiteX39" fmla="*/ 245586 w 2495698"/>
                <a:gd name="connsiteY39" fmla="*/ 1274796 h 2531525"/>
                <a:gd name="connsiteX40" fmla="*/ 0 w 2495698"/>
                <a:gd name="connsiteY40" fmla="*/ 1138462 h 2531525"/>
                <a:gd name="connsiteX41" fmla="*/ 98812 w 2495698"/>
                <a:gd name="connsiteY41" fmla="*/ 769689 h 2531525"/>
                <a:gd name="connsiteX42" fmla="*/ 380240 w 2495698"/>
                <a:gd name="connsiteY42" fmla="*/ 774423 h 2531525"/>
                <a:gd name="connsiteX43" fmla="*/ 516679 w 2495698"/>
                <a:gd name="connsiteY43" fmla="*/ 590627 h 2531525"/>
                <a:gd name="connsiteX44" fmla="*/ 422419 w 2495698"/>
                <a:gd name="connsiteY44" fmla="*/ 299900 h 2531525"/>
                <a:gd name="connsiteX45" fmla="*/ 746189 w 2495698"/>
                <a:gd name="connsiteY45" fmla="*/ 97585 h 2531525"/>
                <a:gd name="connsiteX46" fmla="*/ 972292 w 2495698"/>
                <a:gd name="connsiteY46" fmla="*/ 315656 h 2531525"/>
                <a:gd name="connsiteX47" fmla="*/ 970019 w 2495698"/>
                <a:gd name="connsiteY47" fmla="*/ 317076 h 2531525"/>
                <a:gd name="connsiteX48" fmla="*/ 1248316 w 2495698"/>
                <a:gd name="connsiteY48" fmla="*/ 277231 h 2531525"/>
                <a:gd name="connsiteX49" fmla="*/ 1391137 w 2495698"/>
                <a:gd name="connsiteY49" fmla="*/ 0 h 2531525"/>
                <a:gd name="connsiteX50" fmla="*/ 1759910 w 2495698"/>
                <a:gd name="connsiteY50" fmla="*/ 98812 h 2531525"/>
                <a:gd name="connsiteX0" fmla="*/ 1365628 w 2495698"/>
                <a:gd name="connsiteY0" fmla="*/ 832740 h 2531525"/>
                <a:gd name="connsiteX1" fmla="*/ 804861 w 2495698"/>
                <a:gd name="connsiteY1" fmla="*/ 1156499 h 2531525"/>
                <a:gd name="connsiteX2" fmla="*/ 1128620 w 2495698"/>
                <a:gd name="connsiteY2" fmla="*/ 1717266 h 2531525"/>
                <a:gd name="connsiteX3" fmla="*/ 1689387 w 2495698"/>
                <a:gd name="connsiteY3" fmla="*/ 1393507 h 2531525"/>
                <a:gd name="connsiteX4" fmla="*/ 1365628 w 2495698"/>
                <a:gd name="connsiteY4" fmla="*/ 832740 h 2531525"/>
                <a:gd name="connsiteX5" fmla="*/ 1447099 w 2495698"/>
                <a:gd name="connsiteY5" fmla="*/ 528685 h 2531525"/>
                <a:gd name="connsiteX6" fmla="*/ 1993442 w 2495698"/>
                <a:gd name="connsiteY6" fmla="*/ 1474978 h 2531525"/>
                <a:gd name="connsiteX7" fmla="*/ 1047149 w 2495698"/>
                <a:gd name="connsiteY7" fmla="*/ 2021321 h 2531525"/>
                <a:gd name="connsiteX8" fmla="*/ 500806 w 2495698"/>
                <a:gd name="connsiteY8" fmla="*/ 1075027 h 2531525"/>
                <a:gd name="connsiteX9" fmla="*/ 1447099 w 2495698"/>
                <a:gd name="connsiteY9" fmla="*/ 528685 h 2531525"/>
                <a:gd name="connsiteX10" fmla="*/ 1476725 w 2495698"/>
                <a:gd name="connsiteY10" fmla="*/ 418119 h 2531525"/>
                <a:gd name="connsiteX11" fmla="*/ 390240 w 2495698"/>
                <a:gd name="connsiteY11" fmla="*/ 1045401 h 2531525"/>
                <a:gd name="connsiteX12" fmla="*/ 1017523 w 2495698"/>
                <a:gd name="connsiteY12" fmla="*/ 2131887 h 2531525"/>
                <a:gd name="connsiteX13" fmla="*/ 2104008 w 2495698"/>
                <a:gd name="connsiteY13" fmla="*/ 1504604 h 2531525"/>
                <a:gd name="connsiteX14" fmla="*/ 1476725 w 2495698"/>
                <a:gd name="connsiteY14" fmla="*/ 418119 h 2531525"/>
                <a:gd name="connsiteX15" fmla="*/ 1759910 w 2495698"/>
                <a:gd name="connsiteY15" fmla="*/ 98812 h 2531525"/>
                <a:gd name="connsiteX16" fmla="*/ 1754625 w 2495698"/>
                <a:gd name="connsiteY16" fmla="*/ 412897 h 2531525"/>
                <a:gd name="connsiteX17" fmla="*/ 1744979 w 2495698"/>
                <a:gd name="connsiteY17" fmla="*/ 410312 h 2531525"/>
                <a:gd name="connsiteX18" fmla="*/ 1954704 w 2495698"/>
                <a:gd name="connsiteY18" fmla="*/ 573108 h 2531525"/>
                <a:gd name="connsiteX19" fmla="*/ 2234317 w 2495698"/>
                <a:gd name="connsiteY19" fmla="*/ 503581 h 2531525"/>
                <a:gd name="connsiteX20" fmla="*/ 2413554 w 2495698"/>
                <a:gd name="connsiteY20" fmla="*/ 840674 h 2531525"/>
                <a:gd name="connsiteX21" fmla="*/ 2214321 w 2495698"/>
                <a:gd name="connsiteY21" fmla="*/ 1020292 h 2531525"/>
                <a:gd name="connsiteX22" fmla="*/ 2246841 w 2495698"/>
                <a:gd name="connsiteY22" fmla="*/ 1303347 h 2531525"/>
                <a:gd name="connsiteX23" fmla="*/ 2495698 w 2495698"/>
                <a:gd name="connsiteY23" fmla="*/ 1441496 h 2531525"/>
                <a:gd name="connsiteX24" fmla="*/ 2396885 w 2495698"/>
                <a:gd name="connsiteY24" fmla="*/ 1810269 h 2531525"/>
                <a:gd name="connsiteX25" fmla="*/ 2094912 w 2495698"/>
                <a:gd name="connsiteY25" fmla="*/ 1805190 h 2531525"/>
                <a:gd name="connsiteX26" fmla="*/ 1958644 w 2495698"/>
                <a:gd name="connsiteY26" fmla="*/ 1977881 h 2531525"/>
                <a:gd name="connsiteX27" fmla="*/ 2057814 w 2495698"/>
                <a:gd name="connsiteY27" fmla="*/ 2236715 h 2531525"/>
                <a:gd name="connsiteX28" fmla="*/ 1745078 w 2495698"/>
                <a:gd name="connsiteY28" fmla="*/ 2455696 h 2531525"/>
                <a:gd name="connsiteX29" fmla="*/ 1507869 w 2495698"/>
                <a:gd name="connsiteY29" fmla="*/ 2249759 h 2531525"/>
                <a:gd name="connsiteX30" fmla="*/ 1251837 w 2495698"/>
                <a:gd name="connsiteY30" fmla="*/ 2272543 h 2531525"/>
                <a:gd name="connsiteX31" fmla="*/ 1108065 w 2495698"/>
                <a:gd name="connsiteY31" fmla="*/ 2531525 h 2531525"/>
                <a:gd name="connsiteX32" fmla="*/ 739291 w 2495698"/>
                <a:gd name="connsiteY32" fmla="*/ 2432713 h 2531525"/>
                <a:gd name="connsiteX33" fmla="*/ 744274 w 2495698"/>
                <a:gd name="connsiteY33" fmla="*/ 2136543 h 2531525"/>
                <a:gd name="connsiteX34" fmla="*/ 535891 w 2495698"/>
                <a:gd name="connsiteY34" fmla="*/ 1973098 h 2531525"/>
                <a:gd name="connsiteX35" fmla="*/ 540671 w 2495698"/>
                <a:gd name="connsiteY35" fmla="*/ 1983347 h 2531525"/>
                <a:gd name="connsiteX36" fmla="*/ 232276 w 2495698"/>
                <a:gd name="connsiteY36" fmla="*/ 2043090 h 2531525"/>
                <a:gd name="connsiteX37" fmla="*/ 70927 w 2495698"/>
                <a:gd name="connsiteY37" fmla="*/ 1697078 h 2531525"/>
                <a:gd name="connsiteX38" fmla="*/ 279495 w 2495698"/>
                <a:gd name="connsiteY38" fmla="*/ 1527966 h 2531525"/>
                <a:gd name="connsiteX39" fmla="*/ 245586 w 2495698"/>
                <a:gd name="connsiteY39" fmla="*/ 1274796 h 2531525"/>
                <a:gd name="connsiteX40" fmla="*/ 0 w 2495698"/>
                <a:gd name="connsiteY40" fmla="*/ 1138462 h 2531525"/>
                <a:gd name="connsiteX41" fmla="*/ 98812 w 2495698"/>
                <a:gd name="connsiteY41" fmla="*/ 769689 h 2531525"/>
                <a:gd name="connsiteX42" fmla="*/ 380240 w 2495698"/>
                <a:gd name="connsiteY42" fmla="*/ 774423 h 2531525"/>
                <a:gd name="connsiteX43" fmla="*/ 516679 w 2495698"/>
                <a:gd name="connsiteY43" fmla="*/ 590627 h 2531525"/>
                <a:gd name="connsiteX44" fmla="*/ 422419 w 2495698"/>
                <a:gd name="connsiteY44" fmla="*/ 299900 h 2531525"/>
                <a:gd name="connsiteX45" fmla="*/ 746189 w 2495698"/>
                <a:gd name="connsiteY45" fmla="*/ 97585 h 2531525"/>
                <a:gd name="connsiteX46" fmla="*/ 972292 w 2495698"/>
                <a:gd name="connsiteY46" fmla="*/ 315656 h 2531525"/>
                <a:gd name="connsiteX47" fmla="*/ 970019 w 2495698"/>
                <a:gd name="connsiteY47" fmla="*/ 317076 h 2531525"/>
                <a:gd name="connsiteX48" fmla="*/ 1248316 w 2495698"/>
                <a:gd name="connsiteY48" fmla="*/ 277231 h 2531525"/>
                <a:gd name="connsiteX49" fmla="*/ 1391137 w 2495698"/>
                <a:gd name="connsiteY49" fmla="*/ 0 h 2531525"/>
                <a:gd name="connsiteX50" fmla="*/ 1759910 w 2495698"/>
                <a:gd name="connsiteY50" fmla="*/ 98812 h 2531525"/>
                <a:gd name="connsiteX0" fmla="*/ 1365628 w 2495698"/>
                <a:gd name="connsiteY0" fmla="*/ 832740 h 2531525"/>
                <a:gd name="connsiteX1" fmla="*/ 804861 w 2495698"/>
                <a:gd name="connsiteY1" fmla="*/ 1156499 h 2531525"/>
                <a:gd name="connsiteX2" fmla="*/ 1128620 w 2495698"/>
                <a:gd name="connsiteY2" fmla="*/ 1717266 h 2531525"/>
                <a:gd name="connsiteX3" fmla="*/ 1689387 w 2495698"/>
                <a:gd name="connsiteY3" fmla="*/ 1393507 h 2531525"/>
                <a:gd name="connsiteX4" fmla="*/ 1365628 w 2495698"/>
                <a:gd name="connsiteY4" fmla="*/ 832740 h 2531525"/>
                <a:gd name="connsiteX5" fmla="*/ 1447099 w 2495698"/>
                <a:gd name="connsiteY5" fmla="*/ 528685 h 2531525"/>
                <a:gd name="connsiteX6" fmla="*/ 1993442 w 2495698"/>
                <a:gd name="connsiteY6" fmla="*/ 1474978 h 2531525"/>
                <a:gd name="connsiteX7" fmla="*/ 1047149 w 2495698"/>
                <a:gd name="connsiteY7" fmla="*/ 2021321 h 2531525"/>
                <a:gd name="connsiteX8" fmla="*/ 500806 w 2495698"/>
                <a:gd name="connsiteY8" fmla="*/ 1075027 h 2531525"/>
                <a:gd name="connsiteX9" fmla="*/ 1447099 w 2495698"/>
                <a:gd name="connsiteY9" fmla="*/ 528685 h 2531525"/>
                <a:gd name="connsiteX10" fmla="*/ 1476725 w 2495698"/>
                <a:gd name="connsiteY10" fmla="*/ 418119 h 2531525"/>
                <a:gd name="connsiteX11" fmla="*/ 390240 w 2495698"/>
                <a:gd name="connsiteY11" fmla="*/ 1045401 h 2531525"/>
                <a:gd name="connsiteX12" fmla="*/ 1017523 w 2495698"/>
                <a:gd name="connsiteY12" fmla="*/ 2131887 h 2531525"/>
                <a:gd name="connsiteX13" fmla="*/ 2104008 w 2495698"/>
                <a:gd name="connsiteY13" fmla="*/ 1504604 h 2531525"/>
                <a:gd name="connsiteX14" fmla="*/ 1476725 w 2495698"/>
                <a:gd name="connsiteY14" fmla="*/ 418119 h 2531525"/>
                <a:gd name="connsiteX15" fmla="*/ 1759910 w 2495698"/>
                <a:gd name="connsiteY15" fmla="*/ 98812 h 2531525"/>
                <a:gd name="connsiteX16" fmla="*/ 1754625 w 2495698"/>
                <a:gd name="connsiteY16" fmla="*/ 412897 h 2531525"/>
                <a:gd name="connsiteX17" fmla="*/ 1744979 w 2495698"/>
                <a:gd name="connsiteY17" fmla="*/ 410312 h 2531525"/>
                <a:gd name="connsiteX18" fmla="*/ 1954704 w 2495698"/>
                <a:gd name="connsiteY18" fmla="*/ 573108 h 2531525"/>
                <a:gd name="connsiteX19" fmla="*/ 2234317 w 2495698"/>
                <a:gd name="connsiteY19" fmla="*/ 503581 h 2531525"/>
                <a:gd name="connsiteX20" fmla="*/ 2413554 w 2495698"/>
                <a:gd name="connsiteY20" fmla="*/ 840674 h 2531525"/>
                <a:gd name="connsiteX21" fmla="*/ 2214321 w 2495698"/>
                <a:gd name="connsiteY21" fmla="*/ 1020292 h 2531525"/>
                <a:gd name="connsiteX22" fmla="*/ 2246841 w 2495698"/>
                <a:gd name="connsiteY22" fmla="*/ 1303347 h 2531525"/>
                <a:gd name="connsiteX23" fmla="*/ 2495698 w 2495698"/>
                <a:gd name="connsiteY23" fmla="*/ 1441496 h 2531525"/>
                <a:gd name="connsiteX24" fmla="*/ 2396885 w 2495698"/>
                <a:gd name="connsiteY24" fmla="*/ 1810269 h 2531525"/>
                <a:gd name="connsiteX25" fmla="*/ 2094912 w 2495698"/>
                <a:gd name="connsiteY25" fmla="*/ 1805190 h 2531525"/>
                <a:gd name="connsiteX26" fmla="*/ 1958644 w 2495698"/>
                <a:gd name="connsiteY26" fmla="*/ 1977881 h 2531525"/>
                <a:gd name="connsiteX27" fmla="*/ 2057814 w 2495698"/>
                <a:gd name="connsiteY27" fmla="*/ 2236715 h 2531525"/>
                <a:gd name="connsiteX28" fmla="*/ 1745078 w 2495698"/>
                <a:gd name="connsiteY28" fmla="*/ 2455696 h 2531525"/>
                <a:gd name="connsiteX29" fmla="*/ 1507869 w 2495698"/>
                <a:gd name="connsiteY29" fmla="*/ 2249759 h 2531525"/>
                <a:gd name="connsiteX30" fmla="*/ 1251837 w 2495698"/>
                <a:gd name="connsiteY30" fmla="*/ 2272543 h 2531525"/>
                <a:gd name="connsiteX31" fmla="*/ 1108065 w 2495698"/>
                <a:gd name="connsiteY31" fmla="*/ 2531525 h 2531525"/>
                <a:gd name="connsiteX32" fmla="*/ 739291 w 2495698"/>
                <a:gd name="connsiteY32" fmla="*/ 2432713 h 2531525"/>
                <a:gd name="connsiteX33" fmla="*/ 744274 w 2495698"/>
                <a:gd name="connsiteY33" fmla="*/ 2136543 h 2531525"/>
                <a:gd name="connsiteX34" fmla="*/ 535891 w 2495698"/>
                <a:gd name="connsiteY34" fmla="*/ 1973098 h 2531525"/>
                <a:gd name="connsiteX35" fmla="*/ 540671 w 2495698"/>
                <a:gd name="connsiteY35" fmla="*/ 1983347 h 2531525"/>
                <a:gd name="connsiteX36" fmla="*/ 232276 w 2495698"/>
                <a:gd name="connsiteY36" fmla="*/ 2043090 h 2531525"/>
                <a:gd name="connsiteX37" fmla="*/ 70927 w 2495698"/>
                <a:gd name="connsiteY37" fmla="*/ 1697078 h 2531525"/>
                <a:gd name="connsiteX38" fmla="*/ 279495 w 2495698"/>
                <a:gd name="connsiteY38" fmla="*/ 1527966 h 2531525"/>
                <a:gd name="connsiteX39" fmla="*/ 245586 w 2495698"/>
                <a:gd name="connsiteY39" fmla="*/ 1274796 h 2531525"/>
                <a:gd name="connsiteX40" fmla="*/ 0 w 2495698"/>
                <a:gd name="connsiteY40" fmla="*/ 1138462 h 2531525"/>
                <a:gd name="connsiteX41" fmla="*/ 98812 w 2495698"/>
                <a:gd name="connsiteY41" fmla="*/ 769689 h 2531525"/>
                <a:gd name="connsiteX42" fmla="*/ 380240 w 2495698"/>
                <a:gd name="connsiteY42" fmla="*/ 774423 h 2531525"/>
                <a:gd name="connsiteX43" fmla="*/ 516679 w 2495698"/>
                <a:gd name="connsiteY43" fmla="*/ 590627 h 2531525"/>
                <a:gd name="connsiteX44" fmla="*/ 422419 w 2495698"/>
                <a:gd name="connsiteY44" fmla="*/ 299900 h 2531525"/>
                <a:gd name="connsiteX45" fmla="*/ 746189 w 2495698"/>
                <a:gd name="connsiteY45" fmla="*/ 97585 h 2531525"/>
                <a:gd name="connsiteX46" fmla="*/ 972292 w 2495698"/>
                <a:gd name="connsiteY46" fmla="*/ 315656 h 2531525"/>
                <a:gd name="connsiteX47" fmla="*/ 970019 w 2495698"/>
                <a:gd name="connsiteY47" fmla="*/ 317076 h 2531525"/>
                <a:gd name="connsiteX48" fmla="*/ 1248316 w 2495698"/>
                <a:gd name="connsiteY48" fmla="*/ 277231 h 2531525"/>
                <a:gd name="connsiteX49" fmla="*/ 1391137 w 2495698"/>
                <a:gd name="connsiteY49" fmla="*/ 0 h 2531525"/>
                <a:gd name="connsiteX50" fmla="*/ 1759910 w 2495698"/>
                <a:gd name="connsiteY50" fmla="*/ 98812 h 2531525"/>
                <a:gd name="connsiteX0" fmla="*/ 1365628 w 2495698"/>
                <a:gd name="connsiteY0" fmla="*/ 832740 h 2531525"/>
                <a:gd name="connsiteX1" fmla="*/ 804861 w 2495698"/>
                <a:gd name="connsiteY1" fmla="*/ 1156499 h 2531525"/>
                <a:gd name="connsiteX2" fmla="*/ 1128620 w 2495698"/>
                <a:gd name="connsiteY2" fmla="*/ 1717266 h 2531525"/>
                <a:gd name="connsiteX3" fmla="*/ 1689387 w 2495698"/>
                <a:gd name="connsiteY3" fmla="*/ 1393507 h 2531525"/>
                <a:gd name="connsiteX4" fmla="*/ 1365628 w 2495698"/>
                <a:gd name="connsiteY4" fmla="*/ 832740 h 2531525"/>
                <a:gd name="connsiteX5" fmla="*/ 1447099 w 2495698"/>
                <a:gd name="connsiteY5" fmla="*/ 528685 h 2531525"/>
                <a:gd name="connsiteX6" fmla="*/ 1993442 w 2495698"/>
                <a:gd name="connsiteY6" fmla="*/ 1474978 h 2531525"/>
                <a:gd name="connsiteX7" fmla="*/ 1047149 w 2495698"/>
                <a:gd name="connsiteY7" fmla="*/ 2021321 h 2531525"/>
                <a:gd name="connsiteX8" fmla="*/ 500806 w 2495698"/>
                <a:gd name="connsiteY8" fmla="*/ 1075027 h 2531525"/>
                <a:gd name="connsiteX9" fmla="*/ 1447099 w 2495698"/>
                <a:gd name="connsiteY9" fmla="*/ 528685 h 2531525"/>
                <a:gd name="connsiteX10" fmla="*/ 1476725 w 2495698"/>
                <a:gd name="connsiteY10" fmla="*/ 418119 h 2531525"/>
                <a:gd name="connsiteX11" fmla="*/ 390240 w 2495698"/>
                <a:gd name="connsiteY11" fmla="*/ 1045401 h 2531525"/>
                <a:gd name="connsiteX12" fmla="*/ 1017523 w 2495698"/>
                <a:gd name="connsiteY12" fmla="*/ 2131887 h 2531525"/>
                <a:gd name="connsiteX13" fmla="*/ 2104008 w 2495698"/>
                <a:gd name="connsiteY13" fmla="*/ 1504604 h 2531525"/>
                <a:gd name="connsiteX14" fmla="*/ 1476725 w 2495698"/>
                <a:gd name="connsiteY14" fmla="*/ 418119 h 2531525"/>
                <a:gd name="connsiteX15" fmla="*/ 1759910 w 2495698"/>
                <a:gd name="connsiteY15" fmla="*/ 98812 h 2531525"/>
                <a:gd name="connsiteX16" fmla="*/ 1754625 w 2495698"/>
                <a:gd name="connsiteY16" fmla="*/ 412897 h 2531525"/>
                <a:gd name="connsiteX17" fmla="*/ 1744979 w 2495698"/>
                <a:gd name="connsiteY17" fmla="*/ 410312 h 2531525"/>
                <a:gd name="connsiteX18" fmla="*/ 1954704 w 2495698"/>
                <a:gd name="connsiteY18" fmla="*/ 573108 h 2531525"/>
                <a:gd name="connsiteX19" fmla="*/ 2234317 w 2495698"/>
                <a:gd name="connsiteY19" fmla="*/ 503581 h 2531525"/>
                <a:gd name="connsiteX20" fmla="*/ 2413554 w 2495698"/>
                <a:gd name="connsiteY20" fmla="*/ 840674 h 2531525"/>
                <a:gd name="connsiteX21" fmla="*/ 2214321 w 2495698"/>
                <a:gd name="connsiteY21" fmla="*/ 1020292 h 2531525"/>
                <a:gd name="connsiteX22" fmla="*/ 2246841 w 2495698"/>
                <a:gd name="connsiteY22" fmla="*/ 1303347 h 2531525"/>
                <a:gd name="connsiteX23" fmla="*/ 2495698 w 2495698"/>
                <a:gd name="connsiteY23" fmla="*/ 1441496 h 2531525"/>
                <a:gd name="connsiteX24" fmla="*/ 2396885 w 2495698"/>
                <a:gd name="connsiteY24" fmla="*/ 1810269 h 2531525"/>
                <a:gd name="connsiteX25" fmla="*/ 2094912 w 2495698"/>
                <a:gd name="connsiteY25" fmla="*/ 1805190 h 2531525"/>
                <a:gd name="connsiteX26" fmla="*/ 1958644 w 2495698"/>
                <a:gd name="connsiteY26" fmla="*/ 1977881 h 2531525"/>
                <a:gd name="connsiteX27" fmla="*/ 2057814 w 2495698"/>
                <a:gd name="connsiteY27" fmla="*/ 2236715 h 2531525"/>
                <a:gd name="connsiteX28" fmla="*/ 1745078 w 2495698"/>
                <a:gd name="connsiteY28" fmla="*/ 2455696 h 2531525"/>
                <a:gd name="connsiteX29" fmla="*/ 1507869 w 2495698"/>
                <a:gd name="connsiteY29" fmla="*/ 2249759 h 2531525"/>
                <a:gd name="connsiteX30" fmla="*/ 1251837 w 2495698"/>
                <a:gd name="connsiteY30" fmla="*/ 2272543 h 2531525"/>
                <a:gd name="connsiteX31" fmla="*/ 1108065 w 2495698"/>
                <a:gd name="connsiteY31" fmla="*/ 2531525 h 2531525"/>
                <a:gd name="connsiteX32" fmla="*/ 739291 w 2495698"/>
                <a:gd name="connsiteY32" fmla="*/ 2432713 h 2531525"/>
                <a:gd name="connsiteX33" fmla="*/ 744274 w 2495698"/>
                <a:gd name="connsiteY33" fmla="*/ 2136543 h 2531525"/>
                <a:gd name="connsiteX34" fmla="*/ 535891 w 2495698"/>
                <a:gd name="connsiteY34" fmla="*/ 1973098 h 2531525"/>
                <a:gd name="connsiteX35" fmla="*/ 540671 w 2495698"/>
                <a:gd name="connsiteY35" fmla="*/ 1983347 h 2531525"/>
                <a:gd name="connsiteX36" fmla="*/ 232276 w 2495698"/>
                <a:gd name="connsiteY36" fmla="*/ 2043090 h 2531525"/>
                <a:gd name="connsiteX37" fmla="*/ 70927 w 2495698"/>
                <a:gd name="connsiteY37" fmla="*/ 1697078 h 2531525"/>
                <a:gd name="connsiteX38" fmla="*/ 279495 w 2495698"/>
                <a:gd name="connsiteY38" fmla="*/ 1527966 h 2531525"/>
                <a:gd name="connsiteX39" fmla="*/ 245586 w 2495698"/>
                <a:gd name="connsiteY39" fmla="*/ 1274796 h 2531525"/>
                <a:gd name="connsiteX40" fmla="*/ 0 w 2495698"/>
                <a:gd name="connsiteY40" fmla="*/ 1138462 h 2531525"/>
                <a:gd name="connsiteX41" fmla="*/ 98812 w 2495698"/>
                <a:gd name="connsiteY41" fmla="*/ 769689 h 2531525"/>
                <a:gd name="connsiteX42" fmla="*/ 380240 w 2495698"/>
                <a:gd name="connsiteY42" fmla="*/ 774423 h 2531525"/>
                <a:gd name="connsiteX43" fmla="*/ 516679 w 2495698"/>
                <a:gd name="connsiteY43" fmla="*/ 590627 h 2531525"/>
                <a:gd name="connsiteX44" fmla="*/ 422419 w 2495698"/>
                <a:gd name="connsiteY44" fmla="*/ 299900 h 2531525"/>
                <a:gd name="connsiteX45" fmla="*/ 746189 w 2495698"/>
                <a:gd name="connsiteY45" fmla="*/ 97585 h 2531525"/>
                <a:gd name="connsiteX46" fmla="*/ 972292 w 2495698"/>
                <a:gd name="connsiteY46" fmla="*/ 315656 h 2531525"/>
                <a:gd name="connsiteX47" fmla="*/ 970019 w 2495698"/>
                <a:gd name="connsiteY47" fmla="*/ 317076 h 2531525"/>
                <a:gd name="connsiteX48" fmla="*/ 1248316 w 2495698"/>
                <a:gd name="connsiteY48" fmla="*/ 277231 h 2531525"/>
                <a:gd name="connsiteX49" fmla="*/ 1391137 w 2495698"/>
                <a:gd name="connsiteY49" fmla="*/ 0 h 2531525"/>
                <a:gd name="connsiteX50" fmla="*/ 1759910 w 2495698"/>
                <a:gd name="connsiteY50" fmla="*/ 98812 h 2531525"/>
                <a:gd name="connsiteX0" fmla="*/ 1365628 w 2495698"/>
                <a:gd name="connsiteY0" fmla="*/ 832740 h 2531525"/>
                <a:gd name="connsiteX1" fmla="*/ 804861 w 2495698"/>
                <a:gd name="connsiteY1" fmla="*/ 1156499 h 2531525"/>
                <a:gd name="connsiteX2" fmla="*/ 1128620 w 2495698"/>
                <a:gd name="connsiteY2" fmla="*/ 1717266 h 2531525"/>
                <a:gd name="connsiteX3" fmla="*/ 1689387 w 2495698"/>
                <a:gd name="connsiteY3" fmla="*/ 1393507 h 2531525"/>
                <a:gd name="connsiteX4" fmla="*/ 1365628 w 2495698"/>
                <a:gd name="connsiteY4" fmla="*/ 832740 h 2531525"/>
                <a:gd name="connsiteX5" fmla="*/ 1447099 w 2495698"/>
                <a:gd name="connsiteY5" fmla="*/ 528685 h 2531525"/>
                <a:gd name="connsiteX6" fmla="*/ 1993442 w 2495698"/>
                <a:gd name="connsiteY6" fmla="*/ 1474978 h 2531525"/>
                <a:gd name="connsiteX7" fmla="*/ 1047149 w 2495698"/>
                <a:gd name="connsiteY7" fmla="*/ 2021321 h 2531525"/>
                <a:gd name="connsiteX8" fmla="*/ 500806 w 2495698"/>
                <a:gd name="connsiteY8" fmla="*/ 1075027 h 2531525"/>
                <a:gd name="connsiteX9" fmla="*/ 1447099 w 2495698"/>
                <a:gd name="connsiteY9" fmla="*/ 528685 h 2531525"/>
                <a:gd name="connsiteX10" fmla="*/ 1476725 w 2495698"/>
                <a:gd name="connsiteY10" fmla="*/ 418119 h 2531525"/>
                <a:gd name="connsiteX11" fmla="*/ 390240 w 2495698"/>
                <a:gd name="connsiteY11" fmla="*/ 1045401 h 2531525"/>
                <a:gd name="connsiteX12" fmla="*/ 1017523 w 2495698"/>
                <a:gd name="connsiteY12" fmla="*/ 2131887 h 2531525"/>
                <a:gd name="connsiteX13" fmla="*/ 2104008 w 2495698"/>
                <a:gd name="connsiteY13" fmla="*/ 1504604 h 2531525"/>
                <a:gd name="connsiteX14" fmla="*/ 1476725 w 2495698"/>
                <a:gd name="connsiteY14" fmla="*/ 418119 h 2531525"/>
                <a:gd name="connsiteX15" fmla="*/ 1759910 w 2495698"/>
                <a:gd name="connsiteY15" fmla="*/ 98812 h 2531525"/>
                <a:gd name="connsiteX16" fmla="*/ 1754625 w 2495698"/>
                <a:gd name="connsiteY16" fmla="*/ 412897 h 2531525"/>
                <a:gd name="connsiteX17" fmla="*/ 1744979 w 2495698"/>
                <a:gd name="connsiteY17" fmla="*/ 410312 h 2531525"/>
                <a:gd name="connsiteX18" fmla="*/ 1954704 w 2495698"/>
                <a:gd name="connsiteY18" fmla="*/ 573108 h 2531525"/>
                <a:gd name="connsiteX19" fmla="*/ 2234317 w 2495698"/>
                <a:gd name="connsiteY19" fmla="*/ 503581 h 2531525"/>
                <a:gd name="connsiteX20" fmla="*/ 2413554 w 2495698"/>
                <a:gd name="connsiteY20" fmla="*/ 840674 h 2531525"/>
                <a:gd name="connsiteX21" fmla="*/ 2214321 w 2495698"/>
                <a:gd name="connsiteY21" fmla="*/ 1020292 h 2531525"/>
                <a:gd name="connsiteX22" fmla="*/ 2246841 w 2495698"/>
                <a:gd name="connsiteY22" fmla="*/ 1303347 h 2531525"/>
                <a:gd name="connsiteX23" fmla="*/ 2495698 w 2495698"/>
                <a:gd name="connsiteY23" fmla="*/ 1441496 h 2531525"/>
                <a:gd name="connsiteX24" fmla="*/ 2396885 w 2495698"/>
                <a:gd name="connsiteY24" fmla="*/ 1810269 h 2531525"/>
                <a:gd name="connsiteX25" fmla="*/ 2094912 w 2495698"/>
                <a:gd name="connsiteY25" fmla="*/ 1805190 h 2531525"/>
                <a:gd name="connsiteX26" fmla="*/ 1958644 w 2495698"/>
                <a:gd name="connsiteY26" fmla="*/ 1977881 h 2531525"/>
                <a:gd name="connsiteX27" fmla="*/ 2057814 w 2495698"/>
                <a:gd name="connsiteY27" fmla="*/ 2236715 h 2531525"/>
                <a:gd name="connsiteX28" fmla="*/ 1745078 w 2495698"/>
                <a:gd name="connsiteY28" fmla="*/ 2455696 h 2531525"/>
                <a:gd name="connsiteX29" fmla="*/ 1507869 w 2495698"/>
                <a:gd name="connsiteY29" fmla="*/ 2249759 h 2531525"/>
                <a:gd name="connsiteX30" fmla="*/ 1251837 w 2495698"/>
                <a:gd name="connsiteY30" fmla="*/ 2272543 h 2531525"/>
                <a:gd name="connsiteX31" fmla="*/ 1108065 w 2495698"/>
                <a:gd name="connsiteY31" fmla="*/ 2531525 h 2531525"/>
                <a:gd name="connsiteX32" fmla="*/ 739291 w 2495698"/>
                <a:gd name="connsiteY32" fmla="*/ 2432713 h 2531525"/>
                <a:gd name="connsiteX33" fmla="*/ 744274 w 2495698"/>
                <a:gd name="connsiteY33" fmla="*/ 2136543 h 2531525"/>
                <a:gd name="connsiteX34" fmla="*/ 535891 w 2495698"/>
                <a:gd name="connsiteY34" fmla="*/ 1973098 h 2531525"/>
                <a:gd name="connsiteX35" fmla="*/ 540671 w 2495698"/>
                <a:gd name="connsiteY35" fmla="*/ 1983347 h 2531525"/>
                <a:gd name="connsiteX36" fmla="*/ 232276 w 2495698"/>
                <a:gd name="connsiteY36" fmla="*/ 2043090 h 2531525"/>
                <a:gd name="connsiteX37" fmla="*/ 70927 w 2495698"/>
                <a:gd name="connsiteY37" fmla="*/ 1697078 h 2531525"/>
                <a:gd name="connsiteX38" fmla="*/ 279495 w 2495698"/>
                <a:gd name="connsiteY38" fmla="*/ 1527966 h 2531525"/>
                <a:gd name="connsiteX39" fmla="*/ 245586 w 2495698"/>
                <a:gd name="connsiteY39" fmla="*/ 1274796 h 2531525"/>
                <a:gd name="connsiteX40" fmla="*/ 0 w 2495698"/>
                <a:gd name="connsiteY40" fmla="*/ 1138462 h 2531525"/>
                <a:gd name="connsiteX41" fmla="*/ 98812 w 2495698"/>
                <a:gd name="connsiteY41" fmla="*/ 769689 h 2531525"/>
                <a:gd name="connsiteX42" fmla="*/ 380240 w 2495698"/>
                <a:gd name="connsiteY42" fmla="*/ 774423 h 2531525"/>
                <a:gd name="connsiteX43" fmla="*/ 516679 w 2495698"/>
                <a:gd name="connsiteY43" fmla="*/ 590627 h 2531525"/>
                <a:gd name="connsiteX44" fmla="*/ 422419 w 2495698"/>
                <a:gd name="connsiteY44" fmla="*/ 299900 h 2531525"/>
                <a:gd name="connsiteX45" fmla="*/ 746189 w 2495698"/>
                <a:gd name="connsiteY45" fmla="*/ 97585 h 2531525"/>
                <a:gd name="connsiteX46" fmla="*/ 972292 w 2495698"/>
                <a:gd name="connsiteY46" fmla="*/ 315656 h 2531525"/>
                <a:gd name="connsiteX47" fmla="*/ 970019 w 2495698"/>
                <a:gd name="connsiteY47" fmla="*/ 317076 h 2531525"/>
                <a:gd name="connsiteX48" fmla="*/ 1248316 w 2495698"/>
                <a:gd name="connsiteY48" fmla="*/ 277231 h 2531525"/>
                <a:gd name="connsiteX49" fmla="*/ 1391137 w 2495698"/>
                <a:gd name="connsiteY49" fmla="*/ 0 h 2531525"/>
                <a:gd name="connsiteX50" fmla="*/ 1759910 w 2495698"/>
                <a:gd name="connsiteY50" fmla="*/ 98812 h 2531525"/>
                <a:gd name="connsiteX0" fmla="*/ 1365628 w 2495698"/>
                <a:gd name="connsiteY0" fmla="*/ 832740 h 2531525"/>
                <a:gd name="connsiteX1" fmla="*/ 804861 w 2495698"/>
                <a:gd name="connsiteY1" fmla="*/ 1156499 h 2531525"/>
                <a:gd name="connsiteX2" fmla="*/ 1128620 w 2495698"/>
                <a:gd name="connsiteY2" fmla="*/ 1717266 h 2531525"/>
                <a:gd name="connsiteX3" fmla="*/ 1689387 w 2495698"/>
                <a:gd name="connsiteY3" fmla="*/ 1393507 h 2531525"/>
                <a:gd name="connsiteX4" fmla="*/ 1365628 w 2495698"/>
                <a:gd name="connsiteY4" fmla="*/ 832740 h 2531525"/>
                <a:gd name="connsiteX5" fmla="*/ 1447099 w 2495698"/>
                <a:gd name="connsiteY5" fmla="*/ 528685 h 2531525"/>
                <a:gd name="connsiteX6" fmla="*/ 1993442 w 2495698"/>
                <a:gd name="connsiteY6" fmla="*/ 1474978 h 2531525"/>
                <a:gd name="connsiteX7" fmla="*/ 1047149 w 2495698"/>
                <a:gd name="connsiteY7" fmla="*/ 2021321 h 2531525"/>
                <a:gd name="connsiteX8" fmla="*/ 500806 w 2495698"/>
                <a:gd name="connsiteY8" fmla="*/ 1075027 h 2531525"/>
                <a:gd name="connsiteX9" fmla="*/ 1447099 w 2495698"/>
                <a:gd name="connsiteY9" fmla="*/ 528685 h 2531525"/>
                <a:gd name="connsiteX10" fmla="*/ 1476725 w 2495698"/>
                <a:gd name="connsiteY10" fmla="*/ 418119 h 2531525"/>
                <a:gd name="connsiteX11" fmla="*/ 390240 w 2495698"/>
                <a:gd name="connsiteY11" fmla="*/ 1045401 h 2531525"/>
                <a:gd name="connsiteX12" fmla="*/ 1017523 w 2495698"/>
                <a:gd name="connsiteY12" fmla="*/ 2131887 h 2531525"/>
                <a:gd name="connsiteX13" fmla="*/ 2104008 w 2495698"/>
                <a:gd name="connsiteY13" fmla="*/ 1504604 h 2531525"/>
                <a:gd name="connsiteX14" fmla="*/ 1476725 w 2495698"/>
                <a:gd name="connsiteY14" fmla="*/ 418119 h 2531525"/>
                <a:gd name="connsiteX15" fmla="*/ 1759910 w 2495698"/>
                <a:gd name="connsiteY15" fmla="*/ 98812 h 2531525"/>
                <a:gd name="connsiteX16" fmla="*/ 1754625 w 2495698"/>
                <a:gd name="connsiteY16" fmla="*/ 412897 h 2531525"/>
                <a:gd name="connsiteX17" fmla="*/ 1954704 w 2495698"/>
                <a:gd name="connsiteY17" fmla="*/ 573108 h 2531525"/>
                <a:gd name="connsiteX18" fmla="*/ 2234317 w 2495698"/>
                <a:gd name="connsiteY18" fmla="*/ 503581 h 2531525"/>
                <a:gd name="connsiteX19" fmla="*/ 2413554 w 2495698"/>
                <a:gd name="connsiteY19" fmla="*/ 840674 h 2531525"/>
                <a:gd name="connsiteX20" fmla="*/ 2214321 w 2495698"/>
                <a:gd name="connsiteY20" fmla="*/ 1020292 h 2531525"/>
                <a:gd name="connsiteX21" fmla="*/ 2246841 w 2495698"/>
                <a:gd name="connsiteY21" fmla="*/ 1303347 h 2531525"/>
                <a:gd name="connsiteX22" fmla="*/ 2495698 w 2495698"/>
                <a:gd name="connsiteY22" fmla="*/ 1441496 h 2531525"/>
                <a:gd name="connsiteX23" fmla="*/ 2396885 w 2495698"/>
                <a:gd name="connsiteY23" fmla="*/ 1810269 h 2531525"/>
                <a:gd name="connsiteX24" fmla="*/ 2094912 w 2495698"/>
                <a:gd name="connsiteY24" fmla="*/ 1805190 h 2531525"/>
                <a:gd name="connsiteX25" fmla="*/ 1958644 w 2495698"/>
                <a:gd name="connsiteY25" fmla="*/ 1977881 h 2531525"/>
                <a:gd name="connsiteX26" fmla="*/ 2057814 w 2495698"/>
                <a:gd name="connsiteY26" fmla="*/ 2236715 h 2531525"/>
                <a:gd name="connsiteX27" fmla="*/ 1745078 w 2495698"/>
                <a:gd name="connsiteY27" fmla="*/ 2455696 h 2531525"/>
                <a:gd name="connsiteX28" fmla="*/ 1507869 w 2495698"/>
                <a:gd name="connsiteY28" fmla="*/ 2249759 h 2531525"/>
                <a:gd name="connsiteX29" fmla="*/ 1251837 w 2495698"/>
                <a:gd name="connsiteY29" fmla="*/ 2272543 h 2531525"/>
                <a:gd name="connsiteX30" fmla="*/ 1108065 w 2495698"/>
                <a:gd name="connsiteY30" fmla="*/ 2531525 h 2531525"/>
                <a:gd name="connsiteX31" fmla="*/ 739291 w 2495698"/>
                <a:gd name="connsiteY31" fmla="*/ 2432713 h 2531525"/>
                <a:gd name="connsiteX32" fmla="*/ 744274 w 2495698"/>
                <a:gd name="connsiteY32" fmla="*/ 2136543 h 2531525"/>
                <a:gd name="connsiteX33" fmla="*/ 535891 w 2495698"/>
                <a:gd name="connsiteY33" fmla="*/ 1973098 h 2531525"/>
                <a:gd name="connsiteX34" fmla="*/ 540671 w 2495698"/>
                <a:gd name="connsiteY34" fmla="*/ 1983347 h 2531525"/>
                <a:gd name="connsiteX35" fmla="*/ 232276 w 2495698"/>
                <a:gd name="connsiteY35" fmla="*/ 2043090 h 2531525"/>
                <a:gd name="connsiteX36" fmla="*/ 70927 w 2495698"/>
                <a:gd name="connsiteY36" fmla="*/ 1697078 h 2531525"/>
                <a:gd name="connsiteX37" fmla="*/ 279495 w 2495698"/>
                <a:gd name="connsiteY37" fmla="*/ 1527966 h 2531525"/>
                <a:gd name="connsiteX38" fmla="*/ 245586 w 2495698"/>
                <a:gd name="connsiteY38" fmla="*/ 1274796 h 2531525"/>
                <a:gd name="connsiteX39" fmla="*/ 0 w 2495698"/>
                <a:gd name="connsiteY39" fmla="*/ 1138462 h 2531525"/>
                <a:gd name="connsiteX40" fmla="*/ 98812 w 2495698"/>
                <a:gd name="connsiteY40" fmla="*/ 769689 h 2531525"/>
                <a:gd name="connsiteX41" fmla="*/ 380240 w 2495698"/>
                <a:gd name="connsiteY41" fmla="*/ 774423 h 2531525"/>
                <a:gd name="connsiteX42" fmla="*/ 516679 w 2495698"/>
                <a:gd name="connsiteY42" fmla="*/ 590627 h 2531525"/>
                <a:gd name="connsiteX43" fmla="*/ 422419 w 2495698"/>
                <a:gd name="connsiteY43" fmla="*/ 299900 h 2531525"/>
                <a:gd name="connsiteX44" fmla="*/ 746189 w 2495698"/>
                <a:gd name="connsiteY44" fmla="*/ 97585 h 2531525"/>
                <a:gd name="connsiteX45" fmla="*/ 972292 w 2495698"/>
                <a:gd name="connsiteY45" fmla="*/ 315656 h 2531525"/>
                <a:gd name="connsiteX46" fmla="*/ 970019 w 2495698"/>
                <a:gd name="connsiteY46" fmla="*/ 317076 h 2531525"/>
                <a:gd name="connsiteX47" fmla="*/ 1248316 w 2495698"/>
                <a:gd name="connsiteY47" fmla="*/ 277231 h 2531525"/>
                <a:gd name="connsiteX48" fmla="*/ 1391137 w 2495698"/>
                <a:gd name="connsiteY48" fmla="*/ 0 h 2531525"/>
                <a:gd name="connsiteX49" fmla="*/ 1759910 w 2495698"/>
                <a:gd name="connsiteY49" fmla="*/ 98812 h 2531525"/>
                <a:gd name="connsiteX0" fmla="*/ 1365628 w 2495698"/>
                <a:gd name="connsiteY0" fmla="*/ 832740 h 2531525"/>
                <a:gd name="connsiteX1" fmla="*/ 804861 w 2495698"/>
                <a:gd name="connsiteY1" fmla="*/ 1156499 h 2531525"/>
                <a:gd name="connsiteX2" fmla="*/ 1128620 w 2495698"/>
                <a:gd name="connsiteY2" fmla="*/ 1717266 h 2531525"/>
                <a:gd name="connsiteX3" fmla="*/ 1689387 w 2495698"/>
                <a:gd name="connsiteY3" fmla="*/ 1393507 h 2531525"/>
                <a:gd name="connsiteX4" fmla="*/ 1365628 w 2495698"/>
                <a:gd name="connsiteY4" fmla="*/ 832740 h 2531525"/>
                <a:gd name="connsiteX5" fmla="*/ 1447099 w 2495698"/>
                <a:gd name="connsiteY5" fmla="*/ 528685 h 2531525"/>
                <a:gd name="connsiteX6" fmla="*/ 1993442 w 2495698"/>
                <a:gd name="connsiteY6" fmla="*/ 1474978 h 2531525"/>
                <a:gd name="connsiteX7" fmla="*/ 1047149 w 2495698"/>
                <a:gd name="connsiteY7" fmla="*/ 2021321 h 2531525"/>
                <a:gd name="connsiteX8" fmla="*/ 500806 w 2495698"/>
                <a:gd name="connsiteY8" fmla="*/ 1075027 h 2531525"/>
                <a:gd name="connsiteX9" fmla="*/ 1447099 w 2495698"/>
                <a:gd name="connsiteY9" fmla="*/ 528685 h 2531525"/>
                <a:gd name="connsiteX10" fmla="*/ 1476725 w 2495698"/>
                <a:gd name="connsiteY10" fmla="*/ 418119 h 2531525"/>
                <a:gd name="connsiteX11" fmla="*/ 390240 w 2495698"/>
                <a:gd name="connsiteY11" fmla="*/ 1045401 h 2531525"/>
                <a:gd name="connsiteX12" fmla="*/ 1017523 w 2495698"/>
                <a:gd name="connsiteY12" fmla="*/ 2131887 h 2531525"/>
                <a:gd name="connsiteX13" fmla="*/ 2104008 w 2495698"/>
                <a:gd name="connsiteY13" fmla="*/ 1504604 h 2531525"/>
                <a:gd name="connsiteX14" fmla="*/ 1476725 w 2495698"/>
                <a:gd name="connsiteY14" fmla="*/ 418119 h 2531525"/>
                <a:gd name="connsiteX15" fmla="*/ 1759910 w 2495698"/>
                <a:gd name="connsiteY15" fmla="*/ 98812 h 2531525"/>
                <a:gd name="connsiteX16" fmla="*/ 1754625 w 2495698"/>
                <a:gd name="connsiteY16" fmla="*/ 412897 h 2531525"/>
                <a:gd name="connsiteX17" fmla="*/ 1954704 w 2495698"/>
                <a:gd name="connsiteY17" fmla="*/ 573108 h 2531525"/>
                <a:gd name="connsiteX18" fmla="*/ 2234317 w 2495698"/>
                <a:gd name="connsiteY18" fmla="*/ 503581 h 2531525"/>
                <a:gd name="connsiteX19" fmla="*/ 2413554 w 2495698"/>
                <a:gd name="connsiteY19" fmla="*/ 840674 h 2531525"/>
                <a:gd name="connsiteX20" fmla="*/ 2214321 w 2495698"/>
                <a:gd name="connsiteY20" fmla="*/ 1020292 h 2531525"/>
                <a:gd name="connsiteX21" fmla="*/ 2246841 w 2495698"/>
                <a:gd name="connsiteY21" fmla="*/ 1303347 h 2531525"/>
                <a:gd name="connsiteX22" fmla="*/ 2495698 w 2495698"/>
                <a:gd name="connsiteY22" fmla="*/ 1441496 h 2531525"/>
                <a:gd name="connsiteX23" fmla="*/ 2396885 w 2495698"/>
                <a:gd name="connsiteY23" fmla="*/ 1810269 h 2531525"/>
                <a:gd name="connsiteX24" fmla="*/ 2094912 w 2495698"/>
                <a:gd name="connsiteY24" fmla="*/ 1805190 h 2531525"/>
                <a:gd name="connsiteX25" fmla="*/ 1958644 w 2495698"/>
                <a:gd name="connsiteY25" fmla="*/ 1977881 h 2531525"/>
                <a:gd name="connsiteX26" fmla="*/ 2057814 w 2495698"/>
                <a:gd name="connsiteY26" fmla="*/ 2236715 h 2531525"/>
                <a:gd name="connsiteX27" fmla="*/ 1745078 w 2495698"/>
                <a:gd name="connsiteY27" fmla="*/ 2455696 h 2531525"/>
                <a:gd name="connsiteX28" fmla="*/ 1507869 w 2495698"/>
                <a:gd name="connsiteY28" fmla="*/ 2249759 h 2531525"/>
                <a:gd name="connsiteX29" fmla="*/ 1251837 w 2495698"/>
                <a:gd name="connsiteY29" fmla="*/ 2272543 h 2531525"/>
                <a:gd name="connsiteX30" fmla="*/ 1108065 w 2495698"/>
                <a:gd name="connsiteY30" fmla="*/ 2531525 h 2531525"/>
                <a:gd name="connsiteX31" fmla="*/ 739291 w 2495698"/>
                <a:gd name="connsiteY31" fmla="*/ 2432713 h 2531525"/>
                <a:gd name="connsiteX32" fmla="*/ 744274 w 2495698"/>
                <a:gd name="connsiteY32" fmla="*/ 2136543 h 2531525"/>
                <a:gd name="connsiteX33" fmla="*/ 535891 w 2495698"/>
                <a:gd name="connsiteY33" fmla="*/ 1973098 h 2531525"/>
                <a:gd name="connsiteX34" fmla="*/ 232276 w 2495698"/>
                <a:gd name="connsiteY34" fmla="*/ 2043090 h 2531525"/>
                <a:gd name="connsiteX35" fmla="*/ 70927 w 2495698"/>
                <a:gd name="connsiteY35" fmla="*/ 1697078 h 2531525"/>
                <a:gd name="connsiteX36" fmla="*/ 279495 w 2495698"/>
                <a:gd name="connsiteY36" fmla="*/ 1527966 h 2531525"/>
                <a:gd name="connsiteX37" fmla="*/ 245586 w 2495698"/>
                <a:gd name="connsiteY37" fmla="*/ 1274796 h 2531525"/>
                <a:gd name="connsiteX38" fmla="*/ 0 w 2495698"/>
                <a:gd name="connsiteY38" fmla="*/ 1138462 h 2531525"/>
                <a:gd name="connsiteX39" fmla="*/ 98812 w 2495698"/>
                <a:gd name="connsiteY39" fmla="*/ 769689 h 2531525"/>
                <a:gd name="connsiteX40" fmla="*/ 380240 w 2495698"/>
                <a:gd name="connsiteY40" fmla="*/ 774423 h 2531525"/>
                <a:gd name="connsiteX41" fmla="*/ 516679 w 2495698"/>
                <a:gd name="connsiteY41" fmla="*/ 590627 h 2531525"/>
                <a:gd name="connsiteX42" fmla="*/ 422419 w 2495698"/>
                <a:gd name="connsiteY42" fmla="*/ 299900 h 2531525"/>
                <a:gd name="connsiteX43" fmla="*/ 746189 w 2495698"/>
                <a:gd name="connsiteY43" fmla="*/ 97585 h 2531525"/>
                <a:gd name="connsiteX44" fmla="*/ 972292 w 2495698"/>
                <a:gd name="connsiteY44" fmla="*/ 315656 h 2531525"/>
                <a:gd name="connsiteX45" fmla="*/ 970019 w 2495698"/>
                <a:gd name="connsiteY45" fmla="*/ 317076 h 2531525"/>
                <a:gd name="connsiteX46" fmla="*/ 1248316 w 2495698"/>
                <a:gd name="connsiteY46" fmla="*/ 277231 h 2531525"/>
                <a:gd name="connsiteX47" fmla="*/ 1391137 w 2495698"/>
                <a:gd name="connsiteY47" fmla="*/ 0 h 2531525"/>
                <a:gd name="connsiteX48" fmla="*/ 1759910 w 2495698"/>
                <a:gd name="connsiteY48" fmla="*/ 98812 h 2531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</a:cxnLst>
              <a:rect l="l" t="t" r="r" b="b"/>
              <a:pathLst>
                <a:path w="2495698" h="2531525">
                  <a:moveTo>
                    <a:pt x="1365628" y="832740"/>
                  </a:moveTo>
                  <a:cubicBezTo>
                    <a:pt x="1121373" y="767293"/>
                    <a:pt x="870309" y="912244"/>
                    <a:pt x="804861" y="1156499"/>
                  </a:cubicBezTo>
                  <a:cubicBezTo>
                    <a:pt x="739413" y="1400754"/>
                    <a:pt x="884365" y="1651818"/>
                    <a:pt x="1128620" y="1717266"/>
                  </a:cubicBezTo>
                  <a:cubicBezTo>
                    <a:pt x="1372875" y="1782713"/>
                    <a:pt x="1623939" y="1637762"/>
                    <a:pt x="1689387" y="1393507"/>
                  </a:cubicBezTo>
                  <a:cubicBezTo>
                    <a:pt x="1754835" y="1149252"/>
                    <a:pt x="1609883" y="898188"/>
                    <a:pt x="1365628" y="832740"/>
                  </a:cubicBezTo>
                  <a:close/>
                  <a:moveTo>
                    <a:pt x="1447099" y="528685"/>
                  </a:moveTo>
                  <a:cubicBezTo>
                    <a:pt x="1859279" y="639128"/>
                    <a:pt x="2103885" y="1062799"/>
                    <a:pt x="1993442" y="1474978"/>
                  </a:cubicBezTo>
                  <a:cubicBezTo>
                    <a:pt x="1882999" y="1887158"/>
                    <a:pt x="1459328" y="2131764"/>
                    <a:pt x="1047149" y="2021321"/>
                  </a:cubicBezTo>
                  <a:cubicBezTo>
                    <a:pt x="634969" y="1910878"/>
                    <a:pt x="390363" y="1487207"/>
                    <a:pt x="500806" y="1075027"/>
                  </a:cubicBezTo>
                  <a:cubicBezTo>
                    <a:pt x="611249" y="662848"/>
                    <a:pt x="1034920" y="418242"/>
                    <a:pt x="1447099" y="528685"/>
                  </a:cubicBezTo>
                  <a:close/>
                  <a:moveTo>
                    <a:pt x="1476725" y="418119"/>
                  </a:moveTo>
                  <a:cubicBezTo>
                    <a:pt x="1003481" y="291314"/>
                    <a:pt x="517045" y="572157"/>
                    <a:pt x="390240" y="1045401"/>
                  </a:cubicBezTo>
                  <a:cubicBezTo>
                    <a:pt x="263435" y="1518646"/>
                    <a:pt x="544279" y="2005081"/>
                    <a:pt x="1017523" y="2131887"/>
                  </a:cubicBezTo>
                  <a:cubicBezTo>
                    <a:pt x="1490767" y="2258692"/>
                    <a:pt x="1977202" y="1977848"/>
                    <a:pt x="2104008" y="1504604"/>
                  </a:cubicBezTo>
                  <a:cubicBezTo>
                    <a:pt x="2230813" y="1031360"/>
                    <a:pt x="1949969" y="544925"/>
                    <a:pt x="1476725" y="418119"/>
                  </a:cubicBezTo>
                  <a:close/>
                  <a:moveTo>
                    <a:pt x="1759910" y="98812"/>
                  </a:moveTo>
                  <a:cubicBezTo>
                    <a:pt x="1758148" y="203507"/>
                    <a:pt x="1756387" y="308202"/>
                    <a:pt x="1754625" y="412897"/>
                  </a:cubicBezTo>
                  <a:lnTo>
                    <a:pt x="1954704" y="573108"/>
                  </a:lnTo>
                  <a:lnTo>
                    <a:pt x="2234317" y="503581"/>
                  </a:lnTo>
                  <a:lnTo>
                    <a:pt x="2413554" y="840674"/>
                  </a:lnTo>
                  <a:lnTo>
                    <a:pt x="2214321" y="1020292"/>
                  </a:lnTo>
                  <a:cubicBezTo>
                    <a:pt x="2239296" y="1111262"/>
                    <a:pt x="2251067" y="1206519"/>
                    <a:pt x="2246841" y="1303347"/>
                  </a:cubicBezTo>
                  <a:lnTo>
                    <a:pt x="2495698" y="1441496"/>
                  </a:lnTo>
                  <a:lnTo>
                    <a:pt x="2396885" y="1810269"/>
                  </a:lnTo>
                  <a:lnTo>
                    <a:pt x="2094912" y="1805190"/>
                  </a:lnTo>
                  <a:cubicBezTo>
                    <a:pt x="2056732" y="1868983"/>
                    <a:pt x="2010475" y="1926517"/>
                    <a:pt x="1958644" y="1977881"/>
                  </a:cubicBezTo>
                  <a:lnTo>
                    <a:pt x="2057814" y="2236715"/>
                  </a:lnTo>
                  <a:lnTo>
                    <a:pt x="1745078" y="2455696"/>
                  </a:lnTo>
                  <a:lnTo>
                    <a:pt x="1507869" y="2249759"/>
                  </a:lnTo>
                  <a:lnTo>
                    <a:pt x="1251837" y="2272543"/>
                  </a:lnTo>
                  <a:lnTo>
                    <a:pt x="1108065" y="2531525"/>
                  </a:lnTo>
                  <a:lnTo>
                    <a:pt x="739291" y="2432713"/>
                  </a:lnTo>
                  <a:lnTo>
                    <a:pt x="744274" y="2136543"/>
                  </a:lnTo>
                  <a:cubicBezTo>
                    <a:pt x="666128" y="2092006"/>
                    <a:pt x="595548" y="2037539"/>
                    <a:pt x="535891" y="1973098"/>
                  </a:cubicBezTo>
                  <a:lnTo>
                    <a:pt x="232276" y="2043090"/>
                  </a:lnTo>
                  <a:lnTo>
                    <a:pt x="70927" y="1697078"/>
                  </a:lnTo>
                  <a:lnTo>
                    <a:pt x="279495" y="1527966"/>
                  </a:lnTo>
                  <a:cubicBezTo>
                    <a:pt x="257233" y="1446371"/>
                    <a:pt x="245603" y="1361336"/>
                    <a:pt x="245586" y="1274796"/>
                  </a:cubicBezTo>
                  <a:lnTo>
                    <a:pt x="0" y="1138462"/>
                  </a:lnTo>
                  <a:lnTo>
                    <a:pt x="98812" y="769689"/>
                  </a:lnTo>
                  <a:lnTo>
                    <a:pt x="380240" y="774423"/>
                  </a:lnTo>
                  <a:cubicBezTo>
                    <a:pt x="418421" y="707046"/>
                    <a:pt x="464524" y="645614"/>
                    <a:pt x="516679" y="590627"/>
                  </a:cubicBezTo>
                  <a:lnTo>
                    <a:pt x="422419" y="299900"/>
                  </a:lnTo>
                  <a:lnTo>
                    <a:pt x="746189" y="97585"/>
                  </a:lnTo>
                  <a:lnTo>
                    <a:pt x="972292" y="315656"/>
                  </a:lnTo>
                  <a:lnTo>
                    <a:pt x="970019" y="317076"/>
                  </a:lnTo>
                  <a:cubicBezTo>
                    <a:pt x="1058903" y="289108"/>
                    <a:pt x="1152743" y="276181"/>
                    <a:pt x="1248316" y="277231"/>
                  </a:cubicBezTo>
                  <a:lnTo>
                    <a:pt x="1391137" y="0"/>
                  </a:lnTo>
                  <a:lnTo>
                    <a:pt x="1759910" y="98812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1200"/>
            </a:p>
          </p:txBody>
        </p:sp>
        <p:sp>
          <p:nvSpPr>
            <p:cNvPr id="165" name="Oval 21">
              <a:extLst>
                <a:ext uri="{FF2B5EF4-FFF2-40B4-BE49-F238E27FC236}">
                  <a16:creationId xmlns:a16="http://schemas.microsoft.com/office/drawing/2014/main" id="{621BC7EB-9E65-4566-ACBC-09599C36DC22}"/>
                </a:ext>
              </a:extLst>
            </p:cNvPr>
            <p:cNvSpPr/>
            <p:nvPr/>
          </p:nvSpPr>
          <p:spPr>
            <a:xfrm rot="13450474" flipV="1">
              <a:off x="3986879" y="2239405"/>
              <a:ext cx="686225" cy="696076"/>
            </a:xfrm>
            <a:custGeom>
              <a:avLst/>
              <a:gdLst>
                <a:gd name="connsiteX0" fmla="*/ 1365628 w 2495698"/>
                <a:gd name="connsiteY0" fmla="*/ 832740 h 2531525"/>
                <a:gd name="connsiteX1" fmla="*/ 804861 w 2495698"/>
                <a:gd name="connsiteY1" fmla="*/ 1156499 h 2531525"/>
                <a:gd name="connsiteX2" fmla="*/ 1128620 w 2495698"/>
                <a:gd name="connsiteY2" fmla="*/ 1717266 h 2531525"/>
                <a:gd name="connsiteX3" fmla="*/ 1689387 w 2495698"/>
                <a:gd name="connsiteY3" fmla="*/ 1393507 h 2531525"/>
                <a:gd name="connsiteX4" fmla="*/ 1365628 w 2495698"/>
                <a:gd name="connsiteY4" fmla="*/ 832740 h 2531525"/>
                <a:gd name="connsiteX5" fmla="*/ 1447099 w 2495698"/>
                <a:gd name="connsiteY5" fmla="*/ 528685 h 2531525"/>
                <a:gd name="connsiteX6" fmla="*/ 1993442 w 2495698"/>
                <a:gd name="connsiteY6" fmla="*/ 1474978 h 2531525"/>
                <a:gd name="connsiteX7" fmla="*/ 1047149 w 2495698"/>
                <a:gd name="connsiteY7" fmla="*/ 2021321 h 2531525"/>
                <a:gd name="connsiteX8" fmla="*/ 500806 w 2495698"/>
                <a:gd name="connsiteY8" fmla="*/ 1075027 h 2531525"/>
                <a:gd name="connsiteX9" fmla="*/ 1447099 w 2495698"/>
                <a:gd name="connsiteY9" fmla="*/ 528685 h 2531525"/>
                <a:gd name="connsiteX10" fmla="*/ 1476725 w 2495698"/>
                <a:gd name="connsiteY10" fmla="*/ 418119 h 2531525"/>
                <a:gd name="connsiteX11" fmla="*/ 390240 w 2495698"/>
                <a:gd name="connsiteY11" fmla="*/ 1045401 h 2531525"/>
                <a:gd name="connsiteX12" fmla="*/ 1017523 w 2495698"/>
                <a:gd name="connsiteY12" fmla="*/ 2131887 h 2531525"/>
                <a:gd name="connsiteX13" fmla="*/ 2104008 w 2495698"/>
                <a:gd name="connsiteY13" fmla="*/ 1504604 h 2531525"/>
                <a:gd name="connsiteX14" fmla="*/ 1476725 w 2495698"/>
                <a:gd name="connsiteY14" fmla="*/ 418119 h 2531525"/>
                <a:gd name="connsiteX15" fmla="*/ 1759910 w 2495698"/>
                <a:gd name="connsiteY15" fmla="*/ 98812 h 2531525"/>
                <a:gd name="connsiteX16" fmla="*/ 1754625 w 2495698"/>
                <a:gd name="connsiteY16" fmla="*/ 412897 h 2531525"/>
                <a:gd name="connsiteX17" fmla="*/ 1744979 w 2495698"/>
                <a:gd name="connsiteY17" fmla="*/ 410312 h 2531525"/>
                <a:gd name="connsiteX18" fmla="*/ 1954704 w 2495698"/>
                <a:gd name="connsiteY18" fmla="*/ 573108 h 2531525"/>
                <a:gd name="connsiteX19" fmla="*/ 2234317 w 2495698"/>
                <a:gd name="connsiteY19" fmla="*/ 503581 h 2531525"/>
                <a:gd name="connsiteX20" fmla="*/ 2413554 w 2495698"/>
                <a:gd name="connsiteY20" fmla="*/ 840674 h 2531525"/>
                <a:gd name="connsiteX21" fmla="*/ 2214321 w 2495698"/>
                <a:gd name="connsiteY21" fmla="*/ 1020292 h 2531525"/>
                <a:gd name="connsiteX22" fmla="*/ 2246841 w 2495698"/>
                <a:gd name="connsiteY22" fmla="*/ 1303347 h 2531525"/>
                <a:gd name="connsiteX23" fmla="*/ 2495698 w 2495698"/>
                <a:gd name="connsiteY23" fmla="*/ 1441496 h 2531525"/>
                <a:gd name="connsiteX24" fmla="*/ 2396885 w 2495698"/>
                <a:gd name="connsiteY24" fmla="*/ 1810269 h 2531525"/>
                <a:gd name="connsiteX25" fmla="*/ 2094912 w 2495698"/>
                <a:gd name="connsiteY25" fmla="*/ 1805190 h 2531525"/>
                <a:gd name="connsiteX26" fmla="*/ 1958644 w 2495698"/>
                <a:gd name="connsiteY26" fmla="*/ 1977881 h 2531525"/>
                <a:gd name="connsiteX27" fmla="*/ 2057814 w 2495698"/>
                <a:gd name="connsiteY27" fmla="*/ 2236715 h 2531525"/>
                <a:gd name="connsiteX28" fmla="*/ 1745078 w 2495698"/>
                <a:gd name="connsiteY28" fmla="*/ 2455696 h 2531525"/>
                <a:gd name="connsiteX29" fmla="*/ 1507869 w 2495698"/>
                <a:gd name="connsiteY29" fmla="*/ 2249759 h 2531525"/>
                <a:gd name="connsiteX30" fmla="*/ 1536736 w 2495698"/>
                <a:gd name="connsiteY30" fmla="*/ 2229547 h 2531525"/>
                <a:gd name="connsiteX31" fmla="*/ 1251837 w 2495698"/>
                <a:gd name="connsiteY31" fmla="*/ 2272543 h 2531525"/>
                <a:gd name="connsiteX32" fmla="*/ 1108065 w 2495698"/>
                <a:gd name="connsiteY32" fmla="*/ 2531525 h 2531525"/>
                <a:gd name="connsiteX33" fmla="*/ 739291 w 2495698"/>
                <a:gd name="connsiteY33" fmla="*/ 2432713 h 2531525"/>
                <a:gd name="connsiteX34" fmla="*/ 744274 w 2495698"/>
                <a:gd name="connsiteY34" fmla="*/ 2136543 h 2531525"/>
                <a:gd name="connsiteX35" fmla="*/ 535891 w 2495698"/>
                <a:gd name="connsiteY35" fmla="*/ 1973098 h 2531525"/>
                <a:gd name="connsiteX36" fmla="*/ 540671 w 2495698"/>
                <a:gd name="connsiteY36" fmla="*/ 1983347 h 2531525"/>
                <a:gd name="connsiteX37" fmla="*/ 232276 w 2495698"/>
                <a:gd name="connsiteY37" fmla="*/ 2043090 h 2531525"/>
                <a:gd name="connsiteX38" fmla="*/ 70927 w 2495698"/>
                <a:gd name="connsiteY38" fmla="*/ 1697078 h 2531525"/>
                <a:gd name="connsiteX39" fmla="*/ 279495 w 2495698"/>
                <a:gd name="connsiteY39" fmla="*/ 1527966 h 2531525"/>
                <a:gd name="connsiteX40" fmla="*/ 245586 w 2495698"/>
                <a:gd name="connsiteY40" fmla="*/ 1274796 h 2531525"/>
                <a:gd name="connsiteX41" fmla="*/ 0 w 2495698"/>
                <a:gd name="connsiteY41" fmla="*/ 1138462 h 2531525"/>
                <a:gd name="connsiteX42" fmla="*/ 98812 w 2495698"/>
                <a:gd name="connsiteY42" fmla="*/ 769689 h 2531525"/>
                <a:gd name="connsiteX43" fmla="*/ 380240 w 2495698"/>
                <a:gd name="connsiteY43" fmla="*/ 774423 h 2531525"/>
                <a:gd name="connsiteX44" fmla="*/ 516679 w 2495698"/>
                <a:gd name="connsiteY44" fmla="*/ 590627 h 2531525"/>
                <a:gd name="connsiteX45" fmla="*/ 422419 w 2495698"/>
                <a:gd name="connsiteY45" fmla="*/ 299900 h 2531525"/>
                <a:gd name="connsiteX46" fmla="*/ 746189 w 2495698"/>
                <a:gd name="connsiteY46" fmla="*/ 97585 h 2531525"/>
                <a:gd name="connsiteX47" fmla="*/ 972292 w 2495698"/>
                <a:gd name="connsiteY47" fmla="*/ 315656 h 2531525"/>
                <a:gd name="connsiteX48" fmla="*/ 970019 w 2495698"/>
                <a:gd name="connsiteY48" fmla="*/ 317076 h 2531525"/>
                <a:gd name="connsiteX49" fmla="*/ 1248316 w 2495698"/>
                <a:gd name="connsiteY49" fmla="*/ 277231 h 2531525"/>
                <a:gd name="connsiteX50" fmla="*/ 1238669 w 2495698"/>
                <a:gd name="connsiteY50" fmla="*/ 274647 h 2531525"/>
                <a:gd name="connsiteX51" fmla="*/ 1391137 w 2495698"/>
                <a:gd name="connsiteY51" fmla="*/ 0 h 2531525"/>
                <a:gd name="connsiteX52" fmla="*/ 1759910 w 2495698"/>
                <a:gd name="connsiteY52" fmla="*/ 98812 h 2531525"/>
                <a:gd name="connsiteX0" fmla="*/ 1365628 w 2495698"/>
                <a:gd name="connsiteY0" fmla="*/ 832740 h 2531525"/>
                <a:gd name="connsiteX1" fmla="*/ 804861 w 2495698"/>
                <a:gd name="connsiteY1" fmla="*/ 1156499 h 2531525"/>
                <a:gd name="connsiteX2" fmla="*/ 1128620 w 2495698"/>
                <a:gd name="connsiteY2" fmla="*/ 1717266 h 2531525"/>
                <a:gd name="connsiteX3" fmla="*/ 1689387 w 2495698"/>
                <a:gd name="connsiteY3" fmla="*/ 1393507 h 2531525"/>
                <a:gd name="connsiteX4" fmla="*/ 1365628 w 2495698"/>
                <a:gd name="connsiteY4" fmla="*/ 832740 h 2531525"/>
                <a:gd name="connsiteX5" fmla="*/ 1447099 w 2495698"/>
                <a:gd name="connsiteY5" fmla="*/ 528685 h 2531525"/>
                <a:gd name="connsiteX6" fmla="*/ 1993442 w 2495698"/>
                <a:gd name="connsiteY6" fmla="*/ 1474978 h 2531525"/>
                <a:gd name="connsiteX7" fmla="*/ 1047149 w 2495698"/>
                <a:gd name="connsiteY7" fmla="*/ 2021321 h 2531525"/>
                <a:gd name="connsiteX8" fmla="*/ 500806 w 2495698"/>
                <a:gd name="connsiteY8" fmla="*/ 1075027 h 2531525"/>
                <a:gd name="connsiteX9" fmla="*/ 1447099 w 2495698"/>
                <a:gd name="connsiteY9" fmla="*/ 528685 h 2531525"/>
                <a:gd name="connsiteX10" fmla="*/ 1476725 w 2495698"/>
                <a:gd name="connsiteY10" fmla="*/ 418119 h 2531525"/>
                <a:gd name="connsiteX11" fmla="*/ 390240 w 2495698"/>
                <a:gd name="connsiteY11" fmla="*/ 1045401 h 2531525"/>
                <a:gd name="connsiteX12" fmla="*/ 1017523 w 2495698"/>
                <a:gd name="connsiteY12" fmla="*/ 2131887 h 2531525"/>
                <a:gd name="connsiteX13" fmla="*/ 2104008 w 2495698"/>
                <a:gd name="connsiteY13" fmla="*/ 1504604 h 2531525"/>
                <a:gd name="connsiteX14" fmla="*/ 1476725 w 2495698"/>
                <a:gd name="connsiteY14" fmla="*/ 418119 h 2531525"/>
                <a:gd name="connsiteX15" fmla="*/ 1759910 w 2495698"/>
                <a:gd name="connsiteY15" fmla="*/ 98812 h 2531525"/>
                <a:gd name="connsiteX16" fmla="*/ 1754625 w 2495698"/>
                <a:gd name="connsiteY16" fmla="*/ 412897 h 2531525"/>
                <a:gd name="connsiteX17" fmla="*/ 1744979 w 2495698"/>
                <a:gd name="connsiteY17" fmla="*/ 410312 h 2531525"/>
                <a:gd name="connsiteX18" fmla="*/ 1954704 w 2495698"/>
                <a:gd name="connsiteY18" fmla="*/ 573108 h 2531525"/>
                <a:gd name="connsiteX19" fmla="*/ 2234317 w 2495698"/>
                <a:gd name="connsiteY19" fmla="*/ 503581 h 2531525"/>
                <a:gd name="connsiteX20" fmla="*/ 2413554 w 2495698"/>
                <a:gd name="connsiteY20" fmla="*/ 840674 h 2531525"/>
                <a:gd name="connsiteX21" fmla="*/ 2214321 w 2495698"/>
                <a:gd name="connsiteY21" fmla="*/ 1020292 h 2531525"/>
                <a:gd name="connsiteX22" fmla="*/ 2246841 w 2495698"/>
                <a:gd name="connsiteY22" fmla="*/ 1303347 h 2531525"/>
                <a:gd name="connsiteX23" fmla="*/ 2495698 w 2495698"/>
                <a:gd name="connsiteY23" fmla="*/ 1441496 h 2531525"/>
                <a:gd name="connsiteX24" fmla="*/ 2396885 w 2495698"/>
                <a:gd name="connsiteY24" fmla="*/ 1810269 h 2531525"/>
                <a:gd name="connsiteX25" fmla="*/ 2094912 w 2495698"/>
                <a:gd name="connsiteY25" fmla="*/ 1805190 h 2531525"/>
                <a:gd name="connsiteX26" fmla="*/ 1958644 w 2495698"/>
                <a:gd name="connsiteY26" fmla="*/ 1977881 h 2531525"/>
                <a:gd name="connsiteX27" fmla="*/ 2057814 w 2495698"/>
                <a:gd name="connsiteY27" fmla="*/ 2236715 h 2531525"/>
                <a:gd name="connsiteX28" fmla="*/ 1745078 w 2495698"/>
                <a:gd name="connsiteY28" fmla="*/ 2455696 h 2531525"/>
                <a:gd name="connsiteX29" fmla="*/ 1507869 w 2495698"/>
                <a:gd name="connsiteY29" fmla="*/ 2249759 h 2531525"/>
                <a:gd name="connsiteX30" fmla="*/ 1536736 w 2495698"/>
                <a:gd name="connsiteY30" fmla="*/ 2229547 h 2531525"/>
                <a:gd name="connsiteX31" fmla="*/ 1251837 w 2495698"/>
                <a:gd name="connsiteY31" fmla="*/ 2272543 h 2531525"/>
                <a:gd name="connsiteX32" fmla="*/ 1108065 w 2495698"/>
                <a:gd name="connsiteY32" fmla="*/ 2531525 h 2531525"/>
                <a:gd name="connsiteX33" fmla="*/ 739291 w 2495698"/>
                <a:gd name="connsiteY33" fmla="*/ 2432713 h 2531525"/>
                <a:gd name="connsiteX34" fmla="*/ 744274 w 2495698"/>
                <a:gd name="connsiteY34" fmla="*/ 2136543 h 2531525"/>
                <a:gd name="connsiteX35" fmla="*/ 535891 w 2495698"/>
                <a:gd name="connsiteY35" fmla="*/ 1973098 h 2531525"/>
                <a:gd name="connsiteX36" fmla="*/ 540671 w 2495698"/>
                <a:gd name="connsiteY36" fmla="*/ 1983347 h 2531525"/>
                <a:gd name="connsiteX37" fmla="*/ 232276 w 2495698"/>
                <a:gd name="connsiteY37" fmla="*/ 2043090 h 2531525"/>
                <a:gd name="connsiteX38" fmla="*/ 70927 w 2495698"/>
                <a:gd name="connsiteY38" fmla="*/ 1697078 h 2531525"/>
                <a:gd name="connsiteX39" fmla="*/ 279495 w 2495698"/>
                <a:gd name="connsiteY39" fmla="*/ 1527966 h 2531525"/>
                <a:gd name="connsiteX40" fmla="*/ 245586 w 2495698"/>
                <a:gd name="connsiteY40" fmla="*/ 1274796 h 2531525"/>
                <a:gd name="connsiteX41" fmla="*/ 0 w 2495698"/>
                <a:gd name="connsiteY41" fmla="*/ 1138462 h 2531525"/>
                <a:gd name="connsiteX42" fmla="*/ 98812 w 2495698"/>
                <a:gd name="connsiteY42" fmla="*/ 769689 h 2531525"/>
                <a:gd name="connsiteX43" fmla="*/ 380240 w 2495698"/>
                <a:gd name="connsiteY43" fmla="*/ 774423 h 2531525"/>
                <a:gd name="connsiteX44" fmla="*/ 516679 w 2495698"/>
                <a:gd name="connsiteY44" fmla="*/ 590627 h 2531525"/>
                <a:gd name="connsiteX45" fmla="*/ 422419 w 2495698"/>
                <a:gd name="connsiteY45" fmla="*/ 299900 h 2531525"/>
                <a:gd name="connsiteX46" fmla="*/ 746189 w 2495698"/>
                <a:gd name="connsiteY46" fmla="*/ 97585 h 2531525"/>
                <a:gd name="connsiteX47" fmla="*/ 972292 w 2495698"/>
                <a:gd name="connsiteY47" fmla="*/ 315656 h 2531525"/>
                <a:gd name="connsiteX48" fmla="*/ 970019 w 2495698"/>
                <a:gd name="connsiteY48" fmla="*/ 317076 h 2531525"/>
                <a:gd name="connsiteX49" fmla="*/ 1248316 w 2495698"/>
                <a:gd name="connsiteY49" fmla="*/ 277231 h 2531525"/>
                <a:gd name="connsiteX50" fmla="*/ 1238669 w 2495698"/>
                <a:gd name="connsiteY50" fmla="*/ 274647 h 2531525"/>
                <a:gd name="connsiteX51" fmla="*/ 1391137 w 2495698"/>
                <a:gd name="connsiteY51" fmla="*/ 0 h 2531525"/>
                <a:gd name="connsiteX52" fmla="*/ 1759910 w 2495698"/>
                <a:gd name="connsiteY52" fmla="*/ 98812 h 2531525"/>
                <a:gd name="connsiteX0" fmla="*/ 1365628 w 2495698"/>
                <a:gd name="connsiteY0" fmla="*/ 832740 h 2531525"/>
                <a:gd name="connsiteX1" fmla="*/ 804861 w 2495698"/>
                <a:gd name="connsiteY1" fmla="*/ 1156499 h 2531525"/>
                <a:gd name="connsiteX2" fmla="*/ 1128620 w 2495698"/>
                <a:gd name="connsiteY2" fmla="*/ 1717266 h 2531525"/>
                <a:gd name="connsiteX3" fmla="*/ 1689387 w 2495698"/>
                <a:gd name="connsiteY3" fmla="*/ 1393507 h 2531525"/>
                <a:gd name="connsiteX4" fmla="*/ 1365628 w 2495698"/>
                <a:gd name="connsiteY4" fmla="*/ 832740 h 2531525"/>
                <a:gd name="connsiteX5" fmla="*/ 1447099 w 2495698"/>
                <a:gd name="connsiteY5" fmla="*/ 528685 h 2531525"/>
                <a:gd name="connsiteX6" fmla="*/ 1993442 w 2495698"/>
                <a:gd name="connsiteY6" fmla="*/ 1474978 h 2531525"/>
                <a:gd name="connsiteX7" fmla="*/ 1047149 w 2495698"/>
                <a:gd name="connsiteY7" fmla="*/ 2021321 h 2531525"/>
                <a:gd name="connsiteX8" fmla="*/ 500806 w 2495698"/>
                <a:gd name="connsiteY8" fmla="*/ 1075027 h 2531525"/>
                <a:gd name="connsiteX9" fmla="*/ 1447099 w 2495698"/>
                <a:gd name="connsiteY9" fmla="*/ 528685 h 2531525"/>
                <a:gd name="connsiteX10" fmla="*/ 1476725 w 2495698"/>
                <a:gd name="connsiteY10" fmla="*/ 418119 h 2531525"/>
                <a:gd name="connsiteX11" fmla="*/ 390240 w 2495698"/>
                <a:gd name="connsiteY11" fmla="*/ 1045401 h 2531525"/>
                <a:gd name="connsiteX12" fmla="*/ 1017523 w 2495698"/>
                <a:gd name="connsiteY12" fmla="*/ 2131887 h 2531525"/>
                <a:gd name="connsiteX13" fmla="*/ 2104008 w 2495698"/>
                <a:gd name="connsiteY13" fmla="*/ 1504604 h 2531525"/>
                <a:gd name="connsiteX14" fmla="*/ 1476725 w 2495698"/>
                <a:gd name="connsiteY14" fmla="*/ 418119 h 2531525"/>
                <a:gd name="connsiteX15" fmla="*/ 1759910 w 2495698"/>
                <a:gd name="connsiteY15" fmla="*/ 98812 h 2531525"/>
                <a:gd name="connsiteX16" fmla="*/ 1754625 w 2495698"/>
                <a:gd name="connsiteY16" fmla="*/ 412897 h 2531525"/>
                <a:gd name="connsiteX17" fmla="*/ 1744979 w 2495698"/>
                <a:gd name="connsiteY17" fmla="*/ 410312 h 2531525"/>
                <a:gd name="connsiteX18" fmla="*/ 1954704 w 2495698"/>
                <a:gd name="connsiteY18" fmla="*/ 573108 h 2531525"/>
                <a:gd name="connsiteX19" fmla="*/ 2234317 w 2495698"/>
                <a:gd name="connsiteY19" fmla="*/ 503581 h 2531525"/>
                <a:gd name="connsiteX20" fmla="*/ 2413554 w 2495698"/>
                <a:gd name="connsiteY20" fmla="*/ 840674 h 2531525"/>
                <a:gd name="connsiteX21" fmla="*/ 2214321 w 2495698"/>
                <a:gd name="connsiteY21" fmla="*/ 1020292 h 2531525"/>
                <a:gd name="connsiteX22" fmla="*/ 2246841 w 2495698"/>
                <a:gd name="connsiteY22" fmla="*/ 1303347 h 2531525"/>
                <a:gd name="connsiteX23" fmla="*/ 2495698 w 2495698"/>
                <a:gd name="connsiteY23" fmla="*/ 1441496 h 2531525"/>
                <a:gd name="connsiteX24" fmla="*/ 2396885 w 2495698"/>
                <a:gd name="connsiteY24" fmla="*/ 1810269 h 2531525"/>
                <a:gd name="connsiteX25" fmla="*/ 2094912 w 2495698"/>
                <a:gd name="connsiteY25" fmla="*/ 1805190 h 2531525"/>
                <a:gd name="connsiteX26" fmla="*/ 1958644 w 2495698"/>
                <a:gd name="connsiteY26" fmla="*/ 1977881 h 2531525"/>
                <a:gd name="connsiteX27" fmla="*/ 2057814 w 2495698"/>
                <a:gd name="connsiteY27" fmla="*/ 2236715 h 2531525"/>
                <a:gd name="connsiteX28" fmla="*/ 1745078 w 2495698"/>
                <a:gd name="connsiteY28" fmla="*/ 2455696 h 2531525"/>
                <a:gd name="connsiteX29" fmla="*/ 1507869 w 2495698"/>
                <a:gd name="connsiteY29" fmla="*/ 2249759 h 2531525"/>
                <a:gd name="connsiteX30" fmla="*/ 1251837 w 2495698"/>
                <a:gd name="connsiteY30" fmla="*/ 2272543 h 2531525"/>
                <a:gd name="connsiteX31" fmla="*/ 1108065 w 2495698"/>
                <a:gd name="connsiteY31" fmla="*/ 2531525 h 2531525"/>
                <a:gd name="connsiteX32" fmla="*/ 739291 w 2495698"/>
                <a:gd name="connsiteY32" fmla="*/ 2432713 h 2531525"/>
                <a:gd name="connsiteX33" fmla="*/ 744274 w 2495698"/>
                <a:gd name="connsiteY33" fmla="*/ 2136543 h 2531525"/>
                <a:gd name="connsiteX34" fmla="*/ 535891 w 2495698"/>
                <a:gd name="connsiteY34" fmla="*/ 1973098 h 2531525"/>
                <a:gd name="connsiteX35" fmla="*/ 540671 w 2495698"/>
                <a:gd name="connsiteY35" fmla="*/ 1983347 h 2531525"/>
                <a:gd name="connsiteX36" fmla="*/ 232276 w 2495698"/>
                <a:gd name="connsiteY36" fmla="*/ 2043090 h 2531525"/>
                <a:gd name="connsiteX37" fmla="*/ 70927 w 2495698"/>
                <a:gd name="connsiteY37" fmla="*/ 1697078 h 2531525"/>
                <a:gd name="connsiteX38" fmla="*/ 279495 w 2495698"/>
                <a:gd name="connsiteY38" fmla="*/ 1527966 h 2531525"/>
                <a:gd name="connsiteX39" fmla="*/ 245586 w 2495698"/>
                <a:gd name="connsiteY39" fmla="*/ 1274796 h 2531525"/>
                <a:gd name="connsiteX40" fmla="*/ 0 w 2495698"/>
                <a:gd name="connsiteY40" fmla="*/ 1138462 h 2531525"/>
                <a:gd name="connsiteX41" fmla="*/ 98812 w 2495698"/>
                <a:gd name="connsiteY41" fmla="*/ 769689 h 2531525"/>
                <a:gd name="connsiteX42" fmla="*/ 380240 w 2495698"/>
                <a:gd name="connsiteY42" fmla="*/ 774423 h 2531525"/>
                <a:gd name="connsiteX43" fmla="*/ 516679 w 2495698"/>
                <a:gd name="connsiteY43" fmla="*/ 590627 h 2531525"/>
                <a:gd name="connsiteX44" fmla="*/ 422419 w 2495698"/>
                <a:gd name="connsiteY44" fmla="*/ 299900 h 2531525"/>
                <a:gd name="connsiteX45" fmla="*/ 746189 w 2495698"/>
                <a:gd name="connsiteY45" fmla="*/ 97585 h 2531525"/>
                <a:gd name="connsiteX46" fmla="*/ 972292 w 2495698"/>
                <a:gd name="connsiteY46" fmla="*/ 315656 h 2531525"/>
                <a:gd name="connsiteX47" fmla="*/ 970019 w 2495698"/>
                <a:gd name="connsiteY47" fmla="*/ 317076 h 2531525"/>
                <a:gd name="connsiteX48" fmla="*/ 1248316 w 2495698"/>
                <a:gd name="connsiteY48" fmla="*/ 277231 h 2531525"/>
                <a:gd name="connsiteX49" fmla="*/ 1238669 w 2495698"/>
                <a:gd name="connsiteY49" fmla="*/ 274647 h 2531525"/>
                <a:gd name="connsiteX50" fmla="*/ 1391137 w 2495698"/>
                <a:gd name="connsiteY50" fmla="*/ 0 h 2531525"/>
                <a:gd name="connsiteX51" fmla="*/ 1759910 w 2495698"/>
                <a:gd name="connsiteY51" fmla="*/ 98812 h 2531525"/>
                <a:gd name="connsiteX0" fmla="*/ 1365628 w 2495698"/>
                <a:gd name="connsiteY0" fmla="*/ 832740 h 2531525"/>
                <a:gd name="connsiteX1" fmla="*/ 804861 w 2495698"/>
                <a:gd name="connsiteY1" fmla="*/ 1156499 h 2531525"/>
                <a:gd name="connsiteX2" fmla="*/ 1128620 w 2495698"/>
                <a:gd name="connsiteY2" fmla="*/ 1717266 h 2531525"/>
                <a:gd name="connsiteX3" fmla="*/ 1689387 w 2495698"/>
                <a:gd name="connsiteY3" fmla="*/ 1393507 h 2531525"/>
                <a:gd name="connsiteX4" fmla="*/ 1365628 w 2495698"/>
                <a:gd name="connsiteY4" fmla="*/ 832740 h 2531525"/>
                <a:gd name="connsiteX5" fmla="*/ 1447099 w 2495698"/>
                <a:gd name="connsiteY5" fmla="*/ 528685 h 2531525"/>
                <a:gd name="connsiteX6" fmla="*/ 1993442 w 2495698"/>
                <a:gd name="connsiteY6" fmla="*/ 1474978 h 2531525"/>
                <a:gd name="connsiteX7" fmla="*/ 1047149 w 2495698"/>
                <a:gd name="connsiteY7" fmla="*/ 2021321 h 2531525"/>
                <a:gd name="connsiteX8" fmla="*/ 500806 w 2495698"/>
                <a:gd name="connsiteY8" fmla="*/ 1075027 h 2531525"/>
                <a:gd name="connsiteX9" fmla="*/ 1447099 w 2495698"/>
                <a:gd name="connsiteY9" fmla="*/ 528685 h 2531525"/>
                <a:gd name="connsiteX10" fmla="*/ 1476725 w 2495698"/>
                <a:gd name="connsiteY10" fmla="*/ 418119 h 2531525"/>
                <a:gd name="connsiteX11" fmla="*/ 390240 w 2495698"/>
                <a:gd name="connsiteY11" fmla="*/ 1045401 h 2531525"/>
                <a:gd name="connsiteX12" fmla="*/ 1017523 w 2495698"/>
                <a:gd name="connsiteY12" fmla="*/ 2131887 h 2531525"/>
                <a:gd name="connsiteX13" fmla="*/ 2104008 w 2495698"/>
                <a:gd name="connsiteY13" fmla="*/ 1504604 h 2531525"/>
                <a:gd name="connsiteX14" fmla="*/ 1476725 w 2495698"/>
                <a:gd name="connsiteY14" fmla="*/ 418119 h 2531525"/>
                <a:gd name="connsiteX15" fmla="*/ 1759910 w 2495698"/>
                <a:gd name="connsiteY15" fmla="*/ 98812 h 2531525"/>
                <a:gd name="connsiteX16" fmla="*/ 1754625 w 2495698"/>
                <a:gd name="connsiteY16" fmla="*/ 412897 h 2531525"/>
                <a:gd name="connsiteX17" fmla="*/ 1744979 w 2495698"/>
                <a:gd name="connsiteY17" fmla="*/ 410312 h 2531525"/>
                <a:gd name="connsiteX18" fmla="*/ 1954704 w 2495698"/>
                <a:gd name="connsiteY18" fmla="*/ 573108 h 2531525"/>
                <a:gd name="connsiteX19" fmla="*/ 2234317 w 2495698"/>
                <a:gd name="connsiteY19" fmla="*/ 503581 h 2531525"/>
                <a:gd name="connsiteX20" fmla="*/ 2413554 w 2495698"/>
                <a:gd name="connsiteY20" fmla="*/ 840674 h 2531525"/>
                <a:gd name="connsiteX21" fmla="*/ 2214321 w 2495698"/>
                <a:gd name="connsiteY21" fmla="*/ 1020292 h 2531525"/>
                <a:gd name="connsiteX22" fmla="*/ 2246841 w 2495698"/>
                <a:gd name="connsiteY22" fmla="*/ 1303347 h 2531525"/>
                <a:gd name="connsiteX23" fmla="*/ 2495698 w 2495698"/>
                <a:gd name="connsiteY23" fmla="*/ 1441496 h 2531525"/>
                <a:gd name="connsiteX24" fmla="*/ 2396885 w 2495698"/>
                <a:gd name="connsiteY24" fmla="*/ 1810269 h 2531525"/>
                <a:gd name="connsiteX25" fmla="*/ 2094912 w 2495698"/>
                <a:gd name="connsiteY25" fmla="*/ 1805190 h 2531525"/>
                <a:gd name="connsiteX26" fmla="*/ 1958644 w 2495698"/>
                <a:gd name="connsiteY26" fmla="*/ 1977881 h 2531525"/>
                <a:gd name="connsiteX27" fmla="*/ 2057814 w 2495698"/>
                <a:gd name="connsiteY27" fmla="*/ 2236715 h 2531525"/>
                <a:gd name="connsiteX28" fmla="*/ 1745078 w 2495698"/>
                <a:gd name="connsiteY28" fmla="*/ 2455696 h 2531525"/>
                <a:gd name="connsiteX29" fmla="*/ 1507869 w 2495698"/>
                <a:gd name="connsiteY29" fmla="*/ 2249759 h 2531525"/>
                <a:gd name="connsiteX30" fmla="*/ 1251837 w 2495698"/>
                <a:gd name="connsiteY30" fmla="*/ 2272543 h 2531525"/>
                <a:gd name="connsiteX31" fmla="*/ 1108065 w 2495698"/>
                <a:gd name="connsiteY31" fmla="*/ 2531525 h 2531525"/>
                <a:gd name="connsiteX32" fmla="*/ 739291 w 2495698"/>
                <a:gd name="connsiteY32" fmla="*/ 2432713 h 2531525"/>
                <a:gd name="connsiteX33" fmla="*/ 744274 w 2495698"/>
                <a:gd name="connsiteY33" fmla="*/ 2136543 h 2531525"/>
                <a:gd name="connsiteX34" fmla="*/ 535891 w 2495698"/>
                <a:gd name="connsiteY34" fmla="*/ 1973098 h 2531525"/>
                <a:gd name="connsiteX35" fmla="*/ 540671 w 2495698"/>
                <a:gd name="connsiteY35" fmla="*/ 1983347 h 2531525"/>
                <a:gd name="connsiteX36" fmla="*/ 232276 w 2495698"/>
                <a:gd name="connsiteY36" fmla="*/ 2043090 h 2531525"/>
                <a:gd name="connsiteX37" fmla="*/ 70927 w 2495698"/>
                <a:gd name="connsiteY37" fmla="*/ 1697078 h 2531525"/>
                <a:gd name="connsiteX38" fmla="*/ 279495 w 2495698"/>
                <a:gd name="connsiteY38" fmla="*/ 1527966 h 2531525"/>
                <a:gd name="connsiteX39" fmla="*/ 245586 w 2495698"/>
                <a:gd name="connsiteY39" fmla="*/ 1274796 h 2531525"/>
                <a:gd name="connsiteX40" fmla="*/ 0 w 2495698"/>
                <a:gd name="connsiteY40" fmla="*/ 1138462 h 2531525"/>
                <a:gd name="connsiteX41" fmla="*/ 98812 w 2495698"/>
                <a:gd name="connsiteY41" fmla="*/ 769689 h 2531525"/>
                <a:gd name="connsiteX42" fmla="*/ 380240 w 2495698"/>
                <a:gd name="connsiteY42" fmla="*/ 774423 h 2531525"/>
                <a:gd name="connsiteX43" fmla="*/ 516679 w 2495698"/>
                <a:gd name="connsiteY43" fmla="*/ 590627 h 2531525"/>
                <a:gd name="connsiteX44" fmla="*/ 422419 w 2495698"/>
                <a:gd name="connsiteY44" fmla="*/ 299900 h 2531525"/>
                <a:gd name="connsiteX45" fmla="*/ 746189 w 2495698"/>
                <a:gd name="connsiteY45" fmla="*/ 97585 h 2531525"/>
                <a:gd name="connsiteX46" fmla="*/ 972292 w 2495698"/>
                <a:gd name="connsiteY46" fmla="*/ 315656 h 2531525"/>
                <a:gd name="connsiteX47" fmla="*/ 970019 w 2495698"/>
                <a:gd name="connsiteY47" fmla="*/ 317076 h 2531525"/>
                <a:gd name="connsiteX48" fmla="*/ 1248316 w 2495698"/>
                <a:gd name="connsiteY48" fmla="*/ 277231 h 2531525"/>
                <a:gd name="connsiteX49" fmla="*/ 1238669 w 2495698"/>
                <a:gd name="connsiteY49" fmla="*/ 274647 h 2531525"/>
                <a:gd name="connsiteX50" fmla="*/ 1391137 w 2495698"/>
                <a:gd name="connsiteY50" fmla="*/ 0 h 2531525"/>
                <a:gd name="connsiteX51" fmla="*/ 1759910 w 2495698"/>
                <a:gd name="connsiteY51" fmla="*/ 98812 h 2531525"/>
                <a:gd name="connsiteX0" fmla="*/ 1365628 w 2495698"/>
                <a:gd name="connsiteY0" fmla="*/ 832740 h 2531525"/>
                <a:gd name="connsiteX1" fmla="*/ 804861 w 2495698"/>
                <a:gd name="connsiteY1" fmla="*/ 1156499 h 2531525"/>
                <a:gd name="connsiteX2" fmla="*/ 1128620 w 2495698"/>
                <a:gd name="connsiteY2" fmla="*/ 1717266 h 2531525"/>
                <a:gd name="connsiteX3" fmla="*/ 1689387 w 2495698"/>
                <a:gd name="connsiteY3" fmla="*/ 1393507 h 2531525"/>
                <a:gd name="connsiteX4" fmla="*/ 1365628 w 2495698"/>
                <a:gd name="connsiteY4" fmla="*/ 832740 h 2531525"/>
                <a:gd name="connsiteX5" fmla="*/ 1447099 w 2495698"/>
                <a:gd name="connsiteY5" fmla="*/ 528685 h 2531525"/>
                <a:gd name="connsiteX6" fmla="*/ 1993442 w 2495698"/>
                <a:gd name="connsiteY6" fmla="*/ 1474978 h 2531525"/>
                <a:gd name="connsiteX7" fmla="*/ 1047149 w 2495698"/>
                <a:gd name="connsiteY7" fmla="*/ 2021321 h 2531525"/>
                <a:gd name="connsiteX8" fmla="*/ 500806 w 2495698"/>
                <a:gd name="connsiteY8" fmla="*/ 1075027 h 2531525"/>
                <a:gd name="connsiteX9" fmla="*/ 1447099 w 2495698"/>
                <a:gd name="connsiteY9" fmla="*/ 528685 h 2531525"/>
                <a:gd name="connsiteX10" fmla="*/ 1476725 w 2495698"/>
                <a:gd name="connsiteY10" fmla="*/ 418119 h 2531525"/>
                <a:gd name="connsiteX11" fmla="*/ 390240 w 2495698"/>
                <a:gd name="connsiteY11" fmla="*/ 1045401 h 2531525"/>
                <a:gd name="connsiteX12" fmla="*/ 1017523 w 2495698"/>
                <a:gd name="connsiteY12" fmla="*/ 2131887 h 2531525"/>
                <a:gd name="connsiteX13" fmla="*/ 2104008 w 2495698"/>
                <a:gd name="connsiteY13" fmla="*/ 1504604 h 2531525"/>
                <a:gd name="connsiteX14" fmla="*/ 1476725 w 2495698"/>
                <a:gd name="connsiteY14" fmla="*/ 418119 h 2531525"/>
                <a:gd name="connsiteX15" fmla="*/ 1759910 w 2495698"/>
                <a:gd name="connsiteY15" fmla="*/ 98812 h 2531525"/>
                <a:gd name="connsiteX16" fmla="*/ 1754625 w 2495698"/>
                <a:gd name="connsiteY16" fmla="*/ 412897 h 2531525"/>
                <a:gd name="connsiteX17" fmla="*/ 1744979 w 2495698"/>
                <a:gd name="connsiteY17" fmla="*/ 410312 h 2531525"/>
                <a:gd name="connsiteX18" fmla="*/ 1954704 w 2495698"/>
                <a:gd name="connsiteY18" fmla="*/ 573108 h 2531525"/>
                <a:gd name="connsiteX19" fmla="*/ 2234317 w 2495698"/>
                <a:gd name="connsiteY19" fmla="*/ 503581 h 2531525"/>
                <a:gd name="connsiteX20" fmla="*/ 2413554 w 2495698"/>
                <a:gd name="connsiteY20" fmla="*/ 840674 h 2531525"/>
                <a:gd name="connsiteX21" fmla="*/ 2214321 w 2495698"/>
                <a:gd name="connsiteY21" fmla="*/ 1020292 h 2531525"/>
                <a:gd name="connsiteX22" fmla="*/ 2246841 w 2495698"/>
                <a:gd name="connsiteY22" fmla="*/ 1303347 h 2531525"/>
                <a:gd name="connsiteX23" fmla="*/ 2495698 w 2495698"/>
                <a:gd name="connsiteY23" fmla="*/ 1441496 h 2531525"/>
                <a:gd name="connsiteX24" fmla="*/ 2396885 w 2495698"/>
                <a:gd name="connsiteY24" fmla="*/ 1810269 h 2531525"/>
                <a:gd name="connsiteX25" fmla="*/ 2094912 w 2495698"/>
                <a:gd name="connsiteY25" fmla="*/ 1805190 h 2531525"/>
                <a:gd name="connsiteX26" fmla="*/ 1958644 w 2495698"/>
                <a:gd name="connsiteY26" fmla="*/ 1977881 h 2531525"/>
                <a:gd name="connsiteX27" fmla="*/ 2057814 w 2495698"/>
                <a:gd name="connsiteY27" fmla="*/ 2236715 h 2531525"/>
                <a:gd name="connsiteX28" fmla="*/ 1745078 w 2495698"/>
                <a:gd name="connsiteY28" fmla="*/ 2455696 h 2531525"/>
                <a:gd name="connsiteX29" fmla="*/ 1507869 w 2495698"/>
                <a:gd name="connsiteY29" fmla="*/ 2249759 h 2531525"/>
                <a:gd name="connsiteX30" fmla="*/ 1251837 w 2495698"/>
                <a:gd name="connsiteY30" fmla="*/ 2272543 h 2531525"/>
                <a:gd name="connsiteX31" fmla="*/ 1108065 w 2495698"/>
                <a:gd name="connsiteY31" fmla="*/ 2531525 h 2531525"/>
                <a:gd name="connsiteX32" fmla="*/ 739291 w 2495698"/>
                <a:gd name="connsiteY32" fmla="*/ 2432713 h 2531525"/>
                <a:gd name="connsiteX33" fmla="*/ 744274 w 2495698"/>
                <a:gd name="connsiteY33" fmla="*/ 2136543 h 2531525"/>
                <a:gd name="connsiteX34" fmla="*/ 535891 w 2495698"/>
                <a:gd name="connsiteY34" fmla="*/ 1973098 h 2531525"/>
                <a:gd name="connsiteX35" fmla="*/ 540671 w 2495698"/>
                <a:gd name="connsiteY35" fmla="*/ 1983347 h 2531525"/>
                <a:gd name="connsiteX36" fmla="*/ 232276 w 2495698"/>
                <a:gd name="connsiteY36" fmla="*/ 2043090 h 2531525"/>
                <a:gd name="connsiteX37" fmla="*/ 70927 w 2495698"/>
                <a:gd name="connsiteY37" fmla="*/ 1697078 h 2531525"/>
                <a:gd name="connsiteX38" fmla="*/ 279495 w 2495698"/>
                <a:gd name="connsiteY38" fmla="*/ 1527966 h 2531525"/>
                <a:gd name="connsiteX39" fmla="*/ 245586 w 2495698"/>
                <a:gd name="connsiteY39" fmla="*/ 1274796 h 2531525"/>
                <a:gd name="connsiteX40" fmla="*/ 0 w 2495698"/>
                <a:gd name="connsiteY40" fmla="*/ 1138462 h 2531525"/>
                <a:gd name="connsiteX41" fmla="*/ 98812 w 2495698"/>
                <a:gd name="connsiteY41" fmla="*/ 769689 h 2531525"/>
                <a:gd name="connsiteX42" fmla="*/ 380240 w 2495698"/>
                <a:gd name="connsiteY42" fmla="*/ 774423 h 2531525"/>
                <a:gd name="connsiteX43" fmla="*/ 516679 w 2495698"/>
                <a:gd name="connsiteY43" fmla="*/ 590627 h 2531525"/>
                <a:gd name="connsiteX44" fmla="*/ 422419 w 2495698"/>
                <a:gd name="connsiteY44" fmla="*/ 299900 h 2531525"/>
                <a:gd name="connsiteX45" fmla="*/ 746189 w 2495698"/>
                <a:gd name="connsiteY45" fmla="*/ 97585 h 2531525"/>
                <a:gd name="connsiteX46" fmla="*/ 972292 w 2495698"/>
                <a:gd name="connsiteY46" fmla="*/ 315656 h 2531525"/>
                <a:gd name="connsiteX47" fmla="*/ 970019 w 2495698"/>
                <a:gd name="connsiteY47" fmla="*/ 317076 h 2531525"/>
                <a:gd name="connsiteX48" fmla="*/ 1248316 w 2495698"/>
                <a:gd name="connsiteY48" fmla="*/ 277231 h 2531525"/>
                <a:gd name="connsiteX49" fmla="*/ 1238669 w 2495698"/>
                <a:gd name="connsiteY49" fmla="*/ 274647 h 2531525"/>
                <a:gd name="connsiteX50" fmla="*/ 1391137 w 2495698"/>
                <a:gd name="connsiteY50" fmla="*/ 0 h 2531525"/>
                <a:gd name="connsiteX51" fmla="*/ 1759910 w 2495698"/>
                <a:gd name="connsiteY51" fmla="*/ 98812 h 2531525"/>
                <a:gd name="connsiteX0" fmla="*/ 1365628 w 2495698"/>
                <a:gd name="connsiteY0" fmla="*/ 832740 h 2531525"/>
                <a:gd name="connsiteX1" fmla="*/ 804861 w 2495698"/>
                <a:gd name="connsiteY1" fmla="*/ 1156499 h 2531525"/>
                <a:gd name="connsiteX2" fmla="*/ 1128620 w 2495698"/>
                <a:gd name="connsiteY2" fmla="*/ 1717266 h 2531525"/>
                <a:gd name="connsiteX3" fmla="*/ 1689387 w 2495698"/>
                <a:gd name="connsiteY3" fmla="*/ 1393507 h 2531525"/>
                <a:gd name="connsiteX4" fmla="*/ 1365628 w 2495698"/>
                <a:gd name="connsiteY4" fmla="*/ 832740 h 2531525"/>
                <a:gd name="connsiteX5" fmla="*/ 1447099 w 2495698"/>
                <a:gd name="connsiteY5" fmla="*/ 528685 h 2531525"/>
                <a:gd name="connsiteX6" fmla="*/ 1993442 w 2495698"/>
                <a:gd name="connsiteY6" fmla="*/ 1474978 h 2531525"/>
                <a:gd name="connsiteX7" fmla="*/ 1047149 w 2495698"/>
                <a:gd name="connsiteY7" fmla="*/ 2021321 h 2531525"/>
                <a:gd name="connsiteX8" fmla="*/ 500806 w 2495698"/>
                <a:gd name="connsiteY8" fmla="*/ 1075027 h 2531525"/>
                <a:gd name="connsiteX9" fmla="*/ 1447099 w 2495698"/>
                <a:gd name="connsiteY9" fmla="*/ 528685 h 2531525"/>
                <a:gd name="connsiteX10" fmla="*/ 1476725 w 2495698"/>
                <a:gd name="connsiteY10" fmla="*/ 418119 h 2531525"/>
                <a:gd name="connsiteX11" fmla="*/ 390240 w 2495698"/>
                <a:gd name="connsiteY11" fmla="*/ 1045401 h 2531525"/>
                <a:gd name="connsiteX12" fmla="*/ 1017523 w 2495698"/>
                <a:gd name="connsiteY12" fmla="*/ 2131887 h 2531525"/>
                <a:gd name="connsiteX13" fmla="*/ 2104008 w 2495698"/>
                <a:gd name="connsiteY13" fmla="*/ 1504604 h 2531525"/>
                <a:gd name="connsiteX14" fmla="*/ 1476725 w 2495698"/>
                <a:gd name="connsiteY14" fmla="*/ 418119 h 2531525"/>
                <a:gd name="connsiteX15" fmla="*/ 1759910 w 2495698"/>
                <a:gd name="connsiteY15" fmla="*/ 98812 h 2531525"/>
                <a:gd name="connsiteX16" fmla="*/ 1754625 w 2495698"/>
                <a:gd name="connsiteY16" fmla="*/ 412897 h 2531525"/>
                <a:gd name="connsiteX17" fmla="*/ 1744979 w 2495698"/>
                <a:gd name="connsiteY17" fmla="*/ 410312 h 2531525"/>
                <a:gd name="connsiteX18" fmla="*/ 1954704 w 2495698"/>
                <a:gd name="connsiteY18" fmla="*/ 573108 h 2531525"/>
                <a:gd name="connsiteX19" fmla="*/ 2234317 w 2495698"/>
                <a:gd name="connsiteY19" fmla="*/ 503581 h 2531525"/>
                <a:gd name="connsiteX20" fmla="*/ 2413554 w 2495698"/>
                <a:gd name="connsiteY20" fmla="*/ 840674 h 2531525"/>
                <a:gd name="connsiteX21" fmla="*/ 2214321 w 2495698"/>
                <a:gd name="connsiteY21" fmla="*/ 1020292 h 2531525"/>
                <a:gd name="connsiteX22" fmla="*/ 2246841 w 2495698"/>
                <a:gd name="connsiteY22" fmla="*/ 1303347 h 2531525"/>
                <a:gd name="connsiteX23" fmla="*/ 2495698 w 2495698"/>
                <a:gd name="connsiteY23" fmla="*/ 1441496 h 2531525"/>
                <a:gd name="connsiteX24" fmla="*/ 2396885 w 2495698"/>
                <a:gd name="connsiteY24" fmla="*/ 1810269 h 2531525"/>
                <a:gd name="connsiteX25" fmla="*/ 2094912 w 2495698"/>
                <a:gd name="connsiteY25" fmla="*/ 1805190 h 2531525"/>
                <a:gd name="connsiteX26" fmla="*/ 1958644 w 2495698"/>
                <a:gd name="connsiteY26" fmla="*/ 1977881 h 2531525"/>
                <a:gd name="connsiteX27" fmla="*/ 2057814 w 2495698"/>
                <a:gd name="connsiteY27" fmla="*/ 2236715 h 2531525"/>
                <a:gd name="connsiteX28" fmla="*/ 1745078 w 2495698"/>
                <a:gd name="connsiteY28" fmla="*/ 2455696 h 2531525"/>
                <a:gd name="connsiteX29" fmla="*/ 1507869 w 2495698"/>
                <a:gd name="connsiteY29" fmla="*/ 2249759 h 2531525"/>
                <a:gd name="connsiteX30" fmla="*/ 1251837 w 2495698"/>
                <a:gd name="connsiteY30" fmla="*/ 2272543 h 2531525"/>
                <a:gd name="connsiteX31" fmla="*/ 1108065 w 2495698"/>
                <a:gd name="connsiteY31" fmla="*/ 2531525 h 2531525"/>
                <a:gd name="connsiteX32" fmla="*/ 739291 w 2495698"/>
                <a:gd name="connsiteY32" fmla="*/ 2432713 h 2531525"/>
                <a:gd name="connsiteX33" fmla="*/ 744274 w 2495698"/>
                <a:gd name="connsiteY33" fmla="*/ 2136543 h 2531525"/>
                <a:gd name="connsiteX34" fmla="*/ 535891 w 2495698"/>
                <a:gd name="connsiteY34" fmla="*/ 1973098 h 2531525"/>
                <a:gd name="connsiteX35" fmla="*/ 540671 w 2495698"/>
                <a:gd name="connsiteY35" fmla="*/ 1983347 h 2531525"/>
                <a:gd name="connsiteX36" fmla="*/ 232276 w 2495698"/>
                <a:gd name="connsiteY36" fmla="*/ 2043090 h 2531525"/>
                <a:gd name="connsiteX37" fmla="*/ 70927 w 2495698"/>
                <a:gd name="connsiteY37" fmla="*/ 1697078 h 2531525"/>
                <a:gd name="connsiteX38" fmla="*/ 279495 w 2495698"/>
                <a:gd name="connsiteY38" fmla="*/ 1527966 h 2531525"/>
                <a:gd name="connsiteX39" fmla="*/ 245586 w 2495698"/>
                <a:gd name="connsiteY39" fmla="*/ 1274796 h 2531525"/>
                <a:gd name="connsiteX40" fmla="*/ 0 w 2495698"/>
                <a:gd name="connsiteY40" fmla="*/ 1138462 h 2531525"/>
                <a:gd name="connsiteX41" fmla="*/ 98812 w 2495698"/>
                <a:gd name="connsiteY41" fmla="*/ 769689 h 2531525"/>
                <a:gd name="connsiteX42" fmla="*/ 380240 w 2495698"/>
                <a:gd name="connsiteY42" fmla="*/ 774423 h 2531525"/>
                <a:gd name="connsiteX43" fmla="*/ 516679 w 2495698"/>
                <a:gd name="connsiteY43" fmla="*/ 590627 h 2531525"/>
                <a:gd name="connsiteX44" fmla="*/ 422419 w 2495698"/>
                <a:gd name="connsiteY44" fmla="*/ 299900 h 2531525"/>
                <a:gd name="connsiteX45" fmla="*/ 746189 w 2495698"/>
                <a:gd name="connsiteY45" fmla="*/ 97585 h 2531525"/>
                <a:gd name="connsiteX46" fmla="*/ 972292 w 2495698"/>
                <a:gd name="connsiteY46" fmla="*/ 315656 h 2531525"/>
                <a:gd name="connsiteX47" fmla="*/ 970019 w 2495698"/>
                <a:gd name="connsiteY47" fmla="*/ 317076 h 2531525"/>
                <a:gd name="connsiteX48" fmla="*/ 1248316 w 2495698"/>
                <a:gd name="connsiteY48" fmla="*/ 277231 h 2531525"/>
                <a:gd name="connsiteX49" fmla="*/ 1391137 w 2495698"/>
                <a:gd name="connsiteY49" fmla="*/ 0 h 2531525"/>
                <a:gd name="connsiteX50" fmla="*/ 1759910 w 2495698"/>
                <a:gd name="connsiteY50" fmla="*/ 98812 h 2531525"/>
                <a:gd name="connsiteX0" fmla="*/ 1365628 w 2495698"/>
                <a:gd name="connsiteY0" fmla="*/ 832740 h 2531525"/>
                <a:gd name="connsiteX1" fmla="*/ 804861 w 2495698"/>
                <a:gd name="connsiteY1" fmla="*/ 1156499 h 2531525"/>
                <a:gd name="connsiteX2" fmla="*/ 1128620 w 2495698"/>
                <a:gd name="connsiteY2" fmla="*/ 1717266 h 2531525"/>
                <a:gd name="connsiteX3" fmla="*/ 1689387 w 2495698"/>
                <a:gd name="connsiteY3" fmla="*/ 1393507 h 2531525"/>
                <a:gd name="connsiteX4" fmla="*/ 1365628 w 2495698"/>
                <a:gd name="connsiteY4" fmla="*/ 832740 h 2531525"/>
                <a:gd name="connsiteX5" fmla="*/ 1447099 w 2495698"/>
                <a:gd name="connsiteY5" fmla="*/ 528685 h 2531525"/>
                <a:gd name="connsiteX6" fmla="*/ 1993442 w 2495698"/>
                <a:gd name="connsiteY6" fmla="*/ 1474978 h 2531525"/>
                <a:gd name="connsiteX7" fmla="*/ 1047149 w 2495698"/>
                <a:gd name="connsiteY7" fmla="*/ 2021321 h 2531525"/>
                <a:gd name="connsiteX8" fmla="*/ 500806 w 2495698"/>
                <a:gd name="connsiteY8" fmla="*/ 1075027 h 2531525"/>
                <a:gd name="connsiteX9" fmla="*/ 1447099 w 2495698"/>
                <a:gd name="connsiteY9" fmla="*/ 528685 h 2531525"/>
                <a:gd name="connsiteX10" fmla="*/ 1476725 w 2495698"/>
                <a:gd name="connsiteY10" fmla="*/ 418119 h 2531525"/>
                <a:gd name="connsiteX11" fmla="*/ 390240 w 2495698"/>
                <a:gd name="connsiteY11" fmla="*/ 1045401 h 2531525"/>
                <a:gd name="connsiteX12" fmla="*/ 1017523 w 2495698"/>
                <a:gd name="connsiteY12" fmla="*/ 2131887 h 2531525"/>
                <a:gd name="connsiteX13" fmla="*/ 2104008 w 2495698"/>
                <a:gd name="connsiteY13" fmla="*/ 1504604 h 2531525"/>
                <a:gd name="connsiteX14" fmla="*/ 1476725 w 2495698"/>
                <a:gd name="connsiteY14" fmla="*/ 418119 h 2531525"/>
                <a:gd name="connsiteX15" fmla="*/ 1759910 w 2495698"/>
                <a:gd name="connsiteY15" fmla="*/ 98812 h 2531525"/>
                <a:gd name="connsiteX16" fmla="*/ 1754625 w 2495698"/>
                <a:gd name="connsiteY16" fmla="*/ 412897 h 2531525"/>
                <a:gd name="connsiteX17" fmla="*/ 1744979 w 2495698"/>
                <a:gd name="connsiteY17" fmla="*/ 410312 h 2531525"/>
                <a:gd name="connsiteX18" fmla="*/ 1954704 w 2495698"/>
                <a:gd name="connsiteY18" fmla="*/ 573108 h 2531525"/>
                <a:gd name="connsiteX19" fmla="*/ 2234317 w 2495698"/>
                <a:gd name="connsiteY19" fmla="*/ 503581 h 2531525"/>
                <a:gd name="connsiteX20" fmla="*/ 2413554 w 2495698"/>
                <a:gd name="connsiteY20" fmla="*/ 840674 h 2531525"/>
                <a:gd name="connsiteX21" fmla="*/ 2214321 w 2495698"/>
                <a:gd name="connsiteY21" fmla="*/ 1020292 h 2531525"/>
                <a:gd name="connsiteX22" fmla="*/ 2246841 w 2495698"/>
                <a:gd name="connsiteY22" fmla="*/ 1303347 h 2531525"/>
                <a:gd name="connsiteX23" fmla="*/ 2495698 w 2495698"/>
                <a:gd name="connsiteY23" fmla="*/ 1441496 h 2531525"/>
                <a:gd name="connsiteX24" fmla="*/ 2396885 w 2495698"/>
                <a:gd name="connsiteY24" fmla="*/ 1810269 h 2531525"/>
                <a:gd name="connsiteX25" fmla="*/ 2094912 w 2495698"/>
                <a:gd name="connsiteY25" fmla="*/ 1805190 h 2531525"/>
                <a:gd name="connsiteX26" fmla="*/ 1958644 w 2495698"/>
                <a:gd name="connsiteY26" fmla="*/ 1977881 h 2531525"/>
                <a:gd name="connsiteX27" fmla="*/ 2057814 w 2495698"/>
                <a:gd name="connsiteY27" fmla="*/ 2236715 h 2531525"/>
                <a:gd name="connsiteX28" fmla="*/ 1745078 w 2495698"/>
                <a:gd name="connsiteY28" fmla="*/ 2455696 h 2531525"/>
                <a:gd name="connsiteX29" fmla="*/ 1507869 w 2495698"/>
                <a:gd name="connsiteY29" fmla="*/ 2249759 h 2531525"/>
                <a:gd name="connsiteX30" fmla="*/ 1251837 w 2495698"/>
                <a:gd name="connsiteY30" fmla="*/ 2272543 h 2531525"/>
                <a:gd name="connsiteX31" fmla="*/ 1108065 w 2495698"/>
                <a:gd name="connsiteY31" fmla="*/ 2531525 h 2531525"/>
                <a:gd name="connsiteX32" fmla="*/ 739291 w 2495698"/>
                <a:gd name="connsiteY32" fmla="*/ 2432713 h 2531525"/>
                <a:gd name="connsiteX33" fmla="*/ 744274 w 2495698"/>
                <a:gd name="connsiteY33" fmla="*/ 2136543 h 2531525"/>
                <a:gd name="connsiteX34" fmla="*/ 535891 w 2495698"/>
                <a:gd name="connsiteY34" fmla="*/ 1973098 h 2531525"/>
                <a:gd name="connsiteX35" fmla="*/ 540671 w 2495698"/>
                <a:gd name="connsiteY35" fmla="*/ 1983347 h 2531525"/>
                <a:gd name="connsiteX36" fmla="*/ 232276 w 2495698"/>
                <a:gd name="connsiteY36" fmla="*/ 2043090 h 2531525"/>
                <a:gd name="connsiteX37" fmla="*/ 70927 w 2495698"/>
                <a:gd name="connsiteY37" fmla="*/ 1697078 h 2531525"/>
                <a:gd name="connsiteX38" fmla="*/ 279495 w 2495698"/>
                <a:gd name="connsiteY38" fmla="*/ 1527966 h 2531525"/>
                <a:gd name="connsiteX39" fmla="*/ 245586 w 2495698"/>
                <a:gd name="connsiteY39" fmla="*/ 1274796 h 2531525"/>
                <a:gd name="connsiteX40" fmla="*/ 0 w 2495698"/>
                <a:gd name="connsiteY40" fmla="*/ 1138462 h 2531525"/>
                <a:gd name="connsiteX41" fmla="*/ 98812 w 2495698"/>
                <a:gd name="connsiteY41" fmla="*/ 769689 h 2531525"/>
                <a:gd name="connsiteX42" fmla="*/ 380240 w 2495698"/>
                <a:gd name="connsiteY42" fmla="*/ 774423 h 2531525"/>
                <a:gd name="connsiteX43" fmla="*/ 516679 w 2495698"/>
                <a:gd name="connsiteY43" fmla="*/ 590627 h 2531525"/>
                <a:gd name="connsiteX44" fmla="*/ 422419 w 2495698"/>
                <a:gd name="connsiteY44" fmla="*/ 299900 h 2531525"/>
                <a:gd name="connsiteX45" fmla="*/ 746189 w 2495698"/>
                <a:gd name="connsiteY45" fmla="*/ 97585 h 2531525"/>
                <a:gd name="connsiteX46" fmla="*/ 972292 w 2495698"/>
                <a:gd name="connsiteY46" fmla="*/ 315656 h 2531525"/>
                <a:gd name="connsiteX47" fmla="*/ 970019 w 2495698"/>
                <a:gd name="connsiteY47" fmla="*/ 317076 h 2531525"/>
                <a:gd name="connsiteX48" fmla="*/ 1248316 w 2495698"/>
                <a:gd name="connsiteY48" fmla="*/ 277231 h 2531525"/>
                <a:gd name="connsiteX49" fmla="*/ 1391137 w 2495698"/>
                <a:gd name="connsiteY49" fmla="*/ 0 h 2531525"/>
                <a:gd name="connsiteX50" fmla="*/ 1759910 w 2495698"/>
                <a:gd name="connsiteY50" fmla="*/ 98812 h 2531525"/>
                <a:gd name="connsiteX0" fmla="*/ 1365628 w 2495698"/>
                <a:gd name="connsiteY0" fmla="*/ 832740 h 2531525"/>
                <a:gd name="connsiteX1" fmla="*/ 804861 w 2495698"/>
                <a:gd name="connsiteY1" fmla="*/ 1156499 h 2531525"/>
                <a:gd name="connsiteX2" fmla="*/ 1128620 w 2495698"/>
                <a:gd name="connsiteY2" fmla="*/ 1717266 h 2531525"/>
                <a:gd name="connsiteX3" fmla="*/ 1689387 w 2495698"/>
                <a:gd name="connsiteY3" fmla="*/ 1393507 h 2531525"/>
                <a:gd name="connsiteX4" fmla="*/ 1365628 w 2495698"/>
                <a:gd name="connsiteY4" fmla="*/ 832740 h 2531525"/>
                <a:gd name="connsiteX5" fmla="*/ 1447099 w 2495698"/>
                <a:gd name="connsiteY5" fmla="*/ 528685 h 2531525"/>
                <a:gd name="connsiteX6" fmla="*/ 1993442 w 2495698"/>
                <a:gd name="connsiteY6" fmla="*/ 1474978 h 2531525"/>
                <a:gd name="connsiteX7" fmla="*/ 1047149 w 2495698"/>
                <a:gd name="connsiteY7" fmla="*/ 2021321 h 2531525"/>
                <a:gd name="connsiteX8" fmla="*/ 500806 w 2495698"/>
                <a:gd name="connsiteY8" fmla="*/ 1075027 h 2531525"/>
                <a:gd name="connsiteX9" fmla="*/ 1447099 w 2495698"/>
                <a:gd name="connsiteY9" fmla="*/ 528685 h 2531525"/>
                <a:gd name="connsiteX10" fmla="*/ 1476725 w 2495698"/>
                <a:gd name="connsiteY10" fmla="*/ 418119 h 2531525"/>
                <a:gd name="connsiteX11" fmla="*/ 390240 w 2495698"/>
                <a:gd name="connsiteY11" fmla="*/ 1045401 h 2531525"/>
                <a:gd name="connsiteX12" fmla="*/ 1017523 w 2495698"/>
                <a:gd name="connsiteY12" fmla="*/ 2131887 h 2531525"/>
                <a:gd name="connsiteX13" fmla="*/ 2104008 w 2495698"/>
                <a:gd name="connsiteY13" fmla="*/ 1504604 h 2531525"/>
                <a:gd name="connsiteX14" fmla="*/ 1476725 w 2495698"/>
                <a:gd name="connsiteY14" fmla="*/ 418119 h 2531525"/>
                <a:gd name="connsiteX15" fmla="*/ 1759910 w 2495698"/>
                <a:gd name="connsiteY15" fmla="*/ 98812 h 2531525"/>
                <a:gd name="connsiteX16" fmla="*/ 1754625 w 2495698"/>
                <a:gd name="connsiteY16" fmla="*/ 412897 h 2531525"/>
                <a:gd name="connsiteX17" fmla="*/ 1744979 w 2495698"/>
                <a:gd name="connsiteY17" fmla="*/ 410312 h 2531525"/>
                <a:gd name="connsiteX18" fmla="*/ 1954704 w 2495698"/>
                <a:gd name="connsiteY18" fmla="*/ 573108 h 2531525"/>
                <a:gd name="connsiteX19" fmla="*/ 2234317 w 2495698"/>
                <a:gd name="connsiteY19" fmla="*/ 503581 h 2531525"/>
                <a:gd name="connsiteX20" fmla="*/ 2413554 w 2495698"/>
                <a:gd name="connsiteY20" fmla="*/ 840674 h 2531525"/>
                <a:gd name="connsiteX21" fmla="*/ 2214321 w 2495698"/>
                <a:gd name="connsiteY21" fmla="*/ 1020292 h 2531525"/>
                <a:gd name="connsiteX22" fmla="*/ 2246841 w 2495698"/>
                <a:gd name="connsiteY22" fmla="*/ 1303347 h 2531525"/>
                <a:gd name="connsiteX23" fmla="*/ 2495698 w 2495698"/>
                <a:gd name="connsiteY23" fmla="*/ 1441496 h 2531525"/>
                <a:gd name="connsiteX24" fmla="*/ 2396885 w 2495698"/>
                <a:gd name="connsiteY24" fmla="*/ 1810269 h 2531525"/>
                <a:gd name="connsiteX25" fmla="*/ 2094912 w 2495698"/>
                <a:gd name="connsiteY25" fmla="*/ 1805190 h 2531525"/>
                <a:gd name="connsiteX26" fmla="*/ 1958644 w 2495698"/>
                <a:gd name="connsiteY26" fmla="*/ 1977881 h 2531525"/>
                <a:gd name="connsiteX27" fmla="*/ 2057814 w 2495698"/>
                <a:gd name="connsiteY27" fmla="*/ 2236715 h 2531525"/>
                <a:gd name="connsiteX28" fmla="*/ 1745078 w 2495698"/>
                <a:gd name="connsiteY28" fmla="*/ 2455696 h 2531525"/>
                <a:gd name="connsiteX29" fmla="*/ 1507869 w 2495698"/>
                <a:gd name="connsiteY29" fmla="*/ 2249759 h 2531525"/>
                <a:gd name="connsiteX30" fmla="*/ 1251837 w 2495698"/>
                <a:gd name="connsiteY30" fmla="*/ 2272543 h 2531525"/>
                <a:gd name="connsiteX31" fmla="*/ 1108065 w 2495698"/>
                <a:gd name="connsiteY31" fmla="*/ 2531525 h 2531525"/>
                <a:gd name="connsiteX32" fmla="*/ 739291 w 2495698"/>
                <a:gd name="connsiteY32" fmla="*/ 2432713 h 2531525"/>
                <a:gd name="connsiteX33" fmla="*/ 744274 w 2495698"/>
                <a:gd name="connsiteY33" fmla="*/ 2136543 h 2531525"/>
                <a:gd name="connsiteX34" fmla="*/ 535891 w 2495698"/>
                <a:gd name="connsiteY34" fmla="*/ 1973098 h 2531525"/>
                <a:gd name="connsiteX35" fmla="*/ 540671 w 2495698"/>
                <a:gd name="connsiteY35" fmla="*/ 1983347 h 2531525"/>
                <a:gd name="connsiteX36" fmla="*/ 232276 w 2495698"/>
                <a:gd name="connsiteY36" fmla="*/ 2043090 h 2531525"/>
                <a:gd name="connsiteX37" fmla="*/ 70927 w 2495698"/>
                <a:gd name="connsiteY37" fmla="*/ 1697078 h 2531525"/>
                <a:gd name="connsiteX38" fmla="*/ 279495 w 2495698"/>
                <a:gd name="connsiteY38" fmla="*/ 1527966 h 2531525"/>
                <a:gd name="connsiteX39" fmla="*/ 245586 w 2495698"/>
                <a:gd name="connsiteY39" fmla="*/ 1274796 h 2531525"/>
                <a:gd name="connsiteX40" fmla="*/ 0 w 2495698"/>
                <a:gd name="connsiteY40" fmla="*/ 1138462 h 2531525"/>
                <a:gd name="connsiteX41" fmla="*/ 98812 w 2495698"/>
                <a:gd name="connsiteY41" fmla="*/ 769689 h 2531525"/>
                <a:gd name="connsiteX42" fmla="*/ 380240 w 2495698"/>
                <a:gd name="connsiteY42" fmla="*/ 774423 h 2531525"/>
                <a:gd name="connsiteX43" fmla="*/ 516679 w 2495698"/>
                <a:gd name="connsiteY43" fmla="*/ 590627 h 2531525"/>
                <a:gd name="connsiteX44" fmla="*/ 422419 w 2495698"/>
                <a:gd name="connsiteY44" fmla="*/ 299900 h 2531525"/>
                <a:gd name="connsiteX45" fmla="*/ 746189 w 2495698"/>
                <a:gd name="connsiteY45" fmla="*/ 97585 h 2531525"/>
                <a:gd name="connsiteX46" fmla="*/ 972292 w 2495698"/>
                <a:gd name="connsiteY46" fmla="*/ 315656 h 2531525"/>
                <a:gd name="connsiteX47" fmla="*/ 970019 w 2495698"/>
                <a:gd name="connsiteY47" fmla="*/ 317076 h 2531525"/>
                <a:gd name="connsiteX48" fmla="*/ 1248316 w 2495698"/>
                <a:gd name="connsiteY48" fmla="*/ 277231 h 2531525"/>
                <a:gd name="connsiteX49" fmla="*/ 1391137 w 2495698"/>
                <a:gd name="connsiteY49" fmla="*/ 0 h 2531525"/>
                <a:gd name="connsiteX50" fmla="*/ 1759910 w 2495698"/>
                <a:gd name="connsiteY50" fmla="*/ 98812 h 2531525"/>
                <a:gd name="connsiteX0" fmla="*/ 1365628 w 2495698"/>
                <a:gd name="connsiteY0" fmla="*/ 832740 h 2531525"/>
                <a:gd name="connsiteX1" fmla="*/ 804861 w 2495698"/>
                <a:gd name="connsiteY1" fmla="*/ 1156499 h 2531525"/>
                <a:gd name="connsiteX2" fmla="*/ 1128620 w 2495698"/>
                <a:gd name="connsiteY2" fmla="*/ 1717266 h 2531525"/>
                <a:gd name="connsiteX3" fmla="*/ 1689387 w 2495698"/>
                <a:gd name="connsiteY3" fmla="*/ 1393507 h 2531525"/>
                <a:gd name="connsiteX4" fmla="*/ 1365628 w 2495698"/>
                <a:gd name="connsiteY4" fmla="*/ 832740 h 2531525"/>
                <a:gd name="connsiteX5" fmla="*/ 1447099 w 2495698"/>
                <a:gd name="connsiteY5" fmla="*/ 528685 h 2531525"/>
                <a:gd name="connsiteX6" fmla="*/ 1993442 w 2495698"/>
                <a:gd name="connsiteY6" fmla="*/ 1474978 h 2531525"/>
                <a:gd name="connsiteX7" fmla="*/ 1047149 w 2495698"/>
                <a:gd name="connsiteY7" fmla="*/ 2021321 h 2531525"/>
                <a:gd name="connsiteX8" fmla="*/ 500806 w 2495698"/>
                <a:gd name="connsiteY8" fmla="*/ 1075027 h 2531525"/>
                <a:gd name="connsiteX9" fmla="*/ 1447099 w 2495698"/>
                <a:gd name="connsiteY9" fmla="*/ 528685 h 2531525"/>
                <a:gd name="connsiteX10" fmla="*/ 1476725 w 2495698"/>
                <a:gd name="connsiteY10" fmla="*/ 418119 h 2531525"/>
                <a:gd name="connsiteX11" fmla="*/ 390240 w 2495698"/>
                <a:gd name="connsiteY11" fmla="*/ 1045401 h 2531525"/>
                <a:gd name="connsiteX12" fmla="*/ 1017523 w 2495698"/>
                <a:gd name="connsiteY12" fmla="*/ 2131887 h 2531525"/>
                <a:gd name="connsiteX13" fmla="*/ 2104008 w 2495698"/>
                <a:gd name="connsiteY13" fmla="*/ 1504604 h 2531525"/>
                <a:gd name="connsiteX14" fmla="*/ 1476725 w 2495698"/>
                <a:gd name="connsiteY14" fmla="*/ 418119 h 2531525"/>
                <a:gd name="connsiteX15" fmla="*/ 1759910 w 2495698"/>
                <a:gd name="connsiteY15" fmla="*/ 98812 h 2531525"/>
                <a:gd name="connsiteX16" fmla="*/ 1754625 w 2495698"/>
                <a:gd name="connsiteY16" fmla="*/ 412897 h 2531525"/>
                <a:gd name="connsiteX17" fmla="*/ 1744979 w 2495698"/>
                <a:gd name="connsiteY17" fmla="*/ 410312 h 2531525"/>
                <a:gd name="connsiteX18" fmla="*/ 1954704 w 2495698"/>
                <a:gd name="connsiteY18" fmla="*/ 573108 h 2531525"/>
                <a:gd name="connsiteX19" fmla="*/ 2234317 w 2495698"/>
                <a:gd name="connsiteY19" fmla="*/ 503581 h 2531525"/>
                <a:gd name="connsiteX20" fmla="*/ 2413554 w 2495698"/>
                <a:gd name="connsiteY20" fmla="*/ 840674 h 2531525"/>
                <a:gd name="connsiteX21" fmla="*/ 2214321 w 2495698"/>
                <a:gd name="connsiteY21" fmla="*/ 1020292 h 2531525"/>
                <a:gd name="connsiteX22" fmla="*/ 2246841 w 2495698"/>
                <a:gd name="connsiteY22" fmla="*/ 1303347 h 2531525"/>
                <a:gd name="connsiteX23" fmla="*/ 2495698 w 2495698"/>
                <a:gd name="connsiteY23" fmla="*/ 1441496 h 2531525"/>
                <a:gd name="connsiteX24" fmla="*/ 2396885 w 2495698"/>
                <a:gd name="connsiteY24" fmla="*/ 1810269 h 2531525"/>
                <a:gd name="connsiteX25" fmla="*/ 2094912 w 2495698"/>
                <a:gd name="connsiteY25" fmla="*/ 1805190 h 2531525"/>
                <a:gd name="connsiteX26" fmla="*/ 1958644 w 2495698"/>
                <a:gd name="connsiteY26" fmla="*/ 1977881 h 2531525"/>
                <a:gd name="connsiteX27" fmla="*/ 2057814 w 2495698"/>
                <a:gd name="connsiteY27" fmla="*/ 2236715 h 2531525"/>
                <a:gd name="connsiteX28" fmla="*/ 1745078 w 2495698"/>
                <a:gd name="connsiteY28" fmla="*/ 2455696 h 2531525"/>
                <a:gd name="connsiteX29" fmla="*/ 1507869 w 2495698"/>
                <a:gd name="connsiteY29" fmla="*/ 2249759 h 2531525"/>
                <a:gd name="connsiteX30" fmla="*/ 1251837 w 2495698"/>
                <a:gd name="connsiteY30" fmla="*/ 2272543 h 2531525"/>
                <a:gd name="connsiteX31" fmla="*/ 1108065 w 2495698"/>
                <a:gd name="connsiteY31" fmla="*/ 2531525 h 2531525"/>
                <a:gd name="connsiteX32" fmla="*/ 739291 w 2495698"/>
                <a:gd name="connsiteY32" fmla="*/ 2432713 h 2531525"/>
                <a:gd name="connsiteX33" fmla="*/ 744274 w 2495698"/>
                <a:gd name="connsiteY33" fmla="*/ 2136543 h 2531525"/>
                <a:gd name="connsiteX34" fmla="*/ 535891 w 2495698"/>
                <a:gd name="connsiteY34" fmla="*/ 1973098 h 2531525"/>
                <a:gd name="connsiteX35" fmla="*/ 540671 w 2495698"/>
                <a:gd name="connsiteY35" fmla="*/ 1983347 h 2531525"/>
                <a:gd name="connsiteX36" fmla="*/ 232276 w 2495698"/>
                <a:gd name="connsiteY36" fmla="*/ 2043090 h 2531525"/>
                <a:gd name="connsiteX37" fmla="*/ 70927 w 2495698"/>
                <a:gd name="connsiteY37" fmla="*/ 1697078 h 2531525"/>
                <a:gd name="connsiteX38" fmla="*/ 279495 w 2495698"/>
                <a:gd name="connsiteY38" fmla="*/ 1527966 h 2531525"/>
                <a:gd name="connsiteX39" fmla="*/ 245586 w 2495698"/>
                <a:gd name="connsiteY39" fmla="*/ 1274796 h 2531525"/>
                <a:gd name="connsiteX40" fmla="*/ 0 w 2495698"/>
                <a:gd name="connsiteY40" fmla="*/ 1138462 h 2531525"/>
                <a:gd name="connsiteX41" fmla="*/ 98812 w 2495698"/>
                <a:gd name="connsiteY41" fmla="*/ 769689 h 2531525"/>
                <a:gd name="connsiteX42" fmla="*/ 380240 w 2495698"/>
                <a:gd name="connsiteY42" fmla="*/ 774423 h 2531525"/>
                <a:gd name="connsiteX43" fmla="*/ 516679 w 2495698"/>
                <a:gd name="connsiteY43" fmla="*/ 590627 h 2531525"/>
                <a:gd name="connsiteX44" fmla="*/ 422419 w 2495698"/>
                <a:gd name="connsiteY44" fmla="*/ 299900 h 2531525"/>
                <a:gd name="connsiteX45" fmla="*/ 746189 w 2495698"/>
                <a:gd name="connsiteY45" fmla="*/ 97585 h 2531525"/>
                <a:gd name="connsiteX46" fmla="*/ 972292 w 2495698"/>
                <a:gd name="connsiteY46" fmla="*/ 315656 h 2531525"/>
                <a:gd name="connsiteX47" fmla="*/ 970019 w 2495698"/>
                <a:gd name="connsiteY47" fmla="*/ 317076 h 2531525"/>
                <a:gd name="connsiteX48" fmla="*/ 1248316 w 2495698"/>
                <a:gd name="connsiteY48" fmla="*/ 277231 h 2531525"/>
                <a:gd name="connsiteX49" fmla="*/ 1391137 w 2495698"/>
                <a:gd name="connsiteY49" fmla="*/ 0 h 2531525"/>
                <a:gd name="connsiteX50" fmla="*/ 1759910 w 2495698"/>
                <a:gd name="connsiteY50" fmla="*/ 98812 h 2531525"/>
                <a:gd name="connsiteX0" fmla="*/ 1365628 w 2495698"/>
                <a:gd name="connsiteY0" fmla="*/ 832740 h 2531525"/>
                <a:gd name="connsiteX1" fmla="*/ 804861 w 2495698"/>
                <a:gd name="connsiteY1" fmla="*/ 1156499 h 2531525"/>
                <a:gd name="connsiteX2" fmla="*/ 1128620 w 2495698"/>
                <a:gd name="connsiteY2" fmla="*/ 1717266 h 2531525"/>
                <a:gd name="connsiteX3" fmla="*/ 1689387 w 2495698"/>
                <a:gd name="connsiteY3" fmla="*/ 1393507 h 2531525"/>
                <a:gd name="connsiteX4" fmla="*/ 1365628 w 2495698"/>
                <a:gd name="connsiteY4" fmla="*/ 832740 h 2531525"/>
                <a:gd name="connsiteX5" fmla="*/ 1447099 w 2495698"/>
                <a:gd name="connsiteY5" fmla="*/ 528685 h 2531525"/>
                <a:gd name="connsiteX6" fmla="*/ 1993442 w 2495698"/>
                <a:gd name="connsiteY6" fmla="*/ 1474978 h 2531525"/>
                <a:gd name="connsiteX7" fmla="*/ 1047149 w 2495698"/>
                <a:gd name="connsiteY7" fmla="*/ 2021321 h 2531525"/>
                <a:gd name="connsiteX8" fmla="*/ 500806 w 2495698"/>
                <a:gd name="connsiteY8" fmla="*/ 1075027 h 2531525"/>
                <a:gd name="connsiteX9" fmla="*/ 1447099 w 2495698"/>
                <a:gd name="connsiteY9" fmla="*/ 528685 h 2531525"/>
                <a:gd name="connsiteX10" fmla="*/ 1476725 w 2495698"/>
                <a:gd name="connsiteY10" fmla="*/ 418119 h 2531525"/>
                <a:gd name="connsiteX11" fmla="*/ 390240 w 2495698"/>
                <a:gd name="connsiteY11" fmla="*/ 1045401 h 2531525"/>
                <a:gd name="connsiteX12" fmla="*/ 1017523 w 2495698"/>
                <a:gd name="connsiteY12" fmla="*/ 2131887 h 2531525"/>
                <a:gd name="connsiteX13" fmla="*/ 2104008 w 2495698"/>
                <a:gd name="connsiteY13" fmla="*/ 1504604 h 2531525"/>
                <a:gd name="connsiteX14" fmla="*/ 1476725 w 2495698"/>
                <a:gd name="connsiteY14" fmla="*/ 418119 h 2531525"/>
                <a:gd name="connsiteX15" fmla="*/ 1759910 w 2495698"/>
                <a:gd name="connsiteY15" fmla="*/ 98812 h 2531525"/>
                <a:gd name="connsiteX16" fmla="*/ 1754625 w 2495698"/>
                <a:gd name="connsiteY16" fmla="*/ 412897 h 2531525"/>
                <a:gd name="connsiteX17" fmla="*/ 1744979 w 2495698"/>
                <a:gd name="connsiteY17" fmla="*/ 410312 h 2531525"/>
                <a:gd name="connsiteX18" fmla="*/ 1954704 w 2495698"/>
                <a:gd name="connsiteY18" fmla="*/ 573108 h 2531525"/>
                <a:gd name="connsiteX19" fmla="*/ 2234317 w 2495698"/>
                <a:gd name="connsiteY19" fmla="*/ 503581 h 2531525"/>
                <a:gd name="connsiteX20" fmla="*/ 2413554 w 2495698"/>
                <a:gd name="connsiteY20" fmla="*/ 840674 h 2531525"/>
                <a:gd name="connsiteX21" fmla="*/ 2214321 w 2495698"/>
                <a:gd name="connsiteY21" fmla="*/ 1020292 h 2531525"/>
                <a:gd name="connsiteX22" fmla="*/ 2246841 w 2495698"/>
                <a:gd name="connsiteY22" fmla="*/ 1303347 h 2531525"/>
                <a:gd name="connsiteX23" fmla="*/ 2495698 w 2495698"/>
                <a:gd name="connsiteY23" fmla="*/ 1441496 h 2531525"/>
                <a:gd name="connsiteX24" fmla="*/ 2396885 w 2495698"/>
                <a:gd name="connsiteY24" fmla="*/ 1810269 h 2531525"/>
                <a:gd name="connsiteX25" fmla="*/ 2094912 w 2495698"/>
                <a:gd name="connsiteY25" fmla="*/ 1805190 h 2531525"/>
                <a:gd name="connsiteX26" fmla="*/ 1958644 w 2495698"/>
                <a:gd name="connsiteY26" fmla="*/ 1977881 h 2531525"/>
                <a:gd name="connsiteX27" fmla="*/ 2057814 w 2495698"/>
                <a:gd name="connsiteY27" fmla="*/ 2236715 h 2531525"/>
                <a:gd name="connsiteX28" fmla="*/ 1745078 w 2495698"/>
                <a:gd name="connsiteY28" fmla="*/ 2455696 h 2531525"/>
                <a:gd name="connsiteX29" fmla="*/ 1507869 w 2495698"/>
                <a:gd name="connsiteY29" fmla="*/ 2249759 h 2531525"/>
                <a:gd name="connsiteX30" fmla="*/ 1251837 w 2495698"/>
                <a:gd name="connsiteY30" fmla="*/ 2272543 h 2531525"/>
                <a:gd name="connsiteX31" fmla="*/ 1108065 w 2495698"/>
                <a:gd name="connsiteY31" fmla="*/ 2531525 h 2531525"/>
                <a:gd name="connsiteX32" fmla="*/ 739291 w 2495698"/>
                <a:gd name="connsiteY32" fmla="*/ 2432713 h 2531525"/>
                <a:gd name="connsiteX33" fmla="*/ 744274 w 2495698"/>
                <a:gd name="connsiteY33" fmla="*/ 2136543 h 2531525"/>
                <a:gd name="connsiteX34" fmla="*/ 535891 w 2495698"/>
                <a:gd name="connsiteY34" fmla="*/ 1973098 h 2531525"/>
                <a:gd name="connsiteX35" fmla="*/ 540671 w 2495698"/>
                <a:gd name="connsiteY35" fmla="*/ 1983347 h 2531525"/>
                <a:gd name="connsiteX36" fmla="*/ 232276 w 2495698"/>
                <a:gd name="connsiteY36" fmla="*/ 2043090 h 2531525"/>
                <a:gd name="connsiteX37" fmla="*/ 70927 w 2495698"/>
                <a:gd name="connsiteY37" fmla="*/ 1697078 h 2531525"/>
                <a:gd name="connsiteX38" fmla="*/ 279495 w 2495698"/>
                <a:gd name="connsiteY38" fmla="*/ 1527966 h 2531525"/>
                <a:gd name="connsiteX39" fmla="*/ 245586 w 2495698"/>
                <a:gd name="connsiteY39" fmla="*/ 1274796 h 2531525"/>
                <a:gd name="connsiteX40" fmla="*/ 0 w 2495698"/>
                <a:gd name="connsiteY40" fmla="*/ 1138462 h 2531525"/>
                <a:gd name="connsiteX41" fmla="*/ 98812 w 2495698"/>
                <a:gd name="connsiteY41" fmla="*/ 769689 h 2531525"/>
                <a:gd name="connsiteX42" fmla="*/ 380240 w 2495698"/>
                <a:gd name="connsiteY42" fmla="*/ 774423 h 2531525"/>
                <a:gd name="connsiteX43" fmla="*/ 516679 w 2495698"/>
                <a:gd name="connsiteY43" fmla="*/ 590627 h 2531525"/>
                <a:gd name="connsiteX44" fmla="*/ 422419 w 2495698"/>
                <a:gd name="connsiteY44" fmla="*/ 299900 h 2531525"/>
                <a:gd name="connsiteX45" fmla="*/ 746189 w 2495698"/>
                <a:gd name="connsiteY45" fmla="*/ 97585 h 2531525"/>
                <a:gd name="connsiteX46" fmla="*/ 972292 w 2495698"/>
                <a:gd name="connsiteY46" fmla="*/ 315656 h 2531525"/>
                <a:gd name="connsiteX47" fmla="*/ 970019 w 2495698"/>
                <a:gd name="connsiteY47" fmla="*/ 317076 h 2531525"/>
                <a:gd name="connsiteX48" fmla="*/ 1248316 w 2495698"/>
                <a:gd name="connsiteY48" fmla="*/ 277231 h 2531525"/>
                <a:gd name="connsiteX49" fmla="*/ 1391137 w 2495698"/>
                <a:gd name="connsiteY49" fmla="*/ 0 h 2531525"/>
                <a:gd name="connsiteX50" fmla="*/ 1759910 w 2495698"/>
                <a:gd name="connsiteY50" fmla="*/ 98812 h 2531525"/>
                <a:gd name="connsiteX0" fmla="*/ 1365628 w 2495698"/>
                <a:gd name="connsiteY0" fmla="*/ 832740 h 2531525"/>
                <a:gd name="connsiteX1" fmla="*/ 804861 w 2495698"/>
                <a:gd name="connsiteY1" fmla="*/ 1156499 h 2531525"/>
                <a:gd name="connsiteX2" fmla="*/ 1128620 w 2495698"/>
                <a:gd name="connsiteY2" fmla="*/ 1717266 h 2531525"/>
                <a:gd name="connsiteX3" fmla="*/ 1689387 w 2495698"/>
                <a:gd name="connsiteY3" fmla="*/ 1393507 h 2531525"/>
                <a:gd name="connsiteX4" fmla="*/ 1365628 w 2495698"/>
                <a:gd name="connsiteY4" fmla="*/ 832740 h 2531525"/>
                <a:gd name="connsiteX5" fmla="*/ 1447099 w 2495698"/>
                <a:gd name="connsiteY5" fmla="*/ 528685 h 2531525"/>
                <a:gd name="connsiteX6" fmla="*/ 1993442 w 2495698"/>
                <a:gd name="connsiteY6" fmla="*/ 1474978 h 2531525"/>
                <a:gd name="connsiteX7" fmla="*/ 1047149 w 2495698"/>
                <a:gd name="connsiteY7" fmla="*/ 2021321 h 2531525"/>
                <a:gd name="connsiteX8" fmla="*/ 500806 w 2495698"/>
                <a:gd name="connsiteY8" fmla="*/ 1075027 h 2531525"/>
                <a:gd name="connsiteX9" fmla="*/ 1447099 w 2495698"/>
                <a:gd name="connsiteY9" fmla="*/ 528685 h 2531525"/>
                <a:gd name="connsiteX10" fmla="*/ 1476725 w 2495698"/>
                <a:gd name="connsiteY10" fmla="*/ 418119 h 2531525"/>
                <a:gd name="connsiteX11" fmla="*/ 390240 w 2495698"/>
                <a:gd name="connsiteY11" fmla="*/ 1045401 h 2531525"/>
                <a:gd name="connsiteX12" fmla="*/ 1017523 w 2495698"/>
                <a:gd name="connsiteY12" fmla="*/ 2131887 h 2531525"/>
                <a:gd name="connsiteX13" fmla="*/ 2104008 w 2495698"/>
                <a:gd name="connsiteY13" fmla="*/ 1504604 h 2531525"/>
                <a:gd name="connsiteX14" fmla="*/ 1476725 w 2495698"/>
                <a:gd name="connsiteY14" fmla="*/ 418119 h 2531525"/>
                <a:gd name="connsiteX15" fmla="*/ 1759910 w 2495698"/>
                <a:gd name="connsiteY15" fmla="*/ 98812 h 2531525"/>
                <a:gd name="connsiteX16" fmla="*/ 1754625 w 2495698"/>
                <a:gd name="connsiteY16" fmla="*/ 412897 h 2531525"/>
                <a:gd name="connsiteX17" fmla="*/ 1954704 w 2495698"/>
                <a:gd name="connsiteY17" fmla="*/ 573108 h 2531525"/>
                <a:gd name="connsiteX18" fmla="*/ 2234317 w 2495698"/>
                <a:gd name="connsiteY18" fmla="*/ 503581 h 2531525"/>
                <a:gd name="connsiteX19" fmla="*/ 2413554 w 2495698"/>
                <a:gd name="connsiteY19" fmla="*/ 840674 h 2531525"/>
                <a:gd name="connsiteX20" fmla="*/ 2214321 w 2495698"/>
                <a:gd name="connsiteY20" fmla="*/ 1020292 h 2531525"/>
                <a:gd name="connsiteX21" fmla="*/ 2246841 w 2495698"/>
                <a:gd name="connsiteY21" fmla="*/ 1303347 h 2531525"/>
                <a:gd name="connsiteX22" fmla="*/ 2495698 w 2495698"/>
                <a:gd name="connsiteY22" fmla="*/ 1441496 h 2531525"/>
                <a:gd name="connsiteX23" fmla="*/ 2396885 w 2495698"/>
                <a:gd name="connsiteY23" fmla="*/ 1810269 h 2531525"/>
                <a:gd name="connsiteX24" fmla="*/ 2094912 w 2495698"/>
                <a:gd name="connsiteY24" fmla="*/ 1805190 h 2531525"/>
                <a:gd name="connsiteX25" fmla="*/ 1958644 w 2495698"/>
                <a:gd name="connsiteY25" fmla="*/ 1977881 h 2531525"/>
                <a:gd name="connsiteX26" fmla="*/ 2057814 w 2495698"/>
                <a:gd name="connsiteY26" fmla="*/ 2236715 h 2531525"/>
                <a:gd name="connsiteX27" fmla="*/ 1745078 w 2495698"/>
                <a:gd name="connsiteY27" fmla="*/ 2455696 h 2531525"/>
                <a:gd name="connsiteX28" fmla="*/ 1507869 w 2495698"/>
                <a:gd name="connsiteY28" fmla="*/ 2249759 h 2531525"/>
                <a:gd name="connsiteX29" fmla="*/ 1251837 w 2495698"/>
                <a:gd name="connsiteY29" fmla="*/ 2272543 h 2531525"/>
                <a:gd name="connsiteX30" fmla="*/ 1108065 w 2495698"/>
                <a:gd name="connsiteY30" fmla="*/ 2531525 h 2531525"/>
                <a:gd name="connsiteX31" fmla="*/ 739291 w 2495698"/>
                <a:gd name="connsiteY31" fmla="*/ 2432713 h 2531525"/>
                <a:gd name="connsiteX32" fmla="*/ 744274 w 2495698"/>
                <a:gd name="connsiteY32" fmla="*/ 2136543 h 2531525"/>
                <a:gd name="connsiteX33" fmla="*/ 535891 w 2495698"/>
                <a:gd name="connsiteY33" fmla="*/ 1973098 h 2531525"/>
                <a:gd name="connsiteX34" fmla="*/ 540671 w 2495698"/>
                <a:gd name="connsiteY34" fmla="*/ 1983347 h 2531525"/>
                <a:gd name="connsiteX35" fmla="*/ 232276 w 2495698"/>
                <a:gd name="connsiteY35" fmla="*/ 2043090 h 2531525"/>
                <a:gd name="connsiteX36" fmla="*/ 70927 w 2495698"/>
                <a:gd name="connsiteY36" fmla="*/ 1697078 h 2531525"/>
                <a:gd name="connsiteX37" fmla="*/ 279495 w 2495698"/>
                <a:gd name="connsiteY37" fmla="*/ 1527966 h 2531525"/>
                <a:gd name="connsiteX38" fmla="*/ 245586 w 2495698"/>
                <a:gd name="connsiteY38" fmla="*/ 1274796 h 2531525"/>
                <a:gd name="connsiteX39" fmla="*/ 0 w 2495698"/>
                <a:gd name="connsiteY39" fmla="*/ 1138462 h 2531525"/>
                <a:gd name="connsiteX40" fmla="*/ 98812 w 2495698"/>
                <a:gd name="connsiteY40" fmla="*/ 769689 h 2531525"/>
                <a:gd name="connsiteX41" fmla="*/ 380240 w 2495698"/>
                <a:gd name="connsiteY41" fmla="*/ 774423 h 2531525"/>
                <a:gd name="connsiteX42" fmla="*/ 516679 w 2495698"/>
                <a:gd name="connsiteY42" fmla="*/ 590627 h 2531525"/>
                <a:gd name="connsiteX43" fmla="*/ 422419 w 2495698"/>
                <a:gd name="connsiteY43" fmla="*/ 299900 h 2531525"/>
                <a:gd name="connsiteX44" fmla="*/ 746189 w 2495698"/>
                <a:gd name="connsiteY44" fmla="*/ 97585 h 2531525"/>
                <a:gd name="connsiteX45" fmla="*/ 972292 w 2495698"/>
                <a:gd name="connsiteY45" fmla="*/ 315656 h 2531525"/>
                <a:gd name="connsiteX46" fmla="*/ 970019 w 2495698"/>
                <a:gd name="connsiteY46" fmla="*/ 317076 h 2531525"/>
                <a:gd name="connsiteX47" fmla="*/ 1248316 w 2495698"/>
                <a:gd name="connsiteY47" fmla="*/ 277231 h 2531525"/>
                <a:gd name="connsiteX48" fmla="*/ 1391137 w 2495698"/>
                <a:gd name="connsiteY48" fmla="*/ 0 h 2531525"/>
                <a:gd name="connsiteX49" fmla="*/ 1759910 w 2495698"/>
                <a:gd name="connsiteY49" fmla="*/ 98812 h 2531525"/>
                <a:gd name="connsiteX0" fmla="*/ 1365628 w 2495698"/>
                <a:gd name="connsiteY0" fmla="*/ 832740 h 2531525"/>
                <a:gd name="connsiteX1" fmla="*/ 804861 w 2495698"/>
                <a:gd name="connsiteY1" fmla="*/ 1156499 h 2531525"/>
                <a:gd name="connsiteX2" fmla="*/ 1128620 w 2495698"/>
                <a:gd name="connsiteY2" fmla="*/ 1717266 h 2531525"/>
                <a:gd name="connsiteX3" fmla="*/ 1689387 w 2495698"/>
                <a:gd name="connsiteY3" fmla="*/ 1393507 h 2531525"/>
                <a:gd name="connsiteX4" fmla="*/ 1365628 w 2495698"/>
                <a:gd name="connsiteY4" fmla="*/ 832740 h 2531525"/>
                <a:gd name="connsiteX5" fmla="*/ 1447099 w 2495698"/>
                <a:gd name="connsiteY5" fmla="*/ 528685 h 2531525"/>
                <a:gd name="connsiteX6" fmla="*/ 1993442 w 2495698"/>
                <a:gd name="connsiteY6" fmla="*/ 1474978 h 2531525"/>
                <a:gd name="connsiteX7" fmla="*/ 1047149 w 2495698"/>
                <a:gd name="connsiteY7" fmla="*/ 2021321 h 2531525"/>
                <a:gd name="connsiteX8" fmla="*/ 500806 w 2495698"/>
                <a:gd name="connsiteY8" fmla="*/ 1075027 h 2531525"/>
                <a:gd name="connsiteX9" fmla="*/ 1447099 w 2495698"/>
                <a:gd name="connsiteY9" fmla="*/ 528685 h 2531525"/>
                <a:gd name="connsiteX10" fmla="*/ 1476725 w 2495698"/>
                <a:gd name="connsiteY10" fmla="*/ 418119 h 2531525"/>
                <a:gd name="connsiteX11" fmla="*/ 390240 w 2495698"/>
                <a:gd name="connsiteY11" fmla="*/ 1045401 h 2531525"/>
                <a:gd name="connsiteX12" fmla="*/ 1017523 w 2495698"/>
                <a:gd name="connsiteY12" fmla="*/ 2131887 h 2531525"/>
                <a:gd name="connsiteX13" fmla="*/ 2104008 w 2495698"/>
                <a:gd name="connsiteY13" fmla="*/ 1504604 h 2531525"/>
                <a:gd name="connsiteX14" fmla="*/ 1476725 w 2495698"/>
                <a:gd name="connsiteY14" fmla="*/ 418119 h 2531525"/>
                <a:gd name="connsiteX15" fmla="*/ 1759910 w 2495698"/>
                <a:gd name="connsiteY15" fmla="*/ 98812 h 2531525"/>
                <a:gd name="connsiteX16" fmla="*/ 1754625 w 2495698"/>
                <a:gd name="connsiteY16" fmla="*/ 412897 h 2531525"/>
                <a:gd name="connsiteX17" fmla="*/ 1954704 w 2495698"/>
                <a:gd name="connsiteY17" fmla="*/ 573108 h 2531525"/>
                <a:gd name="connsiteX18" fmla="*/ 2234317 w 2495698"/>
                <a:gd name="connsiteY18" fmla="*/ 503581 h 2531525"/>
                <a:gd name="connsiteX19" fmla="*/ 2413554 w 2495698"/>
                <a:gd name="connsiteY19" fmla="*/ 840674 h 2531525"/>
                <a:gd name="connsiteX20" fmla="*/ 2214321 w 2495698"/>
                <a:gd name="connsiteY20" fmla="*/ 1020292 h 2531525"/>
                <a:gd name="connsiteX21" fmla="*/ 2246841 w 2495698"/>
                <a:gd name="connsiteY21" fmla="*/ 1303347 h 2531525"/>
                <a:gd name="connsiteX22" fmla="*/ 2495698 w 2495698"/>
                <a:gd name="connsiteY22" fmla="*/ 1441496 h 2531525"/>
                <a:gd name="connsiteX23" fmla="*/ 2396885 w 2495698"/>
                <a:gd name="connsiteY23" fmla="*/ 1810269 h 2531525"/>
                <a:gd name="connsiteX24" fmla="*/ 2094912 w 2495698"/>
                <a:gd name="connsiteY24" fmla="*/ 1805190 h 2531525"/>
                <a:gd name="connsiteX25" fmla="*/ 1958644 w 2495698"/>
                <a:gd name="connsiteY25" fmla="*/ 1977881 h 2531525"/>
                <a:gd name="connsiteX26" fmla="*/ 2057814 w 2495698"/>
                <a:gd name="connsiteY26" fmla="*/ 2236715 h 2531525"/>
                <a:gd name="connsiteX27" fmla="*/ 1745078 w 2495698"/>
                <a:gd name="connsiteY27" fmla="*/ 2455696 h 2531525"/>
                <a:gd name="connsiteX28" fmla="*/ 1507869 w 2495698"/>
                <a:gd name="connsiteY28" fmla="*/ 2249759 h 2531525"/>
                <a:gd name="connsiteX29" fmla="*/ 1251837 w 2495698"/>
                <a:gd name="connsiteY29" fmla="*/ 2272543 h 2531525"/>
                <a:gd name="connsiteX30" fmla="*/ 1108065 w 2495698"/>
                <a:gd name="connsiteY30" fmla="*/ 2531525 h 2531525"/>
                <a:gd name="connsiteX31" fmla="*/ 739291 w 2495698"/>
                <a:gd name="connsiteY31" fmla="*/ 2432713 h 2531525"/>
                <a:gd name="connsiteX32" fmla="*/ 744274 w 2495698"/>
                <a:gd name="connsiteY32" fmla="*/ 2136543 h 2531525"/>
                <a:gd name="connsiteX33" fmla="*/ 535891 w 2495698"/>
                <a:gd name="connsiteY33" fmla="*/ 1973098 h 2531525"/>
                <a:gd name="connsiteX34" fmla="*/ 232276 w 2495698"/>
                <a:gd name="connsiteY34" fmla="*/ 2043090 h 2531525"/>
                <a:gd name="connsiteX35" fmla="*/ 70927 w 2495698"/>
                <a:gd name="connsiteY35" fmla="*/ 1697078 h 2531525"/>
                <a:gd name="connsiteX36" fmla="*/ 279495 w 2495698"/>
                <a:gd name="connsiteY36" fmla="*/ 1527966 h 2531525"/>
                <a:gd name="connsiteX37" fmla="*/ 245586 w 2495698"/>
                <a:gd name="connsiteY37" fmla="*/ 1274796 h 2531525"/>
                <a:gd name="connsiteX38" fmla="*/ 0 w 2495698"/>
                <a:gd name="connsiteY38" fmla="*/ 1138462 h 2531525"/>
                <a:gd name="connsiteX39" fmla="*/ 98812 w 2495698"/>
                <a:gd name="connsiteY39" fmla="*/ 769689 h 2531525"/>
                <a:gd name="connsiteX40" fmla="*/ 380240 w 2495698"/>
                <a:gd name="connsiteY40" fmla="*/ 774423 h 2531525"/>
                <a:gd name="connsiteX41" fmla="*/ 516679 w 2495698"/>
                <a:gd name="connsiteY41" fmla="*/ 590627 h 2531525"/>
                <a:gd name="connsiteX42" fmla="*/ 422419 w 2495698"/>
                <a:gd name="connsiteY42" fmla="*/ 299900 h 2531525"/>
                <a:gd name="connsiteX43" fmla="*/ 746189 w 2495698"/>
                <a:gd name="connsiteY43" fmla="*/ 97585 h 2531525"/>
                <a:gd name="connsiteX44" fmla="*/ 972292 w 2495698"/>
                <a:gd name="connsiteY44" fmla="*/ 315656 h 2531525"/>
                <a:gd name="connsiteX45" fmla="*/ 970019 w 2495698"/>
                <a:gd name="connsiteY45" fmla="*/ 317076 h 2531525"/>
                <a:gd name="connsiteX46" fmla="*/ 1248316 w 2495698"/>
                <a:gd name="connsiteY46" fmla="*/ 277231 h 2531525"/>
                <a:gd name="connsiteX47" fmla="*/ 1391137 w 2495698"/>
                <a:gd name="connsiteY47" fmla="*/ 0 h 2531525"/>
                <a:gd name="connsiteX48" fmla="*/ 1759910 w 2495698"/>
                <a:gd name="connsiteY48" fmla="*/ 98812 h 2531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</a:cxnLst>
              <a:rect l="l" t="t" r="r" b="b"/>
              <a:pathLst>
                <a:path w="2495698" h="2531525">
                  <a:moveTo>
                    <a:pt x="1365628" y="832740"/>
                  </a:moveTo>
                  <a:cubicBezTo>
                    <a:pt x="1121373" y="767293"/>
                    <a:pt x="870309" y="912244"/>
                    <a:pt x="804861" y="1156499"/>
                  </a:cubicBezTo>
                  <a:cubicBezTo>
                    <a:pt x="739413" y="1400754"/>
                    <a:pt x="884365" y="1651818"/>
                    <a:pt x="1128620" y="1717266"/>
                  </a:cubicBezTo>
                  <a:cubicBezTo>
                    <a:pt x="1372875" y="1782713"/>
                    <a:pt x="1623939" y="1637762"/>
                    <a:pt x="1689387" y="1393507"/>
                  </a:cubicBezTo>
                  <a:cubicBezTo>
                    <a:pt x="1754835" y="1149252"/>
                    <a:pt x="1609883" y="898188"/>
                    <a:pt x="1365628" y="832740"/>
                  </a:cubicBezTo>
                  <a:close/>
                  <a:moveTo>
                    <a:pt x="1447099" y="528685"/>
                  </a:moveTo>
                  <a:cubicBezTo>
                    <a:pt x="1859279" y="639128"/>
                    <a:pt x="2103885" y="1062799"/>
                    <a:pt x="1993442" y="1474978"/>
                  </a:cubicBezTo>
                  <a:cubicBezTo>
                    <a:pt x="1882999" y="1887158"/>
                    <a:pt x="1459328" y="2131764"/>
                    <a:pt x="1047149" y="2021321"/>
                  </a:cubicBezTo>
                  <a:cubicBezTo>
                    <a:pt x="634969" y="1910878"/>
                    <a:pt x="390363" y="1487207"/>
                    <a:pt x="500806" y="1075027"/>
                  </a:cubicBezTo>
                  <a:cubicBezTo>
                    <a:pt x="611249" y="662848"/>
                    <a:pt x="1034920" y="418242"/>
                    <a:pt x="1447099" y="528685"/>
                  </a:cubicBezTo>
                  <a:close/>
                  <a:moveTo>
                    <a:pt x="1476725" y="418119"/>
                  </a:moveTo>
                  <a:cubicBezTo>
                    <a:pt x="1003481" y="291314"/>
                    <a:pt x="517045" y="572157"/>
                    <a:pt x="390240" y="1045401"/>
                  </a:cubicBezTo>
                  <a:cubicBezTo>
                    <a:pt x="263435" y="1518646"/>
                    <a:pt x="544279" y="2005081"/>
                    <a:pt x="1017523" y="2131887"/>
                  </a:cubicBezTo>
                  <a:cubicBezTo>
                    <a:pt x="1490767" y="2258692"/>
                    <a:pt x="1977202" y="1977848"/>
                    <a:pt x="2104008" y="1504604"/>
                  </a:cubicBezTo>
                  <a:cubicBezTo>
                    <a:pt x="2230813" y="1031360"/>
                    <a:pt x="1949969" y="544925"/>
                    <a:pt x="1476725" y="418119"/>
                  </a:cubicBezTo>
                  <a:close/>
                  <a:moveTo>
                    <a:pt x="1759910" y="98812"/>
                  </a:moveTo>
                  <a:cubicBezTo>
                    <a:pt x="1758148" y="203507"/>
                    <a:pt x="1756387" y="308202"/>
                    <a:pt x="1754625" y="412897"/>
                  </a:cubicBezTo>
                  <a:lnTo>
                    <a:pt x="1954704" y="573108"/>
                  </a:lnTo>
                  <a:lnTo>
                    <a:pt x="2234317" y="503581"/>
                  </a:lnTo>
                  <a:lnTo>
                    <a:pt x="2413554" y="840674"/>
                  </a:lnTo>
                  <a:lnTo>
                    <a:pt x="2214321" y="1020292"/>
                  </a:lnTo>
                  <a:cubicBezTo>
                    <a:pt x="2239296" y="1111262"/>
                    <a:pt x="2251067" y="1206519"/>
                    <a:pt x="2246841" y="1303347"/>
                  </a:cubicBezTo>
                  <a:lnTo>
                    <a:pt x="2495698" y="1441496"/>
                  </a:lnTo>
                  <a:lnTo>
                    <a:pt x="2396885" y="1810269"/>
                  </a:lnTo>
                  <a:lnTo>
                    <a:pt x="2094912" y="1805190"/>
                  </a:lnTo>
                  <a:cubicBezTo>
                    <a:pt x="2056732" y="1868983"/>
                    <a:pt x="2010475" y="1926517"/>
                    <a:pt x="1958644" y="1977881"/>
                  </a:cubicBezTo>
                  <a:lnTo>
                    <a:pt x="2057814" y="2236715"/>
                  </a:lnTo>
                  <a:lnTo>
                    <a:pt x="1745078" y="2455696"/>
                  </a:lnTo>
                  <a:lnTo>
                    <a:pt x="1507869" y="2249759"/>
                  </a:lnTo>
                  <a:lnTo>
                    <a:pt x="1251837" y="2272543"/>
                  </a:lnTo>
                  <a:lnTo>
                    <a:pt x="1108065" y="2531525"/>
                  </a:lnTo>
                  <a:lnTo>
                    <a:pt x="739291" y="2432713"/>
                  </a:lnTo>
                  <a:lnTo>
                    <a:pt x="744274" y="2136543"/>
                  </a:lnTo>
                  <a:cubicBezTo>
                    <a:pt x="666128" y="2092006"/>
                    <a:pt x="595548" y="2037539"/>
                    <a:pt x="535891" y="1973098"/>
                  </a:cubicBezTo>
                  <a:lnTo>
                    <a:pt x="232276" y="2043090"/>
                  </a:lnTo>
                  <a:lnTo>
                    <a:pt x="70927" y="1697078"/>
                  </a:lnTo>
                  <a:lnTo>
                    <a:pt x="279495" y="1527966"/>
                  </a:lnTo>
                  <a:cubicBezTo>
                    <a:pt x="257233" y="1446371"/>
                    <a:pt x="245603" y="1361336"/>
                    <a:pt x="245586" y="1274796"/>
                  </a:cubicBezTo>
                  <a:lnTo>
                    <a:pt x="0" y="1138462"/>
                  </a:lnTo>
                  <a:lnTo>
                    <a:pt x="98812" y="769689"/>
                  </a:lnTo>
                  <a:lnTo>
                    <a:pt x="380240" y="774423"/>
                  </a:lnTo>
                  <a:cubicBezTo>
                    <a:pt x="418421" y="707046"/>
                    <a:pt x="464524" y="645614"/>
                    <a:pt x="516679" y="590627"/>
                  </a:cubicBezTo>
                  <a:lnTo>
                    <a:pt x="422419" y="299900"/>
                  </a:lnTo>
                  <a:lnTo>
                    <a:pt x="746189" y="97585"/>
                  </a:lnTo>
                  <a:lnTo>
                    <a:pt x="972292" y="315656"/>
                  </a:lnTo>
                  <a:lnTo>
                    <a:pt x="970019" y="317076"/>
                  </a:lnTo>
                  <a:cubicBezTo>
                    <a:pt x="1058903" y="289108"/>
                    <a:pt x="1152743" y="276181"/>
                    <a:pt x="1248316" y="277231"/>
                  </a:cubicBezTo>
                  <a:lnTo>
                    <a:pt x="1391137" y="0"/>
                  </a:lnTo>
                  <a:lnTo>
                    <a:pt x="1759910" y="98812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1200"/>
            </a:p>
          </p:txBody>
        </p:sp>
      </p:grpSp>
      <p:sp>
        <p:nvSpPr>
          <p:cNvPr id="166" name="Hexagon 165">
            <a:extLst>
              <a:ext uri="{FF2B5EF4-FFF2-40B4-BE49-F238E27FC236}">
                <a16:creationId xmlns:a16="http://schemas.microsoft.com/office/drawing/2014/main" id="{331A2100-6C04-4C57-8D5A-78145834E326}"/>
              </a:ext>
            </a:extLst>
          </p:cNvPr>
          <p:cNvSpPr/>
          <p:nvPr/>
        </p:nvSpPr>
        <p:spPr>
          <a:xfrm>
            <a:off x="5050136" y="3023911"/>
            <a:ext cx="2011826" cy="1734332"/>
          </a:xfrm>
          <a:prstGeom prst="hexagon">
            <a:avLst/>
          </a:prstGeom>
          <a:solidFill>
            <a:schemeClr val="bg1">
              <a:lumMod val="95000"/>
            </a:schemeClr>
          </a:solidFill>
          <a:ln w="63500">
            <a:solidFill>
              <a:schemeClr val="bg1">
                <a:lumMod val="95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200"/>
          </a:p>
        </p:txBody>
      </p:sp>
      <p:grpSp>
        <p:nvGrpSpPr>
          <p:cNvPr id="167" name="Group 166">
            <a:extLst>
              <a:ext uri="{FF2B5EF4-FFF2-40B4-BE49-F238E27FC236}">
                <a16:creationId xmlns:a16="http://schemas.microsoft.com/office/drawing/2014/main" id="{1EA00576-56A7-4D32-B498-3FCA65598AC8}"/>
              </a:ext>
            </a:extLst>
          </p:cNvPr>
          <p:cNvGrpSpPr/>
          <p:nvPr/>
        </p:nvGrpSpPr>
        <p:grpSpPr>
          <a:xfrm>
            <a:off x="1511005" y="1771316"/>
            <a:ext cx="2700000" cy="1107996"/>
            <a:chOff x="2551706" y="4283314"/>
            <a:chExt cx="1682085" cy="1107996"/>
          </a:xfrm>
        </p:grpSpPr>
        <p:sp>
          <p:nvSpPr>
            <p:cNvPr id="168" name="TextBox 167">
              <a:extLst>
                <a:ext uri="{FF2B5EF4-FFF2-40B4-BE49-F238E27FC236}">
                  <a16:creationId xmlns:a16="http://schemas.microsoft.com/office/drawing/2014/main" id="{10B22EDC-B0EB-42E3-93BC-05362A84F074}"/>
                </a:ext>
              </a:extLst>
            </p:cNvPr>
            <p:cNvSpPr txBox="1"/>
            <p:nvPr/>
          </p:nvSpPr>
          <p:spPr>
            <a:xfrm>
              <a:off x="2551706" y="4560313"/>
              <a:ext cx="1682085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ea typeface="FZShuTi" pitchFamily="2" charset="-122"/>
                  <a:cs typeface="Arial" pitchFamily="34" charset="0"/>
                </a:rPr>
                <a:t> Easy to change colors, photos.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69" name="TextBox 168">
              <a:extLst>
                <a:ext uri="{FF2B5EF4-FFF2-40B4-BE49-F238E27FC236}">
                  <a16:creationId xmlns:a16="http://schemas.microsoft.com/office/drawing/2014/main" id="{92C9A07A-8130-4FAA-801E-5E07FA4E68B4}"/>
                </a:ext>
              </a:extLst>
            </p:cNvPr>
            <p:cNvSpPr txBox="1"/>
            <p:nvPr/>
          </p:nvSpPr>
          <p:spPr>
            <a:xfrm>
              <a:off x="2551706" y="4283314"/>
              <a:ext cx="1667786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70" name="Group 169">
            <a:extLst>
              <a:ext uri="{FF2B5EF4-FFF2-40B4-BE49-F238E27FC236}">
                <a16:creationId xmlns:a16="http://schemas.microsoft.com/office/drawing/2014/main" id="{469AD279-F749-4DAA-B9AF-261CC4E7ED5E}"/>
              </a:ext>
            </a:extLst>
          </p:cNvPr>
          <p:cNvGrpSpPr/>
          <p:nvPr/>
        </p:nvGrpSpPr>
        <p:grpSpPr>
          <a:xfrm>
            <a:off x="744868" y="3419544"/>
            <a:ext cx="2700000" cy="1107996"/>
            <a:chOff x="2551706" y="4283314"/>
            <a:chExt cx="1682085" cy="1107996"/>
          </a:xfrm>
        </p:grpSpPr>
        <p:sp>
          <p:nvSpPr>
            <p:cNvPr id="171" name="TextBox 170">
              <a:extLst>
                <a:ext uri="{FF2B5EF4-FFF2-40B4-BE49-F238E27FC236}">
                  <a16:creationId xmlns:a16="http://schemas.microsoft.com/office/drawing/2014/main" id="{5A6FC44D-80CF-4A9D-BEC1-1ED86558354B}"/>
                </a:ext>
              </a:extLst>
            </p:cNvPr>
            <p:cNvSpPr txBox="1"/>
            <p:nvPr/>
          </p:nvSpPr>
          <p:spPr>
            <a:xfrm>
              <a:off x="2551706" y="4560313"/>
              <a:ext cx="1682085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ea typeface="FZShuTi" pitchFamily="2" charset="-122"/>
                  <a:cs typeface="Arial" pitchFamily="34" charset="0"/>
                </a:rPr>
                <a:t> Easy to change colors, photos.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72" name="TextBox 171">
              <a:extLst>
                <a:ext uri="{FF2B5EF4-FFF2-40B4-BE49-F238E27FC236}">
                  <a16:creationId xmlns:a16="http://schemas.microsoft.com/office/drawing/2014/main" id="{47CF686A-A04A-48FF-AA08-20BAA62DE10C}"/>
                </a:ext>
              </a:extLst>
            </p:cNvPr>
            <p:cNvSpPr txBox="1"/>
            <p:nvPr/>
          </p:nvSpPr>
          <p:spPr>
            <a:xfrm>
              <a:off x="2551706" y="4283314"/>
              <a:ext cx="1667786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73" name="Group 172">
            <a:extLst>
              <a:ext uri="{FF2B5EF4-FFF2-40B4-BE49-F238E27FC236}">
                <a16:creationId xmlns:a16="http://schemas.microsoft.com/office/drawing/2014/main" id="{548DD7EC-D580-4D1E-B134-53002BB41231}"/>
              </a:ext>
            </a:extLst>
          </p:cNvPr>
          <p:cNvGrpSpPr/>
          <p:nvPr/>
        </p:nvGrpSpPr>
        <p:grpSpPr>
          <a:xfrm>
            <a:off x="1511005" y="5067772"/>
            <a:ext cx="2700000" cy="1107996"/>
            <a:chOff x="2551706" y="4283314"/>
            <a:chExt cx="1682085" cy="1107996"/>
          </a:xfrm>
        </p:grpSpPr>
        <p:sp>
          <p:nvSpPr>
            <p:cNvPr id="174" name="TextBox 173">
              <a:extLst>
                <a:ext uri="{FF2B5EF4-FFF2-40B4-BE49-F238E27FC236}">
                  <a16:creationId xmlns:a16="http://schemas.microsoft.com/office/drawing/2014/main" id="{44DC60DF-D652-4D7F-A9B5-BE90FA6A0C51}"/>
                </a:ext>
              </a:extLst>
            </p:cNvPr>
            <p:cNvSpPr txBox="1"/>
            <p:nvPr/>
          </p:nvSpPr>
          <p:spPr>
            <a:xfrm>
              <a:off x="2551706" y="4560313"/>
              <a:ext cx="1682085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ea typeface="FZShuTi" pitchFamily="2" charset="-122"/>
                  <a:cs typeface="Arial" pitchFamily="34" charset="0"/>
                </a:rPr>
                <a:t> Easy to change colors, photos.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75" name="TextBox 174">
              <a:extLst>
                <a:ext uri="{FF2B5EF4-FFF2-40B4-BE49-F238E27FC236}">
                  <a16:creationId xmlns:a16="http://schemas.microsoft.com/office/drawing/2014/main" id="{27FE62A5-80E7-41E2-9701-15798FD2029A}"/>
                </a:ext>
              </a:extLst>
            </p:cNvPr>
            <p:cNvSpPr txBox="1"/>
            <p:nvPr/>
          </p:nvSpPr>
          <p:spPr>
            <a:xfrm>
              <a:off x="2551706" y="4283314"/>
              <a:ext cx="1667786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76" name="Group 175">
            <a:extLst>
              <a:ext uri="{FF2B5EF4-FFF2-40B4-BE49-F238E27FC236}">
                <a16:creationId xmlns:a16="http://schemas.microsoft.com/office/drawing/2014/main" id="{6EB14171-40E8-425C-B30E-17BD60C5C04C}"/>
              </a:ext>
            </a:extLst>
          </p:cNvPr>
          <p:cNvGrpSpPr/>
          <p:nvPr/>
        </p:nvGrpSpPr>
        <p:grpSpPr>
          <a:xfrm>
            <a:off x="8247266" y="1771316"/>
            <a:ext cx="2700000" cy="1107996"/>
            <a:chOff x="2551706" y="4283314"/>
            <a:chExt cx="1682085" cy="1107996"/>
          </a:xfrm>
        </p:grpSpPr>
        <p:sp>
          <p:nvSpPr>
            <p:cNvPr id="177" name="TextBox 176">
              <a:extLst>
                <a:ext uri="{FF2B5EF4-FFF2-40B4-BE49-F238E27FC236}">
                  <a16:creationId xmlns:a16="http://schemas.microsoft.com/office/drawing/2014/main" id="{9D767C21-4DDC-4DFE-B18B-BDC2FB5946DD}"/>
                </a:ext>
              </a:extLst>
            </p:cNvPr>
            <p:cNvSpPr txBox="1"/>
            <p:nvPr/>
          </p:nvSpPr>
          <p:spPr>
            <a:xfrm>
              <a:off x="2551706" y="4560313"/>
              <a:ext cx="1682085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ea typeface="FZShuTi" pitchFamily="2" charset="-122"/>
                  <a:cs typeface="Arial" pitchFamily="34" charset="0"/>
                </a:rPr>
                <a:t> Easy to change colors, photos.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78" name="TextBox 177">
              <a:extLst>
                <a:ext uri="{FF2B5EF4-FFF2-40B4-BE49-F238E27FC236}">
                  <a16:creationId xmlns:a16="http://schemas.microsoft.com/office/drawing/2014/main" id="{A1AD62D8-09F3-450C-A983-A8DADFF2212B}"/>
                </a:ext>
              </a:extLst>
            </p:cNvPr>
            <p:cNvSpPr txBox="1"/>
            <p:nvPr/>
          </p:nvSpPr>
          <p:spPr>
            <a:xfrm>
              <a:off x="2551706" y="4283314"/>
              <a:ext cx="1667786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79" name="Group 178">
            <a:extLst>
              <a:ext uri="{FF2B5EF4-FFF2-40B4-BE49-F238E27FC236}">
                <a16:creationId xmlns:a16="http://schemas.microsoft.com/office/drawing/2014/main" id="{5743BE58-CA5A-4DE6-835A-D974A22054C4}"/>
              </a:ext>
            </a:extLst>
          </p:cNvPr>
          <p:cNvGrpSpPr/>
          <p:nvPr/>
        </p:nvGrpSpPr>
        <p:grpSpPr>
          <a:xfrm>
            <a:off x="8751321" y="3419544"/>
            <a:ext cx="2700000" cy="1107996"/>
            <a:chOff x="2551706" y="4283314"/>
            <a:chExt cx="1682085" cy="1107996"/>
          </a:xfrm>
        </p:grpSpPr>
        <p:sp>
          <p:nvSpPr>
            <p:cNvPr id="180" name="TextBox 179">
              <a:extLst>
                <a:ext uri="{FF2B5EF4-FFF2-40B4-BE49-F238E27FC236}">
                  <a16:creationId xmlns:a16="http://schemas.microsoft.com/office/drawing/2014/main" id="{3DFFC3CD-0BDE-41CF-BC68-6D076365D91E}"/>
                </a:ext>
              </a:extLst>
            </p:cNvPr>
            <p:cNvSpPr txBox="1"/>
            <p:nvPr/>
          </p:nvSpPr>
          <p:spPr>
            <a:xfrm>
              <a:off x="2551706" y="4560313"/>
              <a:ext cx="1682085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ea typeface="FZShuTi" pitchFamily="2" charset="-122"/>
                  <a:cs typeface="Arial" pitchFamily="34" charset="0"/>
                </a:rPr>
                <a:t> Easy to change colors, photos.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81" name="TextBox 180">
              <a:extLst>
                <a:ext uri="{FF2B5EF4-FFF2-40B4-BE49-F238E27FC236}">
                  <a16:creationId xmlns:a16="http://schemas.microsoft.com/office/drawing/2014/main" id="{2518CB3B-947B-4BF6-B6E3-F075431538AF}"/>
                </a:ext>
              </a:extLst>
            </p:cNvPr>
            <p:cNvSpPr txBox="1"/>
            <p:nvPr/>
          </p:nvSpPr>
          <p:spPr>
            <a:xfrm>
              <a:off x="2551706" y="4283314"/>
              <a:ext cx="1667786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82" name="Group 181">
            <a:extLst>
              <a:ext uri="{FF2B5EF4-FFF2-40B4-BE49-F238E27FC236}">
                <a16:creationId xmlns:a16="http://schemas.microsoft.com/office/drawing/2014/main" id="{02B6AA4D-3265-4126-BCC8-86F68562234B}"/>
              </a:ext>
            </a:extLst>
          </p:cNvPr>
          <p:cNvGrpSpPr/>
          <p:nvPr/>
        </p:nvGrpSpPr>
        <p:grpSpPr>
          <a:xfrm>
            <a:off x="8247265" y="5067772"/>
            <a:ext cx="2700000" cy="1107996"/>
            <a:chOff x="2551706" y="4283314"/>
            <a:chExt cx="1682085" cy="1107996"/>
          </a:xfrm>
        </p:grpSpPr>
        <p:sp>
          <p:nvSpPr>
            <p:cNvPr id="183" name="TextBox 182">
              <a:extLst>
                <a:ext uri="{FF2B5EF4-FFF2-40B4-BE49-F238E27FC236}">
                  <a16:creationId xmlns:a16="http://schemas.microsoft.com/office/drawing/2014/main" id="{322C14AE-5314-41DF-9D95-644C4CA68848}"/>
                </a:ext>
              </a:extLst>
            </p:cNvPr>
            <p:cNvSpPr txBox="1"/>
            <p:nvPr/>
          </p:nvSpPr>
          <p:spPr>
            <a:xfrm>
              <a:off x="2551706" y="4560313"/>
              <a:ext cx="1682085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ea typeface="FZShuTi" pitchFamily="2" charset="-122"/>
                  <a:cs typeface="Arial" pitchFamily="34" charset="0"/>
                </a:rPr>
                <a:t> Easy to change colors, photos.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84" name="TextBox 183">
              <a:extLst>
                <a:ext uri="{FF2B5EF4-FFF2-40B4-BE49-F238E27FC236}">
                  <a16:creationId xmlns:a16="http://schemas.microsoft.com/office/drawing/2014/main" id="{8E72EA79-565D-49EA-86C9-B5B668CA2B0E}"/>
                </a:ext>
              </a:extLst>
            </p:cNvPr>
            <p:cNvSpPr txBox="1"/>
            <p:nvPr/>
          </p:nvSpPr>
          <p:spPr>
            <a:xfrm>
              <a:off x="2551706" y="4283314"/>
              <a:ext cx="1667786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185" name="Oval 184">
            <a:extLst>
              <a:ext uri="{FF2B5EF4-FFF2-40B4-BE49-F238E27FC236}">
                <a16:creationId xmlns:a16="http://schemas.microsoft.com/office/drawing/2014/main" id="{23922E2A-8F09-42D9-9F76-811032E2DAFE}"/>
              </a:ext>
            </a:extLst>
          </p:cNvPr>
          <p:cNvSpPr/>
          <p:nvPr/>
        </p:nvSpPr>
        <p:spPr>
          <a:xfrm>
            <a:off x="7274794" y="5275064"/>
            <a:ext cx="693414" cy="693414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200"/>
          </a:p>
        </p:txBody>
      </p:sp>
      <p:sp>
        <p:nvSpPr>
          <p:cNvPr id="186" name="Oval 185">
            <a:extLst>
              <a:ext uri="{FF2B5EF4-FFF2-40B4-BE49-F238E27FC236}">
                <a16:creationId xmlns:a16="http://schemas.microsoft.com/office/drawing/2014/main" id="{3EB66F4A-E2E7-4B65-AA44-551C269AEE05}"/>
              </a:ext>
            </a:extLst>
          </p:cNvPr>
          <p:cNvSpPr/>
          <p:nvPr/>
        </p:nvSpPr>
        <p:spPr>
          <a:xfrm>
            <a:off x="4439816" y="5275064"/>
            <a:ext cx="693414" cy="693414"/>
          </a:xfrm>
          <a:prstGeom prst="ellips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200"/>
          </a:p>
        </p:txBody>
      </p:sp>
      <p:sp>
        <p:nvSpPr>
          <p:cNvPr id="187" name="Oval 186">
            <a:extLst>
              <a:ext uri="{FF2B5EF4-FFF2-40B4-BE49-F238E27FC236}">
                <a16:creationId xmlns:a16="http://schemas.microsoft.com/office/drawing/2014/main" id="{455B4A6E-9A6D-4325-BC8F-10259D6D2455}"/>
              </a:ext>
            </a:extLst>
          </p:cNvPr>
          <p:cNvSpPr/>
          <p:nvPr/>
        </p:nvSpPr>
        <p:spPr>
          <a:xfrm>
            <a:off x="3719736" y="3625226"/>
            <a:ext cx="693414" cy="693414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200"/>
          </a:p>
        </p:txBody>
      </p:sp>
      <p:sp>
        <p:nvSpPr>
          <p:cNvPr id="188" name="Oval 187">
            <a:extLst>
              <a:ext uri="{FF2B5EF4-FFF2-40B4-BE49-F238E27FC236}">
                <a16:creationId xmlns:a16="http://schemas.microsoft.com/office/drawing/2014/main" id="{BBB19D02-5D6C-45FA-B9B4-0EBB2D5FCA2F}"/>
              </a:ext>
            </a:extLst>
          </p:cNvPr>
          <p:cNvSpPr/>
          <p:nvPr/>
        </p:nvSpPr>
        <p:spPr>
          <a:xfrm>
            <a:off x="4439816" y="1978608"/>
            <a:ext cx="693414" cy="693414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200"/>
          </a:p>
        </p:txBody>
      </p:sp>
      <p:sp>
        <p:nvSpPr>
          <p:cNvPr id="189" name="Oval 188">
            <a:extLst>
              <a:ext uri="{FF2B5EF4-FFF2-40B4-BE49-F238E27FC236}">
                <a16:creationId xmlns:a16="http://schemas.microsoft.com/office/drawing/2014/main" id="{14657F76-9232-4DA1-955E-89733E0F4D0C}"/>
              </a:ext>
            </a:extLst>
          </p:cNvPr>
          <p:cNvSpPr/>
          <p:nvPr/>
        </p:nvSpPr>
        <p:spPr>
          <a:xfrm>
            <a:off x="7274794" y="1978608"/>
            <a:ext cx="693414" cy="693414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200"/>
          </a:p>
        </p:txBody>
      </p:sp>
      <p:sp>
        <p:nvSpPr>
          <p:cNvPr id="190" name="Oval 189">
            <a:extLst>
              <a:ext uri="{FF2B5EF4-FFF2-40B4-BE49-F238E27FC236}">
                <a16:creationId xmlns:a16="http://schemas.microsoft.com/office/drawing/2014/main" id="{8F1C8D65-3397-45CF-9739-8D217701A13A}"/>
              </a:ext>
            </a:extLst>
          </p:cNvPr>
          <p:cNvSpPr/>
          <p:nvPr/>
        </p:nvSpPr>
        <p:spPr>
          <a:xfrm>
            <a:off x="7778850" y="3605956"/>
            <a:ext cx="693414" cy="693414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200"/>
          </a:p>
        </p:txBody>
      </p:sp>
      <p:sp>
        <p:nvSpPr>
          <p:cNvPr id="191" name="Hexagon 190">
            <a:extLst>
              <a:ext uri="{FF2B5EF4-FFF2-40B4-BE49-F238E27FC236}">
                <a16:creationId xmlns:a16="http://schemas.microsoft.com/office/drawing/2014/main" id="{8CEEDF6A-181F-4984-84DC-B04985DA1EAE}"/>
              </a:ext>
            </a:extLst>
          </p:cNvPr>
          <p:cNvSpPr/>
          <p:nvPr/>
        </p:nvSpPr>
        <p:spPr>
          <a:xfrm>
            <a:off x="5125613" y="3088975"/>
            <a:ext cx="1860877" cy="1604204"/>
          </a:xfrm>
          <a:prstGeom prst="hexagon">
            <a:avLst/>
          </a:prstGeom>
          <a:solidFill>
            <a:schemeClr val="accent4"/>
          </a:solidFill>
          <a:ln w="63500"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200"/>
          </a:p>
        </p:txBody>
      </p:sp>
      <p:sp>
        <p:nvSpPr>
          <p:cNvPr id="192" name="Block Arc 14">
            <a:extLst>
              <a:ext uri="{FF2B5EF4-FFF2-40B4-BE49-F238E27FC236}">
                <a16:creationId xmlns:a16="http://schemas.microsoft.com/office/drawing/2014/main" id="{48F24B2B-78CB-4FEB-9375-6EF3810DBE90}"/>
              </a:ext>
            </a:extLst>
          </p:cNvPr>
          <p:cNvSpPr/>
          <p:nvPr/>
        </p:nvSpPr>
        <p:spPr>
          <a:xfrm rot="16200000">
            <a:off x="5431895" y="3265264"/>
            <a:ext cx="1255577" cy="1256403"/>
          </a:xfrm>
          <a:custGeom>
            <a:avLst/>
            <a:gdLst/>
            <a:ahLst/>
            <a:cxnLst/>
            <a:rect l="l" t="t" r="r" b="b"/>
            <a:pathLst>
              <a:path w="3185463" h="3187558">
                <a:moveTo>
                  <a:pt x="764000" y="2343999"/>
                </a:moveTo>
                <a:cubicBezTo>
                  <a:pt x="566798" y="2256389"/>
                  <a:pt x="385374" y="2134753"/>
                  <a:pt x="230072" y="1981662"/>
                </a:cubicBezTo>
                <a:cubicBezTo>
                  <a:pt x="297001" y="2223876"/>
                  <a:pt x="428049" y="2439341"/>
                  <a:pt x="603989" y="2608945"/>
                </a:cubicBezTo>
                <a:cubicBezTo>
                  <a:pt x="667739" y="2525681"/>
                  <a:pt x="720588" y="2436567"/>
                  <a:pt x="764000" y="2343999"/>
                </a:cubicBezTo>
                <a:close/>
                <a:moveTo>
                  <a:pt x="783530" y="862903"/>
                </a:moveTo>
                <a:cubicBezTo>
                  <a:pt x="737619" y="760936"/>
                  <a:pt x="681240" y="662513"/>
                  <a:pt x="611676" y="571152"/>
                </a:cubicBezTo>
                <a:cubicBezTo>
                  <a:pt x="419218" y="754019"/>
                  <a:pt x="279227" y="991173"/>
                  <a:pt x="215545" y="1258034"/>
                </a:cubicBezTo>
                <a:cubicBezTo>
                  <a:pt x="378729" y="1090139"/>
                  <a:pt x="571934" y="956907"/>
                  <a:pt x="783530" y="862903"/>
                </a:cubicBezTo>
                <a:close/>
                <a:moveTo>
                  <a:pt x="935657" y="1673146"/>
                </a:moveTo>
                <a:lnTo>
                  <a:pt x="227023" y="1673146"/>
                </a:lnTo>
                <a:cubicBezTo>
                  <a:pt x="393068" y="1882941"/>
                  <a:pt x="605618" y="2045968"/>
                  <a:pt x="844267" y="2153109"/>
                </a:cubicBezTo>
                <a:cubicBezTo>
                  <a:pt x="897907" y="1997390"/>
                  <a:pt x="928862" y="1835739"/>
                  <a:pt x="935657" y="1673146"/>
                </a:cubicBezTo>
                <a:close/>
                <a:moveTo>
                  <a:pt x="935928" y="1493146"/>
                </a:moveTo>
                <a:cubicBezTo>
                  <a:pt x="928922" y="1345638"/>
                  <a:pt x="902278" y="1198995"/>
                  <a:pt x="856775" y="1056956"/>
                </a:cubicBezTo>
                <a:cubicBezTo>
                  <a:pt x="636768" y="1156959"/>
                  <a:pt x="439487" y="1304654"/>
                  <a:pt x="281464" y="1493146"/>
                </a:cubicBezTo>
                <a:close/>
                <a:moveTo>
                  <a:pt x="1469785" y="2515107"/>
                </a:moveTo>
                <a:cubicBezTo>
                  <a:pt x="1283000" y="2508124"/>
                  <a:pt x="1100523" y="2472287"/>
                  <a:pt x="927628" y="2411229"/>
                </a:cubicBezTo>
                <a:cubicBezTo>
                  <a:pt x="876831" y="2520843"/>
                  <a:pt x="814172" y="2626182"/>
                  <a:pt x="738220" y="2724387"/>
                </a:cubicBezTo>
                <a:cubicBezTo>
                  <a:pt x="944637" y="2881665"/>
                  <a:pt x="1196120" y="2982471"/>
                  <a:pt x="1469785" y="3005418"/>
                </a:cubicBezTo>
                <a:close/>
                <a:moveTo>
                  <a:pt x="1469785" y="1673146"/>
                </a:moveTo>
                <a:lnTo>
                  <a:pt x="1112275" y="1673146"/>
                </a:lnTo>
                <a:cubicBezTo>
                  <a:pt x="1105327" y="1858153"/>
                  <a:pt x="1070032" y="2042144"/>
                  <a:pt x="1008001" y="2219039"/>
                </a:cubicBezTo>
                <a:cubicBezTo>
                  <a:pt x="1155519" y="2270408"/>
                  <a:pt x="1310845" y="2300826"/>
                  <a:pt x="1469785" y="2307834"/>
                </a:cubicBezTo>
                <a:close/>
                <a:moveTo>
                  <a:pt x="1469785" y="898989"/>
                </a:moveTo>
                <a:cubicBezTo>
                  <a:pt x="1315103" y="907762"/>
                  <a:pt x="1164166" y="938783"/>
                  <a:pt x="1020939" y="990066"/>
                </a:cubicBezTo>
                <a:cubicBezTo>
                  <a:pt x="1074574" y="1153655"/>
                  <a:pt x="1105461" y="1322925"/>
                  <a:pt x="1112368" y="1493146"/>
                </a:cubicBezTo>
                <a:lnTo>
                  <a:pt x="1469785" y="1493146"/>
                </a:lnTo>
                <a:close/>
                <a:moveTo>
                  <a:pt x="1469785" y="182141"/>
                </a:moveTo>
                <a:cubicBezTo>
                  <a:pt x="1199839" y="204777"/>
                  <a:pt x="951477" y="303168"/>
                  <a:pt x="746615" y="456764"/>
                </a:cubicBezTo>
                <a:cubicBezTo>
                  <a:pt x="828296" y="562801"/>
                  <a:pt x="894225" y="677310"/>
                  <a:pt x="947434" y="796072"/>
                </a:cubicBezTo>
                <a:cubicBezTo>
                  <a:pt x="1113886" y="736067"/>
                  <a:pt x="1289644" y="700323"/>
                  <a:pt x="1469785" y="691530"/>
                </a:cubicBezTo>
                <a:close/>
                <a:moveTo>
                  <a:pt x="2150063" y="992171"/>
                </a:moveTo>
                <a:cubicBezTo>
                  <a:pt x="1990712" y="935501"/>
                  <a:pt x="1822242" y="902595"/>
                  <a:pt x="1649785" y="897224"/>
                </a:cubicBezTo>
                <a:lnTo>
                  <a:pt x="1649785" y="1493146"/>
                </a:lnTo>
                <a:lnTo>
                  <a:pt x="2063712" y="1493146"/>
                </a:lnTo>
                <a:cubicBezTo>
                  <a:pt x="2069089" y="1323887"/>
                  <a:pt x="2098366" y="1155330"/>
                  <a:pt x="2150063" y="992171"/>
                </a:cubicBezTo>
                <a:close/>
                <a:moveTo>
                  <a:pt x="2168848" y="2199110"/>
                </a:moveTo>
                <a:cubicBezTo>
                  <a:pt x="2108555" y="2028681"/>
                  <a:pt x="2073581" y="1851532"/>
                  <a:pt x="2065295" y="1673146"/>
                </a:cubicBezTo>
                <a:lnTo>
                  <a:pt x="1649785" y="1673146"/>
                </a:lnTo>
                <a:lnTo>
                  <a:pt x="1649785" y="2307299"/>
                </a:lnTo>
                <a:cubicBezTo>
                  <a:pt x="1829404" y="2299517"/>
                  <a:pt x="2004315" y="2261965"/>
                  <a:pt x="2168848" y="2199110"/>
                </a:cubicBezTo>
                <a:close/>
                <a:moveTo>
                  <a:pt x="2422394" y="446879"/>
                </a:moveTo>
                <a:cubicBezTo>
                  <a:pt x="2204309" y="287209"/>
                  <a:pt x="1938140" y="189883"/>
                  <a:pt x="1649785" y="178919"/>
                </a:cubicBezTo>
                <a:lnTo>
                  <a:pt x="1649785" y="689876"/>
                </a:lnTo>
                <a:cubicBezTo>
                  <a:pt x="1846998" y="695154"/>
                  <a:pt x="2039668" y="732502"/>
                  <a:pt x="2221721" y="797410"/>
                </a:cubicBezTo>
                <a:cubicBezTo>
                  <a:pt x="2275056" y="675360"/>
                  <a:pt x="2341760" y="557662"/>
                  <a:pt x="2422394" y="446879"/>
                </a:cubicBezTo>
                <a:close/>
                <a:moveTo>
                  <a:pt x="2447278" y="2722123"/>
                </a:moveTo>
                <a:cubicBezTo>
                  <a:pt x="2366121" y="2618714"/>
                  <a:pt x="2299534" y="2507403"/>
                  <a:pt x="2246145" y="2391362"/>
                </a:cubicBezTo>
                <a:cubicBezTo>
                  <a:pt x="2057375" y="2464119"/>
                  <a:pt x="1856285" y="2506958"/>
                  <a:pt x="1649785" y="2514779"/>
                </a:cubicBezTo>
                <a:lnTo>
                  <a:pt x="1649785" y="3008639"/>
                </a:lnTo>
                <a:cubicBezTo>
                  <a:pt x="1949198" y="2997255"/>
                  <a:pt x="2224691" y="2892757"/>
                  <a:pt x="2447278" y="2722123"/>
                </a:cubicBezTo>
                <a:close/>
                <a:moveTo>
                  <a:pt x="2878934" y="1493146"/>
                </a:moveTo>
                <a:cubicBezTo>
                  <a:pt x="2723190" y="1307255"/>
                  <a:pt x="2529440" y="1161128"/>
                  <a:pt x="2313862" y="1060620"/>
                </a:cubicBezTo>
                <a:cubicBezTo>
                  <a:pt x="2270535" y="1201714"/>
                  <a:pt x="2245604" y="1347104"/>
                  <a:pt x="2240109" y="1493146"/>
                </a:cubicBezTo>
                <a:close/>
                <a:moveTo>
                  <a:pt x="2890636" y="1673146"/>
                </a:moveTo>
                <a:lnTo>
                  <a:pt x="2241814" y="1673146"/>
                </a:lnTo>
                <a:cubicBezTo>
                  <a:pt x="2249736" y="1827102"/>
                  <a:pt x="2279520" y="1979973"/>
                  <a:pt x="2329964" y="2127513"/>
                </a:cubicBezTo>
                <a:cubicBezTo>
                  <a:pt x="2545677" y="2019923"/>
                  <a:pt x="2738160" y="1866413"/>
                  <a:pt x="2890636" y="1673146"/>
                </a:cubicBezTo>
                <a:close/>
                <a:moveTo>
                  <a:pt x="2973035" y="1284386"/>
                </a:moveTo>
                <a:cubicBezTo>
                  <a:pt x="2912066" y="1001840"/>
                  <a:pt x="2765308" y="751379"/>
                  <a:pt x="2561381" y="561108"/>
                </a:cubicBezTo>
                <a:cubicBezTo>
                  <a:pt x="2489321" y="656437"/>
                  <a:pt x="2431363" y="759225"/>
                  <a:pt x="2384553" y="865647"/>
                </a:cubicBezTo>
                <a:cubicBezTo>
                  <a:pt x="2604520" y="964977"/>
                  <a:pt x="2804622" y="1106677"/>
                  <a:pt x="2973035" y="1284386"/>
                </a:cubicBezTo>
                <a:close/>
                <a:moveTo>
                  <a:pt x="2974277" y="1897328"/>
                </a:moveTo>
                <a:cubicBezTo>
                  <a:pt x="2812488" y="2073933"/>
                  <a:pt x="2619878" y="2216690"/>
                  <a:pt x="2407486" y="2319665"/>
                </a:cubicBezTo>
                <a:cubicBezTo>
                  <a:pt x="2454169" y="2420503"/>
                  <a:pt x="2511856" y="2517376"/>
                  <a:pt x="2582047" y="2607468"/>
                </a:cubicBezTo>
                <a:cubicBezTo>
                  <a:pt x="2776399" y="2417974"/>
                  <a:pt x="2916061" y="2172750"/>
                  <a:pt x="2974277" y="1897328"/>
                </a:cubicBezTo>
                <a:close/>
                <a:moveTo>
                  <a:pt x="3185463" y="1593779"/>
                </a:moveTo>
                <a:cubicBezTo>
                  <a:pt x="3185463" y="2473999"/>
                  <a:pt x="2471904" y="3187558"/>
                  <a:pt x="1591684" y="3187558"/>
                </a:cubicBezTo>
                <a:cubicBezTo>
                  <a:pt x="738111" y="3187558"/>
                  <a:pt x="41261" y="2516549"/>
                  <a:pt x="1913" y="1673146"/>
                </a:cubicBezTo>
                <a:lnTo>
                  <a:pt x="0" y="1673146"/>
                </a:lnTo>
                <a:lnTo>
                  <a:pt x="0" y="1493146"/>
                </a:lnTo>
                <a:lnTo>
                  <a:pt x="2750" y="1493146"/>
                </a:lnTo>
                <a:cubicBezTo>
                  <a:pt x="50490" y="700174"/>
                  <a:pt x="679654" y="64473"/>
                  <a:pt x="1469785" y="6156"/>
                </a:cubicBezTo>
                <a:lnTo>
                  <a:pt x="1469785" y="0"/>
                </a:lnTo>
                <a:lnTo>
                  <a:pt x="1591684" y="0"/>
                </a:lnTo>
                <a:lnTo>
                  <a:pt x="1649785" y="0"/>
                </a:lnTo>
                <a:lnTo>
                  <a:pt x="1649785" y="2934"/>
                </a:lnTo>
                <a:cubicBezTo>
                  <a:pt x="2503127" y="31654"/>
                  <a:pt x="3185463" y="733032"/>
                  <a:pt x="3185463" y="1593779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sz="1200" dirty="0">
              <a:solidFill>
                <a:schemeClr val="tx1"/>
              </a:solidFill>
            </a:endParaRPr>
          </a:p>
        </p:txBody>
      </p:sp>
      <p:sp>
        <p:nvSpPr>
          <p:cNvPr id="193" name="Rounded Rectangle 5">
            <a:extLst>
              <a:ext uri="{FF2B5EF4-FFF2-40B4-BE49-F238E27FC236}">
                <a16:creationId xmlns:a16="http://schemas.microsoft.com/office/drawing/2014/main" id="{E5BDB8CE-C2D4-482B-8588-1D59460CB199}"/>
              </a:ext>
            </a:extLst>
          </p:cNvPr>
          <p:cNvSpPr/>
          <p:nvPr/>
        </p:nvSpPr>
        <p:spPr>
          <a:xfrm flipH="1">
            <a:off x="3883062" y="3841399"/>
            <a:ext cx="351974" cy="290357"/>
          </a:xfrm>
          <a:custGeom>
            <a:avLst/>
            <a:gdLst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</a:cxnLst>
            <a:rect l="l" t="t" r="r" b="b"/>
            <a:pathLst>
              <a:path w="3217557" h="2654282">
                <a:moveTo>
                  <a:pt x="1384251" y="661544"/>
                </a:moveTo>
                <a:cubicBezTo>
                  <a:pt x="1489083" y="661544"/>
                  <a:pt x="1574067" y="746528"/>
                  <a:pt x="1574067" y="851360"/>
                </a:cubicBezTo>
                <a:cubicBezTo>
                  <a:pt x="1574067" y="956192"/>
                  <a:pt x="1489083" y="1041176"/>
                  <a:pt x="1384251" y="1041176"/>
                </a:cubicBezTo>
                <a:cubicBezTo>
                  <a:pt x="1279419" y="1041176"/>
                  <a:pt x="1194435" y="956192"/>
                  <a:pt x="1194435" y="851360"/>
                </a:cubicBezTo>
                <a:cubicBezTo>
                  <a:pt x="1194435" y="746528"/>
                  <a:pt x="1279419" y="661544"/>
                  <a:pt x="1384251" y="661544"/>
                </a:cubicBezTo>
                <a:close/>
                <a:moveTo>
                  <a:pt x="1993421" y="661544"/>
                </a:moveTo>
                <a:cubicBezTo>
                  <a:pt x="2098253" y="661544"/>
                  <a:pt x="2183237" y="746528"/>
                  <a:pt x="2183237" y="851360"/>
                </a:cubicBezTo>
                <a:cubicBezTo>
                  <a:pt x="2183237" y="956192"/>
                  <a:pt x="2098253" y="1041176"/>
                  <a:pt x="1993421" y="1041176"/>
                </a:cubicBezTo>
                <a:cubicBezTo>
                  <a:pt x="1888589" y="1041176"/>
                  <a:pt x="1803605" y="956192"/>
                  <a:pt x="1803605" y="851360"/>
                </a:cubicBezTo>
                <a:cubicBezTo>
                  <a:pt x="1803605" y="746528"/>
                  <a:pt x="1888589" y="661544"/>
                  <a:pt x="1993421" y="661544"/>
                </a:cubicBezTo>
                <a:close/>
                <a:moveTo>
                  <a:pt x="2602591" y="661544"/>
                </a:moveTo>
                <a:cubicBezTo>
                  <a:pt x="2707423" y="661544"/>
                  <a:pt x="2792407" y="746528"/>
                  <a:pt x="2792407" y="851360"/>
                </a:cubicBezTo>
                <a:cubicBezTo>
                  <a:pt x="2792407" y="956192"/>
                  <a:pt x="2707423" y="1041176"/>
                  <a:pt x="2602591" y="1041176"/>
                </a:cubicBezTo>
                <a:cubicBezTo>
                  <a:pt x="2497759" y="1041176"/>
                  <a:pt x="2412775" y="956192"/>
                  <a:pt x="2412775" y="851360"/>
                </a:cubicBezTo>
                <a:cubicBezTo>
                  <a:pt x="2412775" y="746528"/>
                  <a:pt x="2497759" y="661544"/>
                  <a:pt x="2602591" y="661544"/>
                </a:cubicBezTo>
                <a:close/>
                <a:moveTo>
                  <a:pt x="677114" y="569491"/>
                </a:moveTo>
                <a:lnTo>
                  <a:pt x="330916" y="569491"/>
                </a:lnTo>
                <a:cubicBezTo>
                  <a:pt x="148156" y="569491"/>
                  <a:pt x="0" y="717647"/>
                  <a:pt x="0" y="900407"/>
                </a:cubicBezTo>
                <a:lnTo>
                  <a:pt x="0" y="1952009"/>
                </a:lnTo>
                <a:cubicBezTo>
                  <a:pt x="0" y="2134769"/>
                  <a:pt x="148156" y="2282925"/>
                  <a:pt x="330916" y="2282925"/>
                </a:cubicBezTo>
                <a:lnTo>
                  <a:pt x="711670" y="2282925"/>
                </a:lnTo>
                <a:cubicBezTo>
                  <a:pt x="639726" y="2394386"/>
                  <a:pt x="647101" y="2475544"/>
                  <a:pt x="275077" y="2654282"/>
                </a:cubicBezTo>
                <a:cubicBezTo>
                  <a:pt x="900998" y="2583693"/>
                  <a:pt x="998412" y="2552618"/>
                  <a:pt x="1294529" y="2282925"/>
                </a:cubicBezTo>
                <a:lnTo>
                  <a:pt x="2117356" y="2282925"/>
                </a:lnTo>
                <a:cubicBezTo>
                  <a:pt x="2251554" y="2282925"/>
                  <a:pt x="2367095" y="2203043"/>
                  <a:pt x="2418395" y="2087951"/>
                </a:cubicBezTo>
                <a:cubicBezTo>
                  <a:pt x="2205538" y="2022975"/>
                  <a:pt x="2032941" y="1932583"/>
                  <a:pt x="1830857" y="1799347"/>
                </a:cubicBezTo>
                <a:lnTo>
                  <a:pt x="1008030" y="1799347"/>
                </a:lnTo>
                <a:cubicBezTo>
                  <a:pt x="825270" y="1799347"/>
                  <a:pt x="677114" y="1651191"/>
                  <a:pt x="677114" y="1468431"/>
                </a:cubicBezTo>
                <a:lnTo>
                  <a:pt x="677114" y="569491"/>
                </a:lnTo>
                <a:close/>
                <a:moveTo>
                  <a:pt x="2886641" y="0"/>
                </a:moveTo>
                <a:lnTo>
                  <a:pt x="1100201" y="0"/>
                </a:lnTo>
                <a:cubicBezTo>
                  <a:pt x="917441" y="0"/>
                  <a:pt x="769285" y="148156"/>
                  <a:pt x="769285" y="330916"/>
                </a:cubicBezTo>
                <a:lnTo>
                  <a:pt x="769285" y="1382518"/>
                </a:lnTo>
                <a:cubicBezTo>
                  <a:pt x="769285" y="1565278"/>
                  <a:pt x="917441" y="1713434"/>
                  <a:pt x="1100201" y="1713434"/>
                </a:cubicBezTo>
                <a:lnTo>
                  <a:pt x="1923028" y="1713434"/>
                </a:lnTo>
                <a:cubicBezTo>
                  <a:pt x="2301032" y="1962656"/>
                  <a:pt x="2453037" y="2007378"/>
                  <a:pt x="3078958" y="2077967"/>
                </a:cubicBezTo>
                <a:cubicBezTo>
                  <a:pt x="2713759" y="1878758"/>
                  <a:pt x="2673367" y="1899957"/>
                  <a:pt x="2505887" y="1713434"/>
                </a:cubicBezTo>
                <a:lnTo>
                  <a:pt x="2886641" y="1713434"/>
                </a:lnTo>
                <a:cubicBezTo>
                  <a:pt x="3069401" y="1713434"/>
                  <a:pt x="3217557" y="1565278"/>
                  <a:pt x="3217557" y="1382518"/>
                </a:cubicBezTo>
                <a:lnTo>
                  <a:pt x="3217557" y="330916"/>
                </a:lnTo>
                <a:cubicBezTo>
                  <a:pt x="3217557" y="148156"/>
                  <a:pt x="3069401" y="0"/>
                  <a:pt x="288664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sz="1200" dirty="0"/>
          </a:p>
        </p:txBody>
      </p:sp>
      <p:sp>
        <p:nvSpPr>
          <p:cNvPr id="194" name="Teardrop 1">
            <a:extLst>
              <a:ext uri="{FF2B5EF4-FFF2-40B4-BE49-F238E27FC236}">
                <a16:creationId xmlns:a16="http://schemas.microsoft.com/office/drawing/2014/main" id="{7EDCE1B7-9BA9-4FEE-80FC-532C7B9B9029}"/>
              </a:ext>
            </a:extLst>
          </p:cNvPr>
          <p:cNvSpPr/>
          <p:nvPr/>
        </p:nvSpPr>
        <p:spPr>
          <a:xfrm rot="18805991">
            <a:off x="4612917" y="2151385"/>
            <a:ext cx="338656" cy="335123"/>
          </a:xfrm>
          <a:custGeom>
            <a:avLst/>
            <a:gdLst/>
            <a:ahLst/>
            <a:cxnLst/>
            <a:rect l="l" t="t" r="r" b="b"/>
            <a:pathLst>
              <a:path w="1807241" h="1788383">
                <a:moveTo>
                  <a:pt x="712876" y="1117592"/>
                </a:moveTo>
                <a:cubicBezTo>
                  <a:pt x="771173" y="1181828"/>
                  <a:pt x="811089" y="1255910"/>
                  <a:pt x="847925" y="1348018"/>
                </a:cubicBezTo>
                <a:cubicBezTo>
                  <a:pt x="814544" y="1418896"/>
                  <a:pt x="753893" y="1474052"/>
                  <a:pt x="679064" y="1498332"/>
                </a:cubicBezTo>
                <a:lnTo>
                  <a:pt x="308226" y="1106637"/>
                </a:lnTo>
                <a:cubicBezTo>
                  <a:pt x="336560" y="1033247"/>
                  <a:pt x="394949" y="975701"/>
                  <a:pt x="467546" y="946245"/>
                </a:cubicBezTo>
                <a:cubicBezTo>
                  <a:pt x="577903" y="998968"/>
                  <a:pt x="654580" y="1053357"/>
                  <a:pt x="712876" y="1117592"/>
                </a:cubicBezTo>
                <a:close/>
                <a:moveTo>
                  <a:pt x="1038527" y="398886"/>
                </a:moveTo>
                <a:lnTo>
                  <a:pt x="1405560" y="786562"/>
                </a:lnTo>
                <a:cubicBezTo>
                  <a:pt x="1374476" y="799049"/>
                  <a:pt x="1340402" y="804299"/>
                  <a:pt x="1305054" y="803332"/>
                </a:cubicBezTo>
                <a:lnTo>
                  <a:pt x="1008167" y="795212"/>
                </a:lnTo>
                <a:lnTo>
                  <a:pt x="1016288" y="498325"/>
                </a:lnTo>
                <a:cubicBezTo>
                  <a:pt x="1017255" y="462976"/>
                  <a:pt x="1024360" y="429240"/>
                  <a:pt x="1038527" y="398886"/>
                </a:cubicBezTo>
                <a:close/>
                <a:moveTo>
                  <a:pt x="1097925" y="218888"/>
                </a:moveTo>
                <a:cubicBezTo>
                  <a:pt x="992582" y="279303"/>
                  <a:pt x="921871" y="392886"/>
                  <a:pt x="921053" y="523256"/>
                </a:cubicBezTo>
                <a:lnTo>
                  <a:pt x="919136" y="828763"/>
                </a:lnTo>
                <a:lnTo>
                  <a:pt x="830924" y="915875"/>
                </a:lnTo>
                <a:lnTo>
                  <a:pt x="525417" y="913958"/>
                </a:lnTo>
                <a:cubicBezTo>
                  <a:pt x="403891" y="913196"/>
                  <a:pt x="296188" y="973343"/>
                  <a:pt x="234366" y="1067831"/>
                </a:cubicBezTo>
                <a:lnTo>
                  <a:pt x="710285" y="1570519"/>
                </a:lnTo>
                <a:cubicBezTo>
                  <a:pt x="811872" y="1510375"/>
                  <a:pt x="878808" y="1399439"/>
                  <a:pt x="879603" y="1272618"/>
                </a:cubicBezTo>
                <a:lnTo>
                  <a:pt x="881520" y="967111"/>
                </a:lnTo>
                <a:lnTo>
                  <a:pt x="969732" y="879999"/>
                </a:lnTo>
                <a:lnTo>
                  <a:pt x="1275239" y="881916"/>
                </a:lnTo>
                <a:cubicBezTo>
                  <a:pt x="1400271" y="882701"/>
                  <a:pt x="1510670" y="819011"/>
                  <a:pt x="1573529" y="721242"/>
                </a:cubicBezTo>
                <a:close/>
                <a:moveTo>
                  <a:pt x="1162945" y="27894"/>
                </a:moveTo>
                <a:lnTo>
                  <a:pt x="1782798" y="682611"/>
                </a:lnTo>
                <a:cubicBezTo>
                  <a:pt x="1816692" y="718411"/>
                  <a:pt x="1815147" y="774907"/>
                  <a:pt x="1779347" y="808801"/>
                </a:cubicBezTo>
                <a:cubicBezTo>
                  <a:pt x="1743547" y="842694"/>
                  <a:pt x="1687050" y="841149"/>
                  <a:pt x="1653157" y="805349"/>
                </a:cubicBezTo>
                <a:lnTo>
                  <a:pt x="1644015" y="795693"/>
                </a:lnTo>
                <a:cubicBezTo>
                  <a:pt x="1561789" y="910282"/>
                  <a:pt x="1426630" y="983636"/>
                  <a:pt x="1274606" y="982683"/>
                </a:cubicBezTo>
                <a:lnTo>
                  <a:pt x="980378" y="980836"/>
                </a:lnTo>
                <a:lnTo>
                  <a:pt x="980378" y="1270380"/>
                </a:lnTo>
                <a:cubicBezTo>
                  <a:pt x="980378" y="1427425"/>
                  <a:pt x="901198" y="1565976"/>
                  <a:pt x="779756" y="1647056"/>
                </a:cubicBezTo>
                <a:cubicBezTo>
                  <a:pt x="807405" y="1681913"/>
                  <a:pt x="803595" y="1732594"/>
                  <a:pt x="770486" y="1763941"/>
                </a:cubicBezTo>
                <a:cubicBezTo>
                  <a:pt x="734686" y="1797834"/>
                  <a:pt x="678189" y="1796289"/>
                  <a:pt x="644296" y="1760489"/>
                </a:cubicBezTo>
                <a:lnTo>
                  <a:pt x="24442" y="1105772"/>
                </a:lnTo>
                <a:cubicBezTo>
                  <a:pt x="-9451" y="1069973"/>
                  <a:pt x="-7906" y="1013476"/>
                  <a:pt x="27894" y="979583"/>
                </a:cubicBezTo>
                <a:cubicBezTo>
                  <a:pt x="63694" y="945689"/>
                  <a:pt x="120190" y="947235"/>
                  <a:pt x="154084" y="983034"/>
                </a:cubicBezTo>
                <a:lnTo>
                  <a:pt x="163237" y="992702"/>
                </a:lnTo>
                <a:cubicBezTo>
                  <a:pt x="244774" y="882877"/>
                  <a:pt x="375836" y="813180"/>
                  <a:pt x="523178" y="813180"/>
                </a:cubicBezTo>
                <a:lnTo>
                  <a:pt x="818460" y="813180"/>
                </a:lnTo>
                <a:lnTo>
                  <a:pt x="820284" y="522622"/>
                </a:lnTo>
                <a:cubicBezTo>
                  <a:pt x="821285" y="363119"/>
                  <a:pt x="903845" y="223207"/>
                  <a:pt x="1028952" y="143673"/>
                </a:cubicBezTo>
                <a:cubicBezTo>
                  <a:pt x="999689" y="108599"/>
                  <a:pt x="1002953" y="56445"/>
                  <a:pt x="1036755" y="24443"/>
                </a:cubicBezTo>
                <a:cubicBezTo>
                  <a:pt x="1072555" y="-9451"/>
                  <a:pt x="1129052" y="-7906"/>
                  <a:pt x="1162945" y="2789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sz="1200" dirty="0">
              <a:solidFill>
                <a:schemeClr val="tx1"/>
              </a:solidFill>
            </a:endParaRPr>
          </a:p>
        </p:txBody>
      </p:sp>
      <p:sp>
        <p:nvSpPr>
          <p:cNvPr id="195" name="Rounded Rectangle 25">
            <a:extLst>
              <a:ext uri="{FF2B5EF4-FFF2-40B4-BE49-F238E27FC236}">
                <a16:creationId xmlns:a16="http://schemas.microsoft.com/office/drawing/2014/main" id="{9446424D-718E-49C0-9FD4-683411E9BB46}"/>
              </a:ext>
            </a:extLst>
          </p:cNvPr>
          <p:cNvSpPr/>
          <p:nvPr/>
        </p:nvSpPr>
        <p:spPr>
          <a:xfrm>
            <a:off x="7436310" y="2189598"/>
            <a:ext cx="370383" cy="271432"/>
          </a:xfrm>
          <a:custGeom>
            <a:avLst/>
            <a:gdLst/>
            <a:ahLst/>
            <a:cxnLst/>
            <a:rect l="l" t="t" r="r" b="b"/>
            <a:pathLst>
              <a:path w="3248842" h="2380886">
                <a:moveTo>
                  <a:pt x="1194785" y="1472263"/>
                </a:moveTo>
                <a:cubicBezTo>
                  <a:pt x="1150014" y="1472263"/>
                  <a:pt x="1113720" y="1508557"/>
                  <a:pt x="1113720" y="1553328"/>
                </a:cubicBezTo>
                <a:lnTo>
                  <a:pt x="1113720" y="1600880"/>
                </a:lnTo>
                <a:cubicBezTo>
                  <a:pt x="1113720" y="1645651"/>
                  <a:pt x="1150014" y="1681945"/>
                  <a:pt x="1194785" y="1681945"/>
                </a:cubicBezTo>
                <a:lnTo>
                  <a:pt x="2067186" y="1681945"/>
                </a:lnTo>
                <a:cubicBezTo>
                  <a:pt x="2111957" y="1681945"/>
                  <a:pt x="2148251" y="1645651"/>
                  <a:pt x="2148251" y="1600880"/>
                </a:cubicBezTo>
                <a:lnTo>
                  <a:pt x="2148251" y="1553328"/>
                </a:lnTo>
                <a:cubicBezTo>
                  <a:pt x="2148251" y="1508557"/>
                  <a:pt x="2111957" y="1472263"/>
                  <a:pt x="2067186" y="1472263"/>
                </a:cubicBezTo>
                <a:close/>
                <a:moveTo>
                  <a:pt x="2582402" y="986449"/>
                </a:moveTo>
                <a:cubicBezTo>
                  <a:pt x="2477247" y="986449"/>
                  <a:pt x="2392002" y="1071694"/>
                  <a:pt x="2392002" y="1176848"/>
                </a:cubicBezTo>
                <a:cubicBezTo>
                  <a:pt x="2392002" y="1282003"/>
                  <a:pt x="2477247" y="1367248"/>
                  <a:pt x="2582402" y="1367248"/>
                </a:cubicBezTo>
                <a:cubicBezTo>
                  <a:pt x="2687557" y="1367248"/>
                  <a:pt x="2772801" y="1282003"/>
                  <a:pt x="2772801" y="1176848"/>
                </a:cubicBezTo>
                <a:cubicBezTo>
                  <a:pt x="2772801" y="1071694"/>
                  <a:pt x="2687557" y="986449"/>
                  <a:pt x="2582402" y="986449"/>
                </a:cubicBezTo>
                <a:close/>
                <a:moveTo>
                  <a:pt x="679570" y="986449"/>
                </a:moveTo>
                <a:cubicBezTo>
                  <a:pt x="574415" y="986449"/>
                  <a:pt x="489171" y="1071694"/>
                  <a:pt x="489171" y="1176848"/>
                </a:cubicBezTo>
                <a:cubicBezTo>
                  <a:pt x="489171" y="1282003"/>
                  <a:pt x="574415" y="1367248"/>
                  <a:pt x="679570" y="1367248"/>
                </a:cubicBezTo>
                <a:cubicBezTo>
                  <a:pt x="784725" y="1367248"/>
                  <a:pt x="869970" y="1282003"/>
                  <a:pt x="869970" y="1176848"/>
                </a:cubicBezTo>
                <a:cubicBezTo>
                  <a:pt x="869970" y="1071694"/>
                  <a:pt x="784725" y="986449"/>
                  <a:pt x="679570" y="986449"/>
                </a:cubicBezTo>
                <a:close/>
                <a:moveTo>
                  <a:pt x="867954" y="155801"/>
                </a:moveTo>
                <a:lnTo>
                  <a:pt x="726849" y="858549"/>
                </a:lnTo>
                <a:lnTo>
                  <a:pt x="2535122" y="858549"/>
                </a:lnTo>
                <a:lnTo>
                  <a:pt x="2394017" y="155801"/>
                </a:lnTo>
                <a:close/>
                <a:moveTo>
                  <a:pt x="677268" y="0"/>
                </a:moveTo>
                <a:lnTo>
                  <a:pt x="2584703" y="0"/>
                </a:lnTo>
                <a:lnTo>
                  <a:pt x="2736658" y="607820"/>
                </a:lnTo>
                <a:cubicBezTo>
                  <a:pt x="2766265" y="579906"/>
                  <a:pt x="2806392" y="564164"/>
                  <a:pt x="2850195" y="564164"/>
                </a:cubicBezTo>
                <a:lnTo>
                  <a:pt x="3069929" y="564164"/>
                </a:lnTo>
                <a:cubicBezTo>
                  <a:pt x="3168740" y="564164"/>
                  <a:pt x="3248842" y="644266"/>
                  <a:pt x="3248842" y="743077"/>
                </a:cubicBezTo>
                <a:lnTo>
                  <a:pt x="3248842" y="792706"/>
                </a:lnTo>
                <a:cubicBezTo>
                  <a:pt x="3248842" y="891517"/>
                  <a:pt x="3168740" y="971619"/>
                  <a:pt x="3069929" y="971619"/>
                </a:cubicBezTo>
                <a:lnTo>
                  <a:pt x="3054536" y="971619"/>
                </a:lnTo>
                <a:cubicBezTo>
                  <a:pt x="3060628" y="989042"/>
                  <a:pt x="3063411" y="1007758"/>
                  <a:pt x="3063411" y="1027125"/>
                </a:cubicBezTo>
                <a:lnTo>
                  <a:pt x="3063411" y="2015961"/>
                </a:lnTo>
                <a:lnTo>
                  <a:pt x="2889080" y="2015961"/>
                </a:lnTo>
                <a:lnTo>
                  <a:pt x="2889080" y="2260325"/>
                </a:lnTo>
                <a:cubicBezTo>
                  <a:pt x="2889080" y="2326909"/>
                  <a:pt x="2835102" y="2380886"/>
                  <a:pt x="2768518" y="2380886"/>
                </a:cubicBezTo>
                <a:lnTo>
                  <a:pt x="2286284" y="2380886"/>
                </a:lnTo>
                <a:cubicBezTo>
                  <a:pt x="2219700" y="2380886"/>
                  <a:pt x="2165723" y="2326909"/>
                  <a:pt x="2165723" y="2260325"/>
                </a:cubicBezTo>
                <a:lnTo>
                  <a:pt x="2165723" y="2015961"/>
                </a:lnTo>
                <a:lnTo>
                  <a:pt x="1096248" y="2015961"/>
                </a:lnTo>
                <a:lnTo>
                  <a:pt x="1096248" y="2260325"/>
                </a:lnTo>
                <a:cubicBezTo>
                  <a:pt x="1096248" y="2326909"/>
                  <a:pt x="1042270" y="2380886"/>
                  <a:pt x="975686" y="2380886"/>
                </a:cubicBezTo>
                <a:lnTo>
                  <a:pt x="493453" y="2380886"/>
                </a:lnTo>
                <a:cubicBezTo>
                  <a:pt x="426869" y="2380886"/>
                  <a:pt x="372891" y="2326909"/>
                  <a:pt x="372891" y="2260325"/>
                </a:cubicBezTo>
                <a:lnTo>
                  <a:pt x="372891" y="2015961"/>
                </a:lnTo>
                <a:lnTo>
                  <a:pt x="198560" y="2015961"/>
                </a:lnTo>
                <a:lnTo>
                  <a:pt x="198560" y="1027125"/>
                </a:lnTo>
                <a:cubicBezTo>
                  <a:pt x="198560" y="1007758"/>
                  <a:pt x="201343" y="989042"/>
                  <a:pt x="207435" y="971619"/>
                </a:cubicBezTo>
                <a:lnTo>
                  <a:pt x="178913" y="971619"/>
                </a:lnTo>
                <a:cubicBezTo>
                  <a:pt x="80102" y="971619"/>
                  <a:pt x="0" y="891517"/>
                  <a:pt x="0" y="792706"/>
                </a:cubicBezTo>
                <a:lnTo>
                  <a:pt x="0" y="743077"/>
                </a:lnTo>
                <a:cubicBezTo>
                  <a:pt x="0" y="644266"/>
                  <a:pt x="80102" y="564164"/>
                  <a:pt x="178913" y="564164"/>
                </a:cubicBezTo>
                <a:lnTo>
                  <a:pt x="398647" y="564164"/>
                </a:lnTo>
                <a:cubicBezTo>
                  <a:pt x="447310" y="564164"/>
                  <a:pt x="491436" y="583593"/>
                  <a:pt x="523419" y="615395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sz="1200" dirty="0"/>
          </a:p>
        </p:txBody>
      </p:sp>
      <p:sp>
        <p:nvSpPr>
          <p:cNvPr id="196" name="Donut 39">
            <a:extLst>
              <a:ext uri="{FF2B5EF4-FFF2-40B4-BE49-F238E27FC236}">
                <a16:creationId xmlns:a16="http://schemas.microsoft.com/office/drawing/2014/main" id="{78247696-0EFE-4DE6-9A4F-0B7441E06B84}"/>
              </a:ext>
            </a:extLst>
          </p:cNvPr>
          <p:cNvSpPr/>
          <p:nvPr/>
        </p:nvSpPr>
        <p:spPr>
          <a:xfrm>
            <a:off x="7963302" y="3765462"/>
            <a:ext cx="366294" cy="366294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1152300" y="922782"/>
                </a:moveTo>
                <a:lnTo>
                  <a:pt x="2354400" y="1620000"/>
                </a:lnTo>
                <a:lnTo>
                  <a:pt x="1152300" y="2317218"/>
                </a:lnTo>
                <a:close/>
                <a:moveTo>
                  <a:pt x="1620000" y="342403"/>
                </a:moveTo>
                <a:cubicBezTo>
                  <a:pt x="914403" y="342403"/>
                  <a:pt x="342403" y="914403"/>
                  <a:pt x="342403" y="1620000"/>
                </a:cubicBezTo>
                <a:cubicBezTo>
                  <a:pt x="342403" y="2325597"/>
                  <a:pt x="914403" y="2897597"/>
                  <a:pt x="1620000" y="2897597"/>
                </a:cubicBezTo>
                <a:cubicBezTo>
                  <a:pt x="2325597" y="2897597"/>
                  <a:pt x="2897597" y="2325597"/>
                  <a:pt x="2897597" y="1620000"/>
                </a:cubicBezTo>
                <a:cubicBezTo>
                  <a:pt x="2897597" y="914403"/>
                  <a:pt x="2325597" y="342403"/>
                  <a:pt x="1620000" y="342403"/>
                </a:cubicBezTo>
                <a:close/>
                <a:moveTo>
                  <a:pt x="1620000" y="0"/>
                </a:moveTo>
                <a:cubicBezTo>
                  <a:pt x="2514701" y="0"/>
                  <a:pt x="3240000" y="725299"/>
                  <a:pt x="3240000" y="1620000"/>
                </a:cubicBezTo>
                <a:cubicBezTo>
                  <a:pt x="3240000" y="2514701"/>
                  <a:pt x="2514701" y="3240000"/>
                  <a:pt x="1620000" y="3240000"/>
                </a:cubicBezTo>
                <a:cubicBezTo>
                  <a:pt x="725299" y="3240000"/>
                  <a:pt x="0" y="2514701"/>
                  <a:pt x="0" y="1620000"/>
                </a:cubicBezTo>
                <a:cubicBezTo>
                  <a:pt x="0" y="725299"/>
                  <a:pt x="725299" y="0"/>
                  <a:pt x="1620000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sz="1200" dirty="0">
              <a:solidFill>
                <a:schemeClr val="tx1"/>
              </a:solidFill>
            </a:endParaRPr>
          </a:p>
        </p:txBody>
      </p:sp>
      <p:sp>
        <p:nvSpPr>
          <p:cNvPr id="197" name="Rectangle 36">
            <a:extLst>
              <a:ext uri="{FF2B5EF4-FFF2-40B4-BE49-F238E27FC236}">
                <a16:creationId xmlns:a16="http://schemas.microsoft.com/office/drawing/2014/main" id="{B246F0CC-A40A-4DE2-9DB1-1CE81FF07F19}"/>
              </a:ext>
            </a:extLst>
          </p:cNvPr>
          <p:cNvSpPr/>
          <p:nvPr/>
        </p:nvSpPr>
        <p:spPr>
          <a:xfrm>
            <a:off x="4623055" y="5477156"/>
            <a:ext cx="349896" cy="292485"/>
          </a:xfrm>
          <a:custGeom>
            <a:avLst/>
            <a:gdLst/>
            <a:ahLst/>
            <a:cxnLst/>
            <a:rect l="l" t="t" r="r" b="b"/>
            <a:pathLst>
              <a:path w="3186824" h="2663936">
                <a:moveTo>
                  <a:pt x="2624444" y="2376100"/>
                </a:moveTo>
                <a:lnTo>
                  <a:pt x="2624444" y="2520100"/>
                </a:lnTo>
                <a:lnTo>
                  <a:pt x="2952463" y="2520100"/>
                </a:lnTo>
                <a:lnTo>
                  <a:pt x="2952463" y="2376100"/>
                </a:lnTo>
                <a:close/>
                <a:moveTo>
                  <a:pt x="210911" y="2376100"/>
                </a:moveTo>
                <a:lnTo>
                  <a:pt x="210911" y="2520100"/>
                </a:lnTo>
                <a:lnTo>
                  <a:pt x="538930" y="2520100"/>
                </a:lnTo>
                <a:lnTo>
                  <a:pt x="538930" y="2376100"/>
                </a:lnTo>
                <a:close/>
                <a:moveTo>
                  <a:pt x="2624444" y="2095269"/>
                </a:moveTo>
                <a:lnTo>
                  <a:pt x="2624444" y="2239269"/>
                </a:lnTo>
                <a:lnTo>
                  <a:pt x="2952463" y="2239269"/>
                </a:lnTo>
                <a:lnTo>
                  <a:pt x="2952463" y="2095269"/>
                </a:lnTo>
                <a:close/>
                <a:moveTo>
                  <a:pt x="210911" y="2095269"/>
                </a:moveTo>
                <a:lnTo>
                  <a:pt x="210911" y="2239269"/>
                </a:lnTo>
                <a:lnTo>
                  <a:pt x="538930" y="2239269"/>
                </a:lnTo>
                <a:lnTo>
                  <a:pt x="538930" y="2095269"/>
                </a:lnTo>
                <a:close/>
                <a:moveTo>
                  <a:pt x="2624444" y="1814436"/>
                </a:moveTo>
                <a:lnTo>
                  <a:pt x="2624444" y="1958436"/>
                </a:lnTo>
                <a:lnTo>
                  <a:pt x="2952463" y="1958436"/>
                </a:lnTo>
                <a:lnTo>
                  <a:pt x="2952463" y="1814436"/>
                </a:lnTo>
                <a:close/>
                <a:moveTo>
                  <a:pt x="210911" y="1814436"/>
                </a:moveTo>
                <a:lnTo>
                  <a:pt x="210911" y="1958436"/>
                </a:lnTo>
                <a:lnTo>
                  <a:pt x="538930" y="1958436"/>
                </a:lnTo>
                <a:lnTo>
                  <a:pt x="538930" y="1814436"/>
                </a:lnTo>
                <a:close/>
                <a:moveTo>
                  <a:pt x="2624444" y="1533603"/>
                </a:moveTo>
                <a:lnTo>
                  <a:pt x="2624444" y="1677603"/>
                </a:lnTo>
                <a:lnTo>
                  <a:pt x="2952463" y="1677603"/>
                </a:lnTo>
                <a:lnTo>
                  <a:pt x="2952463" y="1533603"/>
                </a:lnTo>
                <a:close/>
                <a:moveTo>
                  <a:pt x="210911" y="1533603"/>
                </a:moveTo>
                <a:lnTo>
                  <a:pt x="210911" y="1677603"/>
                </a:lnTo>
                <a:lnTo>
                  <a:pt x="538930" y="1677603"/>
                </a:lnTo>
                <a:lnTo>
                  <a:pt x="538930" y="1533603"/>
                </a:lnTo>
                <a:close/>
                <a:moveTo>
                  <a:pt x="2624444" y="1252770"/>
                </a:moveTo>
                <a:lnTo>
                  <a:pt x="2624444" y="1396770"/>
                </a:lnTo>
                <a:lnTo>
                  <a:pt x="2952463" y="1396770"/>
                </a:lnTo>
                <a:lnTo>
                  <a:pt x="2952463" y="1252770"/>
                </a:lnTo>
                <a:close/>
                <a:moveTo>
                  <a:pt x="210911" y="1252770"/>
                </a:moveTo>
                <a:lnTo>
                  <a:pt x="210911" y="1396770"/>
                </a:lnTo>
                <a:lnTo>
                  <a:pt x="538930" y="1396770"/>
                </a:lnTo>
                <a:lnTo>
                  <a:pt x="538930" y="1252770"/>
                </a:lnTo>
                <a:close/>
                <a:moveTo>
                  <a:pt x="2624444" y="971937"/>
                </a:moveTo>
                <a:lnTo>
                  <a:pt x="2624444" y="1115937"/>
                </a:lnTo>
                <a:lnTo>
                  <a:pt x="2952463" y="1115937"/>
                </a:lnTo>
                <a:lnTo>
                  <a:pt x="2952463" y="971937"/>
                </a:lnTo>
                <a:close/>
                <a:moveTo>
                  <a:pt x="210911" y="971937"/>
                </a:moveTo>
                <a:lnTo>
                  <a:pt x="210911" y="1115937"/>
                </a:lnTo>
                <a:lnTo>
                  <a:pt x="538930" y="1115937"/>
                </a:lnTo>
                <a:lnTo>
                  <a:pt x="538930" y="971937"/>
                </a:lnTo>
                <a:close/>
                <a:moveTo>
                  <a:pt x="2624444" y="691104"/>
                </a:moveTo>
                <a:lnTo>
                  <a:pt x="2624444" y="835104"/>
                </a:lnTo>
                <a:lnTo>
                  <a:pt x="2952463" y="835104"/>
                </a:lnTo>
                <a:lnTo>
                  <a:pt x="2952463" y="691104"/>
                </a:lnTo>
                <a:close/>
                <a:moveTo>
                  <a:pt x="210911" y="691104"/>
                </a:moveTo>
                <a:lnTo>
                  <a:pt x="210911" y="835104"/>
                </a:lnTo>
                <a:lnTo>
                  <a:pt x="538930" y="835104"/>
                </a:lnTo>
                <a:lnTo>
                  <a:pt x="538930" y="691104"/>
                </a:lnTo>
                <a:close/>
                <a:moveTo>
                  <a:pt x="988006" y="552354"/>
                </a:moveTo>
                <a:lnTo>
                  <a:pt x="988006" y="2111583"/>
                </a:lnTo>
                <a:lnTo>
                  <a:pt x="2332169" y="1331969"/>
                </a:lnTo>
                <a:close/>
                <a:moveTo>
                  <a:pt x="2624444" y="410271"/>
                </a:moveTo>
                <a:lnTo>
                  <a:pt x="2624444" y="554271"/>
                </a:lnTo>
                <a:lnTo>
                  <a:pt x="2952463" y="554271"/>
                </a:lnTo>
                <a:lnTo>
                  <a:pt x="2952463" y="410271"/>
                </a:lnTo>
                <a:close/>
                <a:moveTo>
                  <a:pt x="210911" y="410271"/>
                </a:moveTo>
                <a:lnTo>
                  <a:pt x="210911" y="554271"/>
                </a:lnTo>
                <a:lnTo>
                  <a:pt x="538930" y="554271"/>
                </a:lnTo>
                <a:lnTo>
                  <a:pt x="538930" y="410271"/>
                </a:lnTo>
                <a:close/>
                <a:moveTo>
                  <a:pt x="2624444" y="129438"/>
                </a:moveTo>
                <a:lnTo>
                  <a:pt x="2624444" y="273438"/>
                </a:lnTo>
                <a:lnTo>
                  <a:pt x="2952463" y="273438"/>
                </a:lnTo>
                <a:lnTo>
                  <a:pt x="2952463" y="129438"/>
                </a:lnTo>
                <a:close/>
                <a:moveTo>
                  <a:pt x="210911" y="129438"/>
                </a:moveTo>
                <a:lnTo>
                  <a:pt x="210911" y="273438"/>
                </a:lnTo>
                <a:lnTo>
                  <a:pt x="538930" y="273438"/>
                </a:lnTo>
                <a:lnTo>
                  <a:pt x="538930" y="129438"/>
                </a:lnTo>
                <a:close/>
                <a:moveTo>
                  <a:pt x="0" y="0"/>
                </a:moveTo>
                <a:lnTo>
                  <a:pt x="3186824" y="0"/>
                </a:lnTo>
                <a:lnTo>
                  <a:pt x="3186824" y="2663936"/>
                </a:lnTo>
                <a:lnTo>
                  <a:pt x="0" y="2663936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sz="1200" dirty="0"/>
          </a:p>
        </p:txBody>
      </p:sp>
      <p:sp>
        <p:nvSpPr>
          <p:cNvPr id="198" name="Chord 15">
            <a:extLst>
              <a:ext uri="{FF2B5EF4-FFF2-40B4-BE49-F238E27FC236}">
                <a16:creationId xmlns:a16="http://schemas.microsoft.com/office/drawing/2014/main" id="{59B064BC-4B32-408D-AF4F-E0C72097FF75}"/>
              </a:ext>
            </a:extLst>
          </p:cNvPr>
          <p:cNvSpPr/>
          <p:nvPr/>
        </p:nvSpPr>
        <p:spPr>
          <a:xfrm>
            <a:off x="7535820" y="5443204"/>
            <a:ext cx="178938" cy="390133"/>
          </a:xfrm>
          <a:custGeom>
            <a:avLst/>
            <a:gdLst/>
            <a:ahLst/>
            <a:cxnLst/>
            <a:rect l="l" t="t" r="r" b="b"/>
            <a:pathLst>
              <a:path w="1492970" h="3255081">
                <a:moveTo>
                  <a:pt x="1492970" y="1569688"/>
                </a:moveTo>
                <a:cubicBezTo>
                  <a:pt x="1492970" y="1957118"/>
                  <a:pt x="1197680" y="2277765"/>
                  <a:pt x="816277" y="2310957"/>
                </a:cubicBezTo>
                <a:lnTo>
                  <a:pt x="816277" y="2787043"/>
                </a:lnTo>
                <a:cubicBezTo>
                  <a:pt x="873982" y="2789209"/>
                  <a:pt x="931009" y="2798017"/>
                  <a:pt x="986081" y="2811674"/>
                </a:cubicBezTo>
                <a:cubicBezTo>
                  <a:pt x="1252919" y="2877847"/>
                  <a:pt x="1430830" y="3046369"/>
                  <a:pt x="1433593" y="3235566"/>
                </a:cubicBezTo>
                <a:lnTo>
                  <a:pt x="57488" y="3255081"/>
                </a:lnTo>
                <a:cubicBezTo>
                  <a:pt x="47920" y="3062506"/>
                  <a:pt x="221127" y="2886615"/>
                  <a:pt x="490574" y="2815284"/>
                </a:cubicBezTo>
                <a:cubicBezTo>
                  <a:pt x="549928" y="2799571"/>
                  <a:pt x="611777" y="2789553"/>
                  <a:pt x="674460" y="2787163"/>
                </a:cubicBezTo>
                <a:lnTo>
                  <a:pt x="674460" y="2310809"/>
                </a:lnTo>
                <a:cubicBezTo>
                  <a:pt x="317470" y="2280245"/>
                  <a:pt x="28405" y="1994114"/>
                  <a:pt x="0" y="1627428"/>
                </a:cubicBezTo>
                <a:lnTo>
                  <a:pt x="142201" y="1616413"/>
                </a:lnTo>
                <a:cubicBezTo>
                  <a:pt x="167304" y="1940464"/>
                  <a:pt x="443969" y="2186771"/>
                  <a:pt x="768748" y="2174211"/>
                </a:cubicBezTo>
                <a:cubicBezTo>
                  <a:pt x="1093527" y="2161650"/>
                  <a:pt x="1350342" y="1894710"/>
                  <a:pt x="1350342" y="1569689"/>
                </a:cubicBezTo>
                <a:close/>
                <a:moveTo>
                  <a:pt x="745368" y="0"/>
                </a:moveTo>
                <a:cubicBezTo>
                  <a:pt x="989132" y="0"/>
                  <a:pt x="1186742" y="197610"/>
                  <a:pt x="1186742" y="441374"/>
                </a:cubicBezTo>
                <a:lnTo>
                  <a:pt x="1186742" y="1575353"/>
                </a:lnTo>
                <a:cubicBezTo>
                  <a:pt x="1186742" y="1819117"/>
                  <a:pt x="989132" y="2016727"/>
                  <a:pt x="745368" y="2016727"/>
                </a:cubicBezTo>
                <a:cubicBezTo>
                  <a:pt x="501604" y="2016727"/>
                  <a:pt x="303994" y="1819117"/>
                  <a:pt x="303994" y="1575353"/>
                </a:cubicBezTo>
                <a:lnTo>
                  <a:pt x="303994" y="441374"/>
                </a:lnTo>
                <a:cubicBezTo>
                  <a:pt x="303994" y="197610"/>
                  <a:pt x="501604" y="0"/>
                  <a:pt x="745368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sz="1200" dirty="0"/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11185</TotalTime>
  <Words>182</Words>
  <Application>Microsoft Office PowerPoint</Application>
  <PresentationFormat>Widescreen</PresentationFormat>
  <Paragraphs>15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15</cp:revision>
  <dcterms:created xsi:type="dcterms:W3CDTF">2018-02-18T19:39:47Z</dcterms:created>
  <dcterms:modified xsi:type="dcterms:W3CDTF">2018-12-17T04:09:05Z</dcterms:modified>
</cp:coreProperties>
</file>