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" name="Rounded Rectangle 3">
            <a:extLst>
              <a:ext uri="{FF2B5EF4-FFF2-40B4-BE49-F238E27FC236}">
                <a16:creationId xmlns:a16="http://schemas.microsoft.com/office/drawing/2014/main" id="{2D342601-C69B-4962-BEE0-FC28B42733FE}"/>
              </a:ext>
            </a:extLst>
          </p:cNvPr>
          <p:cNvSpPr/>
          <p:nvPr/>
        </p:nvSpPr>
        <p:spPr>
          <a:xfrm flipH="1">
            <a:off x="919808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0" name="Rounded Rectangle 8">
            <a:extLst>
              <a:ext uri="{FF2B5EF4-FFF2-40B4-BE49-F238E27FC236}">
                <a16:creationId xmlns:a16="http://schemas.microsoft.com/office/drawing/2014/main" id="{0162CB77-D19C-44CC-B190-A57D241E7FEC}"/>
              </a:ext>
            </a:extLst>
          </p:cNvPr>
          <p:cNvSpPr/>
          <p:nvPr/>
        </p:nvSpPr>
        <p:spPr>
          <a:xfrm flipH="1">
            <a:off x="919807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Rounded Rectangle 6">
            <a:extLst>
              <a:ext uri="{FF2B5EF4-FFF2-40B4-BE49-F238E27FC236}">
                <a16:creationId xmlns:a16="http://schemas.microsoft.com/office/drawing/2014/main" id="{33E7CD7F-7CFA-4C63-B513-2854154A9D28}"/>
              </a:ext>
            </a:extLst>
          </p:cNvPr>
          <p:cNvSpPr/>
          <p:nvPr/>
        </p:nvSpPr>
        <p:spPr>
          <a:xfrm flipH="1">
            <a:off x="6162767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2" name="Rounded Rectangle 8">
            <a:extLst>
              <a:ext uri="{FF2B5EF4-FFF2-40B4-BE49-F238E27FC236}">
                <a16:creationId xmlns:a16="http://schemas.microsoft.com/office/drawing/2014/main" id="{6839ACC5-DE43-4645-99AB-FC88EF5A9E24}"/>
              </a:ext>
            </a:extLst>
          </p:cNvPr>
          <p:cNvSpPr/>
          <p:nvPr/>
        </p:nvSpPr>
        <p:spPr>
          <a:xfrm flipH="1">
            <a:off x="6162766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3" name="Rounded Rectangle 9">
            <a:extLst>
              <a:ext uri="{FF2B5EF4-FFF2-40B4-BE49-F238E27FC236}">
                <a16:creationId xmlns:a16="http://schemas.microsoft.com/office/drawing/2014/main" id="{614D8AB6-A455-4394-9E27-A1579A7BEB4A}"/>
              </a:ext>
            </a:extLst>
          </p:cNvPr>
          <p:cNvSpPr/>
          <p:nvPr/>
        </p:nvSpPr>
        <p:spPr>
          <a:xfrm flipH="1">
            <a:off x="4415114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4" name="Rounded Rectangle 8">
            <a:extLst>
              <a:ext uri="{FF2B5EF4-FFF2-40B4-BE49-F238E27FC236}">
                <a16:creationId xmlns:a16="http://schemas.microsoft.com/office/drawing/2014/main" id="{B9987279-4BF8-4DA9-9ACF-938DC993C0A8}"/>
              </a:ext>
            </a:extLst>
          </p:cNvPr>
          <p:cNvSpPr/>
          <p:nvPr/>
        </p:nvSpPr>
        <p:spPr>
          <a:xfrm flipH="1">
            <a:off x="4415113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5" name="Rounded Rectangle 12">
            <a:extLst>
              <a:ext uri="{FF2B5EF4-FFF2-40B4-BE49-F238E27FC236}">
                <a16:creationId xmlns:a16="http://schemas.microsoft.com/office/drawing/2014/main" id="{CBD10E1C-C74F-413D-B610-F9118752ABA2}"/>
              </a:ext>
            </a:extLst>
          </p:cNvPr>
          <p:cNvSpPr/>
          <p:nvPr/>
        </p:nvSpPr>
        <p:spPr>
          <a:xfrm flipH="1">
            <a:off x="9658072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6" name="Rounded Rectangle 8">
            <a:extLst>
              <a:ext uri="{FF2B5EF4-FFF2-40B4-BE49-F238E27FC236}">
                <a16:creationId xmlns:a16="http://schemas.microsoft.com/office/drawing/2014/main" id="{547D9574-E75A-4DD2-8E6D-DE37A8216FC8}"/>
              </a:ext>
            </a:extLst>
          </p:cNvPr>
          <p:cNvSpPr/>
          <p:nvPr/>
        </p:nvSpPr>
        <p:spPr>
          <a:xfrm flipH="1">
            <a:off x="9658071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31B39F-6581-43C4-87F0-744C1C68DE74}"/>
              </a:ext>
            </a:extLst>
          </p:cNvPr>
          <p:cNvSpPr txBox="1"/>
          <p:nvPr/>
        </p:nvSpPr>
        <p:spPr>
          <a:xfrm>
            <a:off x="1042252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06E6BE-7AB9-41F1-BA52-1C133B01C3B0}"/>
              </a:ext>
            </a:extLst>
          </p:cNvPr>
          <p:cNvSpPr txBox="1"/>
          <p:nvPr/>
        </p:nvSpPr>
        <p:spPr>
          <a:xfrm>
            <a:off x="6285211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672F92-12D5-4365-B75A-D7B38319DD45}"/>
              </a:ext>
            </a:extLst>
          </p:cNvPr>
          <p:cNvSpPr txBox="1"/>
          <p:nvPr/>
        </p:nvSpPr>
        <p:spPr>
          <a:xfrm>
            <a:off x="4537558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5140E4-5983-404D-92CC-25B9806A884F}"/>
              </a:ext>
            </a:extLst>
          </p:cNvPr>
          <p:cNvSpPr txBox="1"/>
          <p:nvPr/>
        </p:nvSpPr>
        <p:spPr>
          <a:xfrm>
            <a:off x="9780515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Rounded Rectangle 33">
            <a:extLst>
              <a:ext uri="{FF2B5EF4-FFF2-40B4-BE49-F238E27FC236}">
                <a16:creationId xmlns:a16="http://schemas.microsoft.com/office/drawing/2014/main" id="{848D6511-1809-4D81-95E4-0F53AA99F594}"/>
              </a:ext>
            </a:extLst>
          </p:cNvPr>
          <p:cNvSpPr/>
          <p:nvPr/>
        </p:nvSpPr>
        <p:spPr>
          <a:xfrm flipH="1">
            <a:off x="2667461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ounded Rectangle 8">
            <a:extLst>
              <a:ext uri="{FF2B5EF4-FFF2-40B4-BE49-F238E27FC236}">
                <a16:creationId xmlns:a16="http://schemas.microsoft.com/office/drawing/2014/main" id="{BB4856B8-79DC-4349-B77D-B20D55F25789}"/>
              </a:ext>
            </a:extLst>
          </p:cNvPr>
          <p:cNvSpPr/>
          <p:nvPr/>
        </p:nvSpPr>
        <p:spPr>
          <a:xfrm flipH="1">
            <a:off x="2667460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786184-5FF9-40CC-8B22-FBD4B0D865DF}"/>
              </a:ext>
            </a:extLst>
          </p:cNvPr>
          <p:cNvSpPr txBox="1"/>
          <p:nvPr/>
        </p:nvSpPr>
        <p:spPr>
          <a:xfrm>
            <a:off x="2789905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44" name="그룹 2">
            <a:extLst>
              <a:ext uri="{FF2B5EF4-FFF2-40B4-BE49-F238E27FC236}">
                <a16:creationId xmlns:a16="http://schemas.microsoft.com/office/drawing/2014/main" id="{99DE5510-344C-4DFA-A877-22055111B614}"/>
              </a:ext>
            </a:extLst>
          </p:cNvPr>
          <p:cNvGrpSpPr/>
          <p:nvPr/>
        </p:nvGrpSpPr>
        <p:grpSpPr>
          <a:xfrm>
            <a:off x="924356" y="1749670"/>
            <a:ext cx="10332638" cy="2200190"/>
            <a:chOff x="1287363" y="1734398"/>
            <a:chExt cx="9237350" cy="1966965"/>
          </a:xfrm>
        </p:grpSpPr>
        <p:sp>
          <p:nvSpPr>
            <p:cNvPr id="45" name="Oval 21">
              <a:extLst>
                <a:ext uri="{FF2B5EF4-FFF2-40B4-BE49-F238E27FC236}">
                  <a16:creationId xmlns:a16="http://schemas.microsoft.com/office/drawing/2014/main" id="{88567C25-62EE-4D87-815F-DF15C6AC53F2}"/>
                </a:ext>
              </a:extLst>
            </p:cNvPr>
            <p:cNvSpPr/>
            <p:nvPr/>
          </p:nvSpPr>
          <p:spPr>
            <a:xfrm rot="5400000">
              <a:off x="7520905" y="1776216"/>
              <a:ext cx="1448756" cy="240153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6" name="Oval 21">
              <a:extLst>
                <a:ext uri="{FF2B5EF4-FFF2-40B4-BE49-F238E27FC236}">
                  <a16:creationId xmlns:a16="http://schemas.microsoft.com/office/drawing/2014/main" id="{B164B805-2905-4DFA-95F7-A77DE83C3A06}"/>
                </a:ext>
              </a:extLst>
            </p:cNvPr>
            <p:cNvSpPr/>
            <p:nvPr/>
          </p:nvSpPr>
          <p:spPr>
            <a:xfrm rot="10800000">
              <a:off x="9095281" y="1749237"/>
              <a:ext cx="1429432" cy="1952126"/>
            </a:xfrm>
            <a:custGeom>
              <a:avLst/>
              <a:gdLst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427338 w 1449013"/>
                <a:gd name="connsiteY16" fmla="*/ 719630 h 1952472"/>
                <a:gd name="connsiteX17" fmla="*/ 141381 w 1449013"/>
                <a:gd name="connsiteY17" fmla="*/ 433666 h 1952472"/>
                <a:gd name="connsiteX18" fmla="*/ 0 w 1449013"/>
                <a:gd name="connsiteY18" fmla="*/ 471352 h 1952472"/>
                <a:gd name="connsiteX19" fmla="*/ 0 w 1449013"/>
                <a:gd name="connsiteY19" fmla="*/ 0 h 1952472"/>
                <a:gd name="connsiteX20" fmla="*/ 1449013 w 1449013"/>
                <a:gd name="connsiteY20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141381 w 1449013"/>
                <a:gd name="connsiteY16" fmla="*/ 433666 h 1952472"/>
                <a:gd name="connsiteX17" fmla="*/ 0 w 1449013"/>
                <a:gd name="connsiteY17" fmla="*/ 471352 h 1952472"/>
                <a:gd name="connsiteX18" fmla="*/ 0 w 1449013"/>
                <a:gd name="connsiteY18" fmla="*/ 0 h 1952472"/>
                <a:gd name="connsiteX19" fmla="*/ 1449013 w 1449013"/>
                <a:gd name="connsiteY19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471352 h 1952472"/>
                <a:gd name="connsiteX17" fmla="*/ 0 w 1449013"/>
                <a:gd name="connsiteY17" fmla="*/ 0 h 1952472"/>
                <a:gd name="connsiteX18" fmla="*/ 1449013 w 1449013"/>
                <a:gd name="connsiteY18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967906 h 1952472"/>
                <a:gd name="connsiteX16" fmla="*/ 0 w 1449013"/>
                <a:gd name="connsiteY16" fmla="*/ 0 h 1952472"/>
                <a:gd name="connsiteX17" fmla="*/ 1449013 w 1449013"/>
                <a:gd name="connsiteY17" fmla="*/ 0 h 1952472"/>
                <a:gd name="connsiteX0" fmla="*/ 1449013 w 1449013"/>
                <a:gd name="connsiteY0" fmla="*/ 0 h 1952472"/>
                <a:gd name="connsiteX1" fmla="*/ 1449013 w 1449013"/>
                <a:gd name="connsiteY1" fmla="*/ 466741 h 1952472"/>
                <a:gd name="connsiteX2" fmla="*/ 1317741 w 1449013"/>
                <a:gd name="connsiteY2" fmla="*/ 433666 h 1952472"/>
                <a:gd name="connsiteX3" fmla="*/ 1031784 w 1449013"/>
                <a:gd name="connsiteY3" fmla="*/ 719630 h 1952472"/>
                <a:gd name="connsiteX4" fmla="*/ 1317741 w 1449013"/>
                <a:gd name="connsiteY4" fmla="*/ 1005593 h 1952472"/>
                <a:gd name="connsiteX5" fmla="*/ 1449013 w 1449013"/>
                <a:gd name="connsiteY5" fmla="*/ 972519 h 1952472"/>
                <a:gd name="connsiteX6" fmla="*/ 1449013 w 1449013"/>
                <a:gd name="connsiteY6" fmla="*/ 1444072 h 1952472"/>
                <a:gd name="connsiteX7" fmla="*/ 857954 w 1449013"/>
                <a:gd name="connsiteY7" fmla="*/ 1444072 h 1952472"/>
                <a:gd name="connsiteX8" fmla="*/ 857954 w 1449013"/>
                <a:gd name="connsiteY8" fmla="*/ 1542845 h 1952472"/>
                <a:gd name="connsiteX9" fmla="*/ 953273 w 1449013"/>
                <a:gd name="connsiteY9" fmla="*/ 1723701 h 1952472"/>
                <a:gd name="connsiteX10" fmla="*/ 724507 w 1449013"/>
                <a:gd name="connsiteY10" fmla="*/ 1952472 h 1952472"/>
                <a:gd name="connsiteX11" fmla="*/ 495741 w 1449013"/>
                <a:gd name="connsiteY11" fmla="*/ 1723701 h 1952472"/>
                <a:gd name="connsiteX12" fmla="*/ 591060 w 1449013"/>
                <a:gd name="connsiteY12" fmla="*/ 1542845 h 1952472"/>
                <a:gd name="connsiteX13" fmla="*/ 591060 w 1449013"/>
                <a:gd name="connsiteY13" fmla="*/ 1444072 h 1952472"/>
                <a:gd name="connsiteX14" fmla="*/ 0 w 1449013"/>
                <a:gd name="connsiteY14" fmla="*/ 1444072 h 1952472"/>
                <a:gd name="connsiteX15" fmla="*/ 0 w 1449013"/>
                <a:gd name="connsiteY15" fmla="*/ 0 h 1952472"/>
                <a:gd name="connsiteX16" fmla="*/ 1449013 w 1449013"/>
                <a:gd name="connsiteY16" fmla="*/ 0 h 1952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0"/>
                  </a:lnTo>
                  <a:lnTo>
                    <a:pt x="1449013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Oval 21">
              <a:extLst>
                <a:ext uri="{FF2B5EF4-FFF2-40B4-BE49-F238E27FC236}">
                  <a16:creationId xmlns:a16="http://schemas.microsoft.com/office/drawing/2014/main" id="{A1112AF3-5E40-4082-B416-C650A8747A3A}"/>
                </a:ext>
              </a:extLst>
            </p:cNvPr>
            <p:cNvSpPr/>
            <p:nvPr/>
          </p:nvSpPr>
          <p:spPr>
            <a:xfrm rot="5400000">
              <a:off x="4404964" y="1766586"/>
              <a:ext cx="1448756" cy="2401537"/>
            </a:xfrm>
            <a:custGeom>
              <a:avLst/>
              <a:gdLst/>
              <a:ahLst/>
              <a:cxnLst/>
              <a:rect l="l" t="t" r="r" b="b"/>
              <a:pathLst>
                <a:path w="1368152" h="2298537">
                  <a:moveTo>
                    <a:pt x="684076" y="0"/>
                  </a:moveTo>
                  <a:cubicBezTo>
                    <a:pt x="803370" y="0"/>
                    <a:pt x="900076" y="96706"/>
                    <a:pt x="900076" y="216000"/>
                  </a:cubicBezTo>
                  <a:cubicBezTo>
                    <a:pt x="900076" y="287268"/>
                    <a:pt x="865561" y="350475"/>
                    <a:pt x="810076" y="386760"/>
                  </a:cubicBezTo>
                  <a:lnTo>
                    <a:pt x="810076" y="450517"/>
                  </a:lnTo>
                  <a:lnTo>
                    <a:pt x="1368152" y="450517"/>
                  </a:lnTo>
                  <a:lnTo>
                    <a:pt x="1368152" y="895744"/>
                  </a:lnTo>
                  <a:cubicBezTo>
                    <a:pt x="1331417" y="875468"/>
                    <a:pt x="1289090" y="864516"/>
                    <a:pt x="1244206" y="864516"/>
                  </a:cubicBezTo>
                  <a:cubicBezTo>
                    <a:pt x="1095089" y="864516"/>
                    <a:pt x="974206" y="985399"/>
                    <a:pt x="974206" y="1134516"/>
                  </a:cubicBezTo>
                  <a:cubicBezTo>
                    <a:pt x="974206" y="1283633"/>
                    <a:pt x="1095089" y="1404516"/>
                    <a:pt x="1244206" y="1404516"/>
                  </a:cubicBezTo>
                  <a:cubicBezTo>
                    <a:pt x="1289090" y="1404516"/>
                    <a:pt x="1331417" y="1393563"/>
                    <a:pt x="1368152" y="1373288"/>
                  </a:cubicBezTo>
                  <a:lnTo>
                    <a:pt x="1368152" y="1818517"/>
                  </a:lnTo>
                  <a:lnTo>
                    <a:pt x="810076" y="1818517"/>
                  </a:lnTo>
                  <a:lnTo>
                    <a:pt x="810076" y="1911777"/>
                  </a:lnTo>
                  <a:cubicBezTo>
                    <a:pt x="865561" y="1948062"/>
                    <a:pt x="900076" y="2011269"/>
                    <a:pt x="900076" y="2082537"/>
                  </a:cubicBezTo>
                  <a:cubicBezTo>
                    <a:pt x="900076" y="2201831"/>
                    <a:pt x="803370" y="2298537"/>
                    <a:pt x="684076" y="2298537"/>
                  </a:cubicBezTo>
                  <a:cubicBezTo>
                    <a:pt x="564782" y="2298537"/>
                    <a:pt x="468076" y="2201831"/>
                    <a:pt x="468076" y="2082537"/>
                  </a:cubicBezTo>
                  <a:cubicBezTo>
                    <a:pt x="468076" y="2011269"/>
                    <a:pt x="502591" y="1948062"/>
                    <a:pt x="558076" y="1911777"/>
                  </a:cubicBezTo>
                  <a:lnTo>
                    <a:pt x="558076" y="1818517"/>
                  </a:lnTo>
                  <a:lnTo>
                    <a:pt x="0" y="1818517"/>
                  </a:lnTo>
                  <a:lnTo>
                    <a:pt x="0" y="1368933"/>
                  </a:lnTo>
                  <a:cubicBezTo>
                    <a:pt x="39235" y="1391659"/>
                    <a:pt x="84862" y="1404516"/>
                    <a:pt x="133491" y="1404516"/>
                  </a:cubicBezTo>
                  <a:cubicBezTo>
                    <a:pt x="282608" y="1404516"/>
                    <a:pt x="403491" y="1283633"/>
                    <a:pt x="403491" y="1134516"/>
                  </a:cubicBezTo>
                  <a:cubicBezTo>
                    <a:pt x="403491" y="985399"/>
                    <a:pt x="282608" y="864516"/>
                    <a:pt x="133491" y="864516"/>
                  </a:cubicBezTo>
                  <a:cubicBezTo>
                    <a:pt x="84862" y="864516"/>
                    <a:pt x="39235" y="877372"/>
                    <a:pt x="0" y="900098"/>
                  </a:cubicBezTo>
                  <a:lnTo>
                    <a:pt x="0" y="450517"/>
                  </a:lnTo>
                  <a:lnTo>
                    <a:pt x="558076" y="450517"/>
                  </a:lnTo>
                  <a:lnTo>
                    <a:pt x="558076" y="386760"/>
                  </a:lnTo>
                  <a:cubicBezTo>
                    <a:pt x="502591" y="350475"/>
                    <a:pt x="468076" y="287268"/>
                    <a:pt x="468076" y="216000"/>
                  </a:cubicBezTo>
                  <a:cubicBezTo>
                    <a:pt x="468076" y="96706"/>
                    <a:pt x="564782" y="0"/>
                    <a:pt x="684076" y="0"/>
                  </a:cubicBezTo>
                  <a:close/>
                </a:path>
              </a:pathLst>
            </a:custGeom>
            <a:solidFill>
              <a:schemeClr val="accent2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Oval 21">
              <a:extLst>
                <a:ext uri="{FF2B5EF4-FFF2-40B4-BE49-F238E27FC236}">
                  <a16:creationId xmlns:a16="http://schemas.microsoft.com/office/drawing/2014/main" id="{4DDFDDD0-C8C8-4E89-86E8-ED4DB9C1982F}"/>
                </a:ext>
              </a:extLst>
            </p:cNvPr>
            <p:cNvSpPr/>
            <p:nvPr/>
          </p:nvSpPr>
          <p:spPr>
            <a:xfrm rot="16200000">
              <a:off x="1526029" y="2004312"/>
              <a:ext cx="1448756" cy="1926087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9" name="Oval 21">
              <a:extLst>
                <a:ext uri="{FF2B5EF4-FFF2-40B4-BE49-F238E27FC236}">
                  <a16:creationId xmlns:a16="http://schemas.microsoft.com/office/drawing/2014/main" id="{864A1FC6-1604-4F09-A0E0-185DC3B1E847}"/>
                </a:ext>
              </a:extLst>
            </p:cNvPr>
            <p:cNvSpPr/>
            <p:nvPr/>
          </p:nvSpPr>
          <p:spPr>
            <a:xfrm rot="10800000">
              <a:off x="2858124" y="1734398"/>
              <a:ext cx="1429432" cy="1952126"/>
            </a:xfrm>
            <a:custGeom>
              <a:avLst/>
              <a:gdLst/>
              <a:ahLst/>
              <a:cxnLst/>
              <a:rect l="l" t="t" r="r" b="b"/>
              <a:pathLst>
                <a:path w="1449013" h="1952472">
                  <a:moveTo>
                    <a:pt x="1449013" y="0"/>
                  </a:moveTo>
                  <a:lnTo>
                    <a:pt x="1449013" y="466741"/>
                  </a:lnTo>
                  <a:cubicBezTo>
                    <a:pt x="1410107" y="445266"/>
                    <a:pt x="1365278" y="433666"/>
                    <a:pt x="1317741" y="433666"/>
                  </a:cubicBezTo>
                  <a:cubicBezTo>
                    <a:pt x="1159811" y="433666"/>
                    <a:pt x="1031784" y="561696"/>
                    <a:pt x="1031784" y="719630"/>
                  </a:cubicBezTo>
                  <a:cubicBezTo>
                    <a:pt x="1031784" y="877563"/>
                    <a:pt x="1159811" y="1005593"/>
                    <a:pt x="1317741" y="1005593"/>
                  </a:cubicBezTo>
                  <a:cubicBezTo>
                    <a:pt x="1365278" y="1005593"/>
                    <a:pt x="1410107" y="993993"/>
                    <a:pt x="1449013" y="972519"/>
                  </a:cubicBezTo>
                  <a:lnTo>
                    <a:pt x="1449013" y="1444072"/>
                  </a:lnTo>
                  <a:lnTo>
                    <a:pt x="857954" y="1444072"/>
                  </a:lnTo>
                  <a:lnTo>
                    <a:pt x="857954" y="1542845"/>
                  </a:lnTo>
                  <a:cubicBezTo>
                    <a:pt x="916718" y="1581276"/>
                    <a:pt x="953273" y="1648220"/>
                    <a:pt x="953273" y="1723701"/>
                  </a:cubicBezTo>
                  <a:cubicBezTo>
                    <a:pt x="953273" y="1850048"/>
                    <a:pt x="850851" y="1952472"/>
                    <a:pt x="724507" y="1952472"/>
                  </a:cubicBezTo>
                  <a:cubicBezTo>
                    <a:pt x="598162" y="1952472"/>
                    <a:pt x="495741" y="1850048"/>
                    <a:pt x="495741" y="1723701"/>
                  </a:cubicBezTo>
                  <a:cubicBezTo>
                    <a:pt x="495741" y="1648220"/>
                    <a:pt x="532295" y="1581276"/>
                    <a:pt x="591060" y="1542845"/>
                  </a:cubicBezTo>
                  <a:lnTo>
                    <a:pt x="591060" y="1444072"/>
                  </a:lnTo>
                  <a:lnTo>
                    <a:pt x="0" y="1444072"/>
                  </a:lnTo>
                  <a:lnTo>
                    <a:pt x="0" y="967906"/>
                  </a:lnTo>
                  <a:cubicBezTo>
                    <a:pt x="41554" y="991976"/>
                    <a:pt x="89878" y="1005593"/>
                    <a:pt x="141381" y="1005593"/>
                  </a:cubicBezTo>
                  <a:cubicBezTo>
                    <a:pt x="299311" y="1005593"/>
                    <a:pt x="427338" y="877563"/>
                    <a:pt x="427338" y="719630"/>
                  </a:cubicBezTo>
                  <a:cubicBezTo>
                    <a:pt x="427338" y="561696"/>
                    <a:pt x="299311" y="433666"/>
                    <a:pt x="141381" y="433666"/>
                  </a:cubicBezTo>
                  <a:cubicBezTo>
                    <a:pt x="89878" y="433666"/>
                    <a:pt x="41554" y="447283"/>
                    <a:pt x="0" y="47135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0" name="Oval 21">
              <a:extLst>
                <a:ext uri="{FF2B5EF4-FFF2-40B4-BE49-F238E27FC236}">
                  <a16:creationId xmlns:a16="http://schemas.microsoft.com/office/drawing/2014/main" id="{B473858D-1823-4DE7-9F10-3B8663324039}"/>
                </a:ext>
              </a:extLst>
            </p:cNvPr>
            <p:cNvSpPr/>
            <p:nvPr/>
          </p:nvSpPr>
          <p:spPr>
            <a:xfrm rot="10800000">
              <a:off x="5982976" y="1734447"/>
              <a:ext cx="1429432" cy="1952078"/>
            </a:xfrm>
            <a:custGeom>
              <a:avLst/>
              <a:gdLst/>
              <a:ahLst/>
              <a:cxnLst/>
              <a:rect l="l" t="t" r="r" b="b"/>
              <a:pathLst>
                <a:path w="1449013" h="1952424">
                  <a:moveTo>
                    <a:pt x="0" y="1444024"/>
                  </a:moveTo>
                  <a:lnTo>
                    <a:pt x="0" y="967858"/>
                  </a:lnTo>
                  <a:cubicBezTo>
                    <a:pt x="41554" y="991928"/>
                    <a:pt x="89878" y="1005545"/>
                    <a:pt x="141381" y="1005545"/>
                  </a:cubicBezTo>
                  <a:cubicBezTo>
                    <a:pt x="299311" y="1005545"/>
                    <a:pt x="427338" y="877515"/>
                    <a:pt x="427338" y="719582"/>
                  </a:cubicBezTo>
                  <a:cubicBezTo>
                    <a:pt x="427338" y="561649"/>
                    <a:pt x="299311" y="433619"/>
                    <a:pt x="141381" y="433619"/>
                  </a:cubicBezTo>
                  <a:cubicBezTo>
                    <a:pt x="89878" y="433619"/>
                    <a:pt x="41554" y="447235"/>
                    <a:pt x="0" y="471304"/>
                  </a:cubicBezTo>
                  <a:lnTo>
                    <a:pt x="0" y="0"/>
                  </a:lnTo>
                  <a:lnTo>
                    <a:pt x="1449013" y="0"/>
                  </a:lnTo>
                  <a:lnTo>
                    <a:pt x="1449013" y="466693"/>
                  </a:lnTo>
                  <a:cubicBezTo>
                    <a:pt x="1410107" y="445218"/>
                    <a:pt x="1365278" y="433619"/>
                    <a:pt x="1317742" y="433619"/>
                  </a:cubicBezTo>
                  <a:cubicBezTo>
                    <a:pt x="1159811" y="433619"/>
                    <a:pt x="1031784" y="561649"/>
                    <a:pt x="1031784" y="719582"/>
                  </a:cubicBezTo>
                  <a:cubicBezTo>
                    <a:pt x="1031784" y="877515"/>
                    <a:pt x="1159811" y="1005545"/>
                    <a:pt x="1317742" y="1005545"/>
                  </a:cubicBezTo>
                  <a:cubicBezTo>
                    <a:pt x="1365278" y="1005545"/>
                    <a:pt x="1410107" y="993945"/>
                    <a:pt x="1449013" y="972471"/>
                  </a:cubicBezTo>
                  <a:lnTo>
                    <a:pt x="1449013" y="1444024"/>
                  </a:lnTo>
                  <a:lnTo>
                    <a:pt x="857954" y="1444024"/>
                  </a:lnTo>
                  <a:lnTo>
                    <a:pt x="857954" y="1542797"/>
                  </a:lnTo>
                  <a:cubicBezTo>
                    <a:pt x="916718" y="1581228"/>
                    <a:pt x="953273" y="1648172"/>
                    <a:pt x="953273" y="1723653"/>
                  </a:cubicBezTo>
                  <a:cubicBezTo>
                    <a:pt x="953273" y="1850000"/>
                    <a:pt x="850851" y="1952424"/>
                    <a:pt x="724507" y="1952424"/>
                  </a:cubicBezTo>
                  <a:cubicBezTo>
                    <a:pt x="598162" y="1952424"/>
                    <a:pt x="495741" y="1850000"/>
                    <a:pt x="495741" y="1723653"/>
                  </a:cubicBezTo>
                  <a:cubicBezTo>
                    <a:pt x="495741" y="1648172"/>
                    <a:pt x="532295" y="1581228"/>
                    <a:pt x="591060" y="1542797"/>
                  </a:cubicBezTo>
                  <a:lnTo>
                    <a:pt x="591060" y="1444024"/>
                  </a:lnTo>
                  <a:close/>
                </a:path>
              </a:pathLst>
            </a:custGeom>
            <a:solidFill>
              <a:schemeClr val="accent3"/>
            </a:solidFill>
            <a:ln w="6350">
              <a:gradFill>
                <a:gsLst>
                  <a:gs pos="0">
                    <a:schemeClr val="bg1"/>
                  </a:gs>
                  <a:gs pos="100000">
                    <a:schemeClr val="accent1">
                      <a:tint val="23500"/>
                      <a:satMod val="160000"/>
                      <a:alpha val="0"/>
                    </a:schemeClr>
                  </a:gs>
                </a:gsLst>
                <a:lin ang="156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749939-0840-4A7D-8B57-C8CE73BF52A3}"/>
                </a:ext>
              </a:extLst>
            </p:cNvPr>
            <p:cNvSpPr txBox="1"/>
            <p:nvPr/>
          </p:nvSpPr>
          <p:spPr>
            <a:xfrm>
              <a:off x="1331323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63C309B-928B-4800-AC23-497DF8195812}"/>
                </a:ext>
              </a:extLst>
            </p:cNvPr>
            <p:cNvSpPr txBox="1"/>
            <p:nvPr/>
          </p:nvSpPr>
          <p:spPr>
            <a:xfrm>
              <a:off x="2896441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099E777-A26B-444B-98A4-0169047A73CA}"/>
                </a:ext>
              </a:extLst>
            </p:cNvPr>
            <p:cNvSpPr txBox="1"/>
            <p:nvPr/>
          </p:nvSpPr>
          <p:spPr>
            <a:xfrm>
              <a:off x="4461559" y="280770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91CC951-71E7-46AB-B9C3-55662CB41669}"/>
                </a:ext>
              </a:extLst>
            </p:cNvPr>
            <p:cNvSpPr txBox="1"/>
            <p:nvPr/>
          </p:nvSpPr>
          <p:spPr>
            <a:xfrm>
              <a:off x="7570001" y="2798077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F6D6FE1-088B-4A6A-860C-C5569A98ED33}"/>
                </a:ext>
              </a:extLst>
            </p:cNvPr>
            <p:cNvSpPr txBox="1"/>
            <p:nvPr/>
          </p:nvSpPr>
          <p:spPr>
            <a:xfrm>
              <a:off x="6024812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7E775A-4784-430D-BDA4-4FFFA3EE2695}"/>
                </a:ext>
              </a:extLst>
            </p:cNvPr>
            <p:cNvSpPr txBox="1"/>
            <p:nvPr/>
          </p:nvSpPr>
          <p:spPr>
            <a:xfrm>
              <a:off x="9153183" y="3320012"/>
              <a:ext cx="1345760" cy="302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Text  Here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9" name="Rounded Rectangle 12">
            <a:extLst>
              <a:ext uri="{FF2B5EF4-FFF2-40B4-BE49-F238E27FC236}">
                <a16:creationId xmlns:a16="http://schemas.microsoft.com/office/drawing/2014/main" id="{615D956D-CAAB-4C8E-A644-7C7BB5E7DBC4}"/>
              </a:ext>
            </a:extLst>
          </p:cNvPr>
          <p:cNvSpPr/>
          <p:nvPr/>
        </p:nvSpPr>
        <p:spPr>
          <a:xfrm flipH="1">
            <a:off x="7910420" y="4128017"/>
            <a:ext cx="1598400" cy="1908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0" name="Rounded Rectangle 8">
            <a:extLst>
              <a:ext uri="{FF2B5EF4-FFF2-40B4-BE49-F238E27FC236}">
                <a16:creationId xmlns:a16="http://schemas.microsoft.com/office/drawing/2014/main" id="{0C4F4353-47A1-4585-B8A5-8156B1F133B2}"/>
              </a:ext>
            </a:extLst>
          </p:cNvPr>
          <p:cNvSpPr/>
          <p:nvPr/>
        </p:nvSpPr>
        <p:spPr>
          <a:xfrm flipH="1">
            <a:off x="7910419" y="4051516"/>
            <a:ext cx="1598400" cy="612000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AD3428E-0953-4F29-978C-CAEB1EC12D04}"/>
              </a:ext>
            </a:extLst>
          </p:cNvPr>
          <p:cNvSpPr txBox="1"/>
          <p:nvPr/>
        </p:nvSpPr>
        <p:spPr>
          <a:xfrm>
            <a:off x="8032864" y="4842115"/>
            <a:ext cx="1316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Rounded Rectangle 32">
            <a:extLst>
              <a:ext uri="{FF2B5EF4-FFF2-40B4-BE49-F238E27FC236}">
                <a16:creationId xmlns:a16="http://schemas.microsoft.com/office/drawing/2014/main" id="{F66D2E9B-C7D5-4F3B-BE58-F7673360AA96}"/>
              </a:ext>
            </a:extLst>
          </p:cNvPr>
          <p:cNvSpPr/>
          <p:nvPr/>
        </p:nvSpPr>
        <p:spPr>
          <a:xfrm>
            <a:off x="1533787" y="419769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3" name="Rectangle 16">
            <a:extLst>
              <a:ext uri="{FF2B5EF4-FFF2-40B4-BE49-F238E27FC236}">
                <a16:creationId xmlns:a16="http://schemas.microsoft.com/office/drawing/2014/main" id="{80DD7661-6E93-4441-87BB-86DF053E97C0}"/>
              </a:ext>
            </a:extLst>
          </p:cNvPr>
          <p:cNvSpPr/>
          <p:nvPr/>
        </p:nvSpPr>
        <p:spPr>
          <a:xfrm rot="2700000">
            <a:off x="3368740" y="409264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" name="Rounded Rectangle 5">
            <a:extLst>
              <a:ext uri="{FF2B5EF4-FFF2-40B4-BE49-F238E27FC236}">
                <a16:creationId xmlns:a16="http://schemas.microsoft.com/office/drawing/2014/main" id="{A9B22047-3C92-4683-BEF8-C3A0A3C88A49}"/>
              </a:ext>
            </a:extLst>
          </p:cNvPr>
          <p:cNvSpPr/>
          <p:nvPr/>
        </p:nvSpPr>
        <p:spPr>
          <a:xfrm flipH="1">
            <a:off x="6784188" y="4184800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Oval 7">
            <a:extLst>
              <a:ext uri="{FF2B5EF4-FFF2-40B4-BE49-F238E27FC236}">
                <a16:creationId xmlns:a16="http://schemas.microsoft.com/office/drawing/2014/main" id="{6E891FDB-06B3-45B5-AB26-662BF513B527}"/>
              </a:ext>
            </a:extLst>
          </p:cNvPr>
          <p:cNvSpPr/>
          <p:nvPr/>
        </p:nvSpPr>
        <p:spPr>
          <a:xfrm>
            <a:off x="10280124" y="4184800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id="{55D08B11-8D8B-451E-8FDD-67D7FC8F6481}"/>
              </a:ext>
            </a:extLst>
          </p:cNvPr>
          <p:cNvSpPr/>
          <p:nvPr/>
        </p:nvSpPr>
        <p:spPr>
          <a:xfrm>
            <a:off x="4985032" y="419769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7" name="자유형 151">
            <a:extLst>
              <a:ext uri="{FF2B5EF4-FFF2-40B4-BE49-F238E27FC236}">
                <a16:creationId xmlns:a16="http://schemas.microsoft.com/office/drawing/2014/main" id="{B3D98802-0CAA-4D80-8375-0B7FBFF72291}"/>
              </a:ext>
            </a:extLst>
          </p:cNvPr>
          <p:cNvSpPr/>
          <p:nvPr/>
        </p:nvSpPr>
        <p:spPr>
          <a:xfrm>
            <a:off x="8520054" y="4163822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2018-12-17T03:30:12Z</dcterms:modified>
</cp:coreProperties>
</file>