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88" name="Group 287">
            <a:extLst>
              <a:ext uri="{FF2B5EF4-FFF2-40B4-BE49-F238E27FC236}">
                <a16:creationId xmlns:a16="http://schemas.microsoft.com/office/drawing/2014/main" id="{0CFD5217-528A-4AD5-90A1-116BBDA33BB5}"/>
              </a:ext>
            </a:extLst>
          </p:cNvPr>
          <p:cNvGrpSpPr/>
          <p:nvPr/>
        </p:nvGrpSpPr>
        <p:grpSpPr>
          <a:xfrm>
            <a:off x="4385719" y="2334346"/>
            <a:ext cx="3419425" cy="3456384"/>
            <a:chOff x="2051720" y="2132856"/>
            <a:chExt cx="3419425" cy="3456384"/>
          </a:xfrm>
        </p:grpSpPr>
        <p:sp>
          <p:nvSpPr>
            <p:cNvPr id="289" name="Rounded Rectangle 1">
              <a:extLst>
                <a:ext uri="{FF2B5EF4-FFF2-40B4-BE49-F238E27FC236}">
                  <a16:creationId xmlns:a16="http://schemas.microsoft.com/office/drawing/2014/main" id="{B2E5AEA0-969E-4BE7-B725-357EB46680BD}"/>
                </a:ext>
              </a:extLst>
            </p:cNvPr>
            <p:cNvSpPr/>
            <p:nvPr/>
          </p:nvSpPr>
          <p:spPr>
            <a:xfrm>
              <a:off x="2051720" y="2132856"/>
              <a:ext cx="936104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0" name="Rounded Rectangle 1">
              <a:extLst>
                <a:ext uri="{FF2B5EF4-FFF2-40B4-BE49-F238E27FC236}">
                  <a16:creationId xmlns:a16="http://schemas.microsoft.com/office/drawing/2014/main" id="{FB6226C8-760A-48BD-91DD-AAD11729C9BB}"/>
                </a:ext>
              </a:extLst>
            </p:cNvPr>
            <p:cNvSpPr/>
            <p:nvPr/>
          </p:nvSpPr>
          <p:spPr>
            <a:xfrm rot="5400000">
              <a:off x="3203848" y="2024844"/>
              <a:ext cx="936104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1" name="Rounded Rectangle 1">
              <a:extLst>
                <a:ext uri="{FF2B5EF4-FFF2-40B4-BE49-F238E27FC236}">
                  <a16:creationId xmlns:a16="http://schemas.microsoft.com/office/drawing/2014/main" id="{7C58BD89-05DC-4ADB-B378-E9DFF8903DEB}"/>
                </a:ext>
              </a:extLst>
            </p:cNvPr>
            <p:cNvSpPr/>
            <p:nvPr/>
          </p:nvSpPr>
          <p:spPr>
            <a:xfrm rot="10800000" flipH="1">
              <a:off x="3347864" y="3140968"/>
              <a:ext cx="900100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  <p:sp>
          <p:nvSpPr>
            <p:cNvPr id="292" name="Rounded Rectangle 1">
              <a:extLst>
                <a:ext uri="{FF2B5EF4-FFF2-40B4-BE49-F238E27FC236}">
                  <a16:creationId xmlns:a16="http://schemas.microsoft.com/office/drawing/2014/main" id="{1818B81D-1F6C-4858-9055-31C0BF05FDFE}"/>
                </a:ext>
              </a:extLst>
            </p:cNvPr>
            <p:cNvSpPr/>
            <p:nvPr/>
          </p:nvSpPr>
          <p:spPr>
            <a:xfrm rot="5400000">
              <a:off x="4435400" y="3257352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293" name="Rounded Rectangle 1">
              <a:extLst>
                <a:ext uri="{FF2B5EF4-FFF2-40B4-BE49-F238E27FC236}">
                  <a16:creationId xmlns:a16="http://schemas.microsoft.com/office/drawing/2014/main" id="{CF0BF902-9B0D-488A-B750-B5FA945002A5}"/>
                </a:ext>
              </a:extLst>
            </p:cNvPr>
            <p:cNvSpPr/>
            <p:nvPr/>
          </p:nvSpPr>
          <p:spPr>
            <a:xfrm rot="10800000">
              <a:off x="4551784" y="4437112"/>
              <a:ext cx="919361" cy="1152128"/>
            </a:xfrm>
            <a:custGeom>
              <a:avLst/>
              <a:gdLst/>
              <a:ahLst/>
              <a:cxnLst/>
              <a:rect l="l" t="t" r="r" b="b"/>
              <a:pathLst>
                <a:path w="936104" h="1152128">
                  <a:moveTo>
                    <a:pt x="156020" y="0"/>
                  </a:moveTo>
                  <a:lnTo>
                    <a:pt x="780084" y="0"/>
                  </a:lnTo>
                  <a:cubicBezTo>
                    <a:pt x="866251" y="0"/>
                    <a:pt x="936104" y="69853"/>
                    <a:pt x="936104" y="156020"/>
                  </a:cubicBezTo>
                  <a:lnTo>
                    <a:pt x="936104" y="346108"/>
                  </a:lnTo>
                  <a:cubicBezTo>
                    <a:pt x="915878" y="331325"/>
                    <a:pt x="890838" y="324036"/>
                    <a:pt x="864096" y="324036"/>
                  </a:cubicBezTo>
                  <a:cubicBezTo>
                    <a:pt x="784558" y="324036"/>
                    <a:pt x="720080" y="388514"/>
                    <a:pt x="720080" y="468052"/>
                  </a:cubicBezTo>
                  <a:cubicBezTo>
                    <a:pt x="720080" y="547590"/>
                    <a:pt x="784558" y="612068"/>
                    <a:pt x="864096" y="612068"/>
                  </a:cubicBezTo>
                  <a:cubicBezTo>
                    <a:pt x="890838" y="612068"/>
                    <a:pt x="915878" y="604779"/>
                    <a:pt x="936104" y="589997"/>
                  </a:cubicBezTo>
                  <a:lnTo>
                    <a:pt x="936104" y="780084"/>
                  </a:lnTo>
                  <a:cubicBezTo>
                    <a:pt x="936104" y="866251"/>
                    <a:pt x="866251" y="936104"/>
                    <a:pt x="780084" y="936104"/>
                  </a:cubicBezTo>
                  <a:lnTo>
                    <a:pt x="589997" y="936104"/>
                  </a:lnTo>
                  <a:cubicBezTo>
                    <a:pt x="604779" y="956330"/>
                    <a:pt x="612068" y="981370"/>
                    <a:pt x="612068" y="1008112"/>
                  </a:cubicBezTo>
                  <a:cubicBezTo>
                    <a:pt x="612068" y="1087650"/>
                    <a:pt x="547590" y="1152128"/>
                    <a:pt x="468052" y="1152128"/>
                  </a:cubicBezTo>
                  <a:cubicBezTo>
                    <a:pt x="388514" y="1152128"/>
                    <a:pt x="324036" y="1087650"/>
                    <a:pt x="324036" y="1008112"/>
                  </a:cubicBezTo>
                  <a:cubicBezTo>
                    <a:pt x="324036" y="981370"/>
                    <a:pt x="331325" y="956330"/>
                    <a:pt x="346108" y="936104"/>
                  </a:cubicBezTo>
                  <a:lnTo>
                    <a:pt x="156020" y="936104"/>
                  </a:lnTo>
                  <a:cubicBezTo>
                    <a:pt x="69853" y="936104"/>
                    <a:pt x="0" y="866251"/>
                    <a:pt x="0" y="780084"/>
                  </a:cubicBezTo>
                  <a:lnTo>
                    <a:pt x="0" y="156020"/>
                  </a:lnTo>
                  <a:cubicBezTo>
                    <a:pt x="0" y="69853"/>
                    <a:pt x="69853" y="0"/>
                    <a:pt x="156020" y="0"/>
                  </a:cubicBezTo>
                  <a:close/>
                </a:path>
              </a:pathLst>
            </a:custGeom>
            <a:solidFill>
              <a:schemeClr val="bg1"/>
            </a:solidFill>
            <a:ln w="254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294" name="그룹 5">
            <a:extLst>
              <a:ext uri="{FF2B5EF4-FFF2-40B4-BE49-F238E27FC236}">
                <a16:creationId xmlns:a16="http://schemas.microsoft.com/office/drawing/2014/main" id="{1C8385A5-FC57-4A21-B4E3-9511A83C0247}"/>
              </a:ext>
            </a:extLst>
          </p:cNvPr>
          <p:cNvGrpSpPr/>
          <p:nvPr/>
        </p:nvGrpSpPr>
        <p:grpSpPr>
          <a:xfrm>
            <a:off x="6857924" y="2336907"/>
            <a:ext cx="3240000" cy="944910"/>
            <a:chOff x="6857924" y="2123332"/>
            <a:chExt cx="3240000" cy="944910"/>
          </a:xfrm>
        </p:grpSpPr>
        <p:sp>
          <p:nvSpPr>
            <p:cNvPr id="295" name="TextBox 294">
              <a:extLst>
                <a:ext uri="{FF2B5EF4-FFF2-40B4-BE49-F238E27FC236}">
                  <a16:creationId xmlns:a16="http://schemas.microsoft.com/office/drawing/2014/main" id="{0F4D9F6E-C131-4A8C-B34D-FBE77A30743A}"/>
                </a:ext>
              </a:extLst>
            </p:cNvPr>
            <p:cNvSpPr txBox="1"/>
            <p:nvPr/>
          </p:nvSpPr>
          <p:spPr>
            <a:xfrm>
              <a:off x="6857924" y="2123332"/>
              <a:ext cx="3240000" cy="307777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96" name="TextBox 295">
              <a:extLst>
                <a:ext uri="{FF2B5EF4-FFF2-40B4-BE49-F238E27FC236}">
                  <a16:creationId xmlns:a16="http://schemas.microsoft.com/office/drawing/2014/main" id="{21AE784C-09E1-4E01-9268-FA9D91DCEE89}"/>
                </a:ext>
              </a:extLst>
            </p:cNvPr>
            <p:cNvSpPr txBox="1"/>
            <p:nvPr/>
          </p:nvSpPr>
          <p:spPr>
            <a:xfrm>
              <a:off x="6857924" y="2421911"/>
              <a:ext cx="32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97" name="그룹 23">
            <a:extLst>
              <a:ext uri="{FF2B5EF4-FFF2-40B4-BE49-F238E27FC236}">
                <a16:creationId xmlns:a16="http://schemas.microsoft.com/office/drawing/2014/main" id="{4121D276-E95C-42C5-BB3F-345F4731E7E8}"/>
              </a:ext>
            </a:extLst>
          </p:cNvPr>
          <p:cNvGrpSpPr/>
          <p:nvPr/>
        </p:nvGrpSpPr>
        <p:grpSpPr>
          <a:xfrm>
            <a:off x="3363750" y="4846566"/>
            <a:ext cx="3240000" cy="944910"/>
            <a:chOff x="2625196" y="4635551"/>
            <a:chExt cx="3240000" cy="944910"/>
          </a:xfrm>
        </p:grpSpPr>
        <p:sp>
          <p:nvSpPr>
            <p:cNvPr id="298" name="TextBox 297">
              <a:extLst>
                <a:ext uri="{FF2B5EF4-FFF2-40B4-BE49-F238E27FC236}">
                  <a16:creationId xmlns:a16="http://schemas.microsoft.com/office/drawing/2014/main" id="{5460DC20-CDE3-4B30-B303-2E652913D65C}"/>
                </a:ext>
              </a:extLst>
            </p:cNvPr>
            <p:cNvSpPr txBox="1"/>
            <p:nvPr/>
          </p:nvSpPr>
          <p:spPr>
            <a:xfrm>
              <a:off x="2625196" y="4635551"/>
              <a:ext cx="3240000" cy="307777"/>
            </a:xfrm>
            <a:prstGeom prst="rect">
              <a:avLst/>
            </a:prstGeom>
            <a:solidFill>
              <a:schemeClr val="accent5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299" name="TextBox 298">
              <a:extLst>
                <a:ext uri="{FF2B5EF4-FFF2-40B4-BE49-F238E27FC236}">
                  <a16:creationId xmlns:a16="http://schemas.microsoft.com/office/drawing/2014/main" id="{DCB05FDA-9832-4BD4-9085-3116C19DB603}"/>
                </a:ext>
              </a:extLst>
            </p:cNvPr>
            <p:cNvSpPr txBox="1"/>
            <p:nvPr/>
          </p:nvSpPr>
          <p:spPr>
            <a:xfrm>
              <a:off x="2625196" y="4934130"/>
              <a:ext cx="32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0" name="그룹 2">
            <a:extLst>
              <a:ext uri="{FF2B5EF4-FFF2-40B4-BE49-F238E27FC236}">
                <a16:creationId xmlns:a16="http://schemas.microsoft.com/office/drawing/2014/main" id="{36E026C7-0C2E-4BF4-B1B9-6EAE782910F6}"/>
              </a:ext>
            </a:extLst>
          </p:cNvPr>
          <p:cNvGrpSpPr/>
          <p:nvPr/>
        </p:nvGrpSpPr>
        <p:grpSpPr>
          <a:xfrm>
            <a:off x="8040215" y="3591737"/>
            <a:ext cx="3240316" cy="944910"/>
            <a:chOff x="8040215" y="3360272"/>
            <a:chExt cx="3240316" cy="944910"/>
          </a:xfrm>
        </p:grpSpPr>
        <p:sp>
          <p:nvSpPr>
            <p:cNvPr id="301" name="TextBox 300">
              <a:extLst>
                <a:ext uri="{FF2B5EF4-FFF2-40B4-BE49-F238E27FC236}">
                  <a16:creationId xmlns:a16="http://schemas.microsoft.com/office/drawing/2014/main" id="{F11B2D05-F9EB-4DFE-80B7-938D033E347C}"/>
                </a:ext>
              </a:extLst>
            </p:cNvPr>
            <p:cNvSpPr txBox="1"/>
            <p:nvPr/>
          </p:nvSpPr>
          <p:spPr>
            <a:xfrm>
              <a:off x="8040215" y="3360272"/>
              <a:ext cx="3240316" cy="307777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2" name="TextBox 301">
              <a:extLst>
                <a:ext uri="{FF2B5EF4-FFF2-40B4-BE49-F238E27FC236}">
                  <a16:creationId xmlns:a16="http://schemas.microsoft.com/office/drawing/2014/main" id="{F71F3A86-A922-45CD-95D9-4A523C2D46DB}"/>
                </a:ext>
              </a:extLst>
            </p:cNvPr>
            <p:cNvSpPr txBox="1"/>
            <p:nvPr/>
          </p:nvSpPr>
          <p:spPr>
            <a:xfrm>
              <a:off x="8040215" y="3658851"/>
              <a:ext cx="3240315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3" name="그룹 21">
            <a:extLst>
              <a:ext uri="{FF2B5EF4-FFF2-40B4-BE49-F238E27FC236}">
                <a16:creationId xmlns:a16="http://schemas.microsoft.com/office/drawing/2014/main" id="{AB5A93C8-EA8A-4E52-8904-FA48282D3D5D}"/>
              </a:ext>
            </a:extLst>
          </p:cNvPr>
          <p:cNvGrpSpPr/>
          <p:nvPr/>
        </p:nvGrpSpPr>
        <p:grpSpPr>
          <a:xfrm>
            <a:off x="916688" y="2336907"/>
            <a:ext cx="3240000" cy="944910"/>
            <a:chOff x="916688" y="2125892"/>
            <a:chExt cx="3240000" cy="944910"/>
          </a:xfrm>
        </p:grpSpPr>
        <p:sp>
          <p:nvSpPr>
            <p:cNvPr id="304" name="TextBox 303">
              <a:extLst>
                <a:ext uri="{FF2B5EF4-FFF2-40B4-BE49-F238E27FC236}">
                  <a16:creationId xmlns:a16="http://schemas.microsoft.com/office/drawing/2014/main" id="{8B9C3CF4-0636-412E-B375-A2115B0D5EC4}"/>
                </a:ext>
              </a:extLst>
            </p:cNvPr>
            <p:cNvSpPr txBox="1"/>
            <p:nvPr/>
          </p:nvSpPr>
          <p:spPr>
            <a:xfrm>
              <a:off x="916688" y="2125892"/>
              <a:ext cx="3240000" cy="307777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5" name="TextBox 304">
              <a:extLst>
                <a:ext uri="{FF2B5EF4-FFF2-40B4-BE49-F238E27FC236}">
                  <a16:creationId xmlns:a16="http://schemas.microsoft.com/office/drawing/2014/main" id="{C869451C-444E-4239-84BE-E0CD24F20DA0}"/>
                </a:ext>
              </a:extLst>
            </p:cNvPr>
            <p:cNvSpPr txBox="1"/>
            <p:nvPr/>
          </p:nvSpPr>
          <p:spPr>
            <a:xfrm>
              <a:off x="916688" y="2424471"/>
              <a:ext cx="32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6" name="그룹 22">
            <a:extLst>
              <a:ext uri="{FF2B5EF4-FFF2-40B4-BE49-F238E27FC236}">
                <a16:creationId xmlns:a16="http://schemas.microsoft.com/office/drawing/2014/main" id="{6D6C2C54-3A07-459B-AD25-DA4C75B46432}"/>
              </a:ext>
            </a:extLst>
          </p:cNvPr>
          <p:cNvGrpSpPr/>
          <p:nvPr/>
        </p:nvGrpSpPr>
        <p:grpSpPr>
          <a:xfrm>
            <a:off x="2140219" y="3591737"/>
            <a:ext cx="3240000" cy="944910"/>
            <a:chOff x="1473068" y="3360271"/>
            <a:chExt cx="3240000" cy="944910"/>
          </a:xfrm>
        </p:grpSpPr>
        <p:sp>
          <p:nvSpPr>
            <p:cNvPr id="307" name="TextBox 306">
              <a:extLst>
                <a:ext uri="{FF2B5EF4-FFF2-40B4-BE49-F238E27FC236}">
                  <a16:creationId xmlns:a16="http://schemas.microsoft.com/office/drawing/2014/main" id="{D89AB37E-23AE-41CE-8E11-B30F4D46E7F3}"/>
                </a:ext>
              </a:extLst>
            </p:cNvPr>
            <p:cNvSpPr txBox="1"/>
            <p:nvPr/>
          </p:nvSpPr>
          <p:spPr>
            <a:xfrm>
              <a:off x="1473068" y="3360271"/>
              <a:ext cx="3240000" cy="307777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bg1"/>
                  </a:solidFill>
                  <a:latin typeface="Calibri" pitchFamily="34" charset="0"/>
                  <a:cs typeface="Calibri" pitchFamily="34" charset="0"/>
                </a:rPr>
                <a:t>Your Text Here</a:t>
              </a:r>
              <a:endParaRPr lang="ko-KR" altLang="en-US" sz="1400" b="1" dirty="0">
                <a:solidFill>
                  <a:schemeClr val="bg1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sp>
          <p:nvSpPr>
            <p:cNvPr id="308" name="TextBox 307">
              <a:extLst>
                <a:ext uri="{FF2B5EF4-FFF2-40B4-BE49-F238E27FC236}">
                  <a16:creationId xmlns:a16="http://schemas.microsoft.com/office/drawing/2014/main" id="{794CC89F-235D-4650-8C90-54A1205778B1}"/>
                </a:ext>
              </a:extLst>
            </p:cNvPr>
            <p:cNvSpPr txBox="1"/>
            <p:nvPr/>
          </p:nvSpPr>
          <p:spPr>
            <a:xfrm>
              <a:off x="1473068" y="3658850"/>
              <a:ext cx="3240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Easy to change colors, photos and Text.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9" name="TextBox 308">
            <a:extLst>
              <a:ext uri="{FF2B5EF4-FFF2-40B4-BE49-F238E27FC236}">
                <a16:creationId xmlns:a16="http://schemas.microsoft.com/office/drawing/2014/main" id="{D77EE243-766C-473E-BB99-0B61495A382A}"/>
              </a:ext>
            </a:extLst>
          </p:cNvPr>
          <p:cNvSpPr txBox="1"/>
          <p:nvPr/>
        </p:nvSpPr>
        <p:spPr>
          <a:xfrm>
            <a:off x="4367808" y="2897062"/>
            <a:ext cx="9540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Contents</a:t>
            </a:r>
            <a:endParaRPr lang="ko-KR" altLang="en-US" sz="1400" b="1" dirty="0">
              <a:solidFill>
                <a:schemeClr val="accent1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0" name="TextBox 309">
            <a:extLst>
              <a:ext uri="{FF2B5EF4-FFF2-40B4-BE49-F238E27FC236}">
                <a16:creationId xmlns:a16="http://schemas.microsoft.com/office/drawing/2014/main" id="{FF4A4028-7BA2-4B28-8004-1C4826691E91}"/>
              </a:ext>
            </a:extLst>
          </p:cNvPr>
          <p:cNvSpPr txBox="1"/>
          <p:nvPr/>
        </p:nvSpPr>
        <p:spPr>
          <a:xfrm>
            <a:off x="5637472" y="2782870"/>
            <a:ext cx="9540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Contents</a:t>
            </a:r>
            <a:endParaRPr lang="ko-KR" altLang="en-US" sz="1400" b="1" dirty="0">
              <a:solidFill>
                <a:schemeClr val="accent2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1" name="TextBox 310">
            <a:extLst>
              <a:ext uri="{FF2B5EF4-FFF2-40B4-BE49-F238E27FC236}">
                <a16:creationId xmlns:a16="http://schemas.microsoft.com/office/drawing/2014/main" id="{08CE4D0A-4306-45AA-AFB0-75D64F639F9E}"/>
              </a:ext>
            </a:extLst>
          </p:cNvPr>
          <p:cNvSpPr txBox="1"/>
          <p:nvPr/>
        </p:nvSpPr>
        <p:spPr>
          <a:xfrm>
            <a:off x="5654904" y="4146865"/>
            <a:ext cx="9540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4"/>
                </a:solidFill>
                <a:latin typeface="Calibri" pitchFamily="34" charset="0"/>
                <a:cs typeface="Calibri" pitchFamily="34" charset="0"/>
              </a:rPr>
              <a:t>Contents</a:t>
            </a:r>
            <a:endParaRPr lang="ko-KR" altLang="en-US" sz="1400" b="1" dirty="0">
              <a:solidFill>
                <a:schemeClr val="accent4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2" name="TextBox 311">
            <a:extLst>
              <a:ext uri="{FF2B5EF4-FFF2-40B4-BE49-F238E27FC236}">
                <a16:creationId xmlns:a16="http://schemas.microsoft.com/office/drawing/2014/main" id="{29078C05-726A-4B14-9B47-6F7AD8A5D90A}"/>
              </a:ext>
            </a:extLst>
          </p:cNvPr>
          <p:cNvSpPr txBox="1"/>
          <p:nvPr/>
        </p:nvSpPr>
        <p:spPr>
          <a:xfrm>
            <a:off x="6852778" y="3970265"/>
            <a:ext cx="9540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3"/>
                </a:solidFill>
                <a:latin typeface="Calibri" pitchFamily="34" charset="0"/>
                <a:cs typeface="Calibri" pitchFamily="34" charset="0"/>
              </a:rPr>
              <a:t>Contents</a:t>
            </a:r>
            <a:endParaRPr lang="ko-KR" altLang="en-US" sz="1400" b="1" dirty="0">
              <a:solidFill>
                <a:schemeClr val="accent3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3" name="TextBox 312">
            <a:extLst>
              <a:ext uri="{FF2B5EF4-FFF2-40B4-BE49-F238E27FC236}">
                <a16:creationId xmlns:a16="http://schemas.microsoft.com/office/drawing/2014/main" id="{85562B87-FE4C-4514-9198-DFEC361D40BE}"/>
              </a:ext>
            </a:extLst>
          </p:cNvPr>
          <p:cNvSpPr txBox="1"/>
          <p:nvPr/>
        </p:nvSpPr>
        <p:spPr>
          <a:xfrm>
            <a:off x="6877980" y="5425359"/>
            <a:ext cx="95401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accent5"/>
                </a:solidFill>
                <a:latin typeface="Calibri" pitchFamily="34" charset="0"/>
                <a:cs typeface="Calibri" pitchFamily="34" charset="0"/>
              </a:rPr>
              <a:t>Contents</a:t>
            </a:r>
            <a:endParaRPr lang="ko-KR" altLang="en-US" sz="1400" b="1" dirty="0">
              <a:solidFill>
                <a:schemeClr val="accent5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14" name="Isosceles Triangle 51">
            <a:extLst>
              <a:ext uri="{FF2B5EF4-FFF2-40B4-BE49-F238E27FC236}">
                <a16:creationId xmlns:a16="http://schemas.microsoft.com/office/drawing/2014/main" id="{611C13F0-553F-42BA-9DBD-4B70DF938588}"/>
              </a:ext>
            </a:extLst>
          </p:cNvPr>
          <p:cNvSpPr/>
          <p:nvPr/>
        </p:nvSpPr>
        <p:spPr>
          <a:xfrm>
            <a:off x="5955950" y="2509378"/>
            <a:ext cx="304917" cy="223597"/>
          </a:xfrm>
          <a:custGeom>
            <a:avLst/>
            <a:gdLst/>
            <a:ahLst/>
            <a:cxnLst/>
            <a:rect l="l" t="t" r="r" b="b"/>
            <a:pathLst>
              <a:path w="3240001" h="2375905">
                <a:moveTo>
                  <a:pt x="1974640" y="1379575"/>
                </a:moveTo>
                <a:lnTo>
                  <a:pt x="3240001" y="2375905"/>
                </a:lnTo>
                <a:lnTo>
                  <a:pt x="1" y="2375905"/>
                </a:lnTo>
                <a:lnTo>
                  <a:pt x="1269863" y="1399042"/>
                </a:lnTo>
                <a:lnTo>
                  <a:pt x="1610574" y="1745545"/>
                </a:lnTo>
                <a:close/>
                <a:moveTo>
                  <a:pt x="3240001" y="126952"/>
                </a:moveTo>
                <a:lnTo>
                  <a:pt x="3240001" y="2258912"/>
                </a:lnTo>
                <a:lnTo>
                  <a:pt x="2032457" y="1334195"/>
                </a:lnTo>
                <a:close/>
                <a:moveTo>
                  <a:pt x="0" y="117525"/>
                </a:moveTo>
                <a:lnTo>
                  <a:pt x="1207545" y="1324768"/>
                </a:lnTo>
                <a:lnTo>
                  <a:pt x="0" y="2249485"/>
                </a:lnTo>
                <a:close/>
                <a:moveTo>
                  <a:pt x="0" y="0"/>
                </a:moveTo>
                <a:lnTo>
                  <a:pt x="3240000" y="0"/>
                </a:lnTo>
                <a:lnTo>
                  <a:pt x="1610572" y="1620513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5" name="Oval 7">
            <a:extLst>
              <a:ext uri="{FF2B5EF4-FFF2-40B4-BE49-F238E27FC236}">
                <a16:creationId xmlns:a16="http://schemas.microsoft.com/office/drawing/2014/main" id="{0A3F7234-C77D-4203-B874-120C16FD0B48}"/>
              </a:ext>
            </a:extLst>
          </p:cNvPr>
          <p:cNvSpPr/>
          <p:nvPr/>
        </p:nvSpPr>
        <p:spPr>
          <a:xfrm>
            <a:off x="7229078" y="5022581"/>
            <a:ext cx="330770" cy="33077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6" name="Rounded Rectangle 27">
            <a:extLst>
              <a:ext uri="{FF2B5EF4-FFF2-40B4-BE49-F238E27FC236}">
                <a16:creationId xmlns:a16="http://schemas.microsoft.com/office/drawing/2014/main" id="{C8C0B9F9-60EA-45E4-B06A-B4FBDDBA0611}"/>
              </a:ext>
            </a:extLst>
          </p:cNvPr>
          <p:cNvSpPr/>
          <p:nvPr/>
        </p:nvSpPr>
        <p:spPr>
          <a:xfrm>
            <a:off x="4607594" y="2522879"/>
            <a:ext cx="317145" cy="243610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7" name="Rounded Rectangle 7">
            <a:extLst>
              <a:ext uri="{FF2B5EF4-FFF2-40B4-BE49-F238E27FC236}">
                <a16:creationId xmlns:a16="http://schemas.microsoft.com/office/drawing/2014/main" id="{9DE22C11-F3F0-4810-88FC-9AD44DCE6C62}"/>
              </a:ext>
            </a:extLst>
          </p:cNvPr>
          <p:cNvSpPr/>
          <p:nvPr/>
        </p:nvSpPr>
        <p:spPr>
          <a:xfrm>
            <a:off x="5953261" y="3742122"/>
            <a:ext cx="322437" cy="278259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318" name="Round Same Side Corner Rectangle 36">
            <a:extLst>
              <a:ext uri="{FF2B5EF4-FFF2-40B4-BE49-F238E27FC236}">
                <a16:creationId xmlns:a16="http://schemas.microsoft.com/office/drawing/2014/main" id="{6E40606C-D815-4418-B55F-A19042E2D6BB}"/>
              </a:ext>
            </a:extLst>
          </p:cNvPr>
          <p:cNvSpPr/>
          <p:nvPr/>
        </p:nvSpPr>
        <p:spPr>
          <a:xfrm>
            <a:off x="7191176" y="3711243"/>
            <a:ext cx="327620" cy="259022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11193</TotalTime>
  <Words>135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21</cp:revision>
  <dcterms:created xsi:type="dcterms:W3CDTF">2018-02-18T19:39:47Z</dcterms:created>
  <dcterms:modified xsi:type="dcterms:W3CDTF">2018-12-21T06:27:04Z</dcterms:modified>
</cp:coreProperties>
</file>