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19" name="자유형: 도형 44">
            <a:extLst>
              <a:ext uri="{FF2B5EF4-FFF2-40B4-BE49-F238E27FC236}">
                <a16:creationId xmlns:a16="http://schemas.microsoft.com/office/drawing/2014/main" id="{E8EEAB7A-0580-46AD-AF75-B398272F566B}"/>
              </a:ext>
            </a:extLst>
          </p:cNvPr>
          <p:cNvSpPr/>
          <p:nvPr/>
        </p:nvSpPr>
        <p:spPr>
          <a:xfrm>
            <a:off x="5907830" y="4072627"/>
            <a:ext cx="5296915" cy="2152509"/>
          </a:xfrm>
          <a:custGeom>
            <a:avLst/>
            <a:gdLst>
              <a:gd name="connsiteX0" fmla="*/ 341309 w 5296915"/>
              <a:gd name="connsiteY0" fmla="*/ 0 h 2152509"/>
              <a:gd name="connsiteX1" fmla="*/ 2562917 w 5296915"/>
              <a:gd name="connsiteY1" fmla="*/ 0 h 2152509"/>
              <a:gd name="connsiteX2" fmla="*/ 2733998 w 5296915"/>
              <a:gd name="connsiteY2" fmla="*/ 0 h 2152509"/>
              <a:gd name="connsiteX3" fmla="*/ 4955607 w 5296915"/>
              <a:gd name="connsiteY3" fmla="*/ 0 h 2152509"/>
              <a:gd name="connsiteX4" fmla="*/ 5296915 w 5296915"/>
              <a:gd name="connsiteY4" fmla="*/ 358759 h 2152509"/>
              <a:gd name="connsiteX5" fmla="*/ 5296915 w 5296915"/>
              <a:gd name="connsiteY5" fmla="*/ 1793750 h 2152509"/>
              <a:gd name="connsiteX6" fmla="*/ 4955607 w 5296915"/>
              <a:gd name="connsiteY6" fmla="*/ 2152509 h 2152509"/>
              <a:gd name="connsiteX7" fmla="*/ 2733998 w 5296915"/>
              <a:gd name="connsiteY7" fmla="*/ 2152509 h 2152509"/>
              <a:gd name="connsiteX8" fmla="*/ 2562917 w 5296915"/>
              <a:gd name="connsiteY8" fmla="*/ 2152509 h 2152509"/>
              <a:gd name="connsiteX9" fmla="*/ 341309 w 5296915"/>
              <a:gd name="connsiteY9" fmla="*/ 2152509 h 2152509"/>
              <a:gd name="connsiteX10" fmla="*/ 0 w 5296915"/>
              <a:gd name="connsiteY10" fmla="*/ 1793750 h 2152509"/>
              <a:gd name="connsiteX11" fmla="*/ 0 w 5296915"/>
              <a:gd name="connsiteY11" fmla="*/ 1224655 h 2152509"/>
              <a:gd name="connsiteX12" fmla="*/ 511788 w 5296915"/>
              <a:gd name="connsiteY12" fmla="*/ 1224655 h 2152509"/>
              <a:gd name="connsiteX13" fmla="*/ 511788 w 5296915"/>
              <a:gd name="connsiteY13" fmla="*/ 1373055 h 2152509"/>
              <a:gd name="connsiteX14" fmla="*/ 813296 w 5296915"/>
              <a:gd name="connsiteY14" fmla="*/ 1076255 h 2152509"/>
              <a:gd name="connsiteX15" fmla="*/ 511788 w 5296915"/>
              <a:gd name="connsiteY15" fmla="*/ 779454 h 2152509"/>
              <a:gd name="connsiteX16" fmla="*/ 511788 w 5296915"/>
              <a:gd name="connsiteY16" fmla="*/ 927854 h 2152509"/>
              <a:gd name="connsiteX17" fmla="*/ 0 w 5296915"/>
              <a:gd name="connsiteY17" fmla="*/ 927854 h 2152509"/>
              <a:gd name="connsiteX18" fmla="*/ 0 w 5296915"/>
              <a:gd name="connsiteY18" fmla="*/ 358759 h 2152509"/>
              <a:gd name="connsiteX19" fmla="*/ 341309 w 5296915"/>
              <a:gd name="connsiteY19" fmla="*/ 0 h 2152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296915" h="2152509">
                <a:moveTo>
                  <a:pt x="341309" y="0"/>
                </a:moveTo>
                <a:lnTo>
                  <a:pt x="2562917" y="0"/>
                </a:lnTo>
                <a:lnTo>
                  <a:pt x="2733998" y="0"/>
                </a:lnTo>
                <a:lnTo>
                  <a:pt x="4955607" y="0"/>
                </a:lnTo>
                <a:cubicBezTo>
                  <a:pt x="5144106" y="0"/>
                  <a:pt x="5296915" y="160622"/>
                  <a:pt x="5296915" y="358759"/>
                </a:cubicBezTo>
                <a:lnTo>
                  <a:pt x="5296915" y="1793750"/>
                </a:lnTo>
                <a:cubicBezTo>
                  <a:pt x="5296915" y="1991887"/>
                  <a:pt x="5144106" y="2152509"/>
                  <a:pt x="4955607" y="2152509"/>
                </a:cubicBezTo>
                <a:lnTo>
                  <a:pt x="2733998" y="2152509"/>
                </a:lnTo>
                <a:lnTo>
                  <a:pt x="2562917" y="2152509"/>
                </a:lnTo>
                <a:lnTo>
                  <a:pt x="341309" y="2152509"/>
                </a:lnTo>
                <a:cubicBezTo>
                  <a:pt x="152809" y="2152509"/>
                  <a:pt x="0" y="1991887"/>
                  <a:pt x="0" y="1793750"/>
                </a:cubicBezTo>
                <a:lnTo>
                  <a:pt x="0" y="1224655"/>
                </a:lnTo>
                <a:lnTo>
                  <a:pt x="511788" y="1224655"/>
                </a:lnTo>
                <a:lnTo>
                  <a:pt x="511788" y="1373055"/>
                </a:lnTo>
                <a:lnTo>
                  <a:pt x="813296" y="1076255"/>
                </a:lnTo>
                <a:lnTo>
                  <a:pt x="511788" y="779454"/>
                </a:lnTo>
                <a:lnTo>
                  <a:pt x="511788" y="927854"/>
                </a:lnTo>
                <a:lnTo>
                  <a:pt x="0" y="927854"/>
                </a:lnTo>
                <a:lnTo>
                  <a:pt x="0" y="358759"/>
                </a:lnTo>
                <a:cubicBezTo>
                  <a:pt x="0" y="160622"/>
                  <a:pt x="152809" y="0"/>
                  <a:pt x="3413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20" name="자유형: 도형 43">
            <a:extLst>
              <a:ext uri="{FF2B5EF4-FFF2-40B4-BE49-F238E27FC236}">
                <a16:creationId xmlns:a16="http://schemas.microsoft.com/office/drawing/2014/main" id="{9963ACC0-223F-42BD-96FD-78FFD4299D4C}"/>
              </a:ext>
            </a:extLst>
          </p:cNvPr>
          <p:cNvSpPr/>
          <p:nvPr/>
        </p:nvSpPr>
        <p:spPr>
          <a:xfrm>
            <a:off x="5907830" y="1823485"/>
            <a:ext cx="5296915" cy="2152509"/>
          </a:xfrm>
          <a:custGeom>
            <a:avLst/>
            <a:gdLst>
              <a:gd name="connsiteX0" fmla="*/ 341308 w 5296915"/>
              <a:gd name="connsiteY0" fmla="*/ 0 h 2152509"/>
              <a:gd name="connsiteX1" fmla="*/ 2562917 w 5296915"/>
              <a:gd name="connsiteY1" fmla="*/ 0 h 2152509"/>
              <a:gd name="connsiteX2" fmla="*/ 2733998 w 5296915"/>
              <a:gd name="connsiteY2" fmla="*/ 0 h 2152509"/>
              <a:gd name="connsiteX3" fmla="*/ 4955607 w 5296915"/>
              <a:gd name="connsiteY3" fmla="*/ 0 h 2152509"/>
              <a:gd name="connsiteX4" fmla="*/ 5296915 w 5296915"/>
              <a:gd name="connsiteY4" fmla="*/ 358759 h 2152509"/>
              <a:gd name="connsiteX5" fmla="*/ 5296915 w 5296915"/>
              <a:gd name="connsiteY5" fmla="*/ 1793750 h 2152509"/>
              <a:gd name="connsiteX6" fmla="*/ 4955607 w 5296915"/>
              <a:gd name="connsiteY6" fmla="*/ 2152509 h 2152509"/>
              <a:gd name="connsiteX7" fmla="*/ 2733998 w 5296915"/>
              <a:gd name="connsiteY7" fmla="*/ 2152509 h 2152509"/>
              <a:gd name="connsiteX8" fmla="*/ 2562917 w 5296915"/>
              <a:gd name="connsiteY8" fmla="*/ 2152509 h 2152509"/>
              <a:gd name="connsiteX9" fmla="*/ 341308 w 5296915"/>
              <a:gd name="connsiteY9" fmla="*/ 2152509 h 2152509"/>
              <a:gd name="connsiteX10" fmla="*/ 0 w 5296915"/>
              <a:gd name="connsiteY10" fmla="*/ 1793750 h 2152509"/>
              <a:gd name="connsiteX11" fmla="*/ 0 w 5296915"/>
              <a:gd name="connsiteY11" fmla="*/ 1224655 h 2152509"/>
              <a:gd name="connsiteX12" fmla="*/ 523838 w 5296915"/>
              <a:gd name="connsiteY12" fmla="*/ 1224655 h 2152509"/>
              <a:gd name="connsiteX13" fmla="*/ 523838 w 5296915"/>
              <a:gd name="connsiteY13" fmla="*/ 1373055 h 2152509"/>
              <a:gd name="connsiteX14" fmla="*/ 825347 w 5296915"/>
              <a:gd name="connsiteY14" fmla="*/ 1076255 h 2152509"/>
              <a:gd name="connsiteX15" fmla="*/ 523838 w 5296915"/>
              <a:gd name="connsiteY15" fmla="*/ 779454 h 2152509"/>
              <a:gd name="connsiteX16" fmla="*/ 523838 w 5296915"/>
              <a:gd name="connsiteY16" fmla="*/ 927854 h 2152509"/>
              <a:gd name="connsiteX17" fmla="*/ 0 w 5296915"/>
              <a:gd name="connsiteY17" fmla="*/ 927854 h 2152509"/>
              <a:gd name="connsiteX18" fmla="*/ 0 w 5296915"/>
              <a:gd name="connsiteY18" fmla="*/ 358759 h 2152509"/>
              <a:gd name="connsiteX19" fmla="*/ 341308 w 5296915"/>
              <a:gd name="connsiteY19" fmla="*/ 0 h 2152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296915" h="2152509">
                <a:moveTo>
                  <a:pt x="341308" y="0"/>
                </a:moveTo>
                <a:lnTo>
                  <a:pt x="2562917" y="0"/>
                </a:lnTo>
                <a:lnTo>
                  <a:pt x="2733998" y="0"/>
                </a:lnTo>
                <a:lnTo>
                  <a:pt x="4955607" y="0"/>
                </a:lnTo>
                <a:cubicBezTo>
                  <a:pt x="5144106" y="0"/>
                  <a:pt x="5296915" y="160622"/>
                  <a:pt x="5296915" y="358759"/>
                </a:cubicBezTo>
                <a:lnTo>
                  <a:pt x="5296915" y="1793750"/>
                </a:lnTo>
                <a:cubicBezTo>
                  <a:pt x="5296915" y="1991887"/>
                  <a:pt x="5144106" y="2152509"/>
                  <a:pt x="4955607" y="2152509"/>
                </a:cubicBezTo>
                <a:lnTo>
                  <a:pt x="2733998" y="2152509"/>
                </a:lnTo>
                <a:lnTo>
                  <a:pt x="2562917" y="2152509"/>
                </a:lnTo>
                <a:lnTo>
                  <a:pt x="341308" y="2152509"/>
                </a:lnTo>
                <a:cubicBezTo>
                  <a:pt x="152809" y="2152509"/>
                  <a:pt x="0" y="1991887"/>
                  <a:pt x="0" y="1793750"/>
                </a:cubicBezTo>
                <a:lnTo>
                  <a:pt x="0" y="1224655"/>
                </a:lnTo>
                <a:lnTo>
                  <a:pt x="523838" y="1224655"/>
                </a:lnTo>
                <a:lnTo>
                  <a:pt x="523838" y="1373055"/>
                </a:lnTo>
                <a:lnTo>
                  <a:pt x="825347" y="1076255"/>
                </a:lnTo>
                <a:lnTo>
                  <a:pt x="523838" y="779454"/>
                </a:lnTo>
                <a:lnTo>
                  <a:pt x="523838" y="927854"/>
                </a:lnTo>
                <a:lnTo>
                  <a:pt x="0" y="927854"/>
                </a:lnTo>
                <a:lnTo>
                  <a:pt x="0" y="358759"/>
                </a:lnTo>
                <a:cubicBezTo>
                  <a:pt x="0" y="160622"/>
                  <a:pt x="152809" y="0"/>
                  <a:pt x="34130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21" name="Teardrop 1">
            <a:extLst>
              <a:ext uri="{FF2B5EF4-FFF2-40B4-BE49-F238E27FC236}">
                <a16:creationId xmlns:a16="http://schemas.microsoft.com/office/drawing/2014/main" id="{3A5FCF2D-3355-4778-80CE-AF06CC27E16F}"/>
              </a:ext>
            </a:extLst>
          </p:cNvPr>
          <p:cNvSpPr/>
          <p:nvPr/>
        </p:nvSpPr>
        <p:spPr>
          <a:xfrm>
            <a:off x="3201615" y="1876420"/>
            <a:ext cx="2088232" cy="2088230"/>
          </a:xfrm>
          <a:custGeom>
            <a:avLst/>
            <a:gdLst/>
            <a:ahLst/>
            <a:cxnLst/>
            <a:rect l="l" t="t" r="r" b="b"/>
            <a:pathLst>
              <a:path w="914401" h="914400">
                <a:moveTo>
                  <a:pt x="457200" y="0"/>
                </a:moveTo>
                <a:lnTo>
                  <a:pt x="457201" y="0"/>
                </a:lnTo>
                <a:lnTo>
                  <a:pt x="914400" y="0"/>
                </a:lnTo>
                <a:lnTo>
                  <a:pt x="914400" y="457190"/>
                </a:lnTo>
                <a:lnTo>
                  <a:pt x="914401" y="457200"/>
                </a:lnTo>
                <a:cubicBezTo>
                  <a:pt x="914401" y="709705"/>
                  <a:pt x="709706" y="914400"/>
                  <a:pt x="457201" y="914400"/>
                </a:cubicBezTo>
                <a:lnTo>
                  <a:pt x="457200" y="914400"/>
                </a:lnTo>
                <a:lnTo>
                  <a:pt x="1" y="914400"/>
                </a:lnTo>
                <a:lnTo>
                  <a:pt x="1" y="457210"/>
                </a:lnTo>
                <a:cubicBezTo>
                  <a:pt x="0" y="457207"/>
                  <a:pt x="0" y="457203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322" name="Teardrop 1">
            <a:extLst>
              <a:ext uri="{FF2B5EF4-FFF2-40B4-BE49-F238E27FC236}">
                <a16:creationId xmlns:a16="http://schemas.microsoft.com/office/drawing/2014/main" id="{0BEB795F-4908-4249-81F4-087A35FAE303}"/>
              </a:ext>
            </a:extLst>
          </p:cNvPr>
          <p:cNvSpPr/>
          <p:nvPr/>
        </p:nvSpPr>
        <p:spPr>
          <a:xfrm rot="5400000">
            <a:off x="3201614" y="4092492"/>
            <a:ext cx="2088232" cy="2088230"/>
          </a:xfrm>
          <a:custGeom>
            <a:avLst/>
            <a:gdLst/>
            <a:ahLst/>
            <a:cxnLst/>
            <a:rect l="l" t="t" r="r" b="b"/>
            <a:pathLst>
              <a:path w="914401" h="914400">
                <a:moveTo>
                  <a:pt x="457200" y="0"/>
                </a:moveTo>
                <a:lnTo>
                  <a:pt x="457201" y="0"/>
                </a:lnTo>
                <a:lnTo>
                  <a:pt x="914400" y="0"/>
                </a:lnTo>
                <a:lnTo>
                  <a:pt x="914400" y="457190"/>
                </a:lnTo>
                <a:lnTo>
                  <a:pt x="914401" y="457200"/>
                </a:lnTo>
                <a:cubicBezTo>
                  <a:pt x="914401" y="709705"/>
                  <a:pt x="709706" y="914400"/>
                  <a:pt x="457201" y="914400"/>
                </a:cubicBezTo>
                <a:lnTo>
                  <a:pt x="457200" y="914400"/>
                </a:lnTo>
                <a:lnTo>
                  <a:pt x="1" y="914400"/>
                </a:lnTo>
                <a:lnTo>
                  <a:pt x="1" y="457210"/>
                </a:lnTo>
                <a:cubicBezTo>
                  <a:pt x="0" y="457207"/>
                  <a:pt x="0" y="457203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323" name="Teardrop 1">
            <a:extLst>
              <a:ext uri="{FF2B5EF4-FFF2-40B4-BE49-F238E27FC236}">
                <a16:creationId xmlns:a16="http://schemas.microsoft.com/office/drawing/2014/main" id="{4A739264-6CF1-47DD-B925-C4CA946406E6}"/>
              </a:ext>
            </a:extLst>
          </p:cNvPr>
          <p:cNvSpPr/>
          <p:nvPr/>
        </p:nvSpPr>
        <p:spPr>
          <a:xfrm>
            <a:off x="988221" y="4092492"/>
            <a:ext cx="2088232" cy="2088230"/>
          </a:xfrm>
          <a:custGeom>
            <a:avLst/>
            <a:gdLst/>
            <a:ahLst/>
            <a:cxnLst/>
            <a:rect l="l" t="t" r="r" b="b"/>
            <a:pathLst>
              <a:path w="914401" h="914400">
                <a:moveTo>
                  <a:pt x="457200" y="0"/>
                </a:moveTo>
                <a:lnTo>
                  <a:pt x="457201" y="0"/>
                </a:lnTo>
                <a:lnTo>
                  <a:pt x="914400" y="0"/>
                </a:lnTo>
                <a:lnTo>
                  <a:pt x="914400" y="457190"/>
                </a:lnTo>
                <a:lnTo>
                  <a:pt x="914401" y="457200"/>
                </a:lnTo>
                <a:cubicBezTo>
                  <a:pt x="914401" y="709705"/>
                  <a:pt x="709706" y="914400"/>
                  <a:pt x="457201" y="914400"/>
                </a:cubicBezTo>
                <a:lnTo>
                  <a:pt x="457200" y="914400"/>
                </a:lnTo>
                <a:lnTo>
                  <a:pt x="1" y="914400"/>
                </a:lnTo>
                <a:lnTo>
                  <a:pt x="1" y="457210"/>
                </a:lnTo>
                <a:cubicBezTo>
                  <a:pt x="0" y="457207"/>
                  <a:pt x="0" y="457203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324" name="Teardrop 1">
            <a:extLst>
              <a:ext uri="{FF2B5EF4-FFF2-40B4-BE49-F238E27FC236}">
                <a16:creationId xmlns:a16="http://schemas.microsoft.com/office/drawing/2014/main" id="{D98B2AD0-49FB-44AE-B583-EE338FEA8FC0}"/>
              </a:ext>
            </a:extLst>
          </p:cNvPr>
          <p:cNvSpPr/>
          <p:nvPr/>
        </p:nvSpPr>
        <p:spPr>
          <a:xfrm rot="16200000">
            <a:off x="988221" y="1876420"/>
            <a:ext cx="2088232" cy="2088230"/>
          </a:xfrm>
          <a:custGeom>
            <a:avLst/>
            <a:gdLst/>
            <a:ahLst/>
            <a:cxnLst/>
            <a:rect l="l" t="t" r="r" b="b"/>
            <a:pathLst>
              <a:path w="914401" h="914400">
                <a:moveTo>
                  <a:pt x="457200" y="0"/>
                </a:moveTo>
                <a:lnTo>
                  <a:pt x="457201" y="0"/>
                </a:lnTo>
                <a:lnTo>
                  <a:pt x="914400" y="0"/>
                </a:lnTo>
                <a:lnTo>
                  <a:pt x="914400" y="457190"/>
                </a:lnTo>
                <a:lnTo>
                  <a:pt x="914401" y="457200"/>
                </a:lnTo>
                <a:cubicBezTo>
                  <a:pt x="914401" y="709705"/>
                  <a:pt x="709706" y="914400"/>
                  <a:pt x="457201" y="914400"/>
                </a:cubicBezTo>
                <a:lnTo>
                  <a:pt x="457200" y="914400"/>
                </a:lnTo>
                <a:lnTo>
                  <a:pt x="1" y="914400"/>
                </a:lnTo>
                <a:lnTo>
                  <a:pt x="1" y="457210"/>
                </a:lnTo>
                <a:cubicBezTo>
                  <a:pt x="0" y="457207"/>
                  <a:pt x="0" y="457203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325" name="Rounded Rectangle 18">
            <a:extLst>
              <a:ext uri="{FF2B5EF4-FFF2-40B4-BE49-F238E27FC236}">
                <a16:creationId xmlns:a16="http://schemas.microsoft.com/office/drawing/2014/main" id="{6E4D673C-FF01-4BFD-A4D5-216D1E32FA0B}"/>
              </a:ext>
            </a:extLst>
          </p:cNvPr>
          <p:cNvSpPr/>
          <p:nvPr/>
        </p:nvSpPr>
        <p:spPr>
          <a:xfrm>
            <a:off x="2093217" y="2993518"/>
            <a:ext cx="983239" cy="971134"/>
          </a:xfrm>
          <a:custGeom>
            <a:avLst/>
            <a:gdLst/>
            <a:ahLst/>
            <a:cxnLst/>
            <a:rect l="l" t="t" r="r" b="b"/>
            <a:pathLst>
              <a:path w="983239" h="971134">
                <a:moveTo>
                  <a:pt x="621416" y="0"/>
                </a:moveTo>
                <a:lnTo>
                  <a:pt x="983239" y="0"/>
                </a:lnTo>
                <a:lnTo>
                  <a:pt x="983239" y="971134"/>
                </a:lnTo>
                <a:lnTo>
                  <a:pt x="0" y="971134"/>
                </a:lnTo>
                <a:lnTo>
                  <a:pt x="0" y="621416"/>
                </a:lnTo>
                <a:cubicBezTo>
                  <a:pt x="0" y="278217"/>
                  <a:pt x="278217" y="0"/>
                  <a:pt x="62141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326" name="Rounded Rectangle 18">
            <a:extLst>
              <a:ext uri="{FF2B5EF4-FFF2-40B4-BE49-F238E27FC236}">
                <a16:creationId xmlns:a16="http://schemas.microsoft.com/office/drawing/2014/main" id="{1ED1420B-EE08-4BFF-AE8F-1882276E8AF1}"/>
              </a:ext>
            </a:extLst>
          </p:cNvPr>
          <p:cNvSpPr/>
          <p:nvPr/>
        </p:nvSpPr>
        <p:spPr>
          <a:xfrm rot="5400000">
            <a:off x="3195564" y="2999570"/>
            <a:ext cx="983239" cy="971134"/>
          </a:xfrm>
          <a:custGeom>
            <a:avLst/>
            <a:gdLst/>
            <a:ahLst/>
            <a:cxnLst/>
            <a:rect l="l" t="t" r="r" b="b"/>
            <a:pathLst>
              <a:path w="983239" h="971134">
                <a:moveTo>
                  <a:pt x="621416" y="0"/>
                </a:moveTo>
                <a:lnTo>
                  <a:pt x="983239" y="0"/>
                </a:lnTo>
                <a:lnTo>
                  <a:pt x="983239" y="971134"/>
                </a:lnTo>
                <a:lnTo>
                  <a:pt x="0" y="971134"/>
                </a:lnTo>
                <a:lnTo>
                  <a:pt x="0" y="621416"/>
                </a:lnTo>
                <a:cubicBezTo>
                  <a:pt x="0" y="278217"/>
                  <a:pt x="278217" y="0"/>
                  <a:pt x="62141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327" name="Rounded Rectangle 18">
            <a:extLst>
              <a:ext uri="{FF2B5EF4-FFF2-40B4-BE49-F238E27FC236}">
                <a16:creationId xmlns:a16="http://schemas.microsoft.com/office/drawing/2014/main" id="{CD1E792D-5763-4D9A-9864-FCE8BA72E690}"/>
              </a:ext>
            </a:extLst>
          </p:cNvPr>
          <p:cNvSpPr/>
          <p:nvPr/>
        </p:nvSpPr>
        <p:spPr>
          <a:xfrm rot="10800000">
            <a:off x="3201616" y="4092492"/>
            <a:ext cx="983239" cy="971134"/>
          </a:xfrm>
          <a:custGeom>
            <a:avLst/>
            <a:gdLst/>
            <a:ahLst/>
            <a:cxnLst/>
            <a:rect l="l" t="t" r="r" b="b"/>
            <a:pathLst>
              <a:path w="983239" h="971134">
                <a:moveTo>
                  <a:pt x="621416" y="0"/>
                </a:moveTo>
                <a:lnTo>
                  <a:pt x="983239" y="0"/>
                </a:lnTo>
                <a:lnTo>
                  <a:pt x="983239" y="971134"/>
                </a:lnTo>
                <a:lnTo>
                  <a:pt x="0" y="971134"/>
                </a:lnTo>
                <a:lnTo>
                  <a:pt x="0" y="621416"/>
                </a:lnTo>
                <a:cubicBezTo>
                  <a:pt x="0" y="278217"/>
                  <a:pt x="278217" y="0"/>
                  <a:pt x="62141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328" name="Rounded Rectangle 18">
            <a:extLst>
              <a:ext uri="{FF2B5EF4-FFF2-40B4-BE49-F238E27FC236}">
                <a16:creationId xmlns:a16="http://schemas.microsoft.com/office/drawing/2014/main" id="{6F309E7E-1F45-42FC-AA7A-45CDC8DF9872}"/>
              </a:ext>
            </a:extLst>
          </p:cNvPr>
          <p:cNvSpPr/>
          <p:nvPr/>
        </p:nvSpPr>
        <p:spPr>
          <a:xfrm rot="16200000">
            <a:off x="2099268" y="4098544"/>
            <a:ext cx="983239" cy="971134"/>
          </a:xfrm>
          <a:custGeom>
            <a:avLst/>
            <a:gdLst/>
            <a:ahLst/>
            <a:cxnLst/>
            <a:rect l="l" t="t" r="r" b="b"/>
            <a:pathLst>
              <a:path w="983239" h="971134">
                <a:moveTo>
                  <a:pt x="621416" y="0"/>
                </a:moveTo>
                <a:lnTo>
                  <a:pt x="983239" y="0"/>
                </a:lnTo>
                <a:lnTo>
                  <a:pt x="983239" y="971134"/>
                </a:lnTo>
                <a:lnTo>
                  <a:pt x="0" y="971134"/>
                </a:lnTo>
                <a:lnTo>
                  <a:pt x="0" y="621416"/>
                </a:lnTo>
                <a:cubicBezTo>
                  <a:pt x="0" y="278217"/>
                  <a:pt x="278217" y="0"/>
                  <a:pt x="62141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ACFAEDFA-9E54-481E-A0CE-BA15A17466FE}"/>
              </a:ext>
            </a:extLst>
          </p:cNvPr>
          <p:cNvSpPr txBox="1"/>
          <p:nvPr/>
        </p:nvSpPr>
        <p:spPr>
          <a:xfrm>
            <a:off x="2318915" y="3159475"/>
            <a:ext cx="574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bg1"/>
                </a:solidFill>
                <a:cs typeface="Arial" pitchFamily="34" charset="0"/>
              </a:rPr>
              <a:t>A</a:t>
            </a:r>
            <a:endParaRPr lang="ko-KR" altLang="en-US" sz="4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3C182A16-FBEE-4D77-9BD6-504D34B0B4CE}"/>
              </a:ext>
            </a:extLst>
          </p:cNvPr>
          <p:cNvSpPr txBox="1"/>
          <p:nvPr/>
        </p:nvSpPr>
        <p:spPr>
          <a:xfrm>
            <a:off x="3361054" y="3159475"/>
            <a:ext cx="574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bg1"/>
                </a:solidFill>
                <a:cs typeface="Arial" pitchFamily="34" charset="0"/>
              </a:rPr>
              <a:t>B</a:t>
            </a:r>
            <a:endParaRPr lang="ko-KR" altLang="en-US" sz="4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4C05405F-25F3-4029-8919-82502BADA087}"/>
              </a:ext>
            </a:extLst>
          </p:cNvPr>
          <p:cNvSpPr txBox="1"/>
          <p:nvPr/>
        </p:nvSpPr>
        <p:spPr>
          <a:xfrm>
            <a:off x="2318915" y="4185773"/>
            <a:ext cx="574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bg1"/>
                </a:solidFill>
                <a:cs typeface="Arial" pitchFamily="34" charset="0"/>
              </a:rPr>
              <a:t>C</a:t>
            </a:r>
            <a:endParaRPr lang="ko-KR" altLang="en-US" sz="4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681F8E12-6727-42A3-91C5-568206FC8E83}"/>
              </a:ext>
            </a:extLst>
          </p:cNvPr>
          <p:cNvSpPr txBox="1"/>
          <p:nvPr/>
        </p:nvSpPr>
        <p:spPr>
          <a:xfrm>
            <a:off x="3361054" y="4185773"/>
            <a:ext cx="574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bg1"/>
                </a:solidFill>
                <a:cs typeface="Arial" pitchFamily="34" charset="0"/>
              </a:rPr>
              <a:t>D</a:t>
            </a:r>
            <a:endParaRPr lang="ko-KR" altLang="en-US" sz="40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33" name="Group 332">
            <a:extLst>
              <a:ext uri="{FF2B5EF4-FFF2-40B4-BE49-F238E27FC236}">
                <a16:creationId xmlns:a16="http://schemas.microsoft.com/office/drawing/2014/main" id="{61BEDFF4-8C0C-46C4-B748-8ADD312B0F07}"/>
              </a:ext>
            </a:extLst>
          </p:cNvPr>
          <p:cNvGrpSpPr/>
          <p:nvPr/>
        </p:nvGrpSpPr>
        <p:grpSpPr>
          <a:xfrm>
            <a:off x="6902434" y="2161076"/>
            <a:ext cx="3922582" cy="1477328"/>
            <a:chOff x="2551706" y="4283314"/>
            <a:chExt cx="1480091" cy="1477328"/>
          </a:xfrm>
        </p:grpSpPr>
        <p:sp>
          <p:nvSpPr>
            <p:cNvPr id="334" name="TextBox 333">
              <a:extLst>
                <a:ext uri="{FF2B5EF4-FFF2-40B4-BE49-F238E27FC236}">
                  <a16:creationId xmlns:a16="http://schemas.microsoft.com/office/drawing/2014/main" id="{6EBE5618-A677-4371-A4A1-EF259706CE9C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 You can simply impress your audience and add a unique zing and appeal to your Presentations. Easy to change colors, photos and Text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4CF5166F-2DEE-4C5C-BF71-8CC97E92725D}"/>
                </a:ext>
              </a:extLst>
            </p:cNvPr>
            <p:cNvSpPr txBox="1"/>
            <p:nvPr/>
          </p:nvSpPr>
          <p:spPr>
            <a:xfrm>
              <a:off x="2551706" y="4283314"/>
              <a:ext cx="14800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36" name="Group 335">
            <a:extLst>
              <a:ext uri="{FF2B5EF4-FFF2-40B4-BE49-F238E27FC236}">
                <a16:creationId xmlns:a16="http://schemas.microsoft.com/office/drawing/2014/main" id="{8008D855-AFE4-4853-AB7D-DE30CB783445}"/>
              </a:ext>
            </a:extLst>
          </p:cNvPr>
          <p:cNvGrpSpPr/>
          <p:nvPr/>
        </p:nvGrpSpPr>
        <p:grpSpPr>
          <a:xfrm>
            <a:off x="6902434" y="4410218"/>
            <a:ext cx="3922582" cy="1477328"/>
            <a:chOff x="2551706" y="4283314"/>
            <a:chExt cx="1480091" cy="1477328"/>
          </a:xfrm>
        </p:grpSpPr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D4B24A61-9BEC-436F-AB69-E7D7EC8E14BA}"/>
                </a:ext>
              </a:extLst>
            </p:cNvPr>
            <p:cNvSpPr txBox="1"/>
            <p:nvPr/>
          </p:nvSpPr>
          <p:spPr>
            <a:xfrm>
              <a:off x="2551706" y="4560313"/>
              <a:ext cx="148009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 You can simply impress your audience and add a unique zing and appeal to your Presentations. Easy to change colors, photos and Text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38" name="TextBox 337">
              <a:extLst>
                <a:ext uri="{FF2B5EF4-FFF2-40B4-BE49-F238E27FC236}">
                  <a16:creationId xmlns:a16="http://schemas.microsoft.com/office/drawing/2014/main" id="{D32EC464-8C3F-47BA-B14D-7CFFC68630D1}"/>
                </a:ext>
              </a:extLst>
            </p:cNvPr>
            <p:cNvSpPr txBox="1"/>
            <p:nvPr/>
          </p:nvSpPr>
          <p:spPr>
            <a:xfrm>
              <a:off x="2551706" y="4283314"/>
              <a:ext cx="14800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39" name="Group 338">
            <a:extLst>
              <a:ext uri="{FF2B5EF4-FFF2-40B4-BE49-F238E27FC236}">
                <a16:creationId xmlns:a16="http://schemas.microsoft.com/office/drawing/2014/main" id="{85F1B2C3-96E5-4F5B-89AE-DB6523A89C25}"/>
              </a:ext>
            </a:extLst>
          </p:cNvPr>
          <p:cNvGrpSpPr/>
          <p:nvPr/>
        </p:nvGrpSpPr>
        <p:grpSpPr>
          <a:xfrm>
            <a:off x="1211222" y="2201431"/>
            <a:ext cx="1316495" cy="896847"/>
            <a:chOff x="879241" y="1988840"/>
            <a:chExt cx="1316495" cy="896847"/>
          </a:xfrm>
        </p:grpSpPr>
        <p:sp>
          <p:nvSpPr>
            <p:cNvPr id="340" name="Text Placeholder 12">
              <a:extLst>
                <a:ext uri="{FF2B5EF4-FFF2-40B4-BE49-F238E27FC236}">
                  <a16:creationId xmlns:a16="http://schemas.microsoft.com/office/drawing/2014/main" id="{527FCC0E-DC58-4FFC-9C20-559A9C1870AC}"/>
                </a:ext>
              </a:extLst>
            </p:cNvPr>
            <p:cNvSpPr txBox="1">
              <a:spLocks/>
            </p:cNvSpPr>
            <p:nvPr/>
          </p:nvSpPr>
          <p:spPr>
            <a:xfrm>
              <a:off x="879241" y="2260369"/>
              <a:ext cx="1316495" cy="625318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endParaRPr 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41" name="Text Placeholder 13">
              <a:extLst>
                <a:ext uri="{FF2B5EF4-FFF2-40B4-BE49-F238E27FC236}">
                  <a16:creationId xmlns:a16="http://schemas.microsoft.com/office/drawing/2014/main" id="{F2CBC5E0-67E1-46E5-9B2F-9BFC34517A2A}"/>
                </a:ext>
              </a:extLst>
            </p:cNvPr>
            <p:cNvSpPr txBox="1">
              <a:spLocks/>
            </p:cNvSpPr>
            <p:nvPr/>
          </p:nvSpPr>
          <p:spPr>
            <a:xfrm>
              <a:off x="879241" y="1988840"/>
              <a:ext cx="1316495" cy="258088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</a:p>
          </p:txBody>
        </p:sp>
      </p:grpSp>
      <p:grpSp>
        <p:nvGrpSpPr>
          <p:cNvPr id="342" name="Group 341">
            <a:extLst>
              <a:ext uri="{FF2B5EF4-FFF2-40B4-BE49-F238E27FC236}">
                <a16:creationId xmlns:a16="http://schemas.microsoft.com/office/drawing/2014/main" id="{E1B9BA5C-228F-4DE8-9704-8B2BDB5A65D7}"/>
              </a:ext>
            </a:extLst>
          </p:cNvPr>
          <p:cNvGrpSpPr/>
          <p:nvPr/>
        </p:nvGrpSpPr>
        <p:grpSpPr>
          <a:xfrm>
            <a:off x="3710195" y="2201431"/>
            <a:ext cx="1316495" cy="896847"/>
            <a:chOff x="879241" y="1988840"/>
            <a:chExt cx="1316495" cy="896847"/>
          </a:xfrm>
        </p:grpSpPr>
        <p:sp>
          <p:nvSpPr>
            <p:cNvPr id="343" name="Text Placeholder 12">
              <a:extLst>
                <a:ext uri="{FF2B5EF4-FFF2-40B4-BE49-F238E27FC236}">
                  <a16:creationId xmlns:a16="http://schemas.microsoft.com/office/drawing/2014/main" id="{15886743-AEE7-422A-90CD-6438D2E3A539}"/>
                </a:ext>
              </a:extLst>
            </p:cNvPr>
            <p:cNvSpPr txBox="1">
              <a:spLocks/>
            </p:cNvSpPr>
            <p:nvPr/>
          </p:nvSpPr>
          <p:spPr>
            <a:xfrm>
              <a:off x="879241" y="2260369"/>
              <a:ext cx="1316495" cy="625318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endParaRPr 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44" name="Text Placeholder 13">
              <a:extLst>
                <a:ext uri="{FF2B5EF4-FFF2-40B4-BE49-F238E27FC236}">
                  <a16:creationId xmlns:a16="http://schemas.microsoft.com/office/drawing/2014/main" id="{B71A4EC5-DAEB-451C-99A8-6499356C031F}"/>
                </a:ext>
              </a:extLst>
            </p:cNvPr>
            <p:cNvSpPr txBox="1">
              <a:spLocks/>
            </p:cNvSpPr>
            <p:nvPr/>
          </p:nvSpPr>
          <p:spPr>
            <a:xfrm>
              <a:off x="879241" y="1988840"/>
              <a:ext cx="1316495" cy="258088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</a:p>
          </p:txBody>
        </p:sp>
      </p:grpSp>
      <p:grpSp>
        <p:nvGrpSpPr>
          <p:cNvPr id="345" name="Group 344">
            <a:extLst>
              <a:ext uri="{FF2B5EF4-FFF2-40B4-BE49-F238E27FC236}">
                <a16:creationId xmlns:a16="http://schemas.microsoft.com/office/drawing/2014/main" id="{601A843A-0F41-4EB3-A0B4-9110AB66C2F3}"/>
              </a:ext>
            </a:extLst>
          </p:cNvPr>
          <p:cNvGrpSpPr/>
          <p:nvPr/>
        </p:nvGrpSpPr>
        <p:grpSpPr>
          <a:xfrm>
            <a:off x="1211222" y="4900027"/>
            <a:ext cx="1316495" cy="896847"/>
            <a:chOff x="879241" y="1988840"/>
            <a:chExt cx="1316495" cy="896847"/>
          </a:xfrm>
        </p:grpSpPr>
        <p:sp>
          <p:nvSpPr>
            <p:cNvPr id="346" name="Text Placeholder 12">
              <a:extLst>
                <a:ext uri="{FF2B5EF4-FFF2-40B4-BE49-F238E27FC236}">
                  <a16:creationId xmlns:a16="http://schemas.microsoft.com/office/drawing/2014/main" id="{E51BBB71-16E7-4D48-B935-893100CF93BB}"/>
                </a:ext>
              </a:extLst>
            </p:cNvPr>
            <p:cNvSpPr txBox="1">
              <a:spLocks/>
            </p:cNvSpPr>
            <p:nvPr/>
          </p:nvSpPr>
          <p:spPr>
            <a:xfrm>
              <a:off x="879241" y="2260369"/>
              <a:ext cx="1316495" cy="625318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endParaRPr 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47" name="Text Placeholder 13">
              <a:extLst>
                <a:ext uri="{FF2B5EF4-FFF2-40B4-BE49-F238E27FC236}">
                  <a16:creationId xmlns:a16="http://schemas.microsoft.com/office/drawing/2014/main" id="{2CA30D49-51B2-4D9D-A2B7-01249E4CF1DB}"/>
                </a:ext>
              </a:extLst>
            </p:cNvPr>
            <p:cNvSpPr txBox="1">
              <a:spLocks/>
            </p:cNvSpPr>
            <p:nvPr/>
          </p:nvSpPr>
          <p:spPr>
            <a:xfrm>
              <a:off x="879241" y="1988840"/>
              <a:ext cx="1316495" cy="258088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</a:p>
          </p:txBody>
        </p:sp>
      </p:grpSp>
      <p:grpSp>
        <p:nvGrpSpPr>
          <p:cNvPr id="348" name="Group 347">
            <a:extLst>
              <a:ext uri="{FF2B5EF4-FFF2-40B4-BE49-F238E27FC236}">
                <a16:creationId xmlns:a16="http://schemas.microsoft.com/office/drawing/2014/main" id="{05C362E8-AC68-4A92-8FDB-501D2237822C}"/>
              </a:ext>
            </a:extLst>
          </p:cNvPr>
          <p:cNvGrpSpPr/>
          <p:nvPr/>
        </p:nvGrpSpPr>
        <p:grpSpPr>
          <a:xfrm>
            <a:off x="3710195" y="4900027"/>
            <a:ext cx="1316495" cy="896847"/>
            <a:chOff x="879241" y="1988840"/>
            <a:chExt cx="1316495" cy="896847"/>
          </a:xfrm>
        </p:grpSpPr>
        <p:sp>
          <p:nvSpPr>
            <p:cNvPr id="349" name="Text Placeholder 12">
              <a:extLst>
                <a:ext uri="{FF2B5EF4-FFF2-40B4-BE49-F238E27FC236}">
                  <a16:creationId xmlns:a16="http://schemas.microsoft.com/office/drawing/2014/main" id="{9592D48B-ECB0-4737-8D5A-5D0FB0B51C55}"/>
                </a:ext>
              </a:extLst>
            </p:cNvPr>
            <p:cNvSpPr txBox="1">
              <a:spLocks/>
            </p:cNvSpPr>
            <p:nvPr/>
          </p:nvSpPr>
          <p:spPr>
            <a:xfrm>
              <a:off x="879241" y="2260369"/>
              <a:ext cx="1316495" cy="625318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endParaRPr 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50" name="Text Placeholder 13">
              <a:extLst>
                <a:ext uri="{FF2B5EF4-FFF2-40B4-BE49-F238E27FC236}">
                  <a16:creationId xmlns:a16="http://schemas.microsoft.com/office/drawing/2014/main" id="{F885CA0E-7FE6-4B0A-B02F-251935A3FE66}"/>
                </a:ext>
              </a:extLst>
            </p:cNvPr>
            <p:cNvSpPr txBox="1">
              <a:spLocks/>
            </p:cNvSpPr>
            <p:nvPr/>
          </p:nvSpPr>
          <p:spPr>
            <a:xfrm>
              <a:off x="879241" y="1988840"/>
              <a:ext cx="1316495" cy="258088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11179</TotalTime>
  <Words>172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18</cp:revision>
  <dcterms:created xsi:type="dcterms:W3CDTF">2018-02-18T19:39:47Z</dcterms:created>
  <dcterms:modified xsi:type="dcterms:W3CDTF">2018-12-20T04:59:04Z</dcterms:modified>
</cp:coreProperties>
</file>