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5" name="Round Same Side Corner Rectangle 8">
            <a:extLst>
              <a:ext uri="{FF2B5EF4-FFF2-40B4-BE49-F238E27FC236}">
                <a16:creationId xmlns:a16="http://schemas.microsoft.com/office/drawing/2014/main" id="{F4D99AE3-D799-4727-AB4B-336C658790C5}"/>
              </a:ext>
            </a:extLst>
          </p:cNvPr>
          <p:cNvSpPr/>
          <p:nvPr/>
        </p:nvSpPr>
        <p:spPr>
          <a:xfrm>
            <a:off x="8246029" y="1849722"/>
            <a:ext cx="377549" cy="99437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66" name="그룹 10">
            <a:extLst>
              <a:ext uri="{FF2B5EF4-FFF2-40B4-BE49-F238E27FC236}">
                <a16:creationId xmlns:a16="http://schemas.microsoft.com/office/drawing/2014/main" id="{AA1795D4-15F3-4A63-82EA-2F8E0192E8AB}"/>
              </a:ext>
            </a:extLst>
          </p:cNvPr>
          <p:cNvGrpSpPr/>
          <p:nvPr/>
        </p:nvGrpSpPr>
        <p:grpSpPr>
          <a:xfrm>
            <a:off x="7946315" y="2955854"/>
            <a:ext cx="976977" cy="994370"/>
            <a:chOff x="7954459" y="2876374"/>
            <a:chExt cx="976977" cy="994370"/>
          </a:xfrm>
        </p:grpSpPr>
        <p:sp>
          <p:nvSpPr>
            <p:cNvPr id="267" name="Round Same Side Corner Rectangle 8">
              <a:extLst>
                <a:ext uri="{FF2B5EF4-FFF2-40B4-BE49-F238E27FC236}">
                  <a16:creationId xmlns:a16="http://schemas.microsoft.com/office/drawing/2014/main" id="{DFC25F55-84BB-4CA8-A426-4D7781B20F0F}"/>
                </a:ext>
              </a:extLst>
            </p:cNvPr>
            <p:cNvSpPr/>
            <p:nvPr/>
          </p:nvSpPr>
          <p:spPr>
            <a:xfrm>
              <a:off x="7954459" y="2876374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68" name="Round Same Side Corner Rectangle 8">
              <a:extLst>
                <a:ext uri="{FF2B5EF4-FFF2-40B4-BE49-F238E27FC236}">
                  <a16:creationId xmlns:a16="http://schemas.microsoft.com/office/drawing/2014/main" id="{2D249266-E79D-40B9-B49A-275E1BE4E9AD}"/>
                </a:ext>
              </a:extLst>
            </p:cNvPr>
            <p:cNvSpPr/>
            <p:nvPr/>
          </p:nvSpPr>
          <p:spPr>
            <a:xfrm>
              <a:off x="8553887" y="2876374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69" name="그룹 9">
            <a:extLst>
              <a:ext uri="{FF2B5EF4-FFF2-40B4-BE49-F238E27FC236}">
                <a16:creationId xmlns:a16="http://schemas.microsoft.com/office/drawing/2014/main" id="{BB692D36-3203-457F-9024-C34C1CB2B9B9}"/>
              </a:ext>
            </a:extLst>
          </p:cNvPr>
          <p:cNvGrpSpPr/>
          <p:nvPr/>
        </p:nvGrpSpPr>
        <p:grpSpPr>
          <a:xfrm>
            <a:off x="7643312" y="4061986"/>
            <a:ext cx="1582982" cy="994370"/>
            <a:chOff x="7654745" y="3989890"/>
            <a:chExt cx="1582982" cy="994370"/>
          </a:xfrm>
        </p:grpSpPr>
        <p:sp>
          <p:nvSpPr>
            <p:cNvPr id="270" name="Round Same Side Corner Rectangle 8">
              <a:extLst>
                <a:ext uri="{FF2B5EF4-FFF2-40B4-BE49-F238E27FC236}">
                  <a16:creationId xmlns:a16="http://schemas.microsoft.com/office/drawing/2014/main" id="{AB1A3C2B-EA88-40E4-B285-6A8ED7C0EA13}"/>
                </a:ext>
              </a:extLst>
            </p:cNvPr>
            <p:cNvSpPr/>
            <p:nvPr/>
          </p:nvSpPr>
          <p:spPr>
            <a:xfrm>
              <a:off x="7654745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71" name="Round Same Side Corner Rectangle 8">
              <a:extLst>
                <a:ext uri="{FF2B5EF4-FFF2-40B4-BE49-F238E27FC236}">
                  <a16:creationId xmlns:a16="http://schemas.microsoft.com/office/drawing/2014/main" id="{90923EA0-77D2-4935-BEDC-CA0D80D2E9BA}"/>
                </a:ext>
              </a:extLst>
            </p:cNvPr>
            <p:cNvSpPr/>
            <p:nvPr/>
          </p:nvSpPr>
          <p:spPr>
            <a:xfrm>
              <a:off x="8257461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72" name="Round Same Side Corner Rectangle 8">
              <a:extLst>
                <a:ext uri="{FF2B5EF4-FFF2-40B4-BE49-F238E27FC236}">
                  <a16:creationId xmlns:a16="http://schemas.microsoft.com/office/drawing/2014/main" id="{98DA7716-1D80-4830-8B58-0B89B5E9A564}"/>
                </a:ext>
              </a:extLst>
            </p:cNvPr>
            <p:cNvSpPr/>
            <p:nvPr/>
          </p:nvSpPr>
          <p:spPr>
            <a:xfrm>
              <a:off x="8860178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73" name="그룹 8">
            <a:extLst>
              <a:ext uri="{FF2B5EF4-FFF2-40B4-BE49-F238E27FC236}">
                <a16:creationId xmlns:a16="http://schemas.microsoft.com/office/drawing/2014/main" id="{0204735F-2502-4DCD-8B4F-F6803C989C84}"/>
              </a:ext>
            </a:extLst>
          </p:cNvPr>
          <p:cNvGrpSpPr/>
          <p:nvPr/>
        </p:nvGrpSpPr>
        <p:grpSpPr>
          <a:xfrm>
            <a:off x="7348455" y="5168118"/>
            <a:ext cx="2172697" cy="994370"/>
            <a:chOff x="7348454" y="5080197"/>
            <a:chExt cx="2172697" cy="994370"/>
          </a:xfrm>
        </p:grpSpPr>
        <p:sp>
          <p:nvSpPr>
            <p:cNvPr id="274" name="Round Same Side Corner Rectangle 8">
              <a:extLst>
                <a:ext uri="{FF2B5EF4-FFF2-40B4-BE49-F238E27FC236}">
                  <a16:creationId xmlns:a16="http://schemas.microsoft.com/office/drawing/2014/main" id="{6464D27F-7DBF-4CD0-B8BD-C14048D2CC01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75" name="Round Same Side Corner Rectangle 8">
              <a:extLst>
                <a:ext uri="{FF2B5EF4-FFF2-40B4-BE49-F238E27FC236}">
                  <a16:creationId xmlns:a16="http://schemas.microsoft.com/office/drawing/2014/main" id="{1956F2E0-0A6F-47A6-A6D2-F6DB71BDC692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76" name="Round Same Side Corner Rectangle 8">
              <a:extLst>
                <a:ext uri="{FF2B5EF4-FFF2-40B4-BE49-F238E27FC236}">
                  <a16:creationId xmlns:a16="http://schemas.microsoft.com/office/drawing/2014/main" id="{0928DC42-20B0-4000-B7AA-833AEC1B490C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77" name="Round Same Side Corner Rectangle 8">
              <a:extLst>
                <a:ext uri="{FF2B5EF4-FFF2-40B4-BE49-F238E27FC236}">
                  <a16:creationId xmlns:a16="http://schemas.microsoft.com/office/drawing/2014/main" id="{645CA731-1A8B-49A4-8CAB-A11DDEFC1438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78" name="그룹 3">
            <a:extLst>
              <a:ext uri="{FF2B5EF4-FFF2-40B4-BE49-F238E27FC236}">
                <a16:creationId xmlns:a16="http://schemas.microsoft.com/office/drawing/2014/main" id="{B0F6DEDC-211B-44E2-8795-2DF3275D2774}"/>
              </a:ext>
            </a:extLst>
          </p:cNvPr>
          <p:cNvGrpSpPr/>
          <p:nvPr/>
        </p:nvGrpSpPr>
        <p:grpSpPr>
          <a:xfrm>
            <a:off x="883712" y="1875354"/>
            <a:ext cx="5420370" cy="839461"/>
            <a:chOff x="467544" y="1934588"/>
            <a:chExt cx="4248200" cy="839461"/>
          </a:xfrm>
        </p:grpSpPr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4DAD4FA1-5559-4C01-9E4C-5A85470EC960}"/>
                </a:ext>
              </a:extLst>
            </p:cNvPr>
            <p:cNvSpPr/>
            <p:nvPr/>
          </p:nvSpPr>
          <p:spPr>
            <a:xfrm>
              <a:off x="797293" y="2312384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E86A0B44-69CC-4695-94D3-9D0F9EA00357}"/>
                </a:ext>
              </a:extLst>
            </p:cNvPr>
            <p:cNvSpPr/>
            <p:nvPr/>
          </p:nvSpPr>
          <p:spPr>
            <a:xfrm>
              <a:off x="467544" y="1934588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 Contents Here A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1" name="그룹 5">
            <a:extLst>
              <a:ext uri="{FF2B5EF4-FFF2-40B4-BE49-F238E27FC236}">
                <a16:creationId xmlns:a16="http://schemas.microsoft.com/office/drawing/2014/main" id="{DBFC2539-C10C-478C-8DF9-A76E43AA3159}"/>
              </a:ext>
            </a:extLst>
          </p:cNvPr>
          <p:cNvGrpSpPr/>
          <p:nvPr/>
        </p:nvGrpSpPr>
        <p:grpSpPr>
          <a:xfrm>
            <a:off x="883712" y="3006975"/>
            <a:ext cx="5420370" cy="839461"/>
            <a:chOff x="467544" y="2816016"/>
            <a:chExt cx="4248200" cy="839461"/>
          </a:xfrm>
        </p:grpSpPr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3CB2DB14-23C8-4EF9-8B30-AD072328485B}"/>
                </a:ext>
              </a:extLst>
            </p:cNvPr>
            <p:cNvSpPr/>
            <p:nvPr/>
          </p:nvSpPr>
          <p:spPr>
            <a:xfrm>
              <a:off x="797293" y="3193812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D4E17B5F-4B6D-46CB-B923-1AB5D90ABC37}"/>
                </a:ext>
              </a:extLst>
            </p:cNvPr>
            <p:cNvSpPr/>
            <p:nvPr/>
          </p:nvSpPr>
          <p:spPr>
            <a:xfrm>
              <a:off x="467544" y="2816016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Contents Here B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4" name="그룹 6">
            <a:extLst>
              <a:ext uri="{FF2B5EF4-FFF2-40B4-BE49-F238E27FC236}">
                <a16:creationId xmlns:a16="http://schemas.microsoft.com/office/drawing/2014/main" id="{D55EBAD0-D898-47B5-9E61-A09AD6CE7941}"/>
              </a:ext>
            </a:extLst>
          </p:cNvPr>
          <p:cNvGrpSpPr/>
          <p:nvPr/>
        </p:nvGrpSpPr>
        <p:grpSpPr>
          <a:xfrm>
            <a:off x="883712" y="4138595"/>
            <a:ext cx="5420370" cy="839461"/>
            <a:chOff x="467544" y="3697444"/>
            <a:chExt cx="4248200" cy="839461"/>
          </a:xfrm>
        </p:grpSpPr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1FD1C047-E4C8-4CB5-B038-3C3D5F3B5735}"/>
                </a:ext>
              </a:extLst>
            </p:cNvPr>
            <p:cNvSpPr/>
            <p:nvPr/>
          </p:nvSpPr>
          <p:spPr>
            <a:xfrm>
              <a:off x="797293" y="4075240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7F56224A-339C-482B-851B-9D8C9B8A47E5}"/>
                </a:ext>
              </a:extLst>
            </p:cNvPr>
            <p:cNvSpPr/>
            <p:nvPr/>
          </p:nvSpPr>
          <p:spPr>
            <a:xfrm>
              <a:off x="467544" y="3697444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Contents Here C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7" name="그룹 7">
            <a:extLst>
              <a:ext uri="{FF2B5EF4-FFF2-40B4-BE49-F238E27FC236}">
                <a16:creationId xmlns:a16="http://schemas.microsoft.com/office/drawing/2014/main" id="{E170D867-B22E-41ED-920C-45AEB59E828E}"/>
              </a:ext>
            </a:extLst>
          </p:cNvPr>
          <p:cNvGrpSpPr/>
          <p:nvPr/>
        </p:nvGrpSpPr>
        <p:grpSpPr>
          <a:xfrm>
            <a:off x="883712" y="5250922"/>
            <a:ext cx="5420370" cy="839461"/>
            <a:chOff x="467544" y="4578872"/>
            <a:chExt cx="4248200" cy="839461"/>
          </a:xfrm>
        </p:grpSpPr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D80C6206-B177-4E1C-A89A-CD1DD60D2115}"/>
                </a:ext>
              </a:extLst>
            </p:cNvPr>
            <p:cNvSpPr/>
            <p:nvPr/>
          </p:nvSpPr>
          <p:spPr>
            <a:xfrm>
              <a:off x="797293" y="4956668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F80617ED-2E54-4298-8987-DB653B40AD67}"/>
                </a:ext>
              </a:extLst>
            </p:cNvPr>
            <p:cNvSpPr/>
            <p:nvPr/>
          </p:nvSpPr>
          <p:spPr>
            <a:xfrm>
              <a:off x="467544" y="4578872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Contents Here D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90" name="Rectangle 289">
            <a:extLst>
              <a:ext uri="{FF2B5EF4-FFF2-40B4-BE49-F238E27FC236}">
                <a16:creationId xmlns:a16="http://schemas.microsoft.com/office/drawing/2014/main" id="{06B2101C-7241-4C16-A31A-93862EA73FCF}"/>
              </a:ext>
            </a:extLst>
          </p:cNvPr>
          <p:cNvSpPr/>
          <p:nvPr/>
        </p:nvSpPr>
        <p:spPr>
          <a:xfrm>
            <a:off x="10049609" y="206425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</a:rPr>
              <a:t>Text A</a:t>
            </a:r>
            <a:endParaRPr lang="ko-KR" altLang="en-US" sz="2800" b="1" dirty="0">
              <a:solidFill>
                <a:schemeClr val="accent4"/>
              </a:solidFill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5BC2869A-D9F9-4CC8-BAEC-1CDC76FE5B94}"/>
              </a:ext>
            </a:extLst>
          </p:cNvPr>
          <p:cNvSpPr/>
          <p:nvPr/>
        </p:nvSpPr>
        <p:spPr>
          <a:xfrm>
            <a:off x="10049609" y="319587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3"/>
                </a:solidFill>
              </a:rPr>
              <a:t>Text B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8FDB9B4E-5A8A-4A88-B265-38562A2930F0}"/>
              </a:ext>
            </a:extLst>
          </p:cNvPr>
          <p:cNvSpPr/>
          <p:nvPr/>
        </p:nvSpPr>
        <p:spPr>
          <a:xfrm>
            <a:off x="10049609" y="4327492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2"/>
                </a:solidFill>
              </a:rPr>
              <a:t>Text C</a:t>
            </a:r>
            <a:endParaRPr lang="ko-KR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90E96F41-CE2A-45FD-962A-E6D9DC53F9F6}"/>
              </a:ext>
            </a:extLst>
          </p:cNvPr>
          <p:cNvSpPr/>
          <p:nvPr/>
        </p:nvSpPr>
        <p:spPr>
          <a:xfrm>
            <a:off x="10049609" y="5439818"/>
            <a:ext cx="13080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</a:rPr>
              <a:t>Text D</a:t>
            </a:r>
            <a:endParaRPr lang="ko-KR" alt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152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2018-12-19T06:58:30Z</dcterms:modified>
</cp:coreProperties>
</file>